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sldIdLst>
    <p:sldId id="294" r:id="rId3"/>
    <p:sldId id="259" r:id="rId4"/>
    <p:sldId id="260" r:id="rId5"/>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91" r:id="rId31"/>
    <p:sldId id="292" r:id="rId32"/>
    <p:sldId id="293" r:id="rId33"/>
    <p:sldId id="286" r:id="rId34"/>
    <p:sldId id="287" r:id="rId35"/>
    <p:sldId id="295" r:id="rId36"/>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微软雅黑" panose="020B0503020204020204" pitchFamily="34" charset="-122"/>
      <p:regular r:id="rId44"/>
    </p:embeddedFont>
    <p:embeddedFont>
      <p:font typeface="Berlin Sans FB" panose="020E0602020502020306" pitchFamily="34" charset="0"/>
      <p:regular r:id="rId45"/>
      <p:bold r:id="rId46"/>
    </p:embeddedFont>
    <p:embeddedFont>
      <p:font typeface="Arial Unicode MS" panose="020B0604020202020204" pitchFamily="34" charset="-122"/>
      <p:regular r:id="rId47"/>
    </p:embeddedFont>
    <p:embeddedFont>
      <p:font typeface="Bebas" panose="020B0604020202020204" pitchFamily="2" charset="0"/>
      <p:regular r:id="rId48"/>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7" d="100"/>
          <a:sy n="107" d="100"/>
        </p:scale>
        <p:origin x="438" y="114"/>
      </p:cViewPr>
      <p:guideLst>
        <p:guide orient="horz" pos="1620"/>
        <p:guide pos="2880"/>
      </p:guideLst>
    </p:cSldViewPr>
  </p:slideViewPr>
  <p:notesTextViewPr>
    <p:cViewPr>
      <p:scale>
        <a:sx n="1" d="1"/>
        <a:sy n="1" d="1"/>
      </p:scale>
      <p:origin x="0" y="0"/>
    </p:cViewPr>
  </p:notesTextViewPr>
  <p:sorterViewPr>
    <p:cViewPr>
      <p:scale>
        <a:sx n="66" d="100"/>
        <a:sy n="66" d="100"/>
      </p:scale>
      <p:origin x="0" y="-11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8" Type="http://schemas.openxmlformats.org/officeDocument/2006/relationships/font" Target="fonts/font9.fntdata"/><Relationship Id="rId47" Type="http://schemas.openxmlformats.org/officeDocument/2006/relationships/font" Target="fonts/font8.fntdata"/><Relationship Id="rId46" Type="http://schemas.openxmlformats.org/officeDocument/2006/relationships/font" Target="fonts/font7.fntdata"/><Relationship Id="rId45" Type="http://schemas.openxmlformats.org/officeDocument/2006/relationships/font" Target="fonts/font6.fntdata"/><Relationship Id="rId44" Type="http://schemas.openxmlformats.org/officeDocument/2006/relationships/font" Target="fonts/font5.fntdata"/><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DE922868-280E-4D0C-95A6-75C94204E8C6}"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00C59506-C13B-4F2E-8BFE-985F5E4AE0D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8FA6471-67D1-4D30-B49B-655D8CE17389}"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31A8B39-4FE2-4104-8257-FB7EF647F947}"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290A2F9-E226-49D5-B6A2-22D66A5E622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743C5A-A9CE-4934-A89B-2754414FCC9C}"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6E0CB33-839E-4230-9272-00961C5EC23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D9DA3-4DC6-4836-ADA3-2A1A611BC2B9}"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3EBBF09-4BA7-4838-90C4-15565EA0FC2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F44DCA-BC5A-4461-AEFF-2A706B35F1B2}"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33026A2-3D8F-475C-8C61-05B83E321AD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EFA84CA-5308-4BB4-8F48-5DEF49E948D6}"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F13D8CE-043B-4FF7-BEFE-F7A54EC814D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566DF2E-38EA-4CC8-95E1-60AFB8368AD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5B25F61-AB93-42B9-91F7-36A2F432359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5839E79-5201-4922-B445-BBCA5D267A0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E8B9669-A8A2-4BFF-895B-D187E95648B4}"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CAE4708-3AB3-4C0B-9398-1DC102C0E73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2" name="组合 6"/>
          <p:cNvGrpSpPr/>
          <p:nvPr userDrawn="1"/>
        </p:nvGrpSpPr>
        <p:grpSpPr bwMode="auto">
          <a:xfrm>
            <a:off x="-7938" y="87313"/>
            <a:ext cx="1784351" cy="369887"/>
            <a:chOff x="-8565" y="-17363"/>
            <a:chExt cx="1785132" cy="369332"/>
          </a:xfrm>
        </p:grpSpPr>
        <p:sp>
          <p:nvSpPr>
            <p:cNvPr id="3" name="矩形 2"/>
            <p:cNvSpPr>
              <a:spLocks noChangeArrowheads="1"/>
            </p:cNvSpPr>
            <p:nvPr/>
          </p:nvSpPr>
          <p:spPr bwMode="auto">
            <a:xfrm>
              <a:off x="668007" y="-17363"/>
              <a:ext cx="11085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a:latin typeface="微软雅黑" panose="020B0503020204020204" pitchFamily="34" charset="-122"/>
                  <a:ea typeface="微软雅黑" panose="020B0503020204020204" pitchFamily="34" charset="-122"/>
                </a:rPr>
                <a:t>添加标题</a:t>
              </a: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8565" y="-3097"/>
              <a:ext cx="339875" cy="339215"/>
            </a:xfrm>
            <a:prstGeom prst="rect">
              <a:avLst/>
            </a:prstGeom>
            <a:solidFill>
              <a:srgbClr val="D6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矩形 4"/>
            <p:cNvSpPr/>
            <p:nvPr/>
          </p:nvSpPr>
          <p:spPr>
            <a:xfrm>
              <a:off x="398014" y="-3097"/>
              <a:ext cx="139761" cy="3392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矩形 5"/>
            <p:cNvSpPr/>
            <p:nvPr/>
          </p:nvSpPr>
          <p:spPr>
            <a:xfrm>
              <a:off x="593361" y="-9438"/>
              <a:ext cx="69881" cy="3392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7" name="直接连接符 6"/>
            <p:cNvCxnSpPr/>
            <p:nvPr/>
          </p:nvCxnSpPr>
          <p:spPr>
            <a:xfrm>
              <a:off x="328133" y="329777"/>
              <a:ext cx="141825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userDrawn="1"/>
        </p:nvSpPr>
        <p:spPr>
          <a:xfrm>
            <a:off x="-9525" y="5029200"/>
            <a:ext cx="7750175" cy="1238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矩形 8"/>
          <p:cNvSpPr/>
          <p:nvPr userDrawn="1"/>
        </p:nvSpPr>
        <p:spPr>
          <a:xfrm>
            <a:off x="7802563" y="5029200"/>
            <a:ext cx="1341437" cy="1238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6"/>
          <p:cNvGrpSpPr/>
          <p:nvPr userDrawn="1"/>
        </p:nvGrpSpPr>
        <p:grpSpPr bwMode="auto">
          <a:xfrm>
            <a:off x="-7938" y="87313"/>
            <a:ext cx="1784351" cy="369887"/>
            <a:chOff x="-8565" y="-17363"/>
            <a:chExt cx="1785132" cy="369332"/>
          </a:xfrm>
        </p:grpSpPr>
        <p:sp>
          <p:nvSpPr>
            <p:cNvPr id="3" name="矩形 2"/>
            <p:cNvSpPr>
              <a:spLocks noChangeArrowheads="1"/>
            </p:cNvSpPr>
            <p:nvPr/>
          </p:nvSpPr>
          <p:spPr bwMode="auto">
            <a:xfrm>
              <a:off x="668007" y="-17363"/>
              <a:ext cx="11085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a:latin typeface="微软雅黑" panose="020B0503020204020204" pitchFamily="34" charset="-122"/>
                  <a:ea typeface="微软雅黑" panose="020B0503020204020204" pitchFamily="34" charset="-122"/>
                </a:rPr>
                <a:t>添加标题</a:t>
              </a: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8565" y="-3097"/>
              <a:ext cx="339875" cy="339215"/>
            </a:xfrm>
            <a:prstGeom prst="rect">
              <a:avLst/>
            </a:prstGeom>
            <a:solidFill>
              <a:srgbClr val="D6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矩形 4"/>
            <p:cNvSpPr/>
            <p:nvPr/>
          </p:nvSpPr>
          <p:spPr>
            <a:xfrm>
              <a:off x="398014" y="-3097"/>
              <a:ext cx="139761" cy="3392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矩形 5"/>
            <p:cNvSpPr/>
            <p:nvPr/>
          </p:nvSpPr>
          <p:spPr>
            <a:xfrm>
              <a:off x="593361" y="-9438"/>
              <a:ext cx="69881" cy="3392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7" name="直接连接符 6"/>
            <p:cNvCxnSpPr/>
            <p:nvPr/>
          </p:nvCxnSpPr>
          <p:spPr>
            <a:xfrm>
              <a:off x="328133" y="329777"/>
              <a:ext cx="141825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userDrawn="1"/>
        </p:nvSpPr>
        <p:spPr>
          <a:xfrm>
            <a:off x="-9525" y="5029200"/>
            <a:ext cx="7750175" cy="1238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矩形 8"/>
          <p:cNvSpPr/>
          <p:nvPr userDrawn="1"/>
        </p:nvSpPr>
        <p:spPr>
          <a:xfrm>
            <a:off x="7802563" y="5029200"/>
            <a:ext cx="1341437" cy="1238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日期占位符 3"/>
          <p:cNvSpPr>
            <a:spLocks noGrp="1"/>
          </p:cNvSpPr>
          <p:nvPr>
            <p:ph type="dt" sz="half" idx="10"/>
          </p:nvPr>
        </p:nvSpPr>
        <p:spPr/>
        <p:txBody>
          <a:bodyPr/>
          <a:lstStyle>
            <a:lvl1pPr>
              <a:defRPr/>
            </a:lvl1pPr>
          </a:lstStyle>
          <a:p>
            <a:pPr>
              <a:defRPr/>
            </a:pPr>
            <a:fld id="{F6599DDA-1EE9-451A-B825-F6D613B3DE05}" type="datetimeFigureOut">
              <a:rPr lang="zh-CN" altLang="en-US"/>
            </a:fld>
            <a:endParaRPr lang="zh-CN" altLang="en-US"/>
          </a:p>
        </p:txBody>
      </p:sp>
      <p:sp>
        <p:nvSpPr>
          <p:cNvPr id="12" name="页脚占位符 4"/>
          <p:cNvSpPr>
            <a:spLocks noGrp="1"/>
          </p:cNvSpPr>
          <p:nvPr>
            <p:ph type="ftr" sz="quarter" idx="11"/>
          </p:nvPr>
        </p:nvSpPr>
        <p:spPr/>
        <p:txBody>
          <a:bodyPr/>
          <a:lstStyle>
            <a:lvl1pPr>
              <a:defRPr/>
            </a:lvl1pPr>
          </a:lstStyle>
          <a:p>
            <a:pPr>
              <a:defRPr/>
            </a:pPr>
            <a:endParaRPr lang="zh-CN" altLang="en-US"/>
          </a:p>
        </p:txBody>
      </p:sp>
      <p:sp>
        <p:nvSpPr>
          <p:cNvPr id="13" name="灯片编号占位符 5"/>
          <p:cNvSpPr>
            <a:spLocks noGrp="1"/>
          </p:cNvSpPr>
          <p:nvPr>
            <p:ph type="sldNum" sz="quarter" idx="12"/>
          </p:nvPr>
        </p:nvSpPr>
        <p:spPr/>
        <p:txBody>
          <a:bodyPr/>
          <a:lstStyle>
            <a:lvl1pPr>
              <a:defRPr smtClean="0"/>
            </a:lvl1pPr>
          </a:lstStyle>
          <a:p>
            <a:pPr>
              <a:defRPr/>
            </a:pPr>
            <a:fld id="{D000076C-CC36-45F3-ABE2-BF83FB3E703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5A736EB-952D-4134-8BBA-2809D8DA1D6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6CDAB5E-609C-4226-BD67-5FD2087DBF7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4F74FDF7-4027-4FB3-A62C-5EA54E4493E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F7C103C-6499-4834-9284-CBFB614991C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93FB101-A89E-4967-A833-07092B7F70CC}"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1E7D076B-CDC8-49F9-A3C2-616291BCFD8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22.jpe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9" Type="http://schemas.openxmlformats.org/officeDocument/2006/relationships/image" Target="../media/image12.jpeg"/><Relationship Id="rId8" Type="http://schemas.openxmlformats.org/officeDocument/2006/relationships/image" Target="../media/image11.jpeg"/><Relationship Id="rId7" Type="http://schemas.openxmlformats.org/officeDocument/2006/relationships/image" Target="../media/image10.jpeg"/><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3" Type="http://schemas.openxmlformats.org/officeDocument/2006/relationships/slideLayout" Target="../slideLayouts/slideLayout7.xml"/><Relationship Id="rId12" Type="http://schemas.openxmlformats.org/officeDocument/2006/relationships/image" Target="../media/image15.jpeg"/><Relationship Id="rId11" Type="http://schemas.openxmlformats.org/officeDocument/2006/relationships/image" Target="../media/image14.jpeg"/><Relationship Id="rId10" Type="http://schemas.openxmlformats.org/officeDocument/2006/relationships/image" Target="../media/image13.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0638"/>
            <a:ext cx="9144000" cy="5172076"/>
          </a:xfrm>
          <a:prstGeom prst="rect">
            <a:avLst/>
          </a:prstGeom>
          <a:gradFill flip="none" rotWithShape="1">
            <a:gsLst>
              <a:gs pos="0">
                <a:schemeClr val="bg1">
                  <a:lumMod val="65000"/>
                  <a:alpha val="43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464" name="组合 1463"/>
          <p:cNvGrpSpPr/>
          <p:nvPr/>
        </p:nvGrpSpPr>
        <p:grpSpPr>
          <a:xfrm>
            <a:off x="5015040" y="-116929"/>
            <a:ext cx="4186237" cy="5149850"/>
            <a:chOff x="382588" y="-3756288"/>
            <a:chExt cx="4186237" cy="5149850"/>
          </a:xfrm>
          <a:solidFill>
            <a:schemeClr val="bg1">
              <a:alpha val="10000"/>
            </a:schemeClr>
          </a:solidFill>
        </p:grpSpPr>
        <p:sp>
          <p:nvSpPr>
            <p:cNvPr id="33" name="Rectangle 334"/>
            <p:cNvSpPr>
              <a:spLocks noChangeArrowheads="1"/>
            </p:cNvSpPr>
            <p:nvPr/>
          </p:nvSpPr>
          <p:spPr bwMode="auto">
            <a:xfrm>
              <a:off x="3825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Rectangle 335"/>
            <p:cNvSpPr>
              <a:spLocks noChangeArrowheads="1"/>
            </p:cNvSpPr>
            <p:nvPr/>
          </p:nvSpPr>
          <p:spPr bwMode="auto">
            <a:xfrm>
              <a:off x="3825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Rectangle 336"/>
            <p:cNvSpPr>
              <a:spLocks noChangeArrowheads="1"/>
            </p:cNvSpPr>
            <p:nvPr/>
          </p:nvSpPr>
          <p:spPr bwMode="auto">
            <a:xfrm>
              <a:off x="404813"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Rectangle 337"/>
            <p:cNvSpPr>
              <a:spLocks noChangeArrowheads="1"/>
            </p:cNvSpPr>
            <p:nvPr/>
          </p:nvSpPr>
          <p:spPr bwMode="auto">
            <a:xfrm>
              <a:off x="404813"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Rectangle 338"/>
            <p:cNvSpPr>
              <a:spLocks noChangeArrowheads="1"/>
            </p:cNvSpPr>
            <p:nvPr/>
          </p:nvSpPr>
          <p:spPr bwMode="auto">
            <a:xfrm>
              <a:off x="755650" y="-3756288"/>
              <a:ext cx="8096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Rectangle 339"/>
            <p:cNvSpPr>
              <a:spLocks noChangeArrowheads="1"/>
            </p:cNvSpPr>
            <p:nvPr/>
          </p:nvSpPr>
          <p:spPr bwMode="auto">
            <a:xfrm>
              <a:off x="755650" y="-3756288"/>
              <a:ext cx="8096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340"/>
            <p:cNvSpPr/>
            <p:nvPr/>
          </p:nvSpPr>
          <p:spPr bwMode="auto">
            <a:xfrm>
              <a:off x="688975" y="-3756288"/>
              <a:ext cx="41275" cy="5149850"/>
            </a:xfrm>
            <a:custGeom>
              <a:avLst/>
              <a:gdLst>
                <a:gd name="T0" fmla="*/ 26 w 26"/>
                <a:gd name="T1" fmla="*/ 0 h 3244"/>
                <a:gd name="T2" fmla="*/ 0 w 26"/>
                <a:gd name="T3" fmla="*/ 0 h 3244"/>
                <a:gd name="T4" fmla="*/ 0 w 26"/>
                <a:gd name="T5" fmla="*/ 3244 h 3244"/>
                <a:gd name="T6" fmla="*/ 2 w 26"/>
                <a:gd name="T7" fmla="*/ 3244 h 3244"/>
                <a:gd name="T8" fmla="*/ 26 w 26"/>
                <a:gd name="T9" fmla="*/ 3244 h 3244"/>
                <a:gd name="T10" fmla="*/ 26 w 26"/>
                <a:gd name="T11" fmla="*/ 0 h 3244"/>
              </a:gdLst>
              <a:ahLst/>
              <a:cxnLst>
                <a:cxn ang="0">
                  <a:pos x="T0" y="T1"/>
                </a:cxn>
                <a:cxn ang="0">
                  <a:pos x="T2" y="T3"/>
                </a:cxn>
                <a:cxn ang="0">
                  <a:pos x="T4" y="T5"/>
                </a:cxn>
                <a:cxn ang="0">
                  <a:pos x="T6" y="T7"/>
                </a:cxn>
                <a:cxn ang="0">
                  <a:pos x="T8" y="T9"/>
                </a:cxn>
                <a:cxn ang="0">
                  <a:pos x="T10" y="T11"/>
                </a:cxn>
              </a:cxnLst>
              <a:rect l="0" t="0" r="r" b="b"/>
              <a:pathLst>
                <a:path w="26" h="3244">
                  <a:moveTo>
                    <a:pt x="26" y="0"/>
                  </a:moveTo>
                  <a:lnTo>
                    <a:pt x="0" y="0"/>
                  </a:lnTo>
                  <a:lnTo>
                    <a:pt x="0" y="3244"/>
                  </a:lnTo>
                  <a:lnTo>
                    <a:pt x="2" y="3244"/>
                  </a:lnTo>
                  <a:lnTo>
                    <a:pt x="26" y="3244"/>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341"/>
            <p:cNvSpPr/>
            <p:nvPr/>
          </p:nvSpPr>
          <p:spPr bwMode="auto">
            <a:xfrm>
              <a:off x="688975" y="-3756288"/>
              <a:ext cx="41275" cy="5149850"/>
            </a:xfrm>
            <a:custGeom>
              <a:avLst/>
              <a:gdLst>
                <a:gd name="T0" fmla="*/ 26 w 26"/>
                <a:gd name="T1" fmla="*/ 0 h 3244"/>
                <a:gd name="T2" fmla="*/ 0 w 26"/>
                <a:gd name="T3" fmla="*/ 0 h 3244"/>
                <a:gd name="T4" fmla="*/ 0 w 26"/>
                <a:gd name="T5" fmla="*/ 3244 h 3244"/>
                <a:gd name="T6" fmla="*/ 2 w 26"/>
                <a:gd name="T7" fmla="*/ 3244 h 3244"/>
                <a:gd name="T8" fmla="*/ 26 w 26"/>
                <a:gd name="T9" fmla="*/ 3244 h 3244"/>
                <a:gd name="T10" fmla="*/ 26 w 26"/>
                <a:gd name="T11" fmla="*/ 0 h 3244"/>
              </a:gdLst>
              <a:ahLst/>
              <a:cxnLst>
                <a:cxn ang="0">
                  <a:pos x="T0" y="T1"/>
                </a:cxn>
                <a:cxn ang="0">
                  <a:pos x="T2" y="T3"/>
                </a:cxn>
                <a:cxn ang="0">
                  <a:pos x="T4" y="T5"/>
                </a:cxn>
                <a:cxn ang="0">
                  <a:pos x="T6" y="T7"/>
                </a:cxn>
                <a:cxn ang="0">
                  <a:pos x="T8" y="T9"/>
                </a:cxn>
                <a:cxn ang="0">
                  <a:pos x="T10" y="T11"/>
                </a:cxn>
              </a:cxnLst>
              <a:rect l="0" t="0" r="r" b="b"/>
              <a:pathLst>
                <a:path w="26" h="3244">
                  <a:moveTo>
                    <a:pt x="26" y="0"/>
                  </a:moveTo>
                  <a:lnTo>
                    <a:pt x="0" y="0"/>
                  </a:lnTo>
                  <a:lnTo>
                    <a:pt x="0" y="3244"/>
                  </a:lnTo>
                  <a:lnTo>
                    <a:pt x="2" y="3244"/>
                  </a:lnTo>
                  <a:lnTo>
                    <a:pt x="26" y="3244"/>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Rectangle 342"/>
            <p:cNvSpPr>
              <a:spLocks noChangeArrowheads="1"/>
            </p:cNvSpPr>
            <p:nvPr/>
          </p:nvSpPr>
          <p:spPr bwMode="auto">
            <a:xfrm>
              <a:off x="615950"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Rectangle 343"/>
            <p:cNvSpPr>
              <a:spLocks noChangeArrowheads="1"/>
            </p:cNvSpPr>
            <p:nvPr/>
          </p:nvSpPr>
          <p:spPr bwMode="auto">
            <a:xfrm>
              <a:off x="615950"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344"/>
            <p:cNvSpPr/>
            <p:nvPr/>
          </p:nvSpPr>
          <p:spPr bwMode="auto">
            <a:xfrm>
              <a:off x="509588" y="-3756288"/>
              <a:ext cx="22225" cy="5149850"/>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345"/>
            <p:cNvSpPr/>
            <p:nvPr/>
          </p:nvSpPr>
          <p:spPr bwMode="auto">
            <a:xfrm>
              <a:off x="509588" y="-3756288"/>
              <a:ext cx="22225" cy="5149850"/>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346"/>
            <p:cNvSpPr/>
            <p:nvPr/>
          </p:nvSpPr>
          <p:spPr bwMode="auto">
            <a:xfrm>
              <a:off x="1231900" y="-3756288"/>
              <a:ext cx="9525" cy="5149850"/>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347"/>
            <p:cNvSpPr/>
            <p:nvPr/>
          </p:nvSpPr>
          <p:spPr bwMode="auto">
            <a:xfrm>
              <a:off x="1231900" y="-3756288"/>
              <a:ext cx="9525" cy="5149850"/>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Rectangle 348"/>
            <p:cNvSpPr>
              <a:spLocks noChangeArrowheads="1"/>
            </p:cNvSpPr>
            <p:nvPr/>
          </p:nvSpPr>
          <p:spPr bwMode="auto">
            <a:xfrm>
              <a:off x="167957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Rectangle 349"/>
            <p:cNvSpPr>
              <a:spLocks noChangeArrowheads="1"/>
            </p:cNvSpPr>
            <p:nvPr/>
          </p:nvSpPr>
          <p:spPr bwMode="auto">
            <a:xfrm>
              <a:off x="167957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Rectangle 350"/>
            <p:cNvSpPr>
              <a:spLocks noChangeArrowheads="1"/>
            </p:cNvSpPr>
            <p:nvPr/>
          </p:nvSpPr>
          <p:spPr bwMode="auto">
            <a:xfrm>
              <a:off x="1628775" y="-3756288"/>
              <a:ext cx="190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 name="Rectangle 351"/>
            <p:cNvSpPr>
              <a:spLocks noChangeArrowheads="1"/>
            </p:cNvSpPr>
            <p:nvPr/>
          </p:nvSpPr>
          <p:spPr bwMode="auto">
            <a:xfrm>
              <a:off x="1628775" y="-3756288"/>
              <a:ext cx="190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 name="Rectangle 352"/>
            <p:cNvSpPr>
              <a:spLocks noChangeArrowheads="1"/>
            </p:cNvSpPr>
            <p:nvPr/>
          </p:nvSpPr>
          <p:spPr bwMode="auto">
            <a:xfrm>
              <a:off x="1541463" y="-3756288"/>
              <a:ext cx="1111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 name="Rectangle 353"/>
            <p:cNvSpPr>
              <a:spLocks noChangeArrowheads="1"/>
            </p:cNvSpPr>
            <p:nvPr/>
          </p:nvSpPr>
          <p:spPr bwMode="auto">
            <a:xfrm>
              <a:off x="1541463" y="-3756288"/>
              <a:ext cx="1111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 name="Rectangle 354"/>
            <p:cNvSpPr>
              <a:spLocks noChangeArrowheads="1"/>
            </p:cNvSpPr>
            <p:nvPr/>
          </p:nvSpPr>
          <p:spPr bwMode="auto">
            <a:xfrm>
              <a:off x="1304925" y="-3756288"/>
              <a:ext cx="8096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 name="Rectangle 355"/>
            <p:cNvSpPr>
              <a:spLocks noChangeArrowheads="1"/>
            </p:cNvSpPr>
            <p:nvPr/>
          </p:nvSpPr>
          <p:spPr bwMode="auto">
            <a:xfrm>
              <a:off x="1304925" y="-3756288"/>
              <a:ext cx="8096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 name="Freeform 356"/>
            <p:cNvSpPr/>
            <p:nvPr/>
          </p:nvSpPr>
          <p:spPr bwMode="auto">
            <a:xfrm>
              <a:off x="1238250" y="-3756288"/>
              <a:ext cx="41275" cy="5149850"/>
            </a:xfrm>
            <a:custGeom>
              <a:avLst/>
              <a:gdLst>
                <a:gd name="T0" fmla="*/ 26 w 26"/>
                <a:gd name="T1" fmla="*/ 0 h 3244"/>
                <a:gd name="T2" fmla="*/ 0 w 26"/>
                <a:gd name="T3" fmla="*/ 0 h 3244"/>
                <a:gd name="T4" fmla="*/ 0 w 26"/>
                <a:gd name="T5" fmla="*/ 3244 h 3244"/>
                <a:gd name="T6" fmla="*/ 2 w 26"/>
                <a:gd name="T7" fmla="*/ 3244 h 3244"/>
                <a:gd name="T8" fmla="*/ 26 w 26"/>
                <a:gd name="T9" fmla="*/ 3244 h 3244"/>
                <a:gd name="T10" fmla="*/ 26 w 26"/>
                <a:gd name="T11" fmla="*/ 0 h 3244"/>
              </a:gdLst>
              <a:ahLst/>
              <a:cxnLst>
                <a:cxn ang="0">
                  <a:pos x="T0" y="T1"/>
                </a:cxn>
                <a:cxn ang="0">
                  <a:pos x="T2" y="T3"/>
                </a:cxn>
                <a:cxn ang="0">
                  <a:pos x="T4" y="T5"/>
                </a:cxn>
                <a:cxn ang="0">
                  <a:pos x="T6" y="T7"/>
                </a:cxn>
                <a:cxn ang="0">
                  <a:pos x="T8" y="T9"/>
                </a:cxn>
                <a:cxn ang="0">
                  <a:pos x="T10" y="T11"/>
                </a:cxn>
              </a:cxnLst>
              <a:rect l="0" t="0" r="r" b="b"/>
              <a:pathLst>
                <a:path w="26" h="3244">
                  <a:moveTo>
                    <a:pt x="26" y="0"/>
                  </a:moveTo>
                  <a:lnTo>
                    <a:pt x="0" y="0"/>
                  </a:lnTo>
                  <a:lnTo>
                    <a:pt x="0" y="3244"/>
                  </a:lnTo>
                  <a:lnTo>
                    <a:pt x="2" y="3244"/>
                  </a:lnTo>
                  <a:lnTo>
                    <a:pt x="26" y="3244"/>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54" name="Freeform 357"/>
            <p:cNvSpPr/>
            <p:nvPr/>
          </p:nvSpPr>
          <p:spPr bwMode="auto">
            <a:xfrm>
              <a:off x="1238250" y="-3756288"/>
              <a:ext cx="41275" cy="5149850"/>
            </a:xfrm>
            <a:custGeom>
              <a:avLst/>
              <a:gdLst>
                <a:gd name="T0" fmla="*/ 26 w 26"/>
                <a:gd name="T1" fmla="*/ 0 h 3244"/>
                <a:gd name="T2" fmla="*/ 0 w 26"/>
                <a:gd name="T3" fmla="*/ 0 h 3244"/>
                <a:gd name="T4" fmla="*/ 0 w 26"/>
                <a:gd name="T5" fmla="*/ 3244 h 3244"/>
                <a:gd name="T6" fmla="*/ 2 w 26"/>
                <a:gd name="T7" fmla="*/ 3244 h 3244"/>
                <a:gd name="T8" fmla="*/ 26 w 26"/>
                <a:gd name="T9" fmla="*/ 3244 h 3244"/>
                <a:gd name="T10" fmla="*/ 26 w 26"/>
                <a:gd name="T11" fmla="*/ 0 h 3244"/>
              </a:gdLst>
              <a:ahLst/>
              <a:cxnLst>
                <a:cxn ang="0">
                  <a:pos x="T0" y="T1"/>
                </a:cxn>
                <a:cxn ang="0">
                  <a:pos x="T2" y="T3"/>
                </a:cxn>
                <a:cxn ang="0">
                  <a:pos x="T4" y="T5"/>
                </a:cxn>
                <a:cxn ang="0">
                  <a:pos x="T6" y="T7"/>
                </a:cxn>
                <a:cxn ang="0">
                  <a:pos x="T8" y="T9"/>
                </a:cxn>
                <a:cxn ang="0">
                  <a:pos x="T10" y="T11"/>
                </a:cxn>
              </a:cxnLst>
              <a:rect l="0" t="0" r="r" b="b"/>
              <a:pathLst>
                <a:path w="26" h="3244">
                  <a:moveTo>
                    <a:pt x="26" y="0"/>
                  </a:moveTo>
                  <a:lnTo>
                    <a:pt x="0" y="0"/>
                  </a:lnTo>
                  <a:lnTo>
                    <a:pt x="0" y="3244"/>
                  </a:lnTo>
                  <a:lnTo>
                    <a:pt x="2" y="3244"/>
                  </a:lnTo>
                  <a:lnTo>
                    <a:pt x="26" y="3244"/>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55" name="Rectangle 358"/>
            <p:cNvSpPr>
              <a:spLocks noChangeArrowheads="1"/>
            </p:cNvSpPr>
            <p:nvPr/>
          </p:nvSpPr>
          <p:spPr bwMode="auto">
            <a:xfrm>
              <a:off x="1165225"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56" name="Rectangle 359"/>
            <p:cNvSpPr>
              <a:spLocks noChangeArrowheads="1"/>
            </p:cNvSpPr>
            <p:nvPr/>
          </p:nvSpPr>
          <p:spPr bwMode="auto">
            <a:xfrm>
              <a:off x="1165225"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57" name="Rectangle 360"/>
            <p:cNvSpPr>
              <a:spLocks noChangeArrowheads="1"/>
            </p:cNvSpPr>
            <p:nvPr/>
          </p:nvSpPr>
          <p:spPr bwMode="auto">
            <a:xfrm>
              <a:off x="2105025"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58" name="Rectangle 361"/>
            <p:cNvSpPr>
              <a:spLocks noChangeArrowheads="1"/>
            </p:cNvSpPr>
            <p:nvPr/>
          </p:nvSpPr>
          <p:spPr bwMode="auto">
            <a:xfrm>
              <a:off x="2105025"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59" name="Freeform 362"/>
            <p:cNvSpPr/>
            <p:nvPr/>
          </p:nvSpPr>
          <p:spPr bwMode="auto">
            <a:xfrm>
              <a:off x="2020888" y="-3756288"/>
              <a:ext cx="68263" cy="5149850"/>
            </a:xfrm>
            <a:custGeom>
              <a:avLst/>
              <a:gdLst>
                <a:gd name="T0" fmla="*/ 29 w 43"/>
                <a:gd name="T1" fmla="*/ 0 h 3244"/>
                <a:gd name="T2" fmla="*/ 0 w 43"/>
                <a:gd name="T3" fmla="*/ 0 h 3244"/>
                <a:gd name="T4" fmla="*/ 0 w 43"/>
                <a:gd name="T5" fmla="*/ 3244 h 3244"/>
                <a:gd name="T6" fmla="*/ 43 w 43"/>
                <a:gd name="T7" fmla="*/ 3244 h 3244"/>
                <a:gd name="T8" fmla="*/ 29 w 43"/>
                <a:gd name="T9" fmla="*/ 3244 h 3244"/>
                <a:gd name="T10" fmla="*/ 29 w 43"/>
                <a:gd name="T11" fmla="*/ 0 h 3244"/>
              </a:gdLst>
              <a:ahLst/>
              <a:cxnLst>
                <a:cxn ang="0">
                  <a:pos x="T0" y="T1"/>
                </a:cxn>
                <a:cxn ang="0">
                  <a:pos x="T2" y="T3"/>
                </a:cxn>
                <a:cxn ang="0">
                  <a:pos x="T4" y="T5"/>
                </a:cxn>
                <a:cxn ang="0">
                  <a:pos x="T6" y="T7"/>
                </a:cxn>
                <a:cxn ang="0">
                  <a:pos x="T8" y="T9"/>
                </a:cxn>
                <a:cxn ang="0">
                  <a:pos x="T10" y="T11"/>
                </a:cxn>
              </a:cxnLst>
              <a:rect l="0" t="0" r="r" b="b"/>
              <a:pathLst>
                <a:path w="43" h="3244">
                  <a:moveTo>
                    <a:pt x="29" y="0"/>
                  </a:moveTo>
                  <a:lnTo>
                    <a:pt x="0" y="0"/>
                  </a:lnTo>
                  <a:lnTo>
                    <a:pt x="0" y="3244"/>
                  </a:lnTo>
                  <a:lnTo>
                    <a:pt x="43" y="3244"/>
                  </a:lnTo>
                  <a:lnTo>
                    <a:pt x="29" y="3244"/>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0" name="Freeform 363"/>
            <p:cNvSpPr/>
            <p:nvPr/>
          </p:nvSpPr>
          <p:spPr bwMode="auto">
            <a:xfrm>
              <a:off x="2020888" y="-3756288"/>
              <a:ext cx="68263" cy="5149850"/>
            </a:xfrm>
            <a:custGeom>
              <a:avLst/>
              <a:gdLst>
                <a:gd name="T0" fmla="*/ 29 w 43"/>
                <a:gd name="T1" fmla="*/ 0 h 3244"/>
                <a:gd name="T2" fmla="*/ 0 w 43"/>
                <a:gd name="T3" fmla="*/ 0 h 3244"/>
                <a:gd name="T4" fmla="*/ 0 w 43"/>
                <a:gd name="T5" fmla="*/ 3244 h 3244"/>
                <a:gd name="T6" fmla="*/ 43 w 43"/>
                <a:gd name="T7" fmla="*/ 3244 h 3244"/>
                <a:gd name="T8" fmla="*/ 29 w 43"/>
                <a:gd name="T9" fmla="*/ 3244 h 3244"/>
                <a:gd name="T10" fmla="*/ 29 w 43"/>
                <a:gd name="T11" fmla="*/ 0 h 3244"/>
              </a:gdLst>
              <a:ahLst/>
              <a:cxnLst>
                <a:cxn ang="0">
                  <a:pos x="T0" y="T1"/>
                </a:cxn>
                <a:cxn ang="0">
                  <a:pos x="T2" y="T3"/>
                </a:cxn>
                <a:cxn ang="0">
                  <a:pos x="T4" y="T5"/>
                </a:cxn>
                <a:cxn ang="0">
                  <a:pos x="T6" y="T7"/>
                </a:cxn>
                <a:cxn ang="0">
                  <a:pos x="T8" y="T9"/>
                </a:cxn>
                <a:cxn ang="0">
                  <a:pos x="T10" y="T11"/>
                </a:cxn>
              </a:cxnLst>
              <a:rect l="0" t="0" r="r" b="b"/>
              <a:pathLst>
                <a:path w="43" h="3244">
                  <a:moveTo>
                    <a:pt x="29" y="0"/>
                  </a:moveTo>
                  <a:lnTo>
                    <a:pt x="0" y="0"/>
                  </a:lnTo>
                  <a:lnTo>
                    <a:pt x="0" y="3244"/>
                  </a:lnTo>
                  <a:lnTo>
                    <a:pt x="43" y="3244"/>
                  </a:lnTo>
                  <a:lnTo>
                    <a:pt x="29" y="3244"/>
                  </a:lnTo>
                  <a:lnTo>
                    <a:pt x="2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1" name="Freeform 364"/>
            <p:cNvSpPr/>
            <p:nvPr/>
          </p:nvSpPr>
          <p:spPr bwMode="auto">
            <a:xfrm>
              <a:off x="1935163" y="-3756288"/>
              <a:ext cx="6350" cy="5149850"/>
            </a:xfrm>
            <a:custGeom>
              <a:avLst/>
              <a:gdLst>
                <a:gd name="T0" fmla="*/ 4 w 4"/>
                <a:gd name="T1" fmla="*/ 0 h 3244"/>
                <a:gd name="T2" fmla="*/ 0 w 4"/>
                <a:gd name="T3" fmla="*/ 0 h 3244"/>
                <a:gd name="T4" fmla="*/ 0 w 4"/>
                <a:gd name="T5" fmla="*/ 3244 h 3244"/>
                <a:gd name="T6" fmla="*/ 4 w 4"/>
                <a:gd name="T7" fmla="*/ 3244 h 3244"/>
                <a:gd name="T8" fmla="*/ 4 w 4"/>
                <a:gd name="T9" fmla="*/ 3244 h 3244"/>
                <a:gd name="T10" fmla="*/ 4 w 4"/>
                <a:gd name="T11" fmla="*/ 0 h 3244"/>
              </a:gdLst>
              <a:ahLst/>
              <a:cxnLst>
                <a:cxn ang="0">
                  <a:pos x="T0" y="T1"/>
                </a:cxn>
                <a:cxn ang="0">
                  <a:pos x="T2" y="T3"/>
                </a:cxn>
                <a:cxn ang="0">
                  <a:pos x="T4" y="T5"/>
                </a:cxn>
                <a:cxn ang="0">
                  <a:pos x="T6" y="T7"/>
                </a:cxn>
                <a:cxn ang="0">
                  <a:pos x="T8" y="T9"/>
                </a:cxn>
                <a:cxn ang="0">
                  <a:pos x="T10" y="T11"/>
                </a:cxn>
              </a:cxnLst>
              <a:rect l="0" t="0" r="r" b="b"/>
              <a:pathLst>
                <a:path w="4" h="3244">
                  <a:moveTo>
                    <a:pt x="4" y="0"/>
                  </a:moveTo>
                  <a:lnTo>
                    <a:pt x="0" y="0"/>
                  </a:lnTo>
                  <a:lnTo>
                    <a:pt x="0" y="3244"/>
                  </a:lnTo>
                  <a:lnTo>
                    <a:pt x="4"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2" name="Freeform 365"/>
            <p:cNvSpPr/>
            <p:nvPr/>
          </p:nvSpPr>
          <p:spPr bwMode="auto">
            <a:xfrm>
              <a:off x="1935163" y="-3756288"/>
              <a:ext cx="6350" cy="5149850"/>
            </a:xfrm>
            <a:custGeom>
              <a:avLst/>
              <a:gdLst>
                <a:gd name="T0" fmla="*/ 4 w 4"/>
                <a:gd name="T1" fmla="*/ 0 h 3244"/>
                <a:gd name="T2" fmla="*/ 0 w 4"/>
                <a:gd name="T3" fmla="*/ 0 h 3244"/>
                <a:gd name="T4" fmla="*/ 0 w 4"/>
                <a:gd name="T5" fmla="*/ 3244 h 3244"/>
                <a:gd name="T6" fmla="*/ 4 w 4"/>
                <a:gd name="T7" fmla="*/ 3244 h 3244"/>
                <a:gd name="T8" fmla="*/ 4 w 4"/>
                <a:gd name="T9" fmla="*/ 3244 h 3244"/>
                <a:gd name="T10" fmla="*/ 4 w 4"/>
                <a:gd name="T11" fmla="*/ 0 h 3244"/>
              </a:gdLst>
              <a:ahLst/>
              <a:cxnLst>
                <a:cxn ang="0">
                  <a:pos x="T0" y="T1"/>
                </a:cxn>
                <a:cxn ang="0">
                  <a:pos x="T2" y="T3"/>
                </a:cxn>
                <a:cxn ang="0">
                  <a:pos x="T4" y="T5"/>
                </a:cxn>
                <a:cxn ang="0">
                  <a:pos x="T6" y="T7"/>
                </a:cxn>
                <a:cxn ang="0">
                  <a:pos x="T8" y="T9"/>
                </a:cxn>
                <a:cxn ang="0">
                  <a:pos x="T10" y="T11"/>
                </a:cxn>
              </a:cxnLst>
              <a:rect l="0" t="0" r="r" b="b"/>
              <a:pathLst>
                <a:path w="4" h="3244">
                  <a:moveTo>
                    <a:pt x="4" y="0"/>
                  </a:moveTo>
                  <a:lnTo>
                    <a:pt x="0" y="0"/>
                  </a:lnTo>
                  <a:lnTo>
                    <a:pt x="0" y="3244"/>
                  </a:lnTo>
                  <a:lnTo>
                    <a:pt x="4"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3" name="Rectangle 366"/>
            <p:cNvSpPr>
              <a:spLocks noChangeArrowheads="1"/>
            </p:cNvSpPr>
            <p:nvPr/>
          </p:nvSpPr>
          <p:spPr bwMode="auto">
            <a:xfrm>
              <a:off x="1919288" y="-3756288"/>
              <a:ext cx="63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4" name="Rectangle 367"/>
            <p:cNvSpPr>
              <a:spLocks noChangeArrowheads="1"/>
            </p:cNvSpPr>
            <p:nvPr/>
          </p:nvSpPr>
          <p:spPr bwMode="auto">
            <a:xfrm>
              <a:off x="1919288" y="-3756288"/>
              <a:ext cx="63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5" name="Freeform 368"/>
            <p:cNvSpPr/>
            <p:nvPr/>
          </p:nvSpPr>
          <p:spPr bwMode="auto">
            <a:xfrm>
              <a:off x="1868488" y="-3756288"/>
              <a:ext cx="12700" cy="5149850"/>
            </a:xfrm>
            <a:custGeom>
              <a:avLst/>
              <a:gdLst>
                <a:gd name="T0" fmla="*/ 4 w 8"/>
                <a:gd name="T1" fmla="*/ 0 h 3244"/>
                <a:gd name="T2" fmla="*/ 0 w 8"/>
                <a:gd name="T3" fmla="*/ 0 h 3244"/>
                <a:gd name="T4" fmla="*/ 0 w 8"/>
                <a:gd name="T5" fmla="*/ 3244 h 3244"/>
                <a:gd name="T6" fmla="*/ 8 w 8"/>
                <a:gd name="T7" fmla="*/ 3244 h 3244"/>
                <a:gd name="T8" fmla="*/ 4 w 8"/>
                <a:gd name="T9" fmla="*/ 3244 h 3244"/>
                <a:gd name="T10" fmla="*/ 4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4" y="0"/>
                  </a:moveTo>
                  <a:lnTo>
                    <a:pt x="0" y="0"/>
                  </a:lnTo>
                  <a:lnTo>
                    <a:pt x="0" y="3244"/>
                  </a:lnTo>
                  <a:lnTo>
                    <a:pt x="8"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6" name="Freeform 369"/>
            <p:cNvSpPr/>
            <p:nvPr/>
          </p:nvSpPr>
          <p:spPr bwMode="auto">
            <a:xfrm>
              <a:off x="1868488" y="-3756288"/>
              <a:ext cx="12700" cy="5149850"/>
            </a:xfrm>
            <a:custGeom>
              <a:avLst/>
              <a:gdLst>
                <a:gd name="T0" fmla="*/ 4 w 8"/>
                <a:gd name="T1" fmla="*/ 0 h 3244"/>
                <a:gd name="T2" fmla="*/ 0 w 8"/>
                <a:gd name="T3" fmla="*/ 0 h 3244"/>
                <a:gd name="T4" fmla="*/ 0 w 8"/>
                <a:gd name="T5" fmla="*/ 3244 h 3244"/>
                <a:gd name="T6" fmla="*/ 8 w 8"/>
                <a:gd name="T7" fmla="*/ 3244 h 3244"/>
                <a:gd name="T8" fmla="*/ 4 w 8"/>
                <a:gd name="T9" fmla="*/ 3244 h 3244"/>
                <a:gd name="T10" fmla="*/ 4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4" y="0"/>
                  </a:moveTo>
                  <a:lnTo>
                    <a:pt x="0" y="0"/>
                  </a:lnTo>
                  <a:lnTo>
                    <a:pt x="0" y="3244"/>
                  </a:lnTo>
                  <a:lnTo>
                    <a:pt x="8"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7" name="Rectangle 370"/>
            <p:cNvSpPr>
              <a:spLocks noChangeArrowheads="1"/>
            </p:cNvSpPr>
            <p:nvPr/>
          </p:nvSpPr>
          <p:spPr bwMode="auto">
            <a:xfrm>
              <a:off x="1778000" y="-3756288"/>
              <a:ext cx="2381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8" name="Rectangle 371"/>
            <p:cNvSpPr>
              <a:spLocks noChangeArrowheads="1"/>
            </p:cNvSpPr>
            <p:nvPr/>
          </p:nvSpPr>
          <p:spPr bwMode="auto">
            <a:xfrm>
              <a:off x="1778000" y="-3756288"/>
              <a:ext cx="2381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9" name="Rectangle 372"/>
            <p:cNvSpPr>
              <a:spLocks noChangeArrowheads="1"/>
            </p:cNvSpPr>
            <p:nvPr/>
          </p:nvSpPr>
          <p:spPr bwMode="auto">
            <a:xfrm>
              <a:off x="1724025" y="-3756288"/>
              <a:ext cx="158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0" name="Rectangle 373"/>
            <p:cNvSpPr>
              <a:spLocks noChangeArrowheads="1"/>
            </p:cNvSpPr>
            <p:nvPr/>
          </p:nvSpPr>
          <p:spPr bwMode="auto">
            <a:xfrm>
              <a:off x="1724025" y="-3756288"/>
              <a:ext cx="158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1" name="Rectangle 374"/>
            <p:cNvSpPr>
              <a:spLocks noChangeArrowheads="1"/>
            </p:cNvSpPr>
            <p:nvPr/>
          </p:nvSpPr>
          <p:spPr bwMode="auto">
            <a:xfrm>
              <a:off x="268922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2" name="Rectangle 375"/>
            <p:cNvSpPr>
              <a:spLocks noChangeArrowheads="1"/>
            </p:cNvSpPr>
            <p:nvPr/>
          </p:nvSpPr>
          <p:spPr bwMode="auto">
            <a:xfrm>
              <a:off x="268922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3" name="Freeform 376"/>
            <p:cNvSpPr/>
            <p:nvPr/>
          </p:nvSpPr>
          <p:spPr bwMode="auto">
            <a:xfrm>
              <a:off x="2638425" y="-3756288"/>
              <a:ext cx="19050" cy="5149850"/>
            </a:xfrm>
            <a:custGeom>
              <a:avLst/>
              <a:gdLst>
                <a:gd name="T0" fmla="*/ 2 w 12"/>
                <a:gd name="T1" fmla="*/ 0 h 3244"/>
                <a:gd name="T2" fmla="*/ 0 w 12"/>
                <a:gd name="T3" fmla="*/ 0 h 3244"/>
                <a:gd name="T4" fmla="*/ 0 w 12"/>
                <a:gd name="T5" fmla="*/ 3244 h 3244"/>
                <a:gd name="T6" fmla="*/ 12 w 12"/>
                <a:gd name="T7" fmla="*/ 3244 h 3244"/>
                <a:gd name="T8" fmla="*/ 2 w 12"/>
                <a:gd name="T9" fmla="*/ 3244 h 3244"/>
                <a:gd name="T10" fmla="*/ 2 w 12"/>
                <a:gd name="T11" fmla="*/ 0 h 3244"/>
              </a:gdLst>
              <a:ahLst/>
              <a:cxnLst>
                <a:cxn ang="0">
                  <a:pos x="T0" y="T1"/>
                </a:cxn>
                <a:cxn ang="0">
                  <a:pos x="T2" y="T3"/>
                </a:cxn>
                <a:cxn ang="0">
                  <a:pos x="T4" y="T5"/>
                </a:cxn>
                <a:cxn ang="0">
                  <a:pos x="T6" y="T7"/>
                </a:cxn>
                <a:cxn ang="0">
                  <a:pos x="T8" y="T9"/>
                </a:cxn>
                <a:cxn ang="0">
                  <a:pos x="T10" y="T11"/>
                </a:cxn>
              </a:cxnLst>
              <a:rect l="0" t="0" r="r" b="b"/>
              <a:pathLst>
                <a:path w="12" h="3244">
                  <a:moveTo>
                    <a:pt x="2" y="0"/>
                  </a:moveTo>
                  <a:lnTo>
                    <a:pt x="0" y="0"/>
                  </a:lnTo>
                  <a:lnTo>
                    <a:pt x="0" y="3244"/>
                  </a:lnTo>
                  <a:lnTo>
                    <a:pt x="12" y="3244"/>
                  </a:lnTo>
                  <a:lnTo>
                    <a:pt x="2" y="324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4" name="Freeform 377"/>
            <p:cNvSpPr/>
            <p:nvPr/>
          </p:nvSpPr>
          <p:spPr bwMode="auto">
            <a:xfrm>
              <a:off x="2638425" y="-3756288"/>
              <a:ext cx="19050" cy="5149850"/>
            </a:xfrm>
            <a:custGeom>
              <a:avLst/>
              <a:gdLst>
                <a:gd name="T0" fmla="*/ 2 w 12"/>
                <a:gd name="T1" fmla="*/ 0 h 3244"/>
                <a:gd name="T2" fmla="*/ 0 w 12"/>
                <a:gd name="T3" fmla="*/ 0 h 3244"/>
                <a:gd name="T4" fmla="*/ 0 w 12"/>
                <a:gd name="T5" fmla="*/ 3244 h 3244"/>
                <a:gd name="T6" fmla="*/ 12 w 12"/>
                <a:gd name="T7" fmla="*/ 3244 h 3244"/>
                <a:gd name="T8" fmla="*/ 2 w 12"/>
                <a:gd name="T9" fmla="*/ 3244 h 3244"/>
                <a:gd name="T10" fmla="*/ 2 w 12"/>
                <a:gd name="T11" fmla="*/ 0 h 3244"/>
              </a:gdLst>
              <a:ahLst/>
              <a:cxnLst>
                <a:cxn ang="0">
                  <a:pos x="T0" y="T1"/>
                </a:cxn>
                <a:cxn ang="0">
                  <a:pos x="T2" y="T3"/>
                </a:cxn>
                <a:cxn ang="0">
                  <a:pos x="T4" y="T5"/>
                </a:cxn>
                <a:cxn ang="0">
                  <a:pos x="T6" y="T7"/>
                </a:cxn>
                <a:cxn ang="0">
                  <a:pos x="T8" y="T9"/>
                </a:cxn>
                <a:cxn ang="0">
                  <a:pos x="T10" y="T11"/>
                </a:cxn>
              </a:cxnLst>
              <a:rect l="0" t="0" r="r" b="b"/>
              <a:pathLst>
                <a:path w="12" h="3244">
                  <a:moveTo>
                    <a:pt x="2" y="0"/>
                  </a:moveTo>
                  <a:lnTo>
                    <a:pt x="0" y="0"/>
                  </a:lnTo>
                  <a:lnTo>
                    <a:pt x="0" y="3244"/>
                  </a:lnTo>
                  <a:lnTo>
                    <a:pt x="12" y="3244"/>
                  </a:lnTo>
                  <a:lnTo>
                    <a:pt x="2" y="3244"/>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5" name="Rectangle 378"/>
            <p:cNvSpPr>
              <a:spLocks noChangeArrowheads="1"/>
            </p:cNvSpPr>
            <p:nvPr/>
          </p:nvSpPr>
          <p:spPr bwMode="auto">
            <a:xfrm>
              <a:off x="254952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6" name="Rectangle 379"/>
            <p:cNvSpPr>
              <a:spLocks noChangeArrowheads="1"/>
            </p:cNvSpPr>
            <p:nvPr/>
          </p:nvSpPr>
          <p:spPr bwMode="auto">
            <a:xfrm>
              <a:off x="254952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7" name="Freeform 380"/>
            <p:cNvSpPr/>
            <p:nvPr/>
          </p:nvSpPr>
          <p:spPr bwMode="auto">
            <a:xfrm>
              <a:off x="1874838" y="-3756288"/>
              <a:ext cx="12700" cy="5149850"/>
            </a:xfrm>
            <a:custGeom>
              <a:avLst/>
              <a:gdLst>
                <a:gd name="T0" fmla="*/ 8 w 8"/>
                <a:gd name="T1" fmla="*/ 0 h 3244"/>
                <a:gd name="T2" fmla="*/ 0 w 8"/>
                <a:gd name="T3" fmla="*/ 0 h 3244"/>
                <a:gd name="T4" fmla="*/ 0 w 8"/>
                <a:gd name="T5" fmla="*/ 3244 h 3244"/>
                <a:gd name="T6" fmla="*/ 4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4" y="3244"/>
                  </a:lnTo>
                  <a:lnTo>
                    <a:pt x="8" y="3244"/>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8" name="Freeform 381"/>
            <p:cNvSpPr/>
            <p:nvPr/>
          </p:nvSpPr>
          <p:spPr bwMode="auto">
            <a:xfrm>
              <a:off x="1874838" y="-3756288"/>
              <a:ext cx="12700" cy="5149850"/>
            </a:xfrm>
            <a:custGeom>
              <a:avLst/>
              <a:gdLst>
                <a:gd name="T0" fmla="*/ 8 w 8"/>
                <a:gd name="T1" fmla="*/ 0 h 3244"/>
                <a:gd name="T2" fmla="*/ 0 w 8"/>
                <a:gd name="T3" fmla="*/ 0 h 3244"/>
                <a:gd name="T4" fmla="*/ 0 w 8"/>
                <a:gd name="T5" fmla="*/ 3244 h 3244"/>
                <a:gd name="T6" fmla="*/ 4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4" y="3244"/>
                  </a:lnTo>
                  <a:lnTo>
                    <a:pt x="8" y="3244"/>
                  </a:lnTo>
                  <a:lnTo>
                    <a:pt x="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9" name="Freeform 382"/>
            <p:cNvSpPr/>
            <p:nvPr/>
          </p:nvSpPr>
          <p:spPr bwMode="auto">
            <a:xfrm>
              <a:off x="1941513" y="-3756288"/>
              <a:ext cx="9525" cy="5149850"/>
            </a:xfrm>
            <a:custGeom>
              <a:avLst/>
              <a:gdLst>
                <a:gd name="T0" fmla="*/ 6 w 6"/>
                <a:gd name="T1" fmla="*/ 0 h 3244"/>
                <a:gd name="T2" fmla="*/ 0 w 6"/>
                <a:gd name="T3" fmla="*/ 0 h 3244"/>
                <a:gd name="T4" fmla="*/ 0 w 6"/>
                <a:gd name="T5" fmla="*/ 3244 h 3244"/>
                <a:gd name="T6" fmla="*/ 0 w 6"/>
                <a:gd name="T7" fmla="*/ 3244 h 3244"/>
                <a:gd name="T8" fmla="*/ 6 w 6"/>
                <a:gd name="T9" fmla="*/ 3244 h 3244"/>
                <a:gd name="T10" fmla="*/ 6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6" y="0"/>
                  </a:moveTo>
                  <a:lnTo>
                    <a:pt x="0" y="0"/>
                  </a:lnTo>
                  <a:lnTo>
                    <a:pt x="0" y="3244"/>
                  </a:lnTo>
                  <a:lnTo>
                    <a:pt x="0" y="3244"/>
                  </a:lnTo>
                  <a:lnTo>
                    <a:pt x="6" y="3244"/>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0" name="Freeform 383"/>
            <p:cNvSpPr/>
            <p:nvPr/>
          </p:nvSpPr>
          <p:spPr bwMode="auto">
            <a:xfrm>
              <a:off x="1941513" y="-3756288"/>
              <a:ext cx="9525" cy="5149850"/>
            </a:xfrm>
            <a:custGeom>
              <a:avLst/>
              <a:gdLst>
                <a:gd name="T0" fmla="*/ 6 w 6"/>
                <a:gd name="T1" fmla="*/ 0 h 3244"/>
                <a:gd name="T2" fmla="*/ 0 w 6"/>
                <a:gd name="T3" fmla="*/ 0 h 3244"/>
                <a:gd name="T4" fmla="*/ 0 w 6"/>
                <a:gd name="T5" fmla="*/ 3244 h 3244"/>
                <a:gd name="T6" fmla="*/ 0 w 6"/>
                <a:gd name="T7" fmla="*/ 3244 h 3244"/>
                <a:gd name="T8" fmla="*/ 6 w 6"/>
                <a:gd name="T9" fmla="*/ 3244 h 3244"/>
                <a:gd name="T10" fmla="*/ 6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6" y="0"/>
                  </a:moveTo>
                  <a:lnTo>
                    <a:pt x="0" y="0"/>
                  </a:lnTo>
                  <a:lnTo>
                    <a:pt x="0" y="3244"/>
                  </a:lnTo>
                  <a:lnTo>
                    <a:pt x="0" y="3244"/>
                  </a:lnTo>
                  <a:lnTo>
                    <a:pt x="6" y="324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1" name="Rectangle 384"/>
            <p:cNvSpPr>
              <a:spLocks noChangeArrowheads="1"/>
            </p:cNvSpPr>
            <p:nvPr/>
          </p:nvSpPr>
          <p:spPr bwMode="auto">
            <a:xfrm>
              <a:off x="196373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2" name="Rectangle 385"/>
            <p:cNvSpPr>
              <a:spLocks noChangeArrowheads="1"/>
            </p:cNvSpPr>
            <p:nvPr/>
          </p:nvSpPr>
          <p:spPr bwMode="auto">
            <a:xfrm>
              <a:off x="196373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3" name="Rectangle 386"/>
            <p:cNvSpPr>
              <a:spLocks noChangeArrowheads="1"/>
            </p:cNvSpPr>
            <p:nvPr/>
          </p:nvSpPr>
          <p:spPr bwMode="auto">
            <a:xfrm>
              <a:off x="2312988" y="-3756288"/>
              <a:ext cx="825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4" name="Rectangle 387"/>
            <p:cNvSpPr>
              <a:spLocks noChangeArrowheads="1"/>
            </p:cNvSpPr>
            <p:nvPr/>
          </p:nvSpPr>
          <p:spPr bwMode="auto">
            <a:xfrm>
              <a:off x="2312988" y="-3756288"/>
              <a:ext cx="825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5" name="Rectangle 388"/>
            <p:cNvSpPr>
              <a:spLocks noChangeArrowheads="1"/>
            </p:cNvSpPr>
            <p:nvPr/>
          </p:nvSpPr>
          <p:spPr bwMode="auto">
            <a:xfrm>
              <a:off x="2247900" y="-3756288"/>
              <a:ext cx="39688"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6" name="Rectangle 389"/>
            <p:cNvSpPr>
              <a:spLocks noChangeArrowheads="1"/>
            </p:cNvSpPr>
            <p:nvPr/>
          </p:nvSpPr>
          <p:spPr bwMode="auto">
            <a:xfrm>
              <a:off x="2247900" y="-3756288"/>
              <a:ext cx="39688"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7" name="Rectangle 390"/>
            <p:cNvSpPr>
              <a:spLocks noChangeArrowheads="1"/>
            </p:cNvSpPr>
            <p:nvPr/>
          </p:nvSpPr>
          <p:spPr bwMode="auto">
            <a:xfrm>
              <a:off x="2174875"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8" name="Rectangle 391"/>
            <p:cNvSpPr>
              <a:spLocks noChangeArrowheads="1"/>
            </p:cNvSpPr>
            <p:nvPr/>
          </p:nvSpPr>
          <p:spPr bwMode="auto">
            <a:xfrm>
              <a:off x="2174875"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9" name="Freeform 392"/>
            <p:cNvSpPr/>
            <p:nvPr/>
          </p:nvSpPr>
          <p:spPr bwMode="auto">
            <a:xfrm>
              <a:off x="2066925" y="-3756288"/>
              <a:ext cx="22225" cy="5149850"/>
            </a:xfrm>
            <a:custGeom>
              <a:avLst/>
              <a:gdLst>
                <a:gd name="T0" fmla="*/ 14 w 14"/>
                <a:gd name="T1" fmla="*/ 0 h 3244"/>
                <a:gd name="T2" fmla="*/ 0 w 14"/>
                <a:gd name="T3" fmla="*/ 0 h 3244"/>
                <a:gd name="T4" fmla="*/ 0 w 14"/>
                <a:gd name="T5" fmla="*/ 3244 h 3244"/>
                <a:gd name="T6" fmla="*/ 1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4"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0" name="Freeform 393"/>
            <p:cNvSpPr/>
            <p:nvPr/>
          </p:nvSpPr>
          <p:spPr bwMode="auto">
            <a:xfrm>
              <a:off x="2066925" y="-3756288"/>
              <a:ext cx="22225" cy="5149850"/>
            </a:xfrm>
            <a:custGeom>
              <a:avLst/>
              <a:gdLst>
                <a:gd name="T0" fmla="*/ 14 w 14"/>
                <a:gd name="T1" fmla="*/ 0 h 3244"/>
                <a:gd name="T2" fmla="*/ 0 w 14"/>
                <a:gd name="T3" fmla="*/ 0 h 3244"/>
                <a:gd name="T4" fmla="*/ 0 w 14"/>
                <a:gd name="T5" fmla="*/ 3244 h 3244"/>
                <a:gd name="T6" fmla="*/ 1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4"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1" name="Rectangle 394"/>
            <p:cNvSpPr>
              <a:spLocks noChangeArrowheads="1"/>
            </p:cNvSpPr>
            <p:nvPr/>
          </p:nvSpPr>
          <p:spPr bwMode="auto">
            <a:xfrm>
              <a:off x="32654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2" name="Rectangle 395"/>
            <p:cNvSpPr>
              <a:spLocks noChangeArrowheads="1"/>
            </p:cNvSpPr>
            <p:nvPr/>
          </p:nvSpPr>
          <p:spPr bwMode="auto">
            <a:xfrm>
              <a:off x="32654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3" name="Freeform 396"/>
            <p:cNvSpPr/>
            <p:nvPr/>
          </p:nvSpPr>
          <p:spPr bwMode="auto">
            <a:xfrm>
              <a:off x="3213100" y="-3756288"/>
              <a:ext cx="22225" cy="5149850"/>
            </a:xfrm>
            <a:custGeom>
              <a:avLst/>
              <a:gdLst>
                <a:gd name="T0" fmla="*/ 14 w 14"/>
                <a:gd name="T1" fmla="*/ 0 h 3244"/>
                <a:gd name="T2" fmla="*/ 12 w 14"/>
                <a:gd name="T3" fmla="*/ 0 h 3244"/>
                <a:gd name="T4" fmla="*/ 12 w 14"/>
                <a:gd name="T5" fmla="*/ 3244 h 3244"/>
                <a:gd name="T6" fmla="*/ 8 w 14"/>
                <a:gd name="T7" fmla="*/ 3244 h 3244"/>
                <a:gd name="T8" fmla="*/ 8 w 14"/>
                <a:gd name="T9" fmla="*/ 0 h 3244"/>
                <a:gd name="T10" fmla="*/ 0 w 14"/>
                <a:gd name="T11" fmla="*/ 0 h 3244"/>
                <a:gd name="T12" fmla="*/ 0 w 14"/>
                <a:gd name="T13" fmla="*/ 3244 h 3244"/>
                <a:gd name="T14" fmla="*/ 14 w 14"/>
                <a:gd name="T15" fmla="*/ 3244 h 3244"/>
                <a:gd name="T16" fmla="*/ 14 w 14"/>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244">
                  <a:moveTo>
                    <a:pt x="14" y="0"/>
                  </a:moveTo>
                  <a:lnTo>
                    <a:pt x="12" y="0"/>
                  </a:lnTo>
                  <a:lnTo>
                    <a:pt x="12" y="3244"/>
                  </a:lnTo>
                  <a:lnTo>
                    <a:pt x="8" y="3244"/>
                  </a:lnTo>
                  <a:lnTo>
                    <a:pt x="8" y="0"/>
                  </a:lnTo>
                  <a:lnTo>
                    <a:pt x="0" y="0"/>
                  </a:lnTo>
                  <a:lnTo>
                    <a:pt x="0"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4" name="Freeform 397"/>
            <p:cNvSpPr/>
            <p:nvPr/>
          </p:nvSpPr>
          <p:spPr bwMode="auto">
            <a:xfrm>
              <a:off x="3213100" y="-3756288"/>
              <a:ext cx="22225" cy="5149850"/>
            </a:xfrm>
            <a:custGeom>
              <a:avLst/>
              <a:gdLst>
                <a:gd name="T0" fmla="*/ 14 w 14"/>
                <a:gd name="T1" fmla="*/ 0 h 3244"/>
                <a:gd name="T2" fmla="*/ 12 w 14"/>
                <a:gd name="T3" fmla="*/ 0 h 3244"/>
                <a:gd name="T4" fmla="*/ 12 w 14"/>
                <a:gd name="T5" fmla="*/ 3244 h 3244"/>
                <a:gd name="T6" fmla="*/ 8 w 14"/>
                <a:gd name="T7" fmla="*/ 3244 h 3244"/>
                <a:gd name="T8" fmla="*/ 8 w 14"/>
                <a:gd name="T9" fmla="*/ 0 h 3244"/>
                <a:gd name="T10" fmla="*/ 0 w 14"/>
                <a:gd name="T11" fmla="*/ 0 h 3244"/>
                <a:gd name="T12" fmla="*/ 0 w 14"/>
                <a:gd name="T13" fmla="*/ 3244 h 3244"/>
                <a:gd name="T14" fmla="*/ 14 w 14"/>
                <a:gd name="T15" fmla="*/ 3244 h 3244"/>
                <a:gd name="T16" fmla="*/ 14 w 14"/>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244">
                  <a:moveTo>
                    <a:pt x="14" y="0"/>
                  </a:moveTo>
                  <a:lnTo>
                    <a:pt x="12" y="0"/>
                  </a:lnTo>
                  <a:lnTo>
                    <a:pt x="12" y="3244"/>
                  </a:lnTo>
                  <a:lnTo>
                    <a:pt x="8" y="3244"/>
                  </a:lnTo>
                  <a:lnTo>
                    <a:pt x="8" y="0"/>
                  </a:lnTo>
                  <a:lnTo>
                    <a:pt x="0" y="0"/>
                  </a:lnTo>
                  <a:lnTo>
                    <a:pt x="0"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5" name="Rectangle 398"/>
            <p:cNvSpPr>
              <a:spLocks noChangeArrowheads="1"/>
            </p:cNvSpPr>
            <p:nvPr/>
          </p:nvSpPr>
          <p:spPr bwMode="auto">
            <a:xfrm>
              <a:off x="312737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6" name="Rectangle 399"/>
            <p:cNvSpPr>
              <a:spLocks noChangeArrowheads="1"/>
            </p:cNvSpPr>
            <p:nvPr/>
          </p:nvSpPr>
          <p:spPr bwMode="auto">
            <a:xfrm>
              <a:off x="312737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7" name="Rectangle 400"/>
            <p:cNvSpPr>
              <a:spLocks noChangeArrowheads="1"/>
            </p:cNvSpPr>
            <p:nvPr/>
          </p:nvSpPr>
          <p:spPr bwMode="auto">
            <a:xfrm>
              <a:off x="24526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8" name="Rectangle 401"/>
            <p:cNvSpPr>
              <a:spLocks noChangeArrowheads="1"/>
            </p:cNvSpPr>
            <p:nvPr/>
          </p:nvSpPr>
          <p:spPr bwMode="auto">
            <a:xfrm>
              <a:off x="24526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9" name="Rectangle 402"/>
            <p:cNvSpPr>
              <a:spLocks noChangeArrowheads="1"/>
            </p:cNvSpPr>
            <p:nvPr/>
          </p:nvSpPr>
          <p:spPr bwMode="auto">
            <a:xfrm>
              <a:off x="2514600"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0" name="Rectangle 403"/>
            <p:cNvSpPr>
              <a:spLocks noChangeArrowheads="1"/>
            </p:cNvSpPr>
            <p:nvPr/>
          </p:nvSpPr>
          <p:spPr bwMode="auto">
            <a:xfrm>
              <a:off x="2514600"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1" name="Rectangle 404"/>
            <p:cNvSpPr>
              <a:spLocks noChangeArrowheads="1"/>
            </p:cNvSpPr>
            <p:nvPr/>
          </p:nvSpPr>
          <p:spPr bwMode="auto">
            <a:xfrm>
              <a:off x="2540000"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2" name="Rectangle 405"/>
            <p:cNvSpPr>
              <a:spLocks noChangeArrowheads="1"/>
            </p:cNvSpPr>
            <p:nvPr/>
          </p:nvSpPr>
          <p:spPr bwMode="auto">
            <a:xfrm>
              <a:off x="2540000"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3" name="Rectangle 406"/>
            <p:cNvSpPr>
              <a:spLocks noChangeArrowheads="1"/>
            </p:cNvSpPr>
            <p:nvPr/>
          </p:nvSpPr>
          <p:spPr bwMode="auto">
            <a:xfrm>
              <a:off x="2890838" y="-3756288"/>
              <a:ext cx="793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4" name="Rectangle 407"/>
            <p:cNvSpPr>
              <a:spLocks noChangeArrowheads="1"/>
            </p:cNvSpPr>
            <p:nvPr/>
          </p:nvSpPr>
          <p:spPr bwMode="auto">
            <a:xfrm>
              <a:off x="2890838" y="-3756288"/>
              <a:ext cx="793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5" name="Rectangle 408"/>
            <p:cNvSpPr>
              <a:spLocks noChangeArrowheads="1"/>
            </p:cNvSpPr>
            <p:nvPr/>
          </p:nvSpPr>
          <p:spPr bwMode="auto">
            <a:xfrm>
              <a:off x="2824163"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6" name="Rectangle 409"/>
            <p:cNvSpPr>
              <a:spLocks noChangeArrowheads="1"/>
            </p:cNvSpPr>
            <p:nvPr/>
          </p:nvSpPr>
          <p:spPr bwMode="auto">
            <a:xfrm>
              <a:off x="2824163"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7" name="Rectangle 410"/>
            <p:cNvSpPr>
              <a:spLocks noChangeArrowheads="1"/>
            </p:cNvSpPr>
            <p:nvPr/>
          </p:nvSpPr>
          <p:spPr bwMode="auto">
            <a:xfrm>
              <a:off x="2752725" y="-3756288"/>
              <a:ext cx="3651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8" name="Rectangle 411"/>
            <p:cNvSpPr>
              <a:spLocks noChangeArrowheads="1"/>
            </p:cNvSpPr>
            <p:nvPr/>
          </p:nvSpPr>
          <p:spPr bwMode="auto">
            <a:xfrm>
              <a:off x="2752725" y="-3756288"/>
              <a:ext cx="3651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9" name="Freeform 412"/>
            <p:cNvSpPr/>
            <p:nvPr/>
          </p:nvSpPr>
          <p:spPr bwMode="auto">
            <a:xfrm>
              <a:off x="2641600" y="-3756288"/>
              <a:ext cx="25400" cy="5149850"/>
            </a:xfrm>
            <a:custGeom>
              <a:avLst/>
              <a:gdLst>
                <a:gd name="T0" fmla="*/ 16 w 16"/>
                <a:gd name="T1" fmla="*/ 0 h 3244"/>
                <a:gd name="T2" fmla="*/ 0 w 16"/>
                <a:gd name="T3" fmla="*/ 0 h 3244"/>
                <a:gd name="T4" fmla="*/ 0 w 16"/>
                <a:gd name="T5" fmla="*/ 3244 h 3244"/>
                <a:gd name="T6" fmla="*/ 10 w 16"/>
                <a:gd name="T7" fmla="*/ 3244 h 3244"/>
                <a:gd name="T8" fmla="*/ 16 w 16"/>
                <a:gd name="T9" fmla="*/ 3244 h 3244"/>
                <a:gd name="T10" fmla="*/ 16 w 16"/>
                <a:gd name="T11" fmla="*/ 0 h 3244"/>
              </a:gdLst>
              <a:ahLst/>
              <a:cxnLst>
                <a:cxn ang="0">
                  <a:pos x="T0" y="T1"/>
                </a:cxn>
                <a:cxn ang="0">
                  <a:pos x="T2" y="T3"/>
                </a:cxn>
                <a:cxn ang="0">
                  <a:pos x="T4" y="T5"/>
                </a:cxn>
                <a:cxn ang="0">
                  <a:pos x="T6" y="T7"/>
                </a:cxn>
                <a:cxn ang="0">
                  <a:pos x="T8" y="T9"/>
                </a:cxn>
                <a:cxn ang="0">
                  <a:pos x="T10" y="T11"/>
                </a:cxn>
              </a:cxnLst>
              <a:rect l="0" t="0" r="r" b="b"/>
              <a:pathLst>
                <a:path w="16" h="3244">
                  <a:moveTo>
                    <a:pt x="16" y="0"/>
                  </a:moveTo>
                  <a:lnTo>
                    <a:pt x="0" y="0"/>
                  </a:lnTo>
                  <a:lnTo>
                    <a:pt x="0" y="3244"/>
                  </a:lnTo>
                  <a:lnTo>
                    <a:pt x="10" y="3244"/>
                  </a:lnTo>
                  <a:lnTo>
                    <a:pt x="16" y="3244"/>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0" name="Freeform 413"/>
            <p:cNvSpPr/>
            <p:nvPr/>
          </p:nvSpPr>
          <p:spPr bwMode="auto">
            <a:xfrm>
              <a:off x="2641600" y="-3756288"/>
              <a:ext cx="25400" cy="5149850"/>
            </a:xfrm>
            <a:custGeom>
              <a:avLst/>
              <a:gdLst>
                <a:gd name="T0" fmla="*/ 16 w 16"/>
                <a:gd name="T1" fmla="*/ 0 h 3244"/>
                <a:gd name="T2" fmla="*/ 0 w 16"/>
                <a:gd name="T3" fmla="*/ 0 h 3244"/>
                <a:gd name="T4" fmla="*/ 0 w 16"/>
                <a:gd name="T5" fmla="*/ 3244 h 3244"/>
                <a:gd name="T6" fmla="*/ 10 w 16"/>
                <a:gd name="T7" fmla="*/ 3244 h 3244"/>
                <a:gd name="T8" fmla="*/ 16 w 16"/>
                <a:gd name="T9" fmla="*/ 3244 h 3244"/>
                <a:gd name="T10" fmla="*/ 16 w 16"/>
                <a:gd name="T11" fmla="*/ 0 h 3244"/>
              </a:gdLst>
              <a:ahLst/>
              <a:cxnLst>
                <a:cxn ang="0">
                  <a:pos x="T0" y="T1"/>
                </a:cxn>
                <a:cxn ang="0">
                  <a:pos x="T2" y="T3"/>
                </a:cxn>
                <a:cxn ang="0">
                  <a:pos x="T4" y="T5"/>
                </a:cxn>
                <a:cxn ang="0">
                  <a:pos x="T6" y="T7"/>
                </a:cxn>
                <a:cxn ang="0">
                  <a:pos x="T8" y="T9"/>
                </a:cxn>
                <a:cxn ang="0">
                  <a:pos x="T10" y="T11"/>
                </a:cxn>
              </a:cxnLst>
              <a:rect l="0" t="0" r="r" b="b"/>
              <a:pathLst>
                <a:path w="16" h="3244">
                  <a:moveTo>
                    <a:pt x="16" y="0"/>
                  </a:moveTo>
                  <a:lnTo>
                    <a:pt x="0" y="0"/>
                  </a:lnTo>
                  <a:lnTo>
                    <a:pt x="0" y="3244"/>
                  </a:lnTo>
                  <a:lnTo>
                    <a:pt x="10" y="3244"/>
                  </a:lnTo>
                  <a:lnTo>
                    <a:pt x="16" y="3244"/>
                  </a:lnTo>
                  <a:lnTo>
                    <a:pt x="1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1" name="Freeform 414"/>
            <p:cNvSpPr/>
            <p:nvPr/>
          </p:nvSpPr>
          <p:spPr bwMode="auto">
            <a:xfrm>
              <a:off x="3619500" y="-3756288"/>
              <a:ext cx="12700" cy="5149850"/>
            </a:xfrm>
            <a:custGeom>
              <a:avLst/>
              <a:gdLst>
                <a:gd name="T0" fmla="*/ 2 w 8"/>
                <a:gd name="T1" fmla="*/ 0 h 3244"/>
                <a:gd name="T2" fmla="*/ 0 w 8"/>
                <a:gd name="T3" fmla="*/ 0 h 3244"/>
                <a:gd name="T4" fmla="*/ 0 w 8"/>
                <a:gd name="T5" fmla="*/ 3244 h 3244"/>
                <a:gd name="T6" fmla="*/ 8 w 8"/>
                <a:gd name="T7" fmla="*/ 3244 h 3244"/>
                <a:gd name="T8" fmla="*/ 2 w 8"/>
                <a:gd name="T9" fmla="*/ 3244 h 3244"/>
                <a:gd name="T10" fmla="*/ 2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2" y="0"/>
                  </a:moveTo>
                  <a:lnTo>
                    <a:pt x="0" y="0"/>
                  </a:lnTo>
                  <a:lnTo>
                    <a:pt x="0" y="3244"/>
                  </a:lnTo>
                  <a:lnTo>
                    <a:pt x="8" y="3244"/>
                  </a:lnTo>
                  <a:lnTo>
                    <a:pt x="2" y="324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2" name="Freeform 415"/>
            <p:cNvSpPr/>
            <p:nvPr/>
          </p:nvSpPr>
          <p:spPr bwMode="auto">
            <a:xfrm>
              <a:off x="3619500" y="-3756288"/>
              <a:ext cx="12700" cy="5149850"/>
            </a:xfrm>
            <a:custGeom>
              <a:avLst/>
              <a:gdLst>
                <a:gd name="T0" fmla="*/ 2 w 8"/>
                <a:gd name="T1" fmla="*/ 0 h 3244"/>
                <a:gd name="T2" fmla="*/ 0 w 8"/>
                <a:gd name="T3" fmla="*/ 0 h 3244"/>
                <a:gd name="T4" fmla="*/ 0 w 8"/>
                <a:gd name="T5" fmla="*/ 3244 h 3244"/>
                <a:gd name="T6" fmla="*/ 8 w 8"/>
                <a:gd name="T7" fmla="*/ 3244 h 3244"/>
                <a:gd name="T8" fmla="*/ 2 w 8"/>
                <a:gd name="T9" fmla="*/ 3244 h 3244"/>
                <a:gd name="T10" fmla="*/ 2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2" y="0"/>
                  </a:moveTo>
                  <a:lnTo>
                    <a:pt x="0" y="0"/>
                  </a:lnTo>
                  <a:lnTo>
                    <a:pt x="0" y="3244"/>
                  </a:lnTo>
                  <a:lnTo>
                    <a:pt x="8" y="3244"/>
                  </a:lnTo>
                  <a:lnTo>
                    <a:pt x="2" y="3244"/>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3" name="Rectangle 416"/>
            <p:cNvSpPr>
              <a:spLocks noChangeArrowheads="1"/>
            </p:cNvSpPr>
            <p:nvPr/>
          </p:nvSpPr>
          <p:spPr bwMode="auto">
            <a:xfrm>
              <a:off x="3536950" y="-3756288"/>
              <a:ext cx="666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4" name="Rectangle 417"/>
            <p:cNvSpPr>
              <a:spLocks noChangeArrowheads="1"/>
            </p:cNvSpPr>
            <p:nvPr/>
          </p:nvSpPr>
          <p:spPr bwMode="auto">
            <a:xfrm>
              <a:off x="3536950" y="-3756288"/>
              <a:ext cx="666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5" name="Freeform 418"/>
            <p:cNvSpPr/>
            <p:nvPr/>
          </p:nvSpPr>
          <p:spPr bwMode="auto">
            <a:xfrm>
              <a:off x="3471863" y="-3756288"/>
              <a:ext cx="42863" cy="5149850"/>
            </a:xfrm>
            <a:custGeom>
              <a:avLst/>
              <a:gdLst>
                <a:gd name="T0" fmla="*/ 27 w 27"/>
                <a:gd name="T1" fmla="*/ 0 h 3244"/>
                <a:gd name="T2" fmla="*/ 23 w 27"/>
                <a:gd name="T3" fmla="*/ 0 h 3244"/>
                <a:gd name="T4" fmla="*/ 23 w 27"/>
                <a:gd name="T5" fmla="*/ 3244 h 3244"/>
                <a:gd name="T6" fmla="*/ 15 w 27"/>
                <a:gd name="T7" fmla="*/ 3244 h 3244"/>
                <a:gd name="T8" fmla="*/ 15 w 27"/>
                <a:gd name="T9" fmla="*/ 0 h 3244"/>
                <a:gd name="T10" fmla="*/ 0 w 27"/>
                <a:gd name="T11" fmla="*/ 0 h 3244"/>
                <a:gd name="T12" fmla="*/ 0 w 27"/>
                <a:gd name="T13" fmla="*/ 3244 h 3244"/>
                <a:gd name="T14" fmla="*/ 27 w 27"/>
                <a:gd name="T15" fmla="*/ 3244 h 3244"/>
                <a:gd name="T16" fmla="*/ 27 w 27"/>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44">
                  <a:moveTo>
                    <a:pt x="27" y="0"/>
                  </a:moveTo>
                  <a:lnTo>
                    <a:pt x="23" y="0"/>
                  </a:lnTo>
                  <a:lnTo>
                    <a:pt x="23" y="3244"/>
                  </a:lnTo>
                  <a:lnTo>
                    <a:pt x="15" y="3244"/>
                  </a:lnTo>
                  <a:lnTo>
                    <a:pt x="15" y="0"/>
                  </a:lnTo>
                  <a:lnTo>
                    <a:pt x="0" y="0"/>
                  </a:lnTo>
                  <a:lnTo>
                    <a:pt x="0" y="3244"/>
                  </a:lnTo>
                  <a:lnTo>
                    <a:pt x="27" y="3244"/>
                  </a:lnTo>
                  <a:lnTo>
                    <a:pt x="2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6" name="Freeform 419"/>
            <p:cNvSpPr/>
            <p:nvPr/>
          </p:nvSpPr>
          <p:spPr bwMode="auto">
            <a:xfrm>
              <a:off x="3471863" y="-3756288"/>
              <a:ext cx="42863" cy="5149850"/>
            </a:xfrm>
            <a:custGeom>
              <a:avLst/>
              <a:gdLst>
                <a:gd name="T0" fmla="*/ 27 w 27"/>
                <a:gd name="T1" fmla="*/ 0 h 3244"/>
                <a:gd name="T2" fmla="*/ 23 w 27"/>
                <a:gd name="T3" fmla="*/ 0 h 3244"/>
                <a:gd name="T4" fmla="*/ 23 w 27"/>
                <a:gd name="T5" fmla="*/ 3244 h 3244"/>
                <a:gd name="T6" fmla="*/ 15 w 27"/>
                <a:gd name="T7" fmla="*/ 3244 h 3244"/>
                <a:gd name="T8" fmla="*/ 15 w 27"/>
                <a:gd name="T9" fmla="*/ 0 h 3244"/>
                <a:gd name="T10" fmla="*/ 0 w 27"/>
                <a:gd name="T11" fmla="*/ 0 h 3244"/>
                <a:gd name="T12" fmla="*/ 0 w 27"/>
                <a:gd name="T13" fmla="*/ 3244 h 3244"/>
                <a:gd name="T14" fmla="*/ 27 w 27"/>
                <a:gd name="T15" fmla="*/ 3244 h 3244"/>
                <a:gd name="T16" fmla="*/ 27 w 27"/>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44">
                  <a:moveTo>
                    <a:pt x="27" y="0"/>
                  </a:moveTo>
                  <a:lnTo>
                    <a:pt x="23" y="0"/>
                  </a:lnTo>
                  <a:lnTo>
                    <a:pt x="23" y="3244"/>
                  </a:lnTo>
                  <a:lnTo>
                    <a:pt x="15" y="3244"/>
                  </a:lnTo>
                  <a:lnTo>
                    <a:pt x="15" y="0"/>
                  </a:lnTo>
                  <a:lnTo>
                    <a:pt x="0" y="0"/>
                  </a:lnTo>
                  <a:lnTo>
                    <a:pt x="0" y="3244"/>
                  </a:lnTo>
                  <a:lnTo>
                    <a:pt x="27" y="3244"/>
                  </a:lnTo>
                  <a:lnTo>
                    <a:pt x="2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7" name="Rectangle 420"/>
            <p:cNvSpPr>
              <a:spLocks noChangeArrowheads="1"/>
            </p:cNvSpPr>
            <p:nvPr/>
          </p:nvSpPr>
          <p:spPr bwMode="auto">
            <a:xfrm>
              <a:off x="344963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8" name="Rectangle 421"/>
            <p:cNvSpPr>
              <a:spLocks noChangeArrowheads="1"/>
            </p:cNvSpPr>
            <p:nvPr/>
          </p:nvSpPr>
          <p:spPr bwMode="auto">
            <a:xfrm>
              <a:off x="344963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9" name="Rectangle 422"/>
            <p:cNvSpPr>
              <a:spLocks noChangeArrowheads="1"/>
            </p:cNvSpPr>
            <p:nvPr/>
          </p:nvSpPr>
          <p:spPr bwMode="auto">
            <a:xfrm>
              <a:off x="3225800" y="-3756288"/>
              <a:ext cx="63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0" name="Rectangle 423"/>
            <p:cNvSpPr>
              <a:spLocks noChangeArrowheads="1"/>
            </p:cNvSpPr>
            <p:nvPr/>
          </p:nvSpPr>
          <p:spPr bwMode="auto">
            <a:xfrm>
              <a:off x="3225800" y="-3756288"/>
              <a:ext cx="63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1" name="Rectangle 424"/>
            <p:cNvSpPr>
              <a:spLocks noChangeArrowheads="1"/>
            </p:cNvSpPr>
            <p:nvPr/>
          </p:nvSpPr>
          <p:spPr bwMode="auto">
            <a:xfrm>
              <a:off x="3382963"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2" name="Rectangle 425"/>
            <p:cNvSpPr>
              <a:spLocks noChangeArrowheads="1"/>
            </p:cNvSpPr>
            <p:nvPr/>
          </p:nvSpPr>
          <p:spPr bwMode="auto">
            <a:xfrm>
              <a:off x="3382963"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3" name="Rectangle 426"/>
            <p:cNvSpPr>
              <a:spLocks noChangeArrowheads="1"/>
            </p:cNvSpPr>
            <p:nvPr/>
          </p:nvSpPr>
          <p:spPr bwMode="auto">
            <a:xfrm>
              <a:off x="3290888" y="-3756288"/>
              <a:ext cx="285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4" name="Rectangle 427"/>
            <p:cNvSpPr>
              <a:spLocks noChangeArrowheads="1"/>
            </p:cNvSpPr>
            <p:nvPr/>
          </p:nvSpPr>
          <p:spPr bwMode="auto">
            <a:xfrm>
              <a:off x="3290888" y="-3756288"/>
              <a:ext cx="285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5" name="Rectangle 428"/>
            <p:cNvSpPr>
              <a:spLocks noChangeArrowheads="1"/>
            </p:cNvSpPr>
            <p:nvPr/>
          </p:nvSpPr>
          <p:spPr bwMode="auto">
            <a:xfrm>
              <a:off x="324008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6" name="Rectangle 429"/>
            <p:cNvSpPr>
              <a:spLocks noChangeArrowheads="1"/>
            </p:cNvSpPr>
            <p:nvPr/>
          </p:nvSpPr>
          <p:spPr bwMode="auto">
            <a:xfrm>
              <a:off x="324008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7" name="Freeform 430"/>
            <p:cNvSpPr/>
            <p:nvPr/>
          </p:nvSpPr>
          <p:spPr bwMode="auto">
            <a:xfrm>
              <a:off x="4108450" y="-3756288"/>
              <a:ext cx="12700" cy="5149850"/>
            </a:xfrm>
            <a:custGeom>
              <a:avLst/>
              <a:gdLst>
                <a:gd name="T0" fmla="*/ 6 w 8"/>
                <a:gd name="T1" fmla="*/ 0 h 3244"/>
                <a:gd name="T2" fmla="*/ 0 w 8"/>
                <a:gd name="T3" fmla="*/ 0 h 3244"/>
                <a:gd name="T4" fmla="*/ 0 w 8"/>
                <a:gd name="T5" fmla="*/ 3244 h 3244"/>
                <a:gd name="T6" fmla="*/ 8 w 8"/>
                <a:gd name="T7" fmla="*/ 3244 h 3244"/>
                <a:gd name="T8" fmla="*/ 6 w 8"/>
                <a:gd name="T9" fmla="*/ 3244 h 3244"/>
                <a:gd name="T10" fmla="*/ 6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6" y="0"/>
                  </a:moveTo>
                  <a:lnTo>
                    <a:pt x="0" y="0"/>
                  </a:lnTo>
                  <a:lnTo>
                    <a:pt x="0" y="3244"/>
                  </a:lnTo>
                  <a:lnTo>
                    <a:pt x="8" y="3244"/>
                  </a:lnTo>
                  <a:lnTo>
                    <a:pt x="6" y="3244"/>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8" name="Freeform 431"/>
            <p:cNvSpPr/>
            <p:nvPr/>
          </p:nvSpPr>
          <p:spPr bwMode="auto">
            <a:xfrm>
              <a:off x="4108450" y="-3756288"/>
              <a:ext cx="12700" cy="5149850"/>
            </a:xfrm>
            <a:custGeom>
              <a:avLst/>
              <a:gdLst>
                <a:gd name="T0" fmla="*/ 6 w 8"/>
                <a:gd name="T1" fmla="*/ 0 h 3244"/>
                <a:gd name="T2" fmla="*/ 0 w 8"/>
                <a:gd name="T3" fmla="*/ 0 h 3244"/>
                <a:gd name="T4" fmla="*/ 0 w 8"/>
                <a:gd name="T5" fmla="*/ 3244 h 3244"/>
                <a:gd name="T6" fmla="*/ 8 w 8"/>
                <a:gd name="T7" fmla="*/ 3244 h 3244"/>
                <a:gd name="T8" fmla="*/ 6 w 8"/>
                <a:gd name="T9" fmla="*/ 3244 h 3244"/>
                <a:gd name="T10" fmla="*/ 6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6" y="0"/>
                  </a:moveTo>
                  <a:lnTo>
                    <a:pt x="0" y="0"/>
                  </a:lnTo>
                  <a:lnTo>
                    <a:pt x="0" y="3244"/>
                  </a:lnTo>
                  <a:lnTo>
                    <a:pt x="8" y="3244"/>
                  </a:lnTo>
                  <a:lnTo>
                    <a:pt x="6" y="324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9" name="Rectangle 432"/>
            <p:cNvSpPr>
              <a:spLocks noChangeArrowheads="1"/>
            </p:cNvSpPr>
            <p:nvPr/>
          </p:nvSpPr>
          <p:spPr bwMode="auto">
            <a:xfrm>
              <a:off x="3433763"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0" name="Rectangle 433"/>
            <p:cNvSpPr>
              <a:spLocks noChangeArrowheads="1"/>
            </p:cNvSpPr>
            <p:nvPr/>
          </p:nvSpPr>
          <p:spPr bwMode="auto">
            <a:xfrm>
              <a:off x="3433763"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1" name="Rectangle 434"/>
            <p:cNvSpPr>
              <a:spLocks noChangeArrowheads="1"/>
            </p:cNvSpPr>
            <p:nvPr/>
          </p:nvSpPr>
          <p:spPr bwMode="auto">
            <a:xfrm>
              <a:off x="349567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2" name="Rectangle 435"/>
            <p:cNvSpPr>
              <a:spLocks noChangeArrowheads="1"/>
            </p:cNvSpPr>
            <p:nvPr/>
          </p:nvSpPr>
          <p:spPr bwMode="auto">
            <a:xfrm>
              <a:off x="349567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3" name="Rectangle 436"/>
            <p:cNvSpPr>
              <a:spLocks noChangeArrowheads="1"/>
            </p:cNvSpPr>
            <p:nvPr/>
          </p:nvSpPr>
          <p:spPr bwMode="auto">
            <a:xfrm>
              <a:off x="3521075"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4" name="Rectangle 437"/>
            <p:cNvSpPr>
              <a:spLocks noChangeArrowheads="1"/>
            </p:cNvSpPr>
            <p:nvPr/>
          </p:nvSpPr>
          <p:spPr bwMode="auto">
            <a:xfrm>
              <a:off x="3521075"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5" name="Freeform 438"/>
            <p:cNvSpPr/>
            <p:nvPr/>
          </p:nvSpPr>
          <p:spPr bwMode="auto">
            <a:xfrm>
              <a:off x="3871913" y="-3756288"/>
              <a:ext cx="79375" cy="5149850"/>
            </a:xfrm>
            <a:custGeom>
              <a:avLst/>
              <a:gdLst>
                <a:gd name="T0" fmla="*/ 40 w 50"/>
                <a:gd name="T1" fmla="*/ 0 h 3244"/>
                <a:gd name="T2" fmla="*/ 0 w 50"/>
                <a:gd name="T3" fmla="*/ 0 h 3244"/>
                <a:gd name="T4" fmla="*/ 0 w 50"/>
                <a:gd name="T5" fmla="*/ 3244 h 3244"/>
                <a:gd name="T6" fmla="*/ 50 w 50"/>
                <a:gd name="T7" fmla="*/ 3244 h 3244"/>
                <a:gd name="T8" fmla="*/ 40 w 50"/>
                <a:gd name="T9" fmla="*/ 3244 h 3244"/>
                <a:gd name="T10" fmla="*/ 40 w 50"/>
                <a:gd name="T11" fmla="*/ 0 h 3244"/>
              </a:gdLst>
              <a:ahLst/>
              <a:cxnLst>
                <a:cxn ang="0">
                  <a:pos x="T0" y="T1"/>
                </a:cxn>
                <a:cxn ang="0">
                  <a:pos x="T2" y="T3"/>
                </a:cxn>
                <a:cxn ang="0">
                  <a:pos x="T4" y="T5"/>
                </a:cxn>
                <a:cxn ang="0">
                  <a:pos x="T6" y="T7"/>
                </a:cxn>
                <a:cxn ang="0">
                  <a:pos x="T8" y="T9"/>
                </a:cxn>
                <a:cxn ang="0">
                  <a:pos x="T10" y="T11"/>
                </a:cxn>
              </a:cxnLst>
              <a:rect l="0" t="0" r="r" b="b"/>
              <a:pathLst>
                <a:path w="50" h="3244">
                  <a:moveTo>
                    <a:pt x="40" y="0"/>
                  </a:moveTo>
                  <a:lnTo>
                    <a:pt x="0" y="0"/>
                  </a:lnTo>
                  <a:lnTo>
                    <a:pt x="0" y="3244"/>
                  </a:lnTo>
                  <a:lnTo>
                    <a:pt x="50" y="3244"/>
                  </a:lnTo>
                  <a:lnTo>
                    <a:pt x="40" y="3244"/>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6" name="Freeform 439"/>
            <p:cNvSpPr/>
            <p:nvPr/>
          </p:nvSpPr>
          <p:spPr bwMode="auto">
            <a:xfrm>
              <a:off x="3871913" y="-3756288"/>
              <a:ext cx="79375" cy="5149850"/>
            </a:xfrm>
            <a:custGeom>
              <a:avLst/>
              <a:gdLst>
                <a:gd name="T0" fmla="*/ 40 w 50"/>
                <a:gd name="T1" fmla="*/ 0 h 3244"/>
                <a:gd name="T2" fmla="*/ 0 w 50"/>
                <a:gd name="T3" fmla="*/ 0 h 3244"/>
                <a:gd name="T4" fmla="*/ 0 w 50"/>
                <a:gd name="T5" fmla="*/ 3244 h 3244"/>
                <a:gd name="T6" fmla="*/ 50 w 50"/>
                <a:gd name="T7" fmla="*/ 3244 h 3244"/>
                <a:gd name="T8" fmla="*/ 40 w 50"/>
                <a:gd name="T9" fmla="*/ 3244 h 3244"/>
                <a:gd name="T10" fmla="*/ 40 w 50"/>
                <a:gd name="T11" fmla="*/ 0 h 3244"/>
              </a:gdLst>
              <a:ahLst/>
              <a:cxnLst>
                <a:cxn ang="0">
                  <a:pos x="T0" y="T1"/>
                </a:cxn>
                <a:cxn ang="0">
                  <a:pos x="T2" y="T3"/>
                </a:cxn>
                <a:cxn ang="0">
                  <a:pos x="T4" y="T5"/>
                </a:cxn>
                <a:cxn ang="0">
                  <a:pos x="T6" y="T7"/>
                </a:cxn>
                <a:cxn ang="0">
                  <a:pos x="T8" y="T9"/>
                </a:cxn>
                <a:cxn ang="0">
                  <a:pos x="T10" y="T11"/>
                </a:cxn>
              </a:cxnLst>
              <a:rect l="0" t="0" r="r" b="b"/>
              <a:pathLst>
                <a:path w="50" h="3244">
                  <a:moveTo>
                    <a:pt x="40" y="0"/>
                  </a:moveTo>
                  <a:lnTo>
                    <a:pt x="0" y="0"/>
                  </a:lnTo>
                  <a:lnTo>
                    <a:pt x="0" y="3244"/>
                  </a:lnTo>
                  <a:lnTo>
                    <a:pt x="50" y="3244"/>
                  </a:lnTo>
                  <a:lnTo>
                    <a:pt x="40" y="3244"/>
                  </a:lnTo>
                  <a:lnTo>
                    <a:pt x="4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7" name="Freeform 440"/>
            <p:cNvSpPr/>
            <p:nvPr/>
          </p:nvSpPr>
          <p:spPr bwMode="auto">
            <a:xfrm>
              <a:off x="3805238" y="-3756288"/>
              <a:ext cx="41275" cy="5149850"/>
            </a:xfrm>
            <a:custGeom>
              <a:avLst/>
              <a:gdLst>
                <a:gd name="T0" fmla="*/ 26 w 26"/>
                <a:gd name="T1" fmla="*/ 0 h 3244"/>
                <a:gd name="T2" fmla="*/ 24 w 26"/>
                <a:gd name="T3" fmla="*/ 0 h 3244"/>
                <a:gd name="T4" fmla="*/ 24 w 26"/>
                <a:gd name="T5" fmla="*/ 3244 h 3244"/>
                <a:gd name="T6" fmla="*/ 16 w 26"/>
                <a:gd name="T7" fmla="*/ 3244 h 3244"/>
                <a:gd name="T8" fmla="*/ 16 w 26"/>
                <a:gd name="T9" fmla="*/ 0 h 3244"/>
                <a:gd name="T10" fmla="*/ 10 w 26"/>
                <a:gd name="T11" fmla="*/ 0 h 3244"/>
                <a:gd name="T12" fmla="*/ 10 w 26"/>
                <a:gd name="T13" fmla="*/ 3244 h 3244"/>
                <a:gd name="T14" fmla="*/ 2 w 26"/>
                <a:gd name="T15" fmla="*/ 3244 h 3244"/>
                <a:gd name="T16" fmla="*/ 2 w 26"/>
                <a:gd name="T17" fmla="*/ 0 h 3244"/>
                <a:gd name="T18" fmla="*/ 0 w 26"/>
                <a:gd name="T19" fmla="*/ 0 h 3244"/>
                <a:gd name="T20" fmla="*/ 0 w 26"/>
                <a:gd name="T21" fmla="*/ 3244 h 3244"/>
                <a:gd name="T22" fmla="*/ 26 w 26"/>
                <a:gd name="T23" fmla="*/ 3244 h 3244"/>
                <a:gd name="T24" fmla="*/ 26 w 26"/>
                <a:gd name="T25"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244">
                  <a:moveTo>
                    <a:pt x="26" y="0"/>
                  </a:moveTo>
                  <a:lnTo>
                    <a:pt x="24" y="0"/>
                  </a:lnTo>
                  <a:lnTo>
                    <a:pt x="24" y="3244"/>
                  </a:lnTo>
                  <a:lnTo>
                    <a:pt x="16" y="3244"/>
                  </a:lnTo>
                  <a:lnTo>
                    <a:pt x="16" y="0"/>
                  </a:lnTo>
                  <a:lnTo>
                    <a:pt x="10" y="0"/>
                  </a:lnTo>
                  <a:lnTo>
                    <a:pt x="10" y="3244"/>
                  </a:lnTo>
                  <a:lnTo>
                    <a:pt x="2" y="3244"/>
                  </a:lnTo>
                  <a:lnTo>
                    <a:pt x="2" y="0"/>
                  </a:lnTo>
                  <a:lnTo>
                    <a:pt x="0" y="0"/>
                  </a:lnTo>
                  <a:lnTo>
                    <a:pt x="0" y="3244"/>
                  </a:lnTo>
                  <a:lnTo>
                    <a:pt x="26" y="3244"/>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8" name="Freeform 441"/>
            <p:cNvSpPr/>
            <p:nvPr/>
          </p:nvSpPr>
          <p:spPr bwMode="auto">
            <a:xfrm>
              <a:off x="3805238" y="-3756288"/>
              <a:ext cx="41275" cy="5149850"/>
            </a:xfrm>
            <a:custGeom>
              <a:avLst/>
              <a:gdLst>
                <a:gd name="T0" fmla="*/ 26 w 26"/>
                <a:gd name="T1" fmla="*/ 0 h 3244"/>
                <a:gd name="T2" fmla="*/ 24 w 26"/>
                <a:gd name="T3" fmla="*/ 0 h 3244"/>
                <a:gd name="T4" fmla="*/ 24 w 26"/>
                <a:gd name="T5" fmla="*/ 3244 h 3244"/>
                <a:gd name="T6" fmla="*/ 16 w 26"/>
                <a:gd name="T7" fmla="*/ 3244 h 3244"/>
                <a:gd name="T8" fmla="*/ 16 w 26"/>
                <a:gd name="T9" fmla="*/ 0 h 3244"/>
                <a:gd name="T10" fmla="*/ 10 w 26"/>
                <a:gd name="T11" fmla="*/ 0 h 3244"/>
                <a:gd name="T12" fmla="*/ 10 w 26"/>
                <a:gd name="T13" fmla="*/ 3244 h 3244"/>
                <a:gd name="T14" fmla="*/ 2 w 26"/>
                <a:gd name="T15" fmla="*/ 3244 h 3244"/>
                <a:gd name="T16" fmla="*/ 2 w 26"/>
                <a:gd name="T17" fmla="*/ 0 h 3244"/>
                <a:gd name="T18" fmla="*/ 0 w 26"/>
                <a:gd name="T19" fmla="*/ 0 h 3244"/>
                <a:gd name="T20" fmla="*/ 0 w 26"/>
                <a:gd name="T21" fmla="*/ 3244 h 3244"/>
                <a:gd name="T22" fmla="*/ 26 w 26"/>
                <a:gd name="T23" fmla="*/ 3244 h 3244"/>
                <a:gd name="T24" fmla="*/ 26 w 26"/>
                <a:gd name="T25"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244">
                  <a:moveTo>
                    <a:pt x="26" y="0"/>
                  </a:moveTo>
                  <a:lnTo>
                    <a:pt x="24" y="0"/>
                  </a:lnTo>
                  <a:lnTo>
                    <a:pt x="24" y="3244"/>
                  </a:lnTo>
                  <a:lnTo>
                    <a:pt x="16" y="3244"/>
                  </a:lnTo>
                  <a:lnTo>
                    <a:pt x="16" y="0"/>
                  </a:lnTo>
                  <a:lnTo>
                    <a:pt x="10" y="0"/>
                  </a:lnTo>
                  <a:lnTo>
                    <a:pt x="10" y="3244"/>
                  </a:lnTo>
                  <a:lnTo>
                    <a:pt x="2" y="3244"/>
                  </a:lnTo>
                  <a:lnTo>
                    <a:pt x="2" y="0"/>
                  </a:lnTo>
                  <a:lnTo>
                    <a:pt x="0" y="0"/>
                  </a:lnTo>
                  <a:lnTo>
                    <a:pt x="0" y="3244"/>
                  </a:lnTo>
                  <a:lnTo>
                    <a:pt x="26" y="3244"/>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9" name="Freeform 442"/>
            <p:cNvSpPr/>
            <p:nvPr/>
          </p:nvSpPr>
          <p:spPr bwMode="auto">
            <a:xfrm>
              <a:off x="3732213" y="-3756288"/>
              <a:ext cx="38100" cy="5149850"/>
            </a:xfrm>
            <a:custGeom>
              <a:avLst/>
              <a:gdLst>
                <a:gd name="T0" fmla="*/ 24 w 24"/>
                <a:gd name="T1" fmla="*/ 0 h 3244"/>
                <a:gd name="T2" fmla="*/ 14 w 24"/>
                <a:gd name="T3" fmla="*/ 0 h 3244"/>
                <a:gd name="T4" fmla="*/ 14 w 24"/>
                <a:gd name="T5" fmla="*/ 3244 h 3244"/>
                <a:gd name="T6" fmla="*/ 6 w 24"/>
                <a:gd name="T7" fmla="*/ 3244 h 3244"/>
                <a:gd name="T8" fmla="*/ 6 w 24"/>
                <a:gd name="T9" fmla="*/ 0 h 3244"/>
                <a:gd name="T10" fmla="*/ 0 w 24"/>
                <a:gd name="T11" fmla="*/ 0 h 3244"/>
                <a:gd name="T12" fmla="*/ 0 w 24"/>
                <a:gd name="T13" fmla="*/ 3244 h 3244"/>
                <a:gd name="T14" fmla="*/ 24 w 24"/>
                <a:gd name="T15" fmla="*/ 3244 h 3244"/>
                <a:gd name="T16" fmla="*/ 24 w 24"/>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244">
                  <a:moveTo>
                    <a:pt x="24" y="0"/>
                  </a:moveTo>
                  <a:lnTo>
                    <a:pt x="14" y="0"/>
                  </a:lnTo>
                  <a:lnTo>
                    <a:pt x="14" y="3244"/>
                  </a:lnTo>
                  <a:lnTo>
                    <a:pt x="6" y="3244"/>
                  </a:lnTo>
                  <a:lnTo>
                    <a:pt x="6" y="0"/>
                  </a:lnTo>
                  <a:lnTo>
                    <a:pt x="0" y="0"/>
                  </a:lnTo>
                  <a:lnTo>
                    <a:pt x="0" y="3244"/>
                  </a:lnTo>
                  <a:lnTo>
                    <a:pt x="24" y="324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0" name="Freeform 443"/>
            <p:cNvSpPr/>
            <p:nvPr/>
          </p:nvSpPr>
          <p:spPr bwMode="auto">
            <a:xfrm>
              <a:off x="3732213" y="-3756288"/>
              <a:ext cx="38100" cy="5149850"/>
            </a:xfrm>
            <a:custGeom>
              <a:avLst/>
              <a:gdLst>
                <a:gd name="T0" fmla="*/ 24 w 24"/>
                <a:gd name="T1" fmla="*/ 0 h 3244"/>
                <a:gd name="T2" fmla="*/ 14 w 24"/>
                <a:gd name="T3" fmla="*/ 0 h 3244"/>
                <a:gd name="T4" fmla="*/ 14 w 24"/>
                <a:gd name="T5" fmla="*/ 3244 h 3244"/>
                <a:gd name="T6" fmla="*/ 6 w 24"/>
                <a:gd name="T7" fmla="*/ 3244 h 3244"/>
                <a:gd name="T8" fmla="*/ 6 w 24"/>
                <a:gd name="T9" fmla="*/ 0 h 3244"/>
                <a:gd name="T10" fmla="*/ 0 w 24"/>
                <a:gd name="T11" fmla="*/ 0 h 3244"/>
                <a:gd name="T12" fmla="*/ 0 w 24"/>
                <a:gd name="T13" fmla="*/ 3244 h 3244"/>
                <a:gd name="T14" fmla="*/ 24 w 24"/>
                <a:gd name="T15" fmla="*/ 3244 h 3244"/>
                <a:gd name="T16" fmla="*/ 24 w 24"/>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244">
                  <a:moveTo>
                    <a:pt x="24" y="0"/>
                  </a:moveTo>
                  <a:lnTo>
                    <a:pt x="14" y="0"/>
                  </a:lnTo>
                  <a:lnTo>
                    <a:pt x="14" y="3244"/>
                  </a:lnTo>
                  <a:lnTo>
                    <a:pt x="6" y="3244"/>
                  </a:lnTo>
                  <a:lnTo>
                    <a:pt x="6" y="0"/>
                  </a:lnTo>
                  <a:lnTo>
                    <a:pt x="0" y="0"/>
                  </a:lnTo>
                  <a:lnTo>
                    <a:pt x="0" y="3244"/>
                  </a:lnTo>
                  <a:lnTo>
                    <a:pt x="24" y="3244"/>
                  </a:lnTo>
                  <a:lnTo>
                    <a:pt x="2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1" name="Freeform 444"/>
            <p:cNvSpPr/>
            <p:nvPr/>
          </p:nvSpPr>
          <p:spPr bwMode="auto">
            <a:xfrm>
              <a:off x="3622675" y="-3756288"/>
              <a:ext cx="25400" cy="5149850"/>
            </a:xfrm>
            <a:custGeom>
              <a:avLst/>
              <a:gdLst>
                <a:gd name="T0" fmla="*/ 16 w 16"/>
                <a:gd name="T1" fmla="*/ 0 h 3244"/>
                <a:gd name="T2" fmla="*/ 0 w 16"/>
                <a:gd name="T3" fmla="*/ 0 h 3244"/>
                <a:gd name="T4" fmla="*/ 0 w 16"/>
                <a:gd name="T5" fmla="*/ 3244 h 3244"/>
                <a:gd name="T6" fmla="*/ 6 w 16"/>
                <a:gd name="T7" fmla="*/ 3244 h 3244"/>
                <a:gd name="T8" fmla="*/ 16 w 16"/>
                <a:gd name="T9" fmla="*/ 3244 h 3244"/>
                <a:gd name="T10" fmla="*/ 16 w 16"/>
                <a:gd name="T11" fmla="*/ 0 h 3244"/>
              </a:gdLst>
              <a:ahLst/>
              <a:cxnLst>
                <a:cxn ang="0">
                  <a:pos x="T0" y="T1"/>
                </a:cxn>
                <a:cxn ang="0">
                  <a:pos x="T2" y="T3"/>
                </a:cxn>
                <a:cxn ang="0">
                  <a:pos x="T4" y="T5"/>
                </a:cxn>
                <a:cxn ang="0">
                  <a:pos x="T6" y="T7"/>
                </a:cxn>
                <a:cxn ang="0">
                  <a:pos x="T8" y="T9"/>
                </a:cxn>
                <a:cxn ang="0">
                  <a:pos x="T10" y="T11"/>
                </a:cxn>
              </a:cxnLst>
              <a:rect l="0" t="0" r="r" b="b"/>
              <a:pathLst>
                <a:path w="16" h="3244">
                  <a:moveTo>
                    <a:pt x="16" y="0"/>
                  </a:moveTo>
                  <a:lnTo>
                    <a:pt x="0" y="0"/>
                  </a:lnTo>
                  <a:lnTo>
                    <a:pt x="0" y="3244"/>
                  </a:lnTo>
                  <a:lnTo>
                    <a:pt x="6" y="3244"/>
                  </a:lnTo>
                  <a:lnTo>
                    <a:pt x="16" y="3244"/>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2" name="Freeform 445"/>
            <p:cNvSpPr/>
            <p:nvPr/>
          </p:nvSpPr>
          <p:spPr bwMode="auto">
            <a:xfrm>
              <a:off x="3622675" y="-3756288"/>
              <a:ext cx="25400" cy="5149850"/>
            </a:xfrm>
            <a:custGeom>
              <a:avLst/>
              <a:gdLst>
                <a:gd name="T0" fmla="*/ 16 w 16"/>
                <a:gd name="T1" fmla="*/ 0 h 3244"/>
                <a:gd name="T2" fmla="*/ 0 w 16"/>
                <a:gd name="T3" fmla="*/ 0 h 3244"/>
                <a:gd name="T4" fmla="*/ 0 w 16"/>
                <a:gd name="T5" fmla="*/ 3244 h 3244"/>
                <a:gd name="T6" fmla="*/ 6 w 16"/>
                <a:gd name="T7" fmla="*/ 3244 h 3244"/>
                <a:gd name="T8" fmla="*/ 16 w 16"/>
                <a:gd name="T9" fmla="*/ 3244 h 3244"/>
                <a:gd name="T10" fmla="*/ 16 w 16"/>
                <a:gd name="T11" fmla="*/ 0 h 3244"/>
              </a:gdLst>
              <a:ahLst/>
              <a:cxnLst>
                <a:cxn ang="0">
                  <a:pos x="T0" y="T1"/>
                </a:cxn>
                <a:cxn ang="0">
                  <a:pos x="T2" y="T3"/>
                </a:cxn>
                <a:cxn ang="0">
                  <a:pos x="T4" y="T5"/>
                </a:cxn>
                <a:cxn ang="0">
                  <a:pos x="T6" y="T7"/>
                </a:cxn>
                <a:cxn ang="0">
                  <a:pos x="T8" y="T9"/>
                </a:cxn>
                <a:cxn ang="0">
                  <a:pos x="T10" y="T11"/>
                </a:cxn>
              </a:cxnLst>
              <a:rect l="0" t="0" r="r" b="b"/>
              <a:pathLst>
                <a:path w="16" h="3244">
                  <a:moveTo>
                    <a:pt x="16" y="0"/>
                  </a:moveTo>
                  <a:lnTo>
                    <a:pt x="0" y="0"/>
                  </a:lnTo>
                  <a:lnTo>
                    <a:pt x="0" y="3244"/>
                  </a:lnTo>
                  <a:lnTo>
                    <a:pt x="6" y="3244"/>
                  </a:lnTo>
                  <a:lnTo>
                    <a:pt x="16" y="3244"/>
                  </a:lnTo>
                  <a:lnTo>
                    <a:pt x="1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3" name="Rectangle 446"/>
            <p:cNvSpPr>
              <a:spLocks noChangeArrowheads="1"/>
            </p:cNvSpPr>
            <p:nvPr/>
          </p:nvSpPr>
          <p:spPr bwMode="auto">
            <a:xfrm>
              <a:off x="455612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4" name="Rectangle 447"/>
            <p:cNvSpPr>
              <a:spLocks noChangeArrowheads="1"/>
            </p:cNvSpPr>
            <p:nvPr/>
          </p:nvSpPr>
          <p:spPr bwMode="auto">
            <a:xfrm>
              <a:off x="455612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5" name="Rectangle 448"/>
            <p:cNvSpPr>
              <a:spLocks noChangeArrowheads="1"/>
            </p:cNvSpPr>
            <p:nvPr/>
          </p:nvSpPr>
          <p:spPr bwMode="auto">
            <a:xfrm>
              <a:off x="4505325" y="-3756288"/>
              <a:ext cx="190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6" name="Rectangle 449"/>
            <p:cNvSpPr>
              <a:spLocks noChangeArrowheads="1"/>
            </p:cNvSpPr>
            <p:nvPr/>
          </p:nvSpPr>
          <p:spPr bwMode="auto">
            <a:xfrm>
              <a:off x="4505325" y="-3756288"/>
              <a:ext cx="190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7" name="Rectangle 450"/>
            <p:cNvSpPr>
              <a:spLocks noChangeArrowheads="1"/>
            </p:cNvSpPr>
            <p:nvPr/>
          </p:nvSpPr>
          <p:spPr bwMode="auto">
            <a:xfrm>
              <a:off x="44211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8" name="Rectangle 451"/>
            <p:cNvSpPr>
              <a:spLocks noChangeArrowheads="1"/>
            </p:cNvSpPr>
            <p:nvPr/>
          </p:nvSpPr>
          <p:spPr bwMode="auto">
            <a:xfrm>
              <a:off x="44211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9" name="Rectangle 452"/>
            <p:cNvSpPr>
              <a:spLocks noChangeArrowheads="1"/>
            </p:cNvSpPr>
            <p:nvPr/>
          </p:nvSpPr>
          <p:spPr bwMode="auto">
            <a:xfrm>
              <a:off x="374173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0" name="Rectangle 453"/>
            <p:cNvSpPr>
              <a:spLocks noChangeArrowheads="1"/>
            </p:cNvSpPr>
            <p:nvPr/>
          </p:nvSpPr>
          <p:spPr bwMode="auto">
            <a:xfrm>
              <a:off x="374173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1" name="Rectangle 454"/>
            <p:cNvSpPr>
              <a:spLocks noChangeArrowheads="1"/>
            </p:cNvSpPr>
            <p:nvPr/>
          </p:nvSpPr>
          <p:spPr bwMode="auto">
            <a:xfrm>
              <a:off x="3808413"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2" name="Rectangle 455"/>
            <p:cNvSpPr>
              <a:spLocks noChangeArrowheads="1"/>
            </p:cNvSpPr>
            <p:nvPr/>
          </p:nvSpPr>
          <p:spPr bwMode="auto">
            <a:xfrm>
              <a:off x="3808413"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3" name="Rectangle 456"/>
            <p:cNvSpPr>
              <a:spLocks noChangeArrowheads="1"/>
            </p:cNvSpPr>
            <p:nvPr/>
          </p:nvSpPr>
          <p:spPr bwMode="auto">
            <a:xfrm>
              <a:off x="383063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4" name="Rectangle 457"/>
            <p:cNvSpPr>
              <a:spLocks noChangeArrowheads="1"/>
            </p:cNvSpPr>
            <p:nvPr/>
          </p:nvSpPr>
          <p:spPr bwMode="auto">
            <a:xfrm>
              <a:off x="383063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5" name="Rectangle 458"/>
            <p:cNvSpPr>
              <a:spLocks noChangeArrowheads="1"/>
            </p:cNvSpPr>
            <p:nvPr/>
          </p:nvSpPr>
          <p:spPr bwMode="auto">
            <a:xfrm>
              <a:off x="4184650" y="-3756288"/>
              <a:ext cx="77788"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6" name="Rectangle 459"/>
            <p:cNvSpPr>
              <a:spLocks noChangeArrowheads="1"/>
            </p:cNvSpPr>
            <p:nvPr/>
          </p:nvSpPr>
          <p:spPr bwMode="auto">
            <a:xfrm>
              <a:off x="4184650" y="-3756288"/>
              <a:ext cx="77788"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7" name="Freeform 460"/>
            <p:cNvSpPr/>
            <p:nvPr/>
          </p:nvSpPr>
          <p:spPr bwMode="auto">
            <a:xfrm>
              <a:off x="4117975" y="-3756288"/>
              <a:ext cx="38100" cy="5149850"/>
            </a:xfrm>
            <a:custGeom>
              <a:avLst/>
              <a:gdLst>
                <a:gd name="T0" fmla="*/ 24 w 24"/>
                <a:gd name="T1" fmla="*/ 0 h 3244"/>
                <a:gd name="T2" fmla="*/ 0 w 24"/>
                <a:gd name="T3" fmla="*/ 0 h 3244"/>
                <a:gd name="T4" fmla="*/ 0 w 24"/>
                <a:gd name="T5" fmla="*/ 3244 h 3244"/>
                <a:gd name="T6" fmla="*/ 2 w 24"/>
                <a:gd name="T7" fmla="*/ 3244 h 3244"/>
                <a:gd name="T8" fmla="*/ 24 w 24"/>
                <a:gd name="T9" fmla="*/ 3244 h 3244"/>
                <a:gd name="T10" fmla="*/ 24 w 24"/>
                <a:gd name="T11" fmla="*/ 0 h 3244"/>
              </a:gdLst>
              <a:ahLst/>
              <a:cxnLst>
                <a:cxn ang="0">
                  <a:pos x="T0" y="T1"/>
                </a:cxn>
                <a:cxn ang="0">
                  <a:pos x="T2" y="T3"/>
                </a:cxn>
                <a:cxn ang="0">
                  <a:pos x="T4" y="T5"/>
                </a:cxn>
                <a:cxn ang="0">
                  <a:pos x="T6" y="T7"/>
                </a:cxn>
                <a:cxn ang="0">
                  <a:pos x="T8" y="T9"/>
                </a:cxn>
                <a:cxn ang="0">
                  <a:pos x="T10" y="T11"/>
                </a:cxn>
              </a:cxnLst>
              <a:rect l="0" t="0" r="r" b="b"/>
              <a:pathLst>
                <a:path w="24" h="3244">
                  <a:moveTo>
                    <a:pt x="24" y="0"/>
                  </a:moveTo>
                  <a:lnTo>
                    <a:pt x="0" y="0"/>
                  </a:lnTo>
                  <a:lnTo>
                    <a:pt x="0" y="3244"/>
                  </a:lnTo>
                  <a:lnTo>
                    <a:pt x="2" y="3244"/>
                  </a:lnTo>
                  <a:lnTo>
                    <a:pt x="24" y="324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8" name="Freeform 461"/>
            <p:cNvSpPr/>
            <p:nvPr/>
          </p:nvSpPr>
          <p:spPr bwMode="auto">
            <a:xfrm>
              <a:off x="4117975" y="-3756288"/>
              <a:ext cx="38100" cy="5149850"/>
            </a:xfrm>
            <a:custGeom>
              <a:avLst/>
              <a:gdLst>
                <a:gd name="T0" fmla="*/ 24 w 24"/>
                <a:gd name="T1" fmla="*/ 0 h 3244"/>
                <a:gd name="T2" fmla="*/ 0 w 24"/>
                <a:gd name="T3" fmla="*/ 0 h 3244"/>
                <a:gd name="T4" fmla="*/ 0 w 24"/>
                <a:gd name="T5" fmla="*/ 3244 h 3244"/>
                <a:gd name="T6" fmla="*/ 2 w 24"/>
                <a:gd name="T7" fmla="*/ 3244 h 3244"/>
                <a:gd name="T8" fmla="*/ 24 w 24"/>
                <a:gd name="T9" fmla="*/ 3244 h 3244"/>
                <a:gd name="T10" fmla="*/ 24 w 24"/>
                <a:gd name="T11" fmla="*/ 0 h 3244"/>
              </a:gdLst>
              <a:ahLst/>
              <a:cxnLst>
                <a:cxn ang="0">
                  <a:pos x="T0" y="T1"/>
                </a:cxn>
                <a:cxn ang="0">
                  <a:pos x="T2" y="T3"/>
                </a:cxn>
                <a:cxn ang="0">
                  <a:pos x="T4" y="T5"/>
                </a:cxn>
                <a:cxn ang="0">
                  <a:pos x="T6" y="T7"/>
                </a:cxn>
                <a:cxn ang="0">
                  <a:pos x="T8" y="T9"/>
                </a:cxn>
                <a:cxn ang="0">
                  <a:pos x="T10" y="T11"/>
                </a:cxn>
              </a:cxnLst>
              <a:rect l="0" t="0" r="r" b="b"/>
              <a:pathLst>
                <a:path w="24" h="3244">
                  <a:moveTo>
                    <a:pt x="24" y="0"/>
                  </a:moveTo>
                  <a:lnTo>
                    <a:pt x="0" y="0"/>
                  </a:lnTo>
                  <a:lnTo>
                    <a:pt x="0" y="3244"/>
                  </a:lnTo>
                  <a:lnTo>
                    <a:pt x="2" y="3244"/>
                  </a:lnTo>
                  <a:lnTo>
                    <a:pt x="24" y="3244"/>
                  </a:lnTo>
                  <a:lnTo>
                    <a:pt x="2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9" name="Rectangle 462"/>
            <p:cNvSpPr>
              <a:spLocks noChangeArrowheads="1"/>
            </p:cNvSpPr>
            <p:nvPr/>
          </p:nvSpPr>
          <p:spPr bwMode="auto">
            <a:xfrm>
              <a:off x="4041775"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0" name="Rectangle 463"/>
            <p:cNvSpPr>
              <a:spLocks noChangeArrowheads="1"/>
            </p:cNvSpPr>
            <p:nvPr/>
          </p:nvSpPr>
          <p:spPr bwMode="auto">
            <a:xfrm>
              <a:off x="4041775"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1" name="Freeform 464"/>
            <p:cNvSpPr/>
            <p:nvPr/>
          </p:nvSpPr>
          <p:spPr bwMode="auto">
            <a:xfrm>
              <a:off x="3935413" y="-3756288"/>
              <a:ext cx="22225" cy="5149850"/>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2" name="Freeform 465"/>
            <p:cNvSpPr/>
            <p:nvPr/>
          </p:nvSpPr>
          <p:spPr bwMode="auto">
            <a:xfrm>
              <a:off x="3935413" y="-3756288"/>
              <a:ext cx="22225" cy="5149850"/>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32" name="Group 333"/>
          <p:cNvGrpSpPr/>
          <p:nvPr/>
        </p:nvGrpSpPr>
        <p:grpSpPr bwMode="auto">
          <a:xfrm>
            <a:off x="-163385" y="-116929"/>
            <a:ext cx="5721350" cy="5149850"/>
            <a:chOff x="0" y="7"/>
            <a:chExt cx="3604" cy="3244"/>
          </a:xfrm>
          <a:solidFill>
            <a:schemeClr val="bg1">
              <a:alpha val="6000"/>
            </a:schemeClr>
          </a:solidFill>
        </p:grpSpPr>
        <p:sp>
          <p:nvSpPr>
            <p:cNvPr id="1263" name="Rectangle 133"/>
            <p:cNvSpPr>
              <a:spLocks noChangeArrowheads="1"/>
            </p:cNvSpPr>
            <p:nvPr/>
          </p:nvSpPr>
          <p:spPr bwMode="auto">
            <a:xfrm>
              <a:off x="238"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4" name="Rectangle 134"/>
            <p:cNvSpPr>
              <a:spLocks noChangeArrowheads="1"/>
            </p:cNvSpPr>
            <p:nvPr/>
          </p:nvSpPr>
          <p:spPr bwMode="auto">
            <a:xfrm>
              <a:off x="238"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5" name="Freeform 135"/>
            <p:cNvSpPr/>
            <p:nvPr/>
          </p:nvSpPr>
          <p:spPr bwMode="auto">
            <a:xfrm>
              <a:off x="187" y="7"/>
              <a:ext cx="43" cy="3244"/>
            </a:xfrm>
            <a:custGeom>
              <a:avLst/>
              <a:gdLst>
                <a:gd name="T0" fmla="*/ 30 w 43"/>
                <a:gd name="T1" fmla="*/ 0 h 3244"/>
                <a:gd name="T2" fmla="*/ 0 w 43"/>
                <a:gd name="T3" fmla="*/ 0 h 3244"/>
                <a:gd name="T4" fmla="*/ 0 w 43"/>
                <a:gd name="T5" fmla="*/ 3244 h 3244"/>
                <a:gd name="T6" fmla="*/ 43 w 43"/>
                <a:gd name="T7" fmla="*/ 3244 h 3244"/>
                <a:gd name="T8" fmla="*/ 30 w 43"/>
                <a:gd name="T9" fmla="*/ 3244 h 3244"/>
                <a:gd name="T10" fmla="*/ 30 w 43"/>
                <a:gd name="T11" fmla="*/ 0 h 3244"/>
              </a:gdLst>
              <a:ahLst/>
              <a:cxnLst>
                <a:cxn ang="0">
                  <a:pos x="T0" y="T1"/>
                </a:cxn>
                <a:cxn ang="0">
                  <a:pos x="T2" y="T3"/>
                </a:cxn>
                <a:cxn ang="0">
                  <a:pos x="T4" y="T5"/>
                </a:cxn>
                <a:cxn ang="0">
                  <a:pos x="T6" y="T7"/>
                </a:cxn>
                <a:cxn ang="0">
                  <a:pos x="T8" y="T9"/>
                </a:cxn>
                <a:cxn ang="0">
                  <a:pos x="T10" y="T11"/>
                </a:cxn>
              </a:cxnLst>
              <a:rect l="0" t="0" r="r" b="b"/>
              <a:pathLst>
                <a:path w="43" h="3244">
                  <a:moveTo>
                    <a:pt x="30" y="0"/>
                  </a:moveTo>
                  <a:lnTo>
                    <a:pt x="0" y="0"/>
                  </a:lnTo>
                  <a:lnTo>
                    <a:pt x="0" y="3244"/>
                  </a:lnTo>
                  <a:lnTo>
                    <a:pt x="43" y="3244"/>
                  </a:lnTo>
                  <a:lnTo>
                    <a:pt x="30" y="3244"/>
                  </a:ln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6" name="Freeform 136"/>
            <p:cNvSpPr/>
            <p:nvPr/>
          </p:nvSpPr>
          <p:spPr bwMode="auto">
            <a:xfrm>
              <a:off x="187" y="7"/>
              <a:ext cx="43" cy="3244"/>
            </a:xfrm>
            <a:custGeom>
              <a:avLst/>
              <a:gdLst>
                <a:gd name="T0" fmla="*/ 30 w 43"/>
                <a:gd name="T1" fmla="*/ 0 h 3244"/>
                <a:gd name="T2" fmla="*/ 0 w 43"/>
                <a:gd name="T3" fmla="*/ 0 h 3244"/>
                <a:gd name="T4" fmla="*/ 0 w 43"/>
                <a:gd name="T5" fmla="*/ 3244 h 3244"/>
                <a:gd name="T6" fmla="*/ 43 w 43"/>
                <a:gd name="T7" fmla="*/ 3244 h 3244"/>
                <a:gd name="T8" fmla="*/ 30 w 43"/>
                <a:gd name="T9" fmla="*/ 3244 h 3244"/>
                <a:gd name="T10" fmla="*/ 30 w 43"/>
                <a:gd name="T11" fmla="*/ 0 h 3244"/>
              </a:gdLst>
              <a:ahLst/>
              <a:cxnLst>
                <a:cxn ang="0">
                  <a:pos x="T0" y="T1"/>
                </a:cxn>
                <a:cxn ang="0">
                  <a:pos x="T2" y="T3"/>
                </a:cxn>
                <a:cxn ang="0">
                  <a:pos x="T4" y="T5"/>
                </a:cxn>
                <a:cxn ang="0">
                  <a:pos x="T6" y="T7"/>
                </a:cxn>
                <a:cxn ang="0">
                  <a:pos x="T8" y="T9"/>
                </a:cxn>
                <a:cxn ang="0">
                  <a:pos x="T10" y="T11"/>
                </a:cxn>
              </a:cxnLst>
              <a:rect l="0" t="0" r="r" b="b"/>
              <a:pathLst>
                <a:path w="43" h="3244">
                  <a:moveTo>
                    <a:pt x="30" y="0"/>
                  </a:moveTo>
                  <a:lnTo>
                    <a:pt x="0" y="0"/>
                  </a:lnTo>
                  <a:lnTo>
                    <a:pt x="0" y="3244"/>
                  </a:lnTo>
                  <a:lnTo>
                    <a:pt x="43" y="3244"/>
                  </a:lnTo>
                  <a:lnTo>
                    <a:pt x="30" y="3244"/>
                  </a:lnTo>
                  <a:lnTo>
                    <a:pt x="3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7" name="Freeform 137"/>
            <p:cNvSpPr/>
            <p:nvPr/>
          </p:nvSpPr>
          <p:spPr bwMode="auto">
            <a:xfrm>
              <a:off x="133" y="7"/>
              <a:ext cx="4" cy="3244"/>
            </a:xfrm>
            <a:custGeom>
              <a:avLst/>
              <a:gdLst>
                <a:gd name="T0" fmla="*/ 2 w 4"/>
                <a:gd name="T1" fmla="*/ 0 h 3244"/>
                <a:gd name="T2" fmla="*/ 0 w 4"/>
                <a:gd name="T3" fmla="*/ 0 h 3244"/>
                <a:gd name="T4" fmla="*/ 0 w 4"/>
                <a:gd name="T5" fmla="*/ 3244 h 3244"/>
                <a:gd name="T6" fmla="*/ 4 w 4"/>
                <a:gd name="T7" fmla="*/ 3244 h 3244"/>
                <a:gd name="T8" fmla="*/ 2 w 4"/>
                <a:gd name="T9" fmla="*/ 3244 h 3244"/>
                <a:gd name="T10" fmla="*/ 2 w 4"/>
                <a:gd name="T11" fmla="*/ 0 h 3244"/>
              </a:gdLst>
              <a:ahLst/>
              <a:cxnLst>
                <a:cxn ang="0">
                  <a:pos x="T0" y="T1"/>
                </a:cxn>
                <a:cxn ang="0">
                  <a:pos x="T2" y="T3"/>
                </a:cxn>
                <a:cxn ang="0">
                  <a:pos x="T4" y="T5"/>
                </a:cxn>
                <a:cxn ang="0">
                  <a:pos x="T6" y="T7"/>
                </a:cxn>
                <a:cxn ang="0">
                  <a:pos x="T8" y="T9"/>
                </a:cxn>
                <a:cxn ang="0">
                  <a:pos x="T10" y="T11"/>
                </a:cxn>
              </a:cxnLst>
              <a:rect l="0" t="0" r="r" b="b"/>
              <a:pathLst>
                <a:path w="4" h="3244">
                  <a:moveTo>
                    <a:pt x="2" y="0"/>
                  </a:moveTo>
                  <a:lnTo>
                    <a:pt x="0" y="0"/>
                  </a:lnTo>
                  <a:lnTo>
                    <a:pt x="0" y="3244"/>
                  </a:lnTo>
                  <a:lnTo>
                    <a:pt x="4" y="3244"/>
                  </a:lnTo>
                  <a:lnTo>
                    <a:pt x="2" y="324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8" name="Freeform 138"/>
            <p:cNvSpPr/>
            <p:nvPr/>
          </p:nvSpPr>
          <p:spPr bwMode="auto">
            <a:xfrm>
              <a:off x="133" y="7"/>
              <a:ext cx="4" cy="3244"/>
            </a:xfrm>
            <a:custGeom>
              <a:avLst/>
              <a:gdLst>
                <a:gd name="T0" fmla="*/ 2 w 4"/>
                <a:gd name="T1" fmla="*/ 0 h 3244"/>
                <a:gd name="T2" fmla="*/ 0 w 4"/>
                <a:gd name="T3" fmla="*/ 0 h 3244"/>
                <a:gd name="T4" fmla="*/ 0 w 4"/>
                <a:gd name="T5" fmla="*/ 3244 h 3244"/>
                <a:gd name="T6" fmla="*/ 4 w 4"/>
                <a:gd name="T7" fmla="*/ 3244 h 3244"/>
                <a:gd name="T8" fmla="*/ 2 w 4"/>
                <a:gd name="T9" fmla="*/ 3244 h 3244"/>
                <a:gd name="T10" fmla="*/ 2 w 4"/>
                <a:gd name="T11" fmla="*/ 0 h 3244"/>
              </a:gdLst>
              <a:ahLst/>
              <a:cxnLst>
                <a:cxn ang="0">
                  <a:pos x="T0" y="T1"/>
                </a:cxn>
                <a:cxn ang="0">
                  <a:pos x="T2" y="T3"/>
                </a:cxn>
                <a:cxn ang="0">
                  <a:pos x="T4" y="T5"/>
                </a:cxn>
                <a:cxn ang="0">
                  <a:pos x="T6" y="T7"/>
                </a:cxn>
                <a:cxn ang="0">
                  <a:pos x="T8" y="T9"/>
                </a:cxn>
                <a:cxn ang="0">
                  <a:pos x="T10" y="T11"/>
                </a:cxn>
              </a:cxnLst>
              <a:rect l="0" t="0" r="r" b="b"/>
              <a:pathLst>
                <a:path w="4" h="3244">
                  <a:moveTo>
                    <a:pt x="2" y="0"/>
                  </a:moveTo>
                  <a:lnTo>
                    <a:pt x="0" y="0"/>
                  </a:lnTo>
                  <a:lnTo>
                    <a:pt x="0" y="3244"/>
                  </a:lnTo>
                  <a:lnTo>
                    <a:pt x="4" y="3244"/>
                  </a:lnTo>
                  <a:lnTo>
                    <a:pt x="2" y="3244"/>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9" name="Rectangle 139"/>
            <p:cNvSpPr>
              <a:spLocks noChangeArrowheads="1"/>
            </p:cNvSpPr>
            <p:nvPr/>
          </p:nvSpPr>
          <p:spPr bwMode="auto">
            <a:xfrm>
              <a:off x="123"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0" name="Rectangle 140"/>
            <p:cNvSpPr>
              <a:spLocks noChangeArrowheads="1"/>
            </p:cNvSpPr>
            <p:nvPr/>
          </p:nvSpPr>
          <p:spPr bwMode="auto">
            <a:xfrm>
              <a:off x="123"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1" name="Freeform 141"/>
            <p:cNvSpPr/>
            <p:nvPr/>
          </p:nvSpPr>
          <p:spPr bwMode="auto">
            <a:xfrm>
              <a:off x="91" y="7"/>
              <a:ext cx="6" cy="3244"/>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2" name="Freeform 142"/>
            <p:cNvSpPr/>
            <p:nvPr/>
          </p:nvSpPr>
          <p:spPr bwMode="auto">
            <a:xfrm>
              <a:off x="91" y="7"/>
              <a:ext cx="6" cy="3244"/>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3" name="Rectangle 143"/>
            <p:cNvSpPr>
              <a:spLocks noChangeArrowheads="1"/>
            </p:cNvSpPr>
            <p:nvPr/>
          </p:nvSpPr>
          <p:spPr bwMode="auto">
            <a:xfrm>
              <a:off x="34" y="7"/>
              <a:ext cx="1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4" name="Rectangle 144"/>
            <p:cNvSpPr>
              <a:spLocks noChangeArrowheads="1"/>
            </p:cNvSpPr>
            <p:nvPr/>
          </p:nvSpPr>
          <p:spPr bwMode="auto">
            <a:xfrm>
              <a:off x="34" y="7"/>
              <a:ext cx="1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5" name="Rectangle 145"/>
            <p:cNvSpPr>
              <a:spLocks noChangeArrowheads="1"/>
            </p:cNvSpPr>
            <p:nvPr/>
          </p:nvSpPr>
          <p:spPr bwMode="auto">
            <a:xfrm>
              <a:off x="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6" name="Rectangle 146"/>
            <p:cNvSpPr>
              <a:spLocks noChangeArrowheads="1"/>
            </p:cNvSpPr>
            <p:nvPr/>
          </p:nvSpPr>
          <p:spPr bwMode="auto">
            <a:xfrm>
              <a:off x="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7" name="Rectangle 147"/>
            <p:cNvSpPr>
              <a:spLocks noChangeArrowheads="1"/>
            </p:cNvSpPr>
            <p:nvPr/>
          </p:nvSpPr>
          <p:spPr bwMode="auto">
            <a:xfrm>
              <a:off x="608"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8" name="Rectangle 148"/>
            <p:cNvSpPr>
              <a:spLocks noChangeArrowheads="1"/>
            </p:cNvSpPr>
            <p:nvPr/>
          </p:nvSpPr>
          <p:spPr bwMode="auto">
            <a:xfrm>
              <a:off x="608"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9" name="Freeform 149"/>
            <p:cNvSpPr/>
            <p:nvPr/>
          </p:nvSpPr>
          <p:spPr bwMode="auto">
            <a:xfrm>
              <a:off x="574" y="7"/>
              <a:ext cx="14" cy="3244"/>
            </a:xfrm>
            <a:custGeom>
              <a:avLst/>
              <a:gdLst>
                <a:gd name="T0" fmla="*/ 4 w 14"/>
                <a:gd name="T1" fmla="*/ 0 h 3244"/>
                <a:gd name="T2" fmla="*/ 0 w 14"/>
                <a:gd name="T3" fmla="*/ 0 h 3244"/>
                <a:gd name="T4" fmla="*/ 0 w 14"/>
                <a:gd name="T5" fmla="*/ 3244 h 3244"/>
                <a:gd name="T6" fmla="*/ 14 w 14"/>
                <a:gd name="T7" fmla="*/ 3244 h 3244"/>
                <a:gd name="T8" fmla="*/ 4 w 14"/>
                <a:gd name="T9" fmla="*/ 3244 h 3244"/>
                <a:gd name="T10" fmla="*/ 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4" y="0"/>
                  </a:moveTo>
                  <a:lnTo>
                    <a:pt x="0" y="0"/>
                  </a:lnTo>
                  <a:lnTo>
                    <a:pt x="0" y="3244"/>
                  </a:lnTo>
                  <a:lnTo>
                    <a:pt x="14"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0" name="Freeform 150"/>
            <p:cNvSpPr/>
            <p:nvPr/>
          </p:nvSpPr>
          <p:spPr bwMode="auto">
            <a:xfrm>
              <a:off x="574" y="7"/>
              <a:ext cx="14" cy="3244"/>
            </a:xfrm>
            <a:custGeom>
              <a:avLst/>
              <a:gdLst>
                <a:gd name="T0" fmla="*/ 4 w 14"/>
                <a:gd name="T1" fmla="*/ 0 h 3244"/>
                <a:gd name="T2" fmla="*/ 0 w 14"/>
                <a:gd name="T3" fmla="*/ 0 h 3244"/>
                <a:gd name="T4" fmla="*/ 0 w 14"/>
                <a:gd name="T5" fmla="*/ 3244 h 3244"/>
                <a:gd name="T6" fmla="*/ 14 w 14"/>
                <a:gd name="T7" fmla="*/ 3244 h 3244"/>
                <a:gd name="T8" fmla="*/ 4 w 14"/>
                <a:gd name="T9" fmla="*/ 3244 h 3244"/>
                <a:gd name="T10" fmla="*/ 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4" y="0"/>
                  </a:moveTo>
                  <a:lnTo>
                    <a:pt x="0" y="0"/>
                  </a:lnTo>
                  <a:lnTo>
                    <a:pt x="0" y="3244"/>
                  </a:lnTo>
                  <a:lnTo>
                    <a:pt x="14"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1" name="Rectangle 151"/>
            <p:cNvSpPr>
              <a:spLocks noChangeArrowheads="1"/>
            </p:cNvSpPr>
            <p:nvPr/>
          </p:nvSpPr>
          <p:spPr bwMode="auto">
            <a:xfrm>
              <a:off x="52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2" name="Rectangle 152"/>
            <p:cNvSpPr>
              <a:spLocks noChangeArrowheads="1"/>
            </p:cNvSpPr>
            <p:nvPr/>
          </p:nvSpPr>
          <p:spPr bwMode="auto">
            <a:xfrm>
              <a:off x="52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3" name="Freeform 153"/>
            <p:cNvSpPr/>
            <p:nvPr/>
          </p:nvSpPr>
          <p:spPr bwMode="auto">
            <a:xfrm>
              <a:off x="95" y="7"/>
              <a:ext cx="8" cy="3244"/>
            </a:xfrm>
            <a:custGeom>
              <a:avLst/>
              <a:gdLst>
                <a:gd name="T0" fmla="*/ 8 w 8"/>
                <a:gd name="T1" fmla="*/ 0 h 3244"/>
                <a:gd name="T2" fmla="*/ 0 w 8"/>
                <a:gd name="T3" fmla="*/ 0 h 3244"/>
                <a:gd name="T4" fmla="*/ 0 w 8"/>
                <a:gd name="T5" fmla="*/ 3244 h 3244"/>
                <a:gd name="T6" fmla="*/ 2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2" y="3244"/>
                  </a:lnTo>
                  <a:lnTo>
                    <a:pt x="8" y="3244"/>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4" name="Freeform 154"/>
            <p:cNvSpPr/>
            <p:nvPr/>
          </p:nvSpPr>
          <p:spPr bwMode="auto">
            <a:xfrm>
              <a:off x="95" y="7"/>
              <a:ext cx="8" cy="3244"/>
            </a:xfrm>
            <a:custGeom>
              <a:avLst/>
              <a:gdLst>
                <a:gd name="T0" fmla="*/ 8 w 8"/>
                <a:gd name="T1" fmla="*/ 0 h 3244"/>
                <a:gd name="T2" fmla="*/ 0 w 8"/>
                <a:gd name="T3" fmla="*/ 0 h 3244"/>
                <a:gd name="T4" fmla="*/ 0 w 8"/>
                <a:gd name="T5" fmla="*/ 3244 h 3244"/>
                <a:gd name="T6" fmla="*/ 2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2" y="3244"/>
                  </a:lnTo>
                  <a:lnTo>
                    <a:pt x="8" y="3244"/>
                  </a:lnTo>
                  <a:lnTo>
                    <a:pt x="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5" name="Freeform 155"/>
            <p:cNvSpPr/>
            <p:nvPr/>
          </p:nvSpPr>
          <p:spPr bwMode="auto">
            <a:xfrm>
              <a:off x="135" y="7"/>
              <a:ext cx="8" cy="3244"/>
            </a:xfrm>
            <a:custGeom>
              <a:avLst/>
              <a:gdLst>
                <a:gd name="T0" fmla="*/ 8 w 8"/>
                <a:gd name="T1" fmla="*/ 0 h 3244"/>
                <a:gd name="T2" fmla="*/ 0 w 8"/>
                <a:gd name="T3" fmla="*/ 0 h 3244"/>
                <a:gd name="T4" fmla="*/ 0 w 8"/>
                <a:gd name="T5" fmla="*/ 3244 h 3244"/>
                <a:gd name="T6" fmla="*/ 2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2" y="3244"/>
                  </a:lnTo>
                  <a:lnTo>
                    <a:pt x="8" y="3244"/>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6" name="Freeform 156"/>
            <p:cNvSpPr/>
            <p:nvPr/>
          </p:nvSpPr>
          <p:spPr bwMode="auto">
            <a:xfrm>
              <a:off x="135" y="7"/>
              <a:ext cx="8" cy="3244"/>
            </a:xfrm>
            <a:custGeom>
              <a:avLst/>
              <a:gdLst>
                <a:gd name="T0" fmla="*/ 8 w 8"/>
                <a:gd name="T1" fmla="*/ 0 h 3244"/>
                <a:gd name="T2" fmla="*/ 0 w 8"/>
                <a:gd name="T3" fmla="*/ 0 h 3244"/>
                <a:gd name="T4" fmla="*/ 0 w 8"/>
                <a:gd name="T5" fmla="*/ 3244 h 3244"/>
                <a:gd name="T6" fmla="*/ 2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2" y="3244"/>
                  </a:lnTo>
                  <a:lnTo>
                    <a:pt x="8" y="3244"/>
                  </a:lnTo>
                  <a:lnTo>
                    <a:pt x="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7" name="Rectangle 157"/>
            <p:cNvSpPr>
              <a:spLocks noChangeArrowheads="1"/>
            </p:cNvSpPr>
            <p:nvPr/>
          </p:nvSpPr>
          <p:spPr bwMode="auto">
            <a:xfrm>
              <a:off x="15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8" name="Rectangle 158"/>
            <p:cNvSpPr>
              <a:spLocks noChangeArrowheads="1"/>
            </p:cNvSpPr>
            <p:nvPr/>
          </p:nvSpPr>
          <p:spPr bwMode="auto">
            <a:xfrm>
              <a:off x="15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9" name="Rectangle 159"/>
            <p:cNvSpPr>
              <a:spLocks noChangeArrowheads="1"/>
            </p:cNvSpPr>
            <p:nvPr/>
          </p:nvSpPr>
          <p:spPr bwMode="auto">
            <a:xfrm>
              <a:off x="372" y="7"/>
              <a:ext cx="49"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0" name="Rectangle 160"/>
            <p:cNvSpPr>
              <a:spLocks noChangeArrowheads="1"/>
            </p:cNvSpPr>
            <p:nvPr/>
          </p:nvSpPr>
          <p:spPr bwMode="auto">
            <a:xfrm>
              <a:off x="372" y="7"/>
              <a:ext cx="49"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1" name="Rectangle 161"/>
            <p:cNvSpPr>
              <a:spLocks noChangeArrowheads="1"/>
            </p:cNvSpPr>
            <p:nvPr/>
          </p:nvSpPr>
          <p:spPr bwMode="auto">
            <a:xfrm>
              <a:off x="330"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2" name="Rectangle 162"/>
            <p:cNvSpPr>
              <a:spLocks noChangeArrowheads="1"/>
            </p:cNvSpPr>
            <p:nvPr/>
          </p:nvSpPr>
          <p:spPr bwMode="auto">
            <a:xfrm>
              <a:off x="330"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3" name="Rectangle 163"/>
            <p:cNvSpPr>
              <a:spLocks noChangeArrowheads="1"/>
            </p:cNvSpPr>
            <p:nvPr/>
          </p:nvSpPr>
          <p:spPr bwMode="auto">
            <a:xfrm>
              <a:off x="284"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4" name="Rectangle 164"/>
            <p:cNvSpPr>
              <a:spLocks noChangeArrowheads="1"/>
            </p:cNvSpPr>
            <p:nvPr/>
          </p:nvSpPr>
          <p:spPr bwMode="auto">
            <a:xfrm>
              <a:off x="284"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5" name="Freeform 165"/>
            <p:cNvSpPr/>
            <p:nvPr/>
          </p:nvSpPr>
          <p:spPr bwMode="auto">
            <a:xfrm>
              <a:off x="217" y="7"/>
              <a:ext cx="13" cy="3244"/>
            </a:xfrm>
            <a:custGeom>
              <a:avLst/>
              <a:gdLst>
                <a:gd name="T0" fmla="*/ 13 w 13"/>
                <a:gd name="T1" fmla="*/ 0 h 3244"/>
                <a:gd name="T2" fmla="*/ 0 w 13"/>
                <a:gd name="T3" fmla="*/ 0 h 3244"/>
                <a:gd name="T4" fmla="*/ 0 w 13"/>
                <a:gd name="T5" fmla="*/ 3244 h 3244"/>
                <a:gd name="T6" fmla="*/ 13 w 13"/>
                <a:gd name="T7" fmla="*/ 3244 h 3244"/>
                <a:gd name="T8" fmla="*/ 13 w 13"/>
                <a:gd name="T9" fmla="*/ 3244 h 3244"/>
                <a:gd name="T10" fmla="*/ 13 w 13"/>
                <a:gd name="T11" fmla="*/ 0 h 3244"/>
              </a:gdLst>
              <a:ahLst/>
              <a:cxnLst>
                <a:cxn ang="0">
                  <a:pos x="T0" y="T1"/>
                </a:cxn>
                <a:cxn ang="0">
                  <a:pos x="T2" y="T3"/>
                </a:cxn>
                <a:cxn ang="0">
                  <a:pos x="T4" y="T5"/>
                </a:cxn>
                <a:cxn ang="0">
                  <a:pos x="T6" y="T7"/>
                </a:cxn>
                <a:cxn ang="0">
                  <a:pos x="T8" y="T9"/>
                </a:cxn>
                <a:cxn ang="0">
                  <a:pos x="T10" y="T11"/>
                </a:cxn>
              </a:cxnLst>
              <a:rect l="0" t="0" r="r" b="b"/>
              <a:pathLst>
                <a:path w="13" h="3244">
                  <a:moveTo>
                    <a:pt x="13" y="0"/>
                  </a:moveTo>
                  <a:lnTo>
                    <a:pt x="0" y="0"/>
                  </a:lnTo>
                  <a:lnTo>
                    <a:pt x="0" y="3244"/>
                  </a:lnTo>
                  <a:lnTo>
                    <a:pt x="13" y="3244"/>
                  </a:lnTo>
                  <a:lnTo>
                    <a:pt x="13" y="3244"/>
                  </a:ln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6" name="Freeform 166"/>
            <p:cNvSpPr/>
            <p:nvPr/>
          </p:nvSpPr>
          <p:spPr bwMode="auto">
            <a:xfrm>
              <a:off x="217" y="7"/>
              <a:ext cx="13" cy="3244"/>
            </a:xfrm>
            <a:custGeom>
              <a:avLst/>
              <a:gdLst>
                <a:gd name="T0" fmla="*/ 13 w 13"/>
                <a:gd name="T1" fmla="*/ 0 h 3244"/>
                <a:gd name="T2" fmla="*/ 0 w 13"/>
                <a:gd name="T3" fmla="*/ 0 h 3244"/>
                <a:gd name="T4" fmla="*/ 0 w 13"/>
                <a:gd name="T5" fmla="*/ 3244 h 3244"/>
                <a:gd name="T6" fmla="*/ 13 w 13"/>
                <a:gd name="T7" fmla="*/ 3244 h 3244"/>
                <a:gd name="T8" fmla="*/ 13 w 13"/>
                <a:gd name="T9" fmla="*/ 3244 h 3244"/>
                <a:gd name="T10" fmla="*/ 13 w 13"/>
                <a:gd name="T11" fmla="*/ 0 h 3244"/>
              </a:gdLst>
              <a:ahLst/>
              <a:cxnLst>
                <a:cxn ang="0">
                  <a:pos x="T0" y="T1"/>
                </a:cxn>
                <a:cxn ang="0">
                  <a:pos x="T2" y="T3"/>
                </a:cxn>
                <a:cxn ang="0">
                  <a:pos x="T4" y="T5"/>
                </a:cxn>
                <a:cxn ang="0">
                  <a:pos x="T6" y="T7"/>
                </a:cxn>
                <a:cxn ang="0">
                  <a:pos x="T8" y="T9"/>
                </a:cxn>
                <a:cxn ang="0">
                  <a:pos x="T10" y="T11"/>
                </a:cxn>
              </a:cxnLst>
              <a:rect l="0" t="0" r="r" b="b"/>
              <a:pathLst>
                <a:path w="13" h="3244">
                  <a:moveTo>
                    <a:pt x="13" y="0"/>
                  </a:moveTo>
                  <a:lnTo>
                    <a:pt x="0" y="0"/>
                  </a:lnTo>
                  <a:lnTo>
                    <a:pt x="0" y="3244"/>
                  </a:lnTo>
                  <a:lnTo>
                    <a:pt x="13" y="3244"/>
                  </a:lnTo>
                  <a:lnTo>
                    <a:pt x="13" y="3244"/>
                  </a:lnTo>
                  <a:lnTo>
                    <a:pt x="1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7" name="Rectangle 167"/>
            <p:cNvSpPr>
              <a:spLocks noChangeArrowheads="1"/>
            </p:cNvSpPr>
            <p:nvPr/>
          </p:nvSpPr>
          <p:spPr bwMode="auto">
            <a:xfrm>
              <a:off x="97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8" name="Rectangle 168"/>
            <p:cNvSpPr>
              <a:spLocks noChangeArrowheads="1"/>
            </p:cNvSpPr>
            <p:nvPr/>
          </p:nvSpPr>
          <p:spPr bwMode="auto">
            <a:xfrm>
              <a:off x="97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9" name="Freeform 169"/>
            <p:cNvSpPr/>
            <p:nvPr/>
          </p:nvSpPr>
          <p:spPr bwMode="auto">
            <a:xfrm>
              <a:off x="938" y="7"/>
              <a:ext cx="12" cy="3244"/>
            </a:xfrm>
            <a:custGeom>
              <a:avLst/>
              <a:gdLst>
                <a:gd name="T0" fmla="*/ 12 w 12"/>
                <a:gd name="T1" fmla="*/ 0 h 3244"/>
                <a:gd name="T2" fmla="*/ 12 w 12"/>
                <a:gd name="T3" fmla="*/ 0 h 3244"/>
                <a:gd name="T4" fmla="*/ 12 w 12"/>
                <a:gd name="T5" fmla="*/ 3244 h 3244"/>
                <a:gd name="T6" fmla="*/ 8 w 12"/>
                <a:gd name="T7" fmla="*/ 3244 h 3244"/>
                <a:gd name="T8" fmla="*/ 8 w 12"/>
                <a:gd name="T9" fmla="*/ 0 h 3244"/>
                <a:gd name="T10" fmla="*/ 0 w 12"/>
                <a:gd name="T11" fmla="*/ 0 h 3244"/>
                <a:gd name="T12" fmla="*/ 0 w 12"/>
                <a:gd name="T13" fmla="*/ 3244 h 3244"/>
                <a:gd name="T14" fmla="*/ 12 w 12"/>
                <a:gd name="T15" fmla="*/ 3244 h 3244"/>
                <a:gd name="T16" fmla="*/ 12 w 12"/>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44">
                  <a:moveTo>
                    <a:pt x="12" y="0"/>
                  </a:moveTo>
                  <a:lnTo>
                    <a:pt x="12" y="0"/>
                  </a:lnTo>
                  <a:lnTo>
                    <a:pt x="12" y="3244"/>
                  </a:lnTo>
                  <a:lnTo>
                    <a:pt x="8" y="3244"/>
                  </a:lnTo>
                  <a:lnTo>
                    <a:pt x="8" y="0"/>
                  </a:lnTo>
                  <a:lnTo>
                    <a:pt x="0" y="0"/>
                  </a:lnTo>
                  <a:lnTo>
                    <a:pt x="0" y="3244"/>
                  </a:lnTo>
                  <a:lnTo>
                    <a:pt x="12" y="3244"/>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0" name="Freeform 170"/>
            <p:cNvSpPr/>
            <p:nvPr/>
          </p:nvSpPr>
          <p:spPr bwMode="auto">
            <a:xfrm>
              <a:off x="938" y="7"/>
              <a:ext cx="12" cy="3244"/>
            </a:xfrm>
            <a:custGeom>
              <a:avLst/>
              <a:gdLst>
                <a:gd name="T0" fmla="*/ 12 w 12"/>
                <a:gd name="T1" fmla="*/ 0 h 3244"/>
                <a:gd name="T2" fmla="*/ 12 w 12"/>
                <a:gd name="T3" fmla="*/ 0 h 3244"/>
                <a:gd name="T4" fmla="*/ 12 w 12"/>
                <a:gd name="T5" fmla="*/ 3244 h 3244"/>
                <a:gd name="T6" fmla="*/ 8 w 12"/>
                <a:gd name="T7" fmla="*/ 3244 h 3244"/>
                <a:gd name="T8" fmla="*/ 8 w 12"/>
                <a:gd name="T9" fmla="*/ 0 h 3244"/>
                <a:gd name="T10" fmla="*/ 0 w 12"/>
                <a:gd name="T11" fmla="*/ 0 h 3244"/>
                <a:gd name="T12" fmla="*/ 0 w 12"/>
                <a:gd name="T13" fmla="*/ 3244 h 3244"/>
                <a:gd name="T14" fmla="*/ 12 w 12"/>
                <a:gd name="T15" fmla="*/ 3244 h 3244"/>
                <a:gd name="T16" fmla="*/ 12 w 12"/>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44">
                  <a:moveTo>
                    <a:pt x="12" y="0"/>
                  </a:moveTo>
                  <a:lnTo>
                    <a:pt x="12" y="0"/>
                  </a:lnTo>
                  <a:lnTo>
                    <a:pt x="12" y="3244"/>
                  </a:lnTo>
                  <a:lnTo>
                    <a:pt x="8" y="3244"/>
                  </a:lnTo>
                  <a:lnTo>
                    <a:pt x="8" y="0"/>
                  </a:lnTo>
                  <a:lnTo>
                    <a:pt x="0" y="0"/>
                  </a:lnTo>
                  <a:lnTo>
                    <a:pt x="0" y="3244"/>
                  </a:lnTo>
                  <a:lnTo>
                    <a:pt x="12" y="3244"/>
                  </a:lnTo>
                  <a:lnTo>
                    <a:pt x="1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1" name="Rectangle 171"/>
            <p:cNvSpPr>
              <a:spLocks noChangeArrowheads="1"/>
            </p:cNvSpPr>
            <p:nvPr/>
          </p:nvSpPr>
          <p:spPr bwMode="auto">
            <a:xfrm>
              <a:off x="88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2" name="Rectangle 172"/>
            <p:cNvSpPr>
              <a:spLocks noChangeArrowheads="1"/>
            </p:cNvSpPr>
            <p:nvPr/>
          </p:nvSpPr>
          <p:spPr bwMode="auto">
            <a:xfrm>
              <a:off x="88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3" name="Rectangle 173"/>
            <p:cNvSpPr>
              <a:spLocks noChangeArrowheads="1"/>
            </p:cNvSpPr>
            <p:nvPr/>
          </p:nvSpPr>
          <p:spPr bwMode="auto">
            <a:xfrm>
              <a:off x="45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4" name="Rectangle 174"/>
            <p:cNvSpPr>
              <a:spLocks noChangeArrowheads="1"/>
            </p:cNvSpPr>
            <p:nvPr/>
          </p:nvSpPr>
          <p:spPr bwMode="auto">
            <a:xfrm>
              <a:off x="45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5" name="Rectangle 175"/>
            <p:cNvSpPr>
              <a:spLocks noChangeArrowheads="1"/>
            </p:cNvSpPr>
            <p:nvPr/>
          </p:nvSpPr>
          <p:spPr bwMode="auto">
            <a:xfrm>
              <a:off x="499"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6" name="Rectangle 176"/>
            <p:cNvSpPr>
              <a:spLocks noChangeArrowheads="1"/>
            </p:cNvSpPr>
            <p:nvPr/>
          </p:nvSpPr>
          <p:spPr bwMode="auto">
            <a:xfrm>
              <a:off x="499"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7" name="Rectangle 177"/>
            <p:cNvSpPr>
              <a:spLocks noChangeArrowheads="1"/>
            </p:cNvSpPr>
            <p:nvPr/>
          </p:nvSpPr>
          <p:spPr bwMode="auto">
            <a:xfrm>
              <a:off x="51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8" name="Rectangle 178"/>
            <p:cNvSpPr>
              <a:spLocks noChangeArrowheads="1"/>
            </p:cNvSpPr>
            <p:nvPr/>
          </p:nvSpPr>
          <p:spPr bwMode="auto">
            <a:xfrm>
              <a:off x="51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9" name="Rectangle 179"/>
            <p:cNvSpPr>
              <a:spLocks noChangeArrowheads="1"/>
            </p:cNvSpPr>
            <p:nvPr/>
          </p:nvSpPr>
          <p:spPr bwMode="auto">
            <a:xfrm>
              <a:off x="735" y="7"/>
              <a:ext cx="50"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0" name="Rectangle 180"/>
            <p:cNvSpPr>
              <a:spLocks noChangeArrowheads="1"/>
            </p:cNvSpPr>
            <p:nvPr/>
          </p:nvSpPr>
          <p:spPr bwMode="auto">
            <a:xfrm>
              <a:off x="735" y="7"/>
              <a:ext cx="50"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1" name="Rectangle 181"/>
            <p:cNvSpPr>
              <a:spLocks noChangeArrowheads="1"/>
            </p:cNvSpPr>
            <p:nvPr/>
          </p:nvSpPr>
          <p:spPr bwMode="auto">
            <a:xfrm>
              <a:off x="693"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2" name="Rectangle 182"/>
            <p:cNvSpPr>
              <a:spLocks noChangeArrowheads="1"/>
            </p:cNvSpPr>
            <p:nvPr/>
          </p:nvSpPr>
          <p:spPr bwMode="auto">
            <a:xfrm>
              <a:off x="693"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3" name="Rectangle 183"/>
            <p:cNvSpPr>
              <a:spLocks noChangeArrowheads="1"/>
            </p:cNvSpPr>
            <p:nvPr/>
          </p:nvSpPr>
          <p:spPr bwMode="auto">
            <a:xfrm>
              <a:off x="646"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4" name="Rectangle 184"/>
            <p:cNvSpPr>
              <a:spLocks noChangeArrowheads="1"/>
            </p:cNvSpPr>
            <p:nvPr/>
          </p:nvSpPr>
          <p:spPr bwMode="auto">
            <a:xfrm>
              <a:off x="646"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5" name="Freeform 185"/>
            <p:cNvSpPr/>
            <p:nvPr/>
          </p:nvSpPr>
          <p:spPr bwMode="auto">
            <a:xfrm>
              <a:off x="578" y="7"/>
              <a:ext cx="14" cy="3244"/>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6" name="Freeform 186"/>
            <p:cNvSpPr/>
            <p:nvPr/>
          </p:nvSpPr>
          <p:spPr bwMode="auto">
            <a:xfrm>
              <a:off x="578" y="7"/>
              <a:ext cx="14" cy="3244"/>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7" name="Freeform 187"/>
            <p:cNvSpPr/>
            <p:nvPr/>
          </p:nvSpPr>
          <p:spPr bwMode="auto">
            <a:xfrm>
              <a:off x="1194" y="7"/>
              <a:ext cx="6" cy="3244"/>
            </a:xfrm>
            <a:custGeom>
              <a:avLst/>
              <a:gdLst>
                <a:gd name="T0" fmla="*/ 2 w 6"/>
                <a:gd name="T1" fmla="*/ 0 h 3244"/>
                <a:gd name="T2" fmla="*/ 0 w 6"/>
                <a:gd name="T3" fmla="*/ 0 h 3244"/>
                <a:gd name="T4" fmla="*/ 0 w 6"/>
                <a:gd name="T5" fmla="*/ 3244 h 3244"/>
                <a:gd name="T6" fmla="*/ 6 w 6"/>
                <a:gd name="T7" fmla="*/ 3244 h 3244"/>
                <a:gd name="T8" fmla="*/ 2 w 6"/>
                <a:gd name="T9" fmla="*/ 3244 h 3244"/>
                <a:gd name="T10" fmla="*/ 2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2" y="0"/>
                  </a:moveTo>
                  <a:lnTo>
                    <a:pt x="0" y="0"/>
                  </a:lnTo>
                  <a:lnTo>
                    <a:pt x="0" y="3244"/>
                  </a:lnTo>
                  <a:lnTo>
                    <a:pt x="6" y="3244"/>
                  </a:lnTo>
                  <a:lnTo>
                    <a:pt x="2" y="324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8" name="Freeform 188"/>
            <p:cNvSpPr/>
            <p:nvPr/>
          </p:nvSpPr>
          <p:spPr bwMode="auto">
            <a:xfrm>
              <a:off x="1194" y="7"/>
              <a:ext cx="6" cy="3244"/>
            </a:xfrm>
            <a:custGeom>
              <a:avLst/>
              <a:gdLst>
                <a:gd name="T0" fmla="*/ 2 w 6"/>
                <a:gd name="T1" fmla="*/ 0 h 3244"/>
                <a:gd name="T2" fmla="*/ 0 w 6"/>
                <a:gd name="T3" fmla="*/ 0 h 3244"/>
                <a:gd name="T4" fmla="*/ 0 w 6"/>
                <a:gd name="T5" fmla="*/ 3244 h 3244"/>
                <a:gd name="T6" fmla="*/ 6 w 6"/>
                <a:gd name="T7" fmla="*/ 3244 h 3244"/>
                <a:gd name="T8" fmla="*/ 2 w 6"/>
                <a:gd name="T9" fmla="*/ 3244 h 3244"/>
                <a:gd name="T10" fmla="*/ 2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2" y="0"/>
                  </a:moveTo>
                  <a:lnTo>
                    <a:pt x="0" y="0"/>
                  </a:lnTo>
                  <a:lnTo>
                    <a:pt x="0" y="3244"/>
                  </a:lnTo>
                  <a:lnTo>
                    <a:pt x="6" y="3244"/>
                  </a:lnTo>
                  <a:lnTo>
                    <a:pt x="2" y="3244"/>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9" name="Rectangle 189"/>
            <p:cNvSpPr>
              <a:spLocks noChangeArrowheads="1"/>
            </p:cNvSpPr>
            <p:nvPr/>
          </p:nvSpPr>
          <p:spPr bwMode="auto">
            <a:xfrm>
              <a:off x="1142" y="7"/>
              <a:ext cx="4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0" name="Rectangle 190"/>
            <p:cNvSpPr>
              <a:spLocks noChangeArrowheads="1"/>
            </p:cNvSpPr>
            <p:nvPr/>
          </p:nvSpPr>
          <p:spPr bwMode="auto">
            <a:xfrm>
              <a:off x="1142" y="7"/>
              <a:ext cx="4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1" name="Freeform 191"/>
            <p:cNvSpPr/>
            <p:nvPr/>
          </p:nvSpPr>
          <p:spPr bwMode="auto">
            <a:xfrm>
              <a:off x="1101" y="7"/>
              <a:ext cx="28" cy="3244"/>
            </a:xfrm>
            <a:custGeom>
              <a:avLst/>
              <a:gdLst>
                <a:gd name="T0" fmla="*/ 28 w 28"/>
                <a:gd name="T1" fmla="*/ 0 h 3244"/>
                <a:gd name="T2" fmla="*/ 24 w 28"/>
                <a:gd name="T3" fmla="*/ 0 h 3244"/>
                <a:gd name="T4" fmla="*/ 24 w 28"/>
                <a:gd name="T5" fmla="*/ 3244 h 3244"/>
                <a:gd name="T6" fmla="*/ 16 w 28"/>
                <a:gd name="T7" fmla="*/ 3244 h 3244"/>
                <a:gd name="T8" fmla="*/ 16 w 28"/>
                <a:gd name="T9" fmla="*/ 0 h 3244"/>
                <a:gd name="T10" fmla="*/ 0 w 28"/>
                <a:gd name="T11" fmla="*/ 0 h 3244"/>
                <a:gd name="T12" fmla="*/ 0 w 28"/>
                <a:gd name="T13" fmla="*/ 3244 h 3244"/>
                <a:gd name="T14" fmla="*/ 28 w 28"/>
                <a:gd name="T15" fmla="*/ 3244 h 3244"/>
                <a:gd name="T16" fmla="*/ 28 w 28"/>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244">
                  <a:moveTo>
                    <a:pt x="28" y="0"/>
                  </a:moveTo>
                  <a:lnTo>
                    <a:pt x="24" y="0"/>
                  </a:lnTo>
                  <a:lnTo>
                    <a:pt x="24" y="3244"/>
                  </a:lnTo>
                  <a:lnTo>
                    <a:pt x="16" y="3244"/>
                  </a:lnTo>
                  <a:lnTo>
                    <a:pt x="16" y="0"/>
                  </a:lnTo>
                  <a:lnTo>
                    <a:pt x="0" y="0"/>
                  </a:lnTo>
                  <a:lnTo>
                    <a:pt x="0" y="3244"/>
                  </a:lnTo>
                  <a:lnTo>
                    <a:pt x="28" y="3244"/>
                  </a:ln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2" name="Freeform 192"/>
            <p:cNvSpPr/>
            <p:nvPr/>
          </p:nvSpPr>
          <p:spPr bwMode="auto">
            <a:xfrm>
              <a:off x="1101" y="7"/>
              <a:ext cx="28" cy="3244"/>
            </a:xfrm>
            <a:custGeom>
              <a:avLst/>
              <a:gdLst>
                <a:gd name="T0" fmla="*/ 28 w 28"/>
                <a:gd name="T1" fmla="*/ 0 h 3244"/>
                <a:gd name="T2" fmla="*/ 24 w 28"/>
                <a:gd name="T3" fmla="*/ 0 h 3244"/>
                <a:gd name="T4" fmla="*/ 24 w 28"/>
                <a:gd name="T5" fmla="*/ 3244 h 3244"/>
                <a:gd name="T6" fmla="*/ 16 w 28"/>
                <a:gd name="T7" fmla="*/ 3244 h 3244"/>
                <a:gd name="T8" fmla="*/ 16 w 28"/>
                <a:gd name="T9" fmla="*/ 0 h 3244"/>
                <a:gd name="T10" fmla="*/ 0 w 28"/>
                <a:gd name="T11" fmla="*/ 0 h 3244"/>
                <a:gd name="T12" fmla="*/ 0 w 28"/>
                <a:gd name="T13" fmla="*/ 3244 h 3244"/>
                <a:gd name="T14" fmla="*/ 28 w 28"/>
                <a:gd name="T15" fmla="*/ 3244 h 3244"/>
                <a:gd name="T16" fmla="*/ 28 w 28"/>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244">
                  <a:moveTo>
                    <a:pt x="28" y="0"/>
                  </a:moveTo>
                  <a:lnTo>
                    <a:pt x="24" y="0"/>
                  </a:lnTo>
                  <a:lnTo>
                    <a:pt x="24" y="3244"/>
                  </a:lnTo>
                  <a:lnTo>
                    <a:pt x="16" y="3244"/>
                  </a:lnTo>
                  <a:lnTo>
                    <a:pt x="16" y="0"/>
                  </a:lnTo>
                  <a:lnTo>
                    <a:pt x="0" y="0"/>
                  </a:lnTo>
                  <a:lnTo>
                    <a:pt x="0" y="3244"/>
                  </a:lnTo>
                  <a:lnTo>
                    <a:pt x="28" y="3244"/>
                  </a:lnTo>
                  <a:lnTo>
                    <a:pt x="2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3" name="Rectangle 193"/>
            <p:cNvSpPr>
              <a:spLocks noChangeArrowheads="1"/>
            </p:cNvSpPr>
            <p:nvPr/>
          </p:nvSpPr>
          <p:spPr bwMode="auto">
            <a:xfrm>
              <a:off x="1087"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4" name="Rectangle 194"/>
            <p:cNvSpPr>
              <a:spLocks noChangeArrowheads="1"/>
            </p:cNvSpPr>
            <p:nvPr/>
          </p:nvSpPr>
          <p:spPr bwMode="auto">
            <a:xfrm>
              <a:off x="1087"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5" name="Rectangle 195"/>
            <p:cNvSpPr>
              <a:spLocks noChangeArrowheads="1"/>
            </p:cNvSpPr>
            <p:nvPr/>
          </p:nvSpPr>
          <p:spPr bwMode="auto">
            <a:xfrm>
              <a:off x="946"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6" name="Rectangle 196"/>
            <p:cNvSpPr>
              <a:spLocks noChangeArrowheads="1"/>
            </p:cNvSpPr>
            <p:nvPr/>
          </p:nvSpPr>
          <p:spPr bwMode="auto">
            <a:xfrm>
              <a:off x="946"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7" name="Rectangle 197"/>
            <p:cNvSpPr>
              <a:spLocks noChangeArrowheads="1"/>
            </p:cNvSpPr>
            <p:nvPr/>
          </p:nvSpPr>
          <p:spPr bwMode="auto">
            <a:xfrm>
              <a:off x="1045"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8" name="Rectangle 198"/>
            <p:cNvSpPr>
              <a:spLocks noChangeArrowheads="1"/>
            </p:cNvSpPr>
            <p:nvPr/>
          </p:nvSpPr>
          <p:spPr bwMode="auto">
            <a:xfrm>
              <a:off x="1045"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9" name="Rectangle 199"/>
            <p:cNvSpPr>
              <a:spLocks noChangeArrowheads="1"/>
            </p:cNvSpPr>
            <p:nvPr/>
          </p:nvSpPr>
          <p:spPr bwMode="auto">
            <a:xfrm>
              <a:off x="987" y="7"/>
              <a:ext cx="1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0" name="Rectangle 200"/>
            <p:cNvSpPr>
              <a:spLocks noChangeArrowheads="1"/>
            </p:cNvSpPr>
            <p:nvPr/>
          </p:nvSpPr>
          <p:spPr bwMode="auto">
            <a:xfrm>
              <a:off x="987" y="7"/>
              <a:ext cx="1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1" name="Rectangle 201"/>
            <p:cNvSpPr>
              <a:spLocks noChangeArrowheads="1"/>
            </p:cNvSpPr>
            <p:nvPr/>
          </p:nvSpPr>
          <p:spPr bwMode="auto">
            <a:xfrm>
              <a:off x="954" y="7"/>
              <a:ext cx="10"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2" name="Rectangle 202"/>
            <p:cNvSpPr>
              <a:spLocks noChangeArrowheads="1"/>
            </p:cNvSpPr>
            <p:nvPr/>
          </p:nvSpPr>
          <p:spPr bwMode="auto">
            <a:xfrm>
              <a:off x="954" y="7"/>
              <a:ext cx="10"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3" name="Freeform 203"/>
            <p:cNvSpPr/>
            <p:nvPr/>
          </p:nvSpPr>
          <p:spPr bwMode="auto">
            <a:xfrm>
              <a:off x="1500" y="7"/>
              <a:ext cx="8" cy="3244"/>
            </a:xfrm>
            <a:custGeom>
              <a:avLst/>
              <a:gdLst>
                <a:gd name="T0" fmla="*/ 6 w 8"/>
                <a:gd name="T1" fmla="*/ 0 h 3244"/>
                <a:gd name="T2" fmla="*/ 0 w 8"/>
                <a:gd name="T3" fmla="*/ 0 h 3244"/>
                <a:gd name="T4" fmla="*/ 0 w 8"/>
                <a:gd name="T5" fmla="*/ 3244 h 3244"/>
                <a:gd name="T6" fmla="*/ 8 w 8"/>
                <a:gd name="T7" fmla="*/ 3244 h 3244"/>
                <a:gd name="T8" fmla="*/ 6 w 8"/>
                <a:gd name="T9" fmla="*/ 3244 h 3244"/>
                <a:gd name="T10" fmla="*/ 6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6" y="0"/>
                  </a:moveTo>
                  <a:lnTo>
                    <a:pt x="0" y="0"/>
                  </a:lnTo>
                  <a:lnTo>
                    <a:pt x="0" y="3244"/>
                  </a:lnTo>
                  <a:lnTo>
                    <a:pt x="8" y="3244"/>
                  </a:lnTo>
                  <a:lnTo>
                    <a:pt x="6" y="3244"/>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4" name="Freeform 204"/>
            <p:cNvSpPr/>
            <p:nvPr/>
          </p:nvSpPr>
          <p:spPr bwMode="auto">
            <a:xfrm>
              <a:off x="1500" y="7"/>
              <a:ext cx="8" cy="3244"/>
            </a:xfrm>
            <a:custGeom>
              <a:avLst/>
              <a:gdLst>
                <a:gd name="T0" fmla="*/ 6 w 8"/>
                <a:gd name="T1" fmla="*/ 0 h 3244"/>
                <a:gd name="T2" fmla="*/ 0 w 8"/>
                <a:gd name="T3" fmla="*/ 0 h 3244"/>
                <a:gd name="T4" fmla="*/ 0 w 8"/>
                <a:gd name="T5" fmla="*/ 3244 h 3244"/>
                <a:gd name="T6" fmla="*/ 8 w 8"/>
                <a:gd name="T7" fmla="*/ 3244 h 3244"/>
                <a:gd name="T8" fmla="*/ 6 w 8"/>
                <a:gd name="T9" fmla="*/ 3244 h 3244"/>
                <a:gd name="T10" fmla="*/ 6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6" y="0"/>
                  </a:moveTo>
                  <a:lnTo>
                    <a:pt x="0" y="0"/>
                  </a:lnTo>
                  <a:lnTo>
                    <a:pt x="0" y="3244"/>
                  </a:lnTo>
                  <a:lnTo>
                    <a:pt x="8" y="3244"/>
                  </a:lnTo>
                  <a:lnTo>
                    <a:pt x="6" y="324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5" name="Rectangle 205"/>
            <p:cNvSpPr>
              <a:spLocks noChangeArrowheads="1"/>
            </p:cNvSpPr>
            <p:nvPr/>
          </p:nvSpPr>
          <p:spPr bwMode="auto">
            <a:xfrm>
              <a:off x="1075"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6" name="Rectangle 206"/>
            <p:cNvSpPr>
              <a:spLocks noChangeArrowheads="1"/>
            </p:cNvSpPr>
            <p:nvPr/>
          </p:nvSpPr>
          <p:spPr bwMode="auto">
            <a:xfrm>
              <a:off x="1075"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7" name="Rectangle 207"/>
            <p:cNvSpPr>
              <a:spLocks noChangeArrowheads="1"/>
            </p:cNvSpPr>
            <p:nvPr/>
          </p:nvSpPr>
          <p:spPr bwMode="auto">
            <a:xfrm>
              <a:off x="111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8" name="Rectangle 208"/>
            <p:cNvSpPr>
              <a:spLocks noChangeArrowheads="1"/>
            </p:cNvSpPr>
            <p:nvPr/>
          </p:nvSpPr>
          <p:spPr bwMode="auto">
            <a:xfrm>
              <a:off x="111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9" name="Rectangle 209"/>
            <p:cNvSpPr>
              <a:spLocks noChangeArrowheads="1"/>
            </p:cNvSpPr>
            <p:nvPr/>
          </p:nvSpPr>
          <p:spPr bwMode="auto">
            <a:xfrm>
              <a:off x="1131" y="7"/>
              <a:ext cx="7"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0" name="Rectangle 210"/>
            <p:cNvSpPr>
              <a:spLocks noChangeArrowheads="1"/>
            </p:cNvSpPr>
            <p:nvPr/>
          </p:nvSpPr>
          <p:spPr bwMode="auto">
            <a:xfrm>
              <a:off x="1131" y="7"/>
              <a:ext cx="7"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1" name="Freeform 211"/>
            <p:cNvSpPr/>
            <p:nvPr/>
          </p:nvSpPr>
          <p:spPr bwMode="auto">
            <a:xfrm>
              <a:off x="1353" y="7"/>
              <a:ext cx="50" cy="3244"/>
            </a:xfrm>
            <a:custGeom>
              <a:avLst/>
              <a:gdLst>
                <a:gd name="T0" fmla="*/ 40 w 50"/>
                <a:gd name="T1" fmla="*/ 0 h 3244"/>
                <a:gd name="T2" fmla="*/ 0 w 50"/>
                <a:gd name="T3" fmla="*/ 0 h 3244"/>
                <a:gd name="T4" fmla="*/ 0 w 50"/>
                <a:gd name="T5" fmla="*/ 3244 h 3244"/>
                <a:gd name="T6" fmla="*/ 50 w 50"/>
                <a:gd name="T7" fmla="*/ 3244 h 3244"/>
                <a:gd name="T8" fmla="*/ 40 w 50"/>
                <a:gd name="T9" fmla="*/ 3244 h 3244"/>
                <a:gd name="T10" fmla="*/ 40 w 50"/>
                <a:gd name="T11" fmla="*/ 0 h 3244"/>
              </a:gdLst>
              <a:ahLst/>
              <a:cxnLst>
                <a:cxn ang="0">
                  <a:pos x="T0" y="T1"/>
                </a:cxn>
                <a:cxn ang="0">
                  <a:pos x="T2" y="T3"/>
                </a:cxn>
                <a:cxn ang="0">
                  <a:pos x="T4" y="T5"/>
                </a:cxn>
                <a:cxn ang="0">
                  <a:pos x="T6" y="T7"/>
                </a:cxn>
                <a:cxn ang="0">
                  <a:pos x="T8" y="T9"/>
                </a:cxn>
                <a:cxn ang="0">
                  <a:pos x="T10" y="T11"/>
                </a:cxn>
              </a:cxnLst>
              <a:rect l="0" t="0" r="r" b="b"/>
              <a:pathLst>
                <a:path w="50" h="3244">
                  <a:moveTo>
                    <a:pt x="40" y="0"/>
                  </a:moveTo>
                  <a:lnTo>
                    <a:pt x="0" y="0"/>
                  </a:lnTo>
                  <a:lnTo>
                    <a:pt x="0" y="3244"/>
                  </a:lnTo>
                  <a:lnTo>
                    <a:pt x="50" y="3244"/>
                  </a:lnTo>
                  <a:lnTo>
                    <a:pt x="40" y="3244"/>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2" name="Freeform 212"/>
            <p:cNvSpPr/>
            <p:nvPr/>
          </p:nvSpPr>
          <p:spPr bwMode="auto">
            <a:xfrm>
              <a:off x="1353" y="7"/>
              <a:ext cx="50" cy="3244"/>
            </a:xfrm>
            <a:custGeom>
              <a:avLst/>
              <a:gdLst>
                <a:gd name="T0" fmla="*/ 40 w 50"/>
                <a:gd name="T1" fmla="*/ 0 h 3244"/>
                <a:gd name="T2" fmla="*/ 0 w 50"/>
                <a:gd name="T3" fmla="*/ 0 h 3244"/>
                <a:gd name="T4" fmla="*/ 0 w 50"/>
                <a:gd name="T5" fmla="*/ 3244 h 3244"/>
                <a:gd name="T6" fmla="*/ 50 w 50"/>
                <a:gd name="T7" fmla="*/ 3244 h 3244"/>
                <a:gd name="T8" fmla="*/ 40 w 50"/>
                <a:gd name="T9" fmla="*/ 3244 h 3244"/>
                <a:gd name="T10" fmla="*/ 40 w 50"/>
                <a:gd name="T11" fmla="*/ 0 h 3244"/>
              </a:gdLst>
              <a:ahLst/>
              <a:cxnLst>
                <a:cxn ang="0">
                  <a:pos x="T0" y="T1"/>
                </a:cxn>
                <a:cxn ang="0">
                  <a:pos x="T2" y="T3"/>
                </a:cxn>
                <a:cxn ang="0">
                  <a:pos x="T4" y="T5"/>
                </a:cxn>
                <a:cxn ang="0">
                  <a:pos x="T6" y="T7"/>
                </a:cxn>
                <a:cxn ang="0">
                  <a:pos x="T8" y="T9"/>
                </a:cxn>
                <a:cxn ang="0">
                  <a:pos x="T10" y="T11"/>
                </a:cxn>
              </a:cxnLst>
              <a:rect l="0" t="0" r="r" b="b"/>
              <a:pathLst>
                <a:path w="50" h="3244">
                  <a:moveTo>
                    <a:pt x="40" y="0"/>
                  </a:moveTo>
                  <a:lnTo>
                    <a:pt x="0" y="0"/>
                  </a:lnTo>
                  <a:lnTo>
                    <a:pt x="0" y="3244"/>
                  </a:lnTo>
                  <a:lnTo>
                    <a:pt x="50" y="3244"/>
                  </a:lnTo>
                  <a:lnTo>
                    <a:pt x="40" y="3244"/>
                  </a:lnTo>
                  <a:lnTo>
                    <a:pt x="4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3" name="Freeform 213"/>
            <p:cNvSpPr/>
            <p:nvPr/>
          </p:nvSpPr>
          <p:spPr bwMode="auto">
            <a:xfrm>
              <a:off x="1311" y="7"/>
              <a:ext cx="24" cy="3244"/>
            </a:xfrm>
            <a:custGeom>
              <a:avLst/>
              <a:gdLst>
                <a:gd name="T0" fmla="*/ 24 w 24"/>
                <a:gd name="T1" fmla="*/ 0 h 3244"/>
                <a:gd name="T2" fmla="*/ 24 w 24"/>
                <a:gd name="T3" fmla="*/ 0 h 3244"/>
                <a:gd name="T4" fmla="*/ 24 w 24"/>
                <a:gd name="T5" fmla="*/ 3244 h 3244"/>
                <a:gd name="T6" fmla="*/ 16 w 24"/>
                <a:gd name="T7" fmla="*/ 3244 h 3244"/>
                <a:gd name="T8" fmla="*/ 16 w 24"/>
                <a:gd name="T9" fmla="*/ 0 h 3244"/>
                <a:gd name="T10" fmla="*/ 8 w 24"/>
                <a:gd name="T11" fmla="*/ 0 h 3244"/>
                <a:gd name="T12" fmla="*/ 8 w 24"/>
                <a:gd name="T13" fmla="*/ 3244 h 3244"/>
                <a:gd name="T14" fmla="*/ 0 w 24"/>
                <a:gd name="T15" fmla="*/ 3244 h 3244"/>
                <a:gd name="T16" fmla="*/ 0 w 24"/>
                <a:gd name="T17" fmla="*/ 0 h 3244"/>
                <a:gd name="T18" fmla="*/ 0 w 24"/>
                <a:gd name="T19" fmla="*/ 0 h 3244"/>
                <a:gd name="T20" fmla="*/ 0 w 24"/>
                <a:gd name="T21" fmla="*/ 3244 h 3244"/>
                <a:gd name="T22" fmla="*/ 24 w 24"/>
                <a:gd name="T23" fmla="*/ 3244 h 3244"/>
                <a:gd name="T24" fmla="*/ 24 w 24"/>
                <a:gd name="T25"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244">
                  <a:moveTo>
                    <a:pt x="24" y="0"/>
                  </a:moveTo>
                  <a:lnTo>
                    <a:pt x="24" y="0"/>
                  </a:lnTo>
                  <a:lnTo>
                    <a:pt x="24" y="3244"/>
                  </a:lnTo>
                  <a:lnTo>
                    <a:pt x="16" y="3244"/>
                  </a:lnTo>
                  <a:lnTo>
                    <a:pt x="16" y="0"/>
                  </a:lnTo>
                  <a:lnTo>
                    <a:pt x="8" y="0"/>
                  </a:lnTo>
                  <a:lnTo>
                    <a:pt x="8" y="3244"/>
                  </a:lnTo>
                  <a:lnTo>
                    <a:pt x="0" y="3244"/>
                  </a:lnTo>
                  <a:lnTo>
                    <a:pt x="0" y="0"/>
                  </a:lnTo>
                  <a:lnTo>
                    <a:pt x="0" y="0"/>
                  </a:lnTo>
                  <a:lnTo>
                    <a:pt x="0" y="3244"/>
                  </a:lnTo>
                  <a:lnTo>
                    <a:pt x="24" y="324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4" name="Freeform 214"/>
            <p:cNvSpPr/>
            <p:nvPr/>
          </p:nvSpPr>
          <p:spPr bwMode="auto">
            <a:xfrm>
              <a:off x="1311" y="7"/>
              <a:ext cx="24" cy="3244"/>
            </a:xfrm>
            <a:custGeom>
              <a:avLst/>
              <a:gdLst>
                <a:gd name="T0" fmla="*/ 24 w 24"/>
                <a:gd name="T1" fmla="*/ 0 h 3244"/>
                <a:gd name="T2" fmla="*/ 24 w 24"/>
                <a:gd name="T3" fmla="*/ 0 h 3244"/>
                <a:gd name="T4" fmla="*/ 24 w 24"/>
                <a:gd name="T5" fmla="*/ 3244 h 3244"/>
                <a:gd name="T6" fmla="*/ 16 w 24"/>
                <a:gd name="T7" fmla="*/ 3244 h 3244"/>
                <a:gd name="T8" fmla="*/ 16 w 24"/>
                <a:gd name="T9" fmla="*/ 0 h 3244"/>
                <a:gd name="T10" fmla="*/ 8 w 24"/>
                <a:gd name="T11" fmla="*/ 0 h 3244"/>
                <a:gd name="T12" fmla="*/ 8 w 24"/>
                <a:gd name="T13" fmla="*/ 3244 h 3244"/>
                <a:gd name="T14" fmla="*/ 0 w 24"/>
                <a:gd name="T15" fmla="*/ 3244 h 3244"/>
                <a:gd name="T16" fmla="*/ 0 w 24"/>
                <a:gd name="T17" fmla="*/ 0 h 3244"/>
                <a:gd name="T18" fmla="*/ 0 w 24"/>
                <a:gd name="T19" fmla="*/ 0 h 3244"/>
                <a:gd name="T20" fmla="*/ 0 w 24"/>
                <a:gd name="T21" fmla="*/ 3244 h 3244"/>
                <a:gd name="T22" fmla="*/ 24 w 24"/>
                <a:gd name="T23" fmla="*/ 3244 h 3244"/>
                <a:gd name="T24" fmla="*/ 24 w 24"/>
                <a:gd name="T25"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244">
                  <a:moveTo>
                    <a:pt x="24" y="0"/>
                  </a:moveTo>
                  <a:lnTo>
                    <a:pt x="24" y="0"/>
                  </a:lnTo>
                  <a:lnTo>
                    <a:pt x="24" y="3244"/>
                  </a:lnTo>
                  <a:lnTo>
                    <a:pt x="16" y="3244"/>
                  </a:lnTo>
                  <a:lnTo>
                    <a:pt x="16" y="0"/>
                  </a:lnTo>
                  <a:lnTo>
                    <a:pt x="8" y="0"/>
                  </a:lnTo>
                  <a:lnTo>
                    <a:pt x="8" y="3244"/>
                  </a:lnTo>
                  <a:lnTo>
                    <a:pt x="0" y="3244"/>
                  </a:lnTo>
                  <a:lnTo>
                    <a:pt x="0" y="0"/>
                  </a:lnTo>
                  <a:lnTo>
                    <a:pt x="0" y="0"/>
                  </a:lnTo>
                  <a:lnTo>
                    <a:pt x="0" y="3244"/>
                  </a:lnTo>
                  <a:lnTo>
                    <a:pt x="24" y="3244"/>
                  </a:lnTo>
                  <a:lnTo>
                    <a:pt x="2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5" name="Freeform 215"/>
            <p:cNvSpPr/>
            <p:nvPr/>
          </p:nvSpPr>
          <p:spPr bwMode="auto">
            <a:xfrm>
              <a:off x="1264" y="7"/>
              <a:ext cx="25" cy="3244"/>
            </a:xfrm>
            <a:custGeom>
              <a:avLst/>
              <a:gdLst>
                <a:gd name="T0" fmla="*/ 25 w 25"/>
                <a:gd name="T1" fmla="*/ 0 h 3244"/>
                <a:gd name="T2" fmla="*/ 16 w 25"/>
                <a:gd name="T3" fmla="*/ 0 h 3244"/>
                <a:gd name="T4" fmla="*/ 16 w 25"/>
                <a:gd name="T5" fmla="*/ 3244 h 3244"/>
                <a:gd name="T6" fmla="*/ 8 w 25"/>
                <a:gd name="T7" fmla="*/ 3244 h 3244"/>
                <a:gd name="T8" fmla="*/ 8 w 25"/>
                <a:gd name="T9" fmla="*/ 0 h 3244"/>
                <a:gd name="T10" fmla="*/ 0 w 25"/>
                <a:gd name="T11" fmla="*/ 0 h 3244"/>
                <a:gd name="T12" fmla="*/ 0 w 25"/>
                <a:gd name="T13" fmla="*/ 3244 h 3244"/>
                <a:gd name="T14" fmla="*/ 25 w 25"/>
                <a:gd name="T15" fmla="*/ 3244 h 3244"/>
                <a:gd name="T16" fmla="*/ 25 w 25"/>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244">
                  <a:moveTo>
                    <a:pt x="25" y="0"/>
                  </a:moveTo>
                  <a:lnTo>
                    <a:pt x="16" y="0"/>
                  </a:lnTo>
                  <a:lnTo>
                    <a:pt x="16" y="3244"/>
                  </a:lnTo>
                  <a:lnTo>
                    <a:pt x="8" y="3244"/>
                  </a:lnTo>
                  <a:lnTo>
                    <a:pt x="8" y="0"/>
                  </a:lnTo>
                  <a:lnTo>
                    <a:pt x="0" y="0"/>
                  </a:lnTo>
                  <a:lnTo>
                    <a:pt x="0" y="3244"/>
                  </a:lnTo>
                  <a:lnTo>
                    <a:pt x="25" y="3244"/>
                  </a:ln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6" name="Freeform 216"/>
            <p:cNvSpPr/>
            <p:nvPr/>
          </p:nvSpPr>
          <p:spPr bwMode="auto">
            <a:xfrm>
              <a:off x="1264" y="7"/>
              <a:ext cx="25" cy="3244"/>
            </a:xfrm>
            <a:custGeom>
              <a:avLst/>
              <a:gdLst>
                <a:gd name="T0" fmla="*/ 25 w 25"/>
                <a:gd name="T1" fmla="*/ 0 h 3244"/>
                <a:gd name="T2" fmla="*/ 16 w 25"/>
                <a:gd name="T3" fmla="*/ 0 h 3244"/>
                <a:gd name="T4" fmla="*/ 16 w 25"/>
                <a:gd name="T5" fmla="*/ 3244 h 3244"/>
                <a:gd name="T6" fmla="*/ 8 w 25"/>
                <a:gd name="T7" fmla="*/ 3244 h 3244"/>
                <a:gd name="T8" fmla="*/ 8 w 25"/>
                <a:gd name="T9" fmla="*/ 0 h 3244"/>
                <a:gd name="T10" fmla="*/ 0 w 25"/>
                <a:gd name="T11" fmla="*/ 0 h 3244"/>
                <a:gd name="T12" fmla="*/ 0 w 25"/>
                <a:gd name="T13" fmla="*/ 3244 h 3244"/>
                <a:gd name="T14" fmla="*/ 25 w 25"/>
                <a:gd name="T15" fmla="*/ 3244 h 3244"/>
                <a:gd name="T16" fmla="*/ 25 w 25"/>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244">
                  <a:moveTo>
                    <a:pt x="25" y="0"/>
                  </a:moveTo>
                  <a:lnTo>
                    <a:pt x="16" y="0"/>
                  </a:lnTo>
                  <a:lnTo>
                    <a:pt x="16" y="3244"/>
                  </a:lnTo>
                  <a:lnTo>
                    <a:pt x="8" y="3244"/>
                  </a:lnTo>
                  <a:lnTo>
                    <a:pt x="8" y="0"/>
                  </a:lnTo>
                  <a:lnTo>
                    <a:pt x="0" y="0"/>
                  </a:lnTo>
                  <a:lnTo>
                    <a:pt x="0" y="3244"/>
                  </a:lnTo>
                  <a:lnTo>
                    <a:pt x="25" y="3244"/>
                  </a:lnTo>
                  <a:lnTo>
                    <a:pt x="25"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7" name="Freeform 217"/>
            <p:cNvSpPr/>
            <p:nvPr/>
          </p:nvSpPr>
          <p:spPr bwMode="auto">
            <a:xfrm>
              <a:off x="1196" y="7"/>
              <a:ext cx="14" cy="3244"/>
            </a:xfrm>
            <a:custGeom>
              <a:avLst/>
              <a:gdLst>
                <a:gd name="T0" fmla="*/ 14 w 14"/>
                <a:gd name="T1" fmla="*/ 0 h 3244"/>
                <a:gd name="T2" fmla="*/ 0 w 14"/>
                <a:gd name="T3" fmla="*/ 0 h 3244"/>
                <a:gd name="T4" fmla="*/ 0 w 14"/>
                <a:gd name="T5" fmla="*/ 3244 h 3244"/>
                <a:gd name="T6" fmla="*/ 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4"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8" name="Freeform 218"/>
            <p:cNvSpPr/>
            <p:nvPr/>
          </p:nvSpPr>
          <p:spPr bwMode="auto">
            <a:xfrm>
              <a:off x="1196" y="7"/>
              <a:ext cx="14" cy="3244"/>
            </a:xfrm>
            <a:custGeom>
              <a:avLst/>
              <a:gdLst>
                <a:gd name="T0" fmla="*/ 14 w 14"/>
                <a:gd name="T1" fmla="*/ 0 h 3244"/>
                <a:gd name="T2" fmla="*/ 0 w 14"/>
                <a:gd name="T3" fmla="*/ 0 h 3244"/>
                <a:gd name="T4" fmla="*/ 0 w 14"/>
                <a:gd name="T5" fmla="*/ 3244 h 3244"/>
                <a:gd name="T6" fmla="*/ 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4"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9" name="Rectangle 219"/>
            <p:cNvSpPr>
              <a:spLocks noChangeArrowheads="1"/>
            </p:cNvSpPr>
            <p:nvPr/>
          </p:nvSpPr>
          <p:spPr bwMode="auto">
            <a:xfrm>
              <a:off x="1784"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0" name="Rectangle 220"/>
            <p:cNvSpPr>
              <a:spLocks noChangeArrowheads="1"/>
            </p:cNvSpPr>
            <p:nvPr/>
          </p:nvSpPr>
          <p:spPr bwMode="auto">
            <a:xfrm>
              <a:off x="1784"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1" name="Rectangle 221"/>
            <p:cNvSpPr>
              <a:spLocks noChangeArrowheads="1"/>
            </p:cNvSpPr>
            <p:nvPr/>
          </p:nvSpPr>
          <p:spPr bwMode="auto">
            <a:xfrm>
              <a:off x="1752" y="7"/>
              <a:ext cx="1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2" name="Rectangle 222"/>
            <p:cNvSpPr>
              <a:spLocks noChangeArrowheads="1"/>
            </p:cNvSpPr>
            <p:nvPr/>
          </p:nvSpPr>
          <p:spPr bwMode="auto">
            <a:xfrm>
              <a:off x="1752" y="7"/>
              <a:ext cx="1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3" name="Rectangle 223"/>
            <p:cNvSpPr>
              <a:spLocks noChangeArrowheads="1"/>
            </p:cNvSpPr>
            <p:nvPr/>
          </p:nvSpPr>
          <p:spPr bwMode="auto">
            <a:xfrm>
              <a:off x="169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4" name="Rectangle 224"/>
            <p:cNvSpPr>
              <a:spLocks noChangeArrowheads="1"/>
            </p:cNvSpPr>
            <p:nvPr/>
          </p:nvSpPr>
          <p:spPr bwMode="auto">
            <a:xfrm>
              <a:off x="169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5" name="Rectangle 225"/>
            <p:cNvSpPr>
              <a:spLocks noChangeArrowheads="1"/>
            </p:cNvSpPr>
            <p:nvPr/>
          </p:nvSpPr>
          <p:spPr bwMode="auto">
            <a:xfrm>
              <a:off x="127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6" name="Rectangle 226"/>
            <p:cNvSpPr>
              <a:spLocks noChangeArrowheads="1"/>
            </p:cNvSpPr>
            <p:nvPr/>
          </p:nvSpPr>
          <p:spPr bwMode="auto">
            <a:xfrm>
              <a:off x="127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7" name="Rectangle 227"/>
            <p:cNvSpPr>
              <a:spLocks noChangeArrowheads="1"/>
            </p:cNvSpPr>
            <p:nvPr/>
          </p:nvSpPr>
          <p:spPr bwMode="auto">
            <a:xfrm>
              <a:off x="131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8" name="Rectangle 228"/>
            <p:cNvSpPr>
              <a:spLocks noChangeArrowheads="1"/>
            </p:cNvSpPr>
            <p:nvPr/>
          </p:nvSpPr>
          <p:spPr bwMode="auto">
            <a:xfrm>
              <a:off x="131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9" name="Rectangle 229"/>
            <p:cNvSpPr>
              <a:spLocks noChangeArrowheads="1"/>
            </p:cNvSpPr>
            <p:nvPr/>
          </p:nvSpPr>
          <p:spPr bwMode="auto">
            <a:xfrm>
              <a:off x="132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0" name="Rectangle 230"/>
            <p:cNvSpPr>
              <a:spLocks noChangeArrowheads="1"/>
            </p:cNvSpPr>
            <p:nvPr/>
          </p:nvSpPr>
          <p:spPr bwMode="auto">
            <a:xfrm>
              <a:off x="132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1" name="Rectangle 231"/>
            <p:cNvSpPr>
              <a:spLocks noChangeArrowheads="1"/>
            </p:cNvSpPr>
            <p:nvPr/>
          </p:nvSpPr>
          <p:spPr bwMode="auto">
            <a:xfrm>
              <a:off x="1548" y="7"/>
              <a:ext cx="49"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2" name="Rectangle 232"/>
            <p:cNvSpPr>
              <a:spLocks noChangeArrowheads="1"/>
            </p:cNvSpPr>
            <p:nvPr/>
          </p:nvSpPr>
          <p:spPr bwMode="auto">
            <a:xfrm>
              <a:off x="1548" y="7"/>
              <a:ext cx="49"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3" name="Freeform 233"/>
            <p:cNvSpPr/>
            <p:nvPr/>
          </p:nvSpPr>
          <p:spPr bwMode="auto">
            <a:xfrm>
              <a:off x="1506" y="7"/>
              <a:ext cx="26" cy="3244"/>
            </a:xfrm>
            <a:custGeom>
              <a:avLst/>
              <a:gdLst>
                <a:gd name="T0" fmla="*/ 26 w 26"/>
                <a:gd name="T1" fmla="*/ 0 h 3244"/>
                <a:gd name="T2" fmla="*/ 0 w 26"/>
                <a:gd name="T3" fmla="*/ 0 h 3244"/>
                <a:gd name="T4" fmla="*/ 0 w 26"/>
                <a:gd name="T5" fmla="*/ 3244 h 3244"/>
                <a:gd name="T6" fmla="*/ 2 w 26"/>
                <a:gd name="T7" fmla="*/ 3244 h 3244"/>
                <a:gd name="T8" fmla="*/ 26 w 26"/>
                <a:gd name="T9" fmla="*/ 3244 h 3244"/>
                <a:gd name="T10" fmla="*/ 26 w 26"/>
                <a:gd name="T11" fmla="*/ 0 h 3244"/>
              </a:gdLst>
              <a:ahLst/>
              <a:cxnLst>
                <a:cxn ang="0">
                  <a:pos x="T0" y="T1"/>
                </a:cxn>
                <a:cxn ang="0">
                  <a:pos x="T2" y="T3"/>
                </a:cxn>
                <a:cxn ang="0">
                  <a:pos x="T4" y="T5"/>
                </a:cxn>
                <a:cxn ang="0">
                  <a:pos x="T6" y="T7"/>
                </a:cxn>
                <a:cxn ang="0">
                  <a:pos x="T8" y="T9"/>
                </a:cxn>
                <a:cxn ang="0">
                  <a:pos x="T10" y="T11"/>
                </a:cxn>
              </a:cxnLst>
              <a:rect l="0" t="0" r="r" b="b"/>
              <a:pathLst>
                <a:path w="26" h="3244">
                  <a:moveTo>
                    <a:pt x="26" y="0"/>
                  </a:moveTo>
                  <a:lnTo>
                    <a:pt x="0" y="0"/>
                  </a:lnTo>
                  <a:lnTo>
                    <a:pt x="0" y="3244"/>
                  </a:lnTo>
                  <a:lnTo>
                    <a:pt x="2" y="3244"/>
                  </a:lnTo>
                  <a:lnTo>
                    <a:pt x="26" y="3244"/>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4" name="Freeform 234"/>
            <p:cNvSpPr/>
            <p:nvPr/>
          </p:nvSpPr>
          <p:spPr bwMode="auto">
            <a:xfrm>
              <a:off x="1506" y="7"/>
              <a:ext cx="26" cy="3244"/>
            </a:xfrm>
            <a:custGeom>
              <a:avLst/>
              <a:gdLst>
                <a:gd name="T0" fmla="*/ 26 w 26"/>
                <a:gd name="T1" fmla="*/ 0 h 3244"/>
                <a:gd name="T2" fmla="*/ 0 w 26"/>
                <a:gd name="T3" fmla="*/ 0 h 3244"/>
                <a:gd name="T4" fmla="*/ 0 w 26"/>
                <a:gd name="T5" fmla="*/ 3244 h 3244"/>
                <a:gd name="T6" fmla="*/ 2 w 26"/>
                <a:gd name="T7" fmla="*/ 3244 h 3244"/>
                <a:gd name="T8" fmla="*/ 26 w 26"/>
                <a:gd name="T9" fmla="*/ 3244 h 3244"/>
                <a:gd name="T10" fmla="*/ 26 w 26"/>
                <a:gd name="T11" fmla="*/ 0 h 3244"/>
              </a:gdLst>
              <a:ahLst/>
              <a:cxnLst>
                <a:cxn ang="0">
                  <a:pos x="T0" y="T1"/>
                </a:cxn>
                <a:cxn ang="0">
                  <a:pos x="T2" y="T3"/>
                </a:cxn>
                <a:cxn ang="0">
                  <a:pos x="T4" y="T5"/>
                </a:cxn>
                <a:cxn ang="0">
                  <a:pos x="T6" y="T7"/>
                </a:cxn>
                <a:cxn ang="0">
                  <a:pos x="T8" y="T9"/>
                </a:cxn>
                <a:cxn ang="0">
                  <a:pos x="T10" y="T11"/>
                </a:cxn>
              </a:cxnLst>
              <a:rect l="0" t="0" r="r" b="b"/>
              <a:pathLst>
                <a:path w="26" h="3244">
                  <a:moveTo>
                    <a:pt x="26" y="0"/>
                  </a:moveTo>
                  <a:lnTo>
                    <a:pt x="0" y="0"/>
                  </a:lnTo>
                  <a:lnTo>
                    <a:pt x="0" y="3244"/>
                  </a:lnTo>
                  <a:lnTo>
                    <a:pt x="2" y="3244"/>
                  </a:lnTo>
                  <a:lnTo>
                    <a:pt x="26" y="3244"/>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5" name="Rectangle 235"/>
            <p:cNvSpPr>
              <a:spLocks noChangeArrowheads="1"/>
            </p:cNvSpPr>
            <p:nvPr/>
          </p:nvSpPr>
          <p:spPr bwMode="auto">
            <a:xfrm>
              <a:off x="1460"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6" name="Rectangle 236"/>
            <p:cNvSpPr>
              <a:spLocks noChangeArrowheads="1"/>
            </p:cNvSpPr>
            <p:nvPr/>
          </p:nvSpPr>
          <p:spPr bwMode="auto">
            <a:xfrm>
              <a:off x="1460"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7" name="Freeform 237"/>
            <p:cNvSpPr/>
            <p:nvPr/>
          </p:nvSpPr>
          <p:spPr bwMode="auto">
            <a:xfrm>
              <a:off x="1393" y="7"/>
              <a:ext cx="14" cy="3244"/>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8" name="Freeform 238"/>
            <p:cNvSpPr/>
            <p:nvPr/>
          </p:nvSpPr>
          <p:spPr bwMode="auto">
            <a:xfrm>
              <a:off x="1393" y="7"/>
              <a:ext cx="14" cy="3244"/>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9" name="Rectangle 239"/>
            <p:cNvSpPr>
              <a:spLocks noChangeArrowheads="1"/>
            </p:cNvSpPr>
            <p:nvPr/>
          </p:nvSpPr>
          <p:spPr bwMode="auto">
            <a:xfrm>
              <a:off x="205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0" name="Rectangle 240"/>
            <p:cNvSpPr>
              <a:spLocks noChangeArrowheads="1"/>
            </p:cNvSpPr>
            <p:nvPr/>
          </p:nvSpPr>
          <p:spPr bwMode="auto">
            <a:xfrm>
              <a:off x="205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1" name="Freeform 241"/>
            <p:cNvSpPr/>
            <p:nvPr/>
          </p:nvSpPr>
          <p:spPr bwMode="auto">
            <a:xfrm>
              <a:off x="1999" y="7"/>
              <a:ext cx="44" cy="3244"/>
            </a:xfrm>
            <a:custGeom>
              <a:avLst/>
              <a:gdLst>
                <a:gd name="T0" fmla="*/ 30 w 44"/>
                <a:gd name="T1" fmla="*/ 0 h 3244"/>
                <a:gd name="T2" fmla="*/ 0 w 44"/>
                <a:gd name="T3" fmla="*/ 0 h 3244"/>
                <a:gd name="T4" fmla="*/ 0 w 44"/>
                <a:gd name="T5" fmla="*/ 3244 h 3244"/>
                <a:gd name="T6" fmla="*/ 44 w 44"/>
                <a:gd name="T7" fmla="*/ 3244 h 3244"/>
                <a:gd name="T8" fmla="*/ 30 w 44"/>
                <a:gd name="T9" fmla="*/ 3244 h 3244"/>
                <a:gd name="T10" fmla="*/ 30 w 44"/>
                <a:gd name="T11" fmla="*/ 0 h 3244"/>
              </a:gdLst>
              <a:ahLst/>
              <a:cxnLst>
                <a:cxn ang="0">
                  <a:pos x="T0" y="T1"/>
                </a:cxn>
                <a:cxn ang="0">
                  <a:pos x="T2" y="T3"/>
                </a:cxn>
                <a:cxn ang="0">
                  <a:pos x="T4" y="T5"/>
                </a:cxn>
                <a:cxn ang="0">
                  <a:pos x="T6" y="T7"/>
                </a:cxn>
                <a:cxn ang="0">
                  <a:pos x="T8" y="T9"/>
                </a:cxn>
                <a:cxn ang="0">
                  <a:pos x="T10" y="T11"/>
                </a:cxn>
              </a:cxnLst>
              <a:rect l="0" t="0" r="r" b="b"/>
              <a:pathLst>
                <a:path w="44" h="3244">
                  <a:moveTo>
                    <a:pt x="30" y="0"/>
                  </a:moveTo>
                  <a:lnTo>
                    <a:pt x="0" y="0"/>
                  </a:lnTo>
                  <a:lnTo>
                    <a:pt x="0" y="3244"/>
                  </a:lnTo>
                  <a:lnTo>
                    <a:pt x="44" y="3244"/>
                  </a:lnTo>
                  <a:lnTo>
                    <a:pt x="30" y="3244"/>
                  </a:ln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2" name="Freeform 242"/>
            <p:cNvSpPr/>
            <p:nvPr/>
          </p:nvSpPr>
          <p:spPr bwMode="auto">
            <a:xfrm>
              <a:off x="1999" y="7"/>
              <a:ext cx="44" cy="3244"/>
            </a:xfrm>
            <a:custGeom>
              <a:avLst/>
              <a:gdLst>
                <a:gd name="T0" fmla="*/ 30 w 44"/>
                <a:gd name="T1" fmla="*/ 0 h 3244"/>
                <a:gd name="T2" fmla="*/ 0 w 44"/>
                <a:gd name="T3" fmla="*/ 0 h 3244"/>
                <a:gd name="T4" fmla="*/ 0 w 44"/>
                <a:gd name="T5" fmla="*/ 3244 h 3244"/>
                <a:gd name="T6" fmla="*/ 44 w 44"/>
                <a:gd name="T7" fmla="*/ 3244 h 3244"/>
                <a:gd name="T8" fmla="*/ 30 w 44"/>
                <a:gd name="T9" fmla="*/ 3244 h 3244"/>
                <a:gd name="T10" fmla="*/ 30 w 44"/>
                <a:gd name="T11" fmla="*/ 0 h 3244"/>
              </a:gdLst>
              <a:ahLst/>
              <a:cxnLst>
                <a:cxn ang="0">
                  <a:pos x="T0" y="T1"/>
                </a:cxn>
                <a:cxn ang="0">
                  <a:pos x="T2" y="T3"/>
                </a:cxn>
                <a:cxn ang="0">
                  <a:pos x="T4" y="T5"/>
                </a:cxn>
                <a:cxn ang="0">
                  <a:pos x="T6" y="T7"/>
                </a:cxn>
                <a:cxn ang="0">
                  <a:pos x="T8" y="T9"/>
                </a:cxn>
                <a:cxn ang="0">
                  <a:pos x="T10" y="T11"/>
                </a:cxn>
              </a:cxnLst>
              <a:rect l="0" t="0" r="r" b="b"/>
              <a:pathLst>
                <a:path w="44" h="3244">
                  <a:moveTo>
                    <a:pt x="30" y="0"/>
                  </a:moveTo>
                  <a:lnTo>
                    <a:pt x="0" y="0"/>
                  </a:lnTo>
                  <a:lnTo>
                    <a:pt x="0" y="3244"/>
                  </a:lnTo>
                  <a:lnTo>
                    <a:pt x="44" y="3244"/>
                  </a:lnTo>
                  <a:lnTo>
                    <a:pt x="30" y="3244"/>
                  </a:lnTo>
                  <a:lnTo>
                    <a:pt x="3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3" name="Freeform 243"/>
            <p:cNvSpPr/>
            <p:nvPr/>
          </p:nvSpPr>
          <p:spPr bwMode="auto">
            <a:xfrm>
              <a:off x="1945" y="7"/>
              <a:ext cx="4" cy="3244"/>
            </a:xfrm>
            <a:custGeom>
              <a:avLst/>
              <a:gdLst>
                <a:gd name="T0" fmla="*/ 4 w 4"/>
                <a:gd name="T1" fmla="*/ 0 h 3244"/>
                <a:gd name="T2" fmla="*/ 0 w 4"/>
                <a:gd name="T3" fmla="*/ 0 h 3244"/>
                <a:gd name="T4" fmla="*/ 0 w 4"/>
                <a:gd name="T5" fmla="*/ 3244 h 3244"/>
                <a:gd name="T6" fmla="*/ 4 w 4"/>
                <a:gd name="T7" fmla="*/ 3244 h 3244"/>
                <a:gd name="T8" fmla="*/ 4 w 4"/>
                <a:gd name="T9" fmla="*/ 3244 h 3244"/>
                <a:gd name="T10" fmla="*/ 4 w 4"/>
                <a:gd name="T11" fmla="*/ 0 h 3244"/>
              </a:gdLst>
              <a:ahLst/>
              <a:cxnLst>
                <a:cxn ang="0">
                  <a:pos x="T0" y="T1"/>
                </a:cxn>
                <a:cxn ang="0">
                  <a:pos x="T2" y="T3"/>
                </a:cxn>
                <a:cxn ang="0">
                  <a:pos x="T4" y="T5"/>
                </a:cxn>
                <a:cxn ang="0">
                  <a:pos x="T6" y="T7"/>
                </a:cxn>
                <a:cxn ang="0">
                  <a:pos x="T8" y="T9"/>
                </a:cxn>
                <a:cxn ang="0">
                  <a:pos x="T10" y="T11"/>
                </a:cxn>
              </a:cxnLst>
              <a:rect l="0" t="0" r="r" b="b"/>
              <a:pathLst>
                <a:path w="4" h="3244">
                  <a:moveTo>
                    <a:pt x="4" y="0"/>
                  </a:moveTo>
                  <a:lnTo>
                    <a:pt x="0" y="0"/>
                  </a:lnTo>
                  <a:lnTo>
                    <a:pt x="0" y="3244"/>
                  </a:lnTo>
                  <a:lnTo>
                    <a:pt x="4"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4" name="Freeform 244"/>
            <p:cNvSpPr/>
            <p:nvPr/>
          </p:nvSpPr>
          <p:spPr bwMode="auto">
            <a:xfrm>
              <a:off x="1945" y="7"/>
              <a:ext cx="4" cy="3244"/>
            </a:xfrm>
            <a:custGeom>
              <a:avLst/>
              <a:gdLst>
                <a:gd name="T0" fmla="*/ 4 w 4"/>
                <a:gd name="T1" fmla="*/ 0 h 3244"/>
                <a:gd name="T2" fmla="*/ 0 w 4"/>
                <a:gd name="T3" fmla="*/ 0 h 3244"/>
                <a:gd name="T4" fmla="*/ 0 w 4"/>
                <a:gd name="T5" fmla="*/ 3244 h 3244"/>
                <a:gd name="T6" fmla="*/ 4 w 4"/>
                <a:gd name="T7" fmla="*/ 3244 h 3244"/>
                <a:gd name="T8" fmla="*/ 4 w 4"/>
                <a:gd name="T9" fmla="*/ 3244 h 3244"/>
                <a:gd name="T10" fmla="*/ 4 w 4"/>
                <a:gd name="T11" fmla="*/ 0 h 3244"/>
              </a:gdLst>
              <a:ahLst/>
              <a:cxnLst>
                <a:cxn ang="0">
                  <a:pos x="T0" y="T1"/>
                </a:cxn>
                <a:cxn ang="0">
                  <a:pos x="T2" y="T3"/>
                </a:cxn>
                <a:cxn ang="0">
                  <a:pos x="T4" y="T5"/>
                </a:cxn>
                <a:cxn ang="0">
                  <a:pos x="T6" y="T7"/>
                </a:cxn>
                <a:cxn ang="0">
                  <a:pos x="T8" y="T9"/>
                </a:cxn>
                <a:cxn ang="0">
                  <a:pos x="T10" y="T11"/>
                </a:cxn>
              </a:cxnLst>
              <a:rect l="0" t="0" r="r" b="b"/>
              <a:pathLst>
                <a:path w="4" h="3244">
                  <a:moveTo>
                    <a:pt x="4" y="0"/>
                  </a:moveTo>
                  <a:lnTo>
                    <a:pt x="0" y="0"/>
                  </a:lnTo>
                  <a:lnTo>
                    <a:pt x="0" y="3244"/>
                  </a:lnTo>
                  <a:lnTo>
                    <a:pt x="4"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5" name="Rectangle 245"/>
            <p:cNvSpPr>
              <a:spLocks noChangeArrowheads="1"/>
            </p:cNvSpPr>
            <p:nvPr/>
          </p:nvSpPr>
          <p:spPr bwMode="auto">
            <a:xfrm>
              <a:off x="1935"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6" name="Rectangle 246"/>
            <p:cNvSpPr>
              <a:spLocks noChangeArrowheads="1"/>
            </p:cNvSpPr>
            <p:nvPr/>
          </p:nvSpPr>
          <p:spPr bwMode="auto">
            <a:xfrm>
              <a:off x="1935"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7" name="Freeform 247"/>
            <p:cNvSpPr/>
            <p:nvPr/>
          </p:nvSpPr>
          <p:spPr bwMode="auto">
            <a:xfrm>
              <a:off x="1903" y="7"/>
              <a:ext cx="6" cy="3244"/>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8" name="Freeform 248"/>
            <p:cNvSpPr/>
            <p:nvPr/>
          </p:nvSpPr>
          <p:spPr bwMode="auto">
            <a:xfrm>
              <a:off x="1903" y="7"/>
              <a:ext cx="6" cy="3244"/>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9" name="Rectangle 249"/>
            <p:cNvSpPr>
              <a:spLocks noChangeArrowheads="1"/>
            </p:cNvSpPr>
            <p:nvPr/>
          </p:nvSpPr>
          <p:spPr bwMode="auto">
            <a:xfrm>
              <a:off x="1846" y="7"/>
              <a:ext cx="1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0" name="Rectangle 250"/>
            <p:cNvSpPr>
              <a:spLocks noChangeArrowheads="1"/>
            </p:cNvSpPr>
            <p:nvPr/>
          </p:nvSpPr>
          <p:spPr bwMode="auto">
            <a:xfrm>
              <a:off x="1846" y="7"/>
              <a:ext cx="1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1" name="Rectangle 251"/>
            <p:cNvSpPr>
              <a:spLocks noChangeArrowheads="1"/>
            </p:cNvSpPr>
            <p:nvPr/>
          </p:nvSpPr>
          <p:spPr bwMode="auto">
            <a:xfrm>
              <a:off x="181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2" name="Rectangle 252"/>
            <p:cNvSpPr>
              <a:spLocks noChangeArrowheads="1"/>
            </p:cNvSpPr>
            <p:nvPr/>
          </p:nvSpPr>
          <p:spPr bwMode="auto">
            <a:xfrm>
              <a:off x="181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3" name="Rectangle 253"/>
            <p:cNvSpPr>
              <a:spLocks noChangeArrowheads="1"/>
            </p:cNvSpPr>
            <p:nvPr/>
          </p:nvSpPr>
          <p:spPr bwMode="auto">
            <a:xfrm>
              <a:off x="242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4" name="Rectangle 254"/>
            <p:cNvSpPr>
              <a:spLocks noChangeArrowheads="1"/>
            </p:cNvSpPr>
            <p:nvPr/>
          </p:nvSpPr>
          <p:spPr bwMode="auto">
            <a:xfrm>
              <a:off x="242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5" name="Freeform 255"/>
            <p:cNvSpPr/>
            <p:nvPr/>
          </p:nvSpPr>
          <p:spPr bwMode="auto">
            <a:xfrm>
              <a:off x="2388" y="7"/>
              <a:ext cx="12" cy="3244"/>
            </a:xfrm>
            <a:custGeom>
              <a:avLst/>
              <a:gdLst>
                <a:gd name="T0" fmla="*/ 2 w 12"/>
                <a:gd name="T1" fmla="*/ 0 h 3244"/>
                <a:gd name="T2" fmla="*/ 0 w 12"/>
                <a:gd name="T3" fmla="*/ 0 h 3244"/>
                <a:gd name="T4" fmla="*/ 0 w 12"/>
                <a:gd name="T5" fmla="*/ 3244 h 3244"/>
                <a:gd name="T6" fmla="*/ 12 w 12"/>
                <a:gd name="T7" fmla="*/ 3244 h 3244"/>
                <a:gd name="T8" fmla="*/ 2 w 12"/>
                <a:gd name="T9" fmla="*/ 3244 h 3244"/>
                <a:gd name="T10" fmla="*/ 2 w 12"/>
                <a:gd name="T11" fmla="*/ 0 h 3244"/>
              </a:gdLst>
              <a:ahLst/>
              <a:cxnLst>
                <a:cxn ang="0">
                  <a:pos x="T0" y="T1"/>
                </a:cxn>
                <a:cxn ang="0">
                  <a:pos x="T2" y="T3"/>
                </a:cxn>
                <a:cxn ang="0">
                  <a:pos x="T4" y="T5"/>
                </a:cxn>
                <a:cxn ang="0">
                  <a:pos x="T6" y="T7"/>
                </a:cxn>
                <a:cxn ang="0">
                  <a:pos x="T8" y="T9"/>
                </a:cxn>
                <a:cxn ang="0">
                  <a:pos x="T10" y="T11"/>
                </a:cxn>
              </a:cxnLst>
              <a:rect l="0" t="0" r="r" b="b"/>
              <a:pathLst>
                <a:path w="12" h="3244">
                  <a:moveTo>
                    <a:pt x="2" y="0"/>
                  </a:moveTo>
                  <a:lnTo>
                    <a:pt x="0" y="0"/>
                  </a:lnTo>
                  <a:lnTo>
                    <a:pt x="0" y="3244"/>
                  </a:lnTo>
                  <a:lnTo>
                    <a:pt x="12" y="3244"/>
                  </a:lnTo>
                  <a:lnTo>
                    <a:pt x="2" y="324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6" name="Freeform 256"/>
            <p:cNvSpPr/>
            <p:nvPr/>
          </p:nvSpPr>
          <p:spPr bwMode="auto">
            <a:xfrm>
              <a:off x="2388" y="7"/>
              <a:ext cx="12" cy="3244"/>
            </a:xfrm>
            <a:custGeom>
              <a:avLst/>
              <a:gdLst>
                <a:gd name="T0" fmla="*/ 2 w 12"/>
                <a:gd name="T1" fmla="*/ 0 h 3244"/>
                <a:gd name="T2" fmla="*/ 0 w 12"/>
                <a:gd name="T3" fmla="*/ 0 h 3244"/>
                <a:gd name="T4" fmla="*/ 0 w 12"/>
                <a:gd name="T5" fmla="*/ 3244 h 3244"/>
                <a:gd name="T6" fmla="*/ 12 w 12"/>
                <a:gd name="T7" fmla="*/ 3244 h 3244"/>
                <a:gd name="T8" fmla="*/ 2 w 12"/>
                <a:gd name="T9" fmla="*/ 3244 h 3244"/>
                <a:gd name="T10" fmla="*/ 2 w 12"/>
                <a:gd name="T11" fmla="*/ 0 h 3244"/>
              </a:gdLst>
              <a:ahLst/>
              <a:cxnLst>
                <a:cxn ang="0">
                  <a:pos x="T0" y="T1"/>
                </a:cxn>
                <a:cxn ang="0">
                  <a:pos x="T2" y="T3"/>
                </a:cxn>
                <a:cxn ang="0">
                  <a:pos x="T4" y="T5"/>
                </a:cxn>
                <a:cxn ang="0">
                  <a:pos x="T6" y="T7"/>
                </a:cxn>
                <a:cxn ang="0">
                  <a:pos x="T8" y="T9"/>
                </a:cxn>
                <a:cxn ang="0">
                  <a:pos x="T10" y="T11"/>
                </a:cxn>
              </a:cxnLst>
              <a:rect l="0" t="0" r="r" b="b"/>
              <a:pathLst>
                <a:path w="12" h="3244">
                  <a:moveTo>
                    <a:pt x="2" y="0"/>
                  </a:moveTo>
                  <a:lnTo>
                    <a:pt x="0" y="0"/>
                  </a:lnTo>
                  <a:lnTo>
                    <a:pt x="0" y="3244"/>
                  </a:lnTo>
                  <a:lnTo>
                    <a:pt x="12" y="3244"/>
                  </a:lnTo>
                  <a:lnTo>
                    <a:pt x="2" y="3244"/>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7" name="Rectangle 257"/>
            <p:cNvSpPr>
              <a:spLocks noChangeArrowheads="1"/>
            </p:cNvSpPr>
            <p:nvPr/>
          </p:nvSpPr>
          <p:spPr bwMode="auto">
            <a:xfrm>
              <a:off x="233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8" name="Rectangle 258"/>
            <p:cNvSpPr>
              <a:spLocks noChangeArrowheads="1"/>
            </p:cNvSpPr>
            <p:nvPr/>
          </p:nvSpPr>
          <p:spPr bwMode="auto">
            <a:xfrm>
              <a:off x="233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9" name="Freeform 259"/>
            <p:cNvSpPr/>
            <p:nvPr/>
          </p:nvSpPr>
          <p:spPr bwMode="auto">
            <a:xfrm>
              <a:off x="1907" y="7"/>
              <a:ext cx="8" cy="3244"/>
            </a:xfrm>
            <a:custGeom>
              <a:avLst/>
              <a:gdLst>
                <a:gd name="T0" fmla="*/ 8 w 8"/>
                <a:gd name="T1" fmla="*/ 0 h 3244"/>
                <a:gd name="T2" fmla="*/ 0 w 8"/>
                <a:gd name="T3" fmla="*/ 0 h 3244"/>
                <a:gd name="T4" fmla="*/ 0 w 8"/>
                <a:gd name="T5" fmla="*/ 3244 h 3244"/>
                <a:gd name="T6" fmla="*/ 2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2" y="3244"/>
                  </a:lnTo>
                  <a:lnTo>
                    <a:pt x="8" y="3244"/>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0" name="Freeform 260"/>
            <p:cNvSpPr/>
            <p:nvPr/>
          </p:nvSpPr>
          <p:spPr bwMode="auto">
            <a:xfrm>
              <a:off x="1907" y="7"/>
              <a:ext cx="8" cy="3244"/>
            </a:xfrm>
            <a:custGeom>
              <a:avLst/>
              <a:gdLst>
                <a:gd name="T0" fmla="*/ 8 w 8"/>
                <a:gd name="T1" fmla="*/ 0 h 3244"/>
                <a:gd name="T2" fmla="*/ 0 w 8"/>
                <a:gd name="T3" fmla="*/ 0 h 3244"/>
                <a:gd name="T4" fmla="*/ 0 w 8"/>
                <a:gd name="T5" fmla="*/ 3244 h 3244"/>
                <a:gd name="T6" fmla="*/ 2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2" y="3244"/>
                  </a:lnTo>
                  <a:lnTo>
                    <a:pt x="8" y="3244"/>
                  </a:lnTo>
                  <a:lnTo>
                    <a:pt x="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1" name="Freeform 261"/>
            <p:cNvSpPr/>
            <p:nvPr/>
          </p:nvSpPr>
          <p:spPr bwMode="auto">
            <a:xfrm>
              <a:off x="1949" y="7"/>
              <a:ext cx="6" cy="3244"/>
            </a:xfrm>
            <a:custGeom>
              <a:avLst/>
              <a:gdLst>
                <a:gd name="T0" fmla="*/ 6 w 6"/>
                <a:gd name="T1" fmla="*/ 0 h 3244"/>
                <a:gd name="T2" fmla="*/ 0 w 6"/>
                <a:gd name="T3" fmla="*/ 0 h 3244"/>
                <a:gd name="T4" fmla="*/ 0 w 6"/>
                <a:gd name="T5" fmla="*/ 3244 h 3244"/>
                <a:gd name="T6" fmla="*/ 0 w 6"/>
                <a:gd name="T7" fmla="*/ 3244 h 3244"/>
                <a:gd name="T8" fmla="*/ 6 w 6"/>
                <a:gd name="T9" fmla="*/ 3244 h 3244"/>
                <a:gd name="T10" fmla="*/ 6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6" y="0"/>
                  </a:moveTo>
                  <a:lnTo>
                    <a:pt x="0" y="0"/>
                  </a:lnTo>
                  <a:lnTo>
                    <a:pt x="0" y="3244"/>
                  </a:lnTo>
                  <a:lnTo>
                    <a:pt x="0" y="3244"/>
                  </a:lnTo>
                  <a:lnTo>
                    <a:pt x="6" y="3244"/>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2" name="Freeform 262"/>
            <p:cNvSpPr/>
            <p:nvPr/>
          </p:nvSpPr>
          <p:spPr bwMode="auto">
            <a:xfrm>
              <a:off x="1949" y="7"/>
              <a:ext cx="6" cy="3244"/>
            </a:xfrm>
            <a:custGeom>
              <a:avLst/>
              <a:gdLst>
                <a:gd name="T0" fmla="*/ 6 w 6"/>
                <a:gd name="T1" fmla="*/ 0 h 3244"/>
                <a:gd name="T2" fmla="*/ 0 w 6"/>
                <a:gd name="T3" fmla="*/ 0 h 3244"/>
                <a:gd name="T4" fmla="*/ 0 w 6"/>
                <a:gd name="T5" fmla="*/ 3244 h 3244"/>
                <a:gd name="T6" fmla="*/ 0 w 6"/>
                <a:gd name="T7" fmla="*/ 3244 h 3244"/>
                <a:gd name="T8" fmla="*/ 6 w 6"/>
                <a:gd name="T9" fmla="*/ 3244 h 3244"/>
                <a:gd name="T10" fmla="*/ 6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6" y="0"/>
                  </a:moveTo>
                  <a:lnTo>
                    <a:pt x="0" y="0"/>
                  </a:lnTo>
                  <a:lnTo>
                    <a:pt x="0" y="3244"/>
                  </a:lnTo>
                  <a:lnTo>
                    <a:pt x="0" y="3244"/>
                  </a:lnTo>
                  <a:lnTo>
                    <a:pt x="6" y="324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3" name="Rectangle 263"/>
            <p:cNvSpPr>
              <a:spLocks noChangeArrowheads="1"/>
            </p:cNvSpPr>
            <p:nvPr/>
          </p:nvSpPr>
          <p:spPr bwMode="auto">
            <a:xfrm>
              <a:off x="196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4" name="Rectangle 264"/>
            <p:cNvSpPr>
              <a:spLocks noChangeArrowheads="1"/>
            </p:cNvSpPr>
            <p:nvPr/>
          </p:nvSpPr>
          <p:spPr bwMode="auto">
            <a:xfrm>
              <a:off x="196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5" name="Rectangle 265"/>
            <p:cNvSpPr>
              <a:spLocks noChangeArrowheads="1"/>
            </p:cNvSpPr>
            <p:nvPr/>
          </p:nvSpPr>
          <p:spPr bwMode="auto">
            <a:xfrm>
              <a:off x="2184" y="7"/>
              <a:ext cx="49"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6" name="Rectangle 266"/>
            <p:cNvSpPr>
              <a:spLocks noChangeArrowheads="1"/>
            </p:cNvSpPr>
            <p:nvPr/>
          </p:nvSpPr>
          <p:spPr bwMode="auto">
            <a:xfrm>
              <a:off x="2184" y="7"/>
              <a:ext cx="49"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7" name="Rectangle 267"/>
            <p:cNvSpPr>
              <a:spLocks noChangeArrowheads="1"/>
            </p:cNvSpPr>
            <p:nvPr/>
          </p:nvSpPr>
          <p:spPr bwMode="auto">
            <a:xfrm>
              <a:off x="2142"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8" name="Rectangle 268"/>
            <p:cNvSpPr>
              <a:spLocks noChangeArrowheads="1"/>
            </p:cNvSpPr>
            <p:nvPr/>
          </p:nvSpPr>
          <p:spPr bwMode="auto">
            <a:xfrm>
              <a:off x="2142"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9" name="Rectangle 269"/>
            <p:cNvSpPr>
              <a:spLocks noChangeArrowheads="1"/>
            </p:cNvSpPr>
            <p:nvPr/>
          </p:nvSpPr>
          <p:spPr bwMode="auto">
            <a:xfrm>
              <a:off x="2096"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0" name="Rectangle 270"/>
            <p:cNvSpPr>
              <a:spLocks noChangeArrowheads="1"/>
            </p:cNvSpPr>
            <p:nvPr/>
          </p:nvSpPr>
          <p:spPr bwMode="auto">
            <a:xfrm>
              <a:off x="2096"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1" name="Freeform 271"/>
            <p:cNvSpPr/>
            <p:nvPr/>
          </p:nvSpPr>
          <p:spPr bwMode="auto">
            <a:xfrm>
              <a:off x="2029" y="7"/>
              <a:ext cx="14" cy="3244"/>
            </a:xfrm>
            <a:custGeom>
              <a:avLst/>
              <a:gdLst>
                <a:gd name="T0" fmla="*/ 14 w 14"/>
                <a:gd name="T1" fmla="*/ 0 h 3244"/>
                <a:gd name="T2" fmla="*/ 0 w 14"/>
                <a:gd name="T3" fmla="*/ 0 h 3244"/>
                <a:gd name="T4" fmla="*/ 0 w 14"/>
                <a:gd name="T5" fmla="*/ 3244 h 3244"/>
                <a:gd name="T6" fmla="*/ 1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4"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2" name="Freeform 272"/>
            <p:cNvSpPr/>
            <p:nvPr/>
          </p:nvSpPr>
          <p:spPr bwMode="auto">
            <a:xfrm>
              <a:off x="2029" y="7"/>
              <a:ext cx="14" cy="3244"/>
            </a:xfrm>
            <a:custGeom>
              <a:avLst/>
              <a:gdLst>
                <a:gd name="T0" fmla="*/ 14 w 14"/>
                <a:gd name="T1" fmla="*/ 0 h 3244"/>
                <a:gd name="T2" fmla="*/ 0 w 14"/>
                <a:gd name="T3" fmla="*/ 0 h 3244"/>
                <a:gd name="T4" fmla="*/ 0 w 14"/>
                <a:gd name="T5" fmla="*/ 3244 h 3244"/>
                <a:gd name="T6" fmla="*/ 1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4"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3" name="Rectangle 273"/>
            <p:cNvSpPr>
              <a:spLocks noChangeArrowheads="1"/>
            </p:cNvSpPr>
            <p:nvPr/>
          </p:nvSpPr>
          <p:spPr bwMode="auto">
            <a:xfrm>
              <a:off x="278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4" name="Rectangle 274"/>
            <p:cNvSpPr>
              <a:spLocks noChangeArrowheads="1"/>
            </p:cNvSpPr>
            <p:nvPr/>
          </p:nvSpPr>
          <p:spPr bwMode="auto">
            <a:xfrm>
              <a:off x="278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5" name="Freeform 275"/>
            <p:cNvSpPr/>
            <p:nvPr/>
          </p:nvSpPr>
          <p:spPr bwMode="auto">
            <a:xfrm>
              <a:off x="2750" y="7"/>
              <a:ext cx="14" cy="3244"/>
            </a:xfrm>
            <a:custGeom>
              <a:avLst/>
              <a:gdLst>
                <a:gd name="T0" fmla="*/ 14 w 14"/>
                <a:gd name="T1" fmla="*/ 0 h 3244"/>
                <a:gd name="T2" fmla="*/ 12 w 14"/>
                <a:gd name="T3" fmla="*/ 0 h 3244"/>
                <a:gd name="T4" fmla="*/ 12 w 14"/>
                <a:gd name="T5" fmla="*/ 3244 h 3244"/>
                <a:gd name="T6" fmla="*/ 8 w 14"/>
                <a:gd name="T7" fmla="*/ 3244 h 3244"/>
                <a:gd name="T8" fmla="*/ 8 w 14"/>
                <a:gd name="T9" fmla="*/ 0 h 3244"/>
                <a:gd name="T10" fmla="*/ 0 w 14"/>
                <a:gd name="T11" fmla="*/ 0 h 3244"/>
                <a:gd name="T12" fmla="*/ 0 w 14"/>
                <a:gd name="T13" fmla="*/ 3244 h 3244"/>
                <a:gd name="T14" fmla="*/ 14 w 14"/>
                <a:gd name="T15" fmla="*/ 3244 h 3244"/>
                <a:gd name="T16" fmla="*/ 14 w 14"/>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244">
                  <a:moveTo>
                    <a:pt x="14" y="0"/>
                  </a:moveTo>
                  <a:lnTo>
                    <a:pt x="12" y="0"/>
                  </a:lnTo>
                  <a:lnTo>
                    <a:pt x="12" y="3244"/>
                  </a:lnTo>
                  <a:lnTo>
                    <a:pt x="8" y="3244"/>
                  </a:lnTo>
                  <a:lnTo>
                    <a:pt x="8" y="0"/>
                  </a:lnTo>
                  <a:lnTo>
                    <a:pt x="0" y="0"/>
                  </a:lnTo>
                  <a:lnTo>
                    <a:pt x="0"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6" name="Freeform 276"/>
            <p:cNvSpPr/>
            <p:nvPr/>
          </p:nvSpPr>
          <p:spPr bwMode="auto">
            <a:xfrm>
              <a:off x="2750" y="7"/>
              <a:ext cx="14" cy="3244"/>
            </a:xfrm>
            <a:custGeom>
              <a:avLst/>
              <a:gdLst>
                <a:gd name="T0" fmla="*/ 14 w 14"/>
                <a:gd name="T1" fmla="*/ 0 h 3244"/>
                <a:gd name="T2" fmla="*/ 12 w 14"/>
                <a:gd name="T3" fmla="*/ 0 h 3244"/>
                <a:gd name="T4" fmla="*/ 12 w 14"/>
                <a:gd name="T5" fmla="*/ 3244 h 3244"/>
                <a:gd name="T6" fmla="*/ 8 w 14"/>
                <a:gd name="T7" fmla="*/ 3244 h 3244"/>
                <a:gd name="T8" fmla="*/ 8 w 14"/>
                <a:gd name="T9" fmla="*/ 0 h 3244"/>
                <a:gd name="T10" fmla="*/ 0 w 14"/>
                <a:gd name="T11" fmla="*/ 0 h 3244"/>
                <a:gd name="T12" fmla="*/ 0 w 14"/>
                <a:gd name="T13" fmla="*/ 3244 h 3244"/>
                <a:gd name="T14" fmla="*/ 14 w 14"/>
                <a:gd name="T15" fmla="*/ 3244 h 3244"/>
                <a:gd name="T16" fmla="*/ 14 w 14"/>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244">
                  <a:moveTo>
                    <a:pt x="14" y="0"/>
                  </a:moveTo>
                  <a:lnTo>
                    <a:pt x="12" y="0"/>
                  </a:lnTo>
                  <a:lnTo>
                    <a:pt x="12" y="3244"/>
                  </a:lnTo>
                  <a:lnTo>
                    <a:pt x="8" y="3244"/>
                  </a:lnTo>
                  <a:lnTo>
                    <a:pt x="8" y="0"/>
                  </a:lnTo>
                  <a:lnTo>
                    <a:pt x="0" y="0"/>
                  </a:lnTo>
                  <a:lnTo>
                    <a:pt x="0"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7" name="Rectangle 277"/>
            <p:cNvSpPr>
              <a:spLocks noChangeArrowheads="1"/>
            </p:cNvSpPr>
            <p:nvPr/>
          </p:nvSpPr>
          <p:spPr bwMode="auto">
            <a:xfrm>
              <a:off x="2696"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8" name="Rectangle 278"/>
            <p:cNvSpPr>
              <a:spLocks noChangeArrowheads="1"/>
            </p:cNvSpPr>
            <p:nvPr/>
          </p:nvSpPr>
          <p:spPr bwMode="auto">
            <a:xfrm>
              <a:off x="2696"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9" name="Rectangle 279"/>
            <p:cNvSpPr>
              <a:spLocks noChangeArrowheads="1"/>
            </p:cNvSpPr>
            <p:nvPr/>
          </p:nvSpPr>
          <p:spPr bwMode="auto">
            <a:xfrm>
              <a:off x="2271"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0" name="Rectangle 280"/>
            <p:cNvSpPr>
              <a:spLocks noChangeArrowheads="1"/>
            </p:cNvSpPr>
            <p:nvPr/>
          </p:nvSpPr>
          <p:spPr bwMode="auto">
            <a:xfrm>
              <a:off x="2271"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1" name="Rectangle 281"/>
            <p:cNvSpPr>
              <a:spLocks noChangeArrowheads="1"/>
            </p:cNvSpPr>
            <p:nvPr/>
          </p:nvSpPr>
          <p:spPr bwMode="auto">
            <a:xfrm>
              <a:off x="231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2" name="Rectangle 282"/>
            <p:cNvSpPr>
              <a:spLocks noChangeArrowheads="1"/>
            </p:cNvSpPr>
            <p:nvPr/>
          </p:nvSpPr>
          <p:spPr bwMode="auto">
            <a:xfrm>
              <a:off x="231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3" name="Rectangle 283"/>
            <p:cNvSpPr>
              <a:spLocks noChangeArrowheads="1"/>
            </p:cNvSpPr>
            <p:nvPr/>
          </p:nvSpPr>
          <p:spPr bwMode="auto">
            <a:xfrm>
              <a:off x="2325"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4" name="Rectangle 284"/>
            <p:cNvSpPr>
              <a:spLocks noChangeArrowheads="1"/>
            </p:cNvSpPr>
            <p:nvPr/>
          </p:nvSpPr>
          <p:spPr bwMode="auto">
            <a:xfrm>
              <a:off x="2325"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5" name="Rectangle 285"/>
            <p:cNvSpPr>
              <a:spLocks noChangeArrowheads="1"/>
            </p:cNvSpPr>
            <p:nvPr/>
          </p:nvSpPr>
          <p:spPr bwMode="auto">
            <a:xfrm>
              <a:off x="2547" y="7"/>
              <a:ext cx="50"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6" name="Rectangle 286"/>
            <p:cNvSpPr>
              <a:spLocks noChangeArrowheads="1"/>
            </p:cNvSpPr>
            <p:nvPr/>
          </p:nvSpPr>
          <p:spPr bwMode="auto">
            <a:xfrm>
              <a:off x="2547" y="7"/>
              <a:ext cx="50"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7" name="Rectangle 287"/>
            <p:cNvSpPr>
              <a:spLocks noChangeArrowheads="1"/>
            </p:cNvSpPr>
            <p:nvPr/>
          </p:nvSpPr>
          <p:spPr bwMode="auto">
            <a:xfrm>
              <a:off x="2505"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8" name="Rectangle 288"/>
            <p:cNvSpPr>
              <a:spLocks noChangeArrowheads="1"/>
            </p:cNvSpPr>
            <p:nvPr/>
          </p:nvSpPr>
          <p:spPr bwMode="auto">
            <a:xfrm>
              <a:off x="2505"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9" name="Rectangle 289"/>
            <p:cNvSpPr>
              <a:spLocks noChangeArrowheads="1"/>
            </p:cNvSpPr>
            <p:nvPr/>
          </p:nvSpPr>
          <p:spPr bwMode="auto">
            <a:xfrm>
              <a:off x="2460"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0" name="Rectangle 290"/>
            <p:cNvSpPr>
              <a:spLocks noChangeArrowheads="1"/>
            </p:cNvSpPr>
            <p:nvPr/>
          </p:nvSpPr>
          <p:spPr bwMode="auto">
            <a:xfrm>
              <a:off x="2460"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1" name="Freeform 291"/>
            <p:cNvSpPr/>
            <p:nvPr/>
          </p:nvSpPr>
          <p:spPr bwMode="auto">
            <a:xfrm>
              <a:off x="2390" y="7"/>
              <a:ext cx="16" cy="3244"/>
            </a:xfrm>
            <a:custGeom>
              <a:avLst/>
              <a:gdLst>
                <a:gd name="T0" fmla="*/ 16 w 16"/>
                <a:gd name="T1" fmla="*/ 0 h 3244"/>
                <a:gd name="T2" fmla="*/ 0 w 16"/>
                <a:gd name="T3" fmla="*/ 0 h 3244"/>
                <a:gd name="T4" fmla="*/ 0 w 16"/>
                <a:gd name="T5" fmla="*/ 3244 h 3244"/>
                <a:gd name="T6" fmla="*/ 10 w 16"/>
                <a:gd name="T7" fmla="*/ 3244 h 3244"/>
                <a:gd name="T8" fmla="*/ 16 w 16"/>
                <a:gd name="T9" fmla="*/ 3244 h 3244"/>
                <a:gd name="T10" fmla="*/ 16 w 16"/>
                <a:gd name="T11" fmla="*/ 0 h 3244"/>
              </a:gdLst>
              <a:ahLst/>
              <a:cxnLst>
                <a:cxn ang="0">
                  <a:pos x="T0" y="T1"/>
                </a:cxn>
                <a:cxn ang="0">
                  <a:pos x="T2" y="T3"/>
                </a:cxn>
                <a:cxn ang="0">
                  <a:pos x="T4" y="T5"/>
                </a:cxn>
                <a:cxn ang="0">
                  <a:pos x="T6" y="T7"/>
                </a:cxn>
                <a:cxn ang="0">
                  <a:pos x="T8" y="T9"/>
                </a:cxn>
                <a:cxn ang="0">
                  <a:pos x="T10" y="T11"/>
                </a:cxn>
              </a:cxnLst>
              <a:rect l="0" t="0" r="r" b="b"/>
              <a:pathLst>
                <a:path w="16" h="3244">
                  <a:moveTo>
                    <a:pt x="16" y="0"/>
                  </a:moveTo>
                  <a:lnTo>
                    <a:pt x="0" y="0"/>
                  </a:lnTo>
                  <a:lnTo>
                    <a:pt x="0" y="3244"/>
                  </a:lnTo>
                  <a:lnTo>
                    <a:pt x="10" y="3244"/>
                  </a:lnTo>
                  <a:lnTo>
                    <a:pt x="16" y="3244"/>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2" name="Freeform 292"/>
            <p:cNvSpPr/>
            <p:nvPr/>
          </p:nvSpPr>
          <p:spPr bwMode="auto">
            <a:xfrm>
              <a:off x="2390" y="7"/>
              <a:ext cx="16" cy="3244"/>
            </a:xfrm>
            <a:custGeom>
              <a:avLst/>
              <a:gdLst>
                <a:gd name="T0" fmla="*/ 16 w 16"/>
                <a:gd name="T1" fmla="*/ 0 h 3244"/>
                <a:gd name="T2" fmla="*/ 0 w 16"/>
                <a:gd name="T3" fmla="*/ 0 h 3244"/>
                <a:gd name="T4" fmla="*/ 0 w 16"/>
                <a:gd name="T5" fmla="*/ 3244 h 3244"/>
                <a:gd name="T6" fmla="*/ 10 w 16"/>
                <a:gd name="T7" fmla="*/ 3244 h 3244"/>
                <a:gd name="T8" fmla="*/ 16 w 16"/>
                <a:gd name="T9" fmla="*/ 3244 h 3244"/>
                <a:gd name="T10" fmla="*/ 16 w 16"/>
                <a:gd name="T11" fmla="*/ 0 h 3244"/>
              </a:gdLst>
              <a:ahLst/>
              <a:cxnLst>
                <a:cxn ang="0">
                  <a:pos x="T0" y="T1"/>
                </a:cxn>
                <a:cxn ang="0">
                  <a:pos x="T2" y="T3"/>
                </a:cxn>
                <a:cxn ang="0">
                  <a:pos x="T4" y="T5"/>
                </a:cxn>
                <a:cxn ang="0">
                  <a:pos x="T6" y="T7"/>
                </a:cxn>
                <a:cxn ang="0">
                  <a:pos x="T8" y="T9"/>
                </a:cxn>
                <a:cxn ang="0">
                  <a:pos x="T10" y="T11"/>
                </a:cxn>
              </a:cxnLst>
              <a:rect l="0" t="0" r="r" b="b"/>
              <a:pathLst>
                <a:path w="16" h="3244">
                  <a:moveTo>
                    <a:pt x="16" y="0"/>
                  </a:moveTo>
                  <a:lnTo>
                    <a:pt x="0" y="0"/>
                  </a:lnTo>
                  <a:lnTo>
                    <a:pt x="0" y="3244"/>
                  </a:lnTo>
                  <a:lnTo>
                    <a:pt x="10" y="3244"/>
                  </a:lnTo>
                  <a:lnTo>
                    <a:pt x="16" y="3244"/>
                  </a:lnTo>
                  <a:lnTo>
                    <a:pt x="1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3" name="Freeform 293"/>
            <p:cNvSpPr/>
            <p:nvPr/>
          </p:nvSpPr>
          <p:spPr bwMode="auto">
            <a:xfrm>
              <a:off x="3006" y="7"/>
              <a:ext cx="6" cy="3244"/>
            </a:xfrm>
            <a:custGeom>
              <a:avLst/>
              <a:gdLst>
                <a:gd name="T0" fmla="*/ 2 w 6"/>
                <a:gd name="T1" fmla="*/ 0 h 3244"/>
                <a:gd name="T2" fmla="*/ 0 w 6"/>
                <a:gd name="T3" fmla="*/ 0 h 3244"/>
                <a:gd name="T4" fmla="*/ 0 w 6"/>
                <a:gd name="T5" fmla="*/ 3244 h 3244"/>
                <a:gd name="T6" fmla="*/ 6 w 6"/>
                <a:gd name="T7" fmla="*/ 3244 h 3244"/>
                <a:gd name="T8" fmla="*/ 2 w 6"/>
                <a:gd name="T9" fmla="*/ 3244 h 3244"/>
                <a:gd name="T10" fmla="*/ 2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2" y="0"/>
                  </a:moveTo>
                  <a:lnTo>
                    <a:pt x="0" y="0"/>
                  </a:lnTo>
                  <a:lnTo>
                    <a:pt x="0" y="3244"/>
                  </a:lnTo>
                  <a:lnTo>
                    <a:pt x="6" y="3244"/>
                  </a:lnTo>
                  <a:lnTo>
                    <a:pt x="2" y="324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4" name="Freeform 294"/>
            <p:cNvSpPr/>
            <p:nvPr/>
          </p:nvSpPr>
          <p:spPr bwMode="auto">
            <a:xfrm>
              <a:off x="3006" y="7"/>
              <a:ext cx="6" cy="3244"/>
            </a:xfrm>
            <a:custGeom>
              <a:avLst/>
              <a:gdLst>
                <a:gd name="T0" fmla="*/ 2 w 6"/>
                <a:gd name="T1" fmla="*/ 0 h 3244"/>
                <a:gd name="T2" fmla="*/ 0 w 6"/>
                <a:gd name="T3" fmla="*/ 0 h 3244"/>
                <a:gd name="T4" fmla="*/ 0 w 6"/>
                <a:gd name="T5" fmla="*/ 3244 h 3244"/>
                <a:gd name="T6" fmla="*/ 6 w 6"/>
                <a:gd name="T7" fmla="*/ 3244 h 3244"/>
                <a:gd name="T8" fmla="*/ 2 w 6"/>
                <a:gd name="T9" fmla="*/ 3244 h 3244"/>
                <a:gd name="T10" fmla="*/ 2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2" y="0"/>
                  </a:moveTo>
                  <a:lnTo>
                    <a:pt x="0" y="0"/>
                  </a:lnTo>
                  <a:lnTo>
                    <a:pt x="0" y="3244"/>
                  </a:lnTo>
                  <a:lnTo>
                    <a:pt x="6" y="3244"/>
                  </a:lnTo>
                  <a:lnTo>
                    <a:pt x="2" y="3244"/>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5" name="Rectangle 295"/>
            <p:cNvSpPr>
              <a:spLocks noChangeArrowheads="1"/>
            </p:cNvSpPr>
            <p:nvPr/>
          </p:nvSpPr>
          <p:spPr bwMode="auto">
            <a:xfrm>
              <a:off x="2954" y="7"/>
              <a:ext cx="4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6" name="Rectangle 296"/>
            <p:cNvSpPr>
              <a:spLocks noChangeArrowheads="1"/>
            </p:cNvSpPr>
            <p:nvPr/>
          </p:nvSpPr>
          <p:spPr bwMode="auto">
            <a:xfrm>
              <a:off x="2954" y="7"/>
              <a:ext cx="4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7" name="Freeform 297"/>
            <p:cNvSpPr/>
            <p:nvPr/>
          </p:nvSpPr>
          <p:spPr bwMode="auto">
            <a:xfrm>
              <a:off x="2913" y="7"/>
              <a:ext cx="28" cy="3244"/>
            </a:xfrm>
            <a:custGeom>
              <a:avLst/>
              <a:gdLst>
                <a:gd name="T0" fmla="*/ 28 w 28"/>
                <a:gd name="T1" fmla="*/ 0 h 3244"/>
                <a:gd name="T2" fmla="*/ 24 w 28"/>
                <a:gd name="T3" fmla="*/ 0 h 3244"/>
                <a:gd name="T4" fmla="*/ 24 w 28"/>
                <a:gd name="T5" fmla="*/ 3244 h 3244"/>
                <a:gd name="T6" fmla="*/ 16 w 28"/>
                <a:gd name="T7" fmla="*/ 3244 h 3244"/>
                <a:gd name="T8" fmla="*/ 16 w 28"/>
                <a:gd name="T9" fmla="*/ 0 h 3244"/>
                <a:gd name="T10" fmla="*/ 0 w 28"/>
                <a:gd name="T11" fmla="*/ 0 h 3244"/>
                <a:gd name="T12" fmla="*/ 0 w 28"/>
                <a:gd name="T13" fmla="*/ 3244 h 3244"/>
                <a:gd name="T14" fmla="*/ 28 w 28"/>
                <a:gd name="T15" fmla="*/ 3244 h 3244"/>
                <a:gd name="T16" fmla="*/ 28 w 28"/>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244">
                  <a:moveTo>
                    <a:pt x="28" y="0"/>
                  </a:moveTo>
                  <a:lnTo>
                    <a:pt x="24" y="0"/>
                  </a:lnTo>
                  <a:lnTo>
                    <a:pt x="24" y="3244"/>
                  </a:lnTo>
                  <a:lnTo>
                    <a:pt x="16" y="3244"/>
                  </a:lnTo>
                  <a:lnTo>
                    <a:pt x="16" y="0"/>
                  </a:lnTo>
                  <a:lnTo>
                    <a:pt x="0" y="0"/>
                  </a:lnTo>
                  <a:lnTo>
                    <a:pt x="0" y="3244"/>
                  </a:lnTo>
                  <a:lnTo>
                    <a:pt x="28" y="3244"/>
                  </a:ln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8" name="Freeform 298"/>
            <p:cNvSpPr/>
            <p:nvPr/>
          </p:nvSpPr>
          <p:spPr bwMode="auto">
            <a:xfrm>
              <a:off x="2913" y="7"/>
              <a:ext cx="28" cy="3244"/>
            </a:xfrm>
            <a:custGeom>
              <a:avLst/>
              <a:gdLst>
                <a:gd name="T0" fmla="*/ 28 w 28"/>
                <a:gd name="T1" fmla="*/ 0 h 3244"/>
                <a:gd name="T2" fmla="*/ 24 w 28"/>
                <a:gd name="T3" fmla="*/ 0 h 3244"/>
                <a:gd name="T4" fmla="*/ 24 w 28"/>
                <a:gd name="T5" fmla="*/ 3244 h 3244"/>
                <a:gd name="T6" fmla="*/ 16 w 28"/>
                <a:gd name="T7" fmla="*/ 3244 h 3244"/>
                <a:gd name="T8" fmla="*/ 16 w 28"/>
                <a:gd name="T9" fmla="*/ 0 h 3244"/>
                <a:gd name="T10" fmla="*/ 0 w 28"/>
                <a:gd name="T11" fmla="*/ 0 h 3244"/>
                <a:gd name="T12" fmla="*/ 0 w 28"/>
                <a:gd name="T13" fmla="*/ 3244 h 3244"/>
                <a:gd name="T14" fmla="*/ 28 w 28"/>
                <a:gd name="T15" fmla="*/ 3244 h 3244"/>
                <a:gd name="T16" fmla="*/ 28 w 28"/>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244">
                  <a:moveTo>
                    <a:pt x="28" y="0"/>
                  </a:moveTo>
                  <a:lnTo>
                    <a:pt x="24" y="0"/>
                  </a:lnTo>
                  <a:lnTo>
                    <a:pt x="24" y="3244"/>
                  </a:lnTo>
                  <a:lnTo>
                    <a:pt x="16" y="3244"/>
                  </a:lnTo>
                  <a:lnTo>
                    <a:pt x="16" y="0"/>
                  </a:lnTo>
                  <a:lnTo>
                    <a:pt x="0" y="0"/>
                  </a:lnTo>
                  <a:lnTo>
                    <a:pt x="0" y="3244"/>
                  </a:lnTo>
                  <a:lnTo>
                    <a:pt x="28" y="3244"/>
                  </a:lnTo>
                  <a:lnTo>
                    <a:pt x="2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9" name="Rectangle 299"/>
            <p:cNvSpPr>
              <a:spLocks noChangeArrowheads="1"/>
            </p:cNvSpPr>
            <p:nvPr/>
          </p:nvSpPr>
          <p:spPr bwMode="auto">
            <a:xfrm>
              <a:off x="2899"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0" name="Rectangle 300"/>
            <p:cNvSpPr>
              <a:spLocks noChangeArrowheads="1"/>
            </p:cNvSpPr>
            <p:nvPr/>
          </p:nvSpPr>
          <p:spPr bwMode="auto">
            <a:xfrm>
              <a:off x="2899"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1" name="Rectangle 301"/>
            <p:cNvSpPr>
              <a:spLocks noChangeArrowheads="1"/>
            </p:cNvSpPr>
            <p:nvPr/>
          </p:nvSpPr>
          <p:spPr bwMode="auto">
            <a:xfrm>
              <a:off x="2758"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2" name="Rectangle 302"/>
            <p:cNvSpPr>
              <a:spLocks noChangeArrowheads="1"/>
            </p:cNvSpPr>
            <p:nvPr/>
          </p:nvSpPr>
          <p:spPr bwMode="auto">
            <a:xfrm>
              <a:off x="2758"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3" name="Rectangle 303"/>
            <p:cNvSpPr>
              <a:spLocks noChangeArrowheads="1"/>
            </p:cNvSpPr>
            <p:nvPr/>
          </p:nvSpPr>
          <p:spPr bwMode="auto">
            <a:xfrm>
              <a:off x="285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4" name="Rectangle 304"/>
            <p:cNvSpPr>
              <a:spLocks noChangeArrowheads="1"/>
            </p:cNvSpPr>
            <p:nvPr/>
          </p:nvSpPr>
          <p:spPr bwMode="auto">
            <a:xfrm>
              <a:off x="285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5" name="Rectangle 305"/>
            <p:cNvSpPr>
              <a:spLocks noChangeArrowheads="1"/>
            </p:cNvSpPr>
            <p:nvPr/>
          </p:nvSpPr>
          <p:spPr bwMode="auto">
            <a:xfrm>
              <a:off x="2800" y="7"/>
              <a:ext cx="15"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6" name="Rectangle 306"/>
            <p:cNvSpPr>
              <a:spLocks noChangeArrowheads="1"/>
            </p:cNvSpPr>
            <p:nvPr/>
          </p:nvSpPr>
          <p:spPr bwMode="auto">
            <a:xfrm>
              <a:off x="2800" y="7"/>
              <a:ext cx="15"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7" name="Rectangle 307"/>
            <p:cNvSpPr>
              <a:spLocks noChangeArrowheads="1"/>
            </p:cNvSpPr>
            <p:nvPr/>
          </p:nvSpPr>
          <p:spPr bwMode="auto">
            <a:xfrm>
              <a:off x="2768"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8" name="Rectangle 308"/>
            <p:cNvSpPr>
              <a:spLocks noChangeArrowheads="1"/>
            </p:cNvSpPr>
            <p:nvPr/>
          </p:nvSpPr>
          <p:spPr bwMode="auto">
            <a:xfrm>
              <a:off x="2768"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9" name="Freeform 309"/>
            <p:cNvSpPr/>
            <p:nvPr/>
          </p:nvSpPr>
          <p:spPr bwMode="auto">
            <a:xfrm>
              <a:off x="3314" y="7"/>
              <a:ext cx="6" cy="3244"/>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0" name="Freeform 310"/>
            <p:cNvSpPr/>
            <p:nvPr/>
          </p:nvSpPr>
          <p:spPr bwMode="auto">
            <a:xfrm>
              <a:off x="3314" y="7"/>
              <a:ext cx="6" cy="3244"/>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1" name="Rectangle 311"/>
            <p:cNvSpPr>
              <a:spLocks noChangeArrowheads="1"/>
            </p:cNvSpPr>
            <p:nvPr/>
          </p:nvSpPr>
          <p:spPr bwMode="auto">
            <a:xfrm>
              <a:off x="2889"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2" name="Rectangle 312"/>
            <p:cNvSpPr>
              <a:spLocks noChangeArrowheads="1"/>
            </p:cNvSpPr>
            <p:nvPr/>
          </p:nvSpPr>
          <p:spPr bwMode="auto">
            <a:xfrm>
              <a:off x="2889"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3" name="Rectangle 313"/>
            <p:cNvSpPr>
              <a:spLocks noChangeArrowheads="1"/>
            </p:cNvSpPr>
            <p:nvPr/>
          </p:nvSpPr>
          <p:spPr bwMode="auto">
            <a:xfrm>
              <a:off x="2929"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4" name="Rectangle 314"/>
            <p:cNvSpPr>
              <a:spLocks noChangeArrowheads="1"/>
            </p:cNvSpPr>
            <p:nvPr/>
          </p:nvSpPr>
          <p:spPr bwMode="auto">
            <a:xfrm>
              <a:off x="2929"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5" name="Rectangle 315"/>
            <p:cNvSpPr>
              <a:spLocks noChangeArrowheads="1"/>
            </p:cNvSpPr>
            <p:nvPr/>
          </p:nvSpPr>
          <p:spPr bwMode="auto">
            <a:xfrm>
              <a:off x="294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6" name="Rectangle 316"/>
            <p:cNvSpPr>
              <a:spLocks noChangeArrowheads="1"/>
            </p:cNvSpPr>
            <p:nvPr/>
          </p:nvSpPr>
          <p:spPr bwMode="auto">
            <a:xfrm>
              <a:off x="294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7" name="Freeform 317"/>
            <p:cNvSpPr/>
            <p:nvPr/>
          </p:nvSpPr>
          <p:spPr bwMode="auto">
            <a:xfrm>
              <a:off x="3165" y="7"/>
              <a:ext cx="50" cy="3244"/>
            </a:xfrm>
            <a:custGeom>
              <a:avLst/>
              <a:gdLst>
                <a:gd name="T0" fmla="*/ 40 w 50"/>
                <a:gd name="T1" fmla="*/ 0 h 3244"/>
                <a:gd name="T2" fmla="*/ 0 w 50"/>
                <a:gd name="T3" fmla="*/ 0 h 3244"/>
                <a:gd name="T4" fmla="*/ 0 w 50"/>
                <a:gd name="T5" fmla="*/ 3244 h 3244"/>
                <a:gd name="T6" fmla="*/ 50 w 50"/>
                <a:gd name="T7" fmla="*/ 3244 h 3244"/>
                <a:gd name="T8" fmla="*/ 40 w 50"/>
                <a:gd name="T9" fmla="*/ 3244 h 3244"/>
                <a:gd name="T10" fmla="*/ 40 w 50"/>
                <a:gd name="T11" fmla="*/ 0 h 3244"/>
              </a:gdLst>
              <a:ahLst/>
              <a:cxnLst>
                <a:cxn ang="0">
                  <a:pos x="T0" y="T1"/>
                </a:cxn>
                <a:cxn ang="0">
                  <a:pos x="T2" y="T3"/>
                </a:cxn>
                <a:cxn ang="0">
                  <a:pos x="T4" y="T5"/>
                </a:cxn>
                <a:cxn ang="0">
                  <a:pos x="T6" y="T7"/>
                </a:cxn>
                <a:cxn ang="0">
                  <a:pos x="T8" y="T9"/>
                </a:cxn>
                <a:cxn ang="0">
                  <a:pos x="T10" y="T11"/>
                </a:cxn>
              </a:cxnLst>
              <a:rect l="0" t="0" r="r" b="b"/>
              <a:pathLst>
                <a:path w="50" h="3244">
                  <a:moveTo>
                    <a:pt x="40" y="0"/>
                  </a:moveTo>
                  <a:lnTo>
                    <a:pt x="0" y="0"/>
                  </a:lnTo>
                  <a:lnTo>
                    <a:pt x="0" y="3244"/>
                  </a:lnTo>
                  <a:lnTo>
                    <a:pt x="50" y="3244"/>
                  </a:lnTo>
                  <a:lnTo>
                    <a:pt x="40" y="3244"/>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8" name="Freeform 318"/>
            <p:cNvSpPr/>
            <p:nvPr/>
          </p:nvSpPr>
          <p:spPr bwMode="auto">
            <a:xfrm>
              <a:off x="3165" y="7"/>
              <a:ext cx="50" cy="3244"/>
            </a:xfrm>
            <a:custGeom>
              <a:avLst/>
              <a:gdLst>
                <a:gd name="T0" fmla="*/ 40 w 50"/>
                <a:gd name="T1" fmla="*/ 0 h 3244"/>
                <a:gd name="T2" fmla="*/ 0 w 50"/>
                <a:gd name="T3" fmla="*/ 0 h 3244"/>
                <a:gd name="T4" fmla="*/ 0 w 50"/>
                <a:gd name="T5" fmla="*/ 3244 h 3244"/>
                <a:gd name="T6" fmla="*/ 50 w 50"/>
                <a:gd name="T7" fmla="*/ 3244 h 3244"/>
                <a:gd name="T8" fmla="*/ 40 w 50"/>
                <a:gd name="T9" fmla="*/ 3244 h 3244"/>
                <a:gd name="T10" fmla="*/ 40 w 50"/>
                <a:gd name="T11" fmla="*/ 0 h 3244"/>
              </a:gdLst>
              <a:ahLst/>
              <a:cxnLst>
                <a:cxn ang="0">
                  <a:pos x="T0" y="T1"/>
                </a:cxn>
                <a:cxn ang="0">
                  <a:pos x="T2" y="T3"/>
                </a:cxn>
                <a:cxn ang="0">
                  <a:pos x="T4" y="T5"/>
                </a:cxn>
                <a:cxn ang="0">
                  <a:pos x="T6" y="T7"/>
                </a:cxn>
                <a:cxn ang="0">
                  <a:pos x="T8" y="T9"/>
                </a:cxn>
                <a:cxn ang="0">
                  <a:pos x="T10" y="T11"/>
                </a:cxn>
              </a:cxnLst>
              <a:rect l="0" t="0" r="r" b="b"/>
              <a:pathLst>
                <a:path w="50" h="3244">
                  <a:moveTo>
                    <a:pt x="40" y="0"/>
                  </a:moveTo>
                  <a:lnTo>
                    <a:pt x="0" y="0"/>
                  </a:lnTo>
                  <a:lnTo>
                    <a:pt x="0" y="3244"/>
                  </a:lnTo>
                  <a:lnTo>
                    <a:pt x="50" y="3244"/>
                  </a:lnTo>
                  <a:lnTo>
                    <a:pt x="40" y="3244"/>
                  </a:lnTo>
                  <a:lnTo>
                    <a:pt x="4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9" name="Freeform 319"/>
            <p:cNvSpPr/>
            <p:nvPr/>
          </p:nvSpPr>
          <p:spPr bwMode="auto">
            <a:xfrm>
              <a:off x="3123" y="7"/>
              <a:ext cx="24" cy="3244"/>
            </a:xfrm>
            <a:custGeom>
              <a:avLst/>
              <a:gdLst>
                <a:gd name="T0" fmla="*/ 24 w 24"/>
                <a:gd name="T1" fmla="*/ 0 h 3244"/>
                <a:gd name="T2" fmla="*/ 24 w 24"/>
                <a:gd name="T3" fmla="*/ 0 h 3244"/>
                <a:gd name="T4" fmla="*/ 24 w 24"/>
                <a:gd name="T5" fmla="*/ 3244 h 3244"/>
                <a:gd name="T6" fmla="*/ 16 w 24"/>
                <a:gd name="T7" fmla="*/ 3244 h 3244"/>
                <a:gd name="T8" fmla="*/ 16 w 24"/>
                <a:gd name="T9" fmla="*/ 0 h 3244"/>
                <a:gd name="T10" fmla="*/ 8 w 24"/>
                <a:gd name="T11" fmla="*/ 0 h 3244"/>
                <a:gd name="T12" fmla="*/ 8 w 24"/>
                <a:gd name="T13" fmla="*/ 3244 h 3244"/>
                <a:gd name="T14" fmla="*/ 2 w 24"/>
                <a:gd name="T15" fmla="*/ 3244 h 3244"/>
                <a:gd name="T16" fmla="*/ 2 w 24"/>
                <a:gd name="T17" fmla="*/ 0 h 3244"/>
                <a:gd name="T18" fmla="*/ 0 w 24"/>
                <a:gd name="T19" fmla="*/ 0 h 3244"/>
                <a:gd name="T20" fmla="*/ 0 w 24"/>
                <a:gd name="T21" fmla="*/ 3244 h 3244"/>
                <a:gd name="T22" fmla="*/ 24 w 24"/>
                <a:gd name="T23" fmla="*/ 3244 h 3244"/>
                <a:gd name="T24" fmla="*/ 24 w 24"/>
                <a:gd name="T25"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244">
                  <a:moveTo>
                    <a:pt x="24" y="0"/>
                  </a:moveTo>
                  <a:lnTo>
                    <a:pt x="24" y="0"/>
                  </a:lnTo>
                  <a:lnTo>
                    <a:pt x="24" y="3244"/>
                  </a:lnTo>
                  <a:lnTo>
                    <a:pt x="16" y="3244"/>
                  </a:lnTo>
                  <a:lnTo>
                    <a:pt x="16" y="0"/>
                  </a:lnTo>
                  <a:lnTo>
                    <a:pt x="8" y="0"/>
                  </a:lnTo>
                  <a:lnTo>
                    <a:pt x="8" y="3244"/>
                  </a:lnTo>
                  <a:lnTo>
                    <a:pt x="2" y="3244"/>
                  </a:lnTo>
                  <a:lnTo>
                    <a:pt x="2" y="0"/>
                  </a:lnTo>
                  <a:lnTo>
                    <a:pt x="0" y="0"/>
                  </a:lnTo>
                  <a:lnTo>
                    <a:pt x="0" y="3244"/>
                  </a:lnTo>
                  <a:lnTo>
                    <a:pt x="24" y="324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0" name="Freeform 320"/>
            <p:cNvSpPr/>
            <p:nvPr/>
          </p:nvSpPr>
          <p:spPr bwMode="auto">
            <a:xfrm>
              <a:off x="3123" y="7"/>
              <a:ext cx="24" cy="3244"/>
            </a:xfrm>
            <a:custGeom>
              <a:avLst/>
              <a:gdLst>
                <a:gd name="T0" fmla="*/ 24 w 24"/>
                <a:gd name="T1" fmla="*/ 0 h 3244"/>
                <a:gd name="T2" fmla="*/ 24 w 24"/>
                <a:gd name="T3" fmla="*/ 0 h 3244"/>
                <a:gd name="T4" fmla="*/ 24 w 24"/>
                <a:gd name="T5" fmla="*/ 3244 h 3244"/>
                <a:gd name="T6" fmla="*/ 16 w 24"/>
                <a:gd name="T7" fmla="*/ 3244 h 3244"/>
                <a:gd name="T8" fmla="*/ 16 w 24"/>
                <a:gd name="T9" fmla="*/ 0 h 3244"/>
                <a:gd name="T10" fmla="*/ 8 w 24"/>
                <a:gd name="T11" fmla="*/ 0 h 3244"/>
                <a:gd name="T12" fmla="*/ 8 w 24"/>
                <a:gd name="T13" fmla="*/ 3244 h 3244"/>
                <a:gd name="T14" fmla="*/ 2 w 24"/>
                <a:gd name="T15" fmla="*/ 3244 h 3244"/>
                <a:gd name="T16" fmla="*/ 2 w 24"/>
                <a:gd name="T17" fmla="*/ 0 h 3244"/>
                <a:gd name="T18" fmla="*/ 0 w 24"/>
                <a:gd name="T19" fmla="*/ 0 h 3244"/>
                <a:gd name="T20" fmla="*/ 0 w 24"/>
                <a:gd name="T21" fmla="*/ 3244 h 3244"/>
                <a:gd name="T22" fmla="*/ 24 w 24"/>
                <a:gd name="T23" fmla="*/ 3244 h 3244"/>
                <a:gd name="T24" fmla="*/ 24 w 24"/>
                <a:gd name="T25"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244">
                  <a:moveTo>
                    <a:pt x="24" y="0"/>
                  </a:moveTo>
                  <a:lnTo>
                    <a:pt x="24" y="0"/>
                  </a:lnTo>
                  <a:lnTo>
                    <a:pt x="24" y="3244"/>
                  </a:lnTo>
                  <a:lnTo>
                    <a:pt x="16" y="3244"/>
                  </a:lnTo>
                  <a:lnTo>
                    <a:pt x="16" y="0"/>
                  </a:lnTo>
                  <a:lnTo>
                    <a:pt x="8" y="0"/>
                  </a:lnTo>
                  <a:lnTo>
                    <a:pt x="8" y="3244"/>
                  </a:lnTo>
                  <a:lnTo>
                    <a:pt x="2" y="3244"/>
                  </a:lnTo>
                  <a:lnTo>
                    <a:pt x="2" y="0"/>
                  </a:lnTo>
                  <a:lnTo>
                    <a:pt x="0" y="0"/>
                  </a:lnTo>
                  <a:lnTo>
                    <a:pt x="0" y="3244"/>
                  </a:lnTo>
                  <a:lnTo>
                    <a:pt x="24" y="3244"/>
                  </a:lnTo>
                  <a:lnTo>
                    <a:pt x="2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1" name="Freeform 321"/>
            <p:cNvSpPr/>
            <p:nvPr/>
          </p:nvSpPr>
          <p:spPr bwMode="auto">
            <a:xfrm>
              <a:off x="3076" y="7"/>
              <a:ext cx="26" cy="3244"/>
            </a:xfrm>
            <a:custGeom>
              <a:avLst/>
              <a:gdLst>
                <a:gd name="T0" fmla="*/ 26 w 26"/>
                <a:gd name="T1" fmla="*/ 0 h 3244"/>
                <a:gd name="T2" fmla="*/ 16 w 26"/>
                <a:gd name="T3" fmla="*/ 0 h 3244"/>
                <a:gd name="T4" fmla="*/ 16 w 26"/>
                <a:gd name="T5" fmla="*/ 3244 h 3244"/>
                <a:gd name="T6" fmla="*/ 8 w 26"/>
                <a:gd name="T7" fmla="*/ 3244 h 3244"/>
                <a:gd name="T8" fmla="*/ 8 w 26"/>
                <a:gd name="T9" fmla="*/ 0 h 3244"/>
                <a:gd name="T10" fmla="*/ 0 w 26"/>
                <a:gd name="T11" fmla="*/ 0 h 3244"/>
                <a:gd name="T12" fmla="*/ 0 w 26"/>
                <a:gd name="T13" fmla="*/ 3244 h 3244"/>
                <a:gd name="T14" fmla="*/ 26 w 26"/>
                <a:gd name="T15" fmla="*/ 3244 h 3244"/>
                <a:gd name="T16" fmla="*/ 26 w 26"/>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244">
                  <a:moveTo>
                    <a:pt x="26" y="0"/>
                  </a:moveTo>
                  <a:lnTo>
                    <a:pt x="16" y="0"/>
                  </a:lnTo>
                  <a:lnTo>
                    <a:pt x="16" y="3244"/>
                  </a:lnTo>
                  <a:lnTo>
                    <a:pt x="8" y="3244"/>
                  </a:lnTo>
                  <a:lnTo>
                    <a:pt x="8" y="0"/>
                  </a:lnTo>
                  <a:lnTo>
                    <a:pt x="0" y="0"/>
                  </a:lnTo>
                  <a:lnTo>
                    <a:pt x="0" y="3244"/>
                  </a:lnTo>
                  <a:lnTo>
                    <a:pt x="26" y="3244"/>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2" name="Freeform 322"/>
            <p:cNvSpPr/>
            <p:nvPr/>
          </p:nvSpPr>
          <p:spPr bwMode="auto">
            <a:xfrm>
              <a:off x="3076" y="7"/>
              <a:ext cx="26" cy="3244"/>
            </a:xfrm>
            <a:custGeom>
              <a:avLst/>
              <a:gdLst>
                <a:gd name="T0" fmla="*/ 26 w 26"/>
                <a:gd name="T1" fmla="*/ 0 h 3244"/>
                <a:gd name="T2" fmla="*/ 16 w 26"/>
                <a:gd name="T3" fmla="*/ 0 h 3244"/>
                <a:gd name="T4" fmla="*/ 16 w 26"/>
                <a:gd name="T5" fmla="*/ 3244 h 3244"/>
                <a:gd name="T6" fmla="*/ 8 w 26"/>
                <a:gd name="T7" fmla="*/ 3244 h 3244"/>
                <a:gd name="T8" fmla="*/ 8 w 26"/>
                <a:gd name="T9" fmla="*/ 0 h 3244"/>
                <a:gd name="T10" fmla="*/ 0 w 26"/>
                <a:gd name="T11" fmla="*/ 0 h 3244"/>
                <a:gd name="T12" fmla="*/ 0 w 26"/>
                <a:gd name="T13" fmla="*/ 3244 h 3244"/>
                <a:gd name="T14" fmla="*/ 26 w 26"/>
                <a:gd name="T15" fmla="*/ 3244 h 3244"/>
                <a:gd name="T16" fmla="*/ 26 w 26"/>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244">
                  <a:moveTo>
                    <a:pt x="26" y="0"/>
                  </a:moveTo>
                  <a:lnTo>
                    <a:pt x="16" y="0"/>
                  </a:lnTo>
                  <a:lnTo>
                    <a:pt x="16" y="3244"/>
                  </a:lnTo>
                  <a:lnTo>
                    <a:pt x="8" y="3244"/>
                  </a:lnTo>
                  <a:lnTo>
                    <a:pt x="8" y="0"/>
                  </a:lnTo>
                  <a:lnTo>
                    <a:pt x="0" y="0"/>
                  </a:lnTo>
                  <a:lnTo>
                    <a:pt x="0" y="3244"/>
                  </a:lnTo>
                  <a:lnTo>
                    <a:pt x="26" y="3244"/>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3" name="Freeform 323"/>
            <p:cNvSpPr/>
            <p:nvPr/>
          </p:nvSpPr>
          <p:spPr bwMode="auto">
            <a:xfrm>
              <a:off x="3008" y="7"/>
              <a:ext cx="14" cy="3244"/>
            </a:xfrm>
            <a:custGeom>
              <a:avLst/>
              <a:gdLst>
                <a:gd name="T0" fmla="*/ 14 w 14"/>
                <a:gd name="T1" fmla="*/ 0 h 3244"/>
                <a:gd name="T2" fmla="*/ 0 w 14"/>
                <a:gd name="T3" fmla="*/ 0 h 3244"/>
                <a:gd name="T4" fmla="*/ 0 w 14"/>
                <a:gd name="T5" fmla="*/ 3244 h 3244"/>
                <a:gd name="T6" fmla="*/ 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4"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4" name="Freeform 324"/>
            <p:cNvSpPr/>
            <p:nvPr/>
          </p:nvSpPr>
          <p:spPr bwMode="auto">
            <a:xfrm>
              <a:off x="3008" y="7"/>
              <a:ext cx="14" cy="3244"/>
            </a:xfrm>
            <a:custGeom>
              <a:avLst/>
              <a:gdLst>
                <a:gd name="T0" fmla="*/ 14 w 14"/>
                <a:gd name="T1" fmla="*/ 0 h 3244"/>
                <a:gd name="T2" fmla="*/ 0 w 14"/>
                <a:gd name="T3" fmla="*/ 0 h 3244"/>
                <a:gd name="T4" fmla="*/ 0 w 14"/>
                <a:gd name="T5" fmla="*/ 3244 h 3244"/>
                <a:gd name="T6" fmla="*/ 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4"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5" name="Rectangle 325"/>
            <p:cNvSpPr>
              <a:spLocks noChangeArrowheads="1"/>
            </p:cNvSpPr>
            <p:nvPr/>
          </p:nvSpPr>
          <p:spPr bwMode="auto">
            <a:xfrm>
              <a:off x="3596"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6" name="Rectangle 326"/>
            <p:cNvSpPr>
              <a:spLocks noChangeArrowheads="1"/>
            </p:cNvSpPr>
            <p:nvPr/>
          </p:nvSpPr>
          <p:spPr bwMode="auto">
            <a:xfrm>
              <a:off x="3596"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7" name="Rectangle 327"/>
            <p:cNvSpPr>
              <a:spLocks noChangeArrowheads="1"/>
            </p:cNvSpPr>
            <p:nvPr/>
          </p:nvSpPr>
          <p:spPr bwMode="auto">
            <a:xfrm>
              <a:off x="3564" y="7"/>
              <a:ext cx="1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8" name="Rectangle 328"/>
            <p:cNvSpPr>
              <a:spLocks noChangeArrowheads="1"/>
            </p:cNvSpPr>
            <p:nvPr/>
          </p:nvSpPr>
          <p:spPr bwMode="auto">
            <a:xfrm>
              <a:off x="3564" y="7"/>
              <a:ext cx="1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9" name="Rectangle 329"/>
            <p:cNvSpPr>
              <a:spLocks noChangeArrowheads="1"/>
            </p:cNvSpPr>
            <p:nvPr/>
          </p:nvSpPr>
          <p:spPr bwMode="auto">
            <a:xfrm>
              <a:off x="3509"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60" name="Rectangle 330"/>
            <p:cNvSpPr>
              <a:spLocks noChangeArrowheads="1"/>
            </p:cNvSpPr>
            <p:nvPr/>
          </p:nvSpPr>
          <p:spPr bwMode="auto">
            <a:xfrm>
              <a:off x="3509"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61" name="Rectangle 331"/>
            <p:cNvSpPr>
              <a:spLocks noChangeArrowheads="1"/>
            </p:cNvSpPr>
            <p:nvPr/>
          </p:nvSpPr>
          <p:spPr bwMode="auto">
            <a:xfrm>
              <a:off x="3084"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62" name="Rectangle 332"/>
            <p:cNvSpPr>
              <a:spLocks noChangeArrowheads="1"/>
            </p:cNvSpPr>
            <p:nvPr/>
          </p:nvSpPr>
          <p:spPr bwMode="auto">
            <a:xfrm>
              <a:off x="3084"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5127" name="组合 2"/>
          <p:cNvGrpSpPr/>
          <p:nvPr/>
        </p:nvGrpSpPr>
        <p:grpSpPr bwMode="auto">
          <a:xfrm>
            <a:off x="7289800" y="3795713"/>
            <a:ext cx="1498600" cy="223837"/>
            <a:chOff x="7013933" y="1175356"/>
            <a:chExt cx="1158500" cy="172257"/>
          </a:xfrm>
        </p:grpSpPr>
        <p:grpSp>
          <p:nvGrpSpPr>
            <p:cNvPr id="5145" name="组合 116"/>
            <p:cNvGrpSpPr/>
            <p:nvPr/>
          </p:nvGrpSpPr>
          <p:grpSpPr bwMode="auto">
            <a:xfrm>
              <a:off x="7507848" y="1175360"/>
              <a:ext cx="170670" cy="172253"/>
              <a:chOff x="6859551" y="1135409"/>
              <a:chExt cx="228494" cy="230615"/>
            </a:xfrm>
          </p:grpSpPr>
          <p:sp>
            <p:nvSpPr>
              <p:cNvPr id="5159" name="Oval 83"/>
              <p:cNvSpPr>
                <a:spLocks noChangeArrowheads="1"/>
              </p:cNvSpPr>
              <p:nvPr/>
            </p:nvSpPr>
            <p:spPr bwMode="auto">
              <a:xfrm>
                <a:off x="6859551" y="1135409"/>
                <a:ext cx="228494" cy="230615"/>
              </a:xfrm>
              <a:prstGeom prst="ellipse">
                <a:avLst/>
              </a:prstGeom>
              <a:solidFill>
                <a:srgbClr val="86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5160" name="Freeform 85"/>
              <p:cNvSpPr>
                <a:spLocks noEditPoints="1"/>
              </p:cNvSpPr>
              <p:nvPr/>
            </p:nvSpPr>
            <p:spPr bwMode="auto">
              <a:xfrm>
                <a:off x="6935425" y="1195487"/>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146" name="组合 117"/>
            <p:cNvGrpSpPr/>
            <p:nvPr/>
          </p:nvGrpSpPr>
          <p:grpSpPr bwMode="auto">
            <a:xfrm>
              <a:off x="7994005" y="1175357"/>
              <a:ext cx="178428" cy="172253"/>
              <a:chOff x="7655575" y="1135411"/>
              <a:chExt cx="238881" cy="230616"/>
            </a:xfrm>
          </p:grpSpPr>
          <p:sp>
            <p:nvSpPr>
              <p:cNvPr id="5157" name="Oval 86"/>
              <p:cNvSpPr>
                <a:spLocks noChangeArrowheads="1"/>
              </p:cNvSpPr>
              <p:nvPr/>
            </p:nvSpPr>
            <p:spPr bwMode="auto">
              <a:xfrm>
                <a:off x="7655575" y="1135411"/>
                <a:ext cx="238881" cy="230616"/>
              </a:xfrm>
              <a:prstGeom prst="ellipse">
                <a:avLst/>
              </a:prstGeom>
              <a:solidFill>
                <a:srgbClr val="86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5158" name="Freeform 87"/>
              <p:cNvSpPr/>
              <p:nvPr/>
            </p:nvSpPr>
            <p:spPr bwMode="auto">
              <a:xfrm>
                <a:off x="7726500" y="1179900"/>
                <a:ext cx="115308" cy="132558"/>
              </a:xfrm>
              <a:custGeom>
                <a:avLst/>
                <a:gdLst>
                  <a:gd name="T0" fmla="*/ 2147483646 w 13"/>
                  <a:gd name="T1" fmla="*/ 2147483646 h 15"/>
                  <a:gd name="T2" fmla="*/ 2147483646 w 13"/>
                  <a:gd name="T3" fmla="*/ 2147483646 h 15"/>
                  <a:gd name="T4" fmla="*/ 2147483646 w 13"/>
                  <a:gd name="T5" fmla="*/ 2147483646 h 15"/>
                  <a:gd name="T6" fmla="*/ 2147483646 w 13"/>
                  <a:gd name="T7" fmla="*/ 0 h 15"/>
                  <a:gd name="T8" fmla="*/ 0 w 13"/>
                  <a:gd name="T9" fmla="*/ 0 h 15"/>
                  <a:gd name="T10" fmla="*/ 0 w 13"/>
                  <a:gd name="T11" fmla="*/ 2147483646 h 15"/>
                  <a:gd name="T12" fmla="*/ 2147483646 w 13"/>
                  <a:gd name="T13" fmla="*/ 2147483646 h 15"/>
                  <a:gd name="T14" fmla="*/ 2147483646 w 13"/>
                  <a:gd name="T15" fmla="*/ 2147483646 h 15"/>
                  <a:gd name="T16" fmla="*/ 2147483646 w 13"/>
                  <a:gd name="T17" fmla="*/ 2147483646 h 15"/>
                  <a:gd name="T18" fmla="*/ 2147483646 w 13"/>
                  <a:gd name="T19" fmla="*/ 2147483646 h 15"/>
                  <a:gd name="T20" fmla="*/ 2147483646 w 13"/>
                  <a:gd name="T21" fmla="*/ 2147483646 h 15"/>
                  <a:gd name="T22" fmla="*/ 2147483646 w 13"/>
                  <a:gd name="T23" fmla="*/ 2147483646 h 15"/>
                  <a:gd name="T24" fmla="*/ 2147483646 w 13"/>
                  <a:gd name="T25" fmla="*/ 2147483646 h 15"/>
                  <a:gd name="T26" fmla="*/ 2147483646 w 13"/>
                  <a:gd name="T27" fmla="*/ 2147483646 h 15"/>
                  <a:gd name="T28" fmla="*/ 2147483646 w 13"/>
                  <a:gd name="T29" fmla="*/ 2147483646 h 15"/>
                  <a:gd name="T30" fmla="*/ 2147483646 w 13"/>
                  <a:gd name="T31" fmla="*/ 2147483646 h 15"/>
                  <a:gd name="T32" fmla="*/ 2147483646 w 13"/>
                  <a:gd name="T33" fmla="*/ 2147483646 h 15"/>
                  <a:gd name="T34" fmla="*/ 2147483646 w 13"/>
                  <a:gd name="T35" fmla="*/ 2147483646 h 15"/>
                  <a:gd name="T36" fmla="*/ 2147483646 w 13"/>
                  <a:gd name="T37" fmla="*/ 2147483646 h 15"/>
                  <a:gd name="T38" fmla="*/ 2147483646 w 13"/>
                  <a:gd name="T39" fmla="*/ 2147483646 h 15"/>
                  <a:gd name="T40" fmla="*/ 2147483646 w 13"/>
                  <a:gd name="T41" fmla="*/ 2147483646 h 15"/>
                  <a:gd name="T42" fmla="*/ 2147483646 w 13"/>
                  <a:gd name="T43" fmla="*/ 2147483646 h 15"/>
                  <a:gd name="T44" fmla="*/ 2147483646 w 13"/>
                  <a:gd name="T45" fmla="*/ 2147483646 h 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 h="15">
                    <a:moveTo>
                      <a:pt x="12" y="9"/>
                    </a:moveTo>
                    <a:cubicBezTo>
                      <a:pt x="13" y="4"/>
                      <a:pt x="13" y="4"/>
                      <a:pt x="13" y="4"/>
                    </a:cubicBezTo>
                    <a:cubicBezTo>
                      <a:pt x="1" y="4"/>
                      <a:pt x="1" y="4"/>
                      <a:pt x="1" y="4"/>
                    </a:cubicBezTo>
                    <a:cubicBezTo>
                      <a:pt x="1" y="0"/>
                      <a:pt x="1" y="0"/>
                      <a:pt x="1" y="0"/>
                    </a:cubicBezTo>
                    <a:cubicBezTo>
                      <a:pt x="0" y="0"/>
                      <a:pt x="0" y="0"/>
                      <a:pt x="0" y="0"/>
                    </a:cubicBezTo>
                    <a:cubicBezTo>
                      <a:pt x="0" y="12"/>
                      <a:pt x="0" y="12"/>
                      <a:pt x="0" y="12"/>
                    </a:cubicBezTo>
                    <a:cubicBezTo>
                      <a:pt x="1" y="12"/>
                      <a:pt x="1" y="12"/>
                      <a:pt x="1" y="12"/>
                    </a:cubicBezTo>
                    <a:cubicBezTo>
                      <a:pt x="1" y="12"/>
                      <a:pt x="1" y="12"/>
                      <a:pt x="1" y="12"/>
                    </a:cubicBezTo>
                    <a:cubicBezTo>
                      <a:pt x="2" y="12"/>
                      <a:pt x="2" y="12"/>
                      <a:pt x="2" y="12"/>
                    </a:cubicBezTo>
                    <a:cubicBezTo>
                      <a:pt x="2" y="12"/>
                      <a:pt x="1" y="13"/>
                      <a:pt x="1" y="13"/>
                    </a:cubicBezTo>
                    <a:cubicBezTo>
                      <a:pt x="1" y="14"/>
                      <a:pt x="2" y="15"/>
                      <a:pt x="3" y="15"/>
                    </a:cubicBezTo>
                    <a:cubicBezTo>
                      <a:pt x="4" y="15"/>
                      <a:pt x="4" y="14"/>
                      <a:pt x="4" y="13"/>
                    </a:cubicBezTo>
                    <a:cubicBezTo>
                      <a:pt x="4" y="13"/>
                      <a:pt x="4" y="12"/>
                      <a:pt x="4" y="12"/>
                    </a:cubicBezTo>
                    <a:cubicBezTo>
                      <a:pt x="7" y="12"/>
                      <a:pt x="7" y="12"/>
                      <a:pt x="7" y="12"/>
                    </a:cubicBezTo>
                    <a:cubicBezTo>
                      <a:pt x="7" y="12"/>
                      <a:pt x="6" y="13"/>
                      <a:pt x="6" y="13"/>
                    </a:cubicBezTo>
                    <a:cubicBezTo>
                      <a:pt x="6" y="14"/>
                      <a:pt x="7" y="15"/>
                      <a:pt x="8" y="15"/>
                    </a:cubicBezTo>
                    <a:cubicBezTo>
                      <a:pt x="9" y="15"/>
                      <a:pt x="9" y="14"/>
                      <a:pt x="9" y="13"/>
                    </a:cubicBezTo>
                    <a:cubicBezTo>
                      <a:pt x="9" y="13"/>
                      <a:pt x="9" y="12"/>
                      <a:pt x="9" y="12"/>
                    </a:cubicBezTo>
                    <a:cubicBezTo>
                      <a:pt x="11" y="12"/>
                      <a:pt x="11" y="12"/>
                      <a:pt x="11" y="12"/>
                    </a:cubicBezTo>
                    <a:cubicBezTo>
                      <a:pt x="12" y="10"/>
                      <a:pt x="12" y="10"/>
                      <a:pt x="12" y="10"/>
                    </a:cubicBezTo>
                    <a:cubicBezTo>
                      <a:pt x="1" y="10"/>
                      <a:pt x="1" y="10"/>
                      <a:pt x="1" y="10"/>
                    </a:cubicBezTo>
                    <a:cubicBezTo>
                      <a:pt x="1" y="9"/>
                      <a:pt x="1" y="9"/>
                      <a:pt x="1" y="9"/>
                    </a:cubicBezTo>
                    <a:lnTo>
                      <a:pt x="12"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147" name="组合 118"/>
            <p:cNvGrpSpPr/>
            <p:nvPr/>
          </p:nvGrpSpPr>
          <p:grpSpPr bwMode="auto">
            <a:xfrm>
              <a:off x="7256996" y="1175359"/>
              <a:ext cx="178429" cy="172253"/>
              <a:chOff x="6451605" y="1135407"/>
              <a:chExt cx="238883" cy="230615"/>
            </a:xfrm>
          </p:grpSpPr>
          <p:sp>
            <p:nvSpPr>
              <p:cNvPr id="5155" name="Oval 89"/>
              <p:cNvSpPr>
                <a:spLocks noChangeArrowheads="1"/>
              </p:cNvSpPr>
              <p:nvPr/>
            </p:nvSpPr>
            <p:spPr bwMode="auto">
              <a:xfrm>
                <a:off x="6451605" y="1135407"/>
                <a:ext cx="238883" cy="230615"/>
              </a:xfrm>
              <a:prstGeom prst="ellipse">
                <a:avLst/>
              </a:prstGeom>
              <a:solidFill>
                <a:srgbClr val="86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5156" name="Freeform 90"/>
              <p:cNvSpPr>
                <a:spLocks noEditPoints="1"/>
              </p:cNvSpPr>
              <p:nvPr/>
            </p:nvSpPr>
            <p:spPr bwMode="auto">
              <a:xfrm>
                <a:off x="6531660" y="1188067"/>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148" name="组合 119"/>
            <p:cNvGrpSpPr/>
            <p:nvPr/>
          </p:nvGrpSpPr>
          <p:grpSpPr bwMode="auto">
            <a:xfrm>
              <a:off x="7750900" y="1175359"/>
              <a:ext cx="170670" cy="172253"/>
              <a:chOff x="7258046" y="1135403"/>
              <a:chExt cx="228496" cy="230614"/>
            </a:xfrm>
          </p:grpSpPr>
          <p:sp>
            <p:nvSpPr>
              <p:cNvPr id="5153" name="Oval 88"/>
              <p:cNvSpPr>
                <a:spLocks noChangeArrowheads="1"/>
              </p:cNvSpPr>
              <p:nvPr/>
            </p:nvSpPr>
            <p:spPr bwMode="auto">
              <a:xfrm>
                <a:off x="7258046" y="1135403"/>
                <a:ext cx="228496" cy="230614"/>
              </a:xfrm>
              <a:prstGeom prst="ellipse">
                <a:avLst/>
              </a:prstGeom>
              <a:solidFill>
                <a:srgbClr val="86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5154" name="Freeform 91"/>
              <p:cNvSpPr/>
              <p:nvPr/>
            </p:nvSpPr>
            <p:spPr bwMode="auto">
              <a:xfrm>
                <a:off x="7324937" y="1197141"/>
                <a:ext cx="106227" cy="107134"/>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149" name="组合 120"/>
            <p:cNvGrpSpPr/>
            <p:nvPr/>
          </p:nvGrpSpPr>
          <p:grpSpPr bwMode="auto">
            <a:xfrm>
              <a:off x="7013933" y="1175356"/>
              <a:ext cx="173257" cy="172252"/>
              <a:chOff x="6054070" y="942437"/>
              <a:chExt cx="231957" cy="230615"/>
            </a:xfrm>
          </p:grpSpPr>
          <p:sp>
            <p:nvSpPr>
              <p:cNvPr id="5150" name="Freeform 92"/>
              <p:cNvSpPr>
                <a:spLocks noEditPoints="1"/>
              </p:cNvSpPr>
              <p:nvPr/>
            </p:nvSpPr>
            <p:spPr bwMode="auto">
              <a:xfrm>
                <a:off x="6107652" y="996007"/>
                <a:ext cx="132558" cy="124388"/>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1" name="Rectangle 93"/>
              <p:cNvSpPr>
                <a:spLocks noChangeArrowheads="1"/>
              </p:cNvSpPr>
              <p:nvPr/>
            </p:nvSpPr>
            <p:spPr bwMode="auto">
              <a:xfrm>
                <a:off x="6151024" y="1056026"/>
                <a:ext cx="38084" cy="37863"/>
              </a:xfrm>
              <a:prstGeom prst="rect">
                <a:avLst/>
              </a:prstGeom>
              <a:solidFill>
                <a:srgbClr val="8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5152" name="Freeform 94"/>
              <p:cNvSpPr>
                <a:spLocks noEditPoints="1"/>
              </p:cNvSpPr>
              <p:nvPr/>
            </p:nvSpPr>
            <p:spPr bwMode="auto">
              <a:xfrm>
                <a:off x="6054070" y="942437"/>
                <a:ext cx="231957" cy="230615"/>
              </a:xfrm>
              <a:custGeom>
                <a:avLst/>
                <a:gdLst>
                  <a:gd name="T0" fmla="*/ 2147483646 w 26"/>
                  <a:gd name="T1" fmla="*/ 0 h 26"/>
                  <a:gd name="T2" fmla="*/ 0 w 26"/>
                  <a:gd name="T3" fmla="*/ 2147483646 h 26"/>
                  <a:gd name="T4" fmla="*/ 2147483646 w 26"/>
                  <a:gd name="T5" fmla="*/ 2147483646 h 26"/>
                  <a:gd name="T6" fmla="*/ 2147483646 w 26"/>
                  <a:gd name="T7" fmla="*/ 2147483646 h 26"/>
                  <a:gd name="T8" fmla="*/ 2147483646 w 26"/>
                  <a:gd name="T9" fmla="*/ 0 h 26"/>
                  <a:gd name="T10" fmla="*/ 2147483646 w 26"/>
                  <a:gd name="T11" fmla="*/ 2147483646 h 26"/>
                  <a:gd name="T12" fmla="*/ 2147483646 w 26"/>
                  <a:gd name="T13" fmla="*/ 2147483646 h 26"/>
                  <a:gd name="T14" fmla="*/ 2147483646 w 26"/>
                  <a:gd name="T15" fmla="*/ 2147483646 h 26"/>
                  <a:gd name="T16" fmla="*/ 2147483646 w 26"/>
                  <a:gd name="T17" fmla="*/ 2147483646 h 26"/>
                  <a:gd name="T18" fmla="*/ 2147483646 w 26"/>
                  <a:gd name="T19" fmla="*/ 2147483646 h 26"/>
                  <a:gd name="T20" fmla="*/ 2147483646 w 26"/>
                  <a:gd name="T21" fmla="*/ 2147483646 h 26"/>
                  <a:gd name="T22" fmla="*/ 2147483646 w 26"/>
                  <a:gd name="T23" fmla="*/ 2147483646 h 26"/>
                  <a:gd name="T24" fmla="*/ 2147483646 w 26"/>
                  <a:gd name="T25" fmla="*/ 214748364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rgbClr val="8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cxnSp>
        <p:nvCxnSpPr>
          <p:cNvPr id="6" name="直接连接符 5"/>
          <p:cNvCxnSpPr/>
          <p:nvPr/>
        </p:nvCxnSpPr>
        <p:spPr>
          <a:xfrm flipH="1">
            <a:off x="8782050" y="3902075"/>
            <a:ext cx="374650" cy="0"/>
          </a:xfrm>
          <a:prstGeom prst="line">
            <a:avLst/>
          </a:prstGeom>
          <a:ln w="28575">
            <a:solidFill>
              <a:srgbClr val="860000"/>
            </a:solidFill>
          </a:ln>
        </p:spPr>
        <p:style>
          <a:lnRef idx="1">
            <a:schemeClr val="accent1"/>
          </a:lnRef>
          <a:fillRef idx="0">
            <a:schemeClr val="accent1"/>
          </a:fillRef>
          <a:effectRef idx="0">
            <a:schemeClr val="accent1"/>
          </a:effectRef>
          <a:fontRef idx="minor">
            <a:schemeClr val="tx1"/>
          </a:fontRef>
        </p:style>
      </p:cxnSp>
      <p:cxnSp>
        <p:nvCxnSpPr>
          <p:cNvPr id="375" name="直接连接符 374"/>
          <p:cNvCxnSpPr/>
          <p:nvPr/>
        </p:nvCxnSpPr>
        <p:spPr>
          <a:xfrm flipH="1">
            <a:off x="0" y="2798763"/>
            <a:ext cx="6561138" cy="0"/>
          </a:xfrm>
          <a:prstGeom prst="line">
            <a:avLst/>
          </a:prstGeom>
          <a:ln w="12700">
            <a:solidFill>
              <a:srgbClr val="860000"/>
            </a:solidFill>
          </a:ln>
        </p:spPr>
        <p:style>
          <a:lnRef idx="1">
            <a:schemeClr val="accent1"/>
          </a:lnRef>
          <a:fillRef idx="0">
            <a:schemeClr val="accent1"/>
          </a:fillRef>
          <a:effectRef idx="0">
            <a:schemeClr val="accent1"/>
          </a:effectRef>
          <a:fontRef idx="minor">
            <a:schemeClr val="tx1"/>
          </a:fontRef>
        </p:style>
      </p:cxnSp>
      <p:sp>
        <p:nvSpPr>
          <p:cNvPr id="378" name="TextBox 8"/>
          <p:cNvSpPr txBox="1">
            <a:spLocks noChangeArrowheads="1"/>
          </p:cNvSpPr>
          <p:nvPr/>
        </p:nvSpPr>
        <p:spPr bwMode="auto">
          <a:xfrm>
            <a:off x="6467475" y="2673350"/>
            <a:ext cx="2355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700" spc="120" dirty="0">
                <a:solidFill>
                  <a:srgbClr val="860000"/>
                </a:solidFill>
                <a:latin typeface="微软雅黑" panose="020B0503020204020204" pitchFamily="34" charset="-122"/>
                <a:ea typeface="微软雅黑" panose="020B0503020204020204" pitchFamily="34" charset="-122"/>
              </a:rPr>
              <a:t>适用于工作总结 </a:t>
            </a:r>
            <a:r>
              <a:rPr lang="en-US" altLang="zh-CN" sz="700" spc="120" dirty="0">
                <a:solidFill>
                  <a:srgbClr val="860000"/>
                </a:solidFill>
                <a:latin typeface="微软雅黑" panose="020B0503020204020204" pitchFamily="34" charset="-122"/>
                <a:ea typeface="微软雅黑" panose="020B0503020204020204" pitchFamily="34" charset="-122"/>
              </a:rPr>
              <a:t>/ </a:t>
            </a:r>
            <a:r>
              <a:rPr lang="zh-CN" altLang="en-US" sz="700" spc="120" dirty="0">
                <a:solidFill>
                  <a:srgbClr val="860000"/>
                </a:solidFill>
                <a:latin typeface="微软雅黑" panose="020B0503020204020204" pitchFamily="34" charset="-122"/>
                <a:ea typeface="微软雅黑" panose="020B0503020204020204" pitchFamily="34" charset="-122"/>
              </a:rPr>
              <a:t>汇报 </a:t>
            </a:r>
            <a:r>
              <a:rPr lang="en-US" altLang="zh-CN" sz="700" spc="120" dirty="0">
                <a:solidFill>
                  <a:srgbClr val="860000"/>
                </a:solidFill>
                <a:latin typeface="微软雅黑" panose="020B0503020204020204" pitchFamily="34" charset="-122"/>
                <a:ea typeface="微软雅黑" panose="020B0503020204020204" pitchFamily="34" charset="-122"/>
              </a:rPr>
              <a:t>/ </a:t>
            </a:r>
            <a:r>
              <a:rPr lang="zh-CN" altLang="en-US" sz="700" spc="120" dirty="0">
                <a:solidFill>
                  <a:srgbClr val="860000"/>
                </a:solidFill>
                <a:latin typeface="微软雅黑" panose="020B0503020204020204" pitchFamily="34" charset="-122"/>
                <a:ea typeface="微软雅黑" panose="020B0503020204020204" pitchFamily="34" charset="-122"/>
              </a:rPr>
              <a:t>提案及相关类别演示</a:t>
            </a:r>
            <a:endParaRPr lang="zh-CN" altLang="en-US" sz="700" spc="120" dirty="0">
              <a:solidFill>
                <a:srgbClr val="860000"/>
              </a:solidFill>
              <a:latin typeface="微软雅黑" panose="020B0503020204020204" pitchFamily="34" charset="-122"/>
              <a:ea typeface="微软雅黑" panose="020B0503020204020204" pitchFamily="34" charset="-122"/>
            </a:endParaRPr>
          </a:p>
        </p:txBody>
      </p:sp>
      <p:grpSp>
        <p:nvGrpSpPr>
          <p:cNvPr id="5131" name="组合 12"/>
          <p:cNvGrpSpPr/>
          <p:nvPr/>
        </p:nvGrpSpPr>
        <p:grpSpPr bwMode="auto">
          <a:xfrm>
            <a:off x="4019550" y="847725"/>
            <a:ext cx="4897438" cy="1219200"/>
            <a:chOff x="4018905" y="850420"/>
            <a:chExt cx="4898111" cy="1220568"/>
          </a:xfrm>
        </p:grpSpPr>
        <p:sp>
          <p:nvSpPr>
            <p:cNvPr id="5142" name="矩形 4"/>
            <p:cNvSpPr>
              <a:spLocks noChangeArrowheads="1"/>
            </p:cNvSpPr>
            <p:nvPr/>
          </p:nvSpPr>
          <p:spPr bwMode="auto">
            <a:xfrm>
              <a:off x="4018905" y="850420"/>
              <a:ext cx="4898111"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solidFill>
                    <a:srgbClr val="C00000"/>
                  </a:solidFill>
                  <a:latin typeface="方正综艺简体" panose="02010601030101010101" pitchFamily="65" charset="-122"/>
                  <a:ea typeface="方正综艺简体" panose="02010601030101010101" pitchFamily="65" charset="-122"/>
                </a:rPr>
                <a:t>上海锐普广告有限公司工作汇报</a:t>
              </a:r>
              <a:endParaRPr lang="zh-CN" altLang="en-US" sz="2400">
                <a:solidFill>
                  <a:srgbClr val="C00000"/>
                </a:solidFill>
                <a:latin typeface="方正综艺简体" panose="02010601030101010101" pitchFamily="65" charset="-122"/>
                <a:ea typeface="方正综艺简体" panose="02010601030101010101" pitchFamily="65" charset="-122"/>
              </a:endParaRPr>
            </a:p>
          </p:txBody>
        </p:sp>
        <p:sp>
          <p:nvSpPr>
            <p:cNvPr id="38" name="矩形 37"/>
            <p:cNvSpPr/>
            <p:nvPr/>
          </p:nvSpPr>
          <p:spPr bwMode="auto">
            <a:xfrm>
              <a:off x="4034782" y="1548115"/>
              <a:ext cx="3126218" cy="522873"/>
            </a:xfrm>
            <a:prstGeom prst="rect">
              <a:avLst/>
            </a:prstGeom>
          </p:spPr>
          <p:txBody>
            <a:bodyPr wrap="none">
              <a:spAutoFit/>
            </a:bodyPr>
            <a:lstStyle/>
            <a:p>
              <a:pPr algn="r" eaLnBrk="1" fontAlgn="auto" hangingPunct="1">
                <a:spcBef>
                  <a:spcPts val="0"/>
                </a:spcBef>
                <a:spcAft>
                  <a:spcPts val="0"/>
                </a:spcAft>
                <a:defRPr/>
              </a:pPr>
              <a:r>
                <a:rPr lang="en-US" altLang="zh-CN" sz="2800" dirty="0">
                  <a:solidFill>
                    <a:schemeClr val="tx1">
                      <a:lumMod val="65000"/>
                      <a:lumOff val="35000"/>
                    </a:schemeClr>
                  </a:solidFill>
                  <a:latin typeface="Berlin Sans FB" panose="020E0602020502020306" pitchFamily="34" charset="0"/>
                  <a:ea typeface="微软雅黑" panose="020B0503020204020204" pitchFamily="34" charset="-122"/>
                </a:rPr>
                <a:t>POWERPOINT</a:t>
              </a:r>
              <a:r>
                <a:rPr lang="zh-CN" altLang="en-US" sz="2600" dirty="0">
                  <a:solidFill>
                    <a:srgbClr val="C00000"/>
                  </a:solidFill>
                  <a:latin typeface="微软雅黑" panose="020B0503020204020204" pitchFamily="34" charset="-122"/>
                  <a:ea typeface="微软雅黑" panose="020B0503020204020204" pitchFamily="34" charset="-122"/>
                </a:rPr>
                <a:t>模板</a:t>
              </a:r>
              <a:endParaRPr lang="zh-CN" altLang="en-US" sz="2600"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a:xfrm>
              <a:off x="4066537" y="1128545"/>
              <a:ext cx="4386866" cy="460892"/>
            </a:xfrm>
            <a:prstGeom prst="rect">
              <a:avLst/>
            </a:prstGeom>
          </p:spPr>
          <p:txBody>
            <a:bodyPr>
              <a:spAutoFit/>
            </a:bodyPr>
            <a:lstStyle/>
            <a:p>
              <a:pPr algn="dist" eaLnBrk="1" fontAlgn="auto" hangingPunct="1">
                <a:lnSpc>
                  <a:spcPct val="150000"/>
                </a:lnSpc>
                <a:spcBef>
                  <a:spcPts val="0"/>
                </a:spcBef>
                <a:spcAft>
                  <a:spcPts val="0"/>
                </a:spcAft>
                <a:defRPr/>
              </a:pPr>
              <a:r>
                <a:rPr lang="en-US" altLang="zh-CN" sz="1600" spc="100"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Shanghai </a:t>
              </a:r>
              <a:r>
                <a:rPr lang="en-US" altLang="zh-CN" sz="1600" spc="100" dirty="0" err="1">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Rapidesign</a:t>
              </a:r>
              <a:r>
                <a:rPr lang="en-US" altLang="zh-CN" sz="1600" spc="100"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 Advertising </a:t>
              </a:r>
              <a:r>
                <a:rPr lang="en-US" altLang="zh-CN" sz="1600" spc="100" dirty="0" err="1">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Co.,Ltd</a:t>
              </a:r>
              <a:r>
                <a:rPr lang="en-US" altLang="zh-CN" sz="1600" spc="100"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a:t>
              </a:r>
              <a:endParaRPr lang="en-US" altLang="zh-CN" sz="1600" spc="100"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endParaRPr>
            </a:p>
          </p:txBody>
        </p:sp>
      </p:grpSp>
      <p:grpSp>
        <p:nvGrpSpPr>
          <p:cNvPr id="5132" name="组合 8"/>
          <p:cNvGrpSpPr/>
          <p:nvPr/>
        </p:nvGrpSpPr>
        <p:grpSpPr bwMode="auto">
          <a:xfrm>
            <a:off x="-36513" y="2836863"/>
            <a:ext cx="9204326" cy="887412"/>
            <a:chOff x="-36512" y="2836814"/>
            <a:chExt cx="9204098" cy="886941"/>
          </a:xfrm>
        </p:grpSpPr>
        <p:grpSp>
          <p:nvGrpSpPr>
            <p:cNvPr id="5134" name="组合 6"/>
            <p:cNvGrpSpPr/>
            <p:nvPr/>
          </p:nvGrpSpPr>
          <p:grpSpPr bwMode="auto">
            <a:xfrm>
              <a:off x="0" y="2836814"/>
              <a:ext cx="9167586" cy="886941"/>
              <a:chOff x="0" y="2836814"/>
              <a:chExt cx="9167586" cy="886941"/>
            </a:xfrm>
          </p:grpSpPr>
          <p:sp>
            <p:nvSpPr>
              <p:cNvPr id="351" name="矩形 350"/>
              <p:cNvSpPr/>
              <p:nvPr/>
            </p:nvSpPr>
            <p:spPr>
              <a:xfrm>
                <a:off x="0" y="2836814"/>
                <a:ext cx="9167586" cy="74572"/>
              </a:xfrm>
              <a:prstGeom prst="rect">
                <a:avLst/>
              </a:prstGeom>
              <a:solidFill>
                <a:srgbClr val="8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139" name="组合 4"/>
              <p:cNvGrpSpPr/>
              <p:nvPr/>
            </p:nvGrpSpPr>
            <p:grpSpPr bwMode="auto">
              <a:xfrm>
                <a:off x="0" y="2859782"/>
                <a:ext cx="9167586" cy="863973"/>
                <a:chOff x="0" y="2859782"/>
                <a:chExt cx="9167586" cy="863973"/>
              </a:xfrm>
            </p:grpSpPr>
            <p:sp>
              <p:nvSpPr>
                <p:cNvPr id="350" name="矩形 349"/>
                <p:cNvSpPr/>
                <p:nvPr/>
              </p:nvSpPr>
              <p:spPr>
                <a:xfrm>
                  <a:off x="0" y="3649183"/>
                  <a:ext cx="9167586" cy="74572"/>
                </a:xfrm>
                <a:prstGeom prst="rect">
                  <a:avLst/>
                </a:prstGeom>
                <a:solidFill>
                  <a:srgbClr val="8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0" y="2859027"/>
                  <a:ext cx="9167586" cy="842514"/>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grpSp>
        <p:grpSp>
          <p:nvGrpSpPr>
            <p:cNvPr id="5135" name="组合 3"/>
            <p:cNvGrpSpPr/>
            <p:nvPr/>
          </p:nvGrpSpPr>
          <p:grpSpPr bwMode="auto">
            <a:xfrm>
              <a:off x="-36512" y="2988940"/>
              <a:ext cx="9144001" cy="722121"/>
              <a:chOff x="0" y="2977978"/>
              <a:chExt cx="9144001" cy="722121"/>
            </a:xfrm>
          </p:grpSpPr>
          <p:sp>
            <p:nvSpPr>
              <p:cNvPr id="5136" name="Freeform 6"/>
              <p:cNvSpPr/>
              <p:nvPr/>
            </p:nvSpPr>
            <p:spPr bwMode="auto">
              <a:xfrm>
                <a:off x="4646141" y="2977978"/>
                <a:ext cx="4497860" cy="722121"/>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0 h 10000"/>
                  <a:gd name="T26" fmla="*/ 2147483646 w 10000"/>
                  <a:gd name="T27" fmla="*/ 2147483646 h 10000"/>
                  <a:gd name="T28" fmla="*/ 2147483646 w 10000"/>
                  <a:gd name="T29" fmla="*/ 2147483646 h 10000"/>
                  <a:gd name="T30" fmla="*/ 2147483646 w 10000"/>
                  <a:gd name="T31" fmla="*/ 2147483646 h 10000"/>
                  <a:gd name="T32" fmla="*/ 2147483646 w 10000"/>
                  <a:gd name="T33" fmla="*/ 2147483646 h 10000"/>
                  <a:gd name="T34" fmla="*/ 2147483646 w 10000"/>
                  <a:gd name="T35" fmla="*/ 2147483646 h 10000"/>
                  <a:gd name="T36" fmla="*/ 2147483646 w 10000"/>
                  <a:gd name="T37" fmla="*/ 2147483646 h 10000"/>
                  <a:gd name="T38" fmla="*/ 2147483646 w 10000"/>
                  <a:gd name="T39" fmla="*/ 2147483646 h 10000"/>
                  <a:gd name="T40" fmla="*/ 2147483646 w 10000"/>
                  <a:gd name="T41" fmla="*/ 2147483646 h 10000"/>
                  <a:gd name="T42" fmla="*/ 2147483646 w 10000"/>
                  <a:gd name="T43" fmla="*/ 2147483646 h 10000"/>
                  <a:gd name="T44" fmla="*/ 2147483646 w 10000"/>
                  <a:gd name="T45" fmla="*/ 2147483646 h 10000"/>
                  <a:gd name="T46" fmla="*/ 2147483646 w 10000"/>
                  <a:gd name="T47" fmla="*/ 2147483646 h 10000"/>
                  <a:gd name="T48" fmla="*/ 2147483646 w 10000"/>
                  <a:gd name="T49" fmla="*/ 2147483646 h 10000"/>
                  <a:gd name="T50" fmla="*/ 2147483646 w 10000"/>
                  <a:gd name="T51" fmla="*/ 2147483646 h 10000"/>
                  <a:gd name="T52" fmla="*/ 2147483646 w 10000"/>
                  <a:gd name="T53" fmla="*/ 2147483646 h 10000"/>
                  <a:gd name="T54" fmla="*/ 2147483646 w 10000"/>
                  <a:gd name="T55" fmla="*/ 2147483646 h 10000"/>
                  <a:gd name="T56" fmla="*/ 2147483646 w 10000"/>
                  <a:gd name="T57" fmla="*/ 2147483646 h 10000"/>
                  <a:gd name="T58" fmla="*/ 2147483646 w 10000"/>
                  <a:gd name="T59" fmla="*/ 2147483646 h 10000"/>
                  <a:gd name="T60" fmla="*/ 2147483646 w 10000"/>
                  <a:gd name="T61" fmla="*/ 2147483646 h 10000"/>
                  <a:gd name="T62" fmla="*/ 2147483646 w 10000"/>
                  <a:gd name="T63" fmla="*/ 2147483646 h 10000"/>
                  <a:gd name="T64" fmla="*/ 2147483646 w 10000"/>
                  <a:gd name="T65" fmla="*/ 2147483646 h 10000"/>
                  <a:gd name="T66" fmla="*/ 2147483646 w 10000"/>
                  <a:gd name="T67" fmla="*/ 2147483646 h 10000"/>
                  <a:gd name="T68" fmla="*/ 2147483646 w 10000"/>
                  <a:gd name="T69" fmla="*/ 2147483646 h 10000"/>
                  <a:gd name="T70" fmla="*/ 2147483646 w 10000"/>
                  <a:gd name="T71" fmla="*/ 2147483646 h 10000"/>
                  <a:gd name="T72" fmla="*/ 2147483646 w 10000"/>
                  <a:gd name="T73" fmla="*/ 2147483646 h 10000"/>
                  <a:gd name="T74" fmla="*/ 2147483646 w 10000"/>
                  <a:gd name="T75" fmla="*/ 2147483646 h 10000"/>
                  <a:gd name="T76" fmla="*/ 2147483646 w 10000"/>
                  <a:gd name="T77" fmla="*/ 2147483646 h 10000"/>
                  <a:gd name="T78" fmla="*/ 2147483646 w 10000"/>
                  <a:gd name="T79" fmla="*/ 2147483646 h 10000"/>
                  <a:gd name="T80" fmla="*/ 2147483646 w 10000"/>
                  <a:gd name="T81" fmla="*/ 2147483646 h 10000"/>
                  <a:gd name="T82" fmla="*/ 2147483646 w 10000"/>
                  <a:gd name="T83" fmla="*/ 2147483646 h 10000"/>
                  <a:gd name="T84" fmla="*/ 2147483646 w 10000"/>
                  <a:gd name="T85" fmla="*/ 2147483646 h 10000"/>
                  <a:gd name="T86" fmla="*/ 2147483646 w 10000"/>
                  <a:gd name="T87" fmla="*/ 2147483646 h 10000"/>
                  <a:gd name="T88" fmla="*/ 2147483646 w 10000"/>
                  <a:gd name="T89" fmla="*/ 2147483646 h 10000"/>
                  <a:gd name="T90" fmla="*/ 2147483646 w 10000"/>
                  <a:gd name="T91" fmla="*/ 2147483646 h 10000"/>
                  <a:gd name="T92" fmla="*/ 2147483646 w 10000"/>
                  <a:gd name="T93" fmla="*/ 2147483646 h 10000"/>
                  <a:gd name="T94" fmla="*/ 2147483646 w 10000"/>
                  <a:gd name="T95" fmla="*/ 2147483646 h 10000"/>
                  <a:gd name="T96" fmla="*/ 2147483646 w 10000"/>
                  <a:gd name="T97" fmla="*/ 2147483646 h 10000"/>
                  <a:gd name="T98" fmla="*/ 2147483646 w 10000"/>
                  <a:gd name="T99" fmla="*/ 2147483646 h 10000"/>
                  <a:gd name="T100" fmla="*/ 2147483646 w 10000"/>
                  <a:gd name="T101" fmla="*/ 2147483646 h 10000"/>
                  <a:gd name="T102" fmla="*/ 2147483646 w 10000"/>
                  <a:gd name="T103" fmla="*/ 2147483646 h 10000"/>
                  <a:gd name="T104" fmla="*/ 2147483646 w 10000"/>
                  <a:gd name="T105" fmla="*/ 2147483646 h 10000"/>
                  <a:gd name="T106" fmla="*/ 2147483646 w 10000"/>
                  <a:gd name="T107" fmla="*/ 2147483646 h 10000"/>
                  <a:gd name="T108" fmla="*/ 2147483646 w 10000"/>
                  <a:gd name="T109" fmla="*/ 2147483646 h 100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0000" h="10000">
                    <a:moveTo>
                      <a:pt x="0" y="10000"/>
                    </a:moveTo>
                    <a:lnTo>
                      <a:pt x="0" y="9438"/>
                    </a:lnTo>
                    <a:lnTo>
                      <a:pt x="76" y="9438"/>
                    </a:lnTo>
                    <a:lnTo>
                      <a:pt x="76" y="5805"/>
                    </a:lnTo>
                    <a:lnTo>
                      <a:pt x="263" y="5805"/>
                    </a:lnTo>
                    <a:lnTo>
                      <a:pt x="263" y="9401"/>
                    </a:lnTo>
                    <a:lnTo>
                      <a:pt x="321" y="9401"/>
                    </a:lnTo>
                    <a:lnTo>
                      <a:pt x="321" y="7378"/>
                    </a:lnTo>
                    <a:lnTo>
                      <a:pt x="362" y="7378"/>
                    </a:lnTo>
                    <a:lnTo>
                      <a:pt x="362" y="7004"/>
                    </a:lnTo>
                    <a:lnTo>
                      <a:pt x="374" y="7004"/>
                    </a:lnTo>
                    <a:lnTo>
                      <a:pt x="374" y="7378"/>
                    </a:lnTo>
                    <a:lnTo>
                      <a:pt x="468" y="7378"/>
                    </a:lnTo>
                    <a:lnTo>
                      <a:pt x="468" y="6929"/>
                    </a:lnTo>
                    <a:lnTo>
                      <a:pt x="479" y="6929"/>
                    </a:lnTo>
                    <a:lnTo>
                      <a:pt x="479" y="7378"/>
                    </a:lnTo>
                    <a:lnTo>
                      <a:pt x="508" y="7378"/>
                    </a:lnTo>
                    <a:lnTo>
                      <a:pt x="508" y="9401"/>
                    </a:lnTo>
                    <a:lnTo>
                      <a:pt x="637" y="9401"/>
                    </a:lnTo>
                    <a:lnTo>
                      <a:pt x="637" y="7940"/>
                    </a:lnTo>
                    <a:lnTo>
                      <a:pt x="655" y="7940"/>
                    </a:lnTo>
                    <a:lnTo>
                      <a:pt x="655" y="7865"/>
                    </a:lnTo>
                    <a:lnTo>
                      <a:pt x="672" y="7865"/>
                    </a:lnTo>
                    <a:lnTo>
                      <a:pt x="672" y="7715"/>
                    </a:lnTo>
                    <a:lnTo>
                      <a:pt x="684" y="7715"/>
                    </a:lnTo>
                    <a:lnTo>
                      <a:pt x="684" y="7566"/>
                    </a:lnTo>
                    <a:lnTo>
                      <a:pt x="695" y="7566"/>
                    </a:lnTo>
                    <a:lnTo>
                      <a:pt x="695" y="7491"/>
                    </a:lnTo>
                    <a:lnTo>
                      <a:pt x="707" y="7491"/>
                    </a:lnTo>
                    <a:lnTo>
                      <a:pt x="707" y="7191"/>
                    </a:lnTo>
                    <a:lnTo>
                      <a:pt x="731" y="7191"/>
                    </a:lnTo>
                    <a:lnTo>
                      <a:pt x="731" y="9438"/>
                    </a:lnTo>
                    <a:lnTo>
                      <a:pt x="742" y="9438"/>
                    </a:lnTo>
                    <a:lnTo>
                      <a:pt x="742" y="7940"/>
                    </a:lnTo>
                    <a:lnTo>
                      <a:pt x="1350" y="7940"/>
                    </a:lnTo>
                    <a:lnTo>
                      <a:pt x="1350" y="9401"/>
                    </a:lnTo>
                    <a:lnTo>
                      <a:pt x="1409" y="9401"/>
                    </a:lnTo>
                    <a:lnTo>
                      <a:pt x="1409" y="5693"/>
                    </a:lnTo>
                    <a:lnTo>
                      <a:pt x="1555" y="5693"/>
                    </a:lnTo>
                    <a:lnTo>
                      <a:pt x="1555" y="9401"/>
                    </a:lnTo>
                    <a:lnTo>
                      <a:pt x="1607" y="9401"/>
                    </a:lnTo>
                    <a:lnTo>
                      <a:pt x="1607" y="6929"/>
                    </a:lnTo>
                    <a:lnTo>
                      <a:pt x="1981" y="6929"/>
                    </a:lnTo>
                    <a:lnTo>
                      <a:pt x="1981" y="9401"/>
                    </a:lnTo>
                    <a:lnTo>
                      <a:pt x="2005" y="9401"/>
                    </a:lnTo>
                    <a:lnTo>
                      <a:pt x="2005" y="8427"/>
                    </a:lnTo>
                    <a:lnTo>
                      <a:pt x="2028" y="8427"/>
                    </a:lnTo>
                    <a:lnTo>
                      <a:pt x="2028" y="8015"/>
                    </a:lnTo>
                    <a:lnTo>
                      <a:pt x="2198" y="8015"/>
                    </a:lnTo>
                    <a:lnTo>
                      <a:pt x="2198" y="5506"/>
                    </a:lnTo>
                    <a:lnTo>
                      <a:pt x="2379" y="5506"/>
                    </a:lnTo>
                    <a:lnTo>
                      <a:pt x="2379" y="8015"/>
                    </a:lnTo>
                    <a:cubicBezTo>
                      <a:pt x="2383" y="8140"/>
                      <a:pt x="2386" y="8265"/>
                      <a:pt x="2390" y="8390"/>
                    </a:cubicBezTo>
                    <a:lnTo>
                      <a:pt x="2472" y="8390"/>
                    </a:lnTo>
                    <a:lnTo>
                      <a:pt x="2472" y="9438"/>
                    </a:lnTo>
                    <a:lnTo>
                      <a:pt x="2519" y="9438"/>
                    </a:lnTo>
                    <a:lnTo>
                      <a:pt x="2519" y="3970"/>
                    </a:lnTo>
                    <a:lnTo>
                      <a:pt x="2554" y="3970"/>
                    </a:lnTo>
                    <a:lnTo>
                      <a:pt x="2554" y="2734"/>
                    </a:lnTo>
                    <a:lnTo>
                      <a:pt x="2613" y="2734"/>
                    </a:lnTo>
                    <a:lnTo>
                      <a:pt x="2613" y="2210"/>
                    </a:lnTo>
                    <a:lnTo>
                      <a:pt x="2624" y="2210"/>
                    </a:lnTo>
                    <a:lnTo>
                      <a:pt x="2624" y="1610"/>
                    </a:lnTo>
                    <a:lnTo>
                      <a:pt x="2642" y="1610"/>
                    </a:lnTo>
                    <a:lnTo>
                      <a:pt x="2642" y="0"/>
                    </a:lnTo>
                    <a:lnTo>
                      <a:pt x="2648" y="0"/>
                    </a:lnTo>
                    <a:lnTo>
                      <a:pt x="2648" y="1610"/>
                    </a:lnTo>
                    <a:lnTo>
                      <a:pt x="2683" y="1610"/>
                    </a:lnTo>
                    <a:lnTo>
                      <a:pt x="2683" y="2210"/>
                    </a:lnTo>
                    <a:lnTo>
                      <a:pt x="2712" y="2210"/>
                    </a:lnTo>
                    <a:lnTo>
                      <a:pt x="2712" y="2734"/>
                    </a:lnTo>
                    <a:lnTo>
                      <a:pt x="2759" y="2734"/>
                    </a:lnTo>
                    <a:lnTo>
                      <a:pt x="2759" y="3970"/>
                    </a:lnTo>
                    <a:lnTo>
                      <a:pt x="2788" y="3970"/>
                    </a:lnTo>
                    <a:lnTo>
                      <a:pt x="2788" y="9438"/>
                    </a:lnTo>
                    <a:lnTo>
                      <a:pt x="2817" y="9438"/>
                    </a:lnTo>
                    <a:lnTo>
                      <a:pt x="2817" y="5056"/>
                    </a:lnTo>
                    <a:lnTo>
                      <a:pt x="3045" y="5056"/>
                    </a:lnTo>
                    <a:lnTo>
                      <a:pt x="3045" y="9438"/>
                    </a:lnTo>
                    <a:lnTo>
                      <a:pt x="3080" y="9438"/>
                    </a:lnTo>
                    <a:lnTo>
                      <a:pt x="3080" y="8390"/>
                    </a:lnTo>
                    <a:lnTo>
                      <a:pt x="3378" y="8390"/>
                    </a:lnTo>
                    <a:lnTo>
                      <a:pt x="3378" y="9401"/>
                    </a:lnTo>
                    <a:lnTo>
                      <a:pt x="3396" y="9401"/>
                    </a:lnTo>
                    <a:lnTo>
                      <a:pt x="3396" y="6330"/>
                    </a:lnTo>
                    <a:lnTo>
                      <a:pt x="3513" y="6330"/>
                    </a:lnTo>
                    <a:lnTo>
                      <a:pt x="3513" y="9401"/>
                    </a:lnTo>
                    <a:lnTo>
                      <a:pt x="3583" y="9401"/>
                    </a:lnTo>
                    <a:lnTo>
                      <a:pt x="3583" y="5506"/>
                    </a:lnTo>
                    <a:lnTo>
                      <a:pt x="3600" y="5506"/>
                    </a:lnTo>
                    <a:lnTo>
                      <a:pt x="3600" y="5431"/>
                    </a:lnTo>
                    <a:lnTo>
                      <a:pt x="3612" y="5431"/>
                    </a:lnTo>
                    <a:lnTo>
                      <a:pt x="3612" y="5318"/>
                    </a:lnTo>
                    <a:lnTo>
                      <a:pt x="3629" y="5318"/>
                    </a:lnTo>
                    <a:lnTo>
                      <a:pt x="3629" y="5243"/>
                    </a:lnTo>
                    <a:lnTo>
                      <a:pt x="3641" y="5243"/>
                    </a:lnTo>
                    <a:lnTo>
                      <a:pt x="3641" y="5131"/>
                    </a:lnTo>
                    <a:lnTo>
                      <a:pt x="3665" y="5131"/>
                    </a:lnTo>
                    <a:lnTo>
                      <a:pt x="3665" y="5056"/>
                    </a:lnTo>
                    <a:lnTo>
                      <a:pt x="3676" y="5056"/>
                    </a:lnTo>
                    <a:cubicBezTo>
                      <a:pt x="3678" y="5019"/>
                      <a:pt x="3680" y="4981"/>
                      <a:pt x="3682" y="4944"/>
                    </a:cubicBezTo>
                    <a:lnTo>
                      <a:pt x="3700" y="4869"/>
                    </a:lnTo>
                    <a:cubicBezTo>
                      <a:pt x="3702" y="4844"/>
                      <a:pt x="3703" y="4819"/>
                      <a:pt x="3705" y="4794"/>
                    </a:cubicBezTo>
                    <a:cubicBezTo>
                      <a:pt x="3703" y="4769"/>
                      <a:pt x="3702" y="4744"/>
                      <a:pt x="3700" y="4719"/>
                    </a:cubicBezTo>
                    <a:lnTo>
                      <a:pt x="3729" y="4719"/>
                    </a:lnTo>
                    <a:lnTo>
                      <a:pt x="3746" y="4719"/>
                    </a:lnTo>
                    <a:lnTo>
                      <a:pt x="3746" y="9401"/>
                    </a:lnTo>
                    <a:lnTo>
                      <a:pt x="3787" y="9401"/>
                    </a:lnTo>
                    <a:lnTo>
                      <a:pt x="3787" y="3371"/>
                    </a:lnTo>
                    <a:lnTo>
                      <a:pt x="4004" y="3371"/>
                    </a:lnTo>
                    <a:lnTo>
                      <a:pt x="4004" y="9401"/>
                    </a:lnTo>
                    <a:lnTo>
                      <a:pt x="4079" y="9401"/>
                    </a:lnTo>
                    <a:lnTo>
                      <a:pt x="4079" y="6180"/>
                    </a:lnTo>
                    <a:lnTo>
                      <a:pt x="4109" y="6180"/>
                    </a:lnTo>
                    <a:lnTo>
                      <a:pt x="4109" y="4944"/>
                    </a:lnTo>
                    <a:lnTo>
                      <a:pt x="4278" y="4944"/>
                    </a:lnTo>
                    <a:lnTo>
                      <a:pt x="4278" y="6142"/>
                    </a:lnTo>
                    <a:lnTo>
                      <a:pt x="4307" y="6142"/>
                    </a:lnTo>
                    <a:lnTo>
                      <a:pt x="4307" y="5243"/>
                    </a:lnTo>
                    <a:lnTo>
                      <a:pt x="4348" y="5243"/>
                    </a:lnTo>
                    <a:lnTo>
                      <a:pt x="4348" y="6180"/>
                    </a:lnTo>
                    <a:lnTo>
                      <a:pt x="4366" y="6180"/>
                    </a:lnTo>
                    <a:lnTo>
                      <a:pt x="4366" y="9438"/>
                    </a:lnTo>
                    <a:lnTo>
                      <a:pt x="4424" y="9438"/>
                    </a:lnTo>
                    <a:lnTo>
                      <a:pt x="4424" y="9700"/>
                    </a:lnTo>
                    <a:lnTo>
                      <a:pt x="4442" y="9700"/>
                    </a:lnTo>
                    <a:lnTo>
                      <a:pt x="4442" y="6442"/>
                    </a:lnTo>
                    <a:lnTo>
                      <a:pt x="4454" y="6442"/>
                    </a:lnTo>
                    <a:lnTo>
                      <a:pt x="4454" y="6517"/>
                    </a:lnTo>
                    <a:lnTo>
                      <a:pt x="4465" y="6517"/>
                    </a:lnTo>
                    <a:lnTo>
                      <a:pt x="4465" y="6629"/>
                    </a:lnTo>
                    <a:lnTo>
                      <a:pt x="4483" y="6629"/>
                    </a:lnTo>
                    <a:lnTo>
                      <a:pt x="4483" y="6742"/>
                    </a:lnTo>
                    <a:lnTo>
                      <a:pt x="4494" y="6742"/>
                    </a:lnTo>
                    <a:lnTo>
                      <a:pt x="4494" y="6816"/>
                    </a:lnTo>
                    <a:lnTo>
                      <a:pt x="4512" y="6816"/>
                    </a:lnTo>
                    <a:lnTo>
                      <a:pt x="4512" y="6929"/>
                    </a:lnTo>
                    <a:lnTo>
                      <a:pt x="4524" y="6929"/>
                    </a:lnTo>
                    <a:lnTo>
                      <a:pt x="4524" y="7004"/>
                    </a:lnTo>
                    <a:lnTo>
                      <a:pt x="4524" y="5880"/>
                    </a:lnTo>
                    <a:lnTo>
                      <a:pt x="4699" y="5880"/>
                    </a:lnTo>
                    <a:lnTo>
                      <a:pt x="4699" y="7566"/>
                    </a:lnTo>
                    <a:lnTo>
                      <a:pt x="4763" y="7566"/>
                    </a:lnTo>
                    <a:lnTo>
                      <a:pt x="4763" y="7491"/>
                    </a:lnTo>
                    <a:lnTo>
                      <a:pt x="4804" y="7491"/>
                    </a:lnTo>
                    <a:lnTo>
                      <a:pt x="4804" y="7004"/>
                    </a:lnTo>
                    <a:lnTo>
                      <a:pt x="4816" y="7004"/>
                    </a:lnTo>
                    <a:lnTo>
                      <a:pt x="4816" y="7453"/>
                    </a:lnTo>
                    <a:lnTo>
                      <a:pt x="4904" y="7453"/>
                    </a:lnTo>
                    <a:lnTo>
                      <a:pt x="4904" y="7004"/>
                    </a:lnTo>
                    <a:lnTo>
                      <a:pt x="4915" y="7004"/>
                    </a:lnTo>
                    <a:lnTo>
                      <a:pt x="4915" y="7453"/>
                    </a:lnTo>
                    <a:lnTo>
                      <a:pt x="4950" y="7453"/>
                    </a:lnTo>
                    <a:lnTo>
                      <a:pt x="4950" y="7940"/>
                    </a:lnTo>
                    <a:lnTo>
                      <a:pt x="5073" y="7940"/>
                    </a:lnTo>
                    <a:lnTo>
                      <a:pt x="5073" y="7828"/>
                    </a:lnTo>
                    <a:lnTo>
                      <a:pt x="5091" y="7828"/>
                    </a:lnTo>
                    <a:lnTo>
                      <a:pt x="5091" y="7753"/>
                    </a:lnTo>
                    <a:lnTo>
                      <a:pt x="5108" y="7753"/>
                    </a:lnTo>
                    <a:lnTo>
                      <a:pt x="5108" y="7640"/>
                    </a:lnTo>
                    <a:lnTo>
                      <a:pt x="5126" y="7640"/>
                    </a:lnTo>
                    <a:lnTo>
                      <a:pt x="5126" y="7566"/>
                    </a:lnTo>
                    <a:lnTo>
                      <a:pt x="5137" y="7566"/>
                    </a:lnTo>
                    <a:lnTo>
                      <a:pt x="5137" y="7453"/>
                    </a:lnTo>
                    <a:lnTo>
                      <a:pt x="5149" y="7453"/>
                    </a:lnTo>
                    <a:lnTo>
                      <a:pt x="5149" y="7378"/>
                    </a:lnTo>
                    <a:lnTo>
                      <a:pt x="5167" y="7378"/>
                    </a:lnTo>
                    <a:lnTo>
                      <a:pt x="5167" y="8839"/>
                    </a:lnTo>
                    <a:lnTo>
                      <a:pt x="5196" y="8839"/>
                    </a:lnTo>
                    <a:lnTo>
                      <a:pt x="5196" y="8015"/>
                    </a:lnTo>
                    <a:lnTo>
                      <a:pt x="5786" y="8015"/>
                    </a:lnTo>
                    <a:lnTo>
                      <a:pt x="5786" y="9513"/>
                    </a:lnTo>
                    <a:lnTo>
                      <a:pt x="5827" y="9513"/>
                    </a:lnTo>
                    <a:lnTo>
                      <a:pt x="5827" y="9775"/>
                    </a:lnTo>
                    <a:lnTo>
                      <a:pt x="5850" y="9775"/>
                    </a:lnTo>
                    <a:lnTo>
                      <a:pt x="5850" y="5805"/>
                    </a:lnTo>
                    <a:lnTo>
                      <a:pt x="5991" y="5805"/>
                    </a:lnTo>
                    <a:lnTo>
                      <a:pt x="5991" y="9513"/>
                    </a:lnTo>
                    <a:lnTo>
                      <a:pt x="6043" y="9513"/>
                    </a:lnTo>
                    <a:lnTo>
                      <a:pt x="6043" y="9775"/>
                    </a:lnTo>
                    <a:lnTo>
                      <a:pt x="6067" y="9775"/>
                    </a:lnTo>
                    <a:lnTo>
                      <a:pt x="6067" y="7041"/>
                    </a:lnTo>
                    <a:lnTo>
                      <a:pt x="6423" y="7041"/>
                    </a:lnTo>
                    <a:lnTo>
                      <a:pt x="6423" y="9476"/>
                    </a:lnTo>
                    <a:lnTo>
                      <a:pt x="6447" y="9476"/>
                    </a:lnTo>
                    <a:lnTo>
                      <a:pt x="6447" y="9963"/>
                    </a:lnTo>
                    <a:lnTo>
                      <a:pt x="6458" y="9963"/>
                    </a:lnTo>
                    <a:lnTo>
                      <a:pt x="6458" y="8502"/>
                    </a:lnTo>
                    <a:lnTo>
                      <a:pt x="6476" y="8502"/>
                    </a:lnTo>
                    <a:lnTo>
                      <a:pt x="6476" y="8127"/>
                    </a:lnTo>
                    <a:lnTo>
                      <a:pt x="6639" y="8127"/>
                    </a:lnTo>
                    <a:lnTo>
                      <a:pt x="6639" y="5618"/>
                    </a:lnTo>
                    <a:lnTo>
                      <a:pt x="6815" y="5618"/>
                    </a:lnTo>
                    <a:lnTo>
                      <a:pt x="6815" y="8090"/>
                    </a:lnTo>
                    <a:lnTo>
                      <a:pt x="6826" y="8090"/>
                    </a:lnTo>
                    <a:lnTo>
                      <a:pt x="6826" y="8464"/>
                    </a:lnTo>
                    <a:lnTo>
                      <a:pt x="6937" y="8464"/>
                    </a:lnTo>
                    <a:lnTo>
                      <a:pt x="6937" y="9551"/>
                    </a:lnTo>
                    <a:lnTo>
                      <a:pt x="6961" y="9551"/>
                    </a:lnTo>
                    <a:cubicBezTo>
                      <a:pt x="6958" y="6546"/>
                      <a:pt x="6956" y="3540"/>
                      <a:pt x="6953" y="535"/>
                    </a:cubicBezTo>
                    <a:cubicBezTo>
                      <a:pt x="7026" y="422"/>
                      <a:pt x="7121" y="503"/>
                      <a:pt x="7224" y="486"/>
                    </a:cubicBezTo>
                    <a:lnTo>
                      <a:pt x="7224" y="9513"/>
                    </a:lnTo>
                    <a:lnTo>
                      <a:pt x="7265" y="9513"/>
                    </a:lnTo>
                    <a:lnTo>
                      <a:pt x="7265" y="5019"/>
                    </a:lnTo>
                    <a:lnTo>
                      <a:pt x="7475" y="5019"/>
                    </a:lnTo>
                    <a:lnTo>
                      <a:pt x="7475" y="9513"/>
                    </a:lnTo>
                    <a:lnTo>
                      <a:pt x="7516" y="9513"/>
                    </a:lnTo>
                    <a:lnTo>
                      <a:pt x="7516" y="8464"/>
                    </a:lnTo>
                    <a:lnTo>
                      <a:pt x="7802" y="8464"/>
                    </a:lnTo>
                    <a:lnTo>
                      <a:pt x="7802" y="9513"/>
                    </a:lnTo>
                    <a:lnTo>
                      <a:pt x="7843" y="9513"/>
                    </a:lnTo>
                    <a:lnTo>
                      <a:pt x="7843" y="6330"/>
                    </a:lnTo>
                    <a:lnTo>
                      <a:pt x="7972" y="6330"/>
                    </a:lnTo>
                    <a:lnTo>
                      <a:pt x="7972" y="9513"/>
                    </a:lnTo>
                    <a:lnTo>
                      <a:pt x="8013" y="9513"/>
                    </a:lnTo>
                    <a:lnTo>
                      <a:pt x="8013" y="5655"/>
                    </a:lnTo>
                    <a:cubicBezTo>
                      <a:pt x="8021" y="5643"/>
                      <a:pt x="8028" y="5630"/>
                      <a:pt x="8036" y="5618"/>
                    </a:cubicBezTo>
                    <a:lnTo>
                      <a:pt x="8036" y="5506"/>
                    </a:lnTo>
                    <a:lnTo>
                      <a:pt x="8054" y="5506"/>
                    </a:lnTo>
                    <a:lnTo>
                      <a:pt x="8054" y="5393"/>
                    </a:lnTo>
                    <a:lnTo>
                      <a:pt x="8077" y="5393"/>
                    </a:lnTo>
                    <a:lnTo>
                      <a:pt x="8077" y="5318"/>
                    </a:lnTo>
                    <a:lnTo>
                      <a:pt x="8101" y="5318"/>
                    </a:lnTo>
                    <a:lnTo>
                      <a:pt x="8101" y="5206"/>
                    </a:lnTo>
                    <a:lnTo>
                      <a:pt x="8118" y="5206"/>
                    </a:lnTo>
                    <a:lnTo>
                      <a:pt x="8124" y="5056"/>
                    </a:lnTo>
                    <a:lnTo>
                      <a:pt x="8141" y="5056"/>
                    </a:lnTo>
                    <a:lnTo>
                      <a:pt x="8141" y="4944"/>
                    </a:lnTo>
                    <a:lnTo>
                      <a:pt x="8165" y="4944"/>
                    </a:lnTo>
                    <a:lnTo>
                      <a:pt x="8177" y="4869"/>
                    </a:lnTo>
                    <a:cubicBezTo>
                      <a:pt x="8185" y="4856"/>
                      <a:pt x="8192" y="4844"/>
                      <a:pt x="8200" y="4831"/>
                    </a:cubicBezTo>
                    <a:lnTo>
                      <a:pt x="8200" y="9513"/>
                    </a:lnTo>
                    <a:lnTo>
                      <a:pt x="8212" y="9513"/>
                    </a:lnTo>
                    <a:lnTo>
                      <a:pt x="8212" y="9963"/>
                    </a:lnTo>
                    <a:lnTo>
                      <a:pt x="8229" y="9963"/>
                    </a:lnTo>
                    <a:lnTo>
                      <a:pt x="8229" y="3408"/>
                    </a:lnTo>
                    <a:lnTo>
                      <a:pt x="8457" y="3408"/>
                    </a:lnTo>
                    <a:lnTo>
                      <a:pt x="8457" y="9513"/>
                    </a:lnTo>
                    <a:lnTo>
                      <a:pt x="8498" y="9513"/>
                    </a:lnTo>
                    <a:cubicBezTo>
                      <a:pt x="8498" y="9513"/>
                      <a:pt x="8492" y="9963"/>
                      <a:pt x="8498" y="9963"/>
                    </a:cubicBezTo>
                    <a:cubicBezTo>
                      <a:pt x="8504" y="9963"/>
                      <a:pt x="8515" y="10000"/>
                      <a:pt x="8515" y="10000"/>
                    </a:cubicBezTo>
                    <a:lnTo>
                      <a:pt x="8515" y="6255"/>
                    </a:lnTo>
                    <a:lnTo>
                      <a:pt x="8539" y="6255"/>
                    </a:lnTo>
                    <a:lnTo>
                      <a:pt x="8539" y="4981"/>
                    </a:lnTo>
                    <a:lnTo>
                      <a:pt x="8714" y="4981"/>
                    </a:lnTo>
                    <a:lnTo>
                      <a:pt x="8714" y="6292"/>
                    </a:lnTo>
                    <a:lnTo>
                      <a:pt x="8761" y="6292"/>
                    </a:lnTo>
                    <a:lnTo>
                      <a:pt x="8761" y="5356"/>
                    </a:lnTo>
                    <a:lnTo>
                      <a:pt x="8802" y="5356"/>
                    </a:lnTo>
                    <a:lnTo>
                      <a:pt x="8802" y="9476"/>
                    </a:lnTo>
                    <a:lnTo>
                      <a:pt x="8843" y="9476"/>
                    </a:lnTo>
                    <a:cubicBezTo>
                      <a:pt x="8862" y="9601"/>
                      <a:pt x="8882" y="9725"/>
                      <a:pt x="8901" y="9850"/>
                    </a:cubicBezTo>
                    <a:lnTo>
                      <a:pt x="8901" y="6629"/>
                    </a:lnTo>
                    <a:cubicBezTo>
                      <a:pt x="8928" y="6941"/>
                      <a:pt x="8956" y="7254"/>
                      <a:pt x="8983" y="7566"/>
                    </a:cubicBezTo>
                    <a:lnTo>
                      <a:pt x="8983" y="9588"/>
                    </a:lnTo>
                    <a:lnTo>
                      <a:pt x="9071" y="9588"/>
                    </a:lnTo>
                    <a:lnTo>
                      <a:pt x="9071" y="7566"/>
                    </a:lnTo>
                    <a:lnTo>
                      <a:pt x="9182" y="7566"/>
                    </a:lnTo>
                    <a:lnTo>
                      <a:pt x="9182" y="5993"/>
                    </a:lnTo>
                    <a:lnTo>
                      <a:pt x="9199" y="5993"/>
                    </a:lnTo>
                    <a:lnTo>
                      <a:pt x="9199" y="5281"/>
                    </a:lnTo>
                    <a:lnTo>
                      <a:pt x="9281" y="5281"/>
                    </a:lnTo>
                    <a:lnTo>
                      <a:pt x="9281" y="5918"/>
                    </a:lnTo>
                    <a:cubicBezTo>
                      <a:pt x="9287" y="5968"/>
                      <a:pt x="9293" y="6017"/>
                      <a:pt x="9299" y="6067"/>
                    </a:cubicBezTo>
                    <a:lnTo>
                      <a:pt x="9299" y="8989"/>
                    </a:lnTo>
                    <a:lnTo>
                      <a:pt x="9357" y="8989"/>
                    </a:lnTo>
                    <a:lnTo>
                      <a:pt x="9357" y="8015"/>
                    </a:lnTo>
                    <a:lnTo>
                      <a:pt x="9532" y="8015"/>
                    </a:lnTo>
                    <a:lnTo>
                      <a:pt x="9532" y="8951"/>
                    </a:lnTo>
                    <a:lnTo>
                      <a:pt x="9661" y="8951"/>
                    </a:lnTo>
                    <a:lnTo>
                      <a:pt x="9661" y="9476"/>
                    </a:lnTo>
                    <a:lnTo>
                      <a:pt x="9708" y="9476"/>
                    </a:lnTo>
                    <a:lnTo>
                      <a:pt x="9708" y="9738"/>
                    </a:lnTo>
                    <a:lnTo>
                      <a:pt x="9719" y="9738"/>
                    </a:lnTo>
                    <a:lnTo>
                      <a:pt x="9719" y="8202"/>
                    </a:lnTo>
                    <a:lnTo>
                      <a:pt x="9825" y="8202"/>
                    </a:lnTo>
                    <a:lnTo>
                      <a:pt x="9825" y="9813"/>
                    </a:lnTo>
                    <a:lnTo>
                      <a:pt x="10000" y="9813"/>
                    </a:lnTo>
                  </a:path>
                </a:pathLst>
              </a:custGeom>
              <a:noFill/>
              <a:ln w="9525">
                <a:solidFill>
                  <a:srgbClr val="860000">
                    <a:alpha val="56862"/>
                  </a:srgbClr>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7" name="Freeform 6"/>
              <p:cNvSpPr/>
              <p:nvPr/>
            </p:nvSpPr>
            <p:spPr bwMode="auto">
              <a:xfrm>
                <a:off x="0" y="2977978"/>
                <a:ext cx="4497860" cy="722121"/>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0 h 10000"/>
                  <a:gd name="T26" fmla="*/ 2147483646 w 10000"/>
                  <a:gd name="T27" fmla="*/ 2147483646 h 10000"/>
                  <a:gd name="T28" fmla="*/ 2147483646 w 10000"/>
                  <a:gd name="T29" fmla="*/ 2147483646 h 10000"/>
                  <a:gd name="T30" fmla="*/ 2147483646 w 10000"/>
                  <a:gd name="T31" fmla="*/ 2147483646 h 10000"/>
                  <a:gd name="T32" fmla="*/ 2147483646 w 10000"/>
                  <a:gd name="T33" fmla="*/ 2147483646 h 10000"/>
                  <a:gd name="T34" fmla="*/ 2147483646 w 10000"/>
                  <a:gd name="T35" fmla="*/ 2147483646 h 10000"/>
                  <a:gd name="T36" fmla="*/ 2147483646 w 10000"/>
                  <a:gd name="T37" fmla="*/ 2147483646 h 10000"/>
                  <a:gd name="T38" fmla="*/ 2147483646 w 10000"/>
                  <a:gd name="T39" fmla="*/ 2147483646 h 10000"/>
                  <a:gd name="T40" fmla="*/ 2147483646 w 10000"/>
                  <a:gd name="T41" fmla="*/ 2147483646 h 10000"/>
                  <a:gd name="T42" fmla="*/ 2147483646 w 10000"/>
                  <a:gd name="T43" fmla="*/ 2147483646 h 10000"/>
                  <a:gd name="T44" fmla="*/ 2147483646 w 10000"/>
                  <a:gd name="T45" fmla="*/ 2147483646 h 10000"/>
                  <a:gd name="T46" fmla="*/ 2147483646 w 10000"/>
                  <a:gd name="T47" fmla="*/ 2147483646 h 10000"/>
                  <a:gd name="T48" fmla="*/ 2147483646 w 10000"/>
                  <a:gd name="T49" fmla="*/ 2147483646 h 10000"/>
                  <a:gd name="T50" fmla="*/ 2147483646 w 10000"/>
                  <a:gd name="T51" fmla="*/ 2147483646 h 10000"/>
                  <a:gd name="T52" fmla="*/ 2147483646 w 10000"/>
                  <a:gd name="T53" fmla="*/ 2147483646 h 10000"/>
                  <a:gd name="T54" fmla="*/ 2147483646 w 10000"/>
                  <a:gd name="T55" fmla="*/ 2147483646 h 10000"/>
                  <a:gd name="T56" fmla="*/ 2147483646 w 10000"/>
                  <a:gd name="T57" fmla="*/ 2147483646 h 10000"/>
                  <a:gd name="T58" fmla="*/ 2147483646 w 10000"/>
                  <a:gd name="T59" fmla="*/ 2147483646 h 10000"/>
                  <a:gd name="T60" fmla="*/ 2147483646 w 10000"/>
                  <a:gd name="T61" fmla="*/ 2147483646 h 10000"/>
                  <a:gd name="T62" fmla="*/ 2147483646 w 10000"/>
                  <a:gd name="T63" fmla="*/ 2147483646 h 10000"/>
                  <a:gd name="T64" fmla="*/ 2147483646 w 10000"/>
                  <a:gd name="T65" fmla="*/ 2147483646 h 10000"/>
                  <a:gd name="T66" fmla="*/ 2147483646 w 10000"/>
                  <a:gd name="T67" fmla="*/ 2147483646 h 10000"/>
                  <a:gd name="T68" fmla="*/ 2147483646 w 10000"/>
                  <a:gd name="T69" fmla="*/ 2147483646 h 10000"/>
                  <a:gd name="T70" fmla="*/ 2147483646 w 10000"/>
                  <a:gd name="T71" fmla="*/ 2147483646 h 10000"/>
                  <a:gd name="T72" fmla="*/ 2147483646 w 10000"/>
                  <a:gd name="T73" fmla="*/ 2147483646 h 10000"/>
                  <a:gd name="T74" fmla="*/ 2147483646 w 10000"/>
                  <a:gd name="T75" fmla="*/ 2147483646 h 10000"/>
                  <a:gd name="T76" fmla="*/ 2147483646 w 10000"/>
                  <a:gd name="T77" fmla="*/ 2147483646 h 10000"/>
                  <a:gd name="T78" fmla="*/ 2147483646 w 10000"/>
                  <a:gd name="T79" fmla="*/ 2147483646 h 10000"/>
                  <a:gd name="T80" fmla="*/ 2147483646 w 10000"/>
                  <a:gd name="T81" fmla="*/ 2147483646 h 10000"/>
                  <a:gd name="T82" fmla="*/ 2147483646 w 10000"/>
                  <a:gd name="T83" fmla="*/ 2147483646 h 10000"/>
                  <a:gd name="T84" fmla="*/ 2147483646 w 10000"/>
                  <a:gd name="T85" fmla="*/ 2147483646 h 10000"/>
                  <a:gd name="T86" fmla="*/ 2147483646 w 10000"/>
                  <a:gd name="T87" fmla="*/ 2147483646 h 10000"/>
                  <a:gd name="T88" fmla="*/ 2147483646 w 10000"/>
                  <a:gd name="T89" fmla="*/ 2147483646 h 10000"/>
                  <a:gd name="T90" fmla="*/ 2147483646 w 10000"/>
                  <a:gd name="T91" fmla="*/ 2147483646 h 10000"/>
                  <a:gd name="T92" fmla="*/ 2147483646 w 10000"/>
                  <a:gd name="T93" fmla="*/ 2147483646 h 10000"/>
                  <a:gd name="T94" fmla="*/ 2147483646 w 10000"/>
                  <a:gd name="T95" fmla="*/ 2147483646 h 10000"/>
                  <a:gd name="T96" fmla="*/ 2147483646 w 10000"/>
                  <a:gd name="T97" fmla="*/ 2147483646 h 10000"/>
                  <a:gd name="T98" fmla="*/ 2147483646 w 10000"/>
                  <a:gd name="T99" fmla="*/ 2147483646 h 10000"/>
                  <a:gd name="T100" fmla="*/ 2147483646 w 10000"/>
                  <a:gd name="T101" fmla="*/ 2147483646 h 10000"/>
                  <a:gd name="T102" fmla="*/ 2147483646 w 10000"/>
                  <a:gd name="T103" fmla="*/ 2147483646 h 10000"/>
                  <a:gd name="T104" fmla="*/ 2147483646 w 10000"/>
                  <a:gd name="T105" fmla="*/ 2147483646 h 10000"/>
                  <a:gd name="T106" fmla="*/ 2147483646 w 10000"/>
                  <a:gd name="T107" fmla="*/ 2147483646 h 10000"/>
                  <a:gd name="T108" fmla="*/ 2147483646 w 10000"/>
                  <a:gd name="T109" fmla="*/ 2147483646 h 100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0000" h="10000">
                    <a:moveTo>
                      <a:pt x="0" y="10000"/>
                    </a:moveTo>
                    <a:lnTo>
                      <a:pt x="0" y="9438"/>
                    </a:lnTo>
                    <a:lnTo>
                      <a:pt x="76" y="9438"/>
                    </a:lnTo>
                    <a:lnTo>
                      <a:pt x="76" y="5805"/>
                    </a:lnTo>
                    <a:lnTo>
                      <a:pt x="263" y="5805"/>
                    </a:lnTo>
                    <a:lnTo>
                      <a:pt x="263" y="9401"/>
                    </a:lnTo>
                    <a:lnTo>
                      <a:pt x="321" y="9401"/>
                    </a:lnTo>
                    <a:lnTo>
                      <a:pt x="321" y="7378"/>
                    </a:lnTo>
                    <a:lnTo>
                      <a:pt x="362" y="7378"/>
                    </a:lnTo>
                    <a:lnTo>
                      <a:pt x="362" y="7004"/>
                    </a:lnTo>
                    <a:lnTo>
                      <a:pt x="374" y="7004"/>
                    </a:lnTo>
                    <a:lnTo>
                      <a:pt x="374" y="7378"/>
                    </a:lnTo>
                    <a:lnTo>
                      <a:pt x="468" y="7378"/>
                    </a:lnTo>
                    <a:lnTo>
                      <a:pt x="468" y="6929"/>
                    </a:lnTo>
                    <a:lnTo>
                      <a:pt x="479" y="6929"/>
                    </a:lnTo>
                    <a:lnTo>
                      <a:pt x="479" y="7378"/>
                    </a:lnTo>
                    <a:lnTo>
                      <a:pt x="508" y="7378"/>
                    </a:lnTo>
                    <a:lnTo>
                      <a:pt x="508" y="9401"/>
                    </a:lnTo>
                    <a:lnTo>
                      <a:pt x="637" y="9401"/>
                    </a:lnTo>
                    <a:lnTo>
                      <a:pt x="637" y="7940"/>
                    </a:lnTo>
                    <a:lnTo>
                      <a:pt x="655" y="7940"/>
                    </a:lnTo>
                    <a:lnTo>
                      <a:pt x="655" y="7865"/>
                    </a:lnTo>
                    <a:lnTo>
                      <a:pt x="672" y="7865"/>
                    </a:lnTo>
                    <a:lnTo>
                      <a:pt x="672" y="7715"/>
                    </a:lnTo>
                    <a:lnTo>
                      <a:pt x="684" y="7715"/>
                    </a:lnTo>
                    <a:lnTo>
                      <a:pt x="684" y="7566"/>
                    </a:lnTo>
                    <a:lnTo>
                      <a:pt x="695" y="7566"/>
                    </a:lnTo>
                    <a:lnTo>
                      <a:pt x="695" y="7491"/>
                    </a:lnTo>
                    <a:lnTo>
                      <a:pt x="707" y="7491"/>
                    </a:lnTo>
                    <a:lnTo>
                      <a:pt x="707" y="7191"/>
                    </a:lnTo>
                    <a:lnTo>
                      <a:pt x="731" y="7191"/>
                    </a:lnTo>
                    <a:lnTo>
                      <a:pt x="731" y="9438"/>
                    </a:lnTo>
                    <a:lnTo>
                      <a:pt x="742" y="9438"/>
                    </a:lnTo>
                    <a:lnTo>
                      <a:pt x="742" y="7940"/>
                    </a:lnTo>
                    <a:lnTo>
                      <a:pt x="1350" y="7940"/>
                    </a:lnTo>
                    <a:lnTo>
                      <a:pt x="1350" y="9401"/>
                    </a:lnTo>
                    <a:lnTo>
                      <a:pt x="1409" y="9401"/>
                    </a:lnTo>
                    <a:lnTo>
                      <a:pt x="1409" y="5693"/>
                    </a:lnTo>
                    <a:lnTo>
                      <a:pt x="1555" y="5693"/>
                    </a:lnTo>
                    <a:lnTo>
                      <a:pt x="1555" y="9401"/>
                    </a:lnTo>
                    <a:lnTo>
                      <a:pt x="1607" y="9401"/>
                    </a:lnTo>
                    <a:lnTo>
                      <a:pt x="1607" y="6929"/>
                    </a:lnTo>
                    <a:lnTo>
                      <a:pt x="1981" y="6929"/>
                    </a:lnTo>
                    <a:lnTo>
                      <a:pt x="1981" y="9401"/>
                    </a:lnTo>
                    <a:lnTo>
                      <a:pt x="2005" y="9401"/>
                    </a:lnTo>
                    <a:lnTo>
                      <a:pt x="2005" y="8427"/>
                    </a:lnTo>
                    <a:lnTo>
                      <a:pt x="2028" y="8427"/>
                    </a:lnTo>
                    <a:lnTo>
                      <a:pt x="2028" y="8015"/>
                    </a:lnTo>
                    <a:lnTo>
                      <a:pt x="2198" y="8015"/>
                    </a:lnTo>
                    <a:lnTo>
                      <a:pt x="2198" y="5506"/>
                    </a:lnTo>
                    <a:lnTo>
                      <a:pt x="2379" y="5506"/>
                    </a:lnTo>
                    <a:lnTo>
                      <a:pt x="2379" y="8015"/>
                    </a:lnTo>
                    <a:cubicBezTo>
                      <a:pt x="2383" y="8140"/>
                      <a:pt x="2386" y="8265"/>
                      <a:pt x="2390" y="8390"/>
                    </a:cubicBezTo>
                    <a:lnTo>
                      <a:pt x="2472" y="8390"/>
                    </a:lnTo>
                    <a:lnTo>
                      <a:pt x="2472" y="9438"/>
                    </a:lnTo>
                    <a:lnTo>
                      <a:pt x="2519" y="9438"/>
                    </a:lnTo>
                    <a:lnTo>
                      <a:pt x="2519" y="3970"/>
                    </a:lnTo>
                    <a:lnTo>
                      <a:pt x="2554" y="3970"/>
                    </a:lnTo>
                    <a:lnTo>
                      <a:pt x="2554" y="2734"/>
                    </a:lnTo>
                    <a:lnTo>
                      <a:pt x="2613" y="2734"/>
                    </a:lnTo>
                    <a:lnTo>
                      <a:pt x="2613" y="2210"/>
                    </a:lnTo>
                    <a:lnTo>
                      <a:pt x="2624" y="2210"/>
                    </a:lnTo>
                    <a:lnTo>
                      <a:pt x="2624" y="1610"/>
                    </a:lnTo>
                    <a:lnTo>
                      <a:pt x="2642" y="1610"/>
                    </a:lnTo>
                    <a:lnTo>
                      <a:pt x="2642" y="0"/>
                    </a:lnTo>
                    <a:lnTo>
                      <a:pt x="2648" y="0"/>
                    </a:lnTo>
                    <a:lnTo>
                      <a:pt x="2648" y="1610"/>
                    </a:lnTo>
                    <a:lnTo>
                      <a:pt x="2683" y="1610"/>
                    </a:lnTo>
                    <a:lnTo>
                      <a:pt x="2683" y="2210"/>
                    </a:lnTo>
                    <a:lnTo>
                      <a:pt x="2712" y="2210"/>
                    </a:lnTo>
                    <a:lnTo>
                      <a:pt x="2712" y="2734"/>
                    </a:lnTo>
                    <a:lnTo>
                      <a:pt x="2759" y="2734"/>
                    </a:lnTo>
                    <a:lnTo>
                      <a:pt x="2759" y="3970"/>
                    </a:lnTo>
                    <a:lnTo>
                      <a:pt x="2788" y="3970"/>
                    </a:lnTo>
                    <a:lnTo>
                      <a:pt x="2788" y="9438"/>
                    </a:lnTo>
                    <a:lnTo>
                      <a:pt x="2817" y="9438"/>
                    </a:lnTo>
                    <a:lnTo>
                      <a:pt x="2817" y="5056"/>
                    </a:lnTo>
                    <a:lnTo>
                      <a:pt x="3045" y="5056"/>
                    </a:lnTo>
                    <a:lnTo>
                      <a:pt x="3045" y="9438"/>
                    </a:lnTo>
                    <a:lnTo>
                      <a:pt x="3080" y="9438"/>
                    </a:lnTo>
                    <a:lnTo>
                      <a:pt x="3080" y="8390"/>
                    </a:lnTo>
                    <a:lnTo>
                      <a:pt x="3378" y="8390"/>
                    </a:lnTo>
                    <a:lnTo>
                      <a:pt x="3378" y="9401"/>
                    </a:lnTo>
                    <a:lnTo>
                      <a:pt x="3396" y="9401"/>
                    </a:lnTo>
                    <a:lnTo>
                      <a:pt x="3396" y="6330"/>
                    </a:lnTo>
                    <a:lnTo>
                      <a:pt x="3513" y="6330"/>
                    </a:lnTo>
                    <a:lnTo>
                      <a:pt x="3513" y="9401"/>
                    </a:lnTo>
                    <a:lnTo>
                      <a:pt x="3583" y="9401"/>
                    </a:lnTo>
                    <a:lnTo>
                      <a:pt x="3583" y="5506"/>
                    </a:lnTo>
                    <a:lnTo>
                      <a:pt x="3600" y="5506"/>
                    </a:lnTo>
                    <a:lnTo>
                      <a:pt x="3600" y="5431"/>
                    </a:lnTo>
                    <a:lnTo>
                      <a:pt x="3612" y="5431"/>
                    </a:lnTo>
                    <a:lnTo>
                      <a:pt x="3612" y="5318"/>
                    </a:lnTo>
                    <a:lnTo>
                      <a:pt x="3629" y="5318"/>
                    </a:lnTo>
                    <a:lnTo>
                      <a:pt x="3629" y="5243"/>
                    </a:lnTo>
                    <a:lnTo>
                      <a:pt x="3641" y="5243"/>
                    </a:lnTo>
                    <a:lnTo>
                      <a:pt x="3641" y="5131"/>
                    </a:lnTo>
                    <a:lnTo>
                      <a:pt x="3665" y="5131"/>
                    </a:lnTo>
                    <a:lnTo>
                      <a:pt x="3665" y="5056"/>
                    </a:lnTo>
                    <a:lnTo>
                      <a:pt x="3676" y="5056"/>
                    </a:lnTo>
                    <a:cubicBezTo>
                      <a:pt x="3678" y="5019"/>
                      <a:pt x="3680" y="4981"/>
                      <a:pt x="3682" y="4944"/>
                    </a:cubicBezTo>
                    <a:lnTo>
                      <a:pt x="3700" y="4869"/>
                    </a:lnTo>
                    <a:cubicBezTo>
                      <a:pt x="3702" y="4844"/>
                      <a:pt x="3703" y="4819"/>
                      <a:pt x="3705" y="4794"/>
                    </a:cubicBezTo>
                    <a:cubicBezTo>
                      <a:pt x="3703" y="4769"/>
                      <a:pt x="3702" y="4744"/>
                      <a:pt x="3700" y="4719"/>
                    </a:cubicBezTo>
                    <a:lnTo>
                      <a:pt x="3729" y="4719"/>
                    </a:lnTo>
                    <a:lnTo>
                      <a:pt x="3746" y="4719"/>
                    </a:lnTo>
                    <a:lnTo>
                      <a:pt x="3746" y="9401"/>
                    </a:lnTo>
                    <a:lnTo>
                      <a:pt x="3787" y="9401"/>
                    </a:lnTo>
                    <a:lnTo>
                      <a:pt x="3787" y="3371"/>
                    </a:lnTo>
                    <a:lnTo>
                      <a:pt x="4004" y="3371"/>
                    </a:lnTo>
                    <a:lnTo>
                      <a:pt x="4004" y="9401"/>
                    </a:lnTo>
                    <a:lnTo>
                      <a:pt x="4079" y="9401"/>
                    </a:lnTo>
                    <a:lnTo>
                      <a:pt x="4079" y="6180"/>
                    </a:lnTo>
                    <a:lnTo>
                      <a:pt x="4109" y="6180"/>
                    </a:lnTo>
                    <a:lnTo>
                      <a:pt x="4109" y="4944"/>
                    </a:lnTo>
                    <a:lnTo>
                      <a:pt x="4278" y="4944"/>
                    </a:lnTo>
                    <a:lnTo>
                      <a:pt x="4278" y="6142"/>
                    </a:lnTo>
                    <a:lnTo>
                      <a:pt x="4307" y="6142"/>
                    </a:lnTo>
                    <a:lnTo>
                      <a:pt x="4307" y="5243"/>
                    </a:lnTo>
                    <a:lnTo>
                      <a:pt x="4348" y="5243"/>
                    </a:lnTo>
                    <a:lnTo>
                      <a:pt x="4348" y="6180"/>
                    </a:lnTo>
                    <a:lnTo>
                      <a:pt x="4366" y="6180"/>
                    </a:lnTo>
                    <a:lnTo>
                      <a:pt x="4366" y="9438"/>
                    </a:lnTo>
                    <a:lnTo>
                      <a:pt x="4424" y="9438"/>
                    </a:lnTo>
                    <a:lnTo>
                      <a:pt x="4424" y="9700"/>
                    </a:lnTo>
                    <a:lnTo>
                      <a:pt x="4442" y="9700"/>
                    </a:lnTo>
                    <a:lnTo>
                      <a:pt x="4442" y="6442"/>
                    </a:lnTo>
                    <a:lnTo>
                      <a:pt x="4454" y="6442"/>
                    </a:lnTo>
                    <a:lnTo>
                      <a:pt x="4454" y="6517"/>
                    </a:lnTo>
                    <a:lnTo>
                      <a:pt x="4465" y="6517"/>
                    </a:lnTo>
                    <a:lnTo>
                      <a:pt x="4465" y="6629"/>
                    </a:lnTo>
                    <a:lnTo>
                      <a:pt x="4483" y="6629"/>
                    </a:lnTo>
                    <a:lnTo>
                      <a:pt x="4483" y="6742"/>
                    </a:lnTo>
                    <a:lnTo>
                      <a:pt x="4494" y="6742"/>
                    </a:lnTo>
                    <a:lnTo>
                      <a:pt x="4494" y="6816"/>
                    </a:lnTo>
                    <a:lnTo>
                      <a:pt x="4512" y="6816"/>
                    </a:lnTo>
                    <a:lnTo>
                      <a:pt x="4512" y="6929"/>
                    </a:lnTo>
                    <a:lnTo>
                      <a:pt x="4524" y="6929"/>
                    </a:lnTo>
                    <a:lnTo>
                      <a:pt x="4524" y="7004"/>
                    </a:lnTo>
                    <a:lnTo>
                      <a:pt x="4524" y="5880"/>
                    </a:lnTo>
                    <a:lnTo>
                      <a:pt x="4699" y="5880"/>
                    </a:lnTo>
                    <a:lnTo>
                      <a:pt x="4699" y="7566"/>
                    </a:lnTo>
                    <a:lnTo>
                      <a:pt x="4763" y="7566"/>
                    </a:lnTo>
                    <a:lnTo>
                      <a:pt x="4763" y="7491"/>
                    </a:lnTo>
                    <a:lnTo>
                      <a:pt x="4804" y="7491"/>
                    </a:lnTo>
                    <a:lnTo>
                      <a:pt x="4804" y="7004"/>
                    </a:lnTo>
                    <a:lnTo>
                      <a:pt x="4816" y="7004"/>
                    </a:lnTo>
                    <a:lnTo>
                      <a:pt x="4816" y="7453"/>
                    </a:lnTo>
                    <a:lnTo>
                      <a:pt x="4904" y="7453"/>
                    </a:lnTo>
                    <a:lnTo>
                      <a:pt x="4904" y="7004"/>
                    </a:lnTo>
                    <a:lnTo>
                      <a:pt x="4915" y="7004"/>
                    </a:lnTo>
                    <a:lnTo>
                      <a:pt x="4915" y="7453"/>
                    </a:lnTo>
                    <a:lnTo>
                      <a:pt x="4950" y="7453"/>
                    </a:lnTo>
                    <a:lnTo>
                      <a:pt x="4950" y="7940"/>
                    </a:lnTo>
                    <a:lnTo>
                      <a:pt x="5073" y="7940"/>
                    </a:lnTo>
                    <a:lnTo>
                      <a:pt x="5073" y="7828"/>
                    </a:lnTo>
                    <a:lnTo>
                      <a:pt x="5091" y="7828"/>
                    </a:lnTo>
                    <a:lnTo>
                      <a:pt x="5091" y="7753"/>
                    </a:lnTo>
                    <a:lnTo>
                      <a:pt x="5108" y="7753"/>
                    </a:lnTo>
                    <a:lnTo>
                      <a:pt x="5108" y="7640"/>
                    </a:lnTo>
                    <a:lnTo>
                      <a:pt x="5126" y="7640"/>
                    </a:lnTo>
                    <a:lnTo>
                      <a:pt x="5126" y="7566"/>
                    </a:lnTo>
                    <a:lnTo>
                      <a:pt x="5137" y="7566"/>
                    </a:lnTo>
                    <a:lnTo>
                      <a:pt x="5137" y="7453"/>
                    </a:lnTo>
                    <a:lnTo>
                      <a:pt x="5149" y="7453"/>
                    </a:lnTo>
                    <a:lnTo>
                      <a:pt x="5149" y="7378"/>
                    </a:lnTo>
                    <a:lnTo>
                      <a:pt x="5167" y="7378"/>
                    </a:lnTo>
                    <a:lnTo>
                      <a:pt x="5167" y="8839"/>
                    </a:lnTo>
                    <a:lnTo>
                      <a:pt x="5196" y="8839"/>
                    </a:lnTo>
                    <a:lnTo>
                      <a:pt x="5196" y="8015"/>
                    </a:lnTo>
                    <a:lnTo>
                      <a:pt x="5786" y="8015"/>
                    </a:lnTo>
                    <a:lnTo>
                      <a:pt x="5786" y="9513"/>
                    </a:lnTo>
                    <a:lnTo>
                      <a:pt x="5827" y="9513"/>
                    </a:lnTo>
                    <a:lnTo>
                      <a:pt x="5827" y="9775"/>
                    </a:lnTo>
                    <a:lnTo>
                      <a:pt x="5850" y="9775"/>
                    </a:lnTo>
                    <a:lnTo>
                      <a:pt x="5850" y="5805"/>
                    </a:lnTo>
                    <a:lnTo>
                      <a:pt x="5991" y="5805"/>
                    </a:lnTo>
                    <a:lnTo>
                      <a:pt x="5991" y="9513"/>
                    </a:lnTo>
                    <a:lnTo>
                      <a:pt x="6043" y="9513"/>
                    </a:lnTo>
                    <a:lnTo>
                      <a:pt x="6043" y="9775"/>
                    </a:lnTo>
                    <a:lnTo>
                      <a:pt x="6067" y="9775"/>
                    </a:lnTo>
                    <a:lnTo>
                      <a:pt x="6067" y="7041"/>
                    </a:lnTo>
                    <a:lnTo>
                      <a:pt x="6423" y="7041"/>
                    </a:lnTo>
                    <a:lnTo>
                      <a:pt x="6423" y="9476"/>
                    </a:lnTo>
                    <a:lnTo>
                      <a:pt x="6447" y="9476"/>
                    </a:lnTo>
                    <a:lnTo>
                      <a:pt x="6447" y="9963"/>
                    </a:lnTo>
                    <a:lnTo>
                      <a:pt x="6458" y="9963"/>
                    </a:lnTo>
                    <a:lnTo>
                      <a:pt x="6458" y="8502"/>
                    </a:lnTo>
                    <a:lnTo>
                      <a:pt x="6476" y="8502"/>
                    </a:lnTo>
                    <a:lnTo>
                      <a:pt x="6476" y="8127"/>
                    </a:lnTo>
                    <a:lnTo>
                      <a:pt x="6639" y="8127"/>
                    </a:lnTo>
                    <a:lnTo>
                      <a:pt x="6639" y="5618"/>
                    </a:lnTo>
                    <a:lnTo>
                      <a:pt x="6815" y="5618"/>
                    </a:lnTo>
                    <a:lnTo>
                      <a:pt x="6815" y="8090"/>
                    </a:lnTo>
                    <a:lnTo>
                      <a:pt x="6826" y="8090"/>
                    </a:lnTo>
                    <a:lnTo>
                      <a:pt x="6826" y="8464"/>
                    </a:lnTo>
                    <a:lnTo>
                      <a:pt x="6937" y="8464"/>
                    </a:lnTo>
                    <a:lnTo>
                      <a:pt x="6937" y="9551"/>
                    </a:lnTo>
                    <a:lnTo>
                      <a:pt x="6961" y="9551"/>
                    </a:lnTo>
                    <a:cubicBezTo>
                      <a:pt x="6958" y="6546"/>
                      <a:pt x="6956" y="3540"/>
                      <a:pt x="6953" y="535"/>
                    </a:cubicBezTo>
                    <a:cubicBezTo>
                      <a:pt x="7026" y="422"/>
                      <a:pt x="7121" y="503"/>
                      <a:pt x="7224" y="486"/>
                    </a:cubicBezTo>
                    <a:lnTo>
                      <a:pt x="7224" y="9513"/>
                    </a:lnTo>
                    <a:lnTo>
                      <a:pt x="7265" y="9513"/>
                    </a:lnTo>
                    <a:lnTo>
                      <a:pt x="7265" y="5019"/>
                    </a:lnTo>
                    <a:lnTo>
                      <a:pt x="7475" y="5019"/>
                    </a:lnTo>
                    <a:lnTo>
                      <a:pt x="7475" y="9513"/>
                    </a:lnTo>
                    <a:lnTo>
                      <a:pt x="7516" y="9513"/>
                    </a:lnTo>
                    <a:lnTo>
                      <a:pt x="7516" y="8464"/>
                    </a:lnTo>
                    <a:lnTo>
                      <a:pt x="7802" y="8464"/>
                    </a:lnTo>
                    <a:lnTo>
                      <a:pt x="7802" y="9513"/>
                    </a:lnTo>
                    <a:lnTo>
                      <a:pt x="7843" y="9513"/>
                    </a:lnTo>
                    <a:lnTo>
                      <a:pt x="7843" y="6330"/>
                    </a:lnTo>
                    <a:lnTo>
                      <a:pt x="7972" y="6330"/>
                    </a:lnTo>
                    <a:lnTo>
                      <a:pt x="7972" y="9513"/>
                    </a:lnTo>
                    <a:lnTo>
                      <a:pt x="8013" y="9513"/>
                    </a:lnTo>
                    <a:lnTo>
                      <a:pt x="8013" y="5655"/>
                    </a:lnTo>
                    <a:cubicBezTo>
                      <a:pt x="8021" y="5643"/>
                      <a:pt x="8028" y="5630"/>
                      <a:pt x="8036" y="5618"/>
                    </a:cubicBezTo>
                    <a:lnTo>
                      <a:pt x="8036" y="5506"/>
                    </a:lnTo>
                    <a:lnTo>
                      <a:pt x="8054" y="5506"/>
                    </a:lnTo>
                    <a:lnTo>
                      <a:pt x="8054" y="5393"/>
                    </a:lnTo>
                    <a:lnTo>
                      <a:pt x="8077" y="5393"/>
                    </a:lnTo>
                    <a:lnTo>
                      <a:pt x="8077" y="5318"/>
                    </a:lnTo>
                    <a:lnTo>
                      <a:pt x="8101" y="5318"/>
                    </a:lnTo>
                    <a:lnTo>
                      <a:pt x="8101" y="5206"/>
                    </a:lnTo>
                    <a:lnTo>
                      <a:pt x="8118" y="5206"/>
                    </a:lnTo>
                    <a:lnTo>
                      <a:pt x="8124" y="5056"/>
                    </a:lnTo>
                    <a:lnTo>
                      <a:pt x="8141" y="5056"/>
                    </a:lnTo>
                    <a:lnTo>
                      <a:pt x="8141" y="4944"/>
                    </a:lnTo>
                    <a:lnTo>
                      <a:pt x="8165" y="4944"/>
                    </a:lnTo>
                    <a:lnTo>
                      <a:pt x="8177" y="4869"/>
                    </a:lnTo>
                    <a:cubicBezTo>
                      <a:pt x="8185" y="4856"/>
                      <a:pt x="8192" y="4844"/>
                      <a:pt x="8200" y="4831"/>
                    </a:cubicBezTo>
                    <a:lnTo>
                      <a:pt x="8200" y="9513"/>
                    </a:lnTo>
                    <a:lnTo>
                      <a:pt x="8212" y="9513"/>
                    </a:lnTo>
                    <a:lnTo>
                      <a:pt x="8212" y="9963"/>
                    </a:lnTo>
                    <a:lnTo>
                      <a:pt x="8229" y="9963"/>
                    </a:lnTo>
                    <a:lnTo>
                      <a:pt x="8229" y="3408"/>
                    </a:lnTo>
                    <a:lnTo>
                      <a:pt x="8457" y="3408"/>
                    </a:lnTo>
                    <a:lnTo>
                      <a:pt x="8457" y="9513"/>
                    </a:lnTo>
                    <a:lnTo>
                      <a:pt x="8498" y="9513"/>
                    </a:lnTo>
                    <a:cubicBezTo>
                      <a:pt x="8498" y="9513"/>
                      <a:pt x="8492" y="9963"/>
                      <a:pt x="8498" y="9963"/>
                    </a:cubicBezTo>
                    <a:cubicBezTo>
                      <a:pt x="8504" y="9963"/>
                      <a:pt x="8515" y="10000"/>
                      <a:pt x="8515" y="10000"/>
                    </a:cubicBezTo>
                    <a:lnTo>
                      <a:pt x="8515" y="6255"/>
                    </a:lnTo>
                    <a:lnTo>
                      <a:pt x="8539" y="6255"/>
                    </a:lnTo>
                    <a:lnTo>
                      <a:pt x="8539" y="4981"/>
                    </a:lnTo>
                    <a:lnTo>
                      <a:pt x="8714" y="4981"/>
                    </a:lnTo>
                    <a:lnTo>
                      <a:pt x="8714" y="6292"/>
                    </a:lnTo>
                    <a:lnTo>
                      <a:pt x="8761" y="6292"/>
                    </a:lnTo>
                    <a:lnTo>
                      <a:pt x="8761" y="5356"/>
                    </a:lnTo>
                    <a:lnTo>
                      <a:pt x="8802" y="5356"/>
                    </a:lnTo>
                    <a:lnTo>
                      <a:pt x="8802" y="9476"/>
                    </a:lnTo>
                    <a:lnTo>
                      <a:pt x="8843" y="9476"/>
                    </a:lnTo>
                    <a:cubicBezTo>
                      <a:pt x="8862" y="9601"/>
                      <a:pt x="8882" y="9725"/>
                      <a:pt x="8901" y="9850"/>
                    </a:cubicBezTo>
                    <a:lnTo>
                      <a:pt x="8901" y="6629"/>
                    </a:lnTo>
                    <a:cubicBezTo>
                      <a:pt x="8928" y="6941"/>
                      <a:pt x="8956" y="7254"/>
                      <a:pt x="8983" y="7566"/>
                    </a:cubicBezTo>
                    <a:lnTo>
                      <a:pt x="8983" y="9588"/>
                    </a:lnTo>
                    <a:lnTo>
                      <a:pt x="9071" y="9588"/>
                    </a:lnTo>
                    <a:lnTo>
                      <a:pt x="9071" y="7566"/>
                    </a:lnTo>
                    <a:lnTo>
                      <a:pt x="9182" y="7566"/>
                    </a:lnTo>
                    <a:lnTo>
                      <a:pt x="9182" y="5993"/>
                    </a:lnTo>
                    <a:lnTo>
                      <a:pt x="9199" y="5993"/>
                    </a:lnTo>
                    <a:lnTo>
                      <a:pt x="9199" y="5281"/>
                    </a:lnTo>
                    <a:lnTo>
                      <a:pt x="9281" y="5281"/>
                    </a:lnTo>
                    <a:lnTo>
                      <a:pt x="9281" y="5918"/>
                    </a:lnTo>
                    <a:cubicBezTo>
                      <a:pt x="9287" y="5968"/>
                      <a:pt x="9293" y="6017"/>
                      <a:pt x="9299" y="6067"/>
                    </a:cubicBezTo>
                    <a:lnTo>
                      <a:pt x="9299" y="8989"/>
                    </a:lnTo>
                    <a:lnTo>
                      <a:pt x="9357" y="8989"/>
                    </a:lnTo>
                    <a:lnTo>
                      <a:pt x="9357" y="8015"/>
                    </a:lnTo>
                    <a:lnTo>
                      <a:pt x="9532" y="8015"/>
                    </a:lnTo>
                    <a:lnTo>
                      <a:pt x="9532" y="8951"/>
                    </a:lnTo>
                    <a:lnTo>
                      <a:pt x="9661" y="8951"/>
                    </a:lnTo>
                    <a:lnTo>
                      <a:pt x="9661" y="9476"/>
                    </a:lnTo>
                    <a:lnTo>
                      <a:pt x="9708" y="9476"/>
                    </a:lnTo>
                    <a:lnTo>
                      <a:pt x="9708" y="9738"/>
                    </a:lnTo>
                    <a:lnTo>
                      <a:pt x="9719" y="9738"/>
                    </a:lnTo>
                    <a:lnTo>
                      <a:pt x="9719" y="8202"/>
                    </a:lnTo>
                    <a:lnTo>
                      <a:pt x="9825" y="8202"/>
                    </a:lnTo>
                    <a:lnTo>
                      <a:pt x="9825" y="9813"/>
                    </a:lnTo>
                    <a:lnTo>
                      <a:pt x="10000" y="9813"/>
                    </a:lnTo>
                  </a:path>
                </a:pathLst>
              </a:custGeom>
              <a:noFill/>
              <a:ln w="9525">
                <a:solidFill>
                  <a:srgbClr val="860000">
                    <a:alpha val="56862"/>
                  </a:srgbClr>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pic>
        <p:nvPicPr>
          <p:cNvPr id="5133" name="Picture 24" descr="C:\Users\Administrator\Desktop\图片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 y="-20955"/>
            <a:ext cx="5278438"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244"/>
          <p:cNvSpPr/>
          <p:nvPr/>
        </p:nvSpPr>
        <p:spPr bwMode="auto">
          <a:xfrm>
            <a:off x="7794625" y="1765300"/>
            <a:ext cx="103188" cy="87313"/>
          </a:xfrm>
          <a:custGeom>
            <a:avLst/>
            <a:gdLst>
              <a:gd name="T0" fmla="*/ 2147483647 w 82"/>
              <a:gd name="T1" fmla="*/ 2147483647 h 70"/>
              <a:gd name="T2" fmla="*/ 2147483647 w 82"/>
              <a:gd name="T3" fmla="*/ 2147483647 h 70"/>
              <a:gd name="T4" fmla="*/ 2147483647 w 82"/>
              <a:gd name="T5" fmla="*/ 2147483647 h 70"/>
              <a:gd name="T6" fmla="*/ 2147483647 w 82"/>
              <a:gd name="T7" fmla="*/ 2147483647 h 70"/>
              <a:gd name="T8" fmla="*/ 2147483647 w 82"/>
              <a:gd name="T9" fmla="*/ 2147483647 h 70"/>
              <a:gd name="T10" fmla="*/ 2147483647 w 82"/>
              <a:gd name="T11" fmla="*/ 2147483647 h 70"/>
              <a:gd name="T12" fmla="*/ 2147483647 w 82"/>
              <a:gd name="T13" fmla="*/ 2147483647 h 70"/>
              <a:gd name="T14" fmla="*/ 2147483647 w 82"/>
              <a:gd name="T15" fmla="*/ 2147483647 h 70"/>
              <a:gd name="T16" fmla="*/ 2147483647 w 82"/>
              <a:gd name="T17" fmla="*/ 2147483647 h 70"/>
              <a:gd name="T18" fmla="*/ 2147483647 w 82"/>
              <a:gd name="T19" fmla="*/ 2147483647 h 70"/>
              <a:gd name="T20" fmla="*/ 2147483647 w 82"/>
              <a:gd name="T21" fmla="*/ 2147483647 h 70"/>
              <a:gd name="T22" fmla="*/ 2147483647 w 82"/>
              <a:gd name="T23" fmla="*/ 2147483647 h 70"/>
              <a:gd name="T24" fmla="*/ 2147483647 w 82"/>
              <a:gd name="T25" fmla="*/ 2147483647 h 70"/>
              <a:gd name="T26" fmla="*/ 2147483647 w 82"/>
              <a:gd name="T27" fmla="*/ 2147483647 h 70"/>
              <a:gd name="T28" fmla="*/ 2147483647 w 82"/>
              <a:gd name="T29" fmla="*/ 2147483647 h 70"/>
              <a:gd name="T30" fmla="*/ 2147483647 w 82"/>
              <a:gd name="T31" fmla="*/ 2147483647 h 70"/>
              <a:gd name="T32" fmla="*/ 2147483647 w 82"/>
              <a:gd name="T33" fmla="*/ 2147483647 h 70"/>
              <a:gd name="T34" fmla="*/ 2147483647 w 82"/>
              <a:gd name="T35" fmla="*/ 2147483647 h 70"/>
              <a:gd name="T36" fmla="*/ 2147483647 w 82"/>
              <a:gd name="T37" fmla="*/ 2147483647 h 70"/>
              <a:gd name="T38" fmla="*/ 2147483647 w 82"/>
              <a:gd name="T39" fmla="*/ 2147483647 h 70"/>
              <a:gd name="T40" fmla="*/ 2147483647 w 82"/>
              <a:gd name="T41" fmla="*/ 2147483647 h 70"/>
              <a:gd name="T42" fmla="*/ 0 w 82"/>
              <a:gd name="T43" fmla="*/ 0 h 70"/>
              <a:gd name="T44" fmla="*/ 2147483647 w 82"/>
              <a:gd name="T45" fmla="*/ 0 h 70"/>
              <a:gd name="T46" fmla="*/ 2147483647 w 82"/>
              <a:gd name="T47" fmla="*/ 2147483647 h 70"/>
              <a:gd name="T48" fmla="*/ 2147483647 w 82"/>
              <a:gd name="T49" fmla="*/ 2147483647 h 70"/>
              <a:gd name="T50" fmla="*/ 2147483647 w 82"/>
              <a:gd name="T51" fmla="*/ 2147483647 h 70"/>
              <a:gd name="T52" fmla="*/ 2147483647 w 82"/>
              <a:gd name="T53" fmla="*/ 2147483647 h 70"/>
              <a:gd name="T54" fmla="*/ 2147483647 w 82"/>
              <a:gd name="T55" fmla="*/ 2147483647 h 70"/>
              <a:gd name="T56" fmla="*/ 2147483647 w 82"/>
              <a:gd name="T57" fmla="*/ 2147483647 h 70"/>
              <a:gd name="T58" fmla="*/ 2147483647 w 82"/>
              <a:gd name="T59" fmla="*/ 2147483647 h 70"/>
              <a:gd name="T60" fmla="*/ 2147483647 w 82"/>
              <a:gd name="T61" fmla="*/ 2147483647 h 70"/>
              <a:gd name="T62" fmla="*/ 2147483647 w 82"/>
              <a:gd name="T63" fmla="*/ 2147483647 h 70"/>
              <a:gd name="T64" fmla="*/ 2147483647 w 82"/>
              <a:gd name="T65" fmla="*/ 2147483647 h 70"/>
              <a:gd name="T66" fmla="*/ 2147483647 w 82"/>
              <a:gd name="T67" fmla="*/ 2147483647 h 70"/>
              <a:gd name="T68" fmla="*/ 2147483647 w 82"/>
              <a:gd name="T69" fmla="*/ 2147483647 h 70"/>
              <a:gd name="T70" fmla="*/ 2147483647 w 82"/>
              <a:gd name="T71" fmla="*/ 2147483647 h 70"/>
              <a:gd name="T72" fmla="*/ 2147483647 w 82"/>
              <a:gd name="T73" fmla="*/ 2147483647 h 70"/>
              <a:gd name="T74" fmla="*/ 2147483647 w 82"/>
              <a:gd name="T75" fmla="*/ 2147483647 h 70"/>
              <a:gd name="T76" fmla="*/ 2147483647 w 82"/>
              <a:gd name="T77" fmla="*/ 2147483647 h 70"/>
              <a:gd name="T78" fmla="*/ 2147483647 w 82"/>
              <a:gd name="T79" fmla="*/ 2147483647 h 70"/>
              <a:gd name="T80" fmla="*/ 2147483647 w 82"/>
              <a:gd name="T81" fmla="*/ 2147483647 h 70"/>
              <a:gd name="T82" fmla="*/ 2147483647 w 82"/>
              <a:gd name="T83" fmla="*/ 2147483647 h 70"/>
              <a:gd name="T84" fmla="*/ 2147483647 w 82"/>
              <a:gd name="T85" fmla="*/ 2147483647 h 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2"/>
              <a:gd name="T130" fmla="*/ 0 h 70"/>
              <a:gd name="T131" fmla="*/ 82 w 82"/>
              <a:gd name="T132" fmla="*/ 70 h 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2" h="70">
                <a:moveTo>
                  <a:pt x="28" y="52"/>
                </a:moveTo>
                <a:lnTo>
                  <a:pt x="20" y="54"/>
                </a:lnTo>
                <a:lnTo>
                  <a:pt x="14" y="56"/>
                </a:lnTo>
                <a:lnTo>
                  <a:pt x="26" y="62"/>
                </a:lnTo>
                <a:lnTo>
                  <a:pt x="30" y="64"/>
                </a:lnTo>
                <a:lnTo>
                  <a:pt x="36" y="70"/>
                </a:lnTo>
                <a:lnTo>
                  <a:pt x="20" y="70"/>
                </a:lnTo>
                <a:lnTo>
                  <a:pt x="14" y="62"/>
                </a:lnTo>
                <a:lnTo>
                  <a:pt x="12" y="58"/>
                </a:lnTo>
                <a:lnTo>
                  <a:pt x="8" y="56"/>
                </a:lnTo>
                <a:lnTo>
                  <a:pt x="10" y="50"/>
                </a:lnTo>
                <a:lnTo>
                  <a:pt x="14" y="46"/>
                </a:lnTo>
                <a:lnTo>
                  <a:pt x="12" y="44"/>
                </a:lnTo>
                <a:lnTo>
                  <a:pt x="10" y="40"/>
                </a:lnTo>
                <a:lnTo>
                  <a:pt x="18" y="40"/>
                </a:lnTo>
                <a:lnTo>
                  <a:pt x="16" y="34"/>
                </a:lnTo>
                <a:lnTo>
                  <a:pt x="14" y="28"/>
                </a:lnTo>
                <a:lnTo>
                  <a:pt x="14" y="16"/>
                </a:lnTo>
                <a:lnTo>
                  <a:pt x="10" y="12"/>
                </a:lnTo>
                <a:lnTo>
                  <a:pt x="6" y="8"/>
                </a:lnTo>
                <a:lnTo>
                  <a:pt x="2" y="4"/>
                </a:lnTo>
                <a:lnTo>
                  <a:pt x="0" y="0"/>
                </a:lnTo>
                <a:lnTo>
                  <a:pt x="4" y="0"/>
                </a:lnTo>
                <a:lnTo>
                  <a:pt x="12" y="4"/>
                </a:lnTo>
                <a:lnTo>
                  <a:pt x="24" y="14"/>
                </a:lnTo>
                <a:lnTo>
                  <a:pt x="40" y="22"/>
                </a:lnTo>
                <a:lnTo>
                  <a:pt x="46" y="24"/>
                </a:lnTo>
                <a:lnTo>
                  <a:pt x="54" y="26"/>
                </a:lnTo>
                <a:lnTo>
                  <a:pt x="60" y="26"/>
                </a:lnTo>
                <a:lnTo>
                  <a:pt x="66" y="24"/>
                </a:lnTo>
                <a:lnTo>
                  <a:pt x="74" y="20"/>
                </a:lnTo>
                <a:lnTo>
                  <a:pt x="74" y="30"/>
                </a:lnTo>
                <a:lnTo>
                  <a:pt x="74" y="34"/>
                </a:lnTo>
                <a:lnTo>
                  <a:pt x="76" y="36"/>
                </a:lnTo>
                <a:lnTo>
                  <a:pt x="82" y="42"/>
                </a:lnTo>
                <a:lnTo>
                  <a:pt x="78" y="44"/>
                </a:lnTo>
                <a:lnTo>
                  <a:pt x="72" y="44"/>
                </a:lnTo>
                <a:lnTo>
                  <a:pt x="60" y="46"/>
                </a:lnTo>
                <a:lnTo>
                  <a:pt x="60" y="62"/>
                </a:lnTo>
                <a:lnTo>
                  <a:pt x="52" y="60"/>
                </a:lnTo>
                <a:lnTo>
                  <a:pt x="44" y="56"/>
                </a:lnTo>
                <a:lnTo>
                  <a:pt x="38" y="54"/>
                </a:lnTo>
                <a:lnTo>
                  <a:pt x="28" y="5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8" name="Freeform 245"/>
          <p:cNvSpPr/>
          <p:nvPr/>
        </p:nvSpPr>
        <p:spPr bwMode="auto">
          <a:xfrm>
            <a:off x="7735888" y="1858963"/>
            <a:ext cx="168275" cy="185737"/>
          </a:xfrm>
          <a:custGeom>
            <a:avLst/>
            <a:gdLst>
              <a:gd name="T0" fmla="*/ 2147483647 w 136"/>
              <a:gd name="T1" fmla="*/ 2147483647 h 148"/>
              <a:gd name="T2" fmla="*/ 2147483647 w 136"/>
              <a:gd name="T3" fmla="*/ 0 h 148"/>
              <a:gd name="T4" fmla="*/ 2147483647 w 136"/>
              <a:gd name="T5" fmla="*/ 2147483647 h 148"/>
              <a:gd name="T6" fmla="*/ 2147483647 w 136"/>
              <a:gd name="T7" fmla="*/ 2147483647 h 148"/>
              <a:gd name="T8" fmla="*/ 2147483647 w 136"/>
              <a:gd name="T9" fmla="*/ 2147483647 h 148"/>
              <a:gd name="T10" fmla="*/ 2147483647 w 136"/>
              <a:gd name="T11" fmla="*/ 2147483647 h 148"/>
              <a:gd name="T12" fmla="*/ 2147483647 w 136"/>
              <a:gd name="T13" fmla="*/ 2147483647 h 148"/>
              <a:gd name="T14" fmla="*/ 2147483647 w 136"/>
              <a:gd name="T15" fmla="*/ 2147483647 h 148"/>
              <a:gd name="T16" fmla="*/ 2147483647 w 136"/>
              <a:gd name="T17" fmla="*/ 2147483647 h 148"/>
              <a:gd name="T18" fmla="*/ 2147483647 w 136"/>
              <a:gd name="T19" fmla="*/ 2147483647 h 148"/>
              <a:gd name="T20" fmla="*/ 2147483647 w 136"/>
              <a:gd name="T21" fmla="*/ 2147483647 h 148"/>
              <a:gd name="T22" fmla="*/ 2147483647 w 136"/>
              <a:gd name="T23" fmla="*/ 2147483647 h 148"/>
              <a:gd name="T24" fmla="*/ 2147483647 w 136"/>
              <a:gd name="T25" fmla="*/ 2147483647 h 148"/>
              <a:gd name="T26" fmla="*/ 2147483647 w 136"/>
              <a:gd name="T27" fmla="*/ 2147483647 h 148"/>
              <a:gd name="T28" fmla="*/ 2147483647 w 136"/>
              <a:gd name="T29" fmla="*/ 2147483647 h 148"/>
              <a:gd name="T30" fmla="*/ 2147483647 w 136"/>
              <a:gd name="T31" fmla="*/ 2147483647 h 148"/>
              <a:gd name="T32" fmla="*/ 2147483647 w 136"/>
              <a:gd name="T33" fmla="*/ 2147483647 h 148"/>
              <a:gd name="T34" fmla="*/ 2147483647 w 136"/>
              <a:gd name="T35" fmla="*/ 2147483647 h 148"/>
              <a:gd name="T36" fmla="*/ 2147483647 w 136"/>
              <a:gd name="T37" fmla="*/ 2147483647 h 148"/>
              <a:gd name="T38" fmla="*/ 2147483647 w 136"/>
              <a:gd name="T39" fmla="*/ 2147483647 h 148"/>
              <a:gd name="T40" fmla="*/ 2147483647 w 136"/>
              <a:gd name="T41" fmla="*/ 2147483647 h 148"/>
              <a:gd name="T42" fmla="*/ 2147483647 w 136"/>
              <a:gd name="T43" fmla="*/ 2147483647 h 148"/>
              <a:gd name="T44" fmla="*/ 2147483647 w 136"/>
              <a:gd name="T45" fmla="*/ 2147483647 h 148"/>
              <a:gd name="T46" fmla="*/ 2147483647 w 136"/>
              <a:gd name="T47" fmla="*/ 2147483647 h 148"/>
              <a:gd name="T48" fmla="*/ 0 w 136"/>
              <a:gd name="T49" fmla="*/ 2147483647 h 148"/>
              <a:gd name="T50" fmla="*/ 2147483647 w 136"/>
              <a:gd name="T51" fmla="*/ 2147483647 h 148"/>
              <a:gd name="T52" fmla="*/ 2147483647 w 136"/>
              <a:gd name="T53" fmla="*/ 2147483647 h 148"/>
              <a:gd name="T54" fmla="*/ 2147483647 w 136"/>
              <a:gd name="T55" fmla="*/ 2147483647 h 148"/>
              <a:gd name="T56" fmla="*/ 2147483647 w 136"/>
              <a:gd name="T57" fmla="*/ 2147483647 h 148"/>
              <a:gd name="T58" fmla="*/ 2147483647 w 136"/>
              <a:gd name="T59" fmla="*/ 2147483647 h 148"/>
              <a:gd name="T60" fmla="*/ 2147483647 w 136"/>
              <a:gd name="T61" fmla="*/ 2147483647 h 148"/>
              <a:gd name="T62" fmla="*/ 2147483647 w 136"/>
              <a:gd name="T63" fmla="*/ 2147483647 h 148"/>
              <a:gd name="T64" fmla="*/ 2147483647 w 136"/>
              <a:gd name="T65" fmla="*/ 2147483647 h 148"/>
              <a:gd name="T66" fmla="*/ 2147483647 w 136"/>
              <a:gd name="T67" fmla="*/ 2147483647 h 148"/>
              <a:gd name="T68" fmla="*/ 2147483647 w 136"/>
              <a:gd name="T69" fmla="*/ 2147483647 h 148"/>
              <a:gd name="T70" fmla="*/ 2147483647 w 136"/>
              <a:gd name="T71" fmla="*/ 2147483647 h 148"/>
              <a:gd name="T72" fmla="*/ 2147483647 w 136"/>
              <a:gd name="T73" fmla="*/ 2147483647 h 148"/>
              <a:gd name="T74" fmla="*/ 2147483647 w 136"/>
              <a:gd name="T75" fmla="*/ 2147483647 h 148"/>
              <a:gd name="T76" fmla="*/ 2147483647 w 136"/>
              <a:gd name="T77" fmla="*/ 2147483647 h 148"/>
              <a:gd name="T78" fmla="*/ 2147483647 w 136"/>
              <a:gd name="T79" fmla="*/ 2147483647 h 148"/>
              <a:gd name="T80" fmla="*/ 2147483647 w 136"/>
              <a:gd name="T81" fmla="*/ 2147483647 h 148"/>
              <a:gd name="T82" fmla="*/ 2147483647 w 136"/>
              <a:gd name="T83" fmla="*/ 2147483647 h 148"/>
              <a:gd name="T84" fmla="*/ 2147483647 w 136"/>
              <a:gd name="T85" fmla="*/ 2147483647 h 148"/>
              <a:gd name="T86" fmla="*/ 2147483647 w 136"/>
              <a:gd name="T87" fmla="*/ 2147483647 h 148"/>
              <a:gd name="T88" fmla="*/ 2147483647 w 136"/>
              <a:gd name="T89" fmla="*/ 2147483647 h 1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6"/>
              <a:gd name="T136" fmla="*/ 0 h 148"/>
              <a:gd name="T137" fmla="*/ 136 w 136"/>
              <a:gd name="T138" fmla="*/ 148 h 14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6" h="148">
                <a:moveTo>
                  <a:pt x="76" y="12"/>
                </a:moveTo>
                <a:lnTo>
                  <a:pt x="78" y="6"/>
                </a:lnTo>
                <a:lnTo>
                  <a:pt x="80" y="4"/>
                </a:lnTo>
                <a:lnTo>
                  <a:pt x="86" y="0"/>
                </a:lnTo>
                <a:lnTo>
                  <a:pt x="98" y="10"/>
                </a:lnTo>
                <a:lnTo>
                  <a:pt x="110" y="24"/>
                </a:lnTo>
                <a:lnTo>
                  <a:pt x="116" y="30"/>
                </a:lnTo>
                <a:lnTo>
                  <a:pt x="118" y="38"/>
                </a:lnTo>
                <a:lnTo>
                  <a:pt x="122" y="46"/>
                </a:lnTo>
                <a:lnTo>
                  <a:pt x="122" y="52"/>
                </a:lnTo>
                <a:lnTo>
                  <a:pt x="120" y="56"/>
                </a:lnTo>
                <a:lnTo>
                  <a:pt x="118" y="60"/>
                </a:lnTo>
                <a:lnTo>
                  <a:pt x="126" y="78"/>
                </a:lnTo>
                <a:lnTo>
                  <a:pt x="136" y="102"/>
                </a:lnTo>
                <a:lnTo>
                  <a:pt x="134" y="110"/>
                </a:lnTo>
                <a:lnTo>
                  <a:pt x="132" y="114"/>
                </a:lnTo>
                <a:lnTo>
                  <a:pt x="130" y="114"/>
                </a:lnTo>
                <a:lnTo>
                  <a:pt x="126" y="114"/>
                </a:lnTo>
                <a:lnTo>
                  <a:pt x="126" y="110"/>
                </a:lnTo>
                <a:lnTo>
                  <a:pt x="130" y="106"/>
                </a:lnTo>
                <a:lnTo>
                  <a:pt x="122" y="108"/>
                </a:lnTo>
                <a:lnTo>
                  <a:pt x="118" y="110"/>
                </a:lnTo>
                <a:lnTo>
                  <a:pt x="116" y="120"/>
                </a:lnTo>
                <a:lnTo>
                  <a:pt x="116" y="116"/>
                </a:lnTo>
                <a:lnTo>
                  <a:pt x="114" y="114"/>
                </a:lnTo>
                <a:lnTo>
                  <a:pt x="108" y="120"/>
                </a:lnTo>
                <a:lnTo>
                  <a:pt x="104" y="122"/>
                </a:lnTo>
                <a:lnTo>
                  <a:pt x="100" y="122"/>
                </a:lnTo>
                <a:lnTo>
                  <a:pt x="92" y="122"/>
                </a:lnTo>
                <a:lnTo>
                  <a:pt x="88" y="120"/>
                </a:lnTo>
                <a:lnTo>
                  <a:pt x="84" y="120"/>
                </a:lnTo>
                <a:lnTo>
                  <a:pt x="82" y="120"/>
                </a:lnTo>
                <a:lnTo>
                  <a:pt x="82" y="122"/>
                </a:lnTo>
                <a:lnTo>
                  <a:pt x="86" y="128"/>
                </a:lnTo>
                <a:lnTo>
                  <a:pt x="90" y="132"/>
                </a:lnTo>
                <a:lnTo>
                  <a:pt x="86" y="138"/>
                </a:lnTo>
                <a:lnTo>
                  <a:pt x="82" y="148"/>
                </a:lnTo>
                <a:lnTo>
                  <a:pt x="74" y="144"/>
                </a:lnTo>
                <a:lnTo>
                  <a:pt x="70" y="138"/>
                </a:lnTo>
                <a:lnTo>
                  <a:pt x="66" y="132"/>
                </a:lnTo>
                <a:lnTo>
                  <a:pt x="64" y="122"/>
                </a:lnTo>
                <a:lnTo>
                  <a:pt x="54" y="122"/>
                </a:lnTo>
                <a:lnTo>
                  <a:pt x="46" y="124"/>
                </a:lnTo>
                <a:lnTo>
                  <a:pt x="38" y="126"/>
                </a:lnTo>
                <a:lnTo>
                  <a:pt x="30" y="130"/>
                </a:lnTo>
                <a:lnTo>
                  <a:pt x="20" y="130"/>
                </a:lnTo>
                <a:lnTo>
                  <a:pt x="20" y="136"/>
                </a:lnTo>
                <a:lnTo>
                  <a:pt x="8" y="134"/>
                </a:lnTo>
                <a:lnTo>
                  <a:pt x="2" y="134"/>
                </a:lnTo>
                <a:lnTo>
                  <a:pt x="0" y="132"/>
                </a:lnTo>
                <a:lnTo>
                  <a:pt x="0" y="128"/>
                </a:lnTo>
                <a:lnTo>
                  <a:pt x="6" y="126"/>
                </a:lnTo>
                <a:lnTo>
                  <a:pt x="8" y="124"/>
                </a:lnTo>
                <a:lnTo>
                  <a:pt x="14" y="116"/>
                </a:lnTo>
                <a:lnTo>
                  <a:pt x="20" y="108"/>
                </a:lnTo>
                <a:lnTo>
                  <a:pt x="24" y="106"/>
                </a:lnTo>
                <a:lnTo>
                  <a:pt x="28" y="106"/>
                </a:lnTo>
                <a:lnTo>
                  <a:pt x="34" y="106"/>
                </a:lnTo>
                <a:lnTo>
                  <a:pt x="36" y="104"/>
                </a:lnTo>
                <a:lnTo>
                  <a:pt x="42" y="102"/>
                </a:lnTo>
                <a:lnTo>
                  <a:pt x="46" y="102"/>
                </a:lnTo>
                <a:lnTo>
                  <a:pt x="52" y="102"/>
                </a:lnTo>
                <a:lnTo>
                  <a:pt x="54" y="104"/>
                </a:lnTo>
                <a:lnTo>
                  <a:pt x="60" y="108"/>
                </a:lnTo>
                <a:lnTo>
                  <a:pt x="62" y="106"/>
                </a:lnTo>
                <a:lnTo>
                  <a:pt x="62" y="102"/>
                </a:lnTo>
                <a:lnTo>
                  <a:pt x="62" y="96"/>
                </a:lnTo>
                <a:lnTo>
                  <a:pt x="60" y="94"/>
                </a:lnTo>
                <a:lnTo>
                  <a:pt x="62" y="90"/>
                </a:lnTo>
                <a:lnTo>
                  <a:pt x="64" y="86"/>
                </a:lnTo>
                <a:lnTo>
                  <a:pt x="68" y="84"/>
                </a:lnTo>
                <a:lnTo>
                  <a:pt x="68" y="80"/>
                </a:lnTo>
                <a:lnTo>
                  <a:pt x="68" y="78"/>
                </a:lnTo>
                <a:lnTo>
                  <a:pt x="68" y="74"/>
                </a:lnTo>
                <a:lnTo>
                  <a:pt x="70" y="78"/>
                </a:lnTo>
                <a:lnTo>
                  <a:pt x="68" y="82"/>
                </a:lnTo>
                <a:lnTo>
                  <a:pt x="76" y="80"/>
                </a:lnTo>
                <a:lnTo>
                  <a:pt x="82" y="78"/>
                </a:lnTo>
                <a:lnTo>
                  <a:pt x="86" y="76"/>
                </a:lnTo>
                <a:lnTo>
                  <a:pt x="90" y="72"/>
                </a:lnTo>
                <a:lnTo>
                  <a:pt x="92" y="60"/>
                </a:lnTo>
                <a:lnTo>
                  <a:pt x="94" y="50"/>
                </a:lnTo>
                <a:lnTo>
                  <a:pt x="94" y="44"/>
                </a:lnTo>
                <a:lnTo>
                  <a:pt x="92" y="40"/>
                </a:lnTo>
                <a:lnTo>
                  <a:pt x="88" y="32"/>
                </a:lnTo>
                <a:lnTo>
                  <a:pt x="84" y="26"/>
                </a:lnTo>
                <a:lnTo>
                  <a:pt x="82" y="24"/>
                </a:lnTo>
                <a:lnTo>
                  <a:pt x="80" y="20"/>
                </a:lnTo>
                <a:lnTo>
                  <a:pt x="78" y="16"/>
                </a:lnTo>
                <a:lnTo>
                  <a:pt x="76" y="1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9" name="Freeform 246"/>
          <p:cNvSpPr/>
          <p:nvPr/>
        </p:nvSpPr>
        <p:spPr bwMode="auto">
          <a:xfrm>
            <a:off x="7773988" y="2024063"/>
            <a:ext cx="38100" cy="31750"/>
          </a:xfrm>
          <a:custGeom>
            <a:avLst/>
            <a:gdLst>
              <a:gd name="T0" fmla="*/ 2147483647 w 32"/>
              <a:gd name="T1" fmla="*/ 2147483647 h 26"/>
              <a:gd name="T2" fmla="*/ 2147483647 w 32"/>
              <a:gd name="T3" fmla="*/ 2147483647 h 26"/>
              <a:gd name="T4" fmla="*/ 2147483647 w 32"/>
              <a:gd name="T5" fmla="*/ 0 h 26"/>
              <a:gd name="T6" fmla="*/ 2147483647 w 32"/>
              <a:gd name="T7" fmla="*/ 0 h 26"/>
              <a:gd name="T8" fmla="*/ 2147483647 w 32"/>
              <a:gd name="T9" fmla="*/ 2147483647 h 26"/>
              <a:gd name="T10" fmla="*/ 2147483647 w 32"/>
              <a:gd name="T11" fmla="*/ 2147483647 h 26"/>
              <a:gd name="T12" fmla="*/ 2147483647 w 32"/>
              <a:gd name="T13" fmla="*/ 2147483647 h 26"/>
              <a:gd name="T14" fmla="*/ 2147483647 w 32"/>
              <a:gd name="T15" fmla="*/ 2147483647 h 26"/>
              <a:gd name="T16" fmla="*/ 2147483647 w 32"/>
              <a:gd name="T17" fmla="*/ 2147483647 h 26"/>
              <a:gd name="T18" fmla="*/ 2147483647 w 32"/>
              <a:gd name="T19" fmla="*/ 2147483647 h 26"/>
              <a:gd name="T20" fmla="*/ 2147483647 w 32"/>
              <a:gd name="T21" fmla="*/ 2147483647 h 26"/>
              <a:gd name="T22" fmla="*/ 2147483647 w 32"/>
              <a:gd name="T23" fmla="*/ 2147483647 h 26"/>
              <a:gd name="T24" fmla="*/ 2147483647 w 32"/>
              <a:gd name="T25" fmla="*/ 2147483647 h 26"/>
              <a:gd name="T26" fmla="*/ 2147483647 w 32"/>
              <a:gd name="T27" fmla="*/ 2147483647 h 26"/>
              <a:gd name="T28" fmla="*/ 0 w 32"/>
              <a:gd name="T29" fmla="*/ 2147483647 h 26"/>
              <a:gd name="T30" fmla="*/ 0 w 32"/>
              <a:gd name="T31" fmla="*/ 2147483647 h 26"/>
              <a:gd name="T32" fmla="*/ 2147483647 w 32"/>
              <a:gd name="T33" fmla="*/ 2147483647 h 26"/>
              <a:gd name="T34" fmla="*/ 2147483647 w 32"/>
              <a:gd name="T35" fmla="*/ 2147483647 h 26"/>
              <a:gd name="T36" fmla="*/ 2147483647 w 32"/>
              <a:gd name="T37" fmla="*/ 2147483647 h 26"/>
              <a:gd name="T38" fmla="*/ 2147483647 w 32"/>
              <a:gd name="T39" fmla="*/ 2147483647 h 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
              <a:gd name="T61" fmla="*/ 0 h 26"/>
              <a:gd name="T62" fmla="*/ 32 w 32"/>
              <a:gd name="T63" fmla="*/ 26 h 2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 h="26">
                <a:moveTo>
                  <a:pt x="14" y="4"/>
                </a:moveTo>
                <a:lnTo>
                  <a:pt x="16" y="4"/>
                </a:lnTo>
                <a:lnTo>
                  <a:pt x="14" y="0"/>
                </a:lnTo>
                <a:lnTo>
                  <a:pt x="22" y="0"/>
                </a:lnTo>
                <a:lnTo>
                  <a:pt x="26" y="2"/>
                </a:lnTo>
                <a:lnTo>
                  <a:pt x="32" y="8"/>
                </a:lnTo>
                <a:lnTo>
                  <a:pt x="30" y="12"/>
                </a:lnTo>
                <a:lnTo>
                  <a:pt x="24" y="14"/>
                </a:lnTo>
                <a:lnTo>
                  <a:pt x="14" y="16"/>
                </a:lnTo>
                <a:lnTo>
                  <a:pt x="14" y="24"/>
                </a:lnTo>
                <a:lnTo>
                  <a:pt x="12" y="26"/>
                </a:lnTo>
                <a:lnTo>
                  <a:pt x="10" y="26"/>
                </a:lnTo>
                <a:lnTo>
                  <a:pt x="6" y="24"/>
                </a:lnTo>
                <a:lnTo>
                  <a:pt x="4" y="20"/>
                </a:lnTo>
                <a:lnTo>
                  <a:pt x="0" y="14"/>
                </a:lnTo>
                <a:lnTo>
                  <a:pt x="0" y="8"/>
                </a:lnTo>
                <a:lnTo>
                  <a:pt x="2" y="6"/>
                </a:lnTo>
                <a:lnTo>
                  <a:pt x="4" y="4"/>
                </a:lnTo>
                <a:lnTo>
                  <a:pt x="8" y="4"/>
                </a:lnTo>
                <a:lnTo>
                  <a:pt x="14" y="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0" name="Freeform 247"/>
          <p:cNvSpPr/>
          <p:nvPr/>
        </p:nvSpPr>
        <p:spPr bwMode="auto">
          <a:xfrm>
            <a:off x="7723188" y="2030413"/>
            <a:ext cx="50800" cy="63500"/>
          </a:xfrm>
          <a:custGeom>
            <a:avLst/>
            <a:gdLst>
              <a:gd name="T0" fmla="*/ 2147483647 w 40"/>
              <a:gd name="T1" fmla="*/ 2147483647 h 52"/>
              <a:gd name="T2" fmla="*/ 2147483647 w 40"/>
              <a:gd name="T3" fmla="*/ 2147483647 h 52"/>
              <a:gd name="T4" fmla="*/ 2147483647 w 40"/>
              <a:gd name="T5" fmla="*/ 2147483647 h 52"/>
              <a:gd name="T6" fmla="*/ 0 w 40"/>
              <a:gd name="T7" fmla="*/ 2147483647 h 52"/>
              <a:gd name="T8" fmla="*/ 2147483647 w 40"/>
              <a:gd name="T9" fmla="*/ 2147483647 h 52"/>
              <a:gd name="T10" fmla="*/ 2147483647 w 40"/>
              <a:gd name="T11" fmla="*/ 2147483647 h 52"/>
              <a:gd name="T12" fmla="*/ 2147483647 w 40"/>
              <a:gd name="T13" fmla="*/ 0 h 52"/>
              <a:gd name="T14" fmla="*/ 2147483647 w 40"/>
              <a:gd name="T15" fmla="*/ 2147483647 h 52"/>
              <a:gd name="T16" fmla="*/ 2147483647 w 40"/>
              <a:gd name="T17" fmla="*/ 2147483647 h 52"/>
              <a:gd name="T18" fmla="*/ 2147483647 w 40"/>
              <a:gd name="T19" fmla="*/ 2147483647 h 52"/>
              <a:gd name="T20" fmla="*/ 2147483647 w 40"/>
              <a:gd name="T21" fmla="*/ 2147483647 h 52"/>
              <a:gd name="T22" fmla="*/ 2147483647 w 40"/>
              <a:gd name="T23" fmla="*/ 2147483647 h 52"/>
              <a:gd name="T24" fmla="*/ 2147483647 w 40"/>
              <a:gd name="T25" fmla="*/ 2147483647 h 52"/>
              <a:gd name="T26" fmla="*/ 2147483647 w 40"/>
              <a:gd name="T27" fmla="*/ 2147483647 h 52"/>
              <a:gd name="T28" fmla="*/ 2147483647 w 40"/>
              <a:gd name="T29" fmla="*/ 2147483647 h 52"/>
              <a:gd name="T30" fmla="*/ 2147483647 w 40"/>
              <a:gd name="T31" fmla="*/ 2147483647 h 52"/>
              <a:gd name="T32" fmla="*/ 2147483647 w 40"/>
              <a:gd name="T33" fmla="*/ 2147483647 h 52"/>
              <a:gd name="T34" fmla="*/ 2147483647 w 40"/>
              <a:gd name="T35" fmla="*/ 2147483647 h 52"/>
              <a:gd name="T36" fmla="*/ 2147483647 w 40"/>
              <a:gd name="T37" fmla="*/ 2147483647 h 52"/>
              <a:gd name="T38" fmla="*/ 2147483647 w 40"/>
              <a:gd name="T39" fmla="*/ 2147483647 h 52"/>
              <a:gd name="T40" fmla="*/ 2147483647 w 40"/>
              <a:gd name="T41" fmla="*/ 2147483647 h 52"/>
              <a:gd name="T42" fmla="*/ 2147483647 w 40"/>
              <a:gd name="T43" fmla="*/ 2147483647 h 52"/>
              <a:gd name="T44" fmla="*/ 2147483647 w 40"/>
              <a:gd name="T45" fmla="*/ 2147483647 h 52"/>
              <a:gd name="T46" fmla="*/ 2147483647 w 40"/>
              <a:gd name="T47" fmla="*/ 2147483647 h 52"/>
              <a:gd name="T48" fmla="*/ 2147483647 w 40"/>
              <a:gd name="T49" fmla="*/ 2147483647 h 52"/>
              <a:gd name="T50" fmla="*/ 2147483647 w 40"/>
              <a:gd name="T51" fmla="*/ 2147483647 h 52"/>
              <a:gd name="T52" fmla="*/ 2147483647 w 40"/>
              <a:gd name="T53" fmla="*/ 2147483647 h 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52"/>
              <a:gd name="T83" fmla="*/ 40 w 40"/>
              <a:gd name="T84" fmla="*/ 52 h 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52">
                <a:moveTo>
                  <a:pt x="12" y="24"/>
                </a:moveTo>
                <a:lnTo>
                  <a:pt x="4" y="20"/>
                </a:lnTo>
                <a:lnTo>
                  <a:pt x="2" y="16"/>
                </a:lnTo>
                <a:lnTo>
                  <a:pt x="0" y="12"/>
                </a:lnTo>
                <a:lnTo>
                  <a:pt x="2" y="8"/>
                </a:lnTo>
                <a:lnTo>
                  <a:pt x="6" y="4"/>
                </a:lnTo>
                <a:lnTo>
                  <a:pt x="14" y="0"/>
                </a:lnTo>
                <a:lnTo>
                  <a:pt x="18" y="4"/>
                </a:lnTo>
                <a:lnTo>
                  <a:pt x="18" y="6"/>
                </a:lnTo>
                <a:lnTo>
                  <a:pt x="28" y="6"/>
                </a:lnTo>
                <a:lnTo>
                  <a:pt x="30" y="12"/>
                </a:lnTo>
                <a:lnTo>
                  <a:pt x="32" y="16"/>
                </a:lnTo>
                <a:lnTo>
                  <a:pt x="40" y="22"/>
                </a:lnTo>
                <a:lnTo>
                  <a:pt x="36" y="24"/>
                </a:lnTo>
                <a:lnTo>
                  <a:pt x="34" y="28"/>
                </a:lnTo>
                <a:lnTo>
                  <a:pt x="36" y="32"/>
                </a:lnTo>
                <a:lnTo>
                  <a:pt x="38" y="36"/>
                </a:lnTo>
                <a:lnTo>
                  <a:pt x="38" y="40"/>
                </a:lnTo>
                <a:lnTo>
                  <a:pt x="40" y="42"/>
                </a:lnTo>
                <a:lnTo>
                  <a:pt x="38" y="48"/>
                </a:lnTo>
                <a:lnTo>
                  <a:pt x="38" y="52"/>
                </a:lnTo>
                <a:lnTo>
                  <a:pt x="32" y="50"/>
                </a:lnTo>
                <a:lnTo>
                  <a:pt x="24" y="46"/>
                </a:lnTo>
                <a:lnTo>
                  <a:pt x="18" y="42"/>
                </a:lnTo>
                <a:lnTo>
                  <a:pt x="18" y="36"/>
                </a:lnTo>
                <a:lnTo>
                  <a:pt x="18" y="30"/>
                </a:lnTo>
                <a:lnTo>
                  <a:pt x="12" y="2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1" name="Freeform 248"/>
          <p:cNvSpPr/>
          <p:nvPr/>
        </p:nvSpPr>
        <p:spPr bwMode="auto">
          <a:xfrm>
            <a:off x="7604125" y="2228850"/>
            <a:ext cx="30163" cy="71438"/>
          </a:xfrm>
          <a:custGeom>
            <a:avLst/>
            <a:gdLst>
              <a:gd name="T0" fmla="*/ 2147483647 w 24"/>
              <a:gd name="T1" fmla="*/ 0 h 56"/>
              <a:gd name="T2" fmla="*/ 2147483647 w 24"/>
              <a:gd name="T3" fmla="*/ 2147483647 h 56"/>
              <a:gd name="T4" fmla="*/ 2147483647 w 24"/>
              <a:gd name="T5" fmla="*/ 2147483647 h 56"/>
              <a:gd name="T6" fmla="*/ 2147483647 w 24"/>
              <a:gd name="T7" fmla="*/ 2147483647 h 56"/>
              <a:gd name="T8" fmla="*/ 2147483647 w 24"/>
              <a:gd name="T9" fmla="*/ 2147483647 h 56"/>
              <a:gd name="T10" fmla="*/ 2147483647 w 24"/>
              <a:gd name="T11" fmla="*/ 2147483647 h 56"/>
              <a:gd name="T12" fmla="*/ 0 w 24"/>
              <a:gd name="T13" fmla="*/ 2147483647 h 56"/>
              <a:gd name="T14" fmla="*/ 0 w 24"/>
              <a:gd name="T15" fmla="*/ 2147483647 h 56"/>
              <a:gd name="T16" fmla="*/ 2147483647 w 24"/>
              <a:gd name="T17" fmla="*/ 2147483647 h 56"/>
              <a:gd name="T18" fmla="*/ 2147483647 w 24"/>
              <a:gd name="T19" fmla="*/ 2147483647 h 56"/>
              <a:gd name="T20" fmla="*/ 2147483647 w 24"/>
              <a:gd name="T21" fmla="*/ 2147483647 h 56"/>
              <a:gd name="T22" fmla="*/ 2147483647 w 24"/>
              <a:gd name="T23" fmla="*/ 2147483647 h 56"/>
              <a:gd name="T24" fmla="*/ 2147483647 w 24"/>
              <a:gd name="T25" fmla="*/ 0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56"/>
              <a:gd name="T41" fmla="*/ 24 w 24"/>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56">
                <a:moveTo>
                  <a:pt x="24" y="0"/>
                </a:moveTo>
                <a:lnTo>
                  <a:pt x="24" y="12"/>
                </a:lnTo>
                <a:lnTo>
                  <a:pt x="22" y="32"/>
                </a:lnTo>
                <a:lnTo>
                  <a:pt x="16" y="56"/>
                </a:lnTo>
                <a:lnTo>
                  <a:pt x="4" y="44"/>
                </a:lnTo>
                <a:lnTo>
                  <a:pt x="2" y="38"/>
                </a:lnTo>
                <a:lnTo>
                  <a:pt x="0" y="32"/>
                </a:lnTo>
                <a:lnTo>
                  <a:pt x="0" y="20"/>
                </a:lnTo>
                <a:lnTo>
                  <a:pt x="4" y="10"/>
                </a:lnTo>
                <a:lnTo>
                  <a:pt x="8" y="4"/>
                </a:lnTo>
                <a:lnTo>
                  <a:pt x="12" y="4"/>
                </a:lnTo>
                <a:lnTo>
                  <a:pt x="18" y="2"/>
                </a:lnTo>
                <a:lnTo>
                  <a:pt x="24"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2" name="Freeform 249"/>
          <p:cNvSpPr/>
          <p:nvPr/>
        </p:nvSpPr>
        <p:spPr bwMode="auto">
          <a:xfrm>
            <a:off x="7397750" y="2344738"/>
            <a:ext cx="41275" cy="42862"/>
          </a:xfrm>
          <a:custGeom>
            <a:avLst/>
            <a:gdLst>
              <a:gd name="T0" fmla="*/ 2147483647 w 34"/>
              <a:gd name="T1" fmla="*/ 2147483647 h 36"/>
              <a:gd name="T2" fmla="*/ 2147483647 w 34"/>
              <a:gd name="T3" fmla="*/ 2147483647 h 36"/>
              <a:gd name="T4" fmla="*/ 2147483647 w 34"/>
              <a:gd name="T5" fmla="*/ 2147483647 h 36"/>
              <a:gd name="T6" fmla="*/ 2147483647 w 34"/>
              <a:gd name="T7" fmla="*/ 2147483647 h 36"/>
              <a:gd name="T8" fmla="*/ 0 w 34"/>
              <a:gd name="T9" fmla="*/ 2147483647 h 36"/>
              <a:gd name="T10" fmla="*/ 2147483647 w 34"/>
              <a:gd name="T11" fmla="*/ 2147483647 h 36"/>
              <a:gd name="T12" fmla="*/ 2147483647 w 34"/>
              <a:gd name="T13" fmla="*/ 2147483647 h 36"/>
              <a:gd name="T14" fmla="*/ 2147483647 w 34"/>
              <a:gd name="T15" fmla="*/ 2147483647 h 36"/>
              <a:gd name="T16" fmla="*/ 2147483647 w 34"/>
              <a:gd name="T17" fmla="*/ 2147483647 h 36"/>
              <a:gd name="T18" fmla="*/ 2147483647 w 34"/>
              <a:gd name="T19" fmla="*/ 0 h 36"/>
              <a:gd name="T20" fmla="*/ 2147483647 w 34"/>
              <a:gd name="T21" fmla="*/ 2147483647 h 36"/>
              <a:gd name="T22" fmla="*/ 2147483647 w 34"/>
              <a:gd name="T23" fmla="*/ 2147483647 h 36"/>
              <a:gd name="T24" fmla="*/ 2147483647 w 34"/>
              <a:gd name="T25" fmla="*/ 2147483647 h 36"/>
              <a:gd name="T26" fmla="*/ 2147483647 w 34"/>
              <a:gd name="T27" fmla="*/ 2147483647 h 36"/>
              <a:gd name="T28" fmla="*/ 2147483647 w 34"/>
              <a:gd name="T29" fmla="*/ 2147483647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6"/>
              <a:gd name="T47" fmla="*/ 34 w 34"/>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6">
                <a:moveTo>
                  <a:pt x="18" y="36"/>
                </a:moveTo>
                <a:lnTo>
                  <a:pt x="12" y="34"/>
                </a:lnTo>
                <a:lnTo>
                  <a:pt x="6" y="30"/>
                </a:lnTo>
                <a:lnTo>
                  <a:pt x="2" y="24"/>
                </a:lnTo>
                <a:lnTo>
                  <a:pt x="0" y="20"/>
                </a:lnTo>
                <a:lnTo>
                  <a:pt x="2" y="16"/>
                </a:lnTo>
                <a:lnTo>
                  <a:pt x="4" y="12"/>
                </a:lnTo>
                <a:lnTo>
                  <a:pt x="12" y="6"/>
                </a:lnTo>
                <a:lnTo>
                  <a:pt x="26" y="2"/>
                </a:lnTo>
                <a:lnTo>
                  <a:pt x="34" y="0"/>
                </a:lnTo>
                <a:lnTo>
                  <a:pt x="34" y="10"/>
                </a:lnTo>
                <a:lnTo>
                  <a:pt x="30" y="20"/>
                </a:lnTo>
                <a:lnTo>
                  <a:pt x="24" y="32"/>
                </a:lnTo>
                <a:lnTo>
                  <a:pt x="22" y="34"/>
                </a:lnTo>
                <a:lnTo>
                  <a:pt x="18" y="3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3" name="Freeform 250"/>
          <p:cNvSpPr/>
          <p:nvPr/>
        </p:nvSpPr>
        <p:spPr bwMode="auto">
          <a:xfrm>
            <a:off x="6843713" y="2584450"/>
            <a:ext cx="46037" cy="90488"/>
          </a:xfrm>
          <a:custGeom>
            <a:avLst/>
            <a:gdLst>
              <a:gd name="T0" fmla="*/ 2147483647 w 36"/>
              <a:gd name="T1" fmla="*/ 2147483647 h 70"/>
              <a:gd name="T2" fmla="*/ 2147483647 w 36"/>
              <a:gd name="T3" fmla="*/ 2147483647 h 70"/>
              <a:gd name="T4" fmla="*/ 2147483647 w 36"/>
              <a:gd name="T5" fmla="*/ 2147483647 h 70"/>
              <a:gd name="T6" fmla="*/ 2147483647 w 36"/>
              <a:gd name="T7" fmla="*/ 2147483647 h 70"/>
              <a:gd name="T8" fmla="*/ 2147483647 w 36"/>
              <a:gd name="T9" fmla="*/ 2147483647 h 70"/>
              <a:gd name="T10" fmla="*/ 2147483647 w 36"/>
              <a:gd name="T11" fmla="*/ 2147483647 h 70"/>
              <a:gd name="T12" fmla="*/ 2147483647 w 36"/>
              <a:gd name="T13" fmla="*/ 2147483647 h 70"/>
              <a:gd name="T14" fmla="*/ 2147483647 w 36"/>
              <a:gd name="T15" fmla="*/ 2147483647 h 70"/>
              <a:gd name="T16" fmla="*/ 2147483647 w 36"/>
              <a:gd name="T17" fmla="*/ 2147483647 h 70"/>
              <a:gd name="T18" fmla="*/ 2147483647 w 36"/>
              <a:gd name="T19" fmla="*/ 2147483647 h 70"/>
              <a:gd name="T20" fmla="*/ 0 w 36"/>
              <a:gd name="T21" fmla="*/ 2147483647 h 70"/>
              <a:gd name="T22" fmla="*/ 2147483647 w 36"/>
              <a:gd name="T23" fmla="*/ 2147483647 h 70"/>
              <a:gd name="T24" fmla="*/ 2147483647 w 36"/>
              <a:gd name="T25" fmla="*/ 2147483647 h 70"/>
              <a:gd name="T26" fmla="*/ 2147483647 w 36"/>
              <a:gd name="T27" fmla="*/ 2147483647 h 70"/>
              <a:gd name="T28" fmla="*/ 2147483647 w 36"/>
              <a:gd name="T29" fmla="*/ 0 h 70"/>
              <a:gd name="T30" fmla="*/ 2147483647 w 36"/>
              <a:gd name="T31" fmla="*/ 2147483647 h 70"/>
              <a:gd name="T32" fmla="*/ 2147483647 w 36"/>
              <a:gd name="T33" fmla="*/ 2147483647 h 70"/>
              <a:gd name="T34" fmla="*/ 2147483647 w 36"/>
              <a:gd name="T35" fmla="*/ 2147483647 h 70"/>
              <a:gd name="T36" fmla="*/ 2147483647 w 36"/>
              <a:gd name="T37" fmla="*/ 2147483647 h 70"/>
              <a:gd name="T38" fmla="*/ 2147483647 w 36"/>
              <a:gd name="T39" fmla="*/ 2147483647 h 70"/>
              <a:gd name="T40" fmla="*/ 2147483647 w 36"/>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
              <a:gd name="T64" fmla="*/ 0 h 70"/>
              <a:gd name="T65" fmla="*/ 36 w 36"/>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 h="70">
                <a:moveTo>
                  <a:pt x="36" y="52"/>
                </a:moveTo>
                <a:lnTo>
                  <a:pt x="34" y="58"/>
                </a:lnTo>
                <a:lnTo>
                  <a:pt x="30" y="64"/>
                </a:lnTo>
                <a:lnTo>
                  <a:pt x="22" y="68"/>
                </a:lnTo>
                <a:lnTo>
                  <a:pt x="16" y="70"/>
                </a:lnTo>
                <a:lnTo>
                  <a:pt x="12" y="68"/>
                </a:lnTo>
                <a:lnTo>
                  <a:pt x="8" y="64"/>
                </a:lnTo>
                <a:lnTo>
                  <a:pt x="6" y="60"/>
                </a:lnTo>
                <a:lnTo>
                  <a:pt x="4" y="54"/>
                </a:lnTo>
                <a:lnTo>
                  <a:pt x="2" y="44"/>
                </a:lnTo>
                <a:lnTo>
                  <a:pt x="0" y="34"/>
                </a:lnTo>
                <a:lnTo>
                  <a:pt x="2" y="24"/>
                </a:lnTo>
                <a:lnTo>
                  <a:pt x="4" y="18"/>
                </a:lnTo>
                <a:lnTo>
                  <a:pt x="6" y="10"/>
                </a:lnTo>
                <a:lnTo>
                  <a:pt x="8" y="0"/>
                </a:lnTo>
                <a:lnTo>
                  <a:pt x="14" y="2"/>
                </a:lnTo>
                <a:lnTo>
                  <a:pt x="16" y="8"/>
                </a:lnTo>
                <a:lnTo>
                  <a:pt x="26" y="20"/>
                </a:lnTo>
                <a:lnTo>
                  <a:pt x="34" y="36"/>
                </a:lnTo>
                <a:lnTo>
                  <a:pt x="36" y="44"/>
                </a:lnTo>
                <a:lnTo>
                  <a:pt x="36" y="5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4" name="Freeform 251"/>
          <p:cNvSpPr/>
          <p:nvPr/>
        </p:nvSpPr>
        <p:spPr bwMode="auto">
          <a:xfrm>
            <a:off x="7250113" y="2270125"/>
            <a:ext cx="187325" cy="341313"/>
          </a:xfrm>
          <a:custGeom>
            <a:avLst/>
            <a:gdLst>
              <a:gd name="T0" fmla="*/ 2147483647 w 150"/>
              <a:gd name="T1" fmla="*/ 2147483647 h 270"/>
              <a:gd name="T2" fmla="*/ 2147483647 w 150"/>
              <a:gd name="T3" fmla="*/ 2147483647 h 270"/>
              <a:gd name="T4" fmla="*/ 2147483647 w 150"/>
              <a:gd name="T5" fmla="*/ 2147483647 h 270"/>
              <a:gd name="T6" fmla="*/ 2147483647 w 150"/>
              <a:gd name="T7" fmla="*/ 2147483647 h 270"/>
              <a:gd name="T8" fmla="*/ 2147483647 w 150"/>
              <a:gd name="T9" fmla="*/ 2147483647 h 270"/>
              <a:gd name="T10" fmla="*/ 2147483647 w 150"/>
              <a:gd name="T11" fmla="*/ 2147483647 h 270"/>
              <a:gd name="T12" fmla="*/ 2147483647 w 150"/>
              <a:gd name="T13" fmla="*/ 2147483647 h 270"/>
              <a:gd name="T14" fmla="*/ 2147483647 w 150"/>
              <a:gd name="T15" fmla="*/ 2147483647 h 270"/>
              <a:gd name="T16" fmla="*/ 2147483647 w 150"/>
              <a:gd name="T17" fmla="*/ 2147483647 h 270"/>
              <a:gd name="T18" fmla="*/ 2147483647 w 150"/>
              <a:gd name="T19" fmla="*/ 2147483647 h 270"/>
              <a:gd name="T20" fmla="*/ 2147483647 w 150"/>
              <a:gd name="T21" fmla="*/ 2147483647 h 270"/>
              <a:gd name="T22" fmla="*/ 2147483647 w 150"/>
              <a:gd name="T23" fmla="*/ 2147483647 h 270"/>
              <a:gd name="T24" fmla="*/ 2147483647 w 150"/>
              <a:gd name="T25" fmla="*/ 2147483647 h 270"/>
              <a:gd name="T26" fmla="*/ 2147483647 w 150"/>
              <a:gd name="T27" fmla="*/ 2147483647 h 270"/>
              <a:gd name="T28" fmla="*/ 2147483647 w 150"/>
              <a:gd name="T29" fmla="*/ 2147483647 h 270"/>
              <a:gd name="T30" fmla="*/ 2147483647 w 150"/>
              <a:gd name="T31" fmla="*/ 2147483647 h 270"/>
              <a:gd name="T32" fmla="*/ 2147483647 w 150"/>
              <a:gd name="T33" fmla="*/ 2147483647 h 270"/>
              <a:gd name="T34" fmla="*/ 2147483647 w 150"/>
              <a:gd name="T35" fmla="*/ 2147483647 h 270"/>
              <a:gd name="T36" fmla="*/ 0 w 150"/>
              <a:gd name="T37" fmla="*/ 2147483647 h 270"/>
              <a:gd name="T38" fmla="*/ 2147483647 w 150"/>
              <a:gd name="T39" fmla="*/ 2147483647 h 270"/>
              <a:gd name="T40" fmla="*/ 2147483647 w 150"/>
              <a:gd name="T41" fmla="*/ 2147483647 h 270"/>
              <a:gd name="T42" fmla="*/ 2147483647 w 150"/>
              <a:gd name="T43" fmla="*/ 2147483647 h 270"/>
              <a:gd name="T44" fmla="*/ 2147483647 w 150"/>
              <a:gd name="T45" fmla="*/ 2147483647 h 270"/>
              <a:gd name="T46" fmla="*/ 2147483647 w 150"/>
              <a:gd name="T47" fmla="*/ 2147483647 h 270"/>
              <a:gd name="T48" fmla="*/ 2147483647 w 150"/>
              <a:gd name="T49" fmla="*/ 2147483647 h 270"/>
              <a:gd name="T50" fmla="*/ 2147483647 w 150"/>
              <a:gd name="T51" fmla="*/ 2147483647 h 270"/>
              <a:gd name="T52" fmla="*/ 2147483647 w 150"/>
              <a:gd name="T53" fmla="*/ 2147483647 h 270"/>
              <a:gd name="T54" fmla="*/ 2147483647 w 150"/>
              <a:gd name="T55" fmla="*/ 2147483647 h 270"/>
              <a:gd name="T56" fmla="*/ 2147483647 w 150"/>
              <a:gd name="T57" fmla="*/ 2147483647 h 270"/>
              <a:gd name="T58" fmla="*/ 2147483647 w 150"/>
              <a:gd name="T59" fmla="*/ 2147483647 h 270"/>
              <a:gd name="T60" fmla="*/ 2147483647 w 150"/>
              <a:gd name="T61" fmla="*/ 2147483647 h 270"/>
              <a:gd name="T62" fmla="*/ 2147483647 w 150"/>
              <a:gd name="T63" fmla="*/ 2147483647 h 270"/>
              <a:gd name="T64" fmla="*/ 2147483647 w 150"/>
              <a:gd name="T65" fmla="*/ 2147483647 h 270"/>
              <a:gd name="T66" fmla="*/ 2147483647 w 150"/>
              <a:gd name="T67" fmla="*/ 2147483647 h 270"/>
              <a:gd name="T68" fmla="*/ 2147483647 w 150"/>
              <a:gd name="T69" fmla="*/ 2147483647 h 270"/>
              <a:gd name="T70" fmla="*/ 2147483647 w 150"/>
              <a:gd name="T71" fmla="*/ 2147483647 h 270"/>
              <a:gd name="T72" fmla="*/ 2147483647 w 150"/>
              <a:gd name="T73" fmla="*/ 2147483647 h 270"/>
              <a:gd name="T74" fmla="*/ 2147483647 w 150"/>
              <a:gd name="T75" fmla="*/ 2147483647 h 270"/>
              <a:gd name="T76" fmla="*/ 2147483647 w 150"/>
              <a:gd name="T77" fmla="*/ 2147483647 h 270"/>
              <a:gd name="T78" fmla="*/ 2147483647 w 150"/>
              <a:gd name="T79" fmla="*/ 2147483647 h 270"/>
              <a:gd name="T80" fmla="*/ 2147483647 w 150"/>
              <a:gd name="T81" fmla="*/ 2147483647 h 270"/>
              <a:gd name="T82" fmla="*/ 2147483647 w 150"/>
              <a:gd name="T83" fmla="*/ 2147483647 h 270"/>
              <a:gd name="T84" fmla="*/ 2147483647 w 150"/>
              <a:gd name="T85" fmla="*/ 2147483647 h 270"/>
              <a:gd name="T86" fmla="*/ 2147483647 w 150"/>
              <a:gd name="T87" fmla="*/ 2147483647 h 270"/>
              <a:gd name="T88" fmla="*/ 2147483647 w 150"/>
              <a:gd name="T89" fmla="*/ 2147483647 h 270"/>
              <a:gd name="T90" fmla="*/ 2147483647 w 150"/>
              <a:gd name="T91" fmla="*/ 2147483647 h 270"/>
              <a:gd name="T92" fmla="*/ 2147483647 w 150"/>
              <a:gd name="T93" fmla="*/ 2147483647 h 270"/>
              <a:gd name="T94" fmla="*/ 2147483647 w 150"/>
              <a:gd name="T95" fmla="*/ 2147483647 h 270"/>
              <a:gd name="T96" fmla="*/ 2147483647 w 150"/>
              <a:gd name="T97" fmla="*/ 2147483647 h 270"/>
              <a:gd name="T98" fmla="*/ 2147483647 w 150"/>
              <a:gd name="T99" fmla="*/ 2147483647 h 2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0"/>
              <a:gd name="T151" fmla="*/ 0 h 270"/>
              <a:gd name="T152" fmla="*/ 150 w 150"/>
              <a:gd name="T153" fmla="*/ 270 h 27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0" h="270">
                <a:moveTo>
                  <a:pt x="64" y="232"/>
                </a:moveTo>
                <a:lnTo>
                  <a:pt x="70" y="228"/>
                </a:lnTo>
                <a:lnTo>
                  <a:pt x="78" y="226"/>
                </a:lnTo>
                <a:lnTo>
                  <a:pt x="96" y="220"/>
                </a:lnTo>
                <a:lnTo>
                  <a:pt x="92" y="216"/>
                </a:lnTo>
                <a:lnTo>
                  <a:pt x="90" y="216"/>
                </a:lnTo>
                <a:lnTo>
                  <a:pt x="88" y="214"/>
                </a:lnTo>
                <a:lnTo>
                  <a:pt x="112" y="200"/>
                </a:lnTo>
                <a:lnTo>
                  <a:pt x="114" y="198"/>
                </a:lnTo>
                <a:lnTo>
                  <a:pt x="116" y="194"/>
                </a:lnTo>
                <a:lnTo>
                  <a:pt x="114" y="190"/>
                </a:lnTo>
                <a:lnTo>
                  <a:pt x="114" y="186"/>
                </a:lnTo>
                <a:lnTo>
                  <a:pt x="114" y="182"/>
                </a:lnTo>
                <a:lnTo>
                  <a:pt x="112" y="176"/>
                </a:lnTo>
                <a:lnTo>
                  <a:pt x="112" y="160"/>
                </a:lnTo>
                <a:lnTo>
                  <a:pt x="106" y="146"/>
                </a:lnTo>
                <a:lnTo>
                  <a:pt x="100" y="136"/>
                </a:lnTo>
                <a:lnTo>
                  <a:pt x="86" y="118"/>
                </a:lnTo>
                <a:lnTo>
                  <a:pt x="82" y="112"/>
                </a:lnTo>
                <a:lnTo>
                  <a:pt x="76" y="106"/>
                </a:lnTo>
                <a:lnTo>
                  <a:pt x="70" y="106"/>
                </a:lnTo>
                <a:lnTo>
                  <a:pt x="68" y="102"/>
                </a:lnTo>
                <a:lnTo>
                  <a:pt x="66" y="96"/>
                </a:lnTo>
                <a:lnTo>
                  <a:pt x="60" y="92"/>
                </a:lnTo>
                <a:lnTo>
                  <a:pt x="52" y="86"/>
                </a:lnTo>
                <a:lnTo>
                  <a:pt x="42" y="78"/>
                </a:lnTo>
                <a:lnTo>
                  <a:pt x="34" y="70"/>
                </a:lnTo>
                <a:lnTo>
                  <a:pt x="32" y="64"/>
                </a:lnTo>
                <a:lnTo>
                  <a:pt x="30" y="60"/>
                </a:lnTo>
                <a:lnTo>
                  <a:pt x="38" y="58"/>
                </a:lnTo>
                <a:lnTo>
                  <a:pt x="42" y="54"/>
                </a:lnTo>
                <a:lnTo>
                  <a:pt x="42" y="48"/>
                </a:lnTo>
                <a:lnTo>
                  <a:pt x="26" y="44"/>
                </a:lnTo>
                <a:lnTo>
                  <a:pt x="14" y="38"/>
                </a:lnTo>
                <a:lnTo>
                  <a:pt x="8" y="34"/>
                </a:lnTo>
                <a:lnTo>
                  <a:pt x="4" y="30"/>
                </a:lnTo>
                <a:lnTo>
                  <a:pt x="0" y="24"/>
                </a:lnTo>
                <a:lnTo>
                  <a:pt x="0" y="18"/>
                </a:lnTo>
                <a:lnTo>
                  <a:pt x="0" y="14"/>
                </a:lnTo>
                <a:lnTo>
                  <a:pt x="10" y="14"/>
                </a:lnTo>
                <a:lnTo>
                  <a:pt x="16" y="14"/>
                </a:lnTo>
                <a:lnTo>
                  <a:pt x="26" y="12"/>
                </a:lnTo>
                <a:lnTo>
                  <a:pt x="34" y="6"/>
                </a:lnTo>
                <a:lnTo>
                  <a:pt x="42" y="2"/>
                </a:lnTo>
                <a:lnTo>
                  <a:pt x="50" y="0"/>
                </a:lnTo>
                <a:lnTo>
                  <a:pt x="56" y="2"/>
                </a:lnTo>
                <a:lnTo>
                  <a:pt x="60" y="4"/>
                </a:lnTo>
                <a:lnTo>
                  <a:pt x="66" y="6"/>
                </a:lnTo>
                <a:lnTo>
                  <a:pt x="70" y="6"/>
                </a:lnTo>
                <a:lnTo>
                  <a:pt x="72" y="12"/>
                </a:lnTo>
                <a:lnTo>
                  <a:pt x="74" y="16"/>
                </a:lnTo>
                <a:lnTo>
                  <a:pt x="82" y="24"/>
                </a:lnTo>
                <a:lnTo>
                  <a:pt x="90" y="28"/>
                </a:lnTo>
                <a:lnTo>
                  <a:pt x="98" y="30"/>
                </a:lnTo>
                <a:lnTo>
                  <a:pt x="96" y="36"/>
                </a:lnTo>
                <a:lnTo>
                  <a:pt x="94" y="42"/>
                </a:lnTo>
                <a:lnTo>
                  <a:pt x="90" y="42"/>
                </a:lnTo>
                <a:lnTo>
                  <a:pt x="84" y="42"/>
                </a:lnTo>
                <a:lnTo>
                  <a:pt x="82" y="42"/>
                </a:lnTo>
                <a:lnTo>
                  <a:pt x="82" y="48"/>
                </a:lnTo>
                <a:lnTo>
                  <a:pt x="80" y="52"/>
                </a:lnTo>
                <a:lnTo>
                  <a:pt x="76" y="56"/>
                </a:lnTo>
                <a:lnTo>
                  <a:pt x="72" y="64"/>
                </a:lnTo>
                <a:lnTo>
                  <a:pt x="70" y="70"/>
                </a:lnTo>
                <a:lnTo>
                  <a:pt x="72" y="84"/>
                </a:lnTo>
                <a:lnTo>
                  <a:pt x="76" y="88"/>
                </a:lnTo>
                <a:lnTo>
                  <a:pt x="78" y="92"/>
                </a:lnTo>
                <a:lnTo>
                  <a:pt x="86" y="96"/>
                </a:lnTo>
                <a:lnTo>
                  <a:pt x="98" y="110"/>
                </a:lnTo>
                <a:lnTo>
                  <a:pt x="110" y="124"/>
                </a:lnTo>
                <a:lnTo>
                  <a:pt x="122" y="136"/>
                </a:lnTo>
                <a:lnTo>
                  <a:pt x="138" y="148"/>
                </a:lnTo>
                <a:lnTo>
                  <a:pt x="138" y="156"/>
                </a:lnTo>
                <a:lnTo>
                  <a:pt x="142" y="170"/>
                </a:lnTo>
                <a:lnTo>
                  <a:pt x="150" y="192"/>
                </a:lnTo>
                <a:lnTo>
                  <a:pt x="146" y="198"/>
                </a:lnTo>
                <a:lnTo>
                  <a:pt x="146" y="204"/>
                </a:lnTo>
                <a:lnTo>
                  <a:pt x="146" y="210"/>
                </a:lnTo>
                <a:lnTo>
                  <a:pt x="144" y="214"/>
                </a:lnTo>
                <a:lnTo>
                  <a:pt x="138" y="220"/>
                </a:lnTo>
                <a:lnTo>
                  <a:pt x="128" y="228"/>
                </a:lnTo>
                <a:lnTo>
                  <a:pt x="120" y="232"/>
                </a:lnTo>
                <a:lnTo>
                  <a:pt x="112" y="234"/>
                </a:lnTo>
                <a:lnTo>
                  <a:pt x="104" y="242"/>
                </a:lnTo>
                <a:lnTo>
                  <a:pt x="98" y="254"/>
                </a:lnTo>
                <a:lnTo>
                  <a:pt x="88" y="266"/>
                </a:lnTo>
                <a:lnTo>
                  <a:pt x="84" y="270"/>
                </a:lnTo>
                <a:lnTo>
                  <a:pt x="78" y="270"/>
                </a:lnTo>
                <a:lnTo>
                  <a:pt x="76" y="270"/>
                </a:lnTo>
                <a:lnTo>
                  <a:pt x="74" y="268"/>
                </a:lnTo>
                <a:lnTo>
                  <a:pt x="74" y="260"/>
                </a:lnTo>
                <a:lnTo>
                  <a:pt x="74" y="252"/>
                </a:lnTo>
                <a:lnTo>
                  <a:pt x="76" y="246"/>
                </a:lnTo>
                <a:lnTo>
                  <a:pt x="76" y="242"/>
                </a:lnTo>
                <a:lnTo>
                  <a:pt x="74" y="236"/>
                </a:lnTo>
                <a:lnTo>
                  <a:pt x="70" y="236"/>
                </a:lnTo>
                <a:lnTo>
                  <a:pt x="66" y="234"/>
                </a:lnTo>
                <a:lnTo>
                  <a:pt x="62" y="234"/>
                </a:lnTo>
                <a:lnTo>
                  <a:pt x="60" y="234"/>
                </a:lnTo>
                <a:lnTo>
                  <a:pt x="64" y="23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5" name="Freeform 252"/>
          <p:cNvSpPr/>
          <p:nvPr/>
        </p:nvSpPr>
        <p:spPr bwMode="auto">
          <a:xfrm>
            <a:off x="7288213" y="2471738"/>
            <a:ext cx="107950" cy="96837"/>
          </a:xfrm>
          <a:custGeom>
            <a:avLst/>
            <a:gdLst>
              <a:gd name="T0" fmla="*/ 2147483647 w 86"/>
              <a:gd name="T1" fmla="*/ 0 h 76"/>
              <a:gd name="T2" fmla="*/ 2147483647 w 86"/>
              <a:gd name="T3" fmla="*/ 0 h 76"/>
              <a:gd name="T4" fmla="*/ 2147483647 w 86"/>
              <a:gd name="T5" fmla="*/ 2147483647 h 76"/>
              <a:gd name="T6" fmla="*/ 2147483647 w 86"/>
              <a:gd name="T7" fmla="*/ 0 h 76"/>
              <a:gd name="T8" fmla="*/ 2147483647 w 86"/>
              <a:gd name="T9" fmla="*/ 0 h 76"/>
              <a:gd name="T10" fmla="*/ 2147483647 w 86"/>
              <a:gd name="T11" fmla="*/ 0 h 76"/>
              <a:gd name="T12" fmla="*/ 2147483647 w 86"/>
              <a:gd name="T13" fmla="*/ 2147483647 h 76"/>
              <a:gd name="T14" fmla="*/ 2147483647 w 86"/>
              <a:gd name="T15" fmla="*/ 2147483647 h 76"/>
              <a:gd name="T16" fmla="*/ 2147483647 w 86"/>
              <a:gd name="T17" fmla="*/ 2147483647 h 76"/>
              <a:gd name="T18" fmla="*/ 2147483647 w 86"/>
              <a:gd name="T19" fmla="*/ 2147483647 h 76"/>
              <a:gd name="T20" fmla="*/ 2147483647 w 86"/>
              <a:gd name="T21" fmla="*/ 2147483647 h 76"/>
              <a:gd name="T22" fmla="*/ 2147483647 w 86"/>
              <a:gd name="T23" fmla="*/ 2147483647 h 76"/>
              <a:gd name="T24" fmla="*/ 2147483647 w 86"/>
              <a:gd name="T25" fmla="*/ 2147483647 h 76"/>
              <a:gd name="T26" fmla="*/ 2147483647 w 86"/>
              <a:gd name="T27" fmla="*/ 2147483647 h 76"/>
              <a:gd name="T28" fmla="*/ 2147483647 w 86"/>
              <a:gd name="T29" fmla="*/ 2147483647 h 76"/>
              <a:gd name="T30" fmla="*/ 2147483647 w 86"/>
              <a:gd name="T31" fmla="*/ 2147483647 h 76"/>
              <a:gd name="T32" fmla="*/ 2147483647 w 86"/>
              <a:gd name="T33" fmla="*/ 2147483647 h 76"/>
              <a:gd name="T34" fmla="*/ 0 w 86"/>
              <a:gd name="T35" fmla="*/ 2147483647 h 76"/>
              <a:gd name="T36" fmla="*/ 2147483647 w 86"/>
              <a:gd name="T37" fmla="*/ 2147483647 h 76"/>
              <a:gd name="T38" fmla="*/ 2147483647 w 86"/>
              <a:gd name="T39" fmla="*/ 2147483647 h 76"/>
              <a:gd name="T40" fmla="*/ 2147483647 w 86"/>
              <a:gd name="T41" fmla="*/ 2147483647 h 76"/>
              <a:gd name="T42" fmla="*/ 2147483647 w 86"/>
              <a:gd name="T43" fmla="*/ 2147483647 h 76"/>
              <a:gd name="T44" fmla="*/ 2147483647 w 86"/>
              <a:gd name="T45" fmla="*/ 2147483647 h 76"/>
              <a:gd name="T46" fmla="*/ 2147483647 w 86"/>
              <a:gd name="T47" fmla="*/ 2147483647 h 76"/>
              <a:gd name="T48" fmla="*/ 2147483647 w 86"/>
              <a:gd name="T49" fmla="*/ 2147483647 h 76"/>
              <a:gd name="T50" fmla="*/ 2147483647 w 86"/>
              <a:gd name="T51" fmla="*/ 2147483647 h 76"/>
              <a:gd name="T52" fmla="*/ 2147483647 w 86"/>
              <a:gd name="T53" fmla="*/ 2147483647 h 76"/>
              <a:gd name="T54" fmla="*/ 2147483647 w 86"/>
              <a:gd name="T55" fmla="*/ 2147483647 h 76"/>
              <a:gd name="T56" fmla="*/ 2147483647 w 86"/>
              <a:gd name="T57" fmla="*/ 2147483647 h 76"/>
              <a:gd name="T58" fmla="*/ 2147483647 w 86"/>
              <a:gd name="T59" fmla="*/ 2147483647 h 76"/>
              <a:gd name="T60" fmla="*/ 2147483647 w 86"/>
              <a:gd name="T61" fmla="*/ 2147483647 h 76"/>
              <a:gd name="T62" fmla="*/ 2147483647 w 86"/>
              <a:gd name="T63" fmla="*/ 2147483647 h 76"/>
              <a:gd name="T64" fmla="*/ 2147483647 w 86"/>
              <a:gd name="T65" fmla="*/ 2147483647 h 76"/>
              <a:gd name="T66" fmla="*/ 2147483647 w 86"/>
              <a:gd name="T67" fmla="*/ 2147483647 h 76"/>
              <a:gd name="T68" fmla="*/ 2147483647 w 86"/>
              <a:gd name="T69" fmla="*/ 2147483647 h 76"/>
              <a:gd name="T70" fmla="*/ 2147483647 w 86"/>
              <a:gd name="T71" fmla="*/ 2147483647 h 76"/>
              <a:gd name="T72" fmla="*/ 2147483647 w 86"/>
              <a:gd name="T73" fmla="*/ 2147483647 h 76"/>
              <a:gd name="T74" fmla="*/ 2147483647 w 86"/>
              <a:gd name="T75" fmla="*/ 2147483647 h 76"/>
              <a:gd name="T76" fmla="*/ 2147483647 w 86"/>
              <a:gd name="T77" fmla="*/ 2147483647 h 76"/>
              <a:gd name="T78" fmla="*/ 2147483647 w 86"/>
              <a:gd name="T79" fmla="*/ 2147483647 h 76"/>
              <a:gd name="T80" fmla="*/ 2147483647 w 86"/>
              <a:gd name="T81" fmla="*/ 2147483647 h 76"/>
              <a:gd name="T82" fmla="*/ 2147483647 w 86"/>
              <a:gd name="T83" fmla="*/ 2147483647 h 76"/>
              <a:gd name="T84" fmla="*/ 2147483647 w 86"/>
              <a:gd name="T85" fmla="*/ 2147483647 h 76"/>
              <a:gd name="T86" fmla="*/ 2147483647 w 86"/>
              <a:gd name="T87" fmla="*/ 2147483647 h 76"/>
              <a:gd name="T88" fmla="*/ 2147483647 w 86"/>
              <a:gd name="T89" fmla="*/ 0 h 76"/>
              <a:gd name="T90" fmla="*/ 2147483647 w 86"/>
              <a:gd name="T91" fmla="*/ 0 h 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6"/>
              <a:gd name="T139" fmla="*/ 0 h 76"/>
              <a:gd name="T140" fmla="*/ 86 w 86"/>
              <a:gd name="T141" fmla="*/ 76 h 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6" h="76">
                <a:moveTo>
                  <a:pt x="80" y="0"/>
                </a:moveTo>
                <a:lnTo>
                  <a:pt x="78" y="0"/>
                </a:lnTo>
                <a:lnTo>
                  <a:pt x="74" y="2"/>
                </a:lnTo>
                <a:lnTo>
                  <a:pt x="70" y="0"/>
                </a:lnTo>
                <a:lnTo>
                  <a:pt x="66" y="0"/>
                </a:lnTo>
                <a:lnTo>
                  <a:pt x="62" y="0"/>
                </a:lnTo>
                <a:lnTo>
                  <a:pt x="60" y="4"/>
                </a:lnTo>
                <a:lnTo>
                  <a:pt x="58" y="10"/>
                </a:lnTo>
                <a:lnTo>
                  <a:pt x="52" y="8"/>
                </a:lnTo>
                <a:lnTo>
                  <a:pt x="46" y="4"/>
                </a:lnTo>
                <a:lnTo>
                  <a:pt x="40" y="2"/>
                </a:lnTo>
                <a:lnTo>
                  <a:pt x="30" y="2"/>
                </a:lnTo>
                <a:lnTo>
                  <a:pt x="18" y="2"/>
                </a:lnTo>
                <a:lnTo>
                  <a:pt x="10" y="6"/>
                </a:lnTo>
                <a:lnTo>
                  <a:pt x="6" y="10"/>
                </a:lnTo>
                <a:lnTo>
                  <a:pt x="2" y="14"/>
                </a:lnTo>
                <a:lnTo>
                  <a:pt x="2" y="20"/>
                </a:lnTo>
                <a:lnTo>
                  <a:pt x="0" y="26"/>
                </a:lnTo>
                <a:lnTo>
                  <a:pt x="2" y="30"/>
                </a:lnTo>
                <a:lnTo>
                  <a:pt x="4" y="36"/>
                </a:lnTo>
                <a:lnTo>
                  <a:pt x="6" y="40"/>
                </a:lnTo>
                <a:lnTo>
                  <a:pt x="8" y="46"/>
                </a:lnTo>
                <a:lnTo>
                  <a:pt x="10" y="52"/>
                </a:lnTo>
                <a:lnTo>
                  <a:pt x="10" y="54"/>
                </a:lnTo>
                <a:lnTo>
                  <a:pt x="12" y="58"/>
                </a:lnTo>
                <a:lnTo>
                  <a:pt x="14" y="62"/>
                </a:lnTo>
                <a:lnTo>
                  <a:pt x="18" y="66"/>
                </a:lnTo>
                <a:lnTo>
                  <a:pt x="24" y="66"/>
                </a:lnTo>
                <a:lnTo>
                  <a:pt x="24" y="76"/>
                </a:lnTo>
                <a:lnTo>
                  <a:pt x="30" y="74"/>
                </a:lnTo>
                <a:lnTo>
                  <a:pt x="34" y="72"/>
                </a:lnTo>
                <a:lnTo>
                  <a:pt x="40" y="68"/>
                </a:lnTo>
                <a:lnTo>
                  <a:pt x="48" y="66"/>
                </a:lnTo>
                <a:lnTo>
                  <a:pt x="66" y="60"/>
                </a:lnTo>
                <a:lnTo>
                  <a:pt x="62" y="56"/>
                </a:lnTo>
                <a:lnTo>
                  <a:pt x="60" y="56"/>
                </a:lnTo>
                <a:lnTo>
                  <a:pt x="58" y="54"/>
                </a:lnTo>
                <a:lnTo>
                  <a:pt x="82" y="40"/>
                </a:lnTo>
                <a:lnTo>
                  <a:pt x="84" y="38"/>
                </a:lnTo>
                <a:lnTo>
                  <a:pt x="86" y="34"/>
                </a:lnTo>
                <a:lnTo>
                  <a:pt x="84" y="30"/>
                </a:lnTo>
                <a:lnTo>
                  <a:pt x="84" y="26"/>
                </a:lnTo>
                <a:lnTo>
                  <a:pt x="84" y="22"/>
                </a:lnTo>
                <a:lnTo>
                  <a:pt x="82" y="16"/>
                </a:lnTo>
                <a:lnTo>
                  <a:pt x="82" y="0"/>
                </a:lnTo>
                <a:lnTo>
                  <a:pt x="80"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6" name="Freeform 253"/>
          <p:cNvSpPr/>
          <p:nvPr/>
        </p:nvSpPr>
        <p:spPr bwMode="auto">
          <a:xfrm>
            <a:off x="7215188" y="2289175"/>
            <a:ext cx="174625" cy="196850"/>
          </a:xfrm>
          <a:custGeom>
            <a:avLst/>
            <a:gdLst>
              <a:gd name="T0" fmla="*/ 2147483647 w 140"/>
              <a:gd name="T1" fmla="*/ 2147483647 h 156"/>
              <a:gd name="T2" fmla="*/ 2147483647 w 140"/>
              <a:gd name="T3" fmla="*/ 2147483647 h 156"/>
              <a:gd name="T4" fmla="*/ 2147483647 w 140"/>
              <a:gd name="T5" fmla="*/ 2147483647 h 156"/>
              <a:gd name="T6" fmla="*/ 2147483647 w 140"/>
              <a:gd name="T7" fmla="*/ 2147483647 h 156"/>
              <a:gd name="T8" fmla="*/ 2147483647 w 140"/>
              <a:gd name="T9" fmla="*/ 2147483647 h 156"/>
              <a:gd name="T10" fmla="*/ 2147483647 w 140"/>
              <a:gd name="T11" fmla="*/ 2147483647 h 156"/>
              <a:gd name="T12" fmla="*/ 2147483647 w 140"/>
              <a:gd name="T13" fmla="*/ 2147483647 h 156"/>
              <a:gd name="T14" fmla="*/ 2147483647 w 140"/>
              <a:gd name="T15" fmla="*/ 2147483647 h 156"/>
              <a:gd name="T16" fmla="*/ 2147483647 w 140"/>
              <a:gd name="T17" fmla="*/ 2147483647 h 156"/>
              <a:gd name="T18" fmla="*/ 2147483647 w 140"/>
              <a:gd name="T19" fmla="*/ 2147483647 h 156"/>
              <a:gd name="T20" fmla="*/ 2147483647 w 140"/>
              <a:gd name="T21" fmla="*/ 2147483647 h 156"/>
              <a:gd name="T22" fmla="*/ 2147483647 w 140"/>
              <a:gd name="T23" fmla="*/ 2147483647 h 156"/>
              <a:gd name="T24" fmla="*/ 2147483647 w 140"/>
              <a:gd name="T25" fmla="*/ 2147483647 h 156"/>
              <a:gd name="T26" fmla="*/ 2147483647 w 140"/>
              <a:gd name="T27" fmla="*/ 2147483647 h 156"/>
              <a:gd name="T28" fmla="*/ 2147483647 w 140"/>
              <a:gd name="T29" fmla="*/ 2147483647 h 156"/>
              <a:gd name="T30" fmla="*/ 2147483647 w 140"/>
              <a:gd name="T31" fmla="*/ 2147483647 h 156"/>
              <a:gd name="T32" fmla="*/ 0 w 140"/>
              <a:gd name="T33" fmla="*/ 2147483647 h 156"/>
              <a:gd name="T34" fmla="*/ 2147483647 w 140"/>
              <a:gd name="T35" fmla="*/ 2147483647 h 156"/>
              <a:gd name="T36" fmla="*/ 2147483647 w 140"/>
              <a:gd name="T37" fmla="*/ 2147483647 h 156"/>
              <a:gd name="T38" fmla="*/ 2147483647 w 140"/>
              <a:gd name="T39" fmla="*/ 2147483647 h 156"/>
              <a:gd name="T40" fmla="*/ 2147483647 w 140"/>
              <a:gd name="T41" fmla="*/ 2147483647 h 156"/>
              <a:gd name="T42" fmla="*/ 2147483647 w 140"/>
              <a:gd name="T43" fmla="*/ 2147483647 h 156"/>
              <a:gd name="T44" fmla="*/ 2147483647 w 140"/>
              <a:gd name="T45" fmla="*/ 2147483647 h 156"/>
              <a:gd name="T46" fmla="*/ 2147483647 w 140"/>
              <a:gd name="T47" fmla="*/ 2147483647 h 156"/>
              <a:gd name="T48" fmla="*/ 2147483647 w 140"/>
              <a:gd name="T49" fmla="*/ 2147483647 h 156"/>
              <a:gd name="T50" fmla="*/ 2147483647 w 140"/>
              <a:gd name="T51" fmla="*/ 2147483647 h 156"/>
              <a:gd name="T52" fmla="*/ 2147483647 w 140"/>
              <a:gd name="T53" fmla="*/ 2147483647 h 156"/>
              <a:gd name="T54" fmla="*/ 2147483647 w 140"/>
              <a:gd name="T55" fmla="*/ 2147483647 h 156"/>
              <a:gd name="T56" fmla="*/ 2147483647 w 140"/>
              <a:gd name="T57" fmla="*/ 2147483647 h 156"/>
              <a:gd name="T58" fmla="*/ 2147483647 w 140"/>
              <a:gd name="T59" fmla="*/ 2147483647 h 156"/>
              <a:gd name="T60" fmla="*/ 2147483647 w 140"/>
              <a:gd name="T61" fmla="*/ 2147483647 h 156"/>
              <a:gd name="T62" fmla="*/ 2147483647 w 140"/>
              <a:gd name="T63" fmla="*/ 2147483647 h 156"/>
              <a:gd name="T64" fmla="*/ 2147483647 w 140"/>
              <a:gd name="T65" fmla="*/ 2147483647 h 156"/>
              <a:gd name="T66" fmla="*/ 2147483647 w 140"/>
              <a:gd name="T67" fmla="*/ 2147483647 h 156"/>
              <a:gd name="T68" fmla="*/ 2147483647 w 140"/>
              <a:gd name="T69" fmla="*/ 2147483647 h 156"/>
              <a:gd name="T70" fmla="*/ 2147483647 w 140"/>
              <a:gd name="T71" fmla="*/ 2147483647 h 156"/>
              <a:gd name="T72" fmla="*/ 2147483647 w 140"/>
              <a:gd name="T73" fmla="*/ 2147483647 h 156"/>
              <a:gd name="T74" fmla="*/ 2147483647 w 140"/>
              <a:gd name="T75" fmla="*/ 2147483647 h 156"/>
              <a:gd name="T76" fmla="*/ 2147483647 w 140"/>
              <a:gd name="T77" fmla="*/ 2147483647 h 156"/>
              <a:gd name="T78" fmla="*/ 2147483647 w 140"/>
              <a:gd name="T79" fmla="*/ 2147483647 h 1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0"/>
              <a:gd name="T121" fmla="*/ 0 h 156"/>
              <a:gd name="T122" fmla="*/ 140 w 140"/>
              <a:gd name="T123" fmla="*/ 156 h 1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0" h="156">
                <a:moveTo>
                  <a:pt x="104" y="150"/>
                </a:moveTo>
                <a:lnTo>
                  <a:pt x="102" y="124"/>
                </a:lnTo>
                <a:lnTo>
                  <a:pt x="98" y="120"/>
                </a:lnTo>
                <a:lnTo>
                  <a:pt x="94" y="116"/>
                </a:lnTo>
                <a:lnTo>
                  <a:pt x="90" y="108"/>
                </a:lnTo>
                <a:lnTo>
                  <a:pt x="88" y="102"/>
                </a:lnTo>
                <a:lnTo>
                  <a:pt x="88" y="98"/>
                </a:lnTo>
                <a:lnTo>
                  <a:pt x="86" y="94"/>
                </a:lnTo>
                <a:lnTo>
                  <a:pt x="80" y="90"/>
                </a:lnTo>
                <a:lnTo>
                  <a:pt x="74" y="84"/>
                </a:lnTo>
                <a:lnTo>
                  <a:pt x="70" y="76"/>
                </a:lnTo>
                <a:lnTo>
                  <a:pt x="66" y="76"/>
                </a:lnTo>
                <a:lnTo>
                  <a:pt x="62" y="78"/>
                </a:lnTo>
                <a:lnTo>
                  <a:pt x="58" y="82"/>
                </a:lnTo>
                <a:lnTo>
                  <a:pt x="56" y="86"/>
                </a:lnTo>
                <a:lnTo>
                  <a:pt x="52" y="88"/>
                </a:lnTo>
                <a:lnTo>
                  <a:pt x="50" y="86"/>
                </a:lnTo>
                <a:lnTo>
                  <a:pt x="48" y="84"/>
                </a:lnTo>
                <a:lnTo>
                  <a:pt x="46" y="82"/>
                </a:lnTo>
                <a:lnTo>
                  <a:pt x="44" y="80"/>
                </a:lnTo>
                <a:lnTo>
                  <a:pt x="40" y="80"/>
                </a:lnTo>
                <a:lnTo>
                  <a:pt x="36" y="84"/>
                </a:lnTo>
                <a:lnTo>
                  <a:pt x="28" y="90"/>
                </a:lnTo>
                <a:lnTo>
                  <a:pt x="26" y="70"/>
                </a:lnTo>
                <a:lnTo>
                  <a:pt x="26" y="64"/>
                </a:lnTo>
                <a:lnTo>
                  <a:pt x="26" y="58"/>
                </a:lnTo>
                <a:lnTo>
                  <a:pt x="22" y="56"/>
                </a:lnTo>
                <a:lnTo>
                  <a:pt x="18" y="56"/>
                </a:lnTo>
                <a:lnTo>
                  <a:pt x="16" y="56"/>
                </a:lnTo>
                <a:lnTo>
                  <a:pt x="12" y="56"/>
                </a:lnTo>
                <a:lnTo>
                  <a:pt x="8" y="52"/>
                </a:lnTo>
                <a:lnTo>
                  <a:pt x="6" y="44"/>
                </a:lnTo>
                <a:lnTo>
                  <a:pt x="4" y="40"/>
                </a:lnTo>
                <a:lnTo>
                  <a:pt x="0" y="38"/>
                </a:lnTo>
                <a:lnTo>
                  <a:pt x="8" y="32"/>
                </a:lnTo>
                <a:lnTo>
                  <a:pt x="10" y="28"/>
                </a:lnTo>
                <a:lnTo>
                  <a:pt x="10" y="24"/>
                </a:lnTo>
                <a:lnTo>
                  <a:pt x="12" y="22"/>
                </a:lnTo>
                <a:lnTo>
                  <a:pt x="16" y="18"/>
                </a:lnTo>
                <a:lnTo>
                  <a:pt x="20" y="22"/>
                </a:lnTo>
                <a:lnTo>
                  <a:pt x="22" y="22"/>
                </a:lnTo>
                <a:lnTo>
                  <a:pt x="26" y="20"/>
                </a:lnTo>
                <a:lnTo>
                  <a:pt x="22" y="14"/>
                </a:lnTo>
                <a:lnTo>
                  <a:pt x="20" y="8"/>
                </a:lnTo>
                <a:lnTo>
                  <a:pt x="20" y="4"/>
                </a:lnTo>
                <a:lnTo>
                  <a:pt x="22" y="2"/>
                </a:lnTo>
                <a:lnTo>
                  <a:pt x="28" y="0"/>
                </a:lnTo>
                <a:lnTo>
                  <a:pt x="28" y="4"/>
                </a:lnTo>
                <a:lnTo>
                  <a:pt x="28" y="10"/>
                </a:lnTo>
                <a:lnTo>
                  <a:pt x="32" y="16"/>
                </a:lnTo>
                <a:lnTo>
                  <a:pt x="36" y="20"/>
                </a:lnTo>
                <a:lnTo>
                  <a:pt x="42" y="24"/>
                </a:lnTo>
                <a:lnTo>
                  <a:pt x="54" y="30"/>
                </a:lnTo>
                <a:lnTo>
                  <a:pt x="70" y="34"/>
                </a:lnTo>
                <a:lnTo>
                  <a:pt x="70" y="40"/>
                </a:lnTo>
                <a:lnTo>
                  <a:pt x="66" y="44"/>
                </a:lnTo>
                <a:lnTo>
                  <a:pt x="58" y="46"/>
                </a:lnTo>
                <a:lnTo>
                  <a:pt x="60" y="50"/>
                </a:lnTo>
                <a:lnTo>
                  <a:pt x="62" y="56"/>
                </a:lnTo>
                <a:lnTo>
                  <a:pt x="70" y="64"/>
                </a:lnTo>
                <a:lnTo>
                  <a:pt x="80" y="72"/>
                </a:lnTo>
                <a:lnTo>
                  <a:pt x="88" y="78"/>
                </a:lnTo>
                <a:lnTo>
                  <a:pt x="94" y="82"/>
                </a:lnTo>
                <a:lnTo>
                  <a:pt x="96" y="88"/>
                </a:lnTo>
                <a:lnTo>
                  <a:pt x="98" y="92"/>
                </a:lnTo>
                <a:lnTo>
                  <a:pt x="104" y="92"/>
                </a:lnTo>
                <a:lnTo>
                  <a:pt x="110" y="98"/>
                </a:lnTo>
                <a:lnTo>
                  <a:pt x="114" y="104"/>
                </a:lnTo>
                <a:lnTo>
                  <a:pt x="128" y="122"/>
                </a:lnTo>
                <a:lnTo>
                  <a:pt x="134" y="132"/>
                </a:lnTo>
                <a:lnTo>
                  <a:pt x="140" y="146"/>
                </a:lnTo>
                <a:lnTo>
                  <a:pt x="138" y="146"/>
                </a:lnTo>
                <a:lnTo>
                  <a:pt x="136" y="146"/>
                </a:lnTo>
                <a:lnTo>
                  <a:pt x="132" y="148"/>
                </a:lnTo>
                <a:lnTo>
                  <a:pt x="128" y="146"/>
                </a:lnTo>
                <a:lnTo>
                  <a:pt x="124" y="146"/>
                </a:lnTo>
                <a:lnTo>
                  <a:pt x="120" y="146"/>
                </a:lnTo>
                <a:lnTo>
                  <a:pt x="118" y="150"/>
                </a:lnTo>
                <a:lnTo>
                  <a:pt x="116" y="156"/>
                </a:lnTo>
                <a:lnTo>
                  <a:pt x="110" y="154"/>
                </a:lnTo>
                <a:lnTo>
                  <a:pt x="104" y="15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7" name="Freeform 254"/>
          <p:cNvSpPr/>
          <p:nvPr/>
        </p:nvSpPr>
        <p:spPr bwMode="auto">
          <a:xfrm>
            <a:off x="7175500" y="2335213"/>
            <a:ext cx="168275" cy="342900"/>
          </a:xfrm>
          <a:custGeom>
            <a:avLst/>
            <a:gdLst>
              <a:gd name="T0" fmla="*/ 2147483647 w 136"/>
              <a:gd name="T1" fmla="*/ 2147483647 h 272"/>
              <a:gd name="T2" fmla="*/ 2147483647 w 136"/>
              <a:gd name="T3" fmla="*/ 2147483647 h 272"/>
              <a:gd name="T4" fmla="*/ 2147483647 w 136"/>
              <a:gd name="T5" fmla="*/ 2147483647 h 272"/>
              <a:gd name="T6" fmla="*/ 2147483647 w 136"/>
              <a:gd name="T7" fmla="*/ 2147483647 h 272"/>
              <a:gd name="T8" fmla="*/ 2147483647 w 136"/>
              <a:gd name="T9" fmla="*/ 2147483647 h 272"/>
              <a:gd name="T10" fmla="*/ 2147483647 w 136"/>
              <a:gd name="T11" fmla="*/ 2147483647 h 272"/>
              <a:gd name="T12" fmla="*/ 2147483647 w 136"/>
              <a:gd name="T13" fmla="*/ 2147483647 h 272"/>
              <a:gd name="T14" fmla="*/ 2147483647 w 136"/>
              <a:gd name="T15" fmla="*/ 2147483647 h 272"/>
              <a:gd name="T16" fmla="*/ 2147483647 w 136"/>
              <a:gd name="T17" fmla="*/ 2147483647 h 272"/>
              <a:gd name="T18" fmla="*/ 2147483647 w 136"/>
              <a:gd name="T19" fmla="*/ 2147483647 h 272"/>
              <a:gd name="T20" fmla="*/ 2147483647 w 136"/>
              <a:gd name="T21" fmla="*/ 2147483647 h 272"/>
              <a:gd name="T22" fmla="*/ 2147483647 w 136"/>
              <a:gd name="T23" fmla="*/ 2147483647 h 272"/>
              <a:gd name="T24" fmla="*/ 2147483647 w 136"/>
              <a:gd name="T25" fmla="*/ 2147483647 h 272"/>
              <a:gd name="T26" fmla="*/ 2147483647 w 136"/>
              <a:gd name="T27" fmla="*/ 2147483647 h 272"/>
              <a:gd name="T28" fmla="*/ 2147483647 w 136"/>
              <a:gd name="T29" fmla="*/ 2147483647 h 272"/>
              <a:gd name="T30" fmla="*/ 2147483647 w 136"/>
              <a:gd name="T31" fmla="*/ 2147483647 h 272"/>
              <a:gd name="T32" fmla="*/ 2147483647 w 136"/>
              <a:gd name="T33" fmla="*/ 2147483647 h 272"/>
              <a:gd name="T34" fmla="*/ 2147483647 w 136"/>
              <a:gd name="T35" fmla="*/ 2147483647 h 272"/>
              <a:gd name="T36" fmla="*/ 2147483647 w 136"/>
              <a:gd name="T37" fmla="*/ 2147483647 h 272"/>
              <a:gd name="T38" fmla="*/ 2147483647 w 136"/>
              <a:gd name="T39" fmla="*/ 2147483647 h 272"/>
              <a:gd name="T40" fmla="*/ 2147483647 w 136"/>
              <a:gd name="T41" fmla="*/ 2147483647 h 272"/>
              <a:gd name="T42" fmla="*/ 2147483647 w 136"/>
              <a:gd name="T43" fmla="*/ 2147483647 h 272"/>
              <a:gd name="T44" fmla="*/ 2147483647 w 136"/>
              <a:gd name="T45" fmla="*/ 2147483647 h 272"/>
              <a:gd name="T46" fmla="*/ 2147483647 w 136"/>
              <a:gd name="T47" fmla="*/ 2147483647 h 272"/>
              <a:gd name="T48" fmla="*/ 2147483647 w 136"/>
              <a:gd name="T49" fmla="*/ 2147483647 h 272"/>
              <a:gd name="T50" fmla="*/ 2147483647 w 136"/>
              <a:gd name="T51" fmla="*/ 2147483647 h 272"/>
              <a:gd name="T52" fmla="*/ 2147483647 w 136"/>
              <a:gd name="T53" fmla="*/ 2147483647 h 272"/>
              <a:gd name="T54" fmla="*/ 2147483647 w 136"/>
              <a:gd name="T55" fmla="*/ 2147483647 h 272"/>
              <a:gd name="T56" fmla="*/ 2147483647 w 136"/>
              <a:gd name="T57" fmla="*/ 2147483647 h 272"/>
              <a:gd name="T58" fmla="*/ 2147483647 w 136"/>
              <a:gd name="T59" fmla="*/ 2147483647 h 272"/>
              <a:gd name="T60" fmla="*/ 2147483647 w 136"/>
              <a:gd name="T61" fmla="*/ 2147483647 h 272"/>
              <a:gd name="T62" fmla="*/ 2147483647 w 136"/>
              <a:gd name="T63" fmla="*/ 2147483647 h 272"/>
              <a:gd name="T64" fmla="*/ 2147483647 w 136"/>
              <a:gd name="T65" fmla="*/ 2147483647 h 272"/>
              <a:gd name="T66" fmla="*/ 2147483647 w 136"/>
              <a:gd name="T67" fmla="*/ 2147483647 h 272"/>
              <a:gd name="T68" fmla="*/ 2147483647 w 136"/>
              <a:gd name="T69" fmla="*/ 2147483647 h 272"/>
              <a:gd name="T70" fmla="*/ 2147483647 w 136"/>
              <a:gd name="T71" fmla="*/ 2147483647 h 272"/>
              <a:gd name="T72" fmla="*/ 2147483647 w 136"/>
              <a:gd name="T73" fmla="*/ 2147483647 h 272"/>
              <a:gd name="T74" fmla="*/ 2147483647 w 136"/>
              <a:gd name="T75" fmla="*/ 2147483647 h 272"/>
              <a:gd name="T76" fmla="*/ 2147483647 w 136"/>
              <a:gd name="T77" fmla="*/ 2147483647 h 272"/>
              <a:gd name="T78" fmla="*/ 2147483647 w 136"/>
              <a:gd name="T79" fmla="*/ 2147483647 h 272"/>
              <a:gd name="T80" fmla="*/ 2147483647 w 136"/>
              <a:gd name="T81" fmla="*/ 2147483647 h 272"/>
              <a:gd name="T82" fmla="*/ 2147483647 w 136"/>
              <a:gd name="T83" fmla="*/ 2147483647 h 272"/>
              <a:gd name="T84" fmla="*/ 2147483647 w 136"/>
              <a:gd name="T85" fmla="*/ 2147483647 h 272"/>
              <a:gd name="T86" fmla="*/ 2147483647 w 136"/>
              <a:gd name="T87" fmla="*/ 2147483647 h 272"/>
              <a:gd name="T88" fmla="*/ 2147483647 w 136"/>
              <a:gd name="T89" fmla="*/ 2147483647 h 272"/>
              <a:gd name="T90" fmla="*/ 2147483647 w 136"/>
              <a:gd name="T91" fmla="*/ 2147483647 h 272"/>
              <a:gd name="T92" fmla="*/ 2147483647 w 136"/>
              <a:gd name="T93" fmla="*/ 2147483647 h 272"/>
              <a:gd name="T94" fmla="*/ 2147483647 w 136"/>
              <a:gd name="T95" fmla="*/ 2147483647 h 272"/>
              <a:gd name="T96" fmla="*/ 2147483647 w 136"/>
              <a:gd name="T97" fmla="*/ 2147483647 h 272"/>
              <a:gd name="T98" fmla="*/ 2147483647 w 136"/>
              <a:gd name="T99" fmla="*/ 2147483647 h 272"/>
              <a:gd name="T100" fmla="*/ 2147483647 w 136"/>
              <a:gd name="T101" fmla="*/ 2147483647 h 272"/>
              <a:gd name="T102" fmla="*/ 2147483647 w 136"/>
              <a:gd name="T103" fmla="*/ 2147483647 h 272"/>
              <a:gd name="T104" fmla="*/ 2147483647 w 136"/>
              <a:gd name="T105" fmla="*/ 2147483647 h 272"/>
              <a:gd name="T106" fmla="*/ 2147483647 w 136"/>
              <a:gd name="T107" fmla="*/ 2147483647 h 272"/>
              <a:gd name="T108" fmla="*/ 2147483647 w 136"/>
              <a:gd name="T109" fmla="*/ 2147483647 h 272"/>
              <a:gd name="T110" fmla="*/ 2147483647 w 136"/>
              <a:gd name="T111" fmla="*/ 2147483647 h 272"/>
              <a:gd name="T112" fmla="*/ 2147483647 w 136"/>
              <a:gd name="T113" fmla="*/ 2147483647 h 2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6"/>
              <a:gd name="T172" fmla="*/ 0 h 272"/>
              <a:gd name="T173" fmla="*/ 136 w 136"/>
              <a:gd name="T174" fmla="*/ 272 h 2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6" h="272">
                <a:moveTo>
                  <a:pt x="104" y="266"/>
                </a:moveTo>
                <a:lnTo>
                  <a:pt x="96" y="266"/>
                </a:lnTo>
                <a:lnTo>
                  <a:pt x="94" y="272"/>
                </a:lnTo>
                <a:lnTo>
                  <a:pt x="92" y="272"/>
                </a:lnTo>
                <a:lnTo>
                  <a:pt x="88" y="272"/>
                </a:lnTo>
                <a:lnTo>
                  <a:pt x="84" y="272"/>
                </a:lnTo>
                <a:lnTo>
                  <a:pt x="82" y="272"/>
                </a:lnTo>
                <a:lnTo>
                  <a:pt x="76" y="264"/>
                </a:lnTo>
                <a:lnTo>
                  <a:pt x="72" y="258"/>
                </a:lnTo>
                <a:lnTo>
                  <a:pt x="68" y="254"/>
                </a:lnTo>
                <a:lnTo>
                  <a:pt x="62" y="254"/>
                </a:lnTo>
                <a:lnTo>
                  <a:pt x="56" y="242"/>
                </a:lnTo>
                <a:lnTo>
                  <a:pt x="50" y="236"/>
                </a:lnTo>
                <a:lnTo>
                  <a:pt x="44" y="230"/>
                </a:lnTo>
                <a:lnTo>
                  <a:pt x="38" y="226"/>
                </a:lnTo>
                <a:lnTo>
                  <a:pt x="34" y="232"/>
                </a:lnTo>
                <a:lnTo>
                  <a:pt x="32" y="228"/>
                </a:lnTo>
                <a:lnTo>
                  <a:pt x="30" y="220"/>
                </a:lnTo>
                <a:lnTo>
                  <a:pt x="30" y="206"/>
                </a:lnTo>
                <a:lnTo>
                  <a:pt x="32" y="172"/>
                </a:lnTo>
                <a:lnTo>
                  <a:pt x="38" y="172"/>
                </a:lnTo>
                <a:lnTo>
                  <a:pt x="42" y="166"/>
                </a:lnTo>
                <a:lnTo>
                  <a:pt x="44" y="162"/>
                </a:lnTo>
                <a:lnTo>
                  <a:pt x="44" y="156"/>
                </a:lnTo>
                <a:lnTo>
                  <a:pt x="44" y="146"/>
                </a:lnTo>
                <a:lnTo>
                  <a:pt x="40" y="134"/>
                </a:lnTo>
                <a:lnTo>
                  <a:pt x="34" y="124"/>
                </a:lnTo>
                <a:lnTo>
                  <a:pt x="30" y="116"/>
                </a:lnTo>
                <a:lnTo>
                  <a:pt x="18" y="106"/>
                </a:lnTo>
                <a:lnTo>
                  <a:pt x="20" y="100"/>
                </a:lnTo>
                <a:lnTo>
                  <a:pt x="20" y="94"/>
                </a:lnTo>
                <a:lnTo>
                  <a:pt x="22" y="88"/>
                </a:lnTo>
                <a:lnTo>
                  <a:pt x="22" y="82"/>
                </a:lnTo>
                <a:lnTo>
                  <a:pt x="22" y="74"/>
                </a:lnTo>
                <a:lnTo>
                  <a:pt x="20" y="68"/>
                </a:lnTo>
                <a:lnTo>
                  <a:pt x="12" y="58"/>
                </a:lnTo>
                <a:lnTo>
                  <a:pt x="4" y="50"/>
                </a:lnTo>
                <a:lnTo>
                  <a:pt x="2" y="44"/>
                </a:lnTo>
                <a:lnTo>
                  <a:pt x="0" y="34"/>
                </a:lnTo>
                <a:lnTo>
                  <a:pt x="2" y="26"/>
                </a:lnTo>
                <a:lnTo>
                  <a:pt x="4" y="22"/>
                </a:lnTo>
                <a:lnTo>
                  <a:pt x="8" y="16"/>
                </a:lnTo>
                <a:lnTo>
                  <a:pt x="10" y="14"/>
                </a:lnTo>
                <a:lnTo>
                  <a:pt x="22" y="6"/>
                </a:lnTo>
                <a:lnTo>
                  <a:pt x="32" y="0"/>
                </a:lnTo>
                <a:lnTo>
                  <a:pt x="36" y="2"/>
                </a:lnTo>
                <a:lnTo>
                  <a:pt x="38" y="6"/>
                </a:lnTo>
                <a:lnTo>
                  <a:pt x="40" y="14"/>
                </a:lnTo>
                <a:lnTo>
                  <a:pt x="44" y="18"/>
                </a:lnTo>
                <a:lnTo>
                  <a:pt x="48" y="18"/>
                </a:lnTo>
                <a:lnTo>
                  <a:pt x="50" y="18"/>
                </a:lnTo>
                <a:lnTo>
                  <a:pt x="54" y="18"/>
                </a:lnTo>
                <a:lnTo>
                  <a:pt x="58" y="20"/>
                </a:lnTo>
                <a:lnTo>
                  <a:pt x="58" y="26"/>
                </a:lnTo>
                <a:lnTo>
                  <a:pt x="58" y="32"/>
                </a:lnTo>
                <a:lnTo>
                  <a:pt x="60" y="52"/>
                </a:lnTo>
                <a:lnTo>
                  <a:pt x="68" y="46"/>
                </a:lnTo>
                <a:lnTo>
                  <a:pt x="72" y="42"/>
                </a:lnTo>
                <a:lnTo>
                  <a:pt x="76" y="42"/>
                </a:lnTo>
                <a:lnTo>
                  <a:pt x="78" y="44"/>
                </a:lnTo>
                <a:lnTo>
                  <a:pt x="80" y="46"/>
                </a:lnTo>
                <a:lnTo>
                  <a:pt x="82" y="48"/>
                </a:lnTo>
                <a:lnTo>
                  <a:pt x="84" y="50"/>
                </a:lnTo>
                <a:lnTo>
                  <a:pt x="88" y="48"/>
                </a:lnTo>
                <a:lnTo>
                  <a:pt x="90" y="44"/>
                </a:lnTo>
                <a:lnTo>
                  <a:pt x="94" y="40"/>
                </a:lnTo>
                <a:lnTo>
                  <a:pt x="98" y="38"/>
                </a:lnTo>
                <a:lnTo>
                  <a:pt x="102" y="38"/>
                </a:lnTo>
                <a:lnTo>
                  <a:pt x="106" y="46"/>
                </a:lnTo>
                <a:lnTo>
                  <a:pt x="112" y="52"/>
                </a:lnTo>
                <a:lnTo>
                  <a:pt x="118" y="56"/>
                </a:lnTo>
                <a:lnTo>
                  <a:pt x="120" y="60"/>
                </a:lnTo>
                <a:lnTo>
                  <a:pt x="120" y="64"/>
                </a:lnTo>
                <a:lnTo>
                  <a:pt x="122" y="70"/>
                </a:lnTo>
                <a:lnTo>
                  <a:pt x="126" y="78"/>
                </a:lnTo>
                <a:lnTo>
                  <a:pt x="130" y="82"/>
                </a:lnTo>
                <a:lnTo>
                  <a:pt x="134" y="86"/>
                </a:lnTo>
                <a:lnTo>
                  <a:pt x="136" y="112"/>
                </a:lnTo>
                <a:lnTo>
                  <a:pt x="130" y="110"/>
                </a:lnTo>
                <a:lnTo>
                  <a:pt x="120" y="110"/>
                </a:lnTo>
                <a:lnTo>
                  <a:pt x="108" y="110"/>
                </a:lnTo>
                <a:lnTo>
                  <a:pt x="100" y="114"/>
                </a:lnTo>
                <a:lnTo>
                  <a:pt x="96" y="118"/>
                </a:lnTo>
                <a:lnTo>
                  <a:pt x="92" y="122"/>
                </a:lnTo>
                <a:lnTo>
                  <a:pt x="92" y="128"/>
                </a:lnTo>
                <a:lnTo>
                  <a:pt x="90" y="134"/>
                </a:lnTo>
                <a:lnTo>
                  <a:pt x="92" y="138"/>
                </a:lnTo>
                <a:lnTo>
                  <a:pt x="94" y="144"/>
                </a:lnTo>
                <a:lnTo>
                  <a:pt x="96" y="148"/>
                </a:lnTo>
                <a:lnTo>
                  <a:pt x="98" y="154"/>
                </a:lnTo>
                <a:lnTo>
                  <a:pt x="92" y="152"/>
                </a:lnTo>
                <a:lnTo>
                  <a:pt x="86" y="150"/>
                </a:lnTo>
                <a:lnTo>
                  <a:pt x="76" y="144"/>
                </a:lnTo>
                <a:lnTo>
                  <a:pt x="68" y="136"/>
                </a:lnTo>
                <a:lnTo>
                  <a:pt x="60" y="128"/>
                </a:lnTo>
                <a:lnTo>
                  <a:pt x="52" y="128"/>
                </a:lnTo>
                <a:lnTo>
                  <a:pt x="52" y="150"/>
                </a:lnTo>
                <a:lnTo>
                  <a:pt x="50" y="158"/>
                </a:lnTo>
                <a:lnTo>
                  <a:pt x="48" y="166"/>
                </a:lnTo>
                <a:lnTo>
                  <a:pt x="48" y="176"/>
                </a:lnTo>
                <a:lnTo>
                  <a:pt x="46" y="188"/>
                </a:lnTo>
                <a:lnTo>
                  <a:pt x="48" y="192"/>
                </a:lnTo>
                <a:lnTo>
                  <a:pt x="48" y="200"/>
                </a:lnTo>
                <a:lnTo>
                  <a:pt x="52" y="204"/>
                </a:lnTo>
                <a:lnTo>
                  <a:pt x="60" y="206"/>
                </a:lnTo>
                <a:lnTo>
                  <a:pt x="60" y="216"/>
                </a:lnTo>
                <a:lnTo>
                  <a:pt x="62" y="220"/>
                </a:lnTo>
                <a:lnTo>
                  <a:pt x="66" y="224"/>
                </a:lnTo>
                <a:lnTo>
                  <a:pt x="66" y="234"/>
                </a:lnTo>
                <a:lnTo>
                  <a:pt x="68" y="238"/>
                </a:lnTo>
                <a:lnTo>
                  <a:pt x="70" y="240"/>
                </a:lnTo>
                <a:lnTo>
                  <a:pt x="74" y="244"/>
                </a:lnTo>
                <a:lnTo>
                  <a:pt x="84" y="248"/>
                </a:lnTo>
                <a:lnTo>
                  <a:pt x="104" y="26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8" name="Freeform 255"/>
          <p:cNvSpPr/>
          <p:nvPr/>
        </p:nvSpPr>
        <p:spPr bwMode="auto">
          <a:xfrm>
            <a:off x="7251700" y="2655888"/>
            <a:ext cx="90488" cy="128587"/>
          </a:xfrm>
          <a:custGeom>
            <a:avLst/>
            <a:gdLst>
              <a:gd name="T0" fmla="*/ 2147483647 w 72"/>
              <a:gd name="T1" fmla="*/ 2147483647 h 102"/>
              <a:gd name="T2" fmla="*/ 2147483647 w 72"/>
              <a:gd name="T3" fmla="*/ 2147483647 h 102"/>
              <a:gd name="T4" fmla="*/ 2147483647 w 72"/>
              <a:gd name="T5" fmla="*/ 2147483647 h 102"/>
              <a:gd name="T6" fmla="*/ 2147483647 w 72"/>
              <a:gd name="T7" fmla="*/ 2147483647 h 102"/>
              <a:gd name="T8" fmla="*/ 2147483647 w 72"/>
              <a:gd name="T9" fmla="*/ 2147483647 h 102"/>
              <a:gd name="T10" fmla="*/ 2147483647 w 72"/>
              <a:gd name="T11" fmla="*/ 2147483647 h 102"/>
              <a:gd name="T12" fmla="*/ 2147483647 w 72"/>
              <a:gd name="T13" fmla="*/ 2147483647 h 102"/>
              <a:gd name="T14" fmla="*/ 2147483647 w 72"/>
              <a:gd name="T15" fmla="*/ 2147483647 h 102"/>
              <a:gd name="T16" fmla="*/ 2147483647 w 72"/>
              <a:gd name="T17" fmla="*/ 2147483647 h 102"/>
              <a:gd name="T18" fmla="*/ 2147483647 w 72"/>
              <a:gd name="T19" fmla="*/ 0 h 102"/>
              <a:gd name="T20" fmla="*/ 0 w 72"/>
              <a:gd name="T21" fmla="*/ 0 h 102"/>
              <a:gd name="T22" fmla="*/ 2147483647 w 72"/>
              <a:gd name="T23" fmla="*/ 2147483647 h 102"/>
              <a:gd name="T24" fmla="*/ 2147483647 w 72"/>
              <a:gd name="T25" fmla="*/ 2147483647 h 102"/>
              <a:gd name="T26" fmla="*/ 2147483647 w 72"/>
              <a:gd name="T27" fmla="*/ 2147483647 h 102"/>
              <a:gd name="T28" fmla="*/ 2147483647 w 72"/>
              <a:gd name="T29" fmla="*/ 2147483647 h 102"/>
              <a:gd name="T30" fmla="*/ 2147483647 w 72"/>
              <a:gd name="T31" fmla="*/ 2147483647 h 102"/>
              <a:gd name="T32" fmla="*/ 2147483647 w 72"/>
              <a:gd name="T33" fmla="*/ 2147483647 h 102"/>
              <a:gd name="T34" fmla="*/ 2147483647 w 72"/>
              <a:gd name="T35" fmla="*/ 2147483647 h 102"/>
              <a:gd name="T36" fmla="*/ 2147483647 w 72"/>
              <a:gd name="T37" fmla="*/ 2147483647 h 102"/>
              <a:gd name="T38" fmla="*/ 2147483647 w 72"/>
              <a:gd name="T39" fmla="*/ 2147483647 h 102"/>
              <a:gd name="T40" fmla="*/ 2147483647 w 72"/>
              <a:gd name="T41" fmla="*/ 2147483647 h 102"/>
              <a:gd name="T42" fmla="*/ 2147483647 w 72"/>
              <a:gd name="T43" fmla="*/ 2147483647 h 102"/>
              <a:gd name="T44" fmla="*/ 2147483647 w 72"/>
              <a:gd name="T45" fmla="*/ 2147483647 h 102"/>
              <a:gd name="T46" fmla="*/ 2147483647 w 72"/>
              <a:gd name="T47" fmla="*/ 2147483647 h 102"/>
              <a:gd name="T48" fmla="*/ 2147483647 w 72"/>
              <a:gd name="T49" fmla="*/ 2147483647 h 102"/>
              <a:gd name="T50" fmla="*/ 2147483647 w 72"/>
              <a:gd name="T51" fmla="*/ 2147483647 h 102"/>
              <a:gd name="T52" fmla="*/ 2147483647 w 72"/>
              <a:gd name="T53" fmla="*/ 2147483647 h 102"/>
              <a:gd name="T54" fmla="*/ 2147483647 w 72"/>
              <a:gd name="T55" fmla="*/ 2147483647 h 102"/>
              <a:gd name="T56" fmla="*/ 2147483647 w 72"/>
              <a:gd name="T57" fmla="*/ 2147483647 h 102"/>
              <a:gd name="T58" fmla="*/ 2147483647 w 72"/>
              <a:gd name="T59" fmla="*/ 2147483647 h 102"/>
              <a:gd name="T60" fmla="*/ 2147483647 w 72"/>
              <a:gd name="T61" fmla="*/ 2147483647 h 102"/>
              <a:gd name="T62" fmla="*/ 2147483647 w 72"/>
              <a:gd name="T63" fmla="*/ 2147483647 h 102"/>
              <a:gd name="T64" fmla="*/ 2147483647 w 72"/>
              <a:gd name="T65" fmla="*/ 2147483647 h 102"/>
              <a:gd name="T66" fmla="*/ 2147483647 w 72"/>
              <a:gd name="T67" fmla="*/ 2147483647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102"/>
              <a:gd name="T104" fmla="*/ 72 w 72"/>
              <a:gd name="T105" fmla="*/ 102 h 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102">
                <a:moveTo>
                  <a:pt x="42" y="12"/>
                </a:moveTo>
                <a:lnTo>
                  <a:pt x="34" y="12"/>
                </a:lnTo>
                <a:lnTo>
                  <a:pt x="32" y="18"/>
                </a:lnTo>
                <a:lnTo>
                  <a:pt x="30" y="18"/>
                </a:lnTo>
                <a:lnTo>
                  <a:pt x="26" y="18"/>
                </a:lnTo>
                <a:lnTo>
                  <a:pt x="22" y="18"/>
                </a:lnTo>
                <a:lnTo>
                  <a:pt x="20" y="18"/>
                </a:lnTo>
                <a:lnTo>
                  <a:pt x="14" y="10"/>
                </a:lnTo>
                <a:lnTo>
                  <a:pt x="10" y="4"/>
                </a:lnTo>
                <a:lnTo>
                  <a:pt x="6" y="0"/>
                </a:lnTo>
                <a:lnTo>
                  <a:pt x="0" y="0"/>
                </a:lnTo>
                <a:lnTo>
                  <a:pt x="2" y="8"/>
                </a:lnTo>
                <a:lnTo>
                  <a:pt x="4" y="14"/>
                </a:lnTo>
                <a:lnTo>
                  <a:pt x="6" y="24"/>
                </a:lnTo>
                <a:lnTo>
                  <a:pt x="10" y="36"/>
                </a:lnTo>
                <a:lnTo>
                  <a:pt x="14" y="46"/>
                </a:lnTo>
                <a:lnTo>
                  <a:pt x="18" y="54"/>
                </a:lnTo>
                <a:lnTo>
                  <a:pt x="34" y="72"/>
                </a:lnTo>
                <a:lnTo>
                  <a:pt x="50" y="86"/>
                </a:lnTo>
                <a:lnTo>
                  <a:pt x="58" y="96"/>
                </a:lnTo>
                <a:lnTo>
                  <a:pt x="66" y="102"/>
                </a:lnTo>
                <a:lnTo>
                  <a:pt x="68" y="100"/>
                </a:lnTo>
                <a:lnTo>
                  <a:pt x="70" y="100"/>
                </a:lnTo>
                <a:lnTo>
                  <a:pt x="72" y="96"/>
                </a:lnTo>
                <a:lnTo>
                  <a:pt x="72" y="90"/>
                </a:lnTo>
                <a:lnTo>
                  <a:pt x="70" y="84"/>
                </a:lnTo>
                <a:lnTo>
                  <a:pt x="66" y="74"/>
                </a:lnTo>
                <a:lnTo>
                  <a:pt x="62" y="68"/>
                </a:lnTo>
                <a:lnTo>
                  <a:pt x="60" y="64"/>
                </a:lnTo>
                <a:lnTo>
                  <a:pt x="58" y="60"/>
                </a:lnTo>
                <a:lnTo>
                  <a:pt x="58" y="40"/>
                </a:lnTo>
                <a:lnTo>
                  <a:pt x="58" y="32"/>
                </a:lnTo>
                <a:lnTo>
                  <a:pt x="52" y="24"/>
                </a:lnTo>
                <a:lnTo>
                  <a:pt x="42" y="1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9" name="Freeform 256"/>
          <p:cNvSpPr/>
          <p:nvPr/>
        </p:nvSpPr>
        <p:spPr bwMode="auto">
          <a:xfrm>
            <a:off x="7062788" y="2152650"/>
            <a:ext cx="168275" cy="400050"/>
          </a:xfrm>
          <a:custGeom>
            <a:avLst/>
            <a:gdLst>
              <a:gd name="T0" fmla="*/ 0 w 134"/>
              <a:gd name="T1" fmla="*/ 2147483647 h 318"/>
              <a:gd name="T2" fmla="*/ 2147483647 w 134"/>
              <a:gd name="T3" fmla="*/ 2147483647 h 318"/>
              <a:gd name="T4" fmla="*/ 2147483647 w 134"/>
              <a:gd name="T5" fmla="*/ 2147483647 h 318"/>
              <a:gd name="T6" fmla="*/ 2147483647 w 134"/>
              <a:gd name="T7" fmla="*/ 2147483647 h 318"/>
              <a:gd name="T8" fmla="*/ 2147483647 w 134"/>
              <a:gd name="T9" fmla="*/ 2147483647 h 318"/>
              <a:gd name="T10" fmla="*/ 2147483647 w 134"/>
              <a:gd name="T11" fmla="*/ 2147483647 h 318"/>
              <a:gd name="T12" fmla="*/ 2147483647 w 134"/>
              <a:gd name="T13" fmla="*/ 2147483647 h 318"/>
              <a:gd name="T14" fmla="*/ 2147483647 w 134"/>
              <a:gd name="T15" fmla="*/ 2147483647 h 318"/>
              <a:gd name="T16" fmla="*/ 2147483647 w 134"/>
              <a:gd name="T17" fmla="*/ 2147483647 h 318"/>
              <a:gd name="T18" fmla="*/ 2147483647 w 134"/>
              <a:gd name="T19" fmla="*/ 2147483647 h 318"/>
              <a:gd name="T20" fmla="*/ 2147483647 w 134"/>
              <a:gd name="T21" fmla="*/ 2147483647 h 318"/>
              <a:gd name="T22" fmla="*/ 2147483647 w 134"/>
              <a:gd name="T23" fmla="*/ 2147483647 h 318"/>
              <a:gd name="T24" fmla="*/ 2147483647 w 134"/>
              <a:gd name="T25" fmla="*/ 2147483647 h 318"/>
              <a:gd name="T26" fmla="*/ 2147483647 w 134"/>
              <a:gd name="T27" fmla="*/ 2147483647 h 318"/>
              <a:gd name="T28" fmla="*/ 2147483647 w 134"/>
              <a:gd name="T29" fmla="*/ 2147483647 h 318"/>
              <a:gd name="T30" fmla="*/ 2147483647 w 134"/>
              <a:gd name="T31" fmla="*/ 2147483647 h 318"/>
              <a:gd name="T32" fmla="*/ 2147483647 w 134"/>
              <a:gd name="T33" fmla="*/ 2147483647 h 318"/>
              <a:gd name="T34" fmla="*/ 2147483647 w 134"/>
              <a:gd name="T35" fmla="*/ 2147483647 h 318"/>
              <a:gd name="T36" fmla="*/ 2147483647 w 134"/>
              <a:gd name="T37" fmla="*/ 2147483647 h 318"/>
              <a:gd name="T38" fmla="*/ 2147483647 w 134"/>
              <a:gd name="T39" fmla="*/ 2147483647 h 318"/>
              <a:gd name="T40" fmla="*/ 2147483647 w 134"/>
              <a:gd name="T41" fmla="*/ 2147483647 h 318"/>
              <a:gd name="T42" fmla="*/ 2147483647 w 134"/>
              <a:gd name="T43" fmla="*/ 2147483647 h 318"/>
              <a:gd name="T44" fmla="*/ 2147483647 w 134"/>
              <a:gd name="T45" fmla="*/ 2147483647 h 318"/>
              <a:gd name="T46" fmla="*/ 2147483647 w 134"/>
              <a:gd name="T47" fmla="*/ 2147483647 h 318"/>
              <a:gd name="T48" fmla="*/ 2147483647 w 134"/>
              <a:gd name="T49" fmla="*/ 2147483647 h 318"/>
              <a:gd name="T50" fmla="*/ 2147483647 w 134"/>
              <a:gd name="T51" fmla="*/ 2147483647 h 318"/>
              <a:gd name="T52" fmla="*/ 2147483647 w 134"/>
              <a:gd name="T53" fmla="*/ 2147483647 h 318"/>
              <a:gd name="T54" fmla="*/ 2147483647 w 134"/>
              <a:gd name="T55" fmla="*/ 2147483647 h 318"/>
              <a:gd name="T56" fmla="*/ 2147483647 w 134"/>
              <a:gd name="T57" fmla="*/ 2147483647 h 318"/>
              <a:gd name="T58" fmla="*/ 2147483647 w 134"/>
              <a:gd name="T59" fmla="*/ 2147483647 h 318"/>
              <a:gd name="T60" fmla="*/ 2147483647 w 134"/>
              <a:gd name="T61" fmla="*/ 2147483647 h 318"/>
              <a:gd name="T62" fmla="*/ 2147483647 w 134"/>
              <a:gd name="T63" fmla="*/ 2147483647 h 318"/>
              <a:gd name="T64" fmla="*/ 2147483647 w 134"/>
              <a:gd name="T65" fmla="*/ 2147483647 h 318"/>
              <a:gd name="T66" fmla="*/ 2147483647 w 134"/>
              <a:gd name="T67" fmla="*/ 2147483647 h 318"/>
              <a:gd name="T68" fmla="*/ 2147483647 w 134"/>
              <a:gd name="T69" fmla="*/ 2147483647 h 318"/>
              <a:gd name="T70" fmla="*/ 2147483647 w 134"/>
              <a:gd name="T71" fmla="*/ 2147483647 h 318"/>
              <a:gd name="T72" fmla="*/ 2147483647 w 134"/>
              <a:gd name="T73" fmla="*/ 2147483647 h 318"/>
              <a:gd name="T74" fmla="*/ 2147483647 w 134"/>
              <a:gd name="T75" fmla="*/ 2147483647 h 318"/>
              <a:gd name="T76" fmla="*/ 2147483647 w 134"/>
              <a:gd name="T77" fmla="*/ 2147483647 h 318"/>
              <a:gd name="T78" fmla="*/ 2147483647 w 134"/>
              <a:gd name="T79" fmla="*/ 2147483647 h 318"/>
              <a:gd name="T80" fmla="*/ 2147483647 w 134"/>
              <a:gd name="T81" fmla="*/ 2147483647 h 318"/>
              <a:gd name="T82" fmla="*/ 2147483647 w 134"/>
              <a:gd name="T83" fmla="*/ 2147483647 h 318"/>
              <a:gd name="T84" fmla="*/ 2147483647 w 134"/>
              <a:gd name="T85" fmla="*/ 2147483647 h 318"/>
              <a:gd name="T86" fmla="*/ 2147483647 w 134"/>
              <a:gd name="T87" fmla="*/ 2147483647 h 318"/>
              <a:gd name="T88" fmla="*/ 2147483647 w 134"/>
              <a:gd name="T89" fmla="*/ 2147483647 h 318"/>
              <a:gd name="T90" fmla="*/ 2147483647 w 134"/>
              <a:gd name="T91" fmla="*/ 2147483647 h 318"/>
              <a:gd name="T92" fmla="*/ 2147483647 w 134"/>
              <a:gd name="T93" fmla="*/ 0 h 318"/>
              <a:gd name="T94" fmla="*/ 2147483647 w 134"/>
              <a:gd name="T95" fmla="*/ 2147483647 h 318"/>
              <a:gd name="T96" fmla="*/ 2147483647 w 134"/>
              <a:gd name="T97" fmla="*/ 2147483647 h 318"/>
              <a:gd name="T98" fmla="*/ 2147483647 w 134"/>
              <a:gd name="T99" fmla="*/ 2147483647 h 318"/>
              <a:gd name="T100" fmla="*/ 2147483647 w 134"/>
              <a:gd name="T101" fmla="*/ 2147483647 h 318"/>
              <a:gd name="T102" fmla="*/ 2147483647 w 134"/>
              <a:gd name="T103" fmla="*/ 2147483647 h 318"/>
              <a:gd name="T104" fmla="*/ 2147483647 w 134"/>
              <a:gd name="T105" fmla="*/ 2147483647 h 318"/>
              <a:gd name="T106" fmla="*/ 2147483647 w 134"/>
              <a:gd name="T107" fmla="*/ 2147483647 h 318"/>
              <a:gd name="T108" fmla="*/ 2147483647 w 134"/>
              <a:gd name="T109" fmla="*/ 2147483647 h 318"/>
              <a:gd name="T110" fmla="*/ 2147483647 w 134"/>
              <a:gd name="T111" fmla="*/ 2147483647 h 318"/>
              <a:gd name="T112" fmla="*/ 2147483647 w 134"/>
              <a:gd name="T113" fmla="*/ 2147483647 h 318"/>
              <a:gd name="T114" fmla="*/ 2147483647 w 134"/>
              <a:gd name="T115" fmla="*/ 2147483647 h 318"/>
              <a:gd name="T116" fmla="*/ 2147483647 w 134"/>
              <a:gd name="T117" fmla="*/ 2147483647 h 318"/>
              <a:gd name="T118" fmla="*/ 2147483647 w 134"/>
              <a:gd name="T119" fmla="*/ 2147483647 h 318"/>
              <a:gd name="T120" fmla="*/ 2147483647 w 134"/>
              <a:gd name="T121" fmla="*/ 2147483647 h 318"/>
              <a:gd name="T122" fmla="*/ 0 w 134"/>
              <a:gd name="T123" fmla="*/ 2147483647 h 3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4"/>
              <a:gd name="T187" fmla="*/ 0 h 318"/>
              <a:gd name="T188" fmla="*/ 134 w 134"/>
              <a:gd name="T189" fmla="*/ 318 h 3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4" h="318">
                <a:moveTo>
                  <a:pt x="0" y="136"/>
                </a:moveTo>
                <a:lnTo>
                  <a:pt x="0" y="140"/>
                </a:lnTo>
                <a:lnTo>
                  <a:pt x="14" y="152"/>
                </a:lnTo>
                <a:lnTo>
                  <a:pt x="28" y="166"/>
                </a:lnTo>
                <a:lnTo>
                  <a:pt x="36" y="172"/>
                </a:lnTo>
                <a:lnTo>
                  <a:pt x="42" y="180"/>
                </a:lnTo>
                <a:lnTo>
                  <a:pt x="46" y="190"/>
                </a:lnTo>
                <a:lnTo>
                  <a:pt x="48" y="198"/>
                </a:lnTo>
                <a:lnTo>
                  <a:pt x="48" y="204"/>
                </a:lnTo>
                <a:lnTo>
                  <a:pt x="46" y="212"/>
                </a:lnTo>
                <a:lnTo>
                  <a:pt x="44" y="218"/>
                </a:lnTo>
                <a:lnTo>
                  <a:pt x="44" y="224"/>
                </a:lnTo>
                <a:lnTo>
                  <a:pt x="44" y="226"/>
                </a:lnTo>
                <a:lnTo>
                  <a:pt x="48" y="226"/>
                </a:lnTo>
                <a:lnTo>
                  <a:pt x="56" y="224"/>
                </a:lnTo>
                <a:lnTo>
                  <a:pt x="58" y="228"/>
                </a:lnTo>
                <a:lnTo>
                  <a:pt x="62" y="228"/>
                </a:lnTo>
                <a:lnTo>
                  <a:pt x="66" y="228"/>
                </a:lnTo>
                <a:lnTo>
                  <a:pt x="72" y="228"/>
                </a:lnTo>
                <a:lnTo>
                  <a:pt x="80" y="224"/>
                </a:lnTo>
                <a:lnTo>
                  <a:pt x="84" y="216"/>
                </a:lnTo>
                <a:lnTo>
                  <a:pt x="84" y="206"/>
                </a:lnTo>
                <a:lnTo>
                  <a:pt x="90" y="212"/>
                </a:lnTo>
                <a:lnTo>
                  <a:pt x="96" y="220"/>
                </a:lnTo>
                <a:lnTo>
                  <a:pt x="102" y="234"/>
                </a:lnTo>
                <a:lnTo>
                  <a:pt x="106" y="252"/>
                </a:lnTo>
                <a:lnTo>
                  <a:pt x="110" y="268"/>
                </a:lnTo>
                <a:lnTo>
                  <a:pt x="118" y="276"/>
                </a:lnTo>
                <a:lnTo>
                  <a:pt x="122" y="282"/>
                </a:lnTo>
                <a:lnTo>
                  <a:pt x="122" y="286"/>
                </a:lnTo>
                <a:lnTo>
                  <a:pt x="124" y="304"/>
                </a:lnTo>
                <a:lnTo>
                  <a:pt x="124" y="310"/>
                </a:lnTo>
                <a:lnTo>
                  <a:pt x="122" y="318"/>
                </a:lnTo>
                <a:lnTo>
                  <a:pt x="128" y="318"/>
                </a:lnTo>
                <a:lnTo>
                  <a:pt x="132" y="312"/>
                </a:lnTo>
                <a:lnTo>
                  <a:pt x="134" y="308"/>
                </a:lnTo>
                <a:lnTo>
                  <a:pt x="134" y="302"/>
                </a:lnTo>
                <a:lnTo>
                  <a:pt x="134" y="292"/>
                </a:lnTo>
                <a:lnTo>
                  <a:pt x="130" y="280"/>
                </a:lnTo>
                <a:lnTo>
                  <a:pt x="124" y="270"/>
                </a:lnTo>
                <a:lnTo>
                  <a:pt x="120" y="262"/>
                </a:lnTo>
                <a:lnTo>
                  <a:pt x="108" y="252"/>
                </a:lnTo>
                <a:lnTo>
                  <a:pt x="110" y="246"/>
                </a:lnTo>
                <a:lnTo>
                  <a:pt x="110" y="240"/>
                </a:lnTo>
                <a:lnTo>
                  <a:pt x="112" y="234"/>
                </a:lnTo>
                <a:lnTo>
                  <a:pt x="112" y="228"/>
                </a:lnTo>
                <a:lnTo>
                  <a:pt x="112" y="220"/>
                </a:lnTo>
                <a:lnTo>
                  <a:pt x="110" y="214"/>
                </a:lnTo>
                <a:lnTo>
                  <a:pt x="102" y="204"/>
                </a:lnTo>
                <a:lnTo>
                  <a:pt x="94" y="196"/>
                </a:lnTo>
                <a:lnTo>
                  <a:pt x="92" y="190"/>
                </a:lnTo>
                <a:lnTo>
                  <a:pt x="90" y="180"/>
                </a:lnTo>
                <a:lnTo>
                  <a:pt x="92" y="172"/>
                </a:lnTo>
                <a:lnTo>
                  <a:pt x="94" y="168"/>
                </a:lnTo>
                <a:lnTo>
                  <a:pt x="98" y="162"/>
                </a:lnTo>
                <a:lnTo>
                  <a:pt x="106" y="156"/>
                </a:lnTo>
                <a:lnTo>
                  <a:pt x="118" y="148"/>
                </a:lnTo>
                <a:lnTo>
                  <a:pt x="124" y="144"/>
                </a:lnTo>
                <a:lnTo>
                  <a:pt x="130" y="140"/>
                </a:lnTo>
                <a:lnTo>
                  <a:pt x="132" y="134"/>
                </a:lnTo>
                <a:lnTo>
                  <a:pt x="134" y="130"/>
                </a:lnTo>
                <a:lnTo>
                  <a:pt x="132" y="128"/>
                </a:lnTo>
                <a:lnTo>
                  <a:pt x="126" y="126"/>
                </a:lnTo>
                <a:lnTo>
                  <a:pt x="120" y="122"/>
                </a:lnTo>
                <a:lnTo>
                  <a:pt x="114" y="118"/>
                </a:lnTo>
                <a:lnTo>
                  <a:pt x="108" y="116"/>
                </a:lnTo>
                <a:lnTo>
                  <a:pt x="110" y="106"/>
                </a:lnTo>
                <a:lnTo>
                  <a:pt x="110" y="102"/>
                </a:lnTo>
                <a:lnTo>
                  <a:pt x="108" y="98"/>
                </a:lnTo>
                <a:lnTo>
                  <a:pt x="104" y="96"/>
                </a:lnTo>
                <a:lnTo>
                  <a:pt x="100" y="94"/>
                </a:lnTo>
                <a:lnTo>
                  <a:pt x="98" y="90"/>
                </a:lnTo>
                <a:lnTo>
                  <a:pt x="96" y="84"/>
                </a:lnTo>
                <a:lnTo>
                  <a:pt x="94" y="82"/>
                </a:lnTo>
                <a:lnTo>
                  <a:pt x="90" y="82"/>
                </a:lnTo>
                <a:lnTo>
                  <a:pt x="84" y="82"/>
                </a:lnTo>
                <a:lnTo>
                  <a:pt x="80" y="80"/>
                </a:lnTo>
                <a:lnTo>
                  <a:pt x="78" y="76"/>
                </a:lnTo>
                <a:lnTo>
                  <a:pt x="76" y="68"/>
                </a:lnTo>
                <a:lnTo>
                  <a:pt x="76" y="64"/>
                </a:lnTo>
                <a:lnTo>
                  <a:pt x="78" y="58"/>
                </a:lnTo>
                <a:lnTo>
                  <a:pt x="82" y="52"/>
                </a:lnTo>
                <a:lnTo>
                  <a:pt x="88" y="50"/>
                </a:lnTo>
                <a:lnTo>
                  <a:pt x="86" y="48"/>
                </a:lnTo>
                <a:lnTo>
                  <a:pt x="88" y="44"/>
                </a:lnTo>
                <a:lnTo>
                  <a:pt x="84" y="28"/>
                </a:lnTo>
                <a:lnTo>
                  <a:pt x="82" y="18"/>
                </a:lnTo>
                <a:lnTo>
                  <a:pt x="80" y="14"/>
                </a:lnTo>
                <a:lnTo>
                  <a:pt x="76" y="14"/>
                </a:lnTo>
                <a:lnTo>
                  <a:pt x="72" y="12"/>
                </a:lnTo>
                <a:lnTo>
                  <a:pt x="72" y="10"/>
                </a:lnTo>
                <a:lnTo>
                  <a:pt x="68" y="4"/>
                </a:lnTo>
                <a:lnTo>
                  <a:pt x="66" y="2"/>
                </a:lnTo>
                <a:lnTo>
                  <a:pt x="62" y="0"/>
                </a:lnTo>
                <a:lnTo>
                  <a:pt x="56" y="0"/>
                </a:lnTo>
                <a:lnTo>
                  <a:pt x="56" y="8"/>
                </a:lnTo>
                <a:lnTo>
                  <a:pt x="54" y="14"/>
                </a:lnTo>
                <a:lnTo>
                  <a:pt x="56" y="20"/>
                </a:lnTo>
                <a:lnTo>
                  <a:pt x="50" y="20"/>
                </a:lnTo>
                <a:lnTo>
                  <a:pt x="44" y="22"/>
                </a:lnTo>
                <a:lnTo>
                  <a:pt x="36" y="28"/>
                </a:lnTo>
                <a:lnTo>
                  <a:pt x="30" y="34"/>
                </a:lnTo>
                <a:lnTo>
                  <a:pt x="28" y="36"/>
                </a:lnTo>
                <a:lnTo>
                  <a:pt x="30" y="40"/>
                </a:lnTo>
                <a:lnTo>
                  <a:pt x="32" y="42"/>
                </a:lnTo>
                <a:lnTo>
                  <a:pt x="26" y="60"/>
                </a:lnTo>
                <a:lnTo>
                  <a:pt x="26" y="62"/>
                </a:lnTo>
                <a:lnTo>
                  <a:pt x="28" y="64"/>
                </a:lnTo>
                <a:lnTo>
                  <a:pt x="30" y="64"/>
                </a:lnTo>
                <a:lnTo>
                  <a:pt x="28" y="70"/>
                </a:lnTo>
                <a:lnTo>
                  <a:pt x="26" y="74"/>
                </a:lnTo>
                <a:lnTo>
                  <a:pt x="20" y="84"/>
                </a:lnTo>
                <a:lnTo>
                  <a:pt x="18" y="84"/>
                </a:lnTo>
                <a:lnTo>
                  <a:pt x="16" y="82"/>
                </a:lnTo>
                <a:lnTo>
                  <a:pt x="12" y="86"/>
                </a:lnTo>
                <a:lnTo>
                  <a:pt x="10" y="86"/>
                </a:lnTo>
                <a:lnTo>
                  <a:pt x="12" y="92"/>
                </a:lnTo>
                <a:lnTo>
                  <a:pt x="12" y="100"/>
                </a:lnTo>
                <a:lnTo>
                  <a:pt x="10" y="110"/>
                </a:lnTo>
                <a:lnTo>
                  <a:pt x="10" y="118"/>
                </a:lnTo>
                <a:lnTo>
                  <a:pt x="4" y="118"/>
                </a:lnTo>
                <a:lnTo>
                  <a:pt x="2" y="124"/>
                </a:lnTo>
                <a:lnTo>
                  <a:pt x="0" y="130"/>
                </a:lnTo>
                <a:lnTo>
                  <a:pt x="0" y="13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30" name="Freeform 257"/>
          <p:cNvSpPr/>
          <p:nvPr/>
        </p:nvSpPr>
        <p:spPr bwMode="auto">
          <a:xfrm>
            <a:off x="6965950" y="2200275"/>
            <a:ext cx="106363" cy="122238"/>
          </a:xfrm>
          <a:custGeom>
            <a:avLst/>
            <a:gdLst>
              <a:gd name="T0" fmla="*/ 2147483647 w 84"/>
              <a:gd name="T1" fmla="*/ 2147483647 h 96"/>
              <a:gd name="T2" fmla="*/ 2147483647 w 84"/>
              <a:gd name="T3" fmla="*/ 2147483647 h 96"/>
              <a:gd name="T4" fmla="*/ 2147483647 w 84"/>
              <a:gd name="T5" fmla="*/ 2147483647 h 96"/>
              <a:gd name="T6" fmla="*/ 2147483647 w 84"/>
              <a:gd name="T7" fmla="*/ 2147483647 h 96"/>
              <a:gd name="T8" fmla="*/ 2147483647 w 84"/>
              <a:gd name="T9" fmla="*/ 2147483647 h 96"/>
              <a:gd name="T10" fmla="*/ 2147483647 w 84"/>
              <a:gd name="T11" fmla="*/ 2147483647 h 96"/>
              <a:gd name="T12" fmla="*/ 2147483647 w 84"/>
              <a:gd name="T13" fmla="*/ 2147483647 h 96"/>
              <a:gd name="T14" fmla="*/ 2147483647 w 84"/>
              <a:gd name="T15" fmla="*/ 2147483647 h 96"/>
              <a:gd name="T16" fmla="*/ 2147483647 w 84"/>
              <a:gd name="T17" fmla="*/ 2147483647 h 96"/>
              <a:gd name="T18" fmla="*/ 2147483647 w 84"/>
              <a:gd name="T19" fmla="*/ 2147483647 h 96"/>
              <a:gd name="T20" fmla="*/ 2147483647 w 84"/>
              <a:gd name="T21" fmla="*/ 2147483647 h 96"/>
              <a:gd name="T22" fmla="*/ 2147483647 w 84"/>
              <a:gd name="T23" fmla="*/ 2147483647 h 96"/>
              <a:gd name="T24" fmla="*/ 2147483647 w 84"/>
              <a:gd name="T25" fmla="*/ 2147483647 h 96"/>
              <a:gd name="T26" fmla="*/ 2147483647 w 84"/>
              <a:gd name="T27" fmla="*/ 2147483647 h 96"/>
              <a:gd name="T28" fmla="*/ 2147483647 w 84"/>
              <a:gd name="T29" fmla="*/ 2147483647 h 96"/>
              <a:gd name="T30" fmla="*/ 2147483647 w 84"/>
              <a:gd name="T31" fmla="*/ 2147483647 h 96"/>
              <a:gd name="T32" fmla="*/ 2147483647 w 84"/>
              <a:gd name="T33" fmla="*/ 2147483647 h 96"/>
              <a:gd name="T34" fmla="*/ 0 w 84"/>
              <a:gd name="T35" fmla="*/ 2147483647 h 96"/>
              <a:gd name="T36" fmla="*/ 2147483647 w 84"/>
              <a:gd name="T37" fmla="*/ 0 h 96"/>
              <a:gd name="T38" fmla="*/ 2147483647 w 84"/>
              <a:gd name="T39" fmla="*/ 2147483647 h 96"/>
              <a:gd name="T40" fmla="*/ 2147483647 w 84"/>
              <a:gd name="T41" fmla="*/ 2147483647 h 96"/>
              <a:gd name="T42" fmla="*/ 2147483647 w 84"/>
              <a:gd name="T43" fmla="*/ 2147483647 h 96"/>
              <a:gd name="T44" fmla="*/ 2147483647 w 84"/>
              <a:gd name="T45" fmla="*/ 2147483647 h 96"/>
              <a:gd name="T46" fmla="*/ 2147483647 w 84"/>
              <a:gd name="T47" fmla="*/ 2147483647 h 96"/>
              <a:gd name="T48" fmla="*/ 2147483647 w 84"/>
              <a:gd name="T49" fmla="*/ 2147483647 h 96"/>
              <a:gd name="T50" fmla="*/ 2147483647 w 84"/>
              <a:gd name="T51" fmla="*/ 2147483647 h 96"/>
              <a:gd name="T52" fmla="*/ 2147483647 w 84"/>
              <a:gd name="T53" fmla="*/ 2147483647 h 96"/>
              <a:gd name="T54" fmla="*/ 2147483647 w 84"/>
              <a:gd name="T55" fmla="*/ 2147483647 h 96"/>
              <a:gd name="T56" fmla="*/ 2147483647 w 84"/>
              <a:gd name="T57" fmla="*/ 2147483647 h 96"/>
              <a:gd name="T58" fmla="*/ 2147483647 w 84"/>
              <a:gd name="T59" fmla="*/ 2147483647 h 96"/>
              <a:gd name="T60" fmla="*/ 2147483647 w 84"/>
              <a:gd name="T61" fmla="*/ 2147483647 h 96"/>
              <a:gd name="T62" fmla="*/ 2147483647 w 84"/>
              <a:gd name="T63" fmla="*/ 2147483647 h 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6"/>
              <a:gd name="T98" fmla="*/ 84 w 84"/>
              <a:gd name="T99" fmla="*/ 96 h 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6">
                <a:moveTo>
                  <a:pt x="82" y="82"/>
                </a:moveTo>
                <a:lnTo>
                  <a:pt x="80" y="86"/>
                </a:lnTo>
                <a:lnTo>
                  <a:pt x="78" y="96"/>
                </a:lnTo>
                <a:lnTo>
                  <a:pt x="74" y="88"/>
                </a:lnTo>
                <a:lnTo>
                  <a:pt x="72" y="84"/>
                </a:lnTo>
                <a:lnTo>
                  <a:pt x="70" y="76"/>
                </a:lnTo>
                <a:lnTo>
                  <a:pt x="64" y="70"/>
                </a:lnTo>
                <a:lnTo>
                  <a:pt x="58" y="72"/>
                </a:lnTo>
                <a:lnTo>
                  <a:pt x="52" y="72"/>
                </a:lnTo>
                <a:lnTo>
                  <a:pt x="50" y="70"/>
                </a:lnTo>
                <a:lnTo>
                  <a:pt x="48" y="68"/>
                </a:lnTo>
                <a:lnTo>
                  <a:pt x="46" y="66"/>
                </a:lnTo>
                <a:lnTo>
                  <a:pt x="46" y="72"/>
                </a:lnTo>
                <a:lnTo>
                  <a:pt x="40" y="80"/>
                </a:lnTo>
                <a:lnTo>
                  <a:pt x="32" y="84"/>
                </a:lnTo>
                <a:lnTo>
                  <a:pt x="26" y="86"/>
                </a:lnTo>
                <a:lnTo>
                  <a:pt x="24" y="76"/>
                </a:lnTo>
                <a:lnTo>
                  <a:pt x="22" y="70"/>
                </a:lnTo>
                <a:lnTo>
                  <a:pt x="22" y="62"/>
                </a:lnTo>
                <a:lnTo>
                  <a:pt x="20" y="58"/>
                </a:lnTo>
                <a:lnTo>
                  <a:pt x="18" y="54"/>
                </a:lnTo>
                <a:lnTo>
                  <a:pt x="14" y="52"/>
                </a:lnTo>
                <a:lnTo>
                  <a:pt x="14" y="50"/>
                </a:lnTo>
                <a:lnTo>
                  <a:pt x="16" y="40"/>
                </a:lnTo>
                <a:lnTo>
                  <a:pt x="10" y="36"/>
                </a:lnTo>
                <a:lnTo>
                  <a:pt x="8" y="34"/>
                </a:lnTo>
                <a:lnTo>
                  <a:pt x="6" y="30"/>
                </a:lnTo>
                <a:lnTo>
                  <a:pt x="6" y="28"/>
                </a:lnTo>
                <a:lnTo>
                  <a:pt x="8" y="26"/>
                </a:lnTo>
                <a:lnTo>
                  <a:pt x="10" y="26"/>
                </a:lnTo>
                <a:lnTo>
                  <a:pt x="12" y="22"/>
                </a:lnTo>
                <a:lnTo>
                  <a:pt x="10" y="18"/>
                </a:lnTo>
                <a:lnTo>
                  <a:pt x="6" y="14"/>
                </a:lnTo>
                <a:lnTo>
                  <a:pt x="2" y="10"/>
                </a:lnTo>
                <a:lnTo>
                  <a:pt x="0" y="6"/>
                </a:lnTo>
                <a:lnTo>
                  <a:pt x="0" y="4"/>
                </a:lnTo>
                <a:lnTo>
                  <a:pt x="2" y="2"/>
                </a:lnTo>
                <a:lnTo>
                  <a:pt x="6" y="0"/>
                </a:lnTo>
                <a:lnTo>
                  <a:pt x="20" y="6"/>
                </a:lnTo>
                <a:lnTo>
                  <a:pt x="24" y="10"/>
                </a:lnTo>
                <a:lnTo>
                  <a:pt x="28" y="12"/>
                </a:lnTo>
                <a:lnTo>
                  <a:pt x="28" y="16"/>
                </a:lnTo>
                <a:lnTo>
                  <a:pt x="28" y="20"/>
                </a:lnTo>
                <a:lnTo>
                  <a:pt x="28" y="22"/>
                </a:lnTo>
                <a:lnTo>
                  <a:pt x="30" y="24"/>
                </a:lnTo>
                <a:lnTo>
                  <a:pt x="34" y="26"/>
                </a:lnTo>
                <a:lnTo>
                  <a:pt x="38" y="26"/>
                </a:lnTo>
                <a:lnTo>
                  <a:pt x="46" y="26"/>
                </a:lnTo>
                <a:lnTo>
                  <a:pt x="70" y="26"/>
                </a:lnTo>
                <a:lnTo>
                  <a:pt x="70" y="30"/>
                </a:lnTo>
                <a:lnTo>
                  <a:pt x="52" y="50"/>
                </a:lnTo>
                <a:lnTo>
                  <a:pt x="56" y="56"/>
                </a:lnTo>
                <a:lnTo>
                  <a:pt x="60" y="60"/>
                </a:lnTo>
                <a:lnTo>
                  <a:pt x="62" y="62"/>
                </a:lnTo>
                <a:lnTo>
                  <a:pt x="66" y="60"/>
                </a:lnTo>
                <a:lnTo>
                  <a:pt x="68" y="56"/>
                </a:lnTo>
                <a:lnTo>
                  <a:pt x="68" y="52"/>
                </a:lnTo>
                <a:lnTo>
                  <a:pt x="70" y="50"/>
                </a:lnTo>
                <a:lnTo>
                  <a:pt x="74" y="56"/>
                </a:lnTo>
                <a:lnTo>
                  <a:pt x="78" y="66"/>
                </a:lnTo>
                <a:lnTo>
                  <a:pt x="78" y="76"/>
                </a:lnTo>
                <a:lnTo>
                  <a:pt x="82" y="78"/>
                </a:lnTo>
                <a:lnTo>
                  <a:pt x="84" y="80"/>
                </a:lnTo>
                <a:lnTo>
                  <a:pt x="82" y="8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32" name="Freeform 259"/>
          <p:cNvSpPr/>
          <p:nvPr/>
        </p:nvSpPr>
        <p:spPr bwMode="auto">
          <a:xfrm>
            <a:off x="6973888" y="2160588"/>
            <a:ext cx="63500" cy="36512"/>
          </a:xfrm>
          <a:custGeom>
            <a:avLst/>
            <a:gdLst>
              <a:gd name="T0" fmla="*/ 2147483647 w 50"/>
              <a:gd name="T1" fmla="*/ 2147483647 h 28"/>
              <a:gd name="T2" fmla="*/ 2147483647 w 50"/>
              <a:gd name="T3" fmla="*/ 2147483647 h 28"/>
              <a:gd name="T4" fmla="*/ 2147483647 w 50"/>
              <a:gd name="T5" fmla="*/ 2147483647 h 28"/>
              <a:gd name="T6" fmla="*/ 2147483647 w 50"/>
              <a:gd name="T7" fmla="*/ 2147483647 h 28"/>
              <a:gd name="T8" fmla="*/ 2147483647 w 50"/>
              <a:gd name="T9" fmla="*/ 0 h 28"/>
              <a:gd name="T10" fmla="*/ 2147483647 w 50"/>
              <a:gd name="T11" fmla="*/ 2147483647 h 28"/>
              <a:gd name="T12" fmla="*/ 2147483647 w 50"/>
              <a:gd name="T13" fmla="*/ 2147483647 h 28"/>
              <a:gd name="T14" fmla="*/ 2147483647 w 50"/>
              <a:gd name="T15" fmla="*/ 2147483647 h 28"/>
              <a:gd name="T16" fmla="*/ 0 w 50"/>
              <a:gd name="T17" fmla="*/ 2147483647 h 28"/>
              <a:gd name="T18" fmla="*/ 2147483647 w 50"/>
              <a:gd name="T19" fmla="*/ 2147483647 h 28"/>
              <a:gd name="T20" fmla="*/ 2147483647 w 50"/>
              <a:gd name="T21" fmla="*/ 2147483647 h 28"/>
              <a:gd name="T22" fmla="*/ 2147483647 w 50"/>
              <a:gd name="T23" fmla="*/ 2147483647 h 28"/>
              <a:gd name="T24" fmla="*/ 2147483647 w 50"/>
              <a:gd name="T25" fmla="*/ 2147483647 h 28"/>
              <a:gd name="T26" fmla="*/ 2147483647 w 50"/>
              <a:gd name="T27" fmla="*/ 2147483647 h 28"/>
              <a:gd name="T28" fmla="*/ 2147483647 w 50"/>
              <a:gd name="T29" fmla="*/ 2147483647 h 28"/>
              <a:gd name="T30" fmla="*/ 2147483647 w 50"/>
              <a:gd name="T31" fmla="*/ 2147483647 h 28"/>
              <a:gd name="T32" fmla="*/ 2147483647 w 50"/>
              <a:gd name="T33" fmla="*/ 2147483647 h 28"/>
              <a:gd name="T34" fmla="*/ 2147483647 w 50"/>
              <a:gd name="T35" fmla="*/ 2147483647 h 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28"/>
              <a:gd name="T56" fmla="*/ 50 w 50"/>
              <a:gd name="T57" fmla="*/ 28 h 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28">
                <a:moveTo>
                  <a:pt x="50" y="20"/>
                </a:moveTo>
                <a:lnTo>
                  <a:pt x="46" y="14"/>
                </a:lnTo>
                <a:lnTo>
                  <a:pt x="36" y="6"/>
                </a:lnTo>
                <a:lnTo>
                  <a:pt x="26" y="2"/>
                </a:lnTo>
                <a:lnTo>
                  <a:pt x="16" y="0"/>
                </a:lnTo>
                <a:lnTo>
                  <a:pt x="12" y="2"/>
                </a:lnTo>
                <a:lnTo>
                  <a:pt x="8" y="4"/>
                </a:lnTo>
                <a:lnTo>
                  <a:pt x="4" y="10"/>
                </a:lnTo>
                <a:lnTo>
                  <a:pt x="0" y="14"/>
                </a:lnTo>
                <a:lnTo>
                  <a:pt x="2" y="18"/>
                </a:lnTo>
                <a:lnTo>
                  <a:pt x="2" y="20"/>
                </a:lnTo>
                <a:lnTo>
                  <a:pt x="10" y="28"/>
                </a:lnTo>
                <a:lnTo>
                  <a:pt x="16" y="28"/>
                </a:lnTo>
                <a:lnTo>
                  <a:pt x="36" y="28"/>
                </a:lnTo>
                <a:lnTo>
                  <a:pt x="42" y="28"/>
                </a:lnTo>
                <a:lnTo>
                  <a:pt x="46" y="26"/>
                </a:lnTo>
                <a:lnTo>
                  <a:pt x="50" y="22"/>
                </a:lnTo>
                <a:lnTo>
                  <a:pt x="50" y="2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33" name="Freeform 260"/>
          <p:cNvSpPr/>
          <p:nvPr/>
        </p:nvSpPr>
        <p:spPr bwMode="auto">
          <a:xfrm>
            <a:off x="6800850" y="2112963"/>
            <a:ext cx="163513" cy="87312"/>
          </a:xfrm>
          <a:custGeom>
            <a:avLst/>
            <a:gdLst>
              <a:gd name="T0" fmla="*/ 2147483647 w 132"/>
              <a:gd name="T1" fmla="*/ 2147483647 h 70"/>
              <a:gd name="T2" fmla="*/ 2147483647 w 132"/>
              <a:gd name="T3" fmla="*/ 2147483647 h 70"/>
              <a:gd name="T4" fmla="*/ 2147483647 w 132"/>
              <a:gd name="T5" fmla="*/ 2147483647 h 70"/>
              <a:gd name="T6" fmla="*/ 2147483647 w 132"/>
              <a:gd name="T7" fmla="*/ 2147483647 h 70"/>
              <a:gd name="T8" fmla="*/ 2147483647 w 132"/>
              <a:gd name="T9" fmla="*/ 2147483647 h 70"/>
              <a:gd name="T10" fmla="*/ 2147483647 w 132"/>
              <a:gd name="T11" fmla="*/ 2147483647 h 70"/>
              <a:gd name="T12" fmla="*/ 2147483647 w 132"/>
              <a:gd name="T13" fmla="*/ 2147483647 h 70"/>
              <a:gd name="T14" fmla="*/ 2147483647 w 132"/>
              <a:gd name="T15" fmla="*/ 2147483647 h 70"/>
              <a:gd name="T16" fmla="*/ 2147483647 w 132"/>
              <a:gd name="T17" fmla="*/ 2147483647 h 70"/>
              <a:gd name="T18" fmla="*/ 2147483647 w 132"/>
              <a:gd name="T19" fmla="*/ 2147483647 h 70"/>
              <a:gd name="T20" fmla="*/ 2147483647 w 132"/>
              <a:gd name="T21" fmla="*/ 2147483647 h 70"/>
              <a:gd name="T22" fmla="*/ 2147483647 w 132"/>
              <a:gd name="T23" fmla="*/ 2147483647 h 70"/>
              <a:gd name="T24" fmla="*/ 2147483647 w 132"/>
              <a:gd name="T25" fmla="*/ 2147483647 h 70"/>
              <a:gd name="T26" fmla="*/ 2147483647 w 132"/>
              <a:gd name="T27" fmla="*/ 2147483647 h 70"/>
              <a:gd name="T28" fmla="*/ 2147483647 w 132"/>
              <a:gd name="T29" fmla="*/ 2147483647 h 70"/>
              <a:gd name="T30" fmla="*/ 2147483647 w 132"/>
              <a:gd name="T31" fmla="*/ 0 h 70"/>
              <a:gd name="T32" fmla="*/ 2147483647 w 132"/>
              <a:gd name="T33" fmla="*/ 0 h 70"/>
              <a:gd name="T34" fmla="*/ 2147483647 w 132"/>
              <a:gd name="T35" fmla="*/ 2147483647 h 70"/>
              <a:gd name="T36" fmla="*/ 2147483647 w 132"/>
              <a:gd name="T37" fmla="*/ 2147483647 h 70"/>
              <a:gd name="T38" fmla="*/ 2147483647 w 132"/>
              <a:gd name="T39" fmla="*/ 2147483647 h 70"/>
              <a:gd name="T40" fmla="*/ 2147483647 w 132"/>
              <a:gd name="T41" fmla="*/ 2147483647 h 70"/>
              <a:gd name="T42" fmla="*/ 2147483647 w 132"/>
              <a:gd name="T43" fmla="*/ 2147483647 h 70"/>
              <a:gd name="T44" fmla="*/ 0 w 132"/>
              <a:gd name="T45" fmla="*/ 2147483647 h 70"/>
              <a:gd name="T46" fmla="*/ 2147483647 w 132"/>
              <a:gd name="T47" fmla="*/ 2147483647 h 70"/>
              <a:gd name="T48" fmla="*/ 2147483647 w 132"/>
              <a:gd name="T49" fmla="*/ 2147483647 h 70"/>
              <a:gd name="T50" fmla="*/ 2147483647 w 132"/>
              <a:gd name="T51" fmla="*/ 2147483647 h 70"/>
              <a:gd name="T52" fmla="*/ 2147483647 w 132"/>
              <a:gd name="T53" fmla="*/ 2147483647 h 70"/>
              <a:gd name="T54" fmla="*/ 2147483647 w 132"/>
              <a:gd name="T55" fmla="*/ 2147483647 h 70"/>
              <a:gd name="T56" fmla="*/ 2147483647 w 132"/>
              <a:gd name="T57" fmla="*/ 2147483647 h 70"/>
              <a:gd name="T58" fmla="*/ 2147483647 w 132"/>
              <a:gd name="T59" fmla="*/ 2147483647 h 70"/>
              <a:gd name="T60" fmla="*/ 2147483647 w 132"/>
              <a:gd name="T61" fmla="*/ 2147483647 h 70"/>
              <a:gd name="T62" fmla="*/ 2147483647 w 132"/>
              <a:gd name="T63" fmla="*/ 2147483647 h 70"/>
              <a:gd name="T64" fmla="*/ 2147483647 w 132"/>
              <a:gd name="T65" fmla="*/ 2147483647 h 70"/>
              <a:gd name="T66" fmla="*/ 2147483647 w 132"/>
              <a:gd name="T67" fmla="*/ 2147483647 h 70"/>
              <a:gd name="T68" fmla="*/ 2147483647 w 132"/>
              <a:gd name="T69" fmla="*/ 2147483647 h 70"/>
              <a:gd name="T70" fmla="*/ 2147483647 w 132"/>
              <a:gd name="T71" fmla="*/ 2147483647 h 70"/>
              <a:gd name="T72" fmla="*/ 2147483647 w 132"/>
              <a:gd name="T73" fmla="*/ 2147483647 h 70"/>
              <a:gd name="T74" fmla="*/ 2147483647 w 132"/>
              <a:gd name="T75" fmla="*/ 2147483647 h 70"/>
              <a:gd name="T76" fmla="*/ 2147483647 w 132"/>
              <a:gd name="T77" fmla="*/ 2147483647 h 70"/>
              <a:gd name="T78" fmla="*/ 2147483647 w 132"/>
              <a:gd name="T79" fmla="*/ 2147483647 h 70"/>
              <a:gd name="T80" fmla="*/ 2147483647 w 132"/>
              <a:gd name="T81" fmla="*/ 2147483647 h 70"/>
              <a:gd name="T82" fmla="*/ 2147483647 w 132"/>
              <a:gd name="T83" fmla="*/ 2147483647 h 70"/>
              <a:gd name="T84" fmla="*/ 2147483647 w 132"/>
              <a:gd name="T85" fmla="*/ 2147483647 h 70"/>
              <a:gd name="T86" fmla="*/ 2147483647 w 132"/>
              <a:gd name="T87" fmla="*/ 2147483647 h 70"/>
              <a:gd name="T88" fmla="*/ 2147483647 w 132"/>
              <a:gd name="T89" fmla="*/ 2147483647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70"/>
              <a:gd name="T137" fmla="*/ 132 w 13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70">
                <a:moveTo>
                  <a:pt x="128" y="46"/>
                </a:moveTo>
                <a:lnTo>
                  <a:pt x="110" y="46"/>
                </a:lnTo>
                <a:lnTo>
                  <a:pt x="104" y="44"/>
                </a:lnTo>
                <a:lnTo>
                  <a:pt x="98" y="40"/>
                </a:lnTo>
                <a:lnTo>
                  <a:pt x="96" y="40"/>
                </a:lnTo>
                <a:lnTo>
                  <a:pt x="94" y="40"/>
                </a:lnTo>
                <a:lnTo>
                  <a:pt x="90" y="40"/>
                </a:lnTo>
                <a:lnTo>
                  <a:pt x="84" y="38"/>
                </a:lnTo>
                <a:lnTo>
                  <a:pt x="80" y="36"/>
                </a:lnTo>
                <a:lnTo>
                  <a:pt x="76" y="32"/>
                </a:lnTo>
                <a:lnTo>
                  <a:pt x="74" y="30"/>
                </a:lnTo>
                <a:lnTo>
                  <a:pt x="62" y="26"/>
                </a:lnTo>
                <a:lnTo>
                  <a:pt x="52" y="22"/>
                </a:lnTo>
                <a:lnTo>
                  <a:pt x="44" y="16"/>
                </a:lnTo>
                <a:lnTo>
                  <a:pt x="34" y="8"/>
                </a:lnTo>
                <a:lnTo>
                  <a:pt x="22" y="0"/>
                </a:lnTo>
                <a:lnTo>
                  <a:pt x="20" y="0"/>
                </a:lnTo>
                <a:lnTo>
                  <a:pt x="18" y="2"/>
                </a:lnTo>
                <a:lnTo>
                  <a:pt x="16" y="4"/>
                </a:lnTo>
                <a:lnTo>
                  <a:pt x="12" y="4"/>
                </a:lnTo>
                <a:lnTo>
                  <a:pt x="6" y="4"/>
                </a:lnTo>
                <a:lnTo>
                  <a:pt x="2" y="12"/>
                </a:lnTo>
                <a:lnTo>
                  <a:pt x="0" y="22"/>
                </a:lnTo>
                <a:lnTo>
                  <a:pt x="2" y="26"/>
                </a:lnTo>
                <a:lnTo>
                  <a:pt x="4" y="28"/>
                </a:lnTo>
                <a:lnTo>
                  <a:pt x="10" y="32"/>
                </a:lnTo>
                <a:lnTo>
                  <a:pt x="32" y="42"/>
                </a:lnTo>
                <a:lnTo>
                  <a:pt x="44" y="50"/>
                </a:lnTo>
                <a:lnTo>
                  <a:pt x="54" y="54"/>
                </a:lnTo>
                <a:lnTo>
                  <a:pt x="64" y="50"/>
                </a:lnTo>
                <a:lnTo>
                  <a:pt x="68" y="52"/>
                </a:lnTo>
                <a:lnTo>
                  <a:pt x="72" y="52"/>
                </a:lnTo>
                <a:lnTo>
                  <a:pt x="78" y="58"/>
                </a:lnTo>
                <a:lnTo>
                  <a:pt x="82" y="64"/>
                </a:lnTo>
                <a:lnTo>
                  <a:pt x="98" y="68"/>
                </a:lnTo>
                <a:lnTo>
                  <a:pt x="112" y="70"/>
                </a:lnTo>
                <a:lnTo>
                  <a:pt x="122" y="70"/>
                </a:lnTo>
                <a:lnTo>
                  <a:pt x="130" y="70"/>
                </a:lnTo>
                <a:lnTo>
                  <a:pt x="132" y="68"/>
                </a:lnTo>
                <a:lnTo>
                  <a:pt x="132" y="66"/>
                </a:lnTo>
                <a:lnTo>
                  <a:pt x="132" y="62"/>
                </a:lnTo>
                <a:lnTo>
                  <a:pt x="130" y="58"/>
                </a:lnTo>
                <a:lnTo>
                  <a:pt x="128" y="54"/>
                </a:lnTo>
                <a:lnTo>
                  <a:pt x="128" y="48"/>
                </a:lnTo>
                <a:lnTo>
                  <a:pt x="128" y="4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34" name="Freeform 261"/>
          <p:cNvSpPr/>
          <p:nvPr/>
        </p:nvSpPr>
        <p:spPr bwMode="auto">
          <a:xfrm>
            <a:off x="6424613" y="1960563"/>
            <a:ext cx="298450" cy="303212"/>
          </a:xfrm>
          <a:custGeom>
            <a:avLst/>
            <a:gdLst>
              <a:gd name="T0" fmla="*/ 2147483647 w 240"/>
              <a:gd name="T1" fmla="*/ 2147483647 h 242"/>
              <a:gd name="T2" fmla="*/ 2147483647 w 240"/>
              <a:gd name="T3" fmla="*/ 2147483647 h 242"/>
              <a:gd name="T4" fmla="*/ 2147483647 w 240"/>
              <a:gd name="T5" fmla="*/ 2147483647 h 242"/>
              <a:gd name="T6" fmla="*/ 2147483647 w 240"/>
              <a:gd name="T7" fmla="*/ 2147483647 h 242"/>
              <a:gd name="T8" fmla="*/ 2147483647 w 240"/>
              <a:gd name="T9" fmla="*/ 2147483647 h 242"/>
              <a:gd name="T10" fmla="*/ 2147483647 w 240"/>
              <a:gd name="T11" fmla="*/ 2147483647 h 242"/>
              <a:gd name="T12" fmla="*/ 2147483647 w 240"/>
              <a:gd name="T13" fmla="*/ 2147483647 h 242"/>
              <a:gd name="T14" fmla="*/ 2147483647 w 240"/>
              <a:gd name="T15" fmla="*/ 2147483647 h 242"/>
              <a:gd name="T16" fmla="*/ 2147483647 w 240"/>
              <a:gd name="T17" fmla="*/ 2147483647 h 242"/>
              <a:gd name="T18" fmla="*/ 2147483647 w 240"/>
              <a:gd name="T19" fmla="*/ 2147483647 h 242"/>
              <a:gd name="T20" fmla="*/ 2147483647 w 240"/>
              <a:gd name="T21" fmla="*/ 2147483647 h 242"/>
              <a:gd name="T22" fmla="*/ 2147483647 w 240"/>
              <a:gd name="T23" fmla="*/ 2147483647 h 242"/>
              <a:gd name="T24" fmla="*/ 2147483647 w 240"/>
              <a:gd name="T25" fmla="*/ 2147483647 h 242"/>
              <a:gd name="T26" fmla="*/ 2147483647 w 240"/>
              <a:gd name="T27" fmla="*/ 2147483647 h 242"/>
              <a:gd name="T28" fmla="*/ 2147483647 w 240"/>
              <a:gd name="T29" fmla="*/ 2147483647 h 242"/>
              <a:gd name="T30" fmla="*/ 2147483647 w 240"/>
              <a:gd name="T31" fmla="*/ 2147483647 h 242"/>
              <a:gd name="T32" fmla="*/ 2147483647 w 240"/>
              <a:gd name="T33" fmla="*/ 2147483647 h 242"/>
              <a:gd name="T34" fmla="*/ 2147483647 w 240"/>
              <a:gd name="T35" fmla="*/ 2147483647 h 242"/>
              <a:gd name="T36" fmla="*/ 0 w 240"/>
              <a:gd name="T37" fmla="*/ 2147483647 h 242"/>
              <a:gd name="T38" fmla="*/ 2147483647 w 240"/>
              <a:gd name="T39" fmla="*/ 2147483647 h 242"/>
              <a:gd name="T40" fmla="*/ 2147483647 w 240"/>
              <a:gd name="T41" fmla="*/ 2147483647 h 242"/>
              <a:gd name="T42" fmla="*/ 2147483647 w 240"/>
              <a:gd name="T43" fmla="*/ 2147483647 h 242"/>
              <a:gd name="T44" fmla="*/ 2147483647 w 240"/>
              <a:gd name="T45" fmla="*/ 2147483647 h 242"/>
              <a:gd name="T46" fmla="*/ 2147483647 w 240"/>
              <a:gd name="T47" fmla="*/ 2147483647 h 242"/>
              <a:gd name="T48" fmla="*/ 2147483647 w 240"/>
              <a:gd name="T49" fmla="*/ 2147483647 h 242"/>
              <a:gd name="T50" fmla="*/ 2147483647 w 240"/>
              <a:gd name="T51" fmla="*/ 2147483647 h 242"/>
              <a:gd name="T52" fmla="*/ 2147483647 w 240"/>
              <a:gd name="T53" fmla="*/ 2147483647 h 242"/>
              <a:gd name="T54" fmla="*/ 2147483647 w 240"/>
              <a:gd name="T55" fmla="*/ 2147483647 h 242"/>
              <a:gd name="T56" fmla="*/ 2147483647 w 240"/>
              <a:gd name="T57" fmla="*/ 2147483647 h 242"/>
              <a:gd name="T58" fmla="*/ 2147483647 w 240"/>
              <a:gd name="T59" fmla="*/ 2147483647 h 242"/>
              <a:gd name="T60" fmla="*/ 2147483647 w 240"/>
              <a:gd name="T61" fmla="*/ 2147483647 h 242"/>
              <a:gd name="T62" fmla="*/ 2147483647 w 240"/>
              <a:gd name="T63" fmla="*/ 2147483647 h 242"/>
              <a:gd name="T64" fmla="*/ 2147483647 w 240"/>
              <a:gd name="T65" fmla="*/ 2147483647 h 242"/>
              <a:gd name="T66" fmla="*/ 2147483647 w 240"/>
              <a:gd name="T67" fmla="*/ 2147483647 h 242"/>
              <a:gd name="T68" fmla="*/ 2147483647 w 240"/>
              <a:gd name="T69" fmla="*/ 2147483647 h 242"/>
              <a:gd name="T70" fmla="*/ 2147483647 w 240"/>
              <a:gd name="T71" fmla="*/ 2147483647 h 242"/>
              <a:gd name="T72" fmla="*/ 2147483647 w 240"/>
              <a:gd name="T73" fmla="*/ 2147483647 h 242"/>
              <a:gd name="T74" fmla="*/ 2147483647 w 240"/>
              <a:gd name="T75" fmla="*/ 2147483647 h 242"/>
              <a:gd name="T76" fmla="*/ 2147483647 w 240"/>
              <a:gd name="T77" fmla="*/ 2147483647 h 242"/>
              <a:gd name="T78" fmla="*/ 2147483647 w 240"/>
              <a:gd name="T79" fmla="*/ 2147483647 h 242"/>
              <a:gd name="T80" fmla="*/ 2147483647 w 240"/>
              <a:gd name="T81" fmla="*/ 2147483647 h 242"/>
              <a:gd name="T82" fmla="*/ 2147483647 w 240"/>
              <a:gd name="T83" fmla="*/ 2147483647 h 242"/>
              <a:gd name="T84" fmla="*/ 2147483647 w 240"/>
              <a:gd name="T85" fmla="*/ 2147483647 h 242"/>
              <a:gd name="T86" fmla="*/ 2147483647 w 240"/>
              <a:gd name="T87" fmla="*/ 2147483647 h 242"/>
              <a:gd name="T88" fmla="*/ 2147483647 w 240"/>
              <a:gd name="T89" fmla="*/ 2147483647 h 242"/>
              <a:gd name="T90" fmla="*/ 2147483647 w 240"/>
              <a:gd name="T91" fmla="*/ 2147483647 h 242"/>
              <a:gd name="T92" fmla="*/ 2147483647 w 240"/>
              <a:gd name="T93" fmla="*/ 2147483647 h 242"/>
              <a:gd name="T94" fmla="*/ 2147483647 w 240"/>
              <a:gd name="T95" fmla="*/ 2147483647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0"/>
              <a:gd name="T145" fmla="*/ 0 h 242"/>
              <a:gd name="T146" fmla="*/ 240 w 240"/>
              <a:gd name="T147" fmla="*/ 242 h 2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0" h="242">
                <a:moveTo>
                  <a:pt x="238" y="28"/>
                </a:moveTo>
                <a:lnTo>
                  <a:pt x="234" y="26"/>
                </a:lnTo>
                <a:lnTo>
                  <a:pt x="230" y="26"/>
                </a:lnTo>
                <a:lnTo>
                  <a:pt x="224" y="24"/>
                </a:lnTo>
                <a:lnTo>
                  <a:pt x="218" y="24"/>
                </a:lnTo>
                <a:lnTo>
                  <a:pt x="214" y="22"/>
                </a:lnTo>
                <a:lnTo>
                  <a:pt x="210" y="18"/>
                </a:lnTo>
                <a:lnTo>
                  <a:pt x="206" y="10"/>
                </a:lnTo>
                <a:lnTo>
                  <a:pt x="200" y="4"/>
                </a:lnTo>
                <a:lnTo>
                  <a:pt x="192" y="0"/>
                </a:lnTo>
                <a:lnTo>
                  <a:pt x="184" y="0"/>
                </a:lnTo>
                <a:lnTo>
                  <a:pt x="174" y="2"/>
                </a:lnTo>
                <a:lnTo>
                  <a:pt x="164" y="2"/>
                </a:lnTo>
                <a:lnTo>
                  <a:pt x="154" y="4"/>
                </a:lnTo>
                <a:lnTo>
                  <a:pt x="148" y="6"/>
                </a:lnTo>
                <a:lnTo>
                  <a:pt x="142" y="8"/>
                </a:lnTo>
                <a:lnTo>
                  <a:pt x="140" y="12"/>
                </a:lnTo>
                <a:lnTo>
                  <a:pt x="138" y="16"/>
                </a:lnTo>
                <a:lnTo>
                  <a:pt x="140" y="20"/>
                </a:lnTo>
                <a:lnTo>
                  <a:pt x="142" y="24"/>
                </a:lnTo>
                <a:lnTo>
                  <a:pt x="146" y="28"/>
                </a:lnTo>
                <a:lnTo>
                  <a:pt x="148" y="34"/>
                </a:lnTo>
                <a:lnTo>
                  <a:pt x="146" y="40"/>
                </a:lnTo>
                <a:lnTo>
                  <a:pt x="140" y="48"/>
                </a:lnTo>
                <a:lnTo>
                  <a:pt x="136" y="54"/>
                </a:lnTo>
                <a:lnTo>
                  <a:pt x="132" y="60"/>
                </a:lnTo>
                <a:lnTo>
                  <a:pt x="132" y="64"/>
                </a:lnTo>
                <a:lnTo>
                  <a:pt x="132" y="68"/>
                </a:lnTo>
                <a:lnTo>
                  <a:pt x="132" y="70"/>
                </a:lnTo>
                <a:lnTo>
                  <a:pt x="126" y="76"/>
                </a:lnTo>
                <a:lnTo>
                  <a:pt x="124" y="80"/>
                </a:lnTo>
                <a:lnTo>
                  <a:pt x="122" y="84"/>
                </a:lnTo>
                <a:lnTo>
                  <a:pt x="122" y="88"/>
                </a:lnTo>
                <a:lnTo>
                  <a:pt x="126" y="90"/>
                </a:lnTo>
                <a:lnTo>
                  <a:pt x="124" y="94"/>
                </a:lnTo>
                <a:lnTo>
                  <a:pt x="120" y="96"/>
                </a:lnTo>
                <a:lnTo>
                  <a:pt x="114" y="96"/>
                </a:lnTo>
                <a:lnTo>
                  <a:pt x="106" y="96"/>
                </a:lnTo>
                <a:lnTo>
                  <a:pt x="104" y="100"/>
                </a:lnTo>
                <a:lnTo>
                  <a:pt x="100" y="104"/>
                </a:lnTo>
                <a:lnTo>
                  <a:pt x="98" y="106"/>
                </a:lnTo>
                <a:lnTo>
                  <a:pt x="96" y="108"/>
                </a:lnTo>
                <a:lnTo>
                  <a:pt x="90" y="108"/>
                </a:lnTo>
                <a:lnTo>
                  <a:pt x="86" y="108"/>
                </a:lnTo>
                <a:lnTo>
                  <a:pt x="82" y="112"/>
                </a:lnTo>
                <a:lnTo>
                  <a:pt x="80" y="116"/>
                </a:lnTo>
                <a:lnTo>
                  <a:pt x="82" y="120"/>
                </a:lnTo>
                <a:lnTo>
                  <a:pt x="84" y="126"/>
                </a:lnTo>
                <a:lnTo>
                  <a:pt x="84" y="128"/>
                </a:lnTo>
                <a:lnTo>
                  <a:pt x="80" y="132"/>
                </a:lnTo>
                <a:lnTo>
                  <a:pt x="68" y="136"/>
                </a:lnTo>
                <a:lnTo>
                  <a:pt x="54" y="138"/>
                </a:lnTo>
                <a:lnTo>
                  <a:pt x="44" y="138"/>
                </a:lnTo>
                <a:lnTo>
                  <a:pt x="34" y="138"/>
                </a:lnTo>
                <a:lnTo>
                  <a:pt x="24" y="136"/>
                </a:lnTo>
                <a:lnTo>
                  <a:pt x="12" y="136"/>
                </a:lnTo>
                <a:lnTo>
                  <a:pt x="0" y="134"/>
                </a:lnTo>
                <a:lnTo>
                  <a:pt x="6" y="136"/>
                </a:lnTo>
                <a:lnTo>
                  <a:pt x="12" y="140"/>
                </a:lnTo>
                <a:lnTo>
                  <a:pt x="18" y="148"/>
                </a:lnTo>
                <a:lnTo>
                  <a:pt x="24" y="154"/>
                </a:lnTo>
                <a:lnTo>
                  <a:pt x="28" y="154"/>
                </a:lnTo>
                <a:lnTo>
                  <a:pt x="32" y="156"/>
                </a:lnTo>
                <a:lnTo>
                  <a:pt x="34" y="162"/>
                </a:lnTo>
                <a:lnTo>
                  <a:pt x="36" y="170"/>
                </a:lnTo>
                <a:lnTo>
                  <a:pt x="42" y="174"/>
                </a:lnTo>
                <a:lnTo>
                  <a:pt x="46" y="178"/>
                </a:lnTo>
                <a:lnTo>
                  <a:pt x="44" y="182"/>
                </a:lnTo>
                <a:lnTo>
                  <a:pt x="40" y="184"/>
                </a:lnTo>
                <a:lnTo>
                  <a:pt x="30" y="190"/>
                </a:lnTo>
                <a:lnTo>
                  <a:pt x="26" y="192"/>
                </a:lnTo>
                <a:lnTo>
                  <a:pt x="24" y="198"/>
                </a:lnTo>
                <a:lnTo>
                  <a:pt x="22" y="202"/>
                </a:lnTo>
                <a:lnTo>
                  <a:pt x="22" y="210"/>
                </a:lnTo>
                <a:lnTo>
                  <a:pt x="30" y="216"/>
                </a:lnTo>
                <a:lnTo>
                  <a:pt x="34" y="216"/>
                </a:lnTo>
                <a:lnTo>
                  <a:pt x="42" y="218"/>
                </a:lnTo>
                <a:lnTo>
                  <a:pt x="72" y="218"/>
                </a:lnTo>
                <a:lnTo>
                  <a:pt x="80" y="216"/>
                </a:lnTo>
                <a:lnTo>
                  <a:pt x="88" y="214"/>
                </a:lnTo>
                <a:lnTo>
                  <a:pt x="104" y="208"/>
                </a:lnTo>
                <a:lnTo>
                  <a:pt x="108" y="220"/>
                </a:lnTo>
                <a:lnTo>
                  <a:pt x="114" y="230"/>
                </a:lnTo>
                <a:lnTo>
                  <a:pt x="118" y="234"/>
                </a:lnTo>
                <a:lnTo>
                  <a:pt x="122" y="238"/>
                </a:lnTo>
                <a:lnTo>
                  <a:pt x="128" y="240"/>
                </a:lnTo>
                <a:lnTo>
                  <a:pt x="136" y="242"/>
                </a:lnTo>
                <a:lnTo>
                  <a:pt x="136" y="236"/>
                </a:lnTo>
                <a:lnTo>
                  <a:pt x="138" y="234"/>
                </a:lnTo>
                <a:lnTo>
                  <a:pt x="140" y="232"/>
                </a:lnTo>
                <a:lnTo>
                  <a:pt x="144" y="232"/>
                </a:lnTo>
                <a:lnTo>
                  <a:pt x="148" y="232"/>
                </a:lnTo>
                <a:lnTo>
                  <a:pt x="152" y="234"/>
                </a:lnTo>
                <a:lnTo>
                  <a:pt x="156" y="236"/>
                </a:lnTo>
                <a:lnTo>
                  <a:pt x="166" y="234"/>
                </a:lnTo>
                <a:lnTo>
                  <a:pt x="172" y="230"/>
                </a:lnTo>
                <a:lnTo>
                  <a:pt x="174" y="226"/>
                </a:lnTo>
                <a:lnTo>
                  <a:pt x="172" y="218"/>
                </a:lnTo>
                <a:lnTo>
                  <a:pt x="168" y="214"/>
                </a:lnTo>
                <a:lnTo>
                  <a:pt x="160" y="206"/>
                </a:lnTo>
                <a:lnTo>
                  <a:pt x="158" y="204"/>
                </a:lnTo>
                <a:lnTo>
                  <a:pt x="156" y="200"/>
                </a:lnTo>
                <a:lnTo>
                  <a:pt x="156" y="192"/>
                </a:lnTo>
                <a:lnTo>
                  <a:pt x="154" y="190"/>
                </a:lnTo>
                <a:lnTo>
                  <a:pt x="150" y="190"/>
                </a:lnTo>
                <a:lnTo>
                  <a:pt x="146" y="186"/>
                </a:lnTo>
                <a:lnTo>
                  <a:pt x="144" y="182"/>
                </a:lnTo>
                <a:lnTo>
                  <a:pt x="146" y="178"/>
                </a:lnTo>
                <a:lnTo>
                  <a:pt x="150" y="172"/>
                </a:lnTo>
                <a:lnTo>
                  <a:pt x="154" y="166"/>
                </a:lnTo>
                <a:lnTo>
                  <a:pt x="158" y="164"/>
                </a:lnTo>
                <a:lnTo>
                  <a:pt x="162" y="166"/>
                </a:lnTo>
                <a:lnTo>
                  <a:pt x="166" y="168"/>
                </a:lnTo>
                <a:lnTo>
                  <a:pt x="170" y="168"/>
                </a:lnTo>
                <a:lnTo>
                  <a:pt x="174" y="164"/>
                </a:lnTo>
                <a:lnTo>
                  <a:pt x="180" y="158"/>
                </a:lnTo>
                <a:lnTo>
                  <a:pt x="188" y="146"/>
                </a:lnTo>
                <a:lnTo>
                  <a:pt x="192" y="140"/>
                </a:lnTo>
                <a:lnTo>
                  <a:pt x="194" y="132"/>
                </a:lnTo>
                <a:lnTo>
                  <a:pt x="198" y="126"/>
                </a:lnTo>
                <a:lnTo>
                  <a:pt x="202" y="120"/>
                </a:lnTo>
                <a:lnTo>
                  <a:pt x="204" y="114"/>
                </a:lnTo>
                <a:lnTo>
                  <a:pt x="208" y="110"/>
                </a:lnTo>
                <a:lnTo>
                  <a:pt x="208" y="96"/>
                </a:lnTo>
                <a:lnTo>
                  <a:pt x="210" y="92"/>
                </a:lnTo>
                <a:lnTo>
                  <a:pt x="214" y="90"/>
                </a:lnTo>
                <a:lnTo>
                  <a:pt x="214" y="88"/>
                </a:lnTo>
                <a:lnTo>
                  <a:pt x="216" y="84"/>
                </a:lnTo>
                <a:lnTo>
                  <a:pt x="208" y="80"/>
                </a:lnTo>
                <a:lnTo>
                  <a:pt x="198" y="72"/>
                </a:lnTo>
                <a:lnTo>
                  <a:pt x="190" y="60"/>
                </a:lnTo>
                <a:lnTo>
                  <a:pt x="188" y="56"/>
                </a:lnTo>
                <a:lnTo>
                  <a:pt x="188" y="52"/>
                </a:lnTo>
                <a:lnTo>
                  <a:pt x="186" y="50"/>
                </a:lnTo>
                <a:lnTo>
                  <a:pt x="190" y="44"/>
                </a:lnTo>
                <a:lnTo>
                  <a:pt x="194" y="40"/>
                </a:lnTo>
                <a:lnTo>
                  <a:pt x="198" y="42"/>
                </a:lnTo>
                <a:lnTo>
                  <a:pt x="202" y="44"/>
                </a:lnTo>
                <a:lnTo>
                  <a:pt x="204" y="44"/>
                </a:lnTo>
                <a:lnTo>
                  <a:pt x="208" y="46"/>
                </a:lnTo>
                <a:lnTo>
                  <a:pt x="216" y="44"/>
                </a:lnTo>
                <a:lnTo>
                  <a:pt x="224" y="40"/>
                </a:lnTo>
                <a:lnTo>
                  <a:pt x="240" y="28"/>
                </a:lnTo>
                <a:lnTo>
                  <a:pt x="238" y="2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36" name="Freeform 263"/>
          <p:cNvSpPr/>
          <p:nvPr/>
        </p:nvSpPr>
        <p:spPr bwMode="auto">
          <a:xfrm>
            <a:off x="6784975" y="1616075"/>
            <a:ext cx="600075" cy="234950"/>
          </a:xfrm>
          <a:custGeom>
            <a:avLst/>
            <a:gdLst>
              <a:gd name="T0" fmla="*/ 2147483647 w 482"/>
              <a:gd name="T1" fmla="*/ 2147483647 h 186"/>
              <a:gd name="T2" fmla="*/ 2147483647 w 482"/>
              <a:gd name="T3" fmla="*/ 2147483647 h 186"/>
              <a:gd name="T4" fmla="*/ 2147483647 w 482"/>
              <a:gd name="T5" fmla="*/ 2147483647 h 186"/>
              <a:gd name="T6" fmla="*/ 2147483647 w 482"/>
              <a:gd name="T7" fmla="*/ 2147483647 h 186"/>
              <a:gd name="T8" fmla="*/ 2147483647 w 482"/>
              <a:gd name="T9" fmla="*/ 2147483647 h 186"/>
              <a:gd name="T10" fmla="*/ 2147483647 w 482"/>
              <a:gd name="T11" fmla="*/ 2147483647 h 186"/>
              <a:gd name="T12" fmla="*/ 2147483647 w 482"/>
              <a:gd name="T13" fmla="*/ 2147483647 h 186"/>
              <a:gd name="T14" fmla="*/ 2147483647 w 482"/>
              <a:gd name="T15" fmla="*/ 2147483647 h 186"/>
              <a:gd name="T16" fmla="*/ 2147483647 w 482"/>
              <a:gd name="T17" fmla="*/ 2147483647 h 186"/>
              <a:gd name="T18" fmla="*/ 2147483647 w 482"/>
              <a:gd name="T19" fmla="*/ 2147483647 h 186"/>
              <a:gd name="T20" fmla="*/ 2147483647 w 482"/>
              <a:gd name="T21" fmla="*/ 2147483647 h 186"/>
              <a:gd name="T22" fmla="*/ 2147483647 w 482"/>
              <a:gd name="T23" fmla="*/ 2147483647 h 186"/>
              <a:gd name="T24" fmla="*/ 2147483647 w 482"/>
              <a:gd name="T25" fmla="*/ 2147483647 h 186"/>
              <a:gd name="T26" fmla="*/ 2147483647 w 482"/>
              <a:gd name="T27" fmla="*/ 2147483647 h 186"/>
              <a:gd name="T28" fmla="*/ 2147483647 w 482"/>
              <a:gd name="T29" fmla="*/ 2147483647 h 186"/>
              <a:gd name="T30" fmla="*/ 2147483647 w 482"/>
              <a:gd name="T31" fmla="*/ 2147483647 h 186"/>
              <a:gd name="T32" fmla="*/ 2147483647 w 482"/>
              <a:gd name="T33" fmla="*/ 2147483647 h 186"/>
              <a:gd name="T34" fmla="*/ 2147483647 w 482"/>
              <a:gd name="T35" fmla="*/ 2147483647 h 186"/>
              <a:gd name="T36" fmla="*/ 2147483647 w 482"/>
              <a:gd name="T37" fmla="*/ 2147483647 h 186"/>
              <a:gd name="T38" fmla="*/ 2147483647 w 482"/>
              <a:gd name="T39" fmla="*/ 2147483647 h 186"/>
              <a:gd name="T40" fmla="*/ 2147483647 w 482"/>
              <a:gd name="T41" fmla="*/ 2147483647 h 186"/>
              <a:gd name="T42" fmla="*/ 2147483647 w 482"/>
              <a:gd name="T43" fmla="*/ 2147483647 h 186"/>
              <a:gd name="T44" fmla="*/ 2147483647 w 482"/>
              <a:gd name="T45" fmla="*/ 2147483647 h 186"/>
              <a:gd name="T46" fmla="*/ 2147483647 w 482"/>
              <a:gd name="T47" fmla="*/ 2147483647 h 186"/>
              <a:gd name="T48" fmla="*/ 2147483647 w 482"/>
              <a:gd name="T49" fmla="*/ 2147483647 h 186"/>
              <a:gd name="T50" fmla="*/ 2147483647 w 482"/>
              <a:gd name="T51" fmla="*/ 2147483647 h 186"/>
              <a:gd name="T52" fmla="*/ 2147483647 w 482"/>
              <a:gd name="T53" fmla="*/ 2147483647 h 186"/>
              <a:gd name="T54" fmla="*/ 2147483647 w 482"/>
              <a:gd name="T55" fmla="*/ 2147483647 h 186"/>
              <a:gd name="T56" fmla="*/ 2147483647 w 482"/>
              <a:gd name="T57" fmla="*/ 2147483647 h 186"/>
              <a:gd name="T58" fmla="*/ 2147483647 w 482"/>
              <a:gd name="T59" fmla="*/ 2147483647 h 186"/>
              <a:gd name="T60" fmla="*/ 2147483647 w 482"/>
              <a:gd name="T61" fmla="*/ 2147483647 h 186"/>
              <a:gd name="T62" fmla="*/ 2147483647 w 482"/>
              <a:gd name="T63" fmla="*/ 2147483647 h 186"/>
              <a:gd name="T64" fmla="*/ 2147483647 w 482"/>
              <a:gd name="T65" fmla="*/ 2147483647 h 186"/>
              <a:gd name="T66" fmla="*/ 2147483647 w 482"/>
              <a:gd name="T67" fmla="*/ 2147483647 h 186"/>
              <a:gd name="T68" fmla="*/ 2147483647 w 482"/>
              <a:gd name="T69" fmla="*/ 2147483647 h 186"/>
              <a:gd name="T70" fmla="*/ 2147483647 w 482"/>
              <a:gd name="T71" fmla="*/ 2147483647 h 186"/>
              <a:gd name="T72" fmla="*/ 2147483647 w 482"/>
              <a:gd name="T73" fmla="*/ 2147483647 h 186"/>
              <a:gd name="T74" fmla="*/ 2147483647 w 482"/>
              <a:gd name="T75" fmla="*/ 2147483647 h 186"/>
              <a:gd name="T76" fmla="*/ 2147483647 w 482"/>
              <a:gd name="T77" fmla="*/ 2147483647 h 186"/>
              <a:gd name="T78" fmla="*/ 2147483647 w 482"/>
              <a:gd name="T79" fmla="*/ 2147483647 h 186"/>
              <a:gd name="T80" fmla="*/ 2147483647 w 482"/>
              <a:gd name="T81" fmla="*/ 2147483647 h 186"/>
              <a:gd name="T82" fmla="*/ 2147483647 w 482"/>
              <a:gd name="T83" fmla="*/ 2147483647 h 186"/>
              <a:gd name="T84" fmla="*/ 2147483647 w 482"/>
              <a:gd name="T85" fmla="*/ 2147483647 h 186"/>
              <a:gd name="T86" fmla="*/ 2147483647 w 482"/>
              <a:gd name="T87" fmla="*/ 2147483647 h 186"/>
              <a:gd name="T88" fmla="*/ 2147483647 w 482"/>
              <a:gd name="T89" fmla="*/ 2147483647 h 186"/>
              <a:gd name="T90" fmla="*/ 2147483647 w 482"/>
              <a:gd name="T91" fmla="*/ 2147483647 h 186"/>
              <a:gd name="T92" fmla="*/ 2147483647 w 482"/>
              <a:gd name="T93" fmla="*/ 2147483647 h 186"/>
              <a:gd name="T94" fmla="*/ 2147483647 w 482"/>
              <a:gd name="T95" fmla="*/ 2147483647 h 186"/>
              <a:gd name="T96" fmla="*/ 2147483647 w 482"/>
              <a:gd name="T97" fmla="*/ 2147483647 h 186"/>
              <a:gd name="T98" fmla="*/ 2147483647 w 482"/>
              <a:gd name="T99" fmla="*/ 0 h 186"/>
              <a:gd name="T100" fmla="*/ 2147483647 w 482"/>
              <a:gd name="T101" fmla="*/ 2147483647 h 186"/>
              <a:gd name="T102" fmla="*/ 2147483647 w 482"/>
              <a:gd name="T103" fmla="*/ 2147483647 h 186"/>
              <a:gd name="T104" fmla="*/ 2147483647 w 482"/>
              <a:gd name="T105" fmla="*/ 2147483647 h 186"/>
              <a:gd name="T106" fmla="*/ 2147483647 w 482"/>
              <a:gd name="T107" fmla="*/ 2147483647 h 186"/>
              <a:gd name="T108" fmla="*/ 2147483647 w 482"/>
              <a:gd name="T109" fmla="*/ 2147483647 h 186"/>
              <a:gd name="T110" fmla="*/ 2147483647 w 482"/>
              <a:gd name="T111" fmla="*/ 2147483647 h 186"/>
              <a:gd name="T112" fmla="*/ 2147483647 w 482"/>
              <a:gd name="T113" fmla="*/ 2147483647 h 186"/>
              <a:gd name="T114" fmla="*/ 2147483647 w 482"/>
              <a:gd name="T115" fmla="*/ 2147483647 h 186"/>
              <a:gd name="T116" fmla="*/ 2147483647 w 482"/>
              <a:gd name="T117" fmla="*/ 2147483647 h 186"/>
              <a:gd name="T118" fmla="*/ 2147483647 w 482"/>
              <a:gd name="T119" fmla="*/ 2147483647 h 186"/>
              <a:gd name="T120" fmla="*/ 2147483647 w 482"/>
              <a:gd name="T121" fmla="*/ 2147483647 h 186"/>
              <a:gd name="T122" fmla="*/ 2147483647 w 482"/>
              <a:gd name="T123" fmla="*/ 2147483647 h 186"/>
              <a:gd name="T124" fmla="*/ 0 w 482"/>
              <a:gd name="T125" fmla="*/ 2147483647 h 1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2"/>
              <a:gd name="T190" fmla="*/ 0 h 186"/>
              <a:gd name="T191" fmla="*/ 482 w 482"/>
              <a:gd name="T192" fmla="*/ 186 h 1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2" h="186">
                <a:moveTo>
                  <a:pt x="0" y="50"/>
                </a:moveTo>
                <a:lnTo>
                  <a:pt x="4" y="56"/>
                </a:lnTo>
                <a:lnTo>
                  <a:pt x="6" y="60"/>
                </a:lnTo>
                <a:lnTo>
                  <a:pt x="12" y="64"/>
                </a:lnTo>
                <a:lnTo>
                  <a:pt x="20" y="66"/>
                </a:lnTo>
                <a:lnTo>
                  <a:pt x="34" y="72"/>
                </a:lnTo>
                <a:lnTo>
                  <a:pt x="40" y="74"/>
                </a:lnTo>
                <a:lnTo>
                  <a:pt x="48" y="78"/>
                </a:lnTo>
                <a:lnTo>
                  <a:pt x="60" y="86"/>
                </a:lnTo>
                <a:lnTo>
                  <a:pt x="64" y="92"/>
                </a:lnTo>
                <a:lnTo>
                  <a:pt x="68" y="100"/>
                </a:lnTo>
                <a:lnTo>
                  <a:pt x="72" y="114"/>
                </a:lnTo>
                <a:lnTo>
                  <a:pt x="76" y="120"/>
                </a:lnTo>
                <a:lnTo>
                  <a:pt x="80" y="126"/>
                </a:lnTo>
                <a:lnTo>
                  <a:pt x="110" y="126"/>
                </a:lnTo>
                <a:lnTo>
                  <a:pt x="118" y="130"/>
                </a:lnTo>
                <a:lnTo>
                  <a:pt x="128" y="134"/>
                </a:lnTo>
                <a:lnTo>
                  <a:pt x="138" y="134"/>
                </a:lnTo>
                <a:lnTo>
                  <a:pt x="146" y="140"/>
                </a:lnTo>
                <a:lnTo>
                  <a:pt x="156" y="146"/>
                </a:lnTo>
                <a:lnTo>
                  <a:pt x="164" y="154"/>
                </a:lnTo>
                <a:lnTo>
                  <a:pt x="172" y="162"/>
                </a:lnTo>
                <a:lnTo>
                  <a:pt x="180" y="166"/>
                </a:lnTo>
                <a:lnTo>
                  <a:pt x="214" y="166"/>
                </a:lnTo>
                <a:lnTo>
                  <a:pt x="214" y="168"/>
                </a:lnTo>
                <a:lnTo>
                  <a:pt x="258" y="168"/>
                </a:lnTo>
                <a:lnTo>
                  <a:pt x="268" y="174"/>
                </a:lnTo>
                <a:lnTo>
                  <a:pt x="280" y="180"/>
                </a:lnTo>
                <a:lnTo>
                  <a:pt x="296" y="184"/>
                </a:lnTo>
                <a:lnTo>
                  <a:pt x="310" y="186"/>
                </a:lnTo>
                <a:lnTo>
                  <a:pt x="318" y="184"/>
                </a:lnTo>
                <a:lnTo>
                  <a:pt x="324" y="180"/>
                </a:lnTo>
                <a:lnTo>
                  <a:pt x="334" y="172"/>
                </a:lnTo>
                <a:lnTo>
                  <a:pt x="362" y="172"/>
                </a:lnTo>
                <a:lnTo>
                  <a:pt x="374" y="168"/>
                </a:lnTo>
                <a:lnTo>
                  <a:pt x="384" y="162"/>
                </a:lnTo>
                <a:lnTo>
                  <a:pt x="392" y="156"/>
                </a:lnTo>
                <a:lnTo>
                  <a:pt x="396" y="150"/>
                </a:lnTo>
                <a:lnTo>
                  <a:pt x="396" y="146"/>
                </a:lnTo>
                <a:lnTo>
                  <a:pt x="396" y="142"/>
                </a:lnTo>
                <a:lnTo>
                  <a:pt x="394" y="140"/>
                </a:lnTo>
                <a:lnTo>
                  <a:pt x="390" y="138"/>
                </a:lnTo>
                <a:lnTo>
                  <a:pt x="384" y="134"/>
                </a:lnTo>
                <a:lnTo>
                  <a:pt x="382" y="134"/>
                </a:lnTo>
                <a:lnTo>
                  <a:pt x="382" y="130"/>
                </a:lnTo>
                <a:lnTo>
                  <a:pt x="384" y="126"/>
                </a:lnTo>
                <a:lnTo>
                  <a:pt x="388" y="124"/>
                </a:lnTo>
                <a:lnTo>
                  <a:pt x="390" y="124"/>
                </a:lnTo>
                <a:lnTo>
                  <a:pt x="394" y="126"/>
                </a:lnTo>
                <a:lnTo>
                  <a:pt x="398" y="128"/>
                </a:lnTo>
                <a:lnTo>
                  <a:pt x="404" y="128"/>
                </a:lnTo>
                <a:lnTo>
                  <a:pt x="410" y="126"/>
                </a:lnTo>
                <a:lnTo>
                  <a:pt x="416" y="124"/>
                </a:lnTo>
                <a:lnTo>
                  <a:pt x="418" y="120"/>
                </a:lnTo>
                <a:lnTo>
                  <a:pt x="422" y="118"/>
                </a:lnTo>
                <a:lnTo>
                  <a:pt x="432" y="116"/>
                </a:lnTo>
                <a:lnTo>
                  <a:pt x="436" y="116"/>
                </a:lnTo>
                <a:lnTo>
                  <a:pt x="440" y="114"/>
                </a:lnTo>
                <a:lnTo>
                  <a:pt x="440" y="108"/>
                </a:lnTo>
                <a:lnTo>
                  <a:pt x="442" y="106"/>
                </a:lnTo>
                <a:lnTo>
                  <a:pt x="442" y="102"/>
                </a:lnTo>
                <a:lnTo>
                  <a:pt x="444" y="98"/>
                </a:lnTo>
                <a:lnTo>
                  <a:pt x="462" y="96"/>
                </a:lnTo>
                <a:lnTo>
                  <a:pt x="482" y="94"/>
                </a:lnTo>
                <a:lnTo>
                  <a:pt x="476" y="86"/>
                </a:lnTo>
                <a:lnTo>
                  <a:pt x="468" y="80"/>
                </a:lnTo>
                <a:lnTo>
                  <a:pt x="458" y="74"/>
                </a:lnTo>
                <a:lnTo>
                  <a:pt x="448" y="72"/>
                </a:lnTo>
                <a:lnTo>
                  <a:pt x="442" y="74"/>
                </a:lnTo>
                <a:lnTo>
                  <a:pt x="434" y="76"/>
                </a:lnTo>
                <a:lnTo>
                  <a:pt x="416" y="76"/>
                </a:lnTo>
                <a:lnTo>
                  <a:pt x="410" y="76"/>
                </a:lnTo>
                <a:lnTo>
                  <a:pt x="408" y="72"/>
                </a:lnTo>
                <a:lnTo>
                  <a:pt x="404" y="68"/>
                </a:lnTo>
                <a:lnTo>
                  <a:pt x="404" y="62"/>
                </a:lnTo>
                <a:lnTo>
                  <a:pt x="402" y="40"/>
                </a:lnTo>
                <a:lnTo>
                  <a:pt x="384" y="32"/>
                </a:lnTo>
                <a:lnTo>
                  <a:pt x="374" y="30"/>
                </a:lnTo>
                <a:lnTo>
                  <a:pt x="368" y="30"/>
                </a:lnTo>
                <a:lnTo>
                  <a:pt x="362" y="30"/>
                </a:lnTo>
                <a:lnTo>
                  <a:pt x="356" y="32"/>
                </a:lnTo>
                <a:lnTo>
                  <a:pt x="344" y="40"/>
                </a:lnTo>
                <a:lnTo>
                  <a:pt x="334" y="48"/>
                </a:lnTo>
                <a:lnTo>
                  <a:pt x="326" y="50"/>
                </a:lnTo>
                <a:lnTo>
                  <a:pt x="318" y="50"/>
                </a:lnTo>
                <a:lnTo>
                  <a:pt x="304" y="48"/>
                </a:lnTo>
                <a:lnTo>
                  <a:pt x="290" y="46"/>
                </a:lnTo>
                <a:lnTo>
                  <a:pt x="264" y="34"/>
                </a:lnTo>
                <a:lnTo>
                  <a:pt x="252" y="28"/>
                </a:lnTo>
                <a:lnTo>
                  <a:pt x="240" y="26"/>
                </a:lnTo>
                <a:lnTo>
                  <a:pt x="226" y="24"/>
                </a:lnTo>
                <a:lnTo>
                  <a:pt x="212" y="26"/>
                </a:lnTo>
                <a:lnTo>
                  <a:pt x="204" y="28"/>
                </a:lnTo>
                <a:lnTo>
                  <a:pt x="198" y="26"/>
                </a:lnTo>
                <a:lnTo>
                  <a:pt x="196" y="24"/>
                </a:lnTo>
                <a:lnTo>
                  <a:pt x="192" y="22"/>
                </a:lnTo>
                <a:lnTo>
                  <a:pt x="186" y="14"/>
                </a:lnTo>
                <a:lnTo>
                  <a:pt x="180" y="8"/>
                </a:lnTo>
                <a:lnTo>
                  <a:pt x="170" y="4"/>
                </a:lnTo>
                <a:lnTo>
                  <a:pt x="152" y="0"/>
                </a:lnTo>
                <a:lnTo>
                  <a:pt x="134" y="0"/>
                </a:lnTo>
                <a:lnTo>
                  <a:pt x="128" y="2"/>
                </a:lnTo>
                <a:lnTo>
                  <a:pt x="126" y="2"/>
                </a:lnTo>
                <a:lnTo>
                  <a:pt x="124" y="4"/>
                </a:lnTo>
                <a:lnTo>
                  <a:pt x="126" y="8"/>
                </a:lnTo>
                <a:lnTo>
                  <a:pt x="128" y="12"/>
                </a:lnTo>
                <a:lnTo>
                  <a:pt x="132" y="18"/>
                </a:lnTo>
                <a:lnTo>
                  <a:pt x="138" y="24"/>
                </a:lnTo>
                <a:lnTo>
                  <a:pt x="140" y="26"/>
                </a:lnTo>
                <a:lnTo>
                  <a:pt x="140" y="30"/>
                </a:lnTo>
                <a:lnTo>
                  <a:pt x="138" y="34"/>
                </a:lnTo>
                <a:lnTo>
                  <a:pt x="134" y="36"/>
                </a:lnTo>
                <a:lnTo>
                  <a:pt x="130" y="38"/>
                </a:lnTo>
                <a:lnTo>
                  <a:pt x="124" y="38"/>
                </a:lnTo>
                <a:lnTo>
                  <a:pt x="114" y="38"/>
                </a:lnTo>
                <a:lnTo>
                  <a:pt x="104" y="36"/>
                </a:lnTo>
                <a:lnTo>
                  <a:pt x="86" y="30"/>
                </a:lnTo>
                <a:lnTo>
                  <a:pt x="68" y="24"/>
                </a:lnTo>
                <a:lnTo>
                  <a:pt x="62" y="24"/>
                </a:lnTo>
                <a:lnTo>
                  <a:pt x="54" y="22"/>
                </a:lnTo>
                <a:lnTo>
                  <a:pt x="46" y="24"/>
                </a:lnTo>
                <a:lnTo>
                  <a:pt x="38" y="24"/>
                </a:lnTo>
                <a:lnTo>
                  <a:pt x="24" y="30"/>
                </a:lnTo>
                <a:lnTo>
                  <a:pt x="10" y="42"/>
                </a:lnTo>
                <a:lnTo>
                  <a:pt x="0" y="52"/>
                </a:lnTo>
                <a:lnTo>
                  <a:pt x="0" y="5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37" name="Freeform 264"/>
          <p:cNvSpPr/>
          <p:nvPr/>
        </p:nvSpPr>
        <p:spPr bwMode="auto">
          <a:xfrm>
            <a:off x="7550150" y="1819275"/>
            <a:ext cx="93663" cy="114300"/>
          </a:xfrm>
          <a:custGeom>
            <a:avLst/>
            <a:gdLst>
              <a:gd name="T0" fmla="*/ 2147483647 w 76"/>
              <a:gd name="T1" fmla="*/ 2147483647 h 92"/>
              <a:gd name="T2" fmla="*/ 2147483647 w 76"/>
              <a:gd name="T3" fmla="*/ 2147483647 h 92"/>
              <a:gd name="T4" fmla="*/ 2147483647 w 76"/>
              <a:gd name="T5" fmla="*/ 2147483647 h 92"/>
              <a:gd name="T6" fmla="*/ 2147483647 w 76"/>
              <a:gd name="T7" fmla="*/ 2147483647 h 92"/>
              <a:gd name="T8" fmla="*/ 2147483647 w 76"/>
              <a:gd name="T9" fmla="*/ 2147483647 h 92"/>
              <a:gd name="T10" fmla="*/ 2147483647 w 76"/>
              <a:gd name="T11" fmla="*/ 2147483647 h 92"/>
              <a:gd name="T12" fmla="*/ 2147483647 w 76"/>
              <a:gd name="T13" fmla="*/ 2147483647 h 92"/>
              <a:gd name="T14" fmla="*/ 2147483647 w 76"/>
              <a:gd name="T15" fmla="*/ 2147483647 h 92"/>
              <a:gd name="T16" fmla="*/ 2147483647 w 76"/>
              <a:gd name="T17" fmla="*/ 2147483647 h 92"/>
              <a:gd name="T18" fmla="*/ 2147483647 w 76"/>
              <a:gd name="T19" fmla="*/ 2147483647 h 92"/>
              <a:gd name="T20" fmla="*/ 2147483647 w 76"/>
              <a:gd name="T21" fmla="*/ 2147483647 h 92"/>
              <a:gd name="T22" fmla="*/ 2147483647 w 76"/>
              <a:gd name="T23" fmla="*/ 2147483647 h 92"/>
              <a:gd name="T24" fmla="*/ 2147483647 w 76"/>
              <a:gd name="T25" fmla="*/ 2147483647 h 92"/>
              <a:gd name="T26" fmla="*/ 2147483647 w 76"/>
              <a:gd name="T27" fmla="*/ 2147483647 h 92"/>
              <a:gd name="T28" fmla="*/ 2147483647 w 76"/>
              <a:gd name="T29" fmla="*/ 2147483647 h 92"/>
              <a:gd name="T30" fmla="*/ 2147483647 w 76"/>
              <a:gd name="T31" fmla="*/ 0 h 92"/>
              <a:gd name="T32" fmla="*/ 2147483647 w 76"/>
              <a:gd name="T33" fmla="*/ 2147483647 h 92"/>
              <a:gd name="T34" fmla="*/ 2147483647 w 76"/>
              <a:gd name="T35" fmla="*/ 2147483647 h 92"/>
              <a:gd name="T36" fmla="*/ 2147483647 w 76"/>
              <a:gd name="T37" fmla="*/ 2147483647 h 92"/>
              <a:gd name="T38" fmla="*/ 2147483647 w 76"/>
              <a:gd name="T39" fmla="*/ 2147483647 h 92"/>
              <a:gd name="T40" fmla="*/ 2147483647 w 76"/>
              <a:gd name="T41" fmla="*/ 2147483647 h 92"/>
              <a:gd name="T42" fmla="*/ 2147483647 w 76"/>
              <a:gd name="T43" fmla="*/ 2147483647 h 92"/>
              <a:gd name="T44" fmla="*/ 2147483647 w 76"/>
              <a:gd name="T45" fmla="*/ 2147483647 h 92"/>
              <a:gd name="T46" fmla="*/ 2147483647 w 76"/>
              <a:gd name="T47" fmla="*/ 2147483647 h 92"/>
              <a:gd name="T48" fmla="*/ 2147483647 w 76"/>
              <a:gd name="T49" fmla="*/ 2147483647 h 92"/>
              <a:gd name="T50" fmla="*/ 2147483647 w 76"/>
              <a:gd name="T51" fmla="*/ 2147483647 h 92"/>
              <a:gd name="T52" fmla="*/ 2147483647 w 76"/>
              <a:gd name="T53" fmla="*/ 2147483647 h 92"/>
              <a:gd name="T54" fmla="*/ 2147483647 w 76"/>
              <a:gd name="T55" fmla="*/ 2147483647 h 92"/>
              <a:gd name="T56" fmla="*/ 2147483647 w 76"/>
              <a:gd name="T57" fmla="*/ 2147483647 h 92"/>
              <a:gd name="T58" fmla="*/ 2147483647 w 76"/>
              <a:gd name="T59" fmla="*/ 2147483647 h 92"/>
              <a:gd name="T60" fmla="*/ 0 w 76"/>
              <a:gd name="T61" fmla="*/ 2147483647 h 92"/>
              <a:gd name="T62" fmla="*/ 2147483647 w 76"/>
              <a:gd name="T63" fmla="*/ 2147483647 h 92"/>
              <a:gd name="T64" fmla="*/ 2147483647 w 76"/>
              <a:gd name="T65" fmla="*/ 2147483647 h 92"/>
              <a:gd name="T66" fmla="*/ 2147483647 w 76"/>
              <a:gd name="T67" fmla="*/ 2147483647 h 92"/>
              <a:gd name="T68" fmla="*/ 2147483647 w 76"/>
              <a:gd name="T69" fmla="*/ 2147483647 h 92"/>
              <a:gd name="T70" fmla="*/ 2147483647 w 76"/>
              <a:gd name="T71" fmla="*/ 2147483647 h 92"/>
              <a:gd name="T72" fmla="*/ 2147483647 w 76"/>
              <a:gd name="T73" fmla="*/ 2147483647 h 92"/>
              <a:gd name="T74" fmla="*/ 2147483647 w 76"/>
              <a:gd name="T75" fmla="*/ 2147483647 h 92"/>
              <a:gd name="T76" fmla="*/ 2147483647 w 76"/>
              <a:gd name="T77" fmla="*/ 2147483647 h 92"/>
              <a:gd name="T78" fmla="*/ 2147483647 w 76"/>
              <a:gd name="T79" fmla="*/ 2147483647 h 92"/>
              <a:gd name="T80" fmla="*/ 2147483647 w 76"/>
              <a:gd name="T81" fmla="*/ 2147483647 h 92"/>
              <a:gd name="T82" fmla="*/ 2147483647 w 76"/>
              <a:gd name="T83" fmla="*/ 2147483647 h 92"/>
              <a:gd name="T84" fmla="*/ 2147483647 w 76"/>
              <a:gd name="T85" fmla="*/ 2147483647 h 92"/>
              <a:gd name="T86" fmla="*/ 2147483647 w 76"/>
              <a:gd name="T87" fmla="*/ 2147483647 h 92"/>
              <a:gd name="T88" fmla="*/ 2147483647 w 76"/>
              <a:gd name="T89" fmla="*/ 2147483647 h 92"/>
              <a:gd name="T90" fmla="*/ 2147483647 w 76"/>
              <a:gd name="T91" fmla="*/ 2147483647 h 92"/>
              <a:gd name="T92" fmla="*/ 2147483647 w 76"/>
              <a:gd name="T93" fmla="*/ 2147483647 h 9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
              <a:gd name="T142" fmla="*/ 0 h 92"/>
              <a:gd name="T143" fmla="*/ 76 w 76"/>
              <a:gd name="T144" fmla="*/ 92 h 9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 h="92">
                <a:moveTo>
                  <a:pt x="70" y="78"/>
                </a:moveTo>
                <a:lnTo>
                  <a:pt x="62" y="70"/>
                </a:lnTo>
                <a:lnTo>
                  <a:pt x="54" y="64"/>
                </a:lnTo>
                <a:lnTo>
                  <a:pt x="56" y="60"/>
                </a:lnTo>
                <a:lnTo>
                  <a:pt x="58" y="58"/>
                </a:lnTo>
                <a:lnTo>
                  <a:pt x="66" y="54"/>
                </a:lnTo>
                <a:lnTo>
                  <a:pt x="74" y="50"/>
                </a:lnTo>
                <a:lnTo>
                  <a:pt x="76" y="46"/>
                </a:lnTo>
                <a:lnTo>
                  <a:pt x="76" y="42"/>
                </a:lnTo>
                <a:lnTo>
                  <a:pt x="76" y="36"/>
                </a:lnTo>
                <a:lnTo>
                  <a:pt x="74" y="32"/>
                </a:lnTo>
                <a:lnTo>
                  <a:pt x="70" y="28"/>
                </a:lnTo>
                <a:lnTo>
                  <a:pt x="70" y="24"/>
                </a:lnTo>
                <a:lnTo>
                  <a:pt x="70" y="16"/>
                </a:lnTo>
                <a:lnTo>
                  <a:pt x="74" y="8"/>
                </a:lnTo>
                <a:lnTo>
                  <a:pt x="70" y="0"/>
                </a:lnTo>
                <a:lnTo>
                  <a:pt x="70" y="2"/>
                </a:lnTo>
                <a:lnTo>
                  <a:pt x="66" y="4"/>
                </a:lnTo>
                <a:lnTo>
                  <a:pt x="62" y="6"/>
                </a:lnTo>
                <a:lnTo>
                  <a:pt x="58" y="4"/>
                </a:lnTo>
                <a:lnTo>
                  <a:pt x="54" y="2"/>
                </a:lnTo>
                <a:lnTo>
                  <a:pt x="48" y="12"/>
                </a:lnTo>
                <a:lnTo>
                  <a:pt x="44" y="18"/>
                </a:lnTo>
                <a:lnTo>
                  <a:pt x="42" y="22"/>
                </a:lnTo>
                <a:lnTo>
                  <a:pt x="44" y="28"/>
                </a:lnTo>
                <a:lnTo>
                  <a:pt x="32" y="28"/>
                </a:lnTo>
                <a:lnTo>
                  <a:pt x="26" y="26"/>
                </a:lnTo>
                <a:lnTo>
                  <a:pt x="22" y="24"/>
                </a:lnTo>
                <a:lnTo>
                  <a:pt x="12" y="36"/>
                </a:lnTo>
                <a:lnTo>
                  <a:pt x="4" y="48"/>
                </a:lnTo>
                <a:lnTo>
                  <a:pt x="0" y="56"/>
                </a:lnTo>
                <a:lnTo>
                  <a:pt x="10" y="56"/>
                </a:lnTo>
                <a:lnTo>
                  <a:pt x="18" y="60"/>
                </a:lnTo>
                <a:lnTo>
                  <a:pt x="24" y="70"/>
                </a:lnTo>
                <a:lnTo>
                  <a:pt x="28" y="80"/>
                </a:lnTo>
                <a:lnTo>
                  <a:pt x="24" y="84"/>
                </a:lnTo>
                <a:lnTo>
                  <a:pt x="24" y="86"/>
                </a:lnTo>
                <a:lnTo>
                  <a:pt x="26" y="88"/>
                </a:lnTo>
                <a:lnTo>
                  <a:pt x="32" y="90"/>
                </a:lnTo>
                <a:lnTo>
                  <a:pt x="46" y="90"/>
                </a:lnTo>
                <a:lnTo>
                  <a:pt x="56" y="92"/>
                </a:lnTo>
                <a:lnTo>
                  <a:pt x="56" y="88"/>
                </a:lnTo>
                <a:lnTo>
                  <a:pt x="68" y="88"/>
                </a:lnTo>
                <a:lnTo>
                  <a:pt x="72" y="86"/>
                </a:lnTo>
                <a:lnTo>
                  <a:pt x="74" y="84"/>
                </a:lnTo>
                <a:lnTo>
                  <a:pt x="74" y="80"/>
                </a:lnTo>
                <a:lnTo>
                  <a:pt x="70" y="7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38" name="Freeform 265"/>
          <p:cNvSpPr/>
          <p:nvPr/>
        </p:nvSpPr>
        <p:spPr bwMode="auto">
          <a:xfrm>
            <a:off x="7618413" y="1919288"/>
            <a:ext cx="80962" cy="95250"/>
          </a:xfrm>
          <a:custGeom>
            <a:avLst/>
            <a:gdLst>
              <a:gd name="T0" fmla="*/ 2147483647 w 64"/>
              <a:gd name="T1" fmla="*/ 0 h 76"/>
              <a:gd name="T2" fmla="*/ 2147483647 w 64"/>
              <a:gd name="T3" fmla="*/ 2147483647 h 76"/>
              <a:gd name="T4" fmla="*/ 2147483647 w 64"/>
              <a:gd name="T5" fmla="*/ 2147483647 h 76"/>
              <a:gd name="T6" fmla="*/ 2147483647 w 64"/>
              <a:gd name="T7" fmla="*/ 2147483647 h 76"/>
              <a:gd name="T8" fmla="*/ 2147483647 w 64"/>
              <a:gd name="T9" fmla="*/ 2147483647 h 76"/>
              <a:gd name="T10" fmla="*/ 0 w 64"/>
              <a:gd name="T11" fmla="*/ 2147483647 h 76"/>
              <a:gd name="T12" fmla="*/ 0 w 64"/>
              <a:gd name="T13" fmla="*/ 2147483647 h 76"/>
              <a:gd name="T14" fmla="*/ 2147483647 w 64"/>
              <a:gd name="T15" fmla="*/ 2147483647 h 76"/>
              <a:gd name="T16" fmla="*/ 2147483647 w 64"/>
              <a:gd name="T17" fmla="*/ 2147483647 h 76"/>
              <a:gd name="T18" fmla="*/ 2147483647 w 64"/>
              <a:gd name="T19" fmla="*/ 2147483647 h 76"/>
              <a:gd name="T20" fmla="*/ 2147483647 w 64"/>
              <a:gd name="T21" fmla="*/ 2147483647 h 76"/>
              <a:gd name="T22" fmla="*/ 2147483647 w 64"/>
              <a:gd name="T23" fmla="*/ 2147483647 h 76"/>
              <a:gd name="T24" fmla="*/ 2147483647 w 64"/>
              <a:gd name="T25" fmla="*/ 2147483647 h 76"/>
              <a:gd name="T26" fmla="*/ 2147483647 w 64"/>
              <a:gd name="T27" fmla="*/ 2147483647 h 76"/>
              <a:gd name="T28" fmla="*/ 2147483647 w 64"/>
              <a:gd name="T29" fmla="*/ 2147483647 h 76"/>
              <a:gd name="T30" fmla="*/ 2147483647 w 64"/>
              <a:gd name="T31" fmla="*/ 2147483647 h 76"/>
              <a:gd name="T32" fmla="*/ 2147483647 w 64"/>
              <a:gd name="T33" fmla="*/ 2147483647 h 76"/>
              <a:gd name="T34" fmla="*/ 2147483647 w 64"/>
              <a:gd name="T35" fmla="*/ 2147483647 h 76"/>
              <a:gd name="T36" fmla="*/ 2147483647 w 64"/>
              <a:gd name="T37" fmla="*/ 2147483647 h 76"/>
              <a:gd name="T38" fmla="*/ 2147483647 w 64"/>
              <a:gd name="T39" fmla="*/ 2147483647 h 76"/>
              <a:gd name="T40" fmla="*/ 2147483647 w 64"/>
              <a:gd name="T41" fmla="*/ 2147483647 h 76"/>
              <a:gd name="T42" fmla="*/ 2147483647 w 64"/>
              <a:gd name="T43" fmla="*/ 2147483647 h 76"/>
              <a:gd name="T44" fmla="*/ 2147483647 w 64"/>
              <a:gd name="T45" fmla="*/ 2147483647 h 76"/>
              <a:gd name="T46" fmla="*/ 2147483647 w 64"/>
              <a:gd name="T47" fmla="*/ 2147483647 h 76"/>
              <a:gd name="T48" fmla="*/ 2147483647 w 64"/>
              <a:gd name="T49" fmla="*/ 0 h 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76"/>
              <a:gd name="T77" fmla="*/ 64 w 64"/>
              <a:gd name="T78" fmla="*/ 76 h 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76">
                <a:moveTo>
                  <a:pt x="18" y="0"/>
                </a:moveTo>
                <a:lnTo>
                  <a:pt x="18" y="2"/>
                </a:lnTo>
                <a:lnTo>
                  <a:pt x="18" y="4"/>
                </a:lnTo>
                <a:lnTo>
                  <a:pt x="16" y="6"/>
                </a:lnTo>
                <a:lnTo>
                  <a:pt x="12" y="8"/>
                </a:lnTo>
                <a:lnTo>
                  <a:pt x="0" y="8"/>
                </a:lnTo>
                <a:lnTo>
                  <a:pt x="0" y="12"/>
                </a:lnTo>
                <a:lnTo>
                  <a:pt x="2" y="16"/>
                </a:lnTo>
                <a:lnTo>
                  <a:pt x="4" y="20"/>
                </a:lnTo>
                <a:lnTo>
                  <a:pt x="6" y="28"/>
                </a:lnTo>
                <a:lnTo>
                  <a:pt x="8" y="40"/>
                </a:lnTo>
                <a:lnTo>
                  <a:pt x="14" y="56"/>
                </a:lnTo>
                <a:lnTo>
                  <a:pt x="20" y="70"/>
                </a:lnTo>
                <a:lnTo>
                  <a:pt x="24" y="74"/>
                </a:lnTo>
                <a:lnTo>
                  <a:pt x="30" y="76"/>
                </a:lnTo>
                <a:lnTo>
                  <a:pt x="40" y="74"/>
                </a:lnTo>
                <a:lnTo>
                  <a:pt x="50" y="70"/>
                </a:lnTo>
                <a:lnTo>
                  <a:pt x="60" y="64"/>
                </a:lnTo>
                <a:lnTo>
                  <a:pt x="64" y="60"/>
                </a:lnTo>
                <a:lnTo>
                  <a:pt x="64" y="58"/>
                </a:lnTo>
                <a:lnTo>
                  <a:pt x="64" y="50"/>
                </a:lnTo>
                <a:lnTo>
                  <a:pt x="58" y="42"/>
                </a:lnTo>
                <a:lnTo>
                  <a:pt x="52" y="32"/>
                </a:lnTo>
                <a:lnTo>
                  <a:pt x="46" y="26"/>
                </a:lnTo>
                <a:lnTo>
                  <a:pt x="18"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39" name="Freeform 39"/>
          <p:cNvSpPr/>
          <p:nvPr/>
        </p:nvSpPr>
        <p:spPr bwMode="auto">
          <a:xfrm>
            <a:off x="3008313" y="1162050"/>
            <a:ext cx="1314450" cy="677863"/>
          </a:xfrm>
          <a:custGeom>
            <a:avLst/>
            <a:gdLst>
              <a:gd name="T0" fmla="*/ 2147483647 w 1056"/>
              <a:gd name="T1" fmla="*/ 2147483647 h 540"/>
              <a:gd name="T2" fmla="*/ 2147483647 w 1056"/>
              <a:gd name="T3" fmla="*/ 2147483647 h 540"/>
              <a:gd name="T4" fmla="*/ 2147483647 w 1056"/>
              <a:gd name="T5" fmla="*/ 2147483647 h 540"/>
              <a:gd name="T6" fmla="*/ 2147483647 w 1056"/>
              <a:gd name="T7" fmla="*/ 2147483647 h 540"/>
              <a:gd name="T8" fmla="*/ 2147483647 w 1056"/>
              <a:gd name="T9" fmla="*/ 2147483647 h 540"/>
              <a:gd name="T10" fmla="*/ 2147483647 w 1056"/>
              <a:gd name="T11" fmla="*/ 2147483647 h 540"/>
              <a:gd name="T12" fmla="*/ 2147483647 w 1056"/>
              <a:gd name="T13" fmla="*/ 2147483647 h 540"/>
              <a:gd name="T14" fmla="*/ 2147483647 w 1056"/>
              <a:gd name="T15" fmla="*/ 2147483647 h 540"/>
              <a:gd name="T16" fmla="*/ 2147483647 w 1056"/>
              <a:gd name="T17" fmla="*/ 2147483647 h 540"/>
              <a:gd name="T18" fmla="*/ 2147483647 w 1056"/>
              <a:gd name="T19" fmla="*/ 2147483647 h 540"/>
              <a:gd name="T20" fmla="*/ 2147483647 w 1056"/>
              <a:gd name="T21" fmla="*/ 2147483647 h 540"/>
              <a:gd name="T22" fmla="*/ 2147483647 w 1056"/>
              <a:gd name="T23" fmla="*/ 2147483647 h 540"/>
              <a:gd name="T24" fmla="*/ 2147483647 w 1056"/>
              <a:gd name="T25" fmla="*/ 2147483647 h 540"/>
              <a:gd name="T26" fmla="*/ 2147483647 w 1056"/>
              <a:gd name="T27" fmla="*/ 2147483647 h 540"/>
              <a:gd name="T28" fmla="*/ 2147483647 w 1056"/>
              <a:gd name="T29" fmla="*/ 2147483647 h 540"/>
              <a:gd name="T30" fmla="*/ 2147483647 w 1056"/>
              <a:gd name="T31" fmla="*/ 2147483647 h 540"/>
              <a:gd name="T32" fmla="*/ 2147483647 w 1056"/>
              <a:gd name="T33" fmla="*/ 2147483647 h 540"/>
              <a:gd name="T34" fmla="*/ 2147483647 w 1056"/>
              <a:gd name="T35" fmla="*/ 2147483647 h 540"/>
              <a:gd name="T36" fmla="*/ 2147483647 w 1056"/>
              <a:gd name="T37" fmla="*/ 2147483647 h 540"/>
              <a:gd name="T38" fmla="*/ 2147483647 w 1056"/>
              <a:gd name="T39" fmla="*/ 2147483647 h 540"/>
              <a:gd name="T40" fmla="*/ 2147483647 w 1056"/>
              <a:gd name="T41" fmla="*/ 2147483647 h 540"/>
              <a:gd name="T42" fmla="*/ 2147483647 w 1056"/>
              <a:gd name="T43" fmla="*/ 2147483647 h 540"/>
              <a:gd name="T44" fmla="*/ 2147483647 w 1056"/>
              <a:gd name="T45" fmla="*/ 2147483647 h 540"/>
              <a:gd name="T46" fmla="*/ 2147483647 w 1056"/>
              <a:gd name="T47" fmla="*/ 2147483647 h 540"/>
              <a:gd name="T48" fmla="*/ 2147483647 w 1056"/>
              <a:gd name="T49" fmla="*/ 2147483647 h 540"/>
              <a:gd name="T50" fmla="*/ 2147483647 w 1056"/>
              <a:gd name="T51" fmla="*/ 2147483647 h 540"/>
              <a:gd name="T52" fmla="*/ 2147483647 w 1056"/>
              <a:gd name="T53" fmla="*/ 2147483647 h 540"/>
              <a:gd name="T54" fmla="*/ 2147483647 w 1056"/>
              <a:gd name="T55" fmla="*/ 2147483647 h 540"/>
              <a:gd name="T56" fmla="*/ 2147483647 w 1056"/>
              <a:gd name="T57" fmla="*/ 2147483647 h 540"/>
              <a:gd name="T58" fmla="*/ 2147483647 w 1056"/>
              <a:gd name="T59" fmla="*/ 2147483647 h 540"/>
              <a:gd name="T60" fmla="*/ 2147483647 w 1056"/>
              <a:gd name="T61" fmla="*/ 2147483647 h 540"/>
              <a:gd name="T62" fmla="*/ 2147483647 w 1056"/>
              <a:gd name="T63" fmla="*/ 2147483647 h 540"/>
              <a:gd name="T64" fmla="*/ 2147483647 w 1056"/>
              <a:gd name="T65" fmla="*/ 2147483647 h 540"/>
              <a:gd name="T66" fmla="*/ 2147483647 w 1056"/>
              <a:gd name="T67" fmla="*/ 2147483647 h 540"/>
              <a:gd name="T68" fmla="*/ 2147483647 w 1056"/>
              <a:gd name="T69" fmla="*/ 2147483647 h 540"/>
              <a:gd name="T70" fmla="*/ 2147483647 w 1056"/>
              <a:gd name="T71" fmla="*/ 2147483647 h 540"/>
              <a:gd name="T72" fmla="*/ 2147483647 w 1056"/>
              <a:gd name="T73" fmla="*/ 2147483647 h 540"/>
              <a:gd name="T74" fmla="*/ 2147483647 w 1056"/>
              <a:gd name="T75" fmla="*/ 2147483647 h 540"/>
              <a:gd name="T76" fmla="*/ 2147483647 w 1056"/>
              <a:gd name="T77" fmla="*/ 2147483647 h 540"/>
              <a:gd name="T78" fmla="*/ 2147483647 w 1056"/>
              <a:gd name="T79" fmla="*/ 2147483647 h 540"/>
              <a:gd name="T80" fmla="*/ 2147483647 w 1056"/>
              <a:gd name="T81" fmla="*/ 2147483647 h 540"/>
              <a:gd name="T82" fmla="*/ 2147483647 w 1056"/>
              <a:gd name="T83" fmla="*/ 2147483647 h 540"/>
              <a:gd name="T84" fmla="*/ 2147483647 w 1056"/>
              <a:gd name="T85" fmla="*/ 2147483647 h 540"/>
              <a:gd name="T86" fmla="*/ 2147483647 w 1056"/>
              <a:gd name="T87" fmla="*/ 2147483647 h 540"/>
              <a:gd name="T88" fmla="*/ 2147483647 w 1056"/>
              <a:gd name="T89" fmla="*/ 2147483647 h 540"/>
              <a:gd name="T90" fmla="*/ 2147483647 w 1056"/>
              <a:gd name="T91" fmla="*/ 2147483647 h 540"/>
              <a:gd name="T92" fmla="*/ 2147483647 w 1056"/>
              <a:gd name="T93" fmla="*/ 2147483647 h 540"/>
              <a:gd name="T94" fmla="*/ 2147483647 w 1056"/>
              <a:gd name="T95" fmla="*/ 2147483647 h 540"/>
              <a:gd name="T96" fmla="*/ 2147483647 w 1056"/>
              <a:gd name="T97" fmla="*/ 2147483647 h 540"/>
              <a:gd name="T98" fmla="*/ 2147483647 w 1056"/>
              <a:gd name="T99" fmla="*/ 2147483647 h 540"/>
              <a:gd name="T100" fmla="*/ 2147483647 w 1056"/>
              <a:gd name="T101" fmla="*/ 2147483647 h 540"/>
              <a:gd name="T102" fmla="*/ 2147483647 w 1056"/>
              <a:gd name="T103" fmla="*/ 2147483647 h 540"/>
              <a:gd name="T104" fmla="*/ 2147483647 w 1056"/>
              <a:gd name="T105" fmla="*/ 2147483647 h 540"/>
              <a:gd name="T106" fmla="*/ 2147483647 w 1056"/>
              <a:gd name="T107" fmla="*/ 2147483647 h 540"/>
              <a:gd name="T108" fmla="*/ 2147483647 w 1056"/>
              <a:gd name="T109" fmla="*/ 2147483647 h 540"/>
              <a:gd name="T110" fmla="*/ 2147483647 w 1056"/>
              <a:gd name="T111" fmla="*/ 2147483647 h 540"/>
              <a:gd name="T112" fmla="*/ 2147483647 w 1056"/>
              <a:gd name="T113" fmla="*/ 2147483647 h 540"/>
              <a:gd name="T114" fmla="*/ 2147483647 w 1056"/>
              <a:gd name="T115" fmla="*/ 2147483647 h 5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56"/>
              <a:gd name="T175" fmla="*/ 0 h 540"/>
              <a:gd name="T176" fmla="*/ 1056 w 1056"/>
              <a:gd name="T177" fmla="*/ 540 h 5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56" h="540">
                <a:moveTo>
                  <a:pt x="806" y="236"/>
                </a:moveTo>
                <a:lnTo>
                  <a:pt x="812" y="232"/>
                </a:lnTo>
                <a:lnTo>
                  <a:pt x="818" y="226"/>
                </a:lnTo>
                <a:lnTo>
                  <a:pt x="824" y="220"/>
                </a:lnTo>
                <a:lnTo>
                  <a:pt x="826" y="212"/>
                </a:lnTo>
                <a:lnTo>
                  <a:pt x="826" y="202"/>
                </a:lnTo>
                <a:lnTo>
                  <a:pt x="828" y="194"/>
                </a:lnTo>
                <a:lnTo>
                  <a:pt x="830" y="190"/>
                </a:lnTo>
                <a:lnTo>
                  <a:pt x="834" y="186"/>
                </a:lnTo>
                <a:lnTo>
                  <a:pt x="840" y="184"/>
                </a:lnTo>
                <a:lnTo>
                  <a:pt x="848" y="184"/>
                </a:lnTo>
                <a:lnTo>
                  <a:pt x="856" y="186"/>
                </a:lnTo>
                <a:lnTo>
                  <a:pt x="864" y="186"/>
                </a:lnTo>
                <a:lnTo>
                  <a:pt x="880" y="186"/>
                </a:lnTo>
                <a:lnTo>
                  <a:pt x="882" y="186"/>
                </a:lnTo>
                <a:lnTo>
                  <a:pt x="882" y="184"/>
                </a:lnTo>
                <a:lnTo>
                  <a:pt x="884" y="184"/>
                </a:lnTo>
                <a:lnTo>
                  <a:pt x="888" y="182"/>
                </a:lnTo>
                <a:lnTo>
                  <a:pt x="892" y="184"/>
                </a:lnTo>
                <a:lnTo>
                  <a:pt x="898" y="186"/>
                </a:lnTo>
                <a:lnTo>
                  <a:pt x="902" y="190"/>
                </a:lnTo>
                <a:lnTo>
                  <a:pt x="904" y="196"/>
                </a:lnTo>
                <a:lnTo>
                  <a:pt x="906" y="200"/>
                </a:lnTo>
                <a:lnTo>
                  <a:pt x="908" y="202"/>
                </a:lnTo>
                <a:lnTo>
                  <a:pt x="910" y="204"/>
                </a:lnTo>
                <a:lnTo>
                  <a:pt x="914" y="204"/>
                </a:lnTo>
                <a:lnTo>
                  <a:pt x="922" y="206"/>
                </a:lnTo>
                <a:lnTo>
                  <a:pt x="928" y="210"/>
                </a:lnTo>
                <a:lnTo>
                  <a:pt x="930" y="214"/>
                </a:lnTo>
                <a:lnTo>
                  <a:pt x="932" y="218"/>
                </a:lnTo>
                <a:lnTo>
                  <a:pt x="930" y="222"/>
                </a:lnTo>
                <a:lnTo>
                  <a:pt x="926" y="228"/>
                </a:lnTo>
                <a:lnTo>
                  <a:pt x="922" y="236"/>
                </a:lnTo>
                <a:lnTo>
                  <a:pt x="920" y="244"/>
                </a:lnTo>
                <a:lnTo>
                  <a:pt x="920" y="246"/>
                </a:lnTo>
                <a:lnTo>
                  <a:pt x="922" y="248"/>
                </a:lnTo>
                <a:lnTo>
                  <a:pt x="926" y="250"/>
                </a:lnTo>
                <a:lnTo>
                  <a:pt x="932" y="250"/>
                </a:lnTo>
                <a:lnTo>
                  <a:pt x="934" y="250"/>
                </a:lnTo>
                <a:lnTo>
                  <a:pt x="936" y="254"/>
                </a:lnTo>
                <a:lnTo>
                  <a:pt x="936" y="256"/>
                </a:lnTo>
                <a:lnTo>
                  <a:pt x="936" y="258"/>
                </a:lnTo>
                <a:lnTo>
                  <a:pt x="942" y="256"/>
                </a:lnTo>
                <a:lnTo>
                  <a:pt x="948" y="252"/>
                </a:lnTo>
                <a:lnTo>
                  <a:pt x="954" y="246"/>
                </a:lnTo>
                <a:lnTo>
                  <a:pt x="960" y="244"/>
                </a:lnTo>
                <a:lnTo>
                  <a:pt x="964" y="242"/>
                </a:lnTo>
                <a:lnTo>
                  <a:pt x="972" y="234"/>
                </a:lnTo>
                <a:lnTo>
                  <a:pt x="978" y="226"/>
                </a:lnTo>
                <a:lnTo>
                  <a:pt x="984" y="220"/>
                </a:lnTo>
                <a:lnTo>
                  <a:pt x="988" y="218"/>
                </a:lnTo>
                <a:lnTo>
                  <a:pt x="992" y="218"/>
                </a:lnTo>
                <a:lnTo>
                  <a:pt x="992" y="224"/>
                </a:lnTo>
                <a:lnTo>
                  <a:pt x="994" y="230"/>
                </a:lnTo>
                <a:lnTo>
                  <a:pt x="1000" y="246"/>
                </a:lnTo>
                <a:lnTo>
                  <a:pt x="1002" y="250"/>
                </a:lnTo>
                <a:lnTo>
                  <a:pt x="1000" y="252"/>
                </a:lnTo>
                <a:lnTo>
                  <a:pt x="1000" y="256"/>
                </a:lnTo>
                <a:lnTo>
                  <a:pt x="1002" y="260"/>
                </a:lnTo>
                <a:lnTo>
                  <a:pt x="1006" y="266"/>
                </a:lnTo>
                <a:lnTo>
                  <a:pt x="1008" y="272"/>
                </a:lnTo>
                <a:lnTo>
                  <a:pt x="1006" y="278"/>
                </a:lnTo>
                <a:lnTo>
                  <a:pt x="1004" y="280"/>
                </a:lnTo>
                <a:lnTo>
                  <a:pt x="1002" y="284"/>
                </a:lnTo>
                <a:lnTo>
                  <a:pt x="1000" y="286"/>
                </a:lnTo>
                <a:lnTo>
                  <a:pt x="998" y="288"/>
                </a:lnTo>
                <a:lnTo>
                  <a:pt x="1000" y="292"/>
                </a:lnTo>
                <a:lnTo>
                  <a:pt x="1004" y="294"/>
                </a:lnTo>
                <a:lnTo>
                  <a:pt x="1008" y="296"/>
                </a:lnTo>
                <a:lnTo>
                  <a:pt x="1010" y="300"/>
                </a:lnTo>
                <a:lnTo>
                  <a:pt x="1010" y="302"/>
                </a:lnTo>
                <a:lnTo>
                  <a:pt x="1010" y="304"/>
                </a:lnTo>
                <a:lnTo>
                  <a:pt x="1016" y="308"/>
                </a:lnTo>
                <a:lnTo>
                  <a:pt x="1020" y="308"/>
                </a:lnTo>
                <a:lnTo>
                  <a:pt x="1028" y="310"/>
                </a:lnTo>
                <a:lnTo>
                  <a:pt x="1036" y="314"/>
                </a:lnTo>
                <a:lnTo>
                  <a:pt x="1040" y="316"/>
                </a:lnTo>
                <a:lnTo>
                  <a:pt x="1042" y="318"/>
                </a:lnTo>
                <a:lnTo>
                  <a:pt x="1042" y="320"/>
                </a:lnTo>
                <a:lnTo>
                  <a:pt x="1040" y="324"/>
                </a:lnTo>
                <a:lnTo>
                  <a:pt x="1038" y="328"/>
                </a:lnTo>
                <a:lnTo>
                  <a:pt x="1040" y="332"/>
                </a:lnTo>
                <a:lnTo>
                  <a:pt x="1044" y="332"/>
                </a:lnTo>
                <a:lnTo>
                  <a:pt x="1044" y="336"/>
                </a:lnTo>
                <a:lnTo>
                  <a:pt x="1056" y="336"/>
                </a:lnTo>
                <a:lnTo>
                  <a:pt x="1056" y="342"/>
                </a:lnTo>
                <a:lnTo>
                  <a:pt x="1054" y="352"/>
                </a:lnTo>
                <a:lnTo>
                  <a:pt x="1050" y="360"/>
                </a:lnTo>
                <a:lnTo>
                  <a:pt x="1048" y="366"/>
                </a:lnTo>
                <a:lnTo>
                  <a:pt x="1044" y="368"/>
                </a:lnTo>
                <a:lnTo>
                  <a:pt x="1032" y="370"/>
                </a:lnTo>
                <a:lnTo>
                  <a:pt x="1024" y="370"/>
                </a:lnTo>
                <a:lnTo>
                  <a:pt x="1016" y="372"/>
                </a:lnTo>
                <a:lnTo>
                  <a:pt x="1008" y="376"/>
                </a:lnTo>
                <a:lnTo>
                  <a:pt x="994" y="386"/>
                </a:lnTo>
                <a:lnTo>
                  <a:pt x="988" y="388"/>
                </a:lnTo>
                <a:lnTo>
                  <a:pt x="980" y="394"/>
                </a:lnTo>
                <a:lnTo>
                  <a:pt x="970" y="396"/>
                </a:lnTo>
                <a:lnTo>
                  <a:pt x="960" y="398"/>
                </a:lnTo>
                <a:lnTo>
                  <a:pt x="934" y="390"/>
                </a:lnTo>
                <a:lnTo>
                  <a:pt x="908" y="388"/>
                </a:lnTo>
                <a:lnTo>
                  <a:pt x="894" y="390"/>
                </a:lnTo>
                <a:lnTo>
                  <a:pt x="886" y="396"/>
                </a:lnTo>
                <a:lnTo>
                  <a:pt x="876" y="402"/>
                </a:lnTo>
                <a:lnTo>
                  <a:pt x="862" y="410"/>
                </a:lnTo>
                <a:lnTo>
                  <a:pt x="852" y="418"/>
                </a:lnTo>
                <a:lnTo>
                  <a:pt x="842" y="430"/>
                </a:lnTo>
                <a:lnTo>
                  <a:pt x="828" y="440"/>
                </a:lnTo>
                <a:lnTo>
                  <a:pt x="840" y="432"/>
                </a:lnTo>
                <a:lnTo>
                  <a:pt x="856" y="422"/>
                </a:lnTo>
                <a:lnTo>
                  <a:pt x="876" y="414"/>
                </a:lnTo>
                <a:lnTo>
                  <a:pt x="884" y="414"/>
                </a:lnTo>
                <a:lnTo>
                  <a:pt x="892" y="414"/>
                </a:lnTo>
                <a:lnTo>
                  <a:pt x="898" y="414"/>
                </a:lnTo>
                <a:lnTo>
                  <a:pt x="906" y="414"/>
                </a:lnTo>
                <a:lnTo>
                  <a:pt x="910" y="418"/>
                </a:lnTo>
                <a:lnTo>
                  <a:pt x="910" y="420"/>
                </a:lnTo>
                <a:lnTo>
                  <a:pt x="912" y="422"/>
                </a:lnTo>
                <a:lnTo>
                  <a:pt x="910" y="426"/>
                </a:lnTo>
                <a:lnTo>
                  <a:pt x="910" y="430"/>
                </a:lnTo>
                <a:lnTo>
                  <a:pt x="904" y="432"/>
                </a:lnTo>
                <a:lnTo>
                  <a:pt x="896" y="436"/>
                </a:lnTo>
                <a:lnTo>
                  <a:pt x="892" y="438"/>
                </a:lnTo>
                <a:lnTo>
                  <a:pt x="890" y="442"/>
                </a:lnTo>
                <a:lnTo>
                  <a:pt x="904" y="442"/>
                </a:lnTo>
                <a:lnTo>
                  <a:pt x="898" y="448"/>
                </a:lnTo>
                <a:lnTo>
                  <a:pt x="894" y="454"/>
                </a:lnTo>
                <a:lnTo>
                  <a:pt x="892" y="460"/>
                </a:lnTo>
                <a:lnTo>
                  <a:pt x="892" y="464"/>
                </a:lnTo>
                <a:lnTo>
                  <a:pt x="894" y="468"/>
                </a:lnTo>
                <a:lnTo>
                  <a:pt x="902" y="472"/>
                </a:lnTo>
                <a:lnTo>
                  <a:pt x="910" y="476"/>
                </a:lnTo>
                <a:lnTo>
                  <a:pt x="920" y="476"/>
                </a:lnTo>
                <a:lnTo>
                  <a:pt x="928" y="476"/>
                </a:lnTo>
                <a:lnTo>
                  <a:pt x="936" y="472"/>
                </a:lnTo>
                <a:lnTo>
                  <a:pt x="940" y="468"/>
                </a:lnTo>
                <a:lnTo>
                  <a:pt x="944" y="462"/>
                </a:lnTo>
                <a:lnTo>
                  <a:pt x="948" y="458"/>
                </a:lnTo>
                <a:lnTo>
                  <a:pt x="950" y="454"/>
                </a:lnTo>
                <a:lnTo>
                  <a:pt x="954" y="454"/>
                </a:lnTo>
                <a:lnTo>
                  <a:pt x="958" y="454"/>
                </a:lnTo>
                <a:lnTo>
                  <a:pt x="958" y="456"/>
                </a:lnTo>
                <a:lnTo>
                  <a:pt x="956" y="460"/>
                </a:lnTo>
                <a:lnTo>
                  <a:pt x="954" y="464"/>
                </a:lnTo>
                <a:lnTo>
                  <a:pt x="958" y="464"/>
                </a:lnTo>
                <a:lnTo>
                  <a:pt x="960" y="466"/>
                </a:lnTo>
                <a:lnTo>
                  <a:pt x="960" y="468"/>
                </a:lnTo>
                <a:lnTo>
                  <a:pt x="958" y="470"/>
                </a:lnTo>
                <a:lnTo>
                  <a:pt x="954" y="474"/>
                </a:lnTo>
                <a:lnTo>
                  <a:pt x="946" y="478"/>
                </a:lnTo>
                <a:lnTo>
                  <a:pt x="938" y="486"/>
                </a:lnTo>
                <a:lnTo>
                  <a:pt x="930" y="490"/>
                </a:lnTo>
                <a:lnTo>
                  <a:pt x="910" y="496"/>
                </a:lnTo>
                <a:lnTo>
                  <a:pt x="904" y="496"/>
                </a:lnTo>
                <a:lnTo>
                  <a:pt x="898" y="496"/>
                </a:lnTo>
                <a:lnTo>
                  <a:pt x="890" y="496"/>
                </a:lnTo>
                <a:lnTo>
                  <a:pt x="884" y="498"/>
                </a:lnTo>
                <a:lnTo>
                  <a:pt x="880" y="504"/>
                </a:lnTo>
                <a:lnTo>
                  <a:pt x="876" y="510"/>
                </a:lnTo>
                <a:lnTo>
                  <a:pt x="870" y="514"/>
                </a:lnTo>
                <a:lnTo>
                  <a:pt x="866" y="516"/>
                </a:lnTo>
                <a:lnTo>
                  <a:pt x="862" y="516"/>
                </a:lnTo>
                <a:lnTo>
                  <a:pt x="856" y="516"/>
                </a:lnTo>
                <a:lnTo>
                  <a:pt x="854" y="512"/>
                </a:lnTo>
                <a:lnTo>
                  <a:pt x="854" y="510"/>
                </a:lnTo>
                <a:lnTo>
                  <a:pt x="854" y="504"/>
                </a:lnTo>
                <a:lnTo>
                  <a:pt x="858" y="500"/>
                </a:lnTo>
                <a:lnTo>
                  <a:pt x="866" y="496"/>
                </a:lnTo>
                <a:lnTo>
                  <a:pt x="876" y="492"/>
                </a:lnTo>
                <a:lnTo>
                  <a:pt x="880" y="488"/>
                </a:lnTo>
                <a:lnTo>
                  <a:pt x="882" y="484"/>
                </a:lnTo>
                <a:lnTo>
                  <a:pt x="846" y="490"/>
                </a:lnTo>
                <a:lnTo>
                  <a:pt x="840" y="470"/>
                </a:lnTo>
                <a:lnTo>
                  <a:pt x="840" y="466"/>
                </a:lnTo>
                <a:lnTo>
                  <a:pt x="842" y="462"/>
                </a:lnTo>
                <a:lnTo>
                  <a:pt x="848" y="454"/>
                </a:lnTo>
                <a:lnTo>
                  <a:pt x="828" y="448"/>
                </a:lnTo>
                <a:lnTo>
                  <a:pt x="822" y="450"/>
                </a:lnTo>
                <a:lnTo>
                  <a:pt x="816" y="454"/>
                </a:lnTo>
                <a:lnTo>
                  <a:pt x="806" y="468"/>
                </a:lnTo>
                <a:lnTo>
                  <a:pt x="800" y="474"/>
                </a:lnTo>
                <a:lnTo>
                  <a:pt x="796" y="482"/>
                </a:lnTo>
                <a:lnTo>
                  <a:pt x="790" y="486"/>
                </a:lnTo>
                <a:lnTo>
                  <a:pt x="780" y="488"/>
                </a:lnTo>
                <a:lnTo>
                  <a:pt x="774" y="490"/>
                </a:lnTo>
                <a:lnTo>
                  <a:pt x="742" y="490"/>
                </a:lnTo>
                <a:lnTo>
                  <a:pt x="734" y="494"/>
                </a:lnTo>
                <a:lnTo>
                  <a:pt x="726" y="496"/>
                </a:lnTo>
                <a:lnTo>
                  <a:pt x="722" y="500"/>
                </a:lnTo>
                <a:lnTo>
                  <a:pt x="718" y="502"/>
                </a:lnTo>
                <a:lnTo>
                  <a:pt x="706" y="504"/>
                </a:lnTo>
                <a:lnTo>
                  <a:pt x="690" y="504"/>
                </a:lnTo>
                <a:lnTo>
                  <a:pt x="682" y="504"/>
                </a:lnTo>
                <a:lnTo>
                  <a:pt x="672" y="506"/>
                </a:lnTo>
                <a:lnTo>
                  <a:pt x="664" y="512"/>
                </a:lnTo>
                <a:lnTo>
                  <a:pt x="664" y="514"/>
                </a:lnTo>
                <a:lnTo>
                  <a:pt x="664" y="520"/>
                </a:lnTo>
                <a:lnTo>
                  <a:pt x="654" y="524"/>
                </a:lnTo>
                <a:lnTo>
                  <a:pt x="648" y="526"/>
                </a:lnTo>
                <a:lnTo>
                  <a:pt x="646" y="530"/>
                </a:lnTo>
                <a:lnTo>
                  <a:pt x="642" y="530"/>
                </a:lnTo>
                <a:lnTo>
                  <a:pt x="642" y="526"/>
                </a:lnTo>
                <a:lnTo>
                  <a:pt x="636" y="528"/>
                </a:lnTo>
                <a:lnTo>
                  <a:pt x="634" y="526"/>
                </a:lnTo>
                <a:lnTo>
                  <a:pt x="630" y="526"/>
                </a:lnTo>
                <a:lnTo>
                  <a:pt x="624" y="528"/>
                </a:lnTo>
                <a:lnTo>
                  <a:pt x="616" y="534"/>
                </a:lnTo>
                <a:lnTo>
                  <a:pt x="608" y="538"/>
                </a:lnTo>
                <a:lnTo>
                  <a:pt x="606" y="540"/>
                </a:lnTo>
                <a:lnTo>
                  <a:pt x="600" y="540"/>
                </a:lnTo>
                <a:lnTo>
                  <a:pt x="596" y="540"/>
                </a:lnTo>
                <a:lnTo>
                  <a:pt x="602" y="536"/>
                </a:lnTo>
                <a:lnTo>
                  <a:pt x="608" y="532"/>
                </a:lnTo>
                <a:lnTo>
                  <a:pt x="614" y="528"/>
                </a:lnTo>
                <a:lnTo>
                  <a:pt x="616" y="524"/>
                </a:lnTo>
                <a:lnTo>
                  <a:pt x="616" y="522"/>
                </a:lnTo>
                <a:lnTo>
                  <a:pt x="616" y="524"/>
                </a:lnTo>
                <a:lnTo>
                  <a:pt x="626" y="518"/>
                </a:lnTo>
                <a:lnTo>
                  <a:pt x="632" y="508"/>
                </a:lnTo>
                <a:lnTo>
                  <a:pt x="644" y="486"/>
                </a:lnTo>
                <a:lnTo>
                  <a:pt x="644" y="492"/>
                </a:lnTo>
                <a:lnTo>
                  <a:pt x="648" y="496"/>
                </a:lnTo>
                <a:lnTo>
                  <a:pt x="652" y="496"/>
                </a:lnTo>
                <a:lnTo>
                  <a:pt x="658" y="496"/>
                </a:lnTo>
                <a:lnTo>
                  <a:pt x="664" y="496"/>
                </a:lnTo>
                <a:lnTo>
                  <a:pt x="664" y="494"/>
                </a:lnTo>
                <a:lnTo>
                  <a:pt x="664" y="490"/>
                </a:lnTo>
                <a:lnTo>
                  <a:pt x="664" y="482"/>
                </a:lnTo>
                <a:lnTo>
                  <a:pt x="658" y="472"/>
                </a:lnTo>
                <a:lnTo>
                  <a:pt x="650" y="466"/>
                </a:lnTo>
                <a:lnTo>
                  <a:pt x="648" y="464"/>
                </a:lnTo>
                <a:lnTo>
                  <a:pt x="644" y="464"/>
                </a:lnTo>
                <a:lnTo>
                  <a:pt x="630" y="464"/>
                </a:lnTo>
                <a:lnTo>
                  <a:pt x="612" y="462"/>
                </a:lnTo>
                <a:lnTo>
                  <a:pt x="616" y="458"/>
                </a:lnTo>
                <a:lnTo>
                  <a:pt x="618" y="452"/>
                </a:lnTo>
                <a:lnTo>
                  <a:pt x="618" y="450"/>
                </a:lnTo>
                <a:lnTo>
                  <a:pt x="616" y="448"/>
                </a:lnTo>
                <a:lnTo>
                  <a:pt x="614" y="446"/>
                </a:lnTo>
                <a:lnTo>
                  <a:pt x="612" y="442"/>
                </a:lnTo>
                <a:lnTo>
                  <a:pt x="614" y="438"/>
                </a:lnTo>
                <a:lnTo>
                  <a:pt x="610" y="436"/>
                </a:lnTo>
                <a:lnTo>
                  <a:pt x="608" y="432"/>
                </a:lnTo>
                <a:lnTo>
                  <a:pt x="606" y="428"/>
                </a:lnTo>
                <a:lnTo>
                  <a:pt x="606" y="424"/>
                </a:lnTo>
                <a:lnTo>
                  <a:pt x="604" y="422"/>
                </a:lnTo>
                <a:lnTo>
                  <a:pt x="606" y="418"/>
                </a:lnTo>
                <a:lnTo>
                  <a:pt x="602" y="416"/>
                </a:lnTo>
                <a:lnTo>
                  <a:pt x="598" y="414"/>
                </a:lnTo>
                <a:lnTo>
                  <a:pt x="588" y="414"/>
                </a:lnTo>
                <a:lnTo>
                  <a:pt x="580" y="416"/>
                </a:lnTo>
                <a:lnTo>
                  <a:pt x="566" y="422"/>
                </a:lnTo>
                <a:lnTo>
                  <a:pt x="554" y="430"/>
                </a:lnTo>
                <a:lnTo>
                  <a:pt x="538" y="438"/>
                </a:lnTo>
                <a:lnTo>
                  <a:pt x="526" y="436"/>
                </a:lnTo>
                <a:lnTo>
                  <a:pt x="516" y="432"/>
                </a:lnTo>
                <a:lnTo>
                  <a:pt x="516" y="434"/>
                </a:lnTo>
                <a:lnTo>
                  <a:pt x="510" y="432"/>
                </a:lnTo>
                <a:lnTo>
                  <a:pt x="504" y="430"/>
                </a:lnTo>
                <a:lnTo>
                  <a:pt x="498" y="430"/>
                </a:lnTo>
                <a:lnTo>
                  <a:pt x="492" y="428"/>
                </a:lnTo>
                <a:lnTo>
                  <a:pt x="486" y="426"/>
                </a:lnTo>
                <a:lnTo>
                  <a:pt x="482" y="422"/>
                </a:lnTo>
                <a:lnTo>
                  <a:pt x="482" y="416"/>
                </a:lnTo>
                <a:lnTo>
                  <a:pt x="88" y="416"/>
                </a:lnTo>
                <a:lnTo>
                  <a:pt x="88" y="414"/>
                </a:lnTo>
                <a:lnTo>
                  <a:pt x="86" y="414"/>
                </a:lnTo>
                <a:lnTo>
                  <a:pt x="88" y="412"/>
                </a:lnTo>
                <a:lnTo>
                  <a:pt x="90" y="410"/>
                </a:lnTo>
                <a:lnTo>
                  <a:pt x="80" y="402"/>
                </a:lnTo>
                <a:lnTo>
                  <a:pt x="72" y="394"/>
                </a:lnTo>
                <a:lnTo>
                  <a:pt x="62" y="386"/>
                </a:lnTo>
                <a:lnTo>
                  <a:pt x="58" y="386"/>
                </a:lnTo>
                <a:lnTo>
                  <a:pt x="54" y="384"/>
                </a:lnTo>
                <a:lnTo>
                  <a:pt x="52" y="378"/>
                </a:lnTo>
                <a:lnTo>
                  <a:pt x="50" y="372"/>
                </a:lnTo>
                <a:lnTo>
                  <a:pt x="52" y="366"/>
                </a:lnTo>
                <a:lnTo>
                  <a:pt x="56" y="360"/>
                </a:lnTo>
                <a:lnTo>
                  <a:pt x="56" y="358"/>
                </a:lnTo>
                <a:lnTo>
                  <a:pt x="54" y="354"/>
                </a:lnTo>
                <a:lnTo>
                  <a:pt x="48" y="352"/>
                </a:lnTo>
                <a:lnTo>
                  <a:pt x="48" y="350"/>
                </a:lnTo>
                <a:lnTo>
                  <a:pt x="50" y="348"/>
                </a:lnTo>
                <a:lnTo>
                  <a:pt x="52" y="346"/>
                </a:lnTo>
                <a:lnTo>
                  <a:pt x="50" y="342"/>
                </a:lnTo>
                <a:lnTo>
                  <a:pt x="48" y="340"/>
                </a:lnTo>
                <a:lnTo>
                  <a:pt x="42" y="336"/>
                </a:lnTo>
                <a:lnTo>
                  <a:pt x="42" y="334"/>
                </a:lnTo>
                <a:lnTo>
                  <a:pt x="44" y="330"/>
                </a:lnTo>
                <a:lnTo>
                  <a:pt x="48" y="326"/>
                </a:lnTo>
                <a:lnTo>
                  <a:pt x="52" y="320"/>
                </a:lnTo>
                <a:lnTo>
                  <a:pt x="50" y="316"/>
                </a:lnTo>
                <a:lnTo>
                  <a:pt x="44" y="316"/>
                </a:lnTo>
                <a:lnTo>
                  <a:pt x="34" y="314"/>
                </a:lnTo>
                <a:lnTo>
                  <a:pt x="34" y="310"/>
                </a:lnTo>
                <a:lnTo>
                  <a:pt x="38" y="308"/>
                </a:lnTo>
                <a:lnTo>
                  <a:pt x="40" y="308"/>
                </a:lnTo>
                <a:lnTo>
                  <a:pt x="38" y="304"/>
                </a:lnTo>
                <a:lnTo>
                  <a:pt x="38" y="300"/>
                </a:lnTo>
                <a:lnTo>
                  <a:pt x="36" y="290"/>
                </a:lnTo>
                <a:lnTo>
                  <a:pt x="34" y="284"/>
                </a:lnTo>
                <a:lnTo>
                  <a:pt x="26" y="276"/>
                </a:lnTo>
                <a:lnTo>
                  <a:pt x="24" y="272"/>
                </a:lnTo>
                <a:lnTo>
                  <a:pt x="24" y="268"/>
                </a:lnTo>
                <a:lnTo>
                  <a:pt x="26" y="262"/>
                </a:lnTo>
                <a:lnTo>
                  <a:pt x="30" y="254"/>
                </a:lnTo>
                <a:lnTo>
                  <a:pt x="34" y="248"/>
                </a:lnTo>
                <a:lnTo>
                  <a:pt x="30" y="246"/>
                </a:lnTo>
                <a:lnTo>
                  <a:pt x="30" y="242"/>
                </a:lnTo>
                <a:lnTo>
                  <a:pt x="28" y="236"/>
                </a:lnTo>
                <a:lnTo>
                  <a:pt x="26" y="232"/>
                </a:lnTo>
                <a:lnTo>
                  <a:pt x="20" y="230"/>
                </a:lnTo>
                <a:lnTo>
                  <a:pt x="14" y="230"/>
                </a:lnTo>
                <a:lnTo>
                  <a:pt x="8" y="230"/>
                </a:lnTo>
                <a:lnTo>
                  <a:pt x="8" y="228"/>
                </a:lnTo>
                <a:lnTo>
                  <a:pt x="2" y="226"/>
                </a:lnTo>
                <a:lnTo>
                  <a:pt x="0" y="222"/>
                </a:lnTo>
                <a:lnTo>
                  <a:pt x="172" y="64"/>
                </a:lnTo>
                <a:lnTo>
                  <a:pt x="178" y="68"/>
                </a:lnTo>
                <a:lnTo>
                  <a:pt x="186" y="68"/>
                </a:lnTo>
                <a:lnTo>
                  <a:pt x="196" y="70"/>
                </a:lnTo>
                <a:lnTo>
                  <a:pt x="204" y="72"/>
                </a:lnTo>
                <a:lnTo>
                  <a:pt x="206" y="74"/>
                </a:lnTo>
                <a:lnTo>
                  <a:pt x="210" y="76"/>
                </a:lnTo>
                <a:lnTo>
                  <a:pt x="212" y="78"/>
                </a:lnTo>
                <a:lnTo>
                  <a:pt x="216" y="78"/>
                </a:lnTo>
                <a:lnTo>
                  <a:pt x="226" y="78"/>
                </a:lnTo>
                <a:lnTo>
                  <a:pt x="234" y="74"/>
                </a:lnTo>
                <a:lnTo>
                  <a:pt x="242" y="72"/>
                </a:lnTo>
                <a:lnTo>
                  <a:pt x="252" y="70"/>
                </a:lnTo>
                <a:lnTo>
                  <a:pt x="258" y="70"/>
                </a:lnTo>
                <a:lnTo>
                  <a:pt x="268" y="70"/>
                </a:lnTo>
                <a:lnTo>
                  <a:pt x="280" y="66"/>
                </a:lnTo>
                <a:lnTo>
                  <a:pt x="288" y="62"/>
                </a:lnTo>
                <a:lnTo>
                  <a:pt x="296" y="60"/>
                </a:lnTo>
                <a:lnTo>
                  <a:pt x="316" y="60"/>
                </a:lnTo>
                <a:lnTo>
                  <a:pt x="334" y="58"/>
                </a:lnTo>
                <a:lnTo>
                  <a:pt x="346" y="58"/>
                </a:lnTo>
                <a:lnTo>
                  <a:pt x="352" y="58"/>
                </a:lnTo>
                <a:lnTo>
                  <a:pt x="352" y="64"/>
                </a:lnTo>
                <a:lnTo>
                  <a:pt x="354" y="68"/>
                </a:lnTo>
                <a:lnTo>
                  <a:pt x="358" y="68"/>
                </a:lnTo>
                <a:lnTo>
                  <a:pt x="362" y="68"/>
                </a:lnTo>
                <a:lnTo>
                  <a:pt x="366" y="64"/>
                </a:lnTo>
                <a:lnTo>
                  <a:pt x="374" y="58"/>
                </a:lnTo>
                <a:lnTo>
                  <a:pt x="378" y="60"/>
                </a:lnTo>
                <a:lnTo>
                  <a:pt x="380" y="64"/>
                </a:lnTo>
                <a:lnTo>
                  <a:pt x="380" y="70"/>
                </a:lnTo>
                <a:lnTo>
                  <a:pt x="380" y="72"/>
                </a:lnTo>
                <a:lnTo>
                  <a:pt x="382" y="72"/>
                </a:lnTo>
                <a:lnTo>
                  <a:pt x="386" y="70"/>
                </a:lnTo>
                <a:lnTo>
                  <a:pt x="392" y="66"/>
                </a:lnTo>
                <a:lnTo>
                  <a:pt x="398" y="64"/>
                </a:lnTo>
                <a:lnTo>
                  <a:pt x="410" y="66"/>
                </a:lnTo>
                <a:lnTo>
                  <a:pt x="418" y="68"/>
                </a:lnTo>
                <a:lnTo>
                  <a:pt x="426" y="72"/>
                </a:lnTo>
                <a:lnTo>
                  <a:pt x="436" y="74"/>
                </a:lnTo>
                <a:lnTo>
                  <a:pt x="444" y="78"/>
                </a:lnTo>
                <a:lnTo>
                  <a:pt x="454" y="82"/>
                </a:lnTo>
                <a:lnTo>
                  <a:pt x="458" y="80"/>
                </a:lnTo>
                <a:lnTo>
                  <a:pt x="466" y="78"/>
                </a:lnTo>
                <a:lnTo>
                  <a:pt x="470" y="80"/>
                </a:lnTo>
                <a:lnTo>
                  <a:pt x="472" y="80"/>
                </a:lnTo>
                <a:lnTo>
                  <a:pt x="474" y="82"/>
                </a:lnTo>
                <a:lnTo>
                  <a:pt x="474" y="86"/>
                </a:lnTo>
                <a:lnTo>
                  <a:pt x="472" y="88"/>
                </a:lnTo>
                <a:lnTo>
                  <a:pt x="466" y="90"/>
                </a:lnTo>
                <a:lnTo>
                  <a:pt x="462" y="94"/>
                </a:lnTo>
                <a:lnTo>
                  <a:pt x="460" y="94"/>
                </a:lnTo>
                <a:lnTo>
                  <a:pt x="460" y="98"/>
                </a:lnTo>
                <a:lnTo>
                  <a:pt x="460" y="100"/>
                </a:lnTo>
                <a:lnTo>
                  <a:pt x="462" y="100"/>
                </a:lnTo>
                <a:lnTo>
                  <a:pt x="470" y="102"/>
                </a:lnTo>
                <a:lnTo>
                  <a:pt x="482" y="100"/>
                </a:lnTo>
                <a:lnTo>
                  <a:pt x="492" y="98"/>
                </a:lnTo>
                <a:lnTo>
                  <a:pt x="502" y="96"/>
                </a:lnTo>
                <a:lnTo>
                  <a:pt x="514" y="94"/>
                </a:lnTo>
                <a:lnTo>
                  <a:pt x="518" y="96"/>
                </a:lnTo>
                <a:lnTo>
                  <a:pt x="522" y="98"/>
                </a:lnTo>
                <a:lnTo>
                  <a:pt x="526" y="102"/>
                </a:lnTo>
                <a:lnTo>
                  <a:pt x="528" y="104"/>
                </a:lnTo>
                <a:lnTo>
                  <a:pt x="532" y="102"/>
                </a:lnTo>
                <a:lnTo>
                  <a:pt x="536" y="100"/>
                </a:lnTo>
                <a:lnTo>
                  <a:pt x="538" y="92"/>
                </a:lnTo>
                <a:lnTo>
                  <a:pt x="538" y="88"/>
                </a:lnTo>
                <a:lnTo>
                  <a:pt x="554" y="84"/>
                </a:lnTo>
                <a:lnTo>
                  <a:pt x="562" y="82"/>
                </a:lnTo>
                <a:lnTo>
                  <a:pt x="572" y="80"/>
                </a:lnTo>
                <a:lnTo>
                  <a:pt x="578" y="82"/>
                </a:lnTo>
                <a:lnTo>
                  <a:pt x="582" y="84"/>
                </a:lnTo>
                <a:lnTo>
                  <a:pt x="582" y="86"/>
                </a:lnTo>
                <a:lnTo>
                  <a:pt x="586" y="88"/>
                </a:lnTo>
                <a:lnTo>
                  <a:pt x="594" y="92"/>
                </a:lnTo>
                <a:lnTo>
                  <a:pt x="606" y="96"/>
                </a:lnTo>
                <a:lnTo>
                  <a:pt x="638" y="96"/>
                </a:lnTo>
                <a:lnTo>
                  <a:pt x="642" y="96"/>
                </a:lnTo>
                <a:lnTo>
                  <a:pt x="646" y="96"/>
                </a:lnTo>
                <a:lnTo>
                  <a:pt x="652" y="92"/>
                </a:lnTo>
                <a:lnTo>
                  <a:pt x="656" y="88"/>
                </a:lnTo>
                <a:lnTo>
                  <a:pt x="662" y="86"/>
                </a:lnTo>
                <a:lnTo>
                  <a:pt x="670" y="88"/>
                </a:lnTo>
                <a:lnTo>
                  <a:pt x="682" y="88"/>
                </a:lnTo>
                <a:lnTo>
                  <a:pt x="678" y="94"/>
                </a:lnTo>
                <a:lnTo>
                  <a:pt x="676" y="98"/>
                </a:lnTo>
                <a:lnTo>
                  <a:pt x="674" y="102"/>
                </a:lnTo>
                <a:lnTo>
                  <a:pt x="674" y="104"/>
                </a:lnTo>
                <a:lnTo>
                  <a:pt x="676" y="106"/>
                </a:lnTo>
                <a:lnTo>
                  <a:pt x="680" y="104"/>
                </a:lnTo>
                <a:lnTo>
                  <a:pt x="690" y="92"/>
                </a:lnTo>
                <a:lnTo>
                  <a:pt x="694" y="88"/>
                </a:lnTo>
                <a:lnTo>
                  <a:pt x="702" y="86"/>
                </a:lnTo>
                <a:lnTo>
                  <a:pt x="708" y="82"/>
                </a:lnTo>
                <a:lnTo>
                  <a:pt x="714" y="78"/>
                </a:lnTo>
                <a:lnTo>
                  <a:pt x="716" y="72"/>
                </a:lnTo>
                <a:lnTo>
                  <a:pt x="716" y="70"/>
                </a:lnTo>
                <a:lnTo>
                  <a:pt x="716" y="68"/>
                </a:lnTo>
                <a:lnTo>
                  <a:pt x="714" y="66"/>
                </a:lnTo>
                <a:lnTo>
                  <a:pt x="708" y="64"/>
                </a:lnTo>
                <a:lnTo>
                  <a:pt x="706" y="64"/>
                </a:lnTo>
                <a:lnTo>
                  <a:pt x="706" y="62"/>
                </a:lnTo>
                <a:lnTo>
                  <a:pt x="706" y="58"/>
                </a:lnTo>
                <a:lnTo>
                  <a:pt x="710" y="54"/>
                </a:lnTo>
                <a:lnTo>
                  <a:pt x="718" y="44"/>
                </a:lnTo>
                <a:lnTo>
                  <a:pt x="732" y="36"/>
                </a:lnTo>
                <a:lnTo>
                  <a:pt x="742" y="32"/>
                </a:lnTo>
                <a:lnTo>
                  <a:pt x="746" y="30"/>
                </a:lnTo>
                <a:lnTo>
                  <a:pt x="746" y="26"/>
                </a:lnTo>
                <a:lnTo>
                  <a:pt x="748" y="20"/>
                </a:lnTo>
                <a:lnTo>
                  <a:pt x="752" y="14"/>
                </a:lnTo>
                <a:lnTo>
                  <a:pt x="760" y="8"/>
                </a:lnTo>
                <a:lnTo>
                  <a:pt x="768" y="4"/>
                </a:lnTo>
                <a:lnTo>
                  <a:pt x="776" y="2"/>
                </a:lnTo>
                <a:lnTo>
                  <a:pt x="790" y="0"/>
                </a:lnTo>
                <a:lnTo>
                  <a:pt x="806" y="0"/>
                </a:lnTo>
                <a:lnTo>
                  <a:pt x="816" y="2"/>
                </a:lnTo>
                <a:lnTo>
                  <a:pt x="820" y="4"/>
                </a:lnTo>
                <a:lnTo>
                  <a:pt x="820" y="6"/>
                </a:lnTo>
                <a:lnTo>
                  <a:pt x="810" y="10"/>
                </a:lnTo>
                <a:lnTo>
                  <a:pt x="800" y="16"/>
                </a:lnTo>
                <a:lnTo>
                  <a:pt x="790" y="20"/>
                </a:lnTo>
                <a:lnTo>
                  <a:pt x="778" y="22"/>
                </a:lnTo>
                <a:lnTo>
                  <a:pt x="772" y="22"/>
                </a:lnTo>
                <a:lnTo>
                  <a:pt x="764" y="26"/>
                </a:lnTo>
                <a:lnTo>
                  <a:pt x="758" y="30"/>
                </a:lnTo>
                <a:lnTo>
                  <a:pt x="756" y="34"/>
                </a:lnTo>
                <a:lnTo>
                  <a:pt x="756" y="52"/>
                </a:lnTo>
                <a:lnTo>
                  <a:pt x="754" y="58"/>
                </a:lnTo>
                <a:lnTo>
                  <a:pt x="752" y="60"/>
                </a:lnTo>
                <a:lnTo>
                  <a:pt x="748" y="64"/>
                </a:lnTo>
                <a:lnTo>
                  <a:pt x="750" y="66"/>
                </a:lnTo>
                <a:lnTo>
                  <a:pt x="752" y="68"/>
                </a:lnTo>
                <a:lnTo>
                  <a:pt x="756" y="70"/>
                </a:lnTo>
                <a:lnTo>
                  <a:pt x="758" y="72"/>
                </a:lnTo>
                <a:lnTo>
                  <a:pt x="758" y="78"/>
                </a:lnTo>
                <a:lnTo>
                  <a:pt x="758" y="80"/>
                </a:lnTo>
                <a:lnTo>
                  <a:pt x="762" y="82"/>
                </a:lnTo>
                <a:lnTo>
                  <a:pt x="766" y="80"/>
                </a:lnTo>
                <a:lnTo>
                  <a:pt x="770" y="78"/>
                </a:lnTo>
                <a:lnTo>
                  <a:pt x="772" y="76"/>
                </a:lnTo>
                <a:lnTo>
                  <a:pt x="776" y="76"/>
                </a:lnTo>
                <a:lnTo>
                  <a:pt x="782" y="76"/>
                </a:lnTo>
                <a:lnTo>
                  <a:pt x="784" y="78"/>
                </a:lnTo>
                <a:lnTo>
                  <a:pt x="784" y="82"/>
                </a:lnTo>
                <a:lnTo>
                  <a:pt x="780" y="86"/>
                </a:lnTo>
                <a:lnTo>
                  <a:pt x="774" y="88"/>
                </a:lnTo>
                <a:lnTo>
                  <a:pt x="772" y="92"/>
                </a:lnTo>
                <a:lnTo>
                  <a:pt x="770" y="98"/>
                </a:lnTo>
                <a:lnTo>
                  <a:pt x="772" y="102"/>
                </a:lnTo>
                <a:lnTo>
                  <a:pt x="774" y="106"/>
                </a:lnTo>
                <a:lnTo>
                  <a:pt x="780" y="104"/>
                </a:lnTo>
                <a:lnTo>
                  <a:pt x="786" y="100"/>
                </a:lnTo>
                <a:lnTo>
                  <a:pt x="794" y="88"/>
                </a:lnTo>
                <a:lnTo>
                  <a:pt x="798" y="92"/>
                </a:lnTo>
                <a:lnTo>
                  <a:pt x="808" y="86"/>
                </a:lnTo>
                <a:lnTo>
                  <a:pt x="816" y="82"/>
                </a:lnTo>
                <a:lnTo>
                  <a:pt x="822" y="80"/>
                </a:lnTo>
                <a:lnTo>
                  <a:pt x="822" y="74"/>
                </a:lnTo>
                <a:lnTo>
                  <a:pt x="822" y="70"/>
                </a:lnTo>
                <a:lnTo>
                  <a:pt x="824" y="68"/>
                </a:lnTo>
                <a:lnTo>
                  <a:pt x="828" y="66"/>
                </a:lnTo>
                <a:lnTo>
                  <a:pt x="850" y="66"/>
                </a:lnTo>
                <a:lnTo>
                  <a:pt x="858" y="70"/>
                </a:lnTo>
                <a:lnTo>
                  <a:pt x="862" y="72"/>
                </a:lnTo>
                <a:lnTo>
                  <a:pt x="864" y="78"/>
                </a:lnTo>
                <a:lnTo>
                  <a:pt x="862" y="80"/>
                </a:lnTo>
                <a:lnTo>
                  <a:pt x="860" y="82"/>
                </a:lnTo>
                <a:lnTo>
                  <a:pt x="854" y="84"/>
                </a:lnTo>
                <a:lnTo>
                  <a:pt x="848" y="86"/>
                </a:lnTo>
                <a:lnTo>
                  <a:pt x="846" y="86"/>
                </a:lnTo>
                <a:lnTo>
                  <a:pt x="846" y="90"/>
                </a:lnTo>
                <a:lnTo>
                  <a:pt x="846" y="94"/>
                </a:lnTo>
                <a:lnTo>
                  <a:pt x="848" y="100"/>
                </a:lnTo>
                <a:lnTo>
                  <a:pt x="846" y="104"/>
                </a:lnTo>
                <a:lnTo>
                  <a:pt x="842" y="108"/>
                </a:lnTo>
                <a:lnTo>
                  <a:pt x="830" y="112"/>
                </a:lnTo>
                <a:lnTo>
                  <a:pt x="816" y="116"/>
                </a:lnTo>
                <a:lnTo>
                  <a:pt x="808" y="122"/>
                </a:lnTo>
                <a:lnTo>
                  <a:pt x="802" y="126"/>
                </a:lnTo>
                <a:lnTo>
                  <a:pt x="798" y="124"/>
                </a:lnTo>
                <a:lnTo>
                  <a:pt x="790" y="122"/>
                </a:lnTo>
                <a:lnTo>
                  <a:pt x="780" y="122"/>
                </a:lnTo>
                <a:lnTo>
                  <a:pt x="772" y="132"/>
                </a:lnTo>
                <a:lnTo>
                  <a:pt x="758" y="140"/>
                </a:lnTo>
                <a:lnTo>
                  <a:pt x="732" y="156"/>
                </a:lnTo>
                <a:lnTo>
                  <a:pt x="726" y="160"/>
                </a:lnTo>
                <a:lnTo>
                  <a:pt x="722" y="164"/>
                </a:lnTo>
                <a:lnTo>
                  <a:pt x="718" y="164"/>
                </a:lnTo>
                <a:lnTo>
                  <a:pt x="712" y="164"/>
                </a:lnTo>
                <a:lnTo>
                  <a:pt x="708" y="166"/>
                </a:lnTo>
                <a:lnTo>
                  <a:pt x="704" y="168"/>
                </a:lnTo>
                <a:lnTo>
                  <a:pt x="698" y="172"/>
                </a:lnTo>
                <a:lnTo>
                  <a:pt x="690" y="176"/>
                </a:lnTo>
                <a:lnTo>
                  <a:pt x="684" y="178"/>
                </a:lnTo>
                <a:lnTo>
                  <a:pt x="674" y="180"/>
                </a:lnTo>
                <a:lnTo>
                  <a:pt x="656" y="184"/>
                </a:lnTo>
                <a:lnTo>
                  <a:pt x="648" y="188"/>
                </a:lnTo>
                <a:lnTo>
                  <a:pt x="640" y="192"/>
                </a:lnTo>
                <a:lnTo>
                  <a:pt x="632" y="198"/>
                </a:lnTo>
                <a:lnTo>
                  <a:pt x="622" y="206"/>
                </a:lnTo>
                <a:lnTo>
                  <a:pt x="612" y="214"/>
                </a:lnTo>
                <a:lnTo>
                  <a:pt x="606" y="222"/>
                </a:lnTo>
                <a:lnTo>
                  <a:pt x="600" y="234"/>
                </a:lnTo>
                <a:lnTo>
                  <a:pt x="594" y="244"/>
                </a:lnTo>
                <a:lnTo>
                  <a:pt x="602" y="244"/>
                </a:lnTo>
                <a:lnTo>
                  <a:pt x="606" y="246"/>
                </a:lnTo>
                <a:lnTo>
                  <a:pt x="606" y="248"/>
                </a:lnTo>
                <a:lnTo>
                  <a:pt x="604" y="260"/>
                </a:lnTo>
                <a:lnTo>
                  <a:pt x="602" y="266"/>
                </a:lnTo>
                <a:lnTo>
                  <a:pt x="602" y="274"/>
                </a:lnTo>
                <a:lnTo>
                  <a:pt x="604" y="274"/>
                </a:lnTo>
                <a:lnTo>
                  <a:pt x="606" y="276"/>
                </a:lnTo>
                <a:lnTo>
                  <a:pt x="608" y="276"/>
                </a:lnTo>
                <a:lnTo>
                  <a:pt x="614" y="272"/>
                </a:lnTo>
                <a:lnTo>
                  <a:pt x="622" y="272"/>
                </a:lnTo>
                <a:lnTo>
                  <a:pt x="630" y="274"/>
                </a:lnTo>
                <a:lnTo>
                  <a:pt x="636" y="276"/>
                </a:lnTo>
                <a:lnTo>
                  <a:pt x="642" y="280"/>
                </a:lnTo>
                <a:lnTo>
                  <a:pt x="648" y="288"/>
                </a:lnTo>
                <a:lnTo>
                  <a:pt x="652" y="292"/>
                </a:lnTo>
                <a:lnTo>
                  <a:pt x="656" y="294"/>
                </a:lnTo>
                <a:lnTo>
                  <a:pt x="662" y="294"/>
                </a:lnTo>
                <a:lnTo>
                  <a:pt x="666" y="296"/>
                </a:lnTo>
                <a:lnTo>
                  <a:pt x="670" y="300"/>
                </a:lnTo>
                <a:lnTo>
                  <a:pt x="674" y="304"/>
                </a:lnTo>
                <a:lnTo>
                  <a:pt x="680" y="306"/>
                </a:lnTo>
                <a:lnTo>
                  <a:pt x="688" y="308"/>
                </a:lnTo>
                <a:lnTo>
                  <a:pt x="698" y="306"/>
                </a:lnTo>
                <a:lnTo>
                  <a:pt x="712" y="308"/>
                </a:lnTo>
                <a:lnTo>
                  <a:pt x="712" y="310"/>
                </a:lnTo>
                <a:lnTo>
                  <a:pt x="712" y="314"/>
                </a:lnTo>
                <a:lnTo>
                  <a:pt x="710" y="322"/>
                </a:lnTo>
                <a:lnTo>
                  <a:pt x="704" y="332"/>
                </a:lnTo>
                <a:lnTo>
                  <a:pt x="700" y="344"/>
                </a:lnTo>
                <a:lnTo>
                  <a:pt x="698" y="350"/>
                </a:lnTo>
                <a:lnTo>
                  <a:pt x="698" y="356"/>
                </a:lnTo>
                <a:lnTo>
                  <a:pt x="700" y="360"/>
                </a:lnTo>
                <a:lnTo>
                  <a:pt x="704" y="366"/>
                </a:lnTo>
                <a:lnTo>
                  <a:pt x="712" y="376"/>
                </a:lnTo>
                <a:lnTo>
                  <a:pt x="714" y="374"/>
                </a:lnTo>
                <a:lnTo>
                  <a:pt x="718" y="370"/>
                </a:lnTo>
                <a:lnTo>
                  <a:pt x="724" y="366"/>
                </a:lnTo>
                <a:lnTo>
                  <a:pt x="730" y="362"/>
                </a:lnTo>
                <a:lnTo>
                  <a:pt x="734" y="356"/>
                </a:lnTo>
                <a:lnTo>
                  <a:pt x="738" y="350"/>
                </a:lnTo>
                <a:lnTo>
                  <a:pt x="742" y="332"/>
                </a:lnTo>
                <a:lnTo>
                  <a:pt x="746" y="314"/>
                </a:lnTo>
                <a:lnTo>
                  <a:pt x="748" y="312"/>
                </a:lnTo>
                <a:lnTo>
                  <a:pt x="754" y="308"/>
                </a:lnTo>
                <a:lnTo>
                  <a:pt x="766" y="306"/>
                </a:lnTo>
                <a:lnTo>
                  <a:pt x="772" y="304"/>
                </a:lnTo>
                <a:lnTo>
                  <a:pt x="788" y="296"/>
                </a:lnTo>
                <a:lnTo>
                  <a:pt x="796" y="290"/>
                </a:lnTo>
                <a:lnTo>
                  <a:pt x="800" y="284"/>
                </a:lnTo>
                <a:lnTo>
                  <a:pt x="804" y="276"/>
                </a:lnTo>
                <a:lnTo>
                  <a:pt x="806" y="266"/>
                </a:lnTo>
                <a:lnTo>
                  <a:pt x="804" y="264"/>
                </a:lnTo>
                <a:lnTo>
                  <a:pt x="802" y="262"/>
                </a:lnTo>
                <a:lnTo>
                  <a:pt x="800" y="258"/>
                </a:lnTo>
                <a:lnTo>
                  <a:pt x="794" y="256"/>
                </a:lnTo>
                <a:lnTo>
                  <a:pt x="794" y="254"/>
                </a:lnTo>
                <a:lnTo>
                  <a:pt x="792" y="250"/>
                </a:lnTo>
                <a:lnTo>
                  <a:pt x="794" y="246"/>
                </a:lnTo>
                <a:lnTo>
                  <a:pt x="798" y="244"/>
                </a:lnTo>
                <a:lnTo>
                  <a:pt x="804" y="238"/>
                </a:lnTo>
                <a:lnTo>
                  <a:pt x="806" y="23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40" name="Freeform 40"/>
          <p:cNvSpPr/>
          <p:nvPr/>
        </p:nvSpPr>
        <p:spPr bwMode="auto">
          <a:xfrm>
            <a:off x="4146550" y="1665288"/>
            <a:ext cx="46038" cy="22225"/>
          </a:xfrm>
          <a:custGeom>
            <a:avLst/>
            <a:gdLst>
              <a:gd name="T0" fmla="*/ 2147483647 w 38"/>
              <a:gd name="T1" fmla="*/ 2147483647 h 18"/>
              <a:gd name="T2" fmla="*/ 2147483647 w 38"/>
              <a:gd name="T3" fmla="*/ 2147483647 h 18"/>
              <a:gd name="T4" fmla="*/ 2147483647 w 38"/>
              <a:gd name="T5" fmla="*/ 2147483647 h 18"/>
              <a:gd name="T6" fmla="*/ 2147483647 w 38"/>
              <a:gd name="T7" fmla="*/ 2147483647 h 18"/>
              <a:gd name="T8" fmla="*/ 2147483647 w 38"/>
              <a:gd name="T9" fmla="*/ 2147483647 h 18"/>
              <a:gd name="T10" fmla="*/ 0 w 38"/>
              <a:gd name="T11" fmla="*/ 2147483647 h 18"/>
              <a:gd name="T12" fmla="*/ 2147483647 w 38"/>
              <a:gd name="T13" fmla="*/ 0 h 18"/>
              <a:gd name="T14" fmla="*/ 2147483647 w 38"/>
              <a:gd name="T15" fmla="*/ 0 h 18"/>
              <a:gd name="T16" fmla="*/ 2147483647 w 38"/>
              <a:gd name="T17" fmla="*/ 0 h 18"/>
              <a:gd name="T18" fmla="*/ 2147483647 w 38"/>
              <a:gd name="T19" fmla="*/ 2147483647 h 18"/>
              <a:gd name="T20" fmla="*/ 2147483647 w 38"/>
              <a:gd name="T21" fmla="*/ 2147483647 h 18"/>
              <a:gd name="T22" fmla="*/ 2147483647 w 38"/>
              <a:gd name="T23" fmla="*/ 2147483647 h 18"/>
              <a:gd name="T24" fmla="*/ 2147483647 w 38"/>
              <a:gd name="T25" fmla="*/ 2147483647 h 18"/>
              <a:gd name="T26" fmla="*/ 2147483647 w 38"/>
              <a:gd name="T27" fmla="*/ 2147483647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8"/>
              <a:gd name="T44" fmla="*/ 38 w 38"/>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8">
                <a:moveTo>
                  <a:pt x="38" y="18"/>
                </a:moveTo>
                <a:lnTo>
                  <a:pt x="24" y="16"/>
                </a:lnTo>
                <a:lnTo>
                  <a:pt x="18" y="16"/>
                </a:lnTo>
                <a:lnTo>
                  <a:pt x="10" y="14"/>
                </a:lnTo>
                <a:lnTo>
                  <a:pt x="2" y="8"/>
                </a:lnTo>
                <a:lnTo>
                  <a:pt x="0" y="4"/>
                </a:lnTo>
                <a:lnTo>
                  <a:pt x="2" y="0"/>
                </a:lnTo>
                <a:lnTo>
                  <a:pt x="4" y="0"/>
                </a:lnTo>
                <a:lnTo>
                  <a:pt x="12" y="0"/>
                </a:lnTo>
                <a:lnTo>
                  <a:pt x="22" y="2"/>
                </a:lnTo>
                <a:lnTo>
                  <a:pt x="28" y="6"/>
                </a:lnTo>
                <a:lnTo>
                  <a:pt x="34" y="12"/>
                </a:lnTo>
                <a:lnTo>
                  <a:pt x="36" y="14"/>
                </a:lnTo>
                <a:lnTo>
                  <a:pt x="38" y="1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41" name="Freeform 41"/>
          <p:cNvSpPr/>
          <p:nvPr/>
        </p:nvSpPr>
        <p:spPr bwMode="auto">
          <a:xfrm>
            <a:off x="4221163" y="1628775"/>
            <a:ext cx="120650" cy="114300"/>
          </a:xfrm>
          <a:custGeom>
            <a:avLst/>
            <a:gdLst>
              <a:gd name="T0" fmla="*/ 2147483647 w 96"/>
              <a:gd name="T1" fmla="*/ 2147483647 h 90"/>
              <a:gd name="T2" fmla="*/ 2147483647 w 96"/>
              <a:gd name="T3" fmla="*/ 2147483647 h 90"/>
              <a:gd name="T4" fmla="*/ 2147483647 w 96"/>
              <a:gd name="T5" fmla="*/ 2147483647 h 90"/>
              <a:gd name="T6" fmla="*/ 2147483647 w 96"/>
              <a:gd name="T7" fmla="*/ 2147483647 h 90"/>
              <a:gd name="T8" fmla="*/ 2147483647 w 96"/>
              <a:gd name="T9" fmla="*/ 2147483647 h 90"/>
              <a:gd name="T10" fmla="*/ 2147483647 w 96"/>
              <a:gd name="T11" fmla="*/ 2147483647 h 90"/>
              <a:gd name="T12" fmla="*/ 0 w 96"/>
              <a:gd name="T13" fmla="*/ 2147483647 h 90"/>
              <a:gd name="T14" fmla="*/ 2147483647 w 96"/>
              <a:gd name="T15" fmla="*/ 2147483647 h 90"/>
              <a:gd name="T16" fmla="*/ 2147483647 w 96"/>
              <a:gd name="T17" fmla="*/ 2147483647 h 90"/>
              <a:gd name="T18" fmla="*/ 2147483647 w 96"/>
              <a:gd name="T19" fmla="*/ 2147483647 h 90"/>
              <a:gd name="T20" fmla="*/ 2147483647 w 96"/>
              <a:gd name="T21" fmla="*/ 2147483647 h 90"/>
              <a:gd name="T22" fmla="*/ 2147483647 w 96"/>
              <a:gd name="T23" fmla="*/ 2147483647 h 90"/>
              <a:gd name="T24" fmla="*/ 2147483647 w 96"/>
              <a:gd name="T25" fmla="*/ 2147483647 h 90"/>
              <a:gd name="T26" fmla="*/ 2147483647 w 96"/>
              <a:gd name="T27" fmla="*/ 2147483647 h 90"/>
              <a:gd name="T28" fmla="*/ 2147483647 w 96"/>
              <a:gd name="T29" fmla="*/ 0 h 90"/>
              <a:gd name="T30" fmla="*/ 2147483647 w 96"/>
              <a:gd name="T31" fmla="*/ 2147483647 h 90"/>
              <a:gd name="T32" fmla="*/ 2147483647 w 96"/>
              <a:gd name="T33" fmla="*/ 2147483647 h 90"/>
              <a:gd name="T34" fmla="*/ 2147483647 w 96"/>
              <a:gd name="T35" fmla="*/ 2147483647 h 90"/>
              <a:gd name="T36" fmla="*/ 2147483647 w 96"/>
              <a:gd name="T37" fmla="*/ 2147483647 h 90"/>
              <a:gd name="T38" fmla="*/ 2147483647 w 96"/>
              <a:gd name="T39" fmla="*/ 2147483647 h 90"/>
              <a:gd name="T40" fmla="*/ 2147483647 w 96"/>
              <a:gd name="T41" fmla="*/ 2147483647 h 90"/>
              <a:gd name="T42" fmla="*/ 2147483647 w 96"/>
              <a:gd name="T43" fmla="*/ 2147483647 h 90"/>
              <a:gd name="T44" fmla="*/ 2147483647 w 96"/>
              <a:gd name="T45" fmla="*/ 2147483647 h 90"/>
              <a:gd name="T46" fmla="*/ 2147483647 w 96"/>
              <a:gd name="T47" fmla="*/ 2147483647 h 90"/>
              <a:gd name="T48" fmla="*/ 2147483647 w 96"/>
              <a:gd name="T49" fmla="*/ 2147483647 h 90"/>
              <a:gd name="T50" fmla="*/ 2147483647 w 96"/>
              <a:gd name="T51" fmla="*/ 2147483647 h 90"/>
              <a:gd name="T52" fmla="*/ 2147483647 w 96"/>
              <a:gd name="T53" fmla="*/ 2147483647 h 90"/>
              <a:gd name="T54" fmla="*/ 2147483647 w 96"/>
              <a:gd name="T55" fmla="*/ 2147483647 h 90"/>
              <a:gd name="T56" fmla="*/ 2147483647 w 96"/>
              <a:gd name="T57" fmla="*/ 2147483647 h 90"/>
              <a:gd name="T58" fmla="*/ 2147483647 w 96"/>
              <a:gd name="T59" fmla="*/ 2147483647 h 90"/>
              <a:gd name="T60" fmla="*/ 2147483647 w 96"/>
              <a:gd name="T61" fmla="*/ 2147483647 h 90"/>
              <a:gd name="T62" fmla="*/ 2147483647 w 96"/>
              <a:gd name="T63" fmla="*/ 2147483647 h 90"/>
              <a:gd name="T64" fmla="*/ 2147483647 w 96"/>
              <a:gd name="T65" fmla="*/ 2147483647 h 90"/>
              <a:gd name="T66" fmla="*/ 2147483647 w 96"/>
              <a:gd name="T67" fmla="*/ 2147483647 h 90"/>
              <a:gd name="T68" fmla="*/ 2147483647 w 96"/>
              <a:gd name="T69" fmla="*/ 2147483647 h 90"/>
              <a:gd name="T70" fmla="*/ 2147483647 w 96"/>
              <a:gd name="T71" fmla="*/ 2147483647 h 90"/>
              <a:gd name="T72" fmla="*/ 2147483647 w 96"/>
              <a:gd name="T73" fmla="*/ 2147483647 h 90"/>
              <a:gd name="T74" fmla="*/ 2147483647 w 96"/>
              <a:gd name="T75" fmla="*/ 2147483647 h 90"/>
              <a:gd name="T76" fmla="*/ 2147483647 w 96"/>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90"/>
              <a:gd name="T119" fmla="*/ 96 w 96"/>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90">
                <a:moveTo>
                  <a:pt x="76" y="74"/>
                </a:moveTo>
                <a:lnTo>
                  <a:pt x="70" y="74"/>
                </a:lnTo>
                <a:lnTo>
                  <a:pt x="66" y="76"/>
                </a:lnTo>
                <a:lnTo>
                  <a:pt x="58" y="80"/>
                </a:lnTo>
                <a:lnTo>
                  <a:pt x="52" y="84"/>
                </a:lnTo>
                <a:lnTo>
                  <a:pt x="48" y="84"/>
                </a:lnTo>
                <a:lnTo>
                  <a:pt x="44" y="84"/>
                </a:lnTo>
                <a:lnTo>
                  <a:pt x="50" y="76"/>
                </a:lnTo>
                <a:lnTo>
                  <a:pt x="46" y="72"/>
                </a:lnTo>
                <a:lnTo>
                  <a:pt x="42" y="70"/>
                </a:lnTo>
                <a:lnTo>
                  <a:pt x="14" y="70"/>
                </a:lnTo>
                <a:lnTo>
                  <a:pt x="6" y="70"/>
                </a:lnTo>
                <a:lnTo>
                  <a:pt x="2" y="70"/>
                </a:lnTo>
                <a:lnTo>
                  <a:pt x="0" y="68"/>
                </a:lnTo>
                <a:lnTo>
                  <a:pt x="2" y="66"/>
                </a:lnTo>
                <a:lnTo>
                  <a:pt x="4" y="64"/>
                </a:lnTo>
                <a:lnTo>
                  <a:pt x="8" y="64"/>
                </a:lnTo>
                <a:lnTo>
                  <a:pt x="10" y="54"/>
                </a:lnTo>
                <a:lnTo>
                  <a:pt x="16" y="50"/>
                </a:lnTo>
                <a:lnTo>
                  <a:pt x="22" y="48"/>
                </a:lnTo>
                <a:lnTo>
                  <a:pt x="22" y="46"/>
                </a:lnTo>
                <a:lnTo>
                  <a:pt x="24" y="42"/>
                </a:lnTo>
                <a:lnTo>
                  <a:pt x="28" y="32"/>
                </a:lnTo>
                <a:lnTo>
                  <a:pt x="34" y="30"/>
                </a:lnTo>
                <a:lnTo>
                  <a:pt x="38" y="28"/>
                </a:lnTo>
                <a:lnTo>
                  <a:pt x="44" y="20"/>
                </a:lnTo>
                <a:lnTo>
                  <a:pt x="52" y="14"/>
                </a:lnTo>
                <a:lnTo>
                  <a:pt x="62" y="6"/>
                </a:lnTo>
                <a:lnTo>
                  <a:pt x="66" y="2"/>
                </a:lnTo>
                <a:lnTo>
                  <a:pt x="70" y="0"/>
                </a:lnTo>
                <a:lnTo>
                  <a:pt x="74" y="0"/>
                </a:lnTo>
                <a:lnTo>
                  <a:pt x="74" y="4"/>
                </a:lnTo>
                <a:lnTo>
                  <a:pt x="70" y="4"/>
                </a:lnTo>
                <a:lnTo>
                  <a:pt x="72" y="8"/>
                </a:lnTo>
                <a:lnTo>
                  <a:pt x="62" y="16"/>
                </a:lnTo>
                <a:lnTo>
                  <a:pt x="56" y="24"/>
                </a:lnTo>
                <a:lnTo>
                  <a:pt x="54" y="30"/>
                </a:lnTo>
                <a:lnTo>
                  <a:pt x="56" y="30"/>
                </a:lnTo>
                <a:lnTo>
                  <a:pt x="60" y="24"/>
                </a:lnTo>
                <a:lnTo>
                  <a:pt x="64" y="24"/>
                </a:lnTo>
                <a:lnTo>
                  <a:pt x="64" y="30"/>
                </a:lnTo>
                <a:lnTo>
                  <a:pt x="66" y="32"/>
                </a:lnTo>
                <a:lnTo>
                  <a:pt x="68" y="34"/>
                </a:lnTo>
                <a:lnTo>
                  <a:pt x="70" y="40"/>
                </a:lnTo>
                <a:lnTo>
                  <a:pt x="70" y="42"/>
                </a:lnTo>
                <a:lnTo>
                  <a:pt x="72" y="42"/>
                </a:lnTo>
                <a:lnTo>
                  <a:pt x="74" y="40"/>
                </a:lnTo>
                <a:lnTo>
                  <a:pt x="78" y="38"/>
                </a:lnTo>
                <a:lnTo>
                  <a:pt x="80" y="38"/>
                </a:lnTo>
                <a:lnTo>
                  <a:pt x="88" y="40"/>
                </a:lnTo>
                <a:lnTo>
                  <a:pt x="92" y="42"/>
                </a:lnTo>
                <a:lnTo>
                  <a:pt x="94" y="42"/>
                </a:lnTo>
                <a:lnTo>
                  <a:pt x="92" y="46"/>
                </a:lnTo>
                <a:lnTo>
                  <a:pt x="88" y="48"/>
                </a:lnTo>
                <a:lnTo>
                  <a:pt x="82" y="50"/>
                </a:lnTo>
                <a:lnTo>
                  <a:pt x="84" y="52"/>
                </a:lnTo>
                <a:lnTo>
                  <a:pt x="86" y="52"/>
                </a:lnTo>
                <a:lnTo>
                  <a:pt x="92" y="50"/>
                </a:lnTo>
                <a:lnTo>
                  <a:pt x="94" y="54"/>
                </a:lnTo>
                <a:lnTo>
                  <a:pt x="90" y="56"/>
                </a:lnTo>
                <a:lnTo>
                  <a:pt x="90" y="58"/>
                </a:lnTo>
                <a:lnTo>
                  <a:pt x="96" y="58"/>
                </a:lnTo>
                <a:lnTo>
                  <a:pt x="92" y="64"/>
                </a:lnTo>
                <a:lnTo>
                  <a:pt x="88" y="68"/>
                </a:lnTo>
                <a:lnTo>
                  <a:pt x="84" y="70"/>
                </a:lnTo>
                <a:lnTo>
                  <a:pt x="88" y="70"/>
                </a:lnTo>
                <a:lnTo>
                  <a:pt x="92" y="70"/>
                </a:lnTo>
                <a:lnTo>
                  <a:pt x="96" y="70"/>
                </a:lnTo>
                <a:lnTo>
                  <a:pt x="94" y="74"/>
                </a:lnTo>
                <a:lnTo>
                  <a:pt x="90" y="82"/>
                </a:lnTo>
                <a:lnTo>
                  <a:pt x="84" y="88"/>
                </a:lnTo>
                <a:lnTo>
                  <a:pt x="80" y="90"/>
                </a:lnTo>
                <a:lnTo>
                  <a:pt x="76" y="88"/>
                </a:lnTo>
                <a:lnTo>
                  <a:pt x="76" y="86"/>
                </a:lnTo>
                <a:lnTo>
                  <a:pt x="78" y="82"/>
                </a:lnTo>
                <a:lnTo>
                  <a:pt x="80" y="80"/>
                </a:lnTo>
                <a:lnTo>
                  <a:pt x="74" y="82"/>
                </a:lnTo>
                <a:lnTo>
                  <a:pt x="70" y="82"/>
                </a:lnTo>
                <a:lnTo>
                  <a:pt x="76" y="7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42" name="Freeform 42"/>
          <p:cNvSpPr/>
          <p:nvPr/>
        </p:nvSpPr>
        <p:spPr bwMode="auto">
          <a:xfrm>
            <a:off x="3505200" y="1157288"/>
            <a:ext cx="176213" cy="71437"/>
          </a:xfrm>
          <a:custGeom>
            <a:avLst/>
            <a:gdLst>
              <a:gd name="T0" fmla="*/ 0 w 142"/>
              <a:gd name="T1" fmla="*/ 2147483647 h 58"/>
              <a:gd name="T2" fmla="*/ 2147483647 w 142"/>
              <a:gd name="T3" fmla="*/ 2147483647 h 58"/>
              <a:gd name="T4" fmla="*/ 2147483647 w 142"/>
              <a:gd name="T5" fmla="*/ 2147483647 h 58"/>
              <a:gd name="T6" fmla="*/ 2147483647 w 142"/>
              <a:gd name="T7" fmla="*/ 2147483647 h 58"/>
              <a:gd name="T8" fmla="*/ 2147483647 w 142"/>
              <a:gd name="T9" fmla="*/ 2147483647 h 58"/>
              <a:gd name="T10" fmla="*/ 2147483647 w 142"/>
              <a:gd name="T11" fmla="*/ 2147483647 h 58"/>
              <a:gd name="T12" fmla="*/ 2147483647 w 142"/>
              <a:gd name="T13" fmla="*/ 2147483647 h 58"/>
              <a:gd name="T14" fmla="*/ 2147483647 w 142"/>
              <a:gd name="T15" fmla="*/ 2147483647 h 58"/>
              <a:gd name="T16" fmla="*/ 2147483647 w 142"/>
              <a:gd name="T17" fmla="*/ 2147483647 h 58"/>
              <a:gd name="T18" fmla="*/ 2147483647 w 142"/>
              <a:gd name="T19" fmla="*/ 2147483647 h 58"/>
              <a:gd name="T20" fmla="*/ 2147483647 w 142"/>
              <a:gd name="T21" fmla="*/ 2147483647 h 58"/>
              <a:gd name="T22" fmla="*/ 2147483647 w 142"/>
              <a:gd name="T23" fmla="*/ 2147483647 h 58"/>
              <a:gd name="T24" fmla="*/ 2147483647 w 142"/>
              <a:gd name="T25" fmla="*/ 2147483647 h 58"/>
              <a:gd name="T26" fmla="*/ 2147483647 w 142"/>
              <a:gd name="T27" fmla="*/ 2147483647 h 58"/>
              <a:gd name="T28" fmla="*/ 2147483647 w 142"/>
              <a:gd name="T29" fmla="*/ 2147483647 h 58"/>
              <a:gd name="T30" fmla="*/ 2147483647 w 142"/>
              <a:gd name="T31" fmla="*/ 2147483647 h 58"/>
              <a:gd name="T32" fmla="*/ 2147483647 w 142"/>
              <a:gd name="T33" fmla="*/ 2147483647 h 58"/>
              <a:gd name="T34" fmla="*/ 2147483647 w 142"/>
              <a:gd name="T35" fmla="*/ 2147483647 h 58"/>
              <a:gd name="T36" fmla="*/ 2147483647 w 142"/>
              <a:gd name="T37" fmla="*/ 2147483647 h 58"/>
              <a:gd name="T38" fmla="*/ 2147483647 w 142"/>
              <a:gd name="T39" fmla="*/ 2147483647 h 58"/>
              <a:gd name="T40" fmla="*/ 2147483647 w 142"/>
              <a:gd name="T41" fmla="*/ 2147483647 h 58"/>
              <a:gd name="T42" fmla="*/ 2147483647 w 142"/>
              <a:gd name="T43" fmla="*/ 2147483647 h 58"/>
              <a:gd name="T44" fmla="*/ 2147483647 w 142"/>
              <a:gd name="T45" fmla="*/ 2147483647 h 58"/>
              <a:gd name="T46" fmla="*/ 2147483647 w 142"/>
              <a:gd name="T47" fmla="*/ 2147483647 h 58"/>
              <a:gd name="T48" fmla="*/ 2147483647 w 142"/>
              <a:gd name="T49" fmla="*/ 2147483647 h 58"/>
              <a:gd name="T50" fmla="*/ 2147483647 w 142"/>
              <a:gd name="T51" fmla="*/ 2147483647 h 58"/>
              <a:gd name="T52" fmla="*/ 2147483647 w 142"/>
              <a:gd name="T53" fmla="*/ 2147483647 h 58"/>
              <a:gd name="T54" fmla="*/ 2147483647 w 142"/>
              <a:gd name="T55" fmla="*/ 2147483647 h 58"/>
              <a:gd name="T56" fmla="*/ 2147483647 w 142"/>
              <a:gd name="T57" fmla="*/ 0 h 58"/>
              <a:gd name="T58" fmla="*/ 2147483647 w 142"/>
              <a:gd name="T59" fmla="*/ 2147483647 h 58"/>
              <a:gd name="T60" fmla="*/ 2147483647 w 142"/>
              <a:gd name="T61" fmla="*/ 2147483647 h 58"/>
              <a:gd name="T62" fmla="*/ 2147483647 w 142"/>
              <a:gd name="T63" fmla="*/ 2147483647 h 58"/>
              <a:gd name="T64" fmla="*/ 2147483647 w 142"/>
              <a:gd name="T65" fmla="*/ 2147483647 h 58"/>
              <a:gd name="T66" fmla="*/ 2147483647 w 142"/>
              <a:gd name="T67" fmla="*/ 2147483647 h 58"/>
              <a:gd name="T68" fmla="*/ 2147483647 w 142"/>
              <a:gd name="T69" fmla="*/ 2147483647 h 58"/>
              <a:gd name="T70" fmla="*/ 2147483647 w 142"/>
              <a:gd name="T71" fmla="*/ 2147483647 h 58"/>
              <a:gd name="T72" fmla="*/ 2147483647 w 142"/>
              <a:gd name="T73" fmla="*/ 2147483647 h 58"/>
              <a:gd name="T74" fmla="*/ 0 w 142"/>
              <a:gd name="T75" fmla="*/ 2147483647 h 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58"/>
              <a:gd name="T116" fmla="*/ 142 w 142"/>
              <a:gd name="T117" fmla="*/ 58 h 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58">
                <a:moveTo>
                  <a:pt x="0" y="40"/>
                </a:moveTo>
                <a:lnTo>
                  <a:pt x="4" y="40"/>
                </a:lnTo>
                <a:lnTo>
                  <a:pt x="10" y="40"/>
                </a:lnTo>
                <a:lnTo>
                  <a:pt x="14" y="40"/>
                </a:lnTo>
                <a:lnTo>
                  <a:pt x="18" y="44"/>
                </a:lnTo>
                <a:lnTo>
                  <a:pt x="20" y="48"/>
                </a:lnTo>
                <a:lnTo>
                  <a:pt x="18" y="56"/>
                </a:lnTo>
                <a:lnTo>
                  <a:pt x="20" y="58"/>
                </a:lnTo>
                <a:lnTo>
                  <a:pt x="24" y="54"/>
                </a:lnTo>
                <a:lnTo>
                  <a:pt x="32" y="48"/>
                </a:lnTo>
                <a:lnTo>
                  <a:pt x="38" y="44"/>
                </a:lnTo>
                <a:lnTo>
                  <a:pt x="48" y="44"/>
                </a:lnTo>
                <a:lnTo>
                  <a:pt x="54" y="44"/>
                </a:lnTo>
                <a:lnTo>
                  <a:pt x="60" y="42"/>
                </a:lnTo>
                <a:lnTo>
                  <a:pt x="70" y="36"/>
                </a:lnTo>
                <a:lnTo>
                  <a:pt x="78" y="34"/>
                </a:lnTo>
                <a:lnTo>
                  <a:pt x="100" y="30"/>
                </a:lnTo>
                <a:lnTo>
                  <a:pt x="122" y="24"/>
                </a:lnTo>
                <a:lnTo>
                  <a:pt x="132" y="20"/>
                </a:lnTo>
                <a:lnTo>
                  <a:pt x="142" y="14"/>
                </a:lnTo>
                <a:lnTo>
                  <a:pt x="134" y="8"/>
                </a:lnTo>
                <a:lnTo>
                  <a:pt x="128" y="4"/>
                </a:lnTo>
                <a:lnTo>
                  <a:pt x="124" y="4"/>
                </a:lnTo>
                <a:lnTo>
                  <a:pt x="118" y="4"/>
                </a:lnTo>
                <a:lnTo>
                  <a:pt x="118" y="8"/>
                </a:lnTo>
                <a:lnTo>
                  <a:pt x="112" y="8"/>
                </a:lnTo>
                <a:lnTo>
                  <a:pt x="106" y="6"/>
                </a:lnTo>
                <a:lnTo>
                  <a:pt x="102" y="2"/>
                </a:lnTo>
                <a:lnTo>
                  <a:pt x="96" y="0"/>
                </a:lnTo>
                <a:lnTo>
                  <a:pt x="76" y="2"/>
                </a:lnTo>
                <a:lnTo>
                  <a:pt x="60" y="4"/>
                </a:lnTo>
                <a:lnTo>
                  <a:pt x="48" y="14"/>
                </a:lnTo>
                <a:lnTo>
                  <a:pt x="44" y="18"/>
                </a:lnTo>
                <a:lnTo>
                  <a:pt x="38" y="22"/>
                </a:lnTo>
                <a:lnTo>
                  <a:pt x="24" y="28"/>
                </a:lnTo>
                <a:lnTo>
                  <a:pt x="12" y="34"/>
                </a:lnTo>
                <a:lnTo>
                  <a:pt x="6" y="36"/>
                </a:lnTo>
                <a:lnTo>
                  <a:pt x="0" y="4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43" name="Freeform 43"/>
          <p:cNvSpPr/>
          <p:nvPr/>
        </p:nvSpPr>
        <p:spPr bwMode="auto">
          <a:xfrm>
            <a:off x="3929063" y="1071563"/>
            <a:ext cx="65087" cy="31750"/>
          </a:xfrm>
          <a:custGeom>
            <a:avLst/>
            <a:gdLst>
              <a:gd name="T0" fmla="*/ 2147483647 w 52"/>
              <a:gd name="T1" fmla="*/ 2147483647 h 26"/>
              <a:gd name="T2" fmla="*/ 2147483647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0 w 52"/>
              <a:gd name="T15" fmla="*/ 2147483647 h 26"/>
              <a:gd name="T16" fmla="*/ 2147483647 w 52"/>
              <a:gd name="T17" fmla="*/ 2147483647 h 26"/>
              <a:gd name="T18" fmla="*/ 2147483647 w 52"/>
              <a:gd name="T19" fmla="*/ 2147483647 h 26"/>
              <a:gd name="T20" fmla="*/ 2147483647 w 52"/>
              <a:gd name="T21" fmla="*/ 0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2"/>
              <a:gd name="T70" fmla="*/ 0 h 26"/>
              <a:gd name="T71" fmla="*/ 52 w 52"/>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2" h="26">
                <a:moveTo>
                  <a:pt x="34" y="26"/>
                </a:moveTo>
                <a:lnTo>
                  <a:pt x="32" y="24"/>
                </a:lnTo>
                <a:lnTo>
                  <a:pt x="30" y="22"/>
                </a:lnTo>
                <a:lnTo>
                  <a:pt x="26" y="18"/>
                </a:lnTo>
                <a:lnTo>
                  <a:pt x="20" y="18"/>
                </a:lnTo>
                <a:lnTo>
                  <a:pt x="12" y="18"/>
                </a:lnTo>
                <a:lnTo>
                  <a:pt x="6" y="18"/>
                </a:lnTo>
                <a:lnTo>
                  <a:pt x="0" y="16"/>
                </a:lnTo>
                <a:lnTo>
                  <a:pt x="8" y="6"/>
                </a:lnTo>
                <a:lnTo>
                  <a:pt x="14" y="2"/>
                </a:lnTo>
                <a:lnTo>
                  <a:pt x="24" y="0"/>
                </a:lnTo>
                <a:lnTo>
                  <a:pt x="28" y="2"/>
                </a:lnTo>
                <a:lnTo>
                  <a:pt x="30" y="4"/>
                </a:lnTo>
                <a:lnTo>
                  <a:pt x="32" y="6"/>
                </a:lnTo>
                <a:lnTo>
                  <a:pt x="34" y="8"/>
                </a:lnTo>
                <a:lnTo>
                  <a:pt x="40" y="8"/>
                </a:lnTo>
                <a:lnTo>
                  <a:pt x="48" y="10"/>
                </a:lnTo>
                <a:lnTo>
                  <a:pt x="52" y="12"/>
                </a:lnTo>
                <a:lnTo>
                  <a:pt x="52" y="16"/>
                </a:lnTo>
                <a:lnTo>
                  <a:pt x="52" y="22"/>
                </a:lnTo>
                <a:lnTo>
                  <a:pt x="48" y="24"/>
                </a:lnTo>
                <a:lnTo>
                  <a:pt x="42" y="26"/>
                </a:lnTo>
                <a:lnTo>
                  <a:pt x="34" y="2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44" name="Freeform 44"/>
          <p:cNvSpPr/>
          <p:nvPr/>
        </p:nvSpPr>
        <p:spPr bwMode="auto">
          <a:xfrm>
            <a:off x="3578225" y="1166813"/>
            <a:ext cx="254000" cy="103187"/>
          </a:xfrm>
          <a:custGeom>
            <a:avLst/>
            <a:gdLst>
              <a:gd name="T0" fmla="*/ 2147483647 w 204"/>
              <a:gd name="T1" fmla="*/ 2147483647 h 82"/>
              <a:gd name="T2" fmla="*/ 2147483647 w 204"/>
              <a:gd name="T3" fmla="*/ 2147483647 h 82"/>
              <a:gd name="T4" fmla="*/ 2147483647 w 204"/>
              <a:gd name="T5" fmla="*/ 2147483647 h 82"/>
              <a:gd name="T6" fmla="*/ 2147483647 w 204"/>
              <a:gd name="T7" fmla="*/ 2147483647 h 82"/>
              <a:gd name="T8" fmla="*/ 2147483647 w 204"/>
              <a:gd name="T9" fmla="*/ 2147483647 h 82"/>
              <a:gd name="T10" fmla="*/ 2147483647 w 204"/>
              <a:gd name="T11" fmla="*/ 2147483647 h 82"/>
              <a:gd name="T12" fmla="*/ 2147483647 w 204"/>
              <a:gd name="T13" fmla="*/ 2147483647 h 82"/>
              <a:gd name="T14" fmla="*/ 2147483647 w 204"/>
              <a:gd name="T15" fmla="*/ 2147483647 h 82"/>
              <a:gd name="T16" fmla="*/ 2147483647 w 204"/>
              <a:gd name="T17" fmla="*/ 2147483647 h 82"/>
              <a:gd name="T18" fmla="*/ 2147483647 w 204"/>
              <a:gd name="T19" fmla="*/ 2147483647 h 82"/>
              <a:gd name="T20" fmla="*/ 2147483647 w 204"/>
              <a:gd name="T21" fmla="*/ 2147483647 h 82"/>
              <a:gd name="T22" fmla="*/ 2147483647 w 204"/>
              <a:gd name="T23" fmla="*/ 2147483647 h 82"/>
              <a:gd name="T24" fmla="*/ 2147483647 w 204"/>
              <a:gd name="T25" fmla="*/ 2147483647 h 82"/>
              <a:gd name="T26" fmla="*/ 2147483647 w 204"/>
              <a:gd name="T27" fmla="*/ 2147483647 h 82"/>
              <a:gd name="T28" fmla="*/ 2147483647 w 204"/>
              <a:gd name="T29" fmla="*/ 2147483647 h 82"/>
              <a:gd name="T30" fmla="*/ 2147483647 w 204"/>
              <a:gd name="T31" fmla="*/ 2147483647 h 82"/>
              <a:gd name="T32" fmla="*/ 2147483647 w 204"/>
              <a:gd name="T33" fmla="*/ 2147483647 h 82"/>
              <a:gd name="T34" fmla="*/ 2147483647 w 204"/>
              <a:gd name="T35" fmla="*/ 2147483647 h 82"/>
              <a:gd name="T36" fmla="*/ 2147483647 w 204"/>
              <a:gd name="T37" fmla="*/ 2147483647 h 82"/>
              <a:gd name="T38" fmla="*/ 2147483647 w 204"/>
              <a:gd name="T39" fmla="*/ 2147483647 h 82"/>
              <a:gd name="T40" fmla="*/ 2147483647 w 204"/>
              <a:gd name="T41" fmla="*/ 2147483647 h 82"/>
              <a:gd name="T42" fmla="*/ 2147483647 w 204"/>
              <a:gd name="T43" fmla="*/ 2147483647 h 82"/>
              <a:gd name="T44" fmla="*/ 2147483647 w 204"/>
              <a:gd name="T45" fmla="*/ 2147483647 h 82"/>
              <a:gd name="T46" fmla="*/ 2147483647 w 204"/>
              <a:gd name="T47" fmla="*/ 2147483647 h 82"/>
              <a:gd name="T48" fmla="*/ 2147483647 w 204"/>
              <a:gd name="T49" fmla="*/ 2147483647 h 82"/>
              <a:gd name="T50" fmla="*/ 2147483647 w 204"/>
              <a:gd name="T51" fmla="*/ 2147483647 h 82"/>
              <a:gd name="T52" fmla="*/ 2147483647 w 204"/>
              <a:gd name="T53" fmla="*/ 2147483647 h 82"/>
              <a:gd name="T54" fmla="*/ 2147483647 w 204"/>
              <a:gd name="T55" fmla="*/ 2147483647 h 82"/>
              <a:gd name="T56" fmla="*/ 2147483647 w 204"/>
              <a:gd name="T57" fmla="*/ 2147483647 h 82"/>
              <a:gd name="T58" fmla="*/ 2147483647 w 204"/>
              <a:gd name="T59" fmla="*/ 2147483647 h 82"/>
              <a:gd name="T60" fmla="*/ 2147483647 w 204"/>
              <a:gd name="T61" fmla="*/ 2147483647 h 82"/>
              <a:gd name="T62" fmla="*/ 2147483647 w 204"/>
              <a:gd name="T63" fmla="*/ 2147483647 h 82"/>
              <a:gd name="T64" fmla="*/ 2147483647 w 204"/>
              <a:gd name="T65" fmla="*/ 2147483647 h 82"/>
              <a:gd name="T66" fmla="*/ 2147483647 w 204"/>
              <a:gd name="T67" fmla="*/ 2147483647 h 82"/>
              <a:gd name="T68" fmla="*/ 2147483647 w 204"/>
              <a:gd name="T69" fmla="*/ 0 h 82"/>
              <a:gd name="T70" fmla="*/ 2147483647 w 204"/>
              <a:gd name="T71" fmla="*/ 2147483647 h 82"/>
              <a:gd name="T72" fmla="*/ 2147483647 w 204"/>
              <a:gd name="T73" fmla="*/ 2147483647 h 82"/>
              <a:gd name="T74" fmla="*/ 2147483647 w 204"/>
              <a:gd name="T75" fmla="*/ 2147483647 h 82"/>
              <a:gd name="T76" fmla="*/ 2147483647 w 204"/>
              <a:gd name="T77" fmla="*/ 2147483647 h 82"/>
              <a:gd name="T78" fmla="*/ 2147483647 w 204"/>
              <a:gd name="T79" fmla="*/ 2147483647 h 82"/>
              <a:gd name="T80" fmla="*/ 2147483647 w 204"/>
              <a:gd name="T81" fmla="*/ 2147483647 h 82"/>
              <a:gd name="T82" fmla="*/ 2147483647 w 204"/>
              <a:gd name="T83" fmla="*/ 2147483647 h 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4"/>
              <a:gd name="T127" fmla="*/ 0 h 82"/>
              <a:gd name="T128" fmla="*/ 204 w 204"/>
              <a:gd name="T129" fmla="*/ 82 h 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4" h="82">
                <a:moveTo>
                  <a:pt x="176" y="62"/>
                </a:moveTo>
                <a:lnTo>
                  <a:pt x="172" y="62"/>
                </a:lnTo>
                <a:lnTo>
                  <a:pt x="170" y="64"/>
                </a:lnTo>
                <a:lnTo>
                  <a:pt x="166" y="70"/>
                </a:lnTo>
                <a:lnTo>
                  <a:pt x="160" y="76"/>
                </a:lnTo>
                <a:lnTo>
                  <a:pt x="158" y="78"/>
                </a:lnTo>
                <a:lnTo>
                  <a:pt x="154" y="80"/>
                </a:lnTo>
                <a:lnTo>
                  <a:pt x="146" y="78"/>
                </a:lnTo>
                <a:lnTo>
                  <a:pt x="132" y="76"/>
                </a:lnTo>
                <a:lnTo>
                  <a:pt x="124" y="70"/>
                </a:lnTo>
                <a:lnTo>
                  <a:pt x="120" y="68"/>
                </a:lnTo>
                <a:lnTo>
                  <a:pt x="120" y="64"/>
                </a:lnTo>
                <a:lnTo>
                  <a:pt x="98" y="64"/>
                </a:lnTo>
                <a:lnTo>
                  <a:pt x="94" y="66"/>
                </a:lnTo>
                <a:lnTo>
                  <a:pt x="90" y="68"/>
                </a:lnTo>
                <a:lnTo>
                  <a:pt x="78" y="74"/>
                </a:lnTo>
                <a:lnTo>
                  <a:pt x="68" y="80"/>
                </a:lnTo>
                <a:lnTo>
                  <a:pt x="60" y="82"/>
                </a:lnTo>
                <a:lnTo>
                  <a:pt x="52" y="82"/>
                </a:lnTo>
                <a:lnTo>
                  <a:pt x="40" y="80"/>
                </a:lnTo>
                <a:lnTo>
                  <a:pt x="34" y="80"/>
                </a:lnTo>
                <a:lnTo>
                  <a:pt x="28" y="82"/>
                </a:lnTo>
                <a:lnTo>
                  <a:pt x="28" y="74"/>
                </a:lnTo>
                <a:lnTo>
                  <a:pt x="32" y="72"/>
                </a:lnTo>
                <a:lnTo>
                  <a:pt x="34" y="68"/>
                </a:lnTo>
                <a:lnTo>
                  <a:pt x="22" y="70"/>
                </a:lnTo>
                <a:lnTo>
                  <a:pt x="14" y="68"/>
                </a:lnTo>
                <a:lnTo>
                  <a:pt x="6" y="64"/>
                </a:lnTo>
                <a:lnTo>
                  <a:pt x="0" y="60"/>
                </a:lnTo>
                <a:lnTo>
                  <a:pt x="14" y="56"/>
                </a:lnTo>
                <a:lnTo>
                  <a:pt x="26" y="54"/>
                </a:lnTo>
                <a:lnTo>
                  <a:pt x="70" y="54"/>
                </a:lnTo>
                <a:lnTo>
                  <a:pt x="70" y="52"/>
                </a:lnTo>
                <a:lnTo>
                  <a:pt x="72" y="50"/>
                </a:lnTo>
                <a:lnTo>
                  <a:pt x="12" y="50"/>
                </a:lnTo>
                <a:lnTo>
                  <a:pt x="12" y="44"/>
                </a:lnTo>
                <a:lnTo>
                  <a:pt x="14" y="42"/>
                </a:lnTo>
                <a:lnTo>
                  <a:pt x="18" y="36"/>
                </a:lnTo>
                <a:lnTo>
                  <a:pt x="18" y="34"/>
                </a:lnTo>
                <a:lnTo>
                  <a:pt x="20" y="30"/>
                </a:lnTo>
                <a:lnTo>
                  <a:pt x="26" y="28"/>
                </a:lnTo>
                <a:lnTo>
                  <a:pt x="42" y="26"/>
                </a:lnTo>
                <a:lnTo>
                  <a:pt x="54" y="24"/>
                </a:lnTo>
                <a:lnTo>
                  <a:pt x="68" y="20"/>
                </a:lnTo>
                <a:lnTo>
                  <a:pt x="78" y="14"/>
                </a:lnTo>
                <a:lnTo>
                  <a:pt x="90" y="6"/>
                </a:lnTo>
                <a:lnTo>
                  <a:pt x="90" y="16"/>
                </a:lnTo>
                <a:lnTo>
                  <a:pt x="94" y="18"/>
                </a:lnTo>
                <a:lnTo>
                  <a:pt x="96" y="18"/>
                </a:lnTo>
                <a:lnTo>
                  <a:pt x="102" y="16"/>
                </a:lnTo>
                <a:lnTo>
                  <a:pt x="110" y="18"/>
                </a:lnTo>
                <a:lnTo>
                  <a:pt x="120" y="20"/>
                </a:lnTo>
                <a:lnTo>
                  <a:pt x="124" y="20"/>
                </a:lnTo>
                <a:lnTo>
                  <a:pt x="124" y="16"/>
                </a:lnTo>
                <a:lnTo>
                  <a:pt x="128" y="14"/>
                </a:lnTo>
                <a:lnTo>
                  <a:pt x="130" y="12"/>
                </a:lnTo>
                <a:lnTo>
                  <a:pt x="136" y="14"/>
                </a:lnTo>
                <a:lnTo>
                  <a:pt x="142" y="16"/>
                </a:lnTo>
                <a:lnTo>
                  <a:pt x="138" y="26"/>
                </a:lnTo>
                <a:lnTo>
                  <a:pt x="138" y="28"/>
                </a:lnTo>
                <a:lnTo>
                  <a:pt x="142" y="28"/>
                </a:lnTo>
                <a:lnTo>
                  <a:pt x="144" y="28"/>
                </a:lnTo>
                <a:lnTo>
                  <a:pt x="146" y="28"/>
                </a:lnTo>
                <a:lnTo>
                  <a:pt x="150" y="24"/>
                </a:lnTo>
                <a:lnTo>
                  <a:pt x="150" y="18"/>
                </a:lnTo>
                <a:lnTo>
                  <a:pt x="152" y="12"/>
                </a:lnTo>
                <a:lnTo>
                  <a:pt x="160" y="8"/>
                </a:lnTo>
                <a:lnTo>
                  <a:pt x="174" y="4"/>
                </a:lnTo>
                <a:lnTo>
                  <a:pt x="194" y="0"/>
                </a:lnTo>
                <a:lnTo>
                  <a:pt x="204" y="0"/>
                </a:lnTo>
                <a:lnTo>
                  <a:pt x="200" y="4"/>
                </a:lnTo>
                <a:lnTo>
                  <a:pt x="196" y="10"/>
                </a:lnTo>
                <a:lnTo>
                  <a:pt x="182" y="20"/>
                </a:lnTo>
                <a:lnTo>
                  <a:pt x="172" y="30"/>
                </a:lnTo>
                <a:lnTo>
                  <a:pt x="168" y="38"/>
                </a:lnTo>
                <a:lnTo>
                  <a:pt x="166" y="44"/>
                </a:lnTo>
                <a:lnTo>
                  <a:pt x="168" y="46"/>
                </a:lnTo>
                <a:lnTo>
                  <a:pt x="170" y="50"/>
                </a:lnTo>
                <a:lnTo>
                  <a:pt x="178" y="52"/>
                </a:lnTo>
                <a:lnTo>
                  <a:pt x="186" y="54"/>
                </a:lnTo>
                <a:lnTo>
                  <a:pt x="188" y="56"/>
                </a:lnTo>
                <a:lnTo>
                  <a:pt x="190" y="58"/>
                </a:lnTo>
                <a:lnTo>
                  <a:pt x="188" y="62"/>
                </a:lnTo>
                <a:lnTo>
                  <a:pt x="182" y="64"/>
                </a:lnTo>
                <a:lnTo>
                  <a:pt x="176" y="6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45" name="Freeform 45"/>
          <p:cNvSpPr/>
          <p:nvPr/>
        </p:nvSpPr>
        <p:spPr bwMode="auto">
          <a:xfrm>
            <a:off x="3641725" y="1100138"/>
            <a:ext cx="120650" cy="33337"/>
          </a:xfrm>
          <a:custGeom>
            <a:avLst/>
            <a:gdLst>
              <a:gd name="T0" fmla="*/ 0 w 96"/>
              <a:gd name="T1" fmla="*/ 2147483647 h 26"/>
              <a:gd name="T2" fmla="*/ 2147483647 w 96"/>
              <a:gd name="T3" fmla="*/ 2147483647 h 26"/>
              <a:gd name="T4" fmla="*/ 2147483647 w 96"/>
              <a:gd name="T5" fmla="*/ 2147483647 h 26"/>
              <a:gd name="T6" fmla="*/ 2147483647 w 96"/>
              <a:gd name="T7" fmla="*/ 2147483647 h 26"/>
              <a:gd name="T8" fmla="*/ 2147483647 w 96"/>
              <a:gd name="T9" fmla="*/ 2147483647 h 26"/>
              <a:gd name="T10" fmla="*/ 2147483647 w 96"/>
              <a:gd name="T11" fmla="*/ 2147483647 h 26"/>
              <a:gd name="T12" fmla="*/ 2147483647 w 96"/>
              <a:gd name="T13" fmla="*/ 2147483647 h 26"/>
              <a:gd name="T14" fmla="*/ 2147483647 w 96"/>
              <a:gd name="T15" fmla="*/ 2147483647 h 26"/>
              <a:gd name="T16" fmla="*/ 2147483647 w 96"/>
              <a:gd name="T17" fmla="*/ 2147483647 h 26"/>
              <a:gd name="T18" fmla="*/ 2147483647 w 96"/>
              <a:gd name="T19" fmla="*/ 2147483647 h 26"/>
              <a:gd name="T20" fmla="*/ 2147483647 w 96"/>
              <a:gd name="T21" fmla="*/ 2147483647 h 26"/>
              <a:gd name="T22" fmla="*/ 2147483647 w 96"/>
              <a:gd name="T23" fmla="*/ 2147483647 h 26"/>
              <a:gd name="T24" fmla="*/ 2147483647 w 96"/>
              <a:gd name="T25" fmla="*/ 2147483647 h 26"/>
              <a:gd name="T26" fmla="*/ 2147483647 w 96"/>
              <a:gd name="T27" fmla="*/ 0 h 26"/>
              <a:gd name="T28" fmla="*/ 2147483647 w 96"/>
              <a:gd name="T29" fmla="*/ 2147483647 h 26"/>
              <a:gd name="T30" fmla="*/ 2147483647 w 96"/>
              <a:gd name="T31" fmla="*/ 2147483647 h 26"/>
              <a:gd name="T32" fmla="*/ 2147483647 w 96"/>
              <a:gd name="T33" fmla="*/ 2147483647 h 26"/>
              <a:gd name="T34" fmla="*/ 2147483647 w 96"/>
              <a:gd name="T35" fmla="*/ 2147483647 h 26"/>
              <a:gd name="T36" fmla="*/ 2147483647 w 96"/>
              <a:gd name="T37" fmla="*/ 2147483647 h 26"/>
              <a:gd name="T38" fmla="*/ 2147483647 w 96"/>
              <a:gd name="T39" fmla="*/ 2147483647 h 26"/>
              <a:gd name="T40" fmla="*/ 2147483647 w 96"/>
              <a:gd name="T41" fmla="*/ 2147483647 h 26"/>
              <a:gd name="T42" fmla="*/ 0 w 96"/>
              <a:gd name="T43" fmla="*/ 2147483647 h 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26"/>
              <a:gd name="T68" fmla="*/ 96 w 96"/>
              <a:gd name="T69" fmla="*/ 26 h 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26">
                <a:moveTo>
                  <a:pt x="0" y="24"/>
                </a:moveTo>
                <a:lnTo>
                  <a:pt x="6" y="24"/>
                </a:lnTo>
                <a:lnTo>
                  <a:pt x="12" y="24"/>
                </a:lnTo>
                <a:lnTo>
                  <a:pt x="16" y="24"/>
                </a:lnTo>
                <a:lnTo>
                  <a:pt x="18" y="26"/>
                </a:lnTo>
                <a:lnTo>
                  <a:pt x="26" y="26"/>
                </a:lnTo>
                <a:lnTo>
                  <a:pt x="42" y="20"/>
                </a:lnTo>
                <a:lnTo>
                  <a:pt x="52" y="16"/>
                </a:lnTo>
                <a:lnTo>
                  <a:pt x="58" y="22"/>
                </a:lnTo>
                <a:lnTo>
                  <a:pt x="68" y="16"/>
                </a:lnTo>
                <a:lnTo>
                  <a:pt x="76" y="12"/>
                </a:lnTo>
                <a:lnTo>
                  <a:pt x="86" y="8"/>
                </a:lnTo>
                <a:lnTo>
                  <a:pt x="96" y="4"/>
                </a:lnTo>
                <a:lnTo>
                  <a:pt x="90" y="0"/>
                </a:lnTo>
                <a:lnTo>
                  <a:pt x="78" y="2"/>
                </a:lnTo>
                <a:lnTo>
                  <a:pt x="70" y="4"/>
                </a:lnTo>
                <a:lnTo>
                  <a:pt x="46" y="10"/>
                </a:lnTo>
                <a:lnTo>
                  <a:pt x="24" y="16"/>
                </a:lnTo>
                <a:lnTo>
                  <a:pt x="16" y="18"/>
                </a:lnTo>
                <a:lnTo>
                  <a:pt x="4" y="18"/>
                </a:lnTo>
                <a:lnTo>
                  <a:pt x="4" y="24"/>
                </a:lnTo>
                <a:lnTo>
                  <a:pt x="0" y="2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46" name="Freeform 46"/>
          <p:cNvSpPr/>
          <p:nvPr/>
        </p:nvSpPr>
        <p:spPr bwMode="auto">
          <a:xfrm>
            <a:off x="3697288" y="1114425"/>
            <a:ext cx="165100" cy="39688"/>
          </a:xfrm>
          <a:custGeom>
            <a:avLst/>
            <a:gdLst>
              <a:gd name="T0" fmla="*/ 2147483647 w 132"/>
              <a:gd name="T1" fmla="*/ 2147483647 h 32"/>
              <a:gd name="T2" fmla="*/ 2147483647 w 132"/>
              <a:gd name="T3" fmla="*/ 2147483647 h 32"/>
              <a:gd name="T4" fmla="*/ 2147483647 w 132"/>
              <a:gd name="T5" fmla="*/ 2147483647 h 32"/>
              <a:gd name="T6" fmla="*/ 2147483647 w 132"/>
              <a:gd name="T7" fmla="*/ 2147483647 h 32"/>
              <a:gd name="T8" fmla="*/ 2147483647 w 132"/>
              <a:gd name="T9" fmla="*/ 2147483647 h 32"/>
              <a:gd name="T10" fmla="*/ 2147483647 w 132"/>
              <a:gd name="T11" fmla="*/ 2147483647 h 32"/>
              <a:gd name="T12" fmla="*/ 0 w 132"/>
              <a:gd name="T13" fmla="*/ 2147483647 h 32"/>
              <a:gd name="T14" fmla="*/ 0 w 132"/>
              <a:gd name="T15" fmla="*/ 2147483647 h 32"/>
              <a:gd name="T16" fmla="*/ 2147483647 w 132"/>
              <a:gd name="T17" fmla="*/ 2147483647 h 32"/>
              <a:gd name="T18" fmla="*/ 2147483647 w 132"/>
              <a:gd name="T19" fmla="*/ 2147483647 h 32"/>
              <a:gd name="T20" fmla="*/ 2147483647 w 132"/>
              <a:gd name="T21" fmla="*/ 2147483647 h 32"/>
              <a:gd name="T22" fmla="*/ 2147483647 w 132"/>
              <a:gd name="T23" fmla="*/ 0 h 32"/>
              <a:gd name="T24" fmla="*/ 2147483647 w 132"/>
              <a:gd name="T25" fmla="*/ 2147483647 h 32"/>
              <a:gd name="T26" fmla="*/ 2147483647 w 132"/>
              <a:gd name="T27" fmla="*/ 2147483647 h 32"/>
              <a:gd name="T28" fmla="*/ 2147483647 w 132"/>
              <a:gd name="T29" fmla="*/ 2147483647 h 32"/>
              <a:gd name="T30" fmla="*/ 2147483647 w 132"/>
              <a:gd name="T31" fmla="*/ 2147483647 h 32"/>
              <a:gd name="T32" fmla="*/ 2147483647 w 132"/>
              <a:gd name="T33" fmla="*/ 2147483647 h 32"/>
              <a:gd name="T34" fmla="*/ 2147483647 w 132"/>
              <a:gd name="T35" fmla="*/ 2147483647 h 32"/>
              <a:gd name="T36" fmla="*/ 2147483647 w 132"/>
              <a:gd name="T37" fmla="*/ 2147483647 h 32"/>
              <a:gd name="T38" fmla="*/ 2147483647 w 132"/>
              <a:gd name="T39" fmla="*/ 2147483647 h 32"/>
              <a:gd name="T40" fmla="*/ 2147483647 w 132"/>
              <a:gd name="T41" fmla="*/ 2147483647 h 32"/>
              <a:gd name="T42" fmla="*/ 2147483647 w 132"/>
              <a:gd name="T43" fmla="*/ 2147483647 h 32"/>
              <a:gd name="T44" fmla="*/ 2147483647 w 132"/>
              <a:gd name="T45" fmla="*/ 0 h 32"/>
              <a:gd name="T46" fmla="*/ 2147483647 w 132"/>
              <a:gd name="T47" fmla="*/ 0 h 32"/>
              <a:gd name="T48" fmla="*/ 2147483647 w 132"/>
              <a:gd name="T49" fmla="*/ 2147483647 h 32"/>
              <a:gd name="T50" fmla="*/ 2147483647 w 132"/>
              <a:gd name="T51" fmla="*/ 2147483647 h 32"/>
              <a:gd name="T52" fmla="*/ 2147483647 w 132"/>
              <a:gd name="T53" fmla="*/ 2147483647 h 32"/>
              <a:gd name="T54" fmla="*/ 2147483647 w 132"/>
              <a:gd name="T55" fmla="*/ 2147483647 h 32"/>
              <a:gd name="T56" fmla="*/ 2147483647 w 132"/>
              <a:gd name="T57" fmla="*/ 2147483647 h 32"/>
              <a:gd name="T58" fmla="*/ 2147483647 w 132"/>
              <a:gd name="T59" fmla="*/ 2147483647 h 32"/>
              <a:gd name="T60" fmla="*/ 2147483647 w 132"/>
              <a:gd name="T61" fmla="*/ 2147483647 h 32"/>
              <a:gd name="T62" fmla="*/ 2147483647 w 132"/>
              <a:gd name="T63" fmla="*/ 2147483647 h 32"/>
              <a:gd name="T64" fmla="*/ 2147483647 w 132"/>
              <a:gd name="T65" fmla="*/ 2147483647 h 32"/>
              <a:gd name="T66" fmla="*/ 2147483647 w 132"/>
              <a:gd name="T67" fmla="*/ 2147483647 h 32"/>
              <a:gd name="T68" fmla="*/ 2147483647 w 132"/>
              <a:gd name="T69" fmla="*/ 2147483647 h 32"/>
              <a:gd name="T70" fmla="*/ 2147483647 w 132"/>
              <a:gd name="T71" fmla="*/ 2147483647 h 32"/>
              <a:gd name="T72" fmla="*/ 2147483647 w 132"/>
              <a:gd name="T73" fmla="*/ 2147483647 h 32"/>
              <a:gd name="T74" fmla="*/ 2147483647 w 132"/>
              <a:gd name="T75" fmla="*/ 2147483647 h 32"/>
              <a:gd name="T76" fmla="*/ 2147483647 w 132"/>
              <a:gd name="T77" fmla="*/ 2147483647 h 3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2"/>
              <a:gd name="T118" fmla="*/ 0 h 32"/>
              <a:gd name="T119" fmla="*/ 132 w 132"/>
              <a:gd name="T120" fmla="*/ 32 h 3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2" h="32">
                <a:moveTo>
                  <a:pt x="34" y="32"/>
                </a:moveTo>
                <a:lnTo>
                  <a:pt x="30" y="30"/>
                </a:lnTo>
                <a:lnTo>
                  <a:pt x="28" y="30"/>
                </a:lnTo>
                <a:lnTo>
                  <a:pt x="30" y="26"/>
                </a:lnTo>
                <a:lnTo>
                  <a:pt x="36" y="24"/>
                </a:lnTo>
                <a:lnTo>
                  <a:pt x="18" y="22"/>
                </a:lnTo>
                <a:lnTo>
                  <a:pt x="0" y="20"/>
                </a:lnTo>
                <a:lnTo>
                  <a:pt x="0" y="18"/>
                </a:lnTo>
                <a:lnTo>
                  <a:pt x="6" y="16"/>
                </a:lnTo>
                <a:lnTo>
                  <a:pt x="24" y="10"/>
                </a:lnTo>
                <a:lnTo>
                  <a:pt x="40" y="4"/>
                </a:lnTo>
                <a:lnTo>
                  <a:pt x="54" y="0"/>
                </a:lnTo>
                <a:lnTo>
                  <a:pt x="54" y="6"/>
                </a:lnTo>
                <a:lnTo>
                  <a:pt x="56" y="6"/>
                </a:lnTo>
                <a:lnTo>
                  <a:pt x="64" y="6"/>
                </a:lnTo>
                <a:lnTo>
                  <a:pt x="64" y="14"/>
                </a:lnTo>
                <a:lnTo>
                  <a:pt x="66" y="16"/>
                </a:lnTo>
                <a:lnTo>
                  <a:pt x="68" y="18"/>
                </a:lnTo>
                <a:lnTo>
                  <a:pt x="74" y="18"/>
                </a:lnTo>
                <a:lnTo>
                  <a:pt x="84" y="16"/>
                </a:lnTo>
                <a:lnTo>
                  <a:pt x="92" y="14"/>
                </a:lnTo>
                <a:lnTo>
                  <a:pt x="100" y="6"/>
                </a:lnTo>
                <a:lnTo>
                  <a:pt x="108" y="0"/>
                </a:lnTo>
                <a:lnTo>
                  <a:pt x="114" y="0"/>
                </a:lnTo>
                <a:lnTo>
                  <a:pt x="114" y="8"/>
                </a:lnTo>
                <a:lnTo>
                  <a:pt x="110" y="12"/>
                </a:lnTo>
                <a:lnTo>
                  <a:pt x="120" y="14"/>
                </a:lnTo>
                <a:lnTo>
                  <a:pt x="132" y="14"/>
                </a:lnTo>
                <a:lnTo>
                  <a:pt x="118" y="22"/>
                </a:lnTo>
                <a:lnTo>
                  <a:pt x="110" y="28"/>
                </a:lnTo>
                <a:lnTo>
                  <a:pt x="104" y="28"/>
                </a:lnTo>
                <a:lnTo>
                  <a:pt x="98" y="28"/>
                </a:lnTo>
                <a:lnTo>
                  <a:pt x="94" y="26"/>
                </a:lnTo>
                <a:lnTo>
                  <a:pt x="90" y="24"/>
                </a:lnTo>
                <a:lnTo>
                  <a:pt x="84" y="22"/>
                </a:lnTo>
                <a:lnTo>
                  <a:pt x="72" y="24"/>
                </a:lnTo>
                <a:lnTo>
                  <a:pt x="60" y="28"/>
                </a:lnTo>
                <a:lnTo>
                  <a:pt x="48" y="30"/>
                </a:lnTo>
                <a:lnTo>
                  <a:pt x="34" y="3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47" name="Freeform 47"/>
          <p:cNvSpPr/>
          <p:nvPr/>
        </p:nvSpPr>
        <p:spPr bwMode="auto">
          <a:xfrm>
            <a:off x="3789363" y="1077913"/>
            <a:ext cx="79375" cy="23812"/>
          </a:xfrm>
          <a:custGeom>
            <a:avLst/>
            <a:gdLst>
              <a:gd name="T0" fmla="*/ 2147483647 w 64"/>
              <a:gd name="T1" fmla="*/ 2147483647 h 18"/>
              <a:gd name="T2" fmla="*/ 2147483647 w 64"/>
              <a:gd name="T3" fmla="*/ 2147483647 h 18"/>
              <a:gd name="T4" fmla="*/ 0 w 64"/>
              <a:gd name="T5" fmla="*/ 2147483647 h 18"/>
              <a:gd name="T6" fmla="*/ 2147483647 w 64"/>
              <a:gd name="T7" fmla="*/ 2147483647 h 18"/>
              <a:gd name="T8" fmla="*/ 2147483647 w 64"/>
              <a:gd name="T9" fmla="*/ 2147483647 h 18"/>
              <a:gd name="T10" fmla="*/ 2147483647 w 64"/>
              <a:gd name="T11" fmla="*/ 2147483647 h 18"/>
              <a:gd name="T12" fmla="*/ 2147483647 w 64"/>
              <a:gd name="T13" fmla="*/ 2147483647 h 18"/>
              <a:gd name="T14" fmla="*/ 2147483647 w 64"/>
              <a:gd name="T15" fmla="*/ 2147483647 h 18"/>
              <a:gd name="T16" fmla="*/ 2147483647 w 64"/>
              <a:gd name="T17" fmla="*/ 0 h 18"/>
              <a:gd name="T18" fmla="*/ 2147483647 w 64"/>
              <a:gd name="T19" fmla="*/ 2147483647 h 18"/>
              <a:gd name="T20" fmla="*/ 2147483647 w 64"/>
              <a:gd name="T21" fmla="*/ 2147483647 h 18"/>
              <a:gd name="T22" fmla="*/ 2147483647 w 64"/>
              <a:gd name="T23" fmla="*/ 2147483647 h 18"/>
              <a:gd name="T24" fmla="*/ 2147483647 w 64"/>
              <a:gd name="T25" fmla="*/ 2147483647 h 18"/>
              <a:gd name="T26" fmla="*/ 2147483647 w 64"/>
              <a:gd name="T27" fmla="*/ 2147483647 h 18"/>
              <a:gd name="T28" fmla="*/ 2147483647 w 64"/>
              <a:gd name="T29" fmla="*/ 2147483647 h 18"/>
              <a:gd name="T30" fmla="*/ 2147483647 w 64"/>
              <a:gd name="T31" fmla="*/ 2147483647 h 18"/>
              <a:gd name="T32" fmla="*/ 2147483647 w 64"/>
              <a:gd name="T33" fmla="*/ 2147483647 h 18"/>
              <a:gd name="T34" fmla="*/ 2147483647 w 64"/>
              <a:gd name="T35" fmla="*/ 2147483647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8"/>
              <a:gd name="T56" fmla="*/ 64 w 64"/>
              <a:gd name="T57" fmla="*/ 18 h 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8">
                <a:moveTo>
                  <a:pt x="12" y="18"/>
                </a:moveTo>
                <a:lnTo>
                  <a:pt x="6" y="16"/>
                </a:lnTo>
                <a:lnTo>
                  <a:pt x="0" y="14"/>
                </a:lnTo>
                <a:lnTo>
                  <a:pt x="8" y="12"/>
                </a:lnTo>
                <a:lnTo>
                  <a:pt x="18" y="12"/>
                </a:lnTo>
                <a:lnTo>
                  <a:pt x="26" y="10"/>
                </a:lnTo>
                <a:lnTo>
                  <a:pt x="28" y="10"/>
                </a:lnTo>
                <a:lnTo>
                  <a:pt x="30" y="8"/>
                </a:lnTo>
                <a:lnTo>
                  <a:pt x="48" y="0"/>
                </a:lnTo>
                <a:lnTo>
                  <a:pt x="58" y="2"/>
                </a:lnTo>
                <a:lnTo>
                  <a:pt x="64" y="4"/>
                </a:lnTo>
                <a:lnTo>
                  <a:pt x="58" y="10"/>
                </a:lnTo>
                <a:lnTo>
                  <a:pt x="48" y="16"/>
                </a:lnTo>
                <a:lnTo>
                  <a:pt x="30" y="18"/>
                </a:lnTo>
                <a:lnTo>
                  <a:pt x="30" y="16"/>
                </a:lnTo>
                <a:lnTo>
                  <a:pt x="28" y="16"/>
                </a:lnTo>
                <a:lnTo>
                  <a:pt x="22" y="16"/>
                </a:lnTo>
                <a:lnTo>
                  <a:pt x="12" y="1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48" name="Freeform 48"/>
          <p:cNvSpPr/>
          <p:nvPr/>
        </p:nvSpPr>
        <p:spPr bwMode="auto">
          <a:xfrm>
            <a:off x="3841750" y="1162050"/>
            <a:ext cx="92075" cy="53975"/>
          </a:xfrm>
          <a:custGeom>
            <a:avLst/>
            <a:gdLst>
              <a:gd name="T0" fmla="*/ 2147483647 w 74"/>
              <a:gd name="T1" fmla="*/ 2147483647 h 42"/>
              <a:gd name="T2" fmla="*/ 2147483647 w 74"/>
              <a:gd name="T3" fmla="*/ 2147483647 h 42"/>
              <a:gd name="T4" fmla="*/ 2147483647 w 74"/>
              <a:gd name="T5" fmla="*/ 2147483647 h 42"/>
              <a:gd name="T6" fmla="*/ 2147483647 w 74"/>
              <a:gd name="T7" fmla="*/ 2147483647 h 42"/>
              <a:gd name="T8" fmla="*/ 2147483647 w 74"/>
              <a:gd name="T9" fmla="*/ 2147483647 h 42"/>
              <a:gd name="T10" fmla="*/ 2147483647 w 74"/>
              <a:gd name="T11" fmla="*/ 2147483647 h 42"/>
              <a:gd name="T12" fmla="*/ 2147483647 w 74"/>
              <a:gd name="T13" fmla="*/ 2147483647 h 42"/>
              <a:gd name="T14" fmla="*/ 2147483647 w 74"/>
              <a:gd name="T15" fmla="*/ 2147483647 h 42"/>
              <a:gd name="T16" fmla="*/ 2147483647 w 74"/>
              <a:gd name="T17" fmla="*/ 2147483647 h 42"/>
              <a:gd name="T18" fmla="*/ 2147483647 w 74"/>
              <a:gd name="T19" fmla="*/ 2147483647 h 42"/>
              <a:gd name="T20" fmla="*/ 2147483647 w 74"/>
              <a:gd name="T21" fmla="*/ 2147483647 h 42"/>
              <a:gd name="T22" fmla="*/ 2147483647 w 74"/>
              <a:gd name="T23" fmla="*/ 2147483647 h 42"/>
              <a:gd name="T24" fmla="*/ 2147483647 w 74"/>
              <a:gd name="T25" fmla="*/ 2147483647 h 42"/>
              <a:gd name="T26" fmla="*/ 2147483647 w 74"/>
              <a:gd name="T27" fmla="*/ 2147483647 h 42"/>
              <a:gd name="T28" fmla="*/ 2147483647 w 74"/>
              <a:gd name="T29" fmla="*/ 2147483647 h 42"/>
              <a:gd name="T30" fmla="*/ 2147483647 w 74"/>
              <a:gd name="T31" fmla="*/ 2147483647 h 42"/>
              <a:gd name="T32" fmla="*/ 2147483647 w 74"/>
              <a:gd name="T33" fmla="*/ 2147483647 h 42"/>
              <a:gd name="T34" fmla="*/ 2147483647 w 74"/>
              <a:gd name="T35" fmla="*/ 2147483647 h 42"/>
              <a:gd name="T36" fmla="*/ 2147483647 w 74"/>
              <a:gd name="T37" fmla="*/ 2147483647 h 42"/>
              <a:gd name="T38" fmla="*/ 0 w 74"/>
              <a:gd name="T39" fmla="*/ 2147483647 h 42"/>
              <a:gd name="T40" fmla="*/ 2147483647 w 74"/>
              <a:gd name="T41" fmla="*/ 2147483647 h 42"/>
              <a:gd name="T42" fmla="*/ 2147483647 w 74"/>
              <a:gd name="T43" fmla="*/ 2147483647 h 42"/>
              <a:gd name="T44" fmla="*/ 2147483647 w 74"/>
              <a:gd name="T45" fmla="*/ 2147483647 h 42"/>
              <a:gd name="T46" fmla="*/ 2147483647 w 74"/>
              <a:gd name="T47" fmla="*/ 2147483647 h 42"/>
              <a:gd name="T48" fmla="*/ 2147483647 w 74"/>
              <a:gd name="T49" fmla="*/ 2147483647 h 42"/>
              <a:gd name="T50" fmla="*/ 2147483647 w 74"/>
              <a:gd name="T51" fmla="*/ 2147483647 h 42"/>
              <a:gd name="T52" fmla="*/ 2147483647 w 74"/>
              <a:gd name="T53" fmla="*/ 2147483647 h 42"/>
              <a:gd name="T54" fmla="*/ 2147483647 w 74"/>
              <a:gd name="T55" fmla="*/ 2147483647 h 42"/>
              <a:gd name="T56" fmla="*/ 2147483647 w 74"/>
              <a:gd name="T57" fmla="*/ 2147483647 h 42"/>
              <a:gd name="T58" fmla="*/ 2147483647 w 74"/>
              <a:gd name="T59" fmla="*/ 2147483647 h 42"/>
              <a:gd name="T60" fmla="*/ 2147483647 w 74"/>
              <a:gd name="T61" fmla="*/ 2147483647 h 42"/>
              <a:gd name="T62" fmla="*/ 2147483647 w 74"/>
              <a:gd name="T63" fmla="*/ 2147483647 h 42"/>
              <a:gd name="T64" fmla="*/ 2147483647 w 74"/>
              <a:gd name="T65" fmla="*/ 2147483647 h 42"/>
              <a:gd name="T66" fmla="*/ 2147483647 w 74"/>
              <a:gd name="T67" fmla="*/ 0 h 42"/>
              <a:gd name="T68" fmla="*/ 2147483647 w 74"/>
              <a:gd name="T69" fmla="*/ 2147483647 h 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4"/>
              <a:gd name="T106" fmla="*/ 0 h 42"/>
              <a:gd name="T107" fmla="*/ 74 w 74"/>
              <a:gd name="T108" fmla="*/ 42 h 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4" h="42">
                <a:moveTo>
                  <a:pt x="74" y="4"/>
                </a:moveTo>
                <a:lnTo>
                  <a:pt x="70" y="6"/>
                </a:lnTo>
                <a:lnTo>
                  <a:pt x="66" y="8"/>
                </a:lnTo>
                <a:lnTo>
                  <a:pt x="58" y="14"/>
                </a:lnTo>
                <a:lnTo>
                  <a:pt x="66" y="22"/>
                </a:lnTo>
                <a:lnTo>
                  <a:pt x="56" y="28"/>
                </a:lnTo>
                <a:lnTo>
                  <a:pt x="52" y="30"/>
                </a:lnTo>
                <a:lnTo>
                  <a:pt x="48" y="28"/>
                </a:lnTo>
                <a:lnTo>
                  <a:pt x="48" y="32"/>
                </a:lnTo>
                <a:lnTo>
                  <a:pt x="44" y="34"/>
                </a:lnTo>
                <a:lnTo>
                  <a:pt x="38" y="36"/>
                </a:lnTo>
                <a:lnTo>
                  <a:pt x="32" y="38"/>
                </a:lnTo>
                <a:lnTo>
                  <a:pt x="26" y="42"/>
                </a:lnTo>
                <a:lnTo>
                  <a:pt x="18" y="42"/>
                </a:lnTo>
                <a:lnTo>
                  <a:pt x="18" y="36"/>
                </a:lnTo>
                <a:lnTo>
                  <a:pt x="16" y="34"/>
                </a:lnTo>
                <a:lnTo>
                  <a:pt x="10" y="32"/>
                </a:lnTo>
                <a:lnTo>
                  <a:pt x="4" y="28"/>
                </a:lnTo>
                <a:lnTo>
                  <a:pt x="2" y="26"/>
                </a:lnTo>
                <a:lnTo>
                  <a:pt x="0" y="22"/>
                </a:lnTo>
                <a:lnTo>
                  <a:pt x="2" y="20"/>
                </a:lnTo>
                <a:lnTo>
                  <a:pt x="4" y="18"/>
                </a:lnTo>
                <a:lnTo>
                  <a:pt x="8" y="16"/>
                </a:lnTo>
                <a:lnTo>
                  <a:pt x="14" y="16"/>
                </a:lnTo>
                <a:lnTo>
                  <a:pt x="16" y="18"/>
                </a:lnTo>
                <a:lnTo>
                  <a:pt x="20" y="20"/>
                </a:lnTo>
                <a:lnTo>
                  <a:pt x="22" y="20"/>
                </a:lnTo>
                <a:lnTo>
                  <a:pt x="30" y="18"/>
                </a:lnTo>
                <a:lnTo>
                  <a:pt x="32" y="16"/>
                </a:lnTo>
                <a:lnTo>
                  <a:pt x="32" y="14"/>
                </a:lnTo>
                <a:lnTo>
                  <a:pt x="32" y="8"/>
                </a:lnTo>
                <a:lnTo>
                  <a:pt x="38" y="4"/>
                </a:lnTo>
                <a:lnTo>
                  <a:pt x="50" y="4"/>
                </a:lnTo>
                <a:lnTo>
                  <a:pt x="74" y="0"/>
                </a:lnTo>
                <a:lnTo>
                  <a:pt x="74" y="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49" name="Freeform 49"/>
          <p:cNvSpPr/>
          <p:nvPr/>
        </p:nvSpPr>
        <p:spPr bwMode="auto">
          <a:xfrm>
            <a:off x="3825875" y="1239838"/>
            <a:ext cx="47625" cy="26987"/>
          </a:xfrm>
          <a:custGeom>
            <a:avLst/>
            <a:gdLst>
              <a:gd name="T0" fmla="*/ 2147483647 w 40"/>
              <a:gd name="T1" fmla="*/ 2147483647 h 22"/>
              <a:gd name="T2" fmla="*/ 2147483647 w 40"/>
              <a:gd name="T3" fmla="*/ 2147483647 h 22"/>
              <a:gd name="T4" fmla="*/ 2147483647 w 40"/>
              <a:gd name="T5" fmla="*/ 2147483647 h 22"/>
              <a:gd name="T6" fmla="*/ 0 w 40"/>
              <a:gd name="T7" fmla="*/ 2147483647 h 22"/>
              <a:gd name="T8" fmla="*/ 2147483647 w 40"/>
              <a:gd name="T9" fmla="*/ 2147483647 h 22"/>
              <a:gd name="T10" fmla="*/ 2147483647 w 40"/>
              <a:gd name="T11" fmla="*/ 2147483647 h 22"/>
              <a:gd name="T12" fmla="*/ 2147483647 w 40"/>
              <a:gd name="T13" fmla="*/ 0 h 22"/>
              <a:gd name="T14" fmla="*/ 2147483647 w 40"/>
              <a:gd name="T15" fmla="*/ 2147483647 h 22"/>
              <a:gd name="T16" fmla="*/ 2147483647 w 40"/>
              <a:gd name="T17" fmla="*/ 2147483647 h 22"/>
              <a:gd name="T18" fmla="*/ 2147483647 w 40"/>
              <a:gd name="T19" fmla="*/ 2147483647 h 22"/>
              <a:gd name="T20" fmla="*/ 2147483647 w 40"/>
              <a:gd name="T21" fmla="*/ 2147483647 h 22"/>
              <a:gd name="T22" fmla="*/ 2147483647 w 40"/>
              <a:gd name="T23" fmla="*/ 2147483647 h 22"/>
              <a:gd name="T24" fmla="*/ 2147483647 w 40"/>
              <a:gd name="T25" fmla="*/ 2147483647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
              <a:gd name="T40" fmla="*/ 0 h 22"/>
              <a:gd name="T41" fmla="*/ 40 w 40"/>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 h="22">
                <a:moveTo>
                  <a:pt x="22" y="22"/>
                </a:moveTo>
                <a:lnTo>
                  <a:pt x="16" y="22"/>
                </a:lnTo>
                <a:lnTo>
                  <a:pt x="8" y="20"/>
                </a:lnTo>
                <a:lnTo>
                  <a:pt x="0" y="14"/>
                </a:lnTo>
                <a:lnTo>
                  <a:pt x="6" y="10"/>
                </a:lnTo>
                <a:lnTo>
                  <a:pt x="12" y="6"/>
                </a:lnTo>
                <a:lnTo>
                  <a:pt x="30" y="0"/>
                </a:lnTo>
                <a:lnTo>
                  <a:pt x="32" y="4"/>
                </a:lnTo>
                <a:lnTo>
                  <a:pt x="34" y="6"/>
                </a:lnTo>
                <a:lnTo>
                  <a:pt x="40" y="6"/>
                </a:lnTo>
                <a:lnTo>
                  <a:pt x="40" y="18"/>
                </a:lnTo>
                <a:lnTo>
                  <a:pt x="32" y="22"/>
                </a:lnTo>
                <a:lnTo>
                  <a:pt x="22" y="2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50" name="Freeform 50"/>
          <p:cNvSpPr/>
          <p:nvPr/>
        </p:nvSpPr>
        <p:spPr bwMode="auto">
          <a:xfrm>
            <a:off x="3929063" y="1322388"/>
            <a:ext cx="100012" cy="52387"/>
          </a:xfrm>
          <a:custGeom>
            <a:avLst/>
            <a:gdLst>
              <a:gd name="T0" fmla="*/ 2147483647 w 80"/>
              <a:gd name="T1" fmla="*/ 2147483647 h 42"/>
              <a:gd name="T2" fmla="*/ 2147483647 w 80"/>
              <a:gd name="T3" fmla="*/ 2147483647 h 42"/>
              <a:gd name="T4" fmla="*/ 2147483647 w 80"/>
              <a:gd name="T5" fmla="*/ 2147483647 h 42"/>
              <a:gd name="T6" fmla="*/ 2147483647 w 80"/>
              <a:gd name="T7" fmla="*/ 2147483647 h 42"/>
              <a:gd name="T8" fmla="*/ 2147483647 w 80"/>
              <a:gd name="T9" fmla="*/ 2147483647 h 42"/>
              <a:gd name="T10" fmla="*/ 2147483647 w 80"/>
              <a:gd name="T11" fmla="*/ 2147483647 h 42"/>
              <a:gd name="T12" fmla="*/ 2147483647 w 80"/>
              <a:gd name="T13" fmla="*/ 2147483647 h 42"/>
              <a:gd name="T14" fmla="*/ 2147483647 w 80"/>
              <a:gd name="T15" fmla="*/ 2147483647 h 42"/>
              <a:gd name="T16" fmla="*/ 2147483647 w 80"/>
              <a:gd name="T17" fmla="*/ 2147483647 h 42"/>
              <a:gd name="T18" fmla="*/ 2147483647 w 80"/>
              <a:gd name="T19" fmla="*/ 2147483647 h 42"/>
              <a:gd name="T20" fmla="*/ 2147483647 w 80"/>
              <a:gd name="T21" fmla="*/ 2147483647 h 42"/>
              <a:gd name="T22" fmla="*/ 2147483647 w 80"/>
              <a:gd name="T23" fmla="*/ 2147483647 h 42"/>
              <a:gd name="T24" fmla="*/ 2147483647 w 80"/>
              <a:gd name="T25" fmla="*/ 2147483647 h 42"/>
              <a:gd name="T26" fmla="*/ 2147483647 w 80"/>
              <a:gd name="T27" fmla="*/ 2147483647 h 42"/>
              <a:gd name="T28" fmla="*/ 0 w 80"/>
              <a:gd name="T29" fmla="*/ 2147483647 h 42"/>
              <a:gd name="T30" fmla="*/ 2147483647 w 80"/>
              <a:gd name="T31" fmla="*/ 2147483647 h 42"/>
              <a:gd name="T32" fmla="*/ 2147483647 w 80"/>
              <a:gd name="T33" fmla="*/ 2147483647 h 42"/>
              <a:gd name="T34" fmla="*/ 2147483647 w 80"/>
              <a:gd name="T35" fmla="*/ 0 h 42"/>
              <a:gd name="T36" fmla="*/ 2147483647 w 80"/>
              <a:gd name="T37" fmla="*/ 2147483647 h 42"/>
              <a:gd name="T38" fmla="*/ 2147483647 w 80"/>
              <a:gd name="T39" fmla="*/ 2147483647 h 42"/>
              <a:gd name="T40" fmla="*/ 2147483647 w 80"/>
              <a:gd name="T41" fmla="*/ 2147483647 h 42"/>
              <a:gd name="T42" fmla="*/ 2147483647 w 80"/>
              <a:gd name="T43" fmla="*/ 2147483647 h 42"/>
              <a:gd name="T44" fmla="*/ 2147483647 w 80"/>
              <a:gd name="T45" fmla="*/ 2147483647 h 42"/>
              <a:gd name="T46" fmla="*/ 2147483647 w 80"/>
              <a:gd name="T47" fmla="*/ 2147483647 h 42"/>
              <a:gd name="T48" fmla="*/ 2147483647 w 80"/>
              <a:gd name="T49" fmla="*/ 2147483647 h 42"/>
              <a:gd name="T50" fmla="*/ 2147483647 w 80"/>
              <a:gd name="T51" fmla="*/ 2147483647 h 42"/>
              <a:gd name="T52" fmla="*/ 2147483647 w 80"/>
              <a:gd name="T53" fmla="*/ 2147483647 h 42"/>
              <a:gd name="T54" fmla="*/ 2147483647 w 80"/>
              <a:gd name="T55" fmla="*/ 2147483647 h 42"/>
              <a:gd name="T56" fmla="*/ 2147483647 w 80"/>
              <a:gd name="T57" fmla="*/ 2147483647 h 42"/>
              <a:gd name="T58" fmla="*/ 2147483647 w 80"/>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42"/>
              <a:gd name="T92" fmla="*/ 80 w 80"/>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42">
                <a:moveTo>
                  <a:pt x="58" y="40"/>
                </a:moveTo>
                <a:lnTo>
                  <a:pt x="56" y="30"/>
                </a:lnTo>
                <a:lnTo>
                  <a:pt x="52" y="26"/>
                </a:lnTo>
                <a:lnTo>
                  <a:pt x="48" y="26"/>
                </a:lnTo>
                <a:lnTo>
                  <a:pt x="42" y="26"/>
                </a:lnTo>
                <a:lnTo>
                  <a:pt x="38" y="30"/>
                </a:lnTo>
                <a:lnTo>
                  <a:pt x="30" y="36"/>
                </a:lnTo>
                <a:lnTo>
                  <a:pt x="22" y="40"/>
                </a:lnTo>
                <a:lnTo>
                  <a:pt x="16" y="42"/>
                </a:lnTo>
                <a:lnTo>
                  <a:pt x="10" y="40"/>
                </a:lnTo>
                <a:lnTo>
                  <a:pt x="14" y="38"/>
                </a:lnTo>
                <a:lnTo>
                  <a:pt x="10" y="36"/>
                </a:lnTo>
                <a:lnTo>
                  <a:pt x="6" y="36"/>
                </a:lnTo>
                <a:lnTo>
                  <a:pt x="4" y="36"/>
                </a:lnTo>
                <a:lnTo>
                  <a:pt x="0" y="34"/>
                </a:lnTo>
                <a:lnTo>
                  <a:pt x="8" y="24"/>
                </a:lnTo>
                <a:lnTo>
                  <a:pt x="22" y="14"/>
                </a:lnTo>
                <a:lnTo>
                  <a:pt x="46" y="0"/>
                </a:lnTo>
                <a:lnTo>
                  <a:pt x="52" y="6"/>
                </a:lnTo>
                <a:lnTo>
                  <a:pt x="58" y="12"/>
                </a:lnTo>
                <a:lnTo>
                  <a:pt x="70" y="22"/>
                </a:lnTo>
                <a:lnTo>
                  <a:pt x="68" y="28"/>
                </a:lnTo>
                <a:lnTo>
                  <a:pt x="74" y="28"/>
                </a:lnTo>
                <a:lnTo>
                  <a:pt x="80" y="30"/>
                </a:lnTo>
                <a:lnTo>
                  <a:pt x="74" y="36"/>
                </a:lnTo>
                <a:lnTo>
                  <a:pt x="70" y="38"/>
                </a:lnTo>
                <a:lnTo>
                  <a:pt x="64" y="40"/>
                </a:lnTo>
                <a:lnTo>
                  <a:pt x="60" y="38"/>
                </a:lnTo>
                <a:lnTo>
                  <a:pt x="60" y="36"/>
                </a:lnTo>
                <a:lnTo>
                  <a:pt x="58" y="4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51" name="Freeform 51"/>
          <p:cNvSpPr/>
          <p:nvPr/>
        </p:nvSpPr>
        <p:spPr bwMode="auto">
          <a:xfrm>
            <a:off x="3890963" y="1114425"/>
            <a:ext cx="82550" cy="30163"/>
          </a:xfrm>
          <a:custGeom>
            <a:avLst/>
            <a:gdLst>
              <a:gd name="T0" fmla="*/ 2147483647 w 66"/>
              <a:gd name="T1" fmla="*/ 2147483647 h 24"/>
              <a:gd name="T2" fmla="*/ 2147483647 w 66"/>
              <a:gd name="T3" fmla="*/ 2147483647 h 24"/>
              <a:gd name="T4" fmla="*/ 2147483647 w 66"/>
              <a:gd name="T5" fmla="*/ 2147483647 h 24"/>
              <a:gd name="T6" fmla="*/ 2147483647 w 66"/>
              <a:gd name="T7" fmla="*/ 2147483647 h 24"/>
              <a:gd name="T8" fmla="*/ 2147483647 w 66"/>
              <a:gd name="T9" fmla="*/ 2147483647 h 24"/>
              <a:gd name="T10" fmla="*/ 2147483647 w 66"/>
              <a:gd name="T11" fmla="*/ 2147483647 h 24"/>
              <a:gd name="T12" fmla="*/ 2147483647 w 66"/>
              <a:gd name="T13" fmla="*/ 2147483647 h 24"/>
              <a:gd name="T14" fmla="*/ 2147483647 w 66"/>
              <a:gd name="T15" fmla="*/ 2147483647 h 24"/>
              <a:gd name="T16" fmla="*/ 2147483647 w 66"/>
              <a:gd name="T17" fmla="*/ 2147483647 h 24"/>
              <a:gd name="T18" fmla="*/ 2147483647 w 66"/>
              <a:gd name="T19" fmla="*/ 2147483647 h 24"/>
              <a:gd name="T20" fmla="*/ 2147483647 w 66"/>
              <a:gd name="T21" fmla="*/ 0 h 24"/>
              <a:gd name="T22" fmla="*/ 2147483647 w 66"/>
              <a:gd name="T23" fmla="*/ 0 h 24"/>
              <a:gd name="T24" fmla="*/ 2147483647 w 66"/>
              <a:gd name="T25" fmla="*/ 2147483647 h 24"/>
              <a:gd name="T26" fmla="*/ 2147483647 w 66"/>
              <a:gd name="T27" fmla="*/ 2147483647 h 24"/>
              <a:gd name="T28" fmla="*/ 2147483647 w 66"/>
              <a:gd name="T29" fmla="*/ 0 h 24"/>
              <a:gd name="T30" fmla="*/ 2147483647 w 66"/>
              <a:gd name="T31" fmla="*/ 2147483647 h 24"/>
              <a:gd name="T32" fmla="*/ 2147483647 w 66"/>
              <a:gd name="T33" fmla="*/ 2147483647 h 24"/>
              <a:gd name="T34" fmla="*/ 2147483647 w 66"/>
              <a:gd name="T35" fmla="*/ 2147483647 h 24"/>
              <a:gd name="T36" fmla="*/ 2147483647 w 66"/>
              <a:gd name="T37" fmla="*/ 2147483647 h 24"/>
              <a:gd name="T38" fmla="*/ 2147483647 w 66"/>
              <a:gd name="T39" fmla="*/ 2147483647 h 24"/>
              <a:gd name="T40" fmla="*/ 2147483647 w 66"/>
              <a:gd name="T41" fmla="*/ 2147483647 h 24"/>
              <a:gd name="T42" fmla="*/ 2147483647 w 66"/>
              <a:gd name="T43" fmla="*/ 2147483647 h 24"/>
              <a:gd name="T44" fmla="*/ 2147483647 w 66"/>
              <a:gd name="T45" fmla="*/ 2147483647 h 24"/>
              <a:gd name="T46" fmla="*/ 2147483647 w 66"/>
              <a:gd name="T47" fmla="*/ 2147483647 h 24"/>
              <a:gd name="T48" fmla="*/ 2147483647 w 66"/>
              <a:gd name="T49" fmla="*/ 2147483647 h 24"/>
              <a:gd name="T50" fmla="*/ 2147483647 w 66"/>
              <a:gd name="T51" fmla="*/ 2147483647 h 24"/>
              <a:gd name="T52" fmla="*/ 2147483647 w 66"/>
              <a:gd name="T53" fmla="*/ 2147483647 h 24"/>
              <a:gd name="T54" fmla="*/ 2147483647 w 66"/>
              <a:gd name="T55" fmla="*/ 2147483647 h 24"/>
              <a:gd name="T56" fmla="*/ 2147483647 w 66"/>
              <a:gd name="T57" fmla="*/ 2147483647 h 24"/>
              <a:gd name="T58" fmla="*/ 0 w 66"/>
              <a:gd name="T59" fmla="*/ 2147483647 h 24"/>
              <a:gd name="T60" fmla="*/ 0 w 66"/>
              <a:gd name="T61" fmla="*/ 2147483647 h 24"/>
              <a:gd name="T62" fmla="*/ 0 w 66"/>
              <a:gd name="T63" fmla="*/ 2147483647 h 24"/>
              <a:gd name="T64" fmla="*/ 2147483647 w 66"/>
              <a:gd name="T65" fmla="*/ 2147483647 h 24"/>
              <a:gd name="T66" fmla="*/ 2147483647 w 66"/>
              <a:gd name="T67" fmla="*/ 0 h 24"/>
              <a:gd name="T68" fmla="*/ 2147483647 w 66"/>
              <a:gd name="T69" fmla="*/ 2147483647 h 24"/>
              <a:gd name="T70" fmla="*/ 2147483647 w 66"/>
              <a:gd name="T71" fmla="*/ 2147483647 h 24"/>
              <a:gd name="T72" fmla="*/ 2147483647 w 66"/>
              <a:gd name="T73" fmla="*/ 2147483647 h 24"/>
              <a:gd name="T74" fmla="*/ 2147483647 w 66"/>
              <a:gd name="T75" fmla="*/ 2147483647 h 24"/>
              <a:gd name="T76" fmla="*/ 2147483647 w 66"/>
              <a:gd name="T77" fmla="*/ 2147483647 h 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6"/>
              <a:gd name="T118" fmla="*/ 0 h 24"/>
              <a:gd name="T119" fmla="*/ 66 w 66"/>
              <a:gd name="T120" fmla="*/ 24 h 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6" h="24">
                <a:moveTo>
                  <a:pt x="10" y="6"/>
                </a:moveTo>
                <a:lnTo>
                  <a:pt x="16" y="10"/>
                </a:lnTo>
                <a:lnTo>
                  <a:pt x="22" y="12"/>
                </a:lnTo>
                <a:lnTo>
                  <a:pt x="24" y="8"/>
                </a:lnTo>
                <a:lnTo>
                  <a:pt x="24" y="6"/>
                </a:lnTo>
                <a:lnTo>
                  <a:pt x="26" y="6"/>
                </a:lnTo>
                <a:lnTo>
                  <a:pt x="30" y="6"/>
                </a:lnTo>
                <a:lnTo>
                  <a:pt x="34" y="8"/>
                </a:lnTo>
                <a:lnTo>
                  <a:pt x="38" y="12"/>
                </a:lnTo>
                <a:lnTo>
                  <a:pt x="40" y="4"/>
                </a:lnTo>
                <a:lnTo>
                  <a:pt x="42" y="0"/>
                </a:lnTo>
                <a:lnTo>
                  <a:pt x="46" y="0"/>
                </a:lnTo>
                <a:lnTo>
                  <a:pt x="56" y="2"/>
                </a:lnTo>
                <a:lnTo>
                  <a:pt x="62" y="2"/>
                </a:lnTo>
                <a:lnTo>
                  <a:pt x="64" y="0"/>
                </a:lnTo>
                <a:lnTo>
                  <a:pt x="66" y="6"/>
                </a:lnTo>
                <a:lnTo>
                  <a:pt x="62" y="12"/>
                </a:lnTo>
                <a:lnTo>
                  <a:pt x="56" y="16"/>
                </a:lnTo>
                <a:lnTo>
                  <a:pt x="46" y="20"/>
                </a:lnTo>
                <a:lnTo>
                  <a:pt x="42" y="20"/>
                </a:lnTo>
                <a:lnTo>
                  <a:pt x="36" y="20"/>
                </a:lnTo>
                <a:lnTo>
                  <a:pt x="34" y="24"/>
                </a:lnTo>
                <a:lnTo>
                  <a:pt x="28" y="24"/>
                </a:lnTo>
                <a:lnTo>
                  <a:pt x="24" y="24"/>
                </a:lnTo>
                <a:lnTo>
                  <a:pt x="20" y="22"/>
                </a:lnTo>
                <a:lnTo>
                  <a:pt x="18" y="20"/>
                </a:lnTo>
                <a:lnTo>
                  <a:pt x="18" y="14"/>
                </a:lnTo>
                <a:lnTo>
                  <a:pt x="6" y="14"/>
                </a:lnTo>
                <a:lnTo>
                  <a:pt x="2" y="14"/>
                </a:lnTo>
                <a:lnTo>
                  <a:pt x="0" y="10"/>
                </a:lnTo>
                <a:lnTo>
                  <a:pt x="0" y="6"/>
                </a:lnTo>
                <a:lnTo>
                  <a:pt x="0" y="4"/>
                </a:lnTo>
                <a:lnTo>
                  <a:pt x="2" y="2"/>
                </a:lnTo>
                <a:lnTo>
                  <a:pt x="8" y="0"/>
                </a:lnTo>
                <a:lnTo>
                  <a:pt x="10" y="2"/>
                </a:lnTo>
                <a:lnTo>
                  <a:pt x="12" y="4"/>
                </a:lnTo>
                <a:lnTo>
                  <a:pt x="16" y="10"/>
                </a:lnTo>
                <a:lnTo>
                  <a:pt x="16" y="8"/>
                </a:lnTo>
                <a:lnTo>
                  <a:pt x="10" y="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52" name="Freeform 52"/>
          <p:cNvSpPr/>
          <p:nvPr/>
        </p:nvSpPr>
        <p:spPr bwMode="auto">
          <a:xfrm>
            <a:off x="4000500" y="1106488"/>
            <a:ext cx="201613" cy="47625"/>
          </a:xfrm>
          <a:custGeom>
            <a:avLst/>
            <a:gdLst>
              <a:gd name="T0" fmla="*/ 2147483647 w 164"/>
              <a:gd name="T1" fmla="*/ 2147483647 h 38"/>
              <a:gd name="T2" fmla="*/ 2147483647 w 164"/>
              <a:gd name="T3" fmla="*/ 2147483647 h 38"/>
              <a:gd name="T4" fmla="*/ 2147483647 w 164"/>
              <a:gd name="T5" fmla="*/ 2147483647 h 38"/>
              <a:gd name="T6" fmla="*/ 2147483647 w 164"/>
              <a:gd name="T7" fmla="*/ 2147483647 h 38"/>
              <a:gd name="T8" fmla="*/ 2147483647 w 164"/>
              <a:gd name="T9" fmla="*/ 2147483647 h 38"/>
              <a:gd name="T10" fmla="*/ 2147483647 w 164"/>
              <a:gd name="T11" fmla="*/ 2147483647 h 38"/>
              <a:gd name="T12" fmla="*/ 2147483647 w 164"/>
              <a:gd name="T13" fmla="*/ 2147483647 h 38"/>
              <a:gd name="T14" fmla="*/ 2147483647 w 164"/>
              <a:gd name="T15" fmla="*/ 2147483647 h 38"/>
              <a:gd name="T16" fmla="*/ 0 w 164"/>
              <a:gd name="T17" fmla="*/ 2147483647 h 38"/>
              <a:gd name="T18" fmla="*/ 2147483647 w 164"/>
              <a:gd name="T19" fmla="*/ 2147483647 h 38"/>
              <a:gd name="T20" fmla="*/ 2147483647 w 164"/>
              <a:gd name="T21" fmla="*/ 0 h 38"/>
              <a:gd name="T22" fmla="*/ 2147483647 w 164"/>
              <a:gd name="T23" fmla="*/ 2147483647 h 38"/>
              <a:gd name="T24" fmla="*/ 2147483647 w 164"/>
              <a:gd name="T25" fmla="*/ 2147483647 h 38"/>
              <a:gd name="T26" fmla="*/ 2147483647 w 164"/>
              <a:gd name="T27" fmla="*/ 2147483647 h 38"/>
              <a:gd name="T28" fmla="*/ 2147483647 w 164"/>
              <a:gd name="T29" fmla="*/ 2147483647 h 38"/>
              <a:gd name="T30" fmla="*/ 2147483647 w 164"/>
              <a:gd name="T31" fmla="*/ 2147483647 h 38"/>
              <a:gd name="T32" fmla="*/ 2147483647 w 164"/>
              <a:gd name="T33" fmla="*/ 2147483647 h 38"/>
              <a:gd name="T34" fmla="*/ 2147483647 w 164"/>
              <a:gd name="T35" fmla="*/ 2147483647 h 38"/>
              <a:gd name="T36" fmla="*/ 2147483647 w 164"/>
              <a:gd name="T37" fmla="*/ 2147483647 h 38"/>
              <a:gd name="T38" fmla="*/ 2147483647 w 164"/>
              <a:gd name="T39" fmla="*/ 2147483647 h 38"/>
              <a:gd name="T40" fmla="*/ 2147483647 w 164"/>
              <a:gd name="T41" fmla="*/ 2147483647 h 38"/>
              <a:gd name="T42" fmla="*/ 2147483647 w 164"/>
              <a:gd name="T43" fmla="*/ 2147483647 h 38"/>
              <a:gd name="T44" fmla="*/ 2147483647 w 164"/>
              <a:gd name="T45" fmla="*/ 2147483647 h 38"/>
              <a:gd name="T46" fmla="*/ 2147483647 w 164"/>
              <a:gd name="T47" fmla="*/ 2147483647 h 38"/>
              <a:gd name="T48" fmla="*/ 2147483647 w 164"/>
              <a:gd name="T49" fmla="*/ 2147483647 h 38"/>
              <a:gd name="T50" fmla="*/ 2147483647 w 164"/>
              <a:gd name="T51" fmla="*/ 2147483647 h 38"/>
              <a:gd name="T52" fmla="*/ 2147483647 w 164"/>
              <a:gd name="T53" fmla="*/ 2147483647 h 38"/>
              <a:gd name="T54" fmla="*/ 2147483647 w 164"/>
              <a:gd name="T55" fmla="*/ 2147483647 h 38"/>
              <a:gd name="T56" fmla="*/ 2147483647 w 164"/>
              <a:gd name="T57" fmla="*/ 2147483647 h 38"/>
              <a:gd name="T58" fmla="*/ 2147483647 w 164"/>
              <a:gd name="T59" fmla="*/ 2147483647 h 38"/>
              <a:gd name="T60" fmla="*/ 2147483647 w 164"/>
              <a:gd name="T61" fmla="*/ 2147483647 h 38"/>
              <a:gd name="T62" fmla="*/ 2147483647 w 164"/>
              <a:gd name="T63" fmla="*/ 2147483647 h 38"/>
              <a:gd name="T64" fmla="*/ 2147483647 w 164"/>
              <a:gd name="T65" fmla="*/ 2147483647 h 38"/>
              <a:gd name="T66" fmla="*/ 2147483647 w 164"/>
              <a:gd name="T67" fmla="*/ 2147483647 h 38"/>
              <a:gd name="T68" fmla="*/ 2147483647 w 164"/>
              <a:gd name="T69" fmla="*/ 2147483647 h 38"/>
              <a:gd name="T70" fmla="*/ 2147483647 w 164"/>
              <a:gd name="T71" fmla="*/ 2147483647 h 38"/>
              <a:gd name="T72" fmla="*/ 2147483647 w 164"/>
              <a:gd name="T73" fmla="*/ 2147483647 h 38"/>
              <a:gd name="T74" fmla="*/ 2147483647 w 164"/>
              <a:gd name="T75" fmla="*/ 2147483647 h 38"/>
              <a:gd name="T76" fmla="*/ 2147483647 w 164"/>
              <a:gd name="T77" fmla="*/ 2147483647 h 38"/>
              <a:gd name="T78" fmla="*/ 2147483647 w 164"/>
              <a:gd name="T79" fmla="*/ 2147483647 h 38"/>
              <a:gd name="T80" fmla="*/ 2147483647 w 164"/>
              <a:gd name="T81" fmla="*/ 2147483647 h 38"/>
              <a:gd name="T82" fmla="*/ 2147483647 w 164"/>
              <a:gd name="T83" fmla="*/ 2147483647 h 38"/>
              <a:gd name="T84" fmla="*/ 2147483647 w 164"/>
              <a:gd name="T85" fmla="*/ 2147483647 h 38"/>
              <a:gd name="T86" fmla="*/ 2147483647 w 164"/>
              <a:gd name="T87" fmla="*/ 2147483647 h 38"/>
              <a:gd name="T88" fmla="*/ 2147483647 w 164"/>
              <a:gd name="T89" fmla="*/ 2147483647 h 38"/>
              <a:gd name="T90" fmla="*/ 2147483647 w 164"/>
              <a:gd name="T91" fmla="*/ 2147483647 h 38"/>
              <a:gd name="T92" fmla="*/ 2147483647 w 164"/>
              <a:gd name="T93" fmla="*/ 2147483647 h 38"/>
              <a:gd name="T94" fmla="*/ 2147483647 w 164"/>
              <a:gd name="T95" fmla="*/ 2147483647 h 38"/>
              <a:gd name="T96" fmla="*/ 2147483647 w 164"/>
              <a:gd name="T97" fmla="*/ 2147483647 h 38"/>
              <a:gd name="T98" fmla="*/ 2147483647 w 164"/>
              <a:gd name="T99" fmla="*/ 2147483647 h 38"/>
              <a:gd name="T100" fmla="*/ 2147483647 w 164"/>
              <a:gd name="T101" fmla="*/ 2147483647 h 38"/>
              <a:gd name="T102" fmla="*/ 2147483647 w 164"/>
              <a:gd name="T103" fmla="*/ 2147483647 h 38"/>
              <a:gd name="T104" fmla="*/ 2147483647 w 164"/>
              <a:gd name="T105" fmla="*/ 2147483647 h 38"/>
              <a:gd name="T106" fmla="*/ 2147483647 w 164"/>
              <a:gd name="T107" fmla="*/ 2147483647 h 38"/>
              <a:gd name="T108" fmla="*/ 2147483647 w 164"/>
              <a:gd name="T109" fmla="*/ 2147483647 h 38"/>
              <a:gd name="T110" fmla="*/ 2147483647 w 164"/>
              <a:gd name="T111" fmla="*/ 2147483647 h 38"/>
              <a:gd name="T112" fmla="*/ 2147483647 w 164"/>
              <a:gd name="T113" fmla="*/ 2147483647 h 38"/>
              <a:gd name="T114" fmla="*/ 2147483647 w 164"/>
              <a:gd name="T115" fmla="*/ 2147483647 h 3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4"/>
              <a:gd name="T175" fmla="*/ 0 h 38"/>
              <a:gd name="T176" fmla="*/ 164 w 164"/>
              <a:gd name="T177" fmla="*/ 38 h 3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4" h="38">
                <a:moveTo>
                  <a:pt x="30" y="22"/>
                </a:moveTo>
                <a:lnTo>
                  <a:pt x="36" y="18"/>
                </a:lnTo>
                <a:lnTo>
                  <a:pt x="32" y="16"/>
                </a:lnTo>
                <a:lnTo>
                  <a:pt x="28" y="16"/>
                </a:lnTo>
                <a:lnTo>
                  <a:pt x="22" y="16"/>
                </a:lnTo>
                <a:lnTo>
                  <a:pt x="12" y="18"/>
                </a:lnTo>
                <a:lnTo>
                  <a:pt x="8" y="16"/>
                </a:lnTo>
                <a:lnTo>
                  <a:pt x="4" y="14"/>
                </a:lnTo>
                <a:lnTo>
                  <a:pt x="0" y="6"/>
                </a:lnTo>
                <a:lnTo>
                  <a:pt x="8" y="2"/>
                </a:lnTo>
                <a:lnTo>
                  <a:pt x="20" y="0"/>
                </a:lnTo>
                <a:lnTo>
                  <a:pt x="28" y="2"/>
                </a:lnTo>
                <a:lnTo>
                  <a:pt x="32" y="6"/>
                </a:lnTo>
                <a:lnTo>
                  <a:pt x="38" y="8"/>
                </a:lnTo>
                <a:lnTo>
                  <a:pt x="44" y="10"/>
                </a:lnTo>
                <a:lnTo>
                  <a:pt x="58" y="10"/>
                </a:lnTo>
                <a:lnTo>
                  <a:pt x="60" y="8"/>
                </a:lnTo>
                <a:lnTo>
                  <a:pt x="64" y="6"/>
                </a:lnTo>
                <a:lnTo>
                  <a:pt x="68" y="6"/>
                </a:lnTo>
                <a:lnTo>
                  <a:pt x="62" y="10"/>
                </a:lnTo>
                <a:lnTo>
                  <a:pt x="60" y="12"/>
                </a:lnTo>
                <a:lnTo>
                  <a:pt x="58" y="16"/>
                </a:lnTo>
                <a:lnTo>
                  <a:pt x="60" y="18"/>
                </a:lnTo>
                <a:lnTo>
                  <a:pt x="60" y="20"/>
                </a:lnTo>
                <a:lnTo>
                  <a:pt x="66" y="20"/>
                </a:lnTo>
                <a:lnTo>
                  <a:pt x="80" y="20"/>
                </a:lnTo>
                <a:lnTo>
                  <a:pt x="94" y="20"/>
                </a:lnTo>
                <a:lnTo>
                  <a:pt x="108" y="20"/>
                </a:lnTo>
                <a:lnTo>
                  <a:pt x="120" y="18"/>
                </a:lnTo>
                <a:lnTo>
                  <a:pt x="136" y="18"/>
                </a:lnTo>
                <a:lnTo>
                  <a:pt x="144" y="18"/>
                </a:lnTo>
                <a:lnTo>
                  <a:pt x="152" y="20"/>
                </a:lnTo>
                <a:lnTo>
                  <a:pt x="164" y="22"/>
                </a:lnTo>
                <a:lnTo>
                  <a:pt x="160" y="30"/>
                </a:lnTo>
                <a:lnTo>
                  <a:pt x="156" y="36"/>
                </a:lnTo>
                <a:lnTo>
                  <a:pt x="148" y="38"/>
                </a:lnTo>
                <a:lnTo>
                  <a:pt x="140" y="38"/>
                </a:lnTo>
                <a:lnTo>
                  <a:pt x="132" y="38"/>
                </a:lnTo>
                <a:lnTo>
                  <a:pt x="124" y="36"/>
                </a:lnTo>
                <a:lnTo>
                  <a:pt x="118" y="36"/>
                </a:lnTo>
                <a:lnTo>
                  <a:pt x="110" y="34"/>
                </a:lnTo>
                <a:lnTo>
                  <a:pt x="104" y="34"/>
                </a:lnTo>
                <a:lnTo>
                  <a:pt x="96" y="32"/>
                </a:lnTo>
                <a:lnTo>
                  <a:pt x="90" y="30"/>
                </a:lnTo>
                <a:lnTo>
                  <a:pt x="86" y="30"/>
                </a:lnTo>
                <a:lnTo>
                  <a:pt x="78" y="32"/>
                </a:lnTo>
                <a:lnTo>
                  <a:pt x="72" y="34"/>
                </a:lnTo>
                <a:lnTo>
                  <a:pt x="68" y="38"/>
                </a:lnTo>
                <a:lnTo>
                  <a:pt x="62" y="38"/>
                </a:lnTo>
                <a:lnTo>
                  <a:pt x="42" y="36"/>
                </a:lnTo>
                <a:lnTo>
                  <a:pt x="32" y="36"/>
                </a:lnTo>
                <a:lnTo>
                  <a:pt x="28" y="36"/>
                </a:lnTo>
                <a:lnTo>
                  <a:pt x="24" y="38"/>
                </a:lnTo>
                <a:lnTo>
                  <a:pt x="24" y="30"/>
                </a:lnTo>
                <a:lnTo>
                  <a:pt x="28" y="24"/>
                </a:lnTo>
                <a:lnTo>
                  <a:pt x="32" y="20"/>
                </a:lnTo>
                <a:lnTo>
                  <a:pt x="36" y="20"/>
                </a:lnTo>
                <a:lnTo>
                  <a:pt x="30" y="2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53" name="Freeform 53"/>
          <p:cNvSpPr/>
          <p:nvPr/>
        </p:nvSpPr>
        <p:spPr bwMode="auto">
          <a:xfrm>
            <a:off x="3967163" y="1135063"/>
            <a:ext cx="39687" cy="17462"/>
          </a:xfrm>
          <a:custGeom>
            <a:avLst/>
            <a:gdLst>
              <a:gd name="T0" fmla="*/ 2147483647 w 30"/>
              <a:gd name="T1" fmla="*/ 2147483647 h 14"/>
              <a:gd name="T2" fmla="*/ 2147483647 w 30"/>
              <a:gd name="T3" fmla="*/ 2147483647 h 14"/>
              <a:gd name="T4" fmla="*/ 2147483647 w 30"/>
              <a:gd name="T5" fmla="*/ 2147483647 h 14"/>
              <a:gd name="T6" fmla="*/ 2147483647 w 30"/>
              <a:gd name="T7" fmla="*/ 2147483647 h 14"/>
              <a:gd name="T8" fmla="*/ 2147483647 w 30"/>
              <a:gd name="T9" fmla="*/ 2147483647 h 14"/>
              <a:gd name="T10" fmla="*/ 0 w 30"/>
              <a:gd name="T11" fmla="*/ 2147483647 h 14"/>
              <a:gd name="T12" fmla="*/ 2147483647 w 30"/>
              <a:gd name="T13" fmla="*/ 2147483647 h 14"/>
              <a:gd name="T14" fmla="*/ 2147483647 w 30"/>
              <a:gd name="T15" fmla="*/ 0 h 14"/>
              <a:gd name="T16" fmla="*/ 2147483647 w 30"/>
              <a:gd name="T17" fmla="*/ 0 h 14"/>
              <a:gd name="T18" fmla="*/ 2147483647 w 30"/>
              <a:gd name="T19" fmla="*/ 2147483647 h 14"/>
              <a:gd name="T20" fmla="*/ 2147483647 w 30"/>
              <a:gd name="T21" fmla="*/ 2147483647 h 14"/>
              <a:gd name="T22" fmla="*/ 2147483647 w 30"/>
              <a:gd name="T23" fmla="*/ 2147483647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14"/>
              <a:gd name="T38" fmla="*/ 30 w 30"/>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14">
                <a:moveTo>
                  <a:pt x="30" y="8"/>
                </a:moveTo>
                <a:lnTo>
                  <a:pt x="28" y="12"/>
                </a:lnTo>
                <a:lnTo>
                  <a:pt x="24" y="14"/>
                </a:lnTo>
                <a:lnTo>
                  <a:pt x="20" y="14"/>
                </a:lnTo>
                <a:lnTo>
                  <a:pt x="10" y="12"/>
                </a:lnTo>
                <a:lnTo>
                  <a:pt x="0" y="10"/>
                </a:lnTo>
                <a:lnTo>
                  <a:pt x="6" y="4"/>
                </a:lnTo>
                <a:lnTo>
                  <a:pt x="16" y="0"/>
                </a:lnTo>
                <a:lnTo>
                  <a:pt x="22" y="0"/>
                </a:lnTo>
                <a:lnTo>
                  <a:pt x="26" y="2"/>
                </a:lnTo>
                <a:lnTo>
                  <a:pt x="28" y="4"/>
                </a:lnTo>
                <a:lnTo>
                  <a:pt x="30"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54" name="Freeform 54"/>
          <p:cNvSpPr/>
          <p:nvPr/>
        </p:nvSpPr>
        <p:spPr bwMode="auto">
          <a:xfrm>
            <a:off x="4008438" y="1077913"/>
            <a:ext cx="44450" cy="23812"/>
          </a:xfrm>
          <a:custGeom>
            <a:avLst/>
            <a:gdLst>
              <a:gd name="T0" fmla="*/ 2147483647 w 36"/>
              <a:gd name="T1" fmla="*/ 2147483647 h 18"/>
              <a:gd name="T2" fmla="*/ 2147483647 w 36"/>
              <a:gd name="T3" fmla="*/ 2147483647 h 18"/>
              <a:gd name="T4" fmla="*/ 2147483647 w 36"/>
              <a:gd name="T5" fmla="*/ 2147483647 h 18"/>
              <a:gd name="T6" fmla="*/ 2147483647 w 36"/>
              <a:gd name="T7" fmla="*/ 2147483647 h 18"/>
              <a:gd name="T8" fmla="*/ 2147483647 w 36"/>
              <a:gd name="T9" fmla="*/ 2147483647 h 18"/>
              <a:gd name="T10" fmla="*/ 2147483647 w 36"/>
              <a:gd name="T11" fmla="*/ 2147483647 h 18"/>
              <a:gd name="T12" fmla="*/ 2147483647 w 36"/>
              <a:gd name="T13" fmla="*/ 2147483647 h 18"/>
              <a:gd name="T14" fmla="*/ 2147483647 w 36"/>
              <a:gd name="T15" fmla="*/ 2147483647 h 18"/>
              <a:gd name="T16" fmla="*/ 2147483647 w 36"/>
              <a:gd name="T17" fmla="*/ 2147483647 h 18"/>
              <a:gd name="T18" fmla="*/ 0 w 36"/>
              <a:gd name="T19" fmla="*/ 2147483647 h 18"/>
              <a:gd name="T20" fmla="*/ 2147483647 w 36"/>
              <a:gd name="T21" fmla="*/ 2147483647 h 18"/>
              <a:gd name="T22" fmla="*/ 2147483647 w 36"/>
              <a:gd name="T23" fmla="*/ 0 h 18"/>
              <a:gd name="T24" fmla="*/ 2147483647 w 36"/>
              <a:gd name="T25" fmla="*/ 0 h 18"/>
              <a:gd name="T26" fmla="*/ 2147483647 w 36"/>
              <a:gd name="T27" fmla="*/ 0 h 18"/>
              <a:gd name="T28" fmla="*/ 2147483647 w 36"/>
              <a:gd name="T29" fmla="*/ 2147483647 h 18"/>
              <a:gd name="T30" fmla="*/ 2147483647 w 36"/>
              <a:gd name="T31" fmla="*/ 2147483647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18"/>
              <a:gd name="T50" fmla="*/ 36 w 36"/>
              <a:gd name="T51" fmla="*/ 18 h 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18">
                <a:moveTo>
                  <a:pt x="32" y="6"/>
                </a:moveTo>
                <a:lnTo>
                  <a:pt x="26" y="10"/>
                </a:lnTo>
                <a:lnTo>
                  <a:pt x="30" y="12"/>
                </a:lnTo>
                <a:lnTo>
                  <a:pt x="36" y="12"/>
                </a:lnTo>
                <a:lnTo>
                  <a:pt x="34" y="16"/>
                </a:lnTo>
                <a:lnTo>
                  <a:pt x="36" y="18"/>
                </a:lnTo>
                <a:lnTo>
                  <a:pt x="16" y="18"/>
                </a:lnTo>
                <a:lnTo>
                  <a:pt x="8" y="14"/>
                </a:lnTo>
                <a:lnTo>
                  <a:pt x="2" y="12"/>
                </a:lnTo>
                <a:lnTo>
                  <a:pt x="0" y="6"/>
                </a:lnTo>
                <a:lnTo>
                  <a:pt x="2" y="2"/>
                </a:lnTo>
                <a:lnTo>
                  <a:pt x="4" y="0"/>
                </a:lnTo>
                <a:lnTo>
                  <a:pt x="8" y="0"/>
                </a:lnTo>
                <a:lnTo>
                  <a:pt x="14" y="0"/>
                </a:lnTo>
                <a:lnTo>
                  <a:pt x="24" y="4"/>
                </a:lnTo>
                <a:lnTo>
                  <a:pt x="32" y="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55" name="Freeform 55"/>
          <p:cNvSpPr/>
          <p:nvPr/>
        </p:nvSpPr>
        <p:spPr bwMode="auto">
          <a:xfrm>
            <a:off x="4067175" y="1017588"/>
            <a:ext cx="473075" cy="109537"/>
          </a:xfrm>
          <a:custGeom>
            <a:avLst/>
            <a:gdLst>
              <a:gd name="T0" fmla="*/ 2147483647 w 382"/>
              <a:gd name="T1" fmla="*/ 2147483647 h 86"/>
              <a:gd name="T2" fmla="*/ 2147483647 w 382"/>
              <a:gd name="T3" fmla="*/ 2147483647 h 86"/>
              <a:gd name="T4" fmla="*/ 2147483647 w 382"/>
              <a:gd name="T5" fmla="*/ 2147483647 h 86"/>
              <a:gd name="T6" fmla="*/ 2147483647 w 382"/>
              <a:gd name="T7" fmla="*/ 2147483647 h 86"/>
              <a:gd name="T8" fmla="*/ 2147483647 w 382"/>
              <a:gd name="T9" fmla="*/ 2147483647 h 86"/>
              <a:gd name="T10" fmla="*/ 2147483647 w 382"/>
              <a:gd name="T11" fmla="*/ 2147483647 h 86"/>
              <a:gd name="T12" fmla="*/ 2147483647 w 382"/>
              <a:gd name="T13" fmla="*/ 2147483647 h 86"/>
              <a:gd name="T14" fmla="*/ 2147483647 w 382"/>
              <a:gd name="T15" fmla="*/ 2147483647 h 86"/>
              <a:gd name="T16" fmla="*/ 2147483647 w 382"/>
              <a:gd name="T17" fmla="*/ 2147483647 h 86"/>
              <a:gd name="T18" fmla="*/ 2147483647 w 382"/>
              <a:gd name="T19" fmla="*/ 2147483647 h 86"/>
              <a:gd name="T20" fmla="*/ 2147483647 w 382"/>
              <a:gd name="T21" fmla="*/ 2147483647 h 86"/>
              <a:gd name="T22" fmla="*/ 2147483647 w 382"/>
              <a:gd name="T23" fmla="*/ 2147483647 h 86"/>
              <a:gd name="T24" fmla="*/ 2147483647 w 382"/>
              <a:gd name="T25" fmla="*/ 2147483647 h 86"/>
              <a:gd name="T26" fmla="*/ 2147483647 w 382"/>
              <a:gd name="T27" fmla="*/ 2147483647 h 86"/>
              <a:gd name="T28" fmla="*/ 2147483647 w 382"/>
              <a:gd name="T29" fmla="*/ 2147483647 h 86"/>
              <a:gd name="T30" fmla="*/ 2147483647 w 382"/>
              <a:gd name="T31" fmla="*/ 2147483647 h 86"/>
              <a:gd name="T32" fmla="*/ 2147483647 w 382"/>
              <a:gd name="T33" fmla="*/ 2147483647 h 86"/>
              <a:gd name="T34" fmla="*/ 2147483647 w 382"/>
              <a:gd name="T35" fmla="*/ 2147483647 h 86"/>
              <a:gd name="T36" fmla="*/ 2147483647 w 382"/>
              <a:gd name="T37" fmla="*/ 2147483647 h 86"/>
              <a:gd name="T38" fmla="*/ 2147483647 w 382"/>
              <a:gd name="T39" fmla="*/ 2147483647 h 86"/>
              <a:gd name="T40" fmla="*/ 2147483647 w 382"/>
              <a:gd name="T41" fmla="*/ 2147483647 h 86"/>
              <a:gd name="T42" fmla="*/ 2147483647 w 382"/>
              <a:gd name="T43" fmla="*/ 2147483647 h 86"/>
              <a:gd name="T44" fmla="*/ 2147483647 w 382"/>
              <a:gd name="T45" fmla="*/ 2147483647 h 86"/>
              <a:gd name="T46" fmla="*/ 2147483647 w 382"/>
              <a:gd name="T47" fmla="*/ 2147483647 h 86"/>
              <a:gd name="T48" fmla="*/ 2147483647 w 382"/>
              <a:gd name="T49" fmla="*/ 2147483647 h 86"/>
              <a:gd name="T50" fmla="*/ 2147483647 w 382"/>
              <a:gd name="T51" fmla="*/ 2147483647 h 86"/>
              <a:gd name="T52" fmla="*/ 0 w 382"/>
              <a:gd name="T53" fmla="*/ 2147483647 h 86"/>
              <a:gd name="T54" fmla="*/ 2147483647 w 382"/>
              <a:gd name="T55" fmla="*/ 2147483647 h 86"/>
              <a:gd name="T56" fmla="*/ 2147483647 w 382"/>
              <a:gd name="T57" fmla="*/ 2147483647 h 86"/>
              <a:gd name="T58" fmla="*/ 2147483647 w 382"/>
              <a:gd name="T59" fmla="*/ 2147483647 h 86"/>
              <a:gd name="T60" fmla="*/ 2147483647 w 382"/>
              <a:gd name="T61" fmla="*/ 2147483647 h 86"/>
              <a:gd name="T62" fmla="*/ 2147483647 w 382"/>
              <a:gd name="T63" fmla="*/ 2147483647 h 86"/>
              <a:gd name="T64" fmla="*/ 2147483647 w 382"/>
              <a:gd name="T65" fmla="*/ 2147483647 h 86"/>
              <a:gd name="T66" fmla="*/ 2147483647 w 382"/>
              <a:gd name="T67" fmla="*/ 2147483647 h 86"/>
              <a:gd name="T68" fmla="*/ 2147483647 w 382"/>
              <a:gd name="T69" fmla="*/ 2147483647 h 86"/>
              <a:gd name="T70" fmla="*/ 2147483647 w 382"/>
              <a:gd name="T71" fmla="*/ 2147483647 h 86"/>
              <a:gd name="T72" fmla="*/ 2147483647 w 382"/>
              <a:gd name="T73" fmla="*/ 2147483647 h 86"/>
              <a:gd name="T74" fmla="*/ 2147483647 w 382"/>
              <a:gd name="T75" fmla="*/ 2147483647 h 86"/>
              <a:gd name="T76" fmla="*/ 2147483647 w 382"/>
              <a:gd name="T77" fmla="*/ 2147483647 h 86"/>
              <a:gd name="T78" fmla="*/ 2147483647 w 382"/>
              <a:gd name="T79" fmla="*/ 2147483647 h 86"/>
              <a:gd name="T80" fmla="*/ 2147483647 w 382"/>
              <a:gd name="T81" fmla="*/ 2147483647 h 86"/>
              <a:gd name="T82" fmla="*/ 2147483647 w 382"/>
              <a:gd name="T83" fmla="*/ 2147483647 h 86"/>
              <a:gd name="T84" fmla="*/ 2147483647 w 382"/>
              <a:gd name="T85" fmla="*/ 2147483647 h 86"/>
              <a:gd name="T86" fmla="*/ 2147483647 w 382"/>
              <a:gd name="T87" fmla="*/ 2147483647 h 86"/>
              <a:gd name="T88" fmla="*/ 2147483647 w 382"/>
              <a:gd name="T89" fmla="*/ 2147483647 h 86"/>
              <a:gd name="T90" fmla="*/ 2147483647 w 382"/>
              <a:gd name="T91" fmla="*/ 2147483647 h 86"/>
              <a:gd name="T92" fmla="*/ 2147483647 w 382"/>
              <a:gd name="T93" fmla="*/ 2147483647 h 86"/>
              <a:gd name="T94" fmla="*/ 2147483647 w 382"/>
              <a:gd name="T95" fmla="*/ 2147483647 h 86"/>
              <a:gd name="T96" fmla="*/ 2147483647 w 382"/>
              <a:gd name="T97" fmla="*/ 0 h 86"/>
              <a:gd name="T98" fmla="*/ 2147483647 w 382"/>
              <a:gd name="T99" fmla="*/ 2147483647 h 86"/>
              <a:gd name="T100" fmla="*/ 2147483647 w 382"/>
              <a:gd name="T101" fmla="*/ 2147483647 h 86"/>
              <a:gd name="T102" fmla="*/ 2147483647 w 382"/>
              <a:gd name="T103" fmla="*/ 2147483647 h 86"/>
              <a:gd name="T104" fmla="*/ 2147483647 w 382"/>
              <a:gd name="T105" fmla="*/ 2147483647 h 86"/>
              <a:gd name="T106" fmla="*/ 2147483647 w 382"/>
              <a:gd name="T107" fmla="*/ 2147483647 h 86"/>
              <a:gd name="T108" fmla="*/ 2147483647 w 382"/>
              <a:gd name="T109" fmla="*/ 2147483647 h 86"/>
              <a:gd name="T110" fmla="*/ 2147483647 w 382"/>
              <a:gd name="T111" fmla="*/ 2147483647 h 86"/>
              <a:gd name="T112" fmla="*/ 2147483647 w 382"/>
              <a:gd name="T113" fmla="*/ 2147483647 h 86"/>
              <a:gd name="T114" fmla="*/ 2147483647 w 382"/>
              <a:gd name="T115" fmla="*/ 2147483647 h 86"/>
              <a:gd name="T116" fmla="*/ 2147483647 w 382"/>
              <a:gd name="T117" fmla="*/ 2147483647 h 86"/>
              <a:gd name="T118" fmla="*/ 2147483647 w 382"/>
              <a:gd name="T119" fmla="*/ 2147483647 h 86"/>
              <a:gd name="T120" fmla="*/ 2147483647 w 382"/>
              <a:gd name="T121" fmla="*/ 2147483647 h 86"/>
              <a:gd name="T122" fmla="*/ 2147483647 w 382"/>
              <a:gd name="T123" fmla="*/ 2147483647 h 86"/>
              <a:gd name="T124" fmla="*/ 2147483647 w 382"/>
              <a:gd name="T125" fmla="*/ 2147483647 h 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82"/>
              <a:gd name="T190" fmla="*/ 0 h 86"/>
              <a:gd name="T191" fmla="*/ 382 w 382"/>
              <a:gd name="T192" fmla="*/ 86 h 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82" h="86">
                <a:moveTo>
                  <a:pt x="174" y="60"/>
                </a:moveTo>
                <a:lnTo>
                  <a:pt x="168" y="58"/>
                </a:lnTo>
                <a:lnTo>
                  <a:pt x="164" y="50"/>
                </a:lnTo>
                <a:lnTo>
                  <a:pt x="158" y="50"/>
                </a:lnTo>
                <a:lnTo>
                  <a:pt x="156" y="58"/>
                </a:lnTo>
                <a:lnTo>
                  <a:pt x="154" y="64"/>
                </a:lnTo>
                <a:lnTo>
                  <a:pt x="150" y="70"/>
                </a:lnTo>
                <a:lnTo>
                  <a:pt x="146" y="72"/>
                </a:lnTo>
                <a:lnTo>
                  <a:pt x="142" y="72"/>
                </a:lnTo>
                <a:lnTo>
                  <a:pt x="140" y="72"/>
                </a:lnTo>
                <a:lnTo>
                  <a:pt x="136" y="68"/>
                </a:lnTo>
                <a:lnTo>
                  <a:pt x="132" y="66"/>
                </a:lnTo>
                <a:lnTo>
                  <a:pt x="126" y="66"/>
                </a:lnTo>
                <a:lnTo>
                  <a:pt x="136" y="70"/>
                </a:lnTo>
                <a:lnTo>
                  <a:pt x="142" y="74"/>
                </a:lnTo>
                <a:lnTo>
                  <a:pt x="132" y="82"/>
                </a:lnTo>
                <a:lnTo>
                  <a:pt x="120" y="86"/>
                </a:lnTo>
                <a:lnTo>
                  <a:pt x="114" y="86"/>
                </a:lnTo>
                <a:lnTo>
                  <a:pt x="112" y="84"/>
                </a:lnTo>
                <a:lnTo>
                  <a:pt x="106" y="82"/>
                </a:lnTo>
                <a:lnTo>
                  <a:pt x="102" y="80"/>
                </a:lnTo>
                <a:lnTo>
                  <a:pt x="46" y="80"/>
                </a:lnTo>
                <a:lnTo>
                  <a:pt x="32" y="82"/>
                </a:lnTo>
                <a:lnTo>
                  <a:pt x="28" y="82"/>
                </a:lnTo>
                <a:lnTo>
                  <a:pt x="26" y="82"/>
                </a:lnTo>
                <a:lnTo>
                  <a:pt x="24" y="80"/>
                </a:lnTo>
                <a:lnTo>
                  <a:pt x="22" y="76"/>
                </a:lnTo>
                <a:lnTo>
                  <a:pt x="24" y="72"/>
                </a:lnTo>
                <a:lnTo>
                  <a:pt x="26" y="70"/>
                </a:lnTo>
                <a:lnTo>
                  <a:pt x="34" y="72"/>
                </a:lnTo>
                <a:lnTo>
                  <a:pt x="50" y="76"/>
                </a:lnTo>
                <a:lnTo>
                  <a:pt x="52" y="68"/>
                </a:lnTo>
                <a:lnTo>
                  <a:pt x="54" y="64"/>
                </a:lnTo>
                <a:lnTo>
                  <a:pt x="58" y="62"/>
                </a:lnTo>
                <a:lnTo>
                  <a:pt x="64" y="62"/>
                </a:lnTo>
                <a:lnTo>
                  <a:pt x="68" y="64"/>
                </a:lnTo>
                <a:lnTo>
                  <a:pt x="72" y="64"/>
                </a:lnTo>
                <a:lnTo>
                  <a:pt x="76" y="66"/>
                </a:lnTo>
                <a:lnTo>
                  <a:pt x="80" y="66"/>
                </a:lnTo>
                <a:lnTo>
                  <a:pt x="76" y="60"/>
                </a:lnTo>
                <a:lnTo>
                  <a:pt x="74" y="54"/>
                </a:lnTo>
                <a:lnTo>
                  <a:pt x="72" y="50"/>
                </a:lnTo>
                <a:lnTo>
                  <a:pt x="64" y="52"/>
                </a:lnTo>
                <a:lnTo>
                  <a:pt x="64" y="50"/>
                </a:lnTo>
                <a:lnTo>
                  <a:pt x="62" y="48"/>
                </a:lnTo>
                <a:lnTo>
                  <a:pt x="50" y="52"/>
                </a:lnTo>
                <a:lnTo>
                  <a:pt x="42" y="54"/>
                </a:lnTo>
                <a:lnTo>
                  <a:pt x="34" y="54"/>
                </a:lnTo>
                <a:lnTo>
                  <a:pt x="22" y="54"/>
                </a:lnTo>
                <a:lnTo>
                  <a:pt x="10" y="52"/>
                </a:lnTo>
                <a:lnTo>
                  <a:pt x="6" y="50"/>
                </a:lnTo>
                <a:lnTo>
                  <a:pt x="4" y="46"/>
                </a:lnTo>
                <a:lnTo>
                  <a:pt x="2" y="42"/>
                </a:lnTo>
                <a:lnTo>
                  <a:pt x="0" y="38"/>
                </a:lnTo>
                <a:lnTo>
                  <a:pt x="2" y="36"/>
                </a:lnTo>
                <a:lnTo>
                  <a:pt x="6" y="32"/>
                </a:lnTo>
                <a:lnTo>
                  <a:pt x="24" y="26"/>
                </a:lnTo>
                <a:lnTo>
                  <a:pt x="42" y="24"/>
                </a:lnTo>
                <a:lnTo>
                  <a:pt x="58" y="22"/>
                </a:lnTo>
                <a:lnTo>
                  <a:pt x="78" y="26"/>
                </a:lnTo>
                <a:lnTo>
                  <a:pt x="88" y="32"/>
                </a:lnTo>
                <a:lnTo>
                  <a:pt x="96" y="36"/>
                </a:lnTo>
                <a:lnTo>
                  <a:pt x="98" y="36"/>
                </a:lnTo>
                <a:lnTo>
                  <a:pt x="104" y="36"/>
                </a:lnTo>
                <a:lnTo>
                  <a:pt x="104" y="34"/>
                </a:lnTo>
                <a:lnTo>
                  <a:pt x="108" y="30"/>
                </a:lnTo>
                <a:lnTo>
                  <a:pt x="112" y="28"/>
                </a:lnTo>
                <a:lnTo>
                  <a:pt x="116" y="26"/>
                </a:lnTo>
                <a:lnTo>
                  <a:pt x="126" y="28"/>
                </a:lnTo>
                <a:lnTo>
                  <a:pt x="132" y="32"/>
                </a:lnTo>
                <a:lnTo>
                  <a:pt x="136" y="36"/>
                </a:lnTo>
                <a:lnTo>
                  <a:pt x="142" y="36"/>
                </a:lnTo>
                <a:lnTo>
                  <a:pt x="142" y="32"/>
                </a:lnTo>
                <a:lnTo>
                  <a:pt x="140" y="30"/>
                </a:lnTo>
                <a:lnTo>
                  <a:pt x="130" y="24"/>
                </a:lnTo>
                <a:lnTo>
                  <a:pt x="120" y="24"/>
                </a:lnTo>
                <a:lnTo>
                  <a:pt x="114" y="24"/>
                </a:lnTo>
                <a:lnTo>
                  <a:pt x="98" y="24"/>
                </a:lnTo>
                <a:lnTo>
                  <a:pt x="86" y="24"/>
                </a:lnTo>
                <a:lnTo>
                  <a:pt x="82" y="24"/>
                </a:lnTo>
                <a:lnTo>
                  <a:pt x="80" y="22"/>
                </a:lnTo>
                <a:lnTo>
                  <a:pt x="78" y="20"/>
                </a:lnTo>
                <a:lnTo>
                  <a:pt x="80" y="14"/>
                </a:lnTo>
                <a:lnTo>
                  <a:pt x="84" y="12"/>
                </a:lnTo>
                <a:lnTo>
                  <a:pt x="92" y="12"/>
                </a:lnTo>
                <a:lnTo>
                  <a:pt x="126" y="12"/>
                </a:lnTo>
                <a:lnTo>
                  <a:pt x="134" y="10"/>
                </a:lnTo>
                <a:lnTo>
                  <a:pt x="142" y="8"/>
                </a:lnTo>
                <a:lnTo>
                  <a:pt x="148" y="8"/>
                </a:lnTo>
                <a:lnTo>
                  <a:pt x="158" y="8"/>
                </a:lnTo>
                <a:lnTo>
                  <a:pt x="164" y="8"/>
                </a:lnTo>
                <a:lnTo>
                  <a:pt x="168" y="8"/>
                </a:lnTo>
                <a:lnTo>
                  <a:pt x="168" y="10"/>
                </a:lnTo>
                <a:lnTo>
                  <a:pt x="172" y="10"/>
                </a:lnTo>
                <a:lnTo>
                  <a:pt x="188" y="8"/>
                </a:lnTo>
                <a:lnTo>
                  <a:pt x="202" y="4"/>
                </a:lnTo>
                <a:lnTo>
                  <a:pt x="226" y="2"/>
                </a:lnTo>
                <a:lnTo>
                  <a:pt x="252" y="0"/>
                </a:lnTo>
                <a:lnTo>
                  <a:pt x="306" y="2"/>
                </a:lnTo>
                <a:lnTo>
                  <a:pt x="328" y="2"/>
                </a:lnTo>
                <a:lnTo>
                  <a:pt x="346" y="2"/>
                </a:lnTo>
                <a:lnTo>
                  <a:pt x="364" y="6"/>
                </a:lnTo>
                <a:lnTo>
                  <a:pt x="382" y="10"/>
                </a:lnTo>
                <a:lnTo>
                  <a:pt x="368" y="16"/>
                </a:lnTo>
                <a:lnTo>
                  <a:pt x="352" y="22"/>
                </a:lnTo>
                <a:lnTo>
                  <a:pt x="332" y="24"/>
                </a:lnTo>
                <a:lnTo>
                  <a:pt x="324" y="24"/>
                </a:lnTo>
                <a:lnTo>
                  <a:pt x="316" y="24"/>
                </a:lnTo>
                <a:lnTo>
                  <a:pt x="304" y="24"/>
                </a:lnTo>
                <a:lnTo>
                  <a:pt x="310" y="24"/>
                </a:lnTo>
                <a:lnTo>
                  <a:pt x="318" y="24"/>
                </a:lnTo>
                <a:lnTo>
                  <a:pt x="310" y="26"/>
                </a:lnTo>
                <a:lnTo>
                  <a:pt x="302" y="26"/>
                </a:lnTo>
                <a:lnTo>
                  <a:pt x="282" y="26"/>
                </a:lnTo>
                <a:lnTo>
                  <a:pt x="272" y="28"/>
                </a:lnTo>
                <a:lnTo>
                  <a:pt x="262" y="32"/>
                </a:lnTo>
                <a:lnTo>
                  <a:pt x="250" y="36"/>
                </a:lnTo>
                <a:lnTo>
                  <a:pt x="240" y="36"/>
                </a:lnTo>
                <a:lnTo>
                  <a:pt x="222" y="36"/>
                </a:lnTo>
                <a:lnTo>
                  <a:pt x="216" y="36"/>
                </a:lnTo>
                <a:lnTo>
                  <a:pt x="210" y="36"/>
                </a:lnTo>
                <a:lnTo>
                  <a:pt x="208" y="40"/>
                </a:lnTo>
                <a:lnTo>
                  <a:pt x="206" y="44"/>
                </a:lnTo>
                <a:lnTo>
                  <a:pt x="196" y="52"/>
                </a:lnTo>
                <a:lnTo>
                  <a:pt x="184" y="58"/>
                </a:lnTo>
                <a:lnTo>
                  <a:pt x="174" y="6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56" name="Freeform 56"/>
          <p:cNvSpPr/>
          <p:nvPr/>
        </p:nvSpPr>
        <p:spPr bwMode="auto">
          <a:xfrm>
            <a:off x="3995738" y="1166813"/>
            <a:ext cx="354012" cy="238125"/>
          </a:xfrm>
          <a:custGeom>
            <a:avLst/>
            <a:gdLst>
              <a:gd name="T0" fmla="*/ 2147483647 w 284"/>
              <a:gd name="T1" fmla="*/ 2147483647 h 190"/>
              <a:gd name="T2" fmla="*/ 2147483647 w 284"/>
              <a:gd name="T3" fmla="*/ 2147483647 h 190"/>
              <a:gd name="T4" fmla="*/ 2147483647 w 284"/>
              <a:gd name="T5" fmla="*/ 2147483647 h 190"/>
              <a:gd name="T6" fmla="*/ 2147483647 w 284"/>
              <a:gd name="T7" fmla="*/ 2147483647 h 190"/>
              <a:gd name="T8" fmla="*/ 2147483647 w 284"/>
              <a:gd name="T9" fmla="*/ 2147483647 h 190"/>
              <a:gd name="T10" fmla="*/ 2147483647 w 284"/>
              <a:gd name="T11" fmla="*/ 2147483647 h 190"/>
              <a:gd name="T12" fmla="*/ 2147483647 w 284"/>
              <a:gd name="T13" fmla="*/ 2147483647 h 190"/>
              <a:gd name="T14" fmla="*/ 2147483647 w 284"/>
              <a:gd name="T15" fmla="*/ 2147483647 h 190"/>
              <a:gd name="T16" fmla="*/ 2147483647 w 284"/>
              <a:gd name="T17" fmla="*/ 2147483647 h 190"/>
              <a:gd name="T18" fmla="*/ 2147483647 w 284"/>
              <a:gd name="T19" fmla="*/ 2147483647 h 190"/>
              <a:gd name="T20" fmla="*/ 2147483647 w 284"/>
              <a:gd name="T21" fmla="*/ 2147483647 h 190"/>
              <a:gd name="T22" fmla="*/ 2147483647 w 284"/>
              <a:gd name="T23" fmla="*/ 2147483647 h 190"/>
              <a:gd name="T24" fmla="*/ 2147483647 w 284"/>
              <a:gd name="T25" fmla="*/ 2147483647 h 190"/>
              <a:gd name="T26" fmla="*/ 2147483647 w 284"/>
              <a:gd name="T27" fmla="*/ 2147483647 h 190"/>
              <a:gd name="T28" fmla="*/ 2147483647 w 284"/>
              <a:gd name="T29" fmla="*/ 2147483647 h 190"/>
              <a:gd name="T30" fmla="*/ 2147483647 w 284"/>
              <a:gd name="T31" fmla="*/ 2147483647 h 190"/>
              <a:gd name="T32" fmla="*/ 2147483647 w 284"/>
              <a:gd name="T33" fmla="*/ 2147483647 h 190"/>
              <a:gd name="T34" fmla="*/ 2147483647 w 284"/>
              <a:gd name="T35" fmla="*/ 2147483647 h 190"/>
              <a:gd name="T36" fmla="*/ 2147483647 w 284"/>
              <a:gd name="T37" fmla="*/ 2147483647 h 190"/>
              <a:gd name="T38" fmla="*/ 2147483647 w 284"/>
              <a:gd name="T39" fmla="*/ 2147483647 h 190"/>
              <a:gd name="T40" fmla="*/ 2147483647 w 284"/>
              <a:gd name="T41" fmla="*/ 2147483647 h 190"/>
              <a:gd name="T42" fmla="*/ 2147483647 w 284"/>
              <a:gd name="T43" fmla="*/ 2147483647 h 190"/>
              <a:gd name="T44" fmla="*/ 2147483647 w 284"/>
              <a:gd name="T45" fmla="*/ 2147483647 h 190"/>
              <a:gd name="T46" fmla="*/ 2147483647 w 284"/>
              <a:gd name="T47" fmla="*/ 2147483647 h 190"/>
              <a:gd name="T48" fmla="*/ 2147483647 w 284"/>
              <a:gd name="T49" fmla="*/ 2147483647 h 190"/>
              <a:gd name="T50" fmla="*/ 2147483647 w 284"/>
              <a:gd name="T51" fmla="*/ 2147483647 h 190"/>
              <a:gd name="T52" fmla="*/ 2147483647 w 284"/>
              <a:gd name="T53" fmla="*/ 2147483647 h 190"/>
              <a:gd name="T54" fmla="*/ 2147483647 w 284"/>
              <a:gd name="T55" fmla="*/ 2147483647 h 190"/>
              <a:gd name="T56" fmla="*/ 2147483647 w 284"/>
              <a:gd name="T57" fmla="*/ 2147483647 h 190"/>
              <a:gd name="T58" fmla="*/ 2147483647 w 284"/>
              <a:gd name="T59" fmla="*/ 2147483647 h 190"/>
              <a:gd name="T60" fmla="*/ 2147483647 w 284"/>
              <a:gd name="T61" fmla="*/ 2147483647 h 190"/>
              <a:gd name="T62" fmla="*/ 2147483647 w 284"/>
              <a:gd name="T63" fmla="*/ 2147483647 h 190"/>
              <a:gd name="T64" fmla="*/ 2147483647 w 284"/>
              <a:gd name="T65" fmla="*/ 2147483647 h 190"/>
              <a:gd name="T66" fmla="*/ 2147483647 w 284"/>
              <a:gd name="T67" fmla="*/ 2147483647 h 190"/>
              <a:gd name="T68" fmla="*/ 2147483647 w 284"/>
              <a:gd name="T69" fmla="*/ 2147483647 h 190"/>
              <a:gd name="T70" fmla="*/ 2147483647 w 284"/>
              <a:gd name="T71" fmla="*/ 2147483647 h 190"/>
              <a:gd name="T72" fmla="*/ 2147483647 w 284"/>
              <a:gd name="T73" fmla="*/ 2147483647 h 190"/>
              <a:gd name="T74" fmla="*/ 2147483647 w 284"/>
              <a:gd name="T75" fmla="*/ 2147483647 h 190"/>
              <a:gd name="T76" fmla="*/ 2147483647 w 284"/>
              <a:gd name="T77" fmla="*/ 2147483647 h 190"/>
              <a:gd name="T78" fmla="*/ 2147483647 w 284"/>
              <a:gd name="T79" fmla="*/ 2147483647 h 190"/>
              <a:gd name="T80" fmla="*/ 2147483647 w 284"/>
              <a:gd name="T81" fmla="*/ 2147483647 h 190"/>
              <a:gd name="T82" fmla="*/ 2147483647 w 284"/>
              <a:gd name="T83" fmla="*/ 2147483647 h 190"/>
              <a:gd name="T84" fmla="*/ 2147483647 w 284"/>
              <a:gd name="T85" fmla="*/ 2147483647 h 190"/>
              <a:gd name="T86" fmla="*/ 2147483647 w 284"/>
              <a:gd name="T87" fmla="*/ 2147483647 h 190"/>
              <a:gd name="T88" fmla="*/ 2147483647 w 284"/>
              <a:gd name="T89" fmla="*/ 2147483647 h 190"/>
              <a:gd name="T90" fmla="*/ 2147483647 w 284"/>
              <a:gd name="T91" fmla="*/ 2147483647 h 190"/>
              <a:gd name="T92" fmla="*/ 2147483647 w 284"/>
              <a:gd name="T93" fmla="*/ 2147483647 h 190"/>
              <a:gd name="T94" fmla="*/ 2147483647 w 284"/>
              <a:gd name="T95" fmla="*/ 2147483647 h 190"/>
              <a:gd name="T96" fmla="*/ 2147483647 w 284"/>
              <a:gd name="T97" fmla="*/ 2147483647 h 190"/>
              <a:gd name="T98" fmla="*/ 2147483647 w 284"/>
              <a:gd name="T99" fmla="*/ 2147483647 h 190"/>
              <a:gd name="T100" fmla="*/ 2147483647 w 284"/>
              <a:gd name="T101" fmla="*/ 2147483647 h 190"/>
              <a:gd name="T102" fmla="*/ 2147483647 w 284"/>
              <a:gd name="T103" fmla="*/ 2147483647 h 190"/>
              <a:gd name="T104" fmla="*/ 2147483647 w 284"/>
              <a:gd name="T105" fmla="*/ 2147483647 h 190"/>
              <a:gd name="T106" fmla="*/ 2147483647 w 284"/>
              <a:gd name="T107" fmla="*/ 2147483647 h 190"/>
              <a:gd name="T108" fmla="*/ 2147483647 w 284"/>
              <a:gd name="T109" fmla="*/ 2147483647 h 190"/>
              <a:gd name="T110" fmla="*/ 2147483647 w 284"/>
              <a:gd name="T111" fmla="*/ 2147483647 h 190"/>
              <a:gd name="T112" fmla="*/ 2147483647 w 284"/>
              <a:gd name="T113" fmla="*/ 2147483647 h 190"/>
              <a:gd name="T114" fmla="*/ 2147483647 w 284"/>
              <a:gd name="T115" fmla="*/ 0 h 190"/>
              <a:gd name="T116" fmla="*/ 2147483647 w 284"/>
              <a:gd name="T117" fmla="*/ 2147483647 h 190"/>
              <a:gd name="T118" fmla="*/ 2147483647 w 284"/>
              <a:gd name="T119" fmla="*/ 2147483647 h 190"/>
              <a:gd name="T120" fmla="*/ 2147483647 w 284"/>
              <a:gd name="T121" fmla="*/ 2147483647 h 190"/>
              <a:gd name="T122" fmla="*/ 2147483647 w 284"/>
              <a:gd name="T123" fmla="*/ 2147483647 h 1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4"/>
              <a:gd name="T187" fmla="*/ 0 h 190"/>
              <a:gd name="T188" fmla="*/ 284 w 284"/>
              <a:gd name="T189" fmla="*/ 190 h 1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4" h="190">
                <a:moveTo>
                  <a:pt x="114" y="0"/>
                </a:moveTo>
                <a:lnTo>
                  <a:pt x="124" y="0"/>
                </a:lnTo>
                <a:lnTo>
                  <a:pt x="122" y="10"/>
                </a:lnTo>
                <a:lnTo>
                  <a:pt x="126" y="8"/>
                </a:lnTo>
                <a:lnTo>
                  <a:pt x="130" y="4"/>
                </a:lnTo>
                <a:lnTo>
                  <a:pt x="132" y="2"/>
                </a:lnTo>
                <a:lnTo>
                  <a:pt x="138" y="0"/>
                </a:lnTo>
                <a:lnTo>
                  <a:pt x="146" y="0"/>
                </a:lnTo>
                <a:lnTo>
                  <a:pt x="158" y="4"/>
                </a:lnTo>
                <a:lnTo>
                  <a:pt x="168" y="8"/>
                </a:lnTo>
                <a:lnTo>
                  <a:pt x="170" y="12"/>
                </a:lnTo>
                <a:lnTo>
                  <a:pt x="172" y="14"/>
                </a:lnTo>
                <a:lnTo>
                  <a:pt x="142" y="20"/>
                </a:lnTo>
                <a:lnTo>
                  <a:pt x="158" y="22"/>
                </a:lnTo>
                <a:lnTo>
                  <a:pt x="172" y="20"/>
                </a:lnTo>
                <a:lnTo>
                  <a:pt x="176" y="22"/>
                </a:lnTo>
                <a:lnTo>
                  <a:pt x="180" y="24"/>
                </a:lnTo>
                <a:lnTo>
                  <a:pt x="184" y="28"/>
                </a:lnTo>
                <a:lnTo>
                  <a:pt x="186" y="34"/>
                </a:lnTo>
                <a:lnTo>
                  <a:pt x="190" y="40"/>
                </a:lnTo>
                <a:lnTo>
                  <a:pt x="196" y="34"/>
                </a:lnTo>
                <a:lnTo>
                  <a:pt x="198" y="32"/>
                </a:lnTo>
                <a:lnTo>
                  <a:pt x="202" y="32"/>
                </a:lnTo>
                <a:lnTo>
                  <a:pt x="212" y="36"/>
                </a:lnTo>
                <a:lnTo>
                  <a:pt x="224" y="44"/>
                </a:lnTo>
                <a:lnTo>
                  <a:pt x="246" y="58"/>
                </a:lnTo>
                <a:lnTo>
                  <a:pt x="236" y="64"/>
                </a:lnTo>
                <a:lnTo>
                  <a:pt x="230" y="68"/>
                </a:lnTo>
                <a:lnTo>
                  <a:pt x="228" y="74"/>
                </a:lnTo>
                <a:lnTo>
                  <a:pt x="218" y="74"/>
                </a:lnTo>
                <a:lnTo>
                  <a:pt x="218" y="80"/>
                </a:lnTo>
                <a:lnTo>
                  <a:pt x="224" y="80"/>
                </a:lnTo>
                <a:lnTo>
                  <a:pt x="234" y="82"/>
                </a:lnTo>
                <a:lnTo>
                  <a:pt x="246" y="86"/>
                </a:lnTo>
                <a:lnTo>
                  <a:pt x="256" y="94"/>
                </a:lnTo>
                <a:lnTo>
                  <a:pt x="258" y="98"/>
                </a:lnTo>
                <a:lnTo>
                  <a:pt x="258" y="102"/>
                </a:lnTo>
                <a:lnTo>
                  <a:pt x="264" y="104"/>
                </a:lnTo>
                <a:lnTo>
                  <a:pt x="268" y="106"/>
                </a:lnTo>
                <a:lnTo>
                  <a:pt x="272" y="108"/>
                </a:lnTo>
                <a:lnTo>
                  <a:pt x="276" y="108"/>
                </a:lnTo>
                <a:lnTo>
                  <a:pt x="280" y="108"/>
                </a:lnTo>
                <a:lnTo>
                  <a:pt x="284" y="106"/>
                </a:lnTo>
                <a:lnTo>
                  <a:pt x="284" y="112"/>
                </a:lnTo>
                <a:lnTo>
                  <a:pt x="276" y="114"/>
                </a:lnTo>
                <a:lnTo>
                  <a:pt x="268" y="116"/>
                </a:lnTo>
                <a:lnTo>
                  <a:pt x="268" y="126"/>
                </a:lnTo>
                <a:lnTo>
                  <a:pt x="262" y="124"/>
                </a:lnTo>
                <a:lnTo>
                  <a:pt x="258" y="122"/>
                </a:lnTo>
                <a:lnTo>
                  <a:pt x="252" y="130"/>
                </a:lnTo>
                <a:lnTo>
                  <a:pt x="246" y="134"/>
                </a:lnTo>
                <a:lnTo>
                  <a:pt x="242" y="136"/>
                </a:lnTo>
                <a:lnTo>
                  <a:pt x="236" y="136"/>
                </a:lnTo>
                <a:lnTo>
                  <a:pt x="232" y="134"/>
                </a:lnTo>
                <a:lnTo>
                  <a:pt x="230" y="130"/>
                </a:lnTo>
                <a:lnTo>
                  <a:pt x="228" y="128"/>
                </a:lnTo>
                <a:lnTo>
                  <a:pt x="228" y="120"/>
                </a:lnTo>
                <a:lnTo>
                  <a:pt x="224" y="112"/>
                </a:lnTo>
                <a:lnTo>
                  <a:pt x="210" y="112"/>
                </a:lnTo>
                <a:lnTo>
                  <a:pt x="212" y="118"/>
                </a:lnTo>
                <a:lnTo>
                  <a:pt x="208" y="120"/>
                </a:lnTo>
                <a:lnTo>
                  <a:pt x="204" y="120"/>
                </a:lnTo>
                <a:lnTo>
                  <a:pt x="198" y="122"/>
                </a:lnTo>
                <a:lnTo>
                  <a:pt x="198" y="124"/>
                </a:lnTo>
                <a:lnTo>
                  <a:pt x="200" y="128"/>
                </a:lnTo>
                <a:lnTo>
                  <a:pt x="206" y="130"/>
                </a:lnTo>
                <a:lnTo>
                  <a:pt x="206" y="138"/>
                </a:lnTo>
                <a:lnTo>
                  <a:pt x="214" y="140"/>
                </a:lnTo>
                <a:lnTo>
                  <a:pt x="220" y="144"/>
                </a:lnTo>
                <a:lnTo>
                  <a:pt x="222" y="152"/>
                </a:lnTo>
                <a:lnTo>
                  <a:pt x="220" y="158"/>
                </a:lnTo>
                <a:lnTo>
                  <a:pt x="218" y="164"/>
                </a:lnTo>
                <a:lnTo>
                  <a:pt x="218" y="168"/>
                </a:lnTo>
                <a:lnTo>
                  <a:pt x="216" y="172"/>
                </a:lnTo>
                <a:lnTo>
                  <a:pt x="220" y="178"/>
                </a:lnTo>
                <a:lnTo>
                  <a:pt x="212" y="176"/>
                </a:lnTo>
                <a:lnTo>
                  <a:pt x="202" y="172"/>
                </a:lnTo>
                <a:lnTo>
                  <a:pt x="196" y="166"/>
                </a:lnTo>
                <a:lnTo>
                  <a:pt x="192" y="164"/>
                </a:lnTo>
                <a:lnTo>
                  <a:pt x="192" y="162"/>
                </a:lnTo>
                <a:lnTo>
                  <a:pt x="188" y="160"/>
                </a:lnTo>
                <a:lnTo>
                  <a:pt x="182" y="158"/>
                </a:lnTo>
                <a:lnTo>
                  <a:pt x="170" y="158"/>
                </a:lnTo>
                <a:lnTo>
                  <a:pt x="172" y="160"/>
                </a:lnTo>
                <a:lnTo>
                  <a:pt x="180" y="168"/>
                </a:lnTo>
                <a:lnTo>
                  <a:pt x="196" y="182"/>
                </a:lnTo>
                <a:lnTo>
                  <a:pt x="194" y="188"/>
                </a:lnTo>
                <a:lnTo>
                  <a:pt x="190" y="190"/>
                </a:lnTo>
                <a:lnTo>
                  <a:pt x="184" y="188"/>
                </a:lnTo>
                <a:lnTo>
                  <a:pt x="174" y="184"/>
                </a:lnTo>
                <a:lnTo>
                  <a:pt x="160" y="176"/>
                </a:lnTo>
                <a:lnTo>
                  <a:pt x="134" y="176"/>
                </a:lnTo>
                <a:lnTo>
                  <a:pt x="132" y="172"/>
                </a:lnTo>
                <a:lnTo>
                  <a:pt x="134" y="170"/>
                </a:lnTo>
                <a:lnTo>
                  <a:pt x="134" y="168"/>
                </a:lnTo>
                <a:lnTo>
                  <a:pt x="134" y="164"/>
                </a:lnTo>
                <a:lnTo>
                  <a:pt x="134" y="160"/>
                </a:lnTo>
                <a:lnTo>
                  <a:pt x="134" y="158"/>
                </a:lnTo>
                <a:lnTo>
                  <a:pt x="132" y="158"/>
                </a:lnTo>
                <a:lnTo>
                  <a:pt x="124" y="152"/>
                </a:lnTo>
                <a:lnTo>
                  <a:pt x="120" y="148"/>
                </a:lnTo>
                <a:lnTo>
                  <a:pt x="120" y="144"/>
                </a:lnTo>
                <a:lnTo>
                  <a:pt x="102" y="144"/>
                </a:lnTo>
                <a:lnTo>
                  <a:pt x="94" y="144"/>
                </a:lnTo>
                <a:lnTo>
                  <a:pt x="88" y="146"/>
                </a:lnTo>
                <a:lnTo>
                  <a:pt x="78" y="148"/>
                </a:lnTo>
                <a:lnTo>
                  <a:pt x="70" y="150"/>
                </a:lnTo>
                <a:lnTo>
                  <a:pt x="62" y="148"/>
                </a:lnTo>
                <a:lnTo>
                  <a:pt x="60" y="146"/>
                </a:lnTo>
                <a:lnTo>
                  <a:pt x="60" y="144"/>
                </a:lnTo>
                <a:lnTo>
                  <a:pt x="60" y="142"/>
                </a:lnTo>
                <a:lnTo>
                  <a:pt x="62" y="138"/>
                </a:lnTo>
                <a:lnTo>
                  <a:pt x="70" y="136"/>
                </a:lnTo>
                <a:lnTo>
                  <a:pt x="86" y="128"/>
                </a:lnTo>
                <a:lnTo>
                  <a:pt x="88" y="132"/>
                </a:lnTo>
                <a:lnTo>
                  <a:pt x="92" y="134"/>
                </a:lnTo>
                <a:lnTo>
                  <a:pt x="104" y="134"/>
                </a:lnTo>
                <a:lnTo>
                  <a:pt x="114" y="132"/>
                </a:lnTo>
                <a:lnTo>
                  <a:pt x="116" y="130"/>
                </a:lnTo>
                <a:lnTo>
                  <a:pt x="120" y="128"/>
                </a:lnTo>
                <a:lnTo>
                  <a:pt x="122" y="126"/>
                </a:lnTo>
                <a:lnTo>
                  <a:pt x="122" y="120"/>
                </a:lnTo>
                <a:lnTo>
                  <a:pt x="134" y="116"/>
                </a:lnTo>
                <a:lnTo>
                  <a:pt x="142" y="112"/>
                </a:lnTo>
                <a:lnTo>
                  <a:pt x="162" y="98"/>
                </a:lnTo>
                <a:lnTo>
                  <a:pt x="152" y="84"/>
                </a:lnTo>
                <a:lnTo>
                  <a:pt x="148" y="82"/>
                </a:lnTo>
                <a:lnTo>
                  <a:pt x="142" y="80"/>
                </a:lnTo>
                <a:lnTo>
                  <a:pt x="142" y="76"/>
                </a:lnTo>
                <a:lnTo>
                  <a:pt x="128" y="76"/>
                </a:lnTo>
                <a:lnTo>
                  <a:pt x="130" y="74"/>
                </a:lnTo>
                <a:lnTo>
                  <a:pt x="134" y="74"/>
                </a:lnTo>
                <a:lnTo>
                  <a:pt x="134" y="66"/>
                </a:lnTo>
                <a:lnTo>
                  <a:pt x="130" y="64"/>
                </a:lnTo>
                <a:lnTo>
                  <a:pt x="126" y="62"/>
                </a:lnTo>
                <a:lnTo>
                  <a:pt x="118" y="56"/>
                </a:lnTo>
                <a:lnTo>
                  <a:pt x="114" y="54"/>
                </a:lnTo>
                <a:lnTo>
                  <a:pt x="112" y="54"/>
                </a:lnTo>
                <a:lnTo>
                  <a:pt x="110" y="56"/>
                </a:lnTo>
                <a:lnTo>
                  <a:pt x="104" y="58"/>
                </a:lnTo>
                <a:lnTo>
                  <a:pt x="100" y="62"/>
                </a:lnTo>
                <a:lnTo>
                  <a:pt x="96" y="64"/>
                </a:lnTo>
                <a:lnTo>
                  <a:pt x="92" y="66"/>
                </a:lnTo>
                <a:lnTo>
                  <a:pt x="88" y="66"/>
                </a:lnTo>
                <a:lnTo>
                  <a:pt x="88" y="64"/>
                </a:lnTo>
                <a:lnTo>
                  <a:pt x="88" y="56"/>
                </a:lnTo>
                <a:lnTo>
                  <a:pt x="76" y="58"/>
                </a:lnTo>
                <a:lnTo>
                  <a:pt x="64" y="58"/>
                </a:lnTo>
                <a:lnTo>
                  <a:pt x="36" y="56"/>
                </a:lnTo>
                <a:lnTo>
                  <a:pt x="32" y="56"/>
                </a:lnTo>
                <a:lnTo>
                  <a:pt x="26" y="54"/>
                </a:lnTo>
                <a:lnTo>
                  <a:pt x="24" y="52"/>
                </a:lnTo>
                <a:lnTo>
                  <a:pt x="22" y="46"/>
                </a:lnTo>
                <a:lnTo>
                  <a:pt x="18" y="48"/>
                </a:lnTo>
                <a:lnTo>
                  <a:pt x="14" y="50"/>
                </a:lnTo>
                <a:lnTo>
                  <a:pt x="10" y="52"/>
                </a:lnTo>
                <a:lnTo>
                  <a:pt x="6" y="52"/>
                </a:lnTo>
                <a:lnTo>
                  <a:pt x="4" y="52"/>
                </a:lnTo>
                <a:lnTo>
                  <a:pt x="2" y="48"/>
                </a:lnTo>
                <a:lnTo>
                  <a:pt x="0" y="44"/>
                </a:lnTo>
                <a:lnTo>
                  <a:pt x="6" y="40"/>
                </a:lnTo>
                <a:lnTo>
                  <a:pt x="14" y="40"/>
                </a:lnTo>
                <a:lnTo>
                  <a:pt x="6" y="36"/>
                </a:lnTo>
                <a:lnTo>
                  <a:pt x="4" y="34"/>
                </a:lnTo>
                <a:lnTo>
                  <a:pt x="4" y="30"/>
                </a:lnTo>
                <a:lnTo>
                  <a:pt x="4" y="28"/>
                </a:lnTo>
                <a:lnTo>
                  <a:pt x="6" y="24"/>
                </a:lnTo>
                <a:lnTo>
                  <a:pt x="12" y="18"/>
                </a:lnTo>
                <a:lnTo>
                  <a:pt x="22" y="14"/>
                </a:lnTo>
                <a:lnTo>
                  <a:pt x="32" y="10"/>
                </a:lnTo>
                <a:lnTo>
                  <a:pt x="56" y="6"/>
                </a:lnTo>
                <a:lnTo>
                  <a:pt x="64" y="4"/>
                </a:lnTo>
                <a:lnTo>
                  <a:pt x="72" y="0"/>
                </a:lnTo>
                <a:lnTo>
                  <a:pt x="82" y="0"/>
                </a:lnTo>
                <a:lnTo>
                  <a:pt x="78" y="6"/>
                </a:lnTo>
                <a:lnTo>
                  <a:pt x="72" y="8"/>
                </a:lnTo>
                <a:lnTo>
                  <a:pt x="62" y="12"/>
                </a:lnTo>
                <a:lnTo>
                  <a:pt x="58" y="16"/>
                </a:lnTo>
                <a:lnTo>
                  <a:pt x="54" y="18"/>
                </a:lnTo>
                <a:lnTo>
                  <a:pt x="50" y="22"/>
                </a:lnTo>
                <a:lnTo>
                  <a:pt x="48" y="28"/>
                </a:lnTo>
                <a:lnTo>
                  <a:pt x="56" y="28"/>
                </a:lnTo>
                <a:lnTo>
                  <a:pt x="60" y="24"/>
                </a:lnTo>
                <a:lnTo>
                  <a:pt x="64" y="18"/>
                </a:lnTo>
                <a:lnTo>
                  <a:pt x="70" y="14"/>
                </a:lnTo>
                <a:lnTo>
                  <a:pt x="76" y="12"/>
                </a:lnTo>
                <a:lnTo>
                  <a:pt x="94" y="6"/>
                </a:lnTo>
                <a:lnTo>
                  <a:pt x="114"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57" name="Freeform 57"/>
          <p:cNvSpPr/>
          <p:nvPr/>
        </p:nvSpPr>
        <p:spPr bwMode="auto">
          <a:xfrm>
            <a:off x="4125913" y="1270000"/>
            <a:ext cx="39687" cy="22225"/>
          </a:xfrm>
          <a:custGeom>
            <a:avLst/>
            <a:gdLst>
              <a:gd name="T0" fmla="*/ 2147483647 w 32"/>
              <a:gd name="T1" fmla="*/ 2147483647 h 18"/>
              <a:gd name="T2" fmla="*/ 2147483647 w 32"/>
              <a:gd name="T3" fmla="*/ 0 h 18"/>
              <a:gd name="T4" fmla="*/ 2147483647 w 32"/>
              <a:gd name="T5" fmla="*/ 0 h 18"/>
              <a:gd name="T6" fmla="*/ 2147483647 w 32"/>
              <a:gd name="T7" fmla="*/ 2147483647 h 18"/>
              <a:gd name="T8" fmla="*/ 2147483647 w 32"/>
              <a:gd name="T9" fmla="*/ 2147483647 h 18"/>
              <a:gd name="T10" fmla="*/ 2147483647 w 32"/>
              <a:gd name="T11" fmla="*/ 2147483647 h 18"/>
              <a:gd name="T12" fmla="*/ 2147483647 w 32"/>
              <a:gd name="T13" fmla="*/ 2147483647 h 18"/>
              <a:gd name="T14" fmla="*/ 2147483647 w 32"/>
              <a:gd name="T15" fmla="*/ 2147483647 h 18"/>
              <a:gd name="T16" fmla="*/ 2147483647 w 32"/>
              <a:gd name="T17" fmla="*/ 2147483647 h 18"/>
              <a:gd name="T18" fmla="*/ 2147483647 w 32"/>
              <a:gd name="T19" fmla="*/ 2147483647 h 18"/>
              <a:gd name="T20" fmla="*/ 0 w 32"/>
              <a:gd name="T21" fmla="*/ 2147483647 h 18"/>
              <a:gd name="T22" fmla="*/ 2147483647 w 32"/>
              <a:gd name="T23" fmla="*/ 2147483647 h 18"/>
              <a:gd name="T24" fmla="*/ 2147483647 w 32"/>
              <a:gd name="T25" fmla="*/ 2147483647 h 18"/>
              <a:gd name="T26" fmla="*/ 2147483647 w 32"/>
              <a:gd name="T27" fmla="*/ 2147483647 h 18"/>
              <a:gd name="T28" fmla="*/ 2147483647 w 32"/>
              <a:gd name="T29" fmla="*/ 2147483647 h 18"/>
              <a:gd name="T30" fmla="*/ 2147483647 w 32"/>
              <a:gd name="T31" fmla="*/ 0 h 18"/>
              <a:gd name="T32" fmla="*/ 2147483647 w 32"/>
              <a:gd name="T33" fmla="*/ 214748364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18"/>
              <a:gd name="T53" fmla="*/ 32 w 32"/>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18">
                <a:moveTo>
                  <a:pt x="16" y="2"/>
                </a:moveTo>
                <a:lnTo>
                  <a:pt x="28" y="0"/>
                </a:lnTo>
                <a:lnTo>
                  <a:pt x="30" y="0"/>
                </a:lnTo>
                <a:lnTo>
                  <a:pt x="32" y="2"/>
                </a:lnTo>
                <a:lnTo>
                  <a:pt x="30" y="6"/>
                </a:lnTo>
                <a:lnTo>
                  <a:pt x="28" y="10"/>
                </a:lnTo>
                <a:lnTo>
                  <a:pt x="22" y="14"/>
                </a:lnTo>
                <a:lnTo>
                  <a:pt x="14" y="18"/>
                </a:lnTo>
                <a:lnTo>
                  <a:pt x="6" y="18"/>
                </a:lnTo>
                <a:lnTo>
                  <a:pt x="2" y="16"/>
                </a:lnTo>
                <a:lnTo>
                  <a:pt x="0" y="14"/>
                </a:lnTo>
                <a:lnTo>
                  <a:pt x="2" y="10"/>
                </a:lnTo>
                <a:lnTo>
                  <a:pt x="8" y="6"/>
                </a:lnTo>
                <a:lnTo>
                  <a:pt x="12" y="2"/>
                </a:lnTo>
                <a:lnTo>
                  <a:pt x="18" y="2"/>
                </a:lnTo>
                <a:lnTo>
                  <a:pt x="18" y="0"/>
                </a:lnTo>
                <a:lnTo>
                  <a:pt x="16" y="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58" name="Freeform 59"/>
          <p:cNvSpPr/>
          <p:nvPr/>
        </p:nvSpPr>
        <p:spPr bwMode="auto">
          <a:xfrm>
            <a:off x="2978150" y="1684338"/>
            <a:ext cx="1087438" cy="547687"/>
          </a:xfrm>
          <a:custGeom>
            <a:avLst/>
            <a:gdLst>
              <a:gd name="T0" fmla="*/ 2147483647 w 872"/>
              <a:gd name="T1" fmla="*/ 2147483647 h 434"/>
              <a:gd name="T2" fmla="*/ 2147483647 w 872"/>
              <a:gd name="T3" fmla="*/ 2147483647 h 434"/>
              <a:gd name="T4" fmla="*/ 2147483647 w 872"/>
              <a:gd name="T5" fmla="*/ 2147483647 h 434"/>
              <a:gd name="T6" fmla="*/ 2147483647 w 872"/>
              <a:gd name="T7" fmla="*/ 2147483647 h 434"/>
              <a:gd name="T8" fmla="*/ 2147483647 w 872"/>
              <a:gd name="T9" fmla="*/ 2147483647 h 434"/>
              <a:gd name="T10" fmla="*/ 2147483647 w 872"/>
              <a:gd name="T11" fmla="*/ 2147483647 h 434"/>
              <a:gd name="T12" fmla="*/ 2147483647 w 872"/>
              <a:gd name="T13" fmla="*/ 2147483647 h 434"/>
              <a:gd name="T14" fmla="*/ 2147483647 w 872"/>
              <a:gd name="T15" fmla="*/ 2147483647 h 434"/>
              <a:gd name="T16" fmla="*/ 2147483647 w 872"/>
              <a:gd name="T17" fmla="*/ 2147483647 h 434"/>
              <a:gd name="T18" fmla="*/ 2147483647 w 872"/>
              <a:gd name="T19" fmla="*/ 2147483647 h 434"/>
              <a:gd name="T20" fmla="*/ 2147483647 w 872"/>
              <a:gd name="T21" fmla="*/ 2147483647 h 434"/>
              <a:gd name="T22" fmla="*/ 2147483647 w 872"/>
              <a:gd name="T23" fmla="*/ 2147483647 h 434"/>
              <a:gd name="T24" fmla="*/ 2147483647 w 872"/>
              <a:gd name="T25" fmla="*/ 2147483647 h 434"/>
              <a:gd name="T26" fmla="*/ 2147483647 w 872"/>
              <a:gd name="T27" fmla="*/ 2147483647 h 434"/>
              <a:gd name="T28" fmla="*/ 2147483647 w 872"/>
              <a:gd name="T29" fmla="*/ 2147483647 h 434"/>
              <a:gd name="T30" fmla="*/ 2147483647 w 872"/>
              <a:gd name="T31" fmla="*/ 2147483647 h 434"/>
              <a:gd name="T32" fmla="*/ 2147483647 w 872"/>
              <a:gd name="T33" fmla="*/ 2147483647 h 434"/>
              <a:gd name="T34" fmla="*/ 2147483647 w 872"/>
              <a:gd name="T35" fmla="*/ 2147483647 h 434"/>
              <a:gd name="T36" fmla="*/ 2147483647 w 872"/>
              <a:gd name="T37" fmla="*/ 2147483647 h 434"/>
              <a:gd name="T38" fmla="*/ 2147483647 w 872"/>
              <a:gd name="T39" fmla="*/ 2147483647 h 434"/>
              <a:gd name="T40" fmla="*/ 2147483647 w 872"/>
              <a:gd name="T41" fmla="*/ 2147483647 h 434"/>
              <a:gd name="T42" fmla="*/ 2147483647 w 872"/>
              <a:gd name="T43" fmla="*/ 2147483647 h 434"/>
              <a:gd name="T44" fmla="*/ 2147483647 w 872"/>
              <a:gd name="T45" fmla="*/ 2147483647 h 434"/>
              <a:gd name="T46" fmla="*/ 2147483647 w 872"/>
              <a:gd name="T47" fmla="*/ 2147483647 h 434"/>
              <a:gd name="T48" fmla="*/ 2147483647 w 872"/>
              <a:gd name="T49" fmla="*/ 2147483647 h 434"/>
              <a:gd name="T50" fmla="*/ 2147483647 w 872"/>
              <a:gd name="T51" fmla="*/ 2147483647 h 434"/>
              <a:gd name="T52" fmla="*/ 2147483647 w 872"/>
              <a:gd name="T53" fmla="*/ 2147483647 h 434"/>
              <a:gd name="T54" fmla="*/ 2147483647 w 872"/>
              <a:gd name="T55" fmla="*/ 2147483647 h 434"/>
              <a:gd name="T56" fmla="*/ 2147483647 w 872"/>
              <a:gd name="T57" fmla="*/ 2147483647 h 434"/>
              <a:gd name="T58" fmla="*/ 2147483647 w 872"/>
              <a:gd name="T59" fmla="*/ 2147483647 h 434"/>
              <a:gd name="T60" fmla="*/ 2147483647 w 872"/>
              <a:gd name="T61" fmla="*/ 2147483647 h 434"/>
              <a:gd name="T62" fmla="*/ 2147483647 w 872"/>
              <a:gd name="T63" fmla="*/ 2147483647 h 434"/>
              <a:gd name="T64" fmla="*/ 2147483647 w 872"/>
              <a:gd name="T65" fmla="*/ 2147483647 h 434"/>
              <a:gd name="T66" fmla="*/ 2147483647 w 872"/>
              <a:gd name="T67" fmla="*/ 2147483647 h 434"/>
              <a:gd name="T68" fmla="*/ 2147483647 w 872"/>
              <a:gd name="T69" fmla="*/ 2147483647 h 434"/>
              <a:gd name="T70" fmla="*/ 2147483647 w 872"/>
              <a:gd name="T71" fmla="*/ 2147483647 h 434"/>
              <a:gd name="T72" fmla="*/ 2147483647 w 872"/>
              <a:gd name="T73" fmla="*/ 2147483647 h 434"/>
              <a:gd name="T74" fmla="*/ 2147483647 w 872"/>
              <a:gd name="T75" fmla="*/ 2147483647 h 434"/>
              <a:gd name="T76" fmla="*/ 2147483647 w 872"/>
              <a:gd name="T77" fmla="*/ 2147483647 h 434"/>
              <a:gd name="T78" fmla="*/ 2147483647 w 872"/>
              <a:gd name="T79" fmla="*/ 2147483647 h 434"/>
              <a:gd name="T80" fmla="*/ 2147483647 w 872"/>
              <a:gd name="T81" fmla="*/ 2147483647 h 434"/>
              <a:gd name="T82" fmla="*/ 2147483647 w 872"/>
              <a:gd name="T83" fmla="*/ 2147483647 h 434"/>
              <a:gd name="T84" fmla="*/ 2147483647 w 872"/>
              <a:gd name="T85" fmla="*/ 2147483647 h 434"/>
              <a:gd name="T86" fmla="*/ 2147483647 w 872"/>
              <a:gd name="T87" fmla="*/ 2147483647 h 434"/>
              <a:gd name="T88" fmla="*/ 2147483647 w 872"/>
              <a:gd name="T89" fmla="*/ 2147483647 h 434"/>
              <a:gd name="T90" fmla="*/ 2147483647 w 872"/>
              <a:gd name="T91" fmla="*/ 2147483647 h 434"/>
              <a:gd name="T92" fmla="*/ 2147483647 w 872"/>
              <a:gd name="T93" fmla="*/ 2147483647 h 434"/>
              <a:gd name="T94" fmla="*/ 2147483647 w 872"/>
              <a:gd name="T95" fmla="*/ 2147483647 h 434"/>
              <a:gd name="T96" fmla="*/ 2147483647 w 872"/>
              <a:gd name="T97" fmla="*/ 2147483647 h 434"/>
              <a:gd name="T98" fmla="*/ 2147483647 w 872"/>
              <a:gd name="T99" fmla="*/ 2147483647 h 434"/>
              <a:gd name="T100" fmla="*/ 2147483647 w 872"/>
              <a:gd name="T101" fmla="*/ 2147483647 h 434"/>
              <a:gd name="T102" fmla="*/ 2147483647 w 872"/>
              <a:gd name="T103" fmla="*/ 2147483647 h 434"/>
              <a:gd name="T104" fmla="*/ 0 w 872"/>
              <a:gd name="T105" fmla="*/ 2147483647 h 434"/>
              <a:gd name="T106" fmla="*/ 2147483647 w 872"/>
              <a:gd name="T107" fmla="*/ 2147483647 h 434"/>
              <a:gd name="T108" fmla="*/ 2147483647 w 872"/>
              <a:gd name="T109" fmla="*/ 2147483647 h 4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72"/>
              <a:gd name="T166" fmla="*/ 0 h 434"/>
              <a:gd name="T167" fmla="*/ 872 w 872"/>
              <a:gd name="T168" fmla="*/ 434 h 4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72" h="434">
                <a:moveTo>
                  <a:pt x="4" y="226"/>
                </a:moveTo>
                <a:lnTo>
                  <a:pt x="4" y="228"/>
                </a:lnTo>
                <a:lnTo>
                  <a:pt x="4" y="230"/>
                </a:lnTo>
                <a:lnTo>
                  <a:pt x="2" y="236"/>
                </a:lnTo>
                <a:lnTo>
                  <a:pt x="4" y="244"/>
                </a:lnTo>
                <a:lnTo>
                  <a:pt x="6" y="254"/>
                </a:lnTo>
                <a:lnTo>
                  <a:pt x="14" y="260"/>
                </a:lnTo>
                <a:lnTo>
                  <a:pt x="26" y="264"/>
                </a:lnTo>
                <a:lnTo>
                  <a:pt x="30" y="266"/>
                </a:lnTo>
                <a:lnTo>
                  <a:pt x="32" y="268"/>
                </a:lnTo>
                <a:lnTo>
                  <a:pt x="40" y="278"/>
                </a:lnTo>
                <a:lnTo>
                  <a:pt x="44" y="290"/>
                </a:lnTo>
                <a:lnTo>
                  <a:pt x="46" y="300"/>
                </a:lnTo>
                <a:lnTo>
                  <a:pt x="66" y="298"/>
                </a:lnTo>
                <a:lnTo>
                  <a:pt x="74" y="298"/>
                </a:lnTo>
                <a:lnTo>
                  <a:pt x="80" y="300"/>
                </a:lnTo>
                <a:lnTo>
                  <a:pt x="124" y="326"/>
                </a:lnTo>
                <a:lnTo>
                  <a:pt x="174" y="326"/>
                </a:lnTo>
                <a:lnTo>
                  <a:pt x="178" y="316"/>
                </a:lnTo>
                <a:lnTo>
                  <a:pt x="194" y="318"/>
                </a:lnTo>
                <a:lnTo>
                  <a:pt x="198" y="318"/>
                </a:lnTo>
                <a:lnTo>
                  <a:pt x="204" y="316"/>
                </a:lnTo>
                <a:lnTo>
                  <a:pt x="206" y="324"/>
                </a:lnTo>
                <a:lnTo>
                  <a:pt x="212" y="328"/>
                </a:lnTo>
                <a:lnTo>
                  <a:pt x="216" y="332"/>
                </a:lnTo>
                <a:lnTo>
                  <a:pt x="220" y="336"/>
                </a:lnTo>
                <a:lnTo>
                  <a:pt x="224" y="356"/>
                </a:lnTo>
                <a:lnTo>
                  <a:pt x="226" y="360"/>
                </a:lnTo>
                <a:lnTo>
                  <a:pt x="230" y="364"/>
                </a:lnTo>
                <a:lnTo>
                  <a:pt x="234" y="366"/>
                </a:lnTo>
                <a:lnTo>
                  <a:pt x="238" y="366"/>
                </a:lnTo>
                <a:lnTo>
                  <a:pt x="244" y="364"/>
                </a:lnTo>
                <a:lnTo>
                  <a:pt x="250" y="360"/>
                </a:lnTo>
                <a:lnTo>
                  <a:pt x="254" y="354"/>
                </a:lnTo>
                <a:lnTo>
                  <a:pt x="256" y="354"/>
                </a:lnTo>
                <a:lnTo>
                  <a:pt x="262" y="354"/>
                </a:lnTo>
                <a:lnTo>
                  <a:pt x="270" y="354"/>
                </a:lnTo>
                <a:lnTo>
                  <a:pt x="276" y="358"/>
                </a:lnTo>
                <a:lnTo>
                  <a:pt x="278" y="366"/>
                </a:lnTo>
                <a:lnTo>
                  <a:pt x="282" y="374"/>
                </a:lnTo>
                <a:lnTo>
                  <a:pt x="286" y="392"/>
                </a:lnTo>
                <a:lnTo>
                  <a:pt x="288" y="408"/>
                </a:lnTo>
                <a:lnTo>
                  <a:pt x="290" y="412"/>
                </a:lnTo>
                <a:lnTo>
                  <a:pt x="294" y="414"/>
                </a:lnTo>
                <a:lnTo>
                  <a:pt x="302" y="420"/>
                </a:lnTo>
                <a:lnTo>
                  <a:pt x="320" y="426"/>
                </a:lnTo>
                <a:lnTo>
                  <a:pt x="322" y="426"/>
                </a:lnTo>
                <a:lnTo>
                  <a:pt x="322" y="408"/>
                </a:lnTo>
                <a:lnTo>
                  <a:pt x="322" y="402"/>
                </a:lnTo>
                <a:lnTo>
                  <a:pt x="324" y="394"/>
                </a:lnTo>
                <a:lnTo>
                  <a:pt x="328" y="388"/>
                </a:lnTo>
                <a:lnTo>
                  <a:pt x="332" y="382"/>
                </a:lnTo>
                <a:lnTo>
                  <a:pt x="338" y="378"/>
                </a:lnTo>
                <a:lnTo>
                  <a:pt x="340" y="374"/>
                </a:lnTo>
                <a:lnTo>
                  <a:pt x="342" y="370"/>
                </a:lnTo>
                <a:lnTo>
                  <a:pt x="350" y="370"/>
                </a:lnTo>
                <a:lnTo>
                  <a:pt x="358" y="368"/>
                </a:lnTo>
                <a:lnTo>
                  <a:pt x="370" y="360"/>
                </a:lnTo>
                <a:lnTo>
                  <a:pt x="372" y="358"/>
                </a:lnTo>
                <a:lnTo>
                  <a:pt x="374" y="356"/>
                </a:lnTo>
                <a:lnTo>
                  <a:pt x="374" y="354"/>
                </a:lnTo>
                <a:lnTo>
                  <a:pt x="378" y="352"/>
                </a:lnTo>
                <a:lnTo>
                  <a:pt x="384" y="354"/>
                </a:lnTo>
                <a:lnTo>
                  <a:pt x="386" y="352"/>
                </a:lnTo>
                <a:lnTo>
                  <a:pt x="386" y="350"/>
                </a:lnTo>
                <a:lnTo>
                  <a:pt x="388" y="348"/>
                </a:lnTo>
                <a:lnTo>
                  <a:pt x="392" y="348"/>
                </a:lnTo>
                <a:lnTo>
                  <a:pt x="398" y="348"/>
                </a:lnTo>
                <a:lnTo>
                  <a:pt x="404" y="350"/>
                </a:lnTo>
                <a:lnTo>
                  <a:pt x="408" y="352"/>
                </a:lnTo>
                <a:lnTo>
                  <a:pt x="414" y="354"/>
                </a:lnTo>
                <a:lnTo>
                  <a:pt x="418" y="352"/>
                </a:lnTo>
                <a:lnTo>
                  <a:pt x="424" y="352"/>
                </a:lnTo>
                <a:lnTo>
                  <a:pt x="430" y="356"/>
                </a:lnTo>
                <a:lnTo>
                  <a:pt x="434" y="358"/>
                </a:lnTo>
                <a:lnTo>
                  <a:pt x="440" y="360"/>
                </a:lnTo>
                <a:lnTo>
                  <a:pt x="444" y="358"/>
                </a:lnTo>
                <a:lnTo>
                  <a:pt x="450" y="356"/>
                </a:lnTo>
                <a:lnTo>
                  <a:pt x="452" y="358"/>
                </a:lnTo>
                <a:lnTo>
                  <a:pt x="454" y="360"/>
                </a:lnTo>
                <a:lnTo>
                  <a:pt x="456" y="362"/>
                </a:lnTo>
                <a:lnTo>
                  <a:pt x="460" y="362"/>
                </a:lnTo>
                <a:lnTo>
                  <a:pt x="462" y="362"/>
                </a:lnTo>
                <a:lnTo>
                  <a:pt x="462" y="358"/>
                </a:lnTo>
                <a:lnTo>
                  <a:pt x="458" y="356"/>
                </a:lnTo>
                <a:lnTo>
                  <a:pt x="456" y="354"/>
                </a:lnTo>
                <a:lnTo>
                  <a:pt x="456" y="340"/>
                </a:lnTo>
                <a:lnTo>
                  <a:pt x="466" y="338"/>
                </a:lnTo>
                <a:lnTo>
                  <a:pt x="474" y="336"/>
                </a:lnTo>
                <a:lnTo>
                  <a:pt x="486" y="340"/>
                </a:lnTo>
                <a:lnTo>
                  <a:pt x="490" y="338"/>
                </a:lnTo>
                <a:lnTo>
                  <a:pt x="494" y="336"/>
                </a:lnTo>
                <a:lnTo>
                  <a:pt x="510" y="336"/>
                </a:lnTo>
                <a:lnTo>
                  <a:pt x="512" y="338"/>
                </a:lnTo>
                <a:lnTo>
                  <a:pt x="516" y="340"/>
                </a:lnTo>
                <a:lnTo>
                  <a:pt x="522" y="342"/>
                </a:lnTo>
                <a:lnTo>
                  <a:pt x="524" y="346"/>
                </a:lnTo>
                <a:lnTo>
                  <a:pt x="524" y="348"/>
                </a:lnTo>
                <a:lnTo>
                  <a:pt x="524" y="352"/>
                </a:lnTo>
                <a:lnTo>
                  <a:pt x="530" y="350"/>
                </a:lnTo>
                <a:lnTo>
                  <a:pt x="532" y="348"/>
                </a:lnTo>
                <a:lnTo>
                  <a:pt x="542" y="344"/>
                </a:lnTo>
                <a:lnTo>
                  <a:pt x="550" y="346"/>
                </a:lnTo>
                <a:lnTo>
                  <a:pt x="552" y="350"/>
                </a:lnTo>
                <a:lnTo>
                  <a:pt x="552" y="354"/>
                </a:lnTo>
                <a:lnTo>
                  <a:pt x="554" y="356"/>
                </a:lnTo>
                <a:lnTo>
                  <a:pt x="556" y="360"/>
                </a:lnTo>
                <a:lnTo>
                  <a:pt x="558" y="362"/>
                </a:lnTo>
                <a:lnTo>
                  <a:pt x="562" y="364"/>
                </a:lnTo>
                <a:lnTo>
                  <a:pt x="560" y="370"/>
                </a:lnTo>
                <a:lnTo>
                  <a:pt x="558" y="372"/>
                </a:lnTo>
                <a:lnTo>
                  <a:pt x="556" y="376"/>
                </a:lnTo>
                <a:lnTo>
                  <a:pt x="556" y="380"/>
                </a:lnTo>
                <a:lnTo>
                  <a:pt x="558" y="382"/>
                </a:lnTo>
                <a:lnTo>
                  <a:pt x="560" y="386"/>
                </a:lnTo>
                <a:lnTo>
                  <a:pt x="558" y="388"/>
                </a:lnTo>
                <a:lnTo>
                  <a:pt x="558" y="390"/>
                </a:lnTo>
                <a:lnTo>
                  <a:pt x="558" y="400"/>
                </a:lnTo>
                <a:lnTo>
                  <a:pt x="564" y="408"/>
                </a:lnTo>
                <a:lnTo>
                  <a:pt x="564" y="416"/>
                </a:lnTo>
                <a:lnTo>
                  <a:pt x="566" y="422"/>
                </a:lnTo>
                <a:lnTo>
                  <a:pt x="570" y="428"/>
                </a:lnTo>
                <a:lnTo>
                  <a:pt x="574" y="432"/>
                </a:lnTo>
                <a:lnTo>
                  <a:pt x="578" y="434"/>
                </a:lnTo>
                <a:lnTo>
                  <a:pt x="584" y="434"/>
                </a:lnTo>
                <a:lnTo>
                  <a:pt x="584" y="428"/>
                </a:lnTo>
                <a:lnTo>
                  <a:pt x="588" y="420"/>
                </a:lnTo>
                <a:lnTo>
                  <a:pt x="590" y="414"/>
                </a:lnTo>
                <a:lnTo>
                  <a:pt x="592" y="408"/>
                </a:lnTo>
                <a:lnTo>
                  <a:pt x="592" y="398"/>
                </a:lnTo>
                <a:lnTo>
                  <a:pt x="594" y="388"/>
                </a:lnTo>
                <a:lnTo>
                  <a:pt x="592" y="380"/>
                </a:lnTo>
                <a:lnTo>
                  <a:pt x="588" y="370"/>
                </a:lnTo>
                <a:lnTo>
                  <a:pt x="586" y="358"/>
                </a:lnTo>
                <a:lnTo>
                  <a:pt x="584" y="348"/>
                </a:lnTo>
                <a:lnTo>
                  <a:pt x="586" y="332"/>
                </a:lnTo>
                <a:lnTo>
                  <a:pt x="590" y="322"/>
                </a:lnTo>
                <a:lnTo>
                  <a:pt x="598" y="310"/>
                </a:lnTo>
                <a:lnTo>
                  <a:pt x="606" y="300"/>
                </a:lnTo>
                <a:lnTo>
                  <a:pt x="608" y="300"/>
                </a:lnTo>
                <a:lnTo>
                  <a:pt x="612" y="298"/>
                </a:lnTo>
                <a:lnTo>
                  <a:pt x="616" y="296"/>
                </a:lnTo>
                <a:lnTo>
                  <a:pt x="618" y="294"/>
                </a:lnTo>
                <a:lnTo>
                  <a:pt x="624" y="292"/>
                </a:lnTo>
                <a:lnTo>
                  <a:pt x="626" y="290"/>
                </a:lnTo>
                <a:lnTo>
                  <a:pt x="632" y="282"/>
                </a:lnTo>
                <a:lnTo>
                  <a:pt x="634" y="276"/>
                </a:lnTo>
                <a:lnTo>
                  <a:pt x="638" y="274"/>
                </a:lnTo>
                <a:lnTo>
                  <a:pt x="644" y="274"/>
                </a:lnTo>
                <a:lnTo>
                  <a:pt x="644" y="272"/>
                </a:lnTo>
                <a:lnTo>
                  <a:pt x="646" y="272"/>
                </a:lnTo>
                <a:lnTo>
                  <a:pt x="650" y="272"/>
                </a:lnTo>
                <a:lnTo>
                  <a:pt x="654" y="268"/>
                </a:lnTo>
                <a:lnTo>
                  <a:pt x="658" y="264"/>
                </a:lnTo>
                <a:lnTo>
                  <a:pt x="660" y="260"/>
                </a:lnTo>
                <a:lnTo>
                  <a:pt x="668" y="258"/>
                </a:lnTo>
                <a:lnTo>
                  <a:pt x="672" y="258"/>
                </a:lnTo>
                <a:lnTo>
                  <a:pt x="678" y="254"/>
                </a:lnTo>
                <a:lnTo>
                  <a:pt x="676" y="250"/>
                </a:lnTo>
                <a:lnTo>
                  <a:pt x="678" y="246"/>
                </a:lnTo>
                <a:lnTo>
                  <a:pt x="688" y="244"/>
                </a:lnTo>
                <a:lnTo>
                  <a:pt x="690" y="242"/>
                </a:lnTo>
                <a:lnTo>
                  <a:pt x="692" y="240"/>
                </a:lnTo>
                <a:lnTo>
                  <a:pt x="696" y="238"/>
                </a:lnTo>
                <a:lnTo>
                  <a:pt x="698" y="234"/>
                </a:lnTo>
                <a:lnTo>
                  <a:pt x="696" y="230"/>
                </a:lnTo>
                <a:lnTo>
                  <a:pt x="696" y="226"/>
                </a:lnTo>
                <a:lnTo>
                  <a:pt x="694" y="222"/>
                </a:lnTo>
                <a:lnTo>
                  <a:pt x="692" y="218"/>
                </a:lnTo>
                <a:lnTo>
                  <a:pt x="690" y="216"/>
                </a:lnTo>
                <a:lnTo>
                  <a:pt x="688" y="214"/>
                </a:lnTo>
                <a:lnTo>
                  <a:pt x="694" y="214"/>
                </a:lnTo>
                <a:lnTo>
                  <a:pt x="692" y="214"/>
                </a:lnTo>
                <a:lnTo>
                  <a:pt x="692" y="212"/>
                </a:lnTo>
                <a:lnTo>
                  <a:pt x="694" y="208"/>
                </a:lnTo>
                <a:lnTo>
                  <a:pt x="700" y="210"/>
                </a:lnTo>
                <a:lnTo>
                  <a:pt x="704" y="208"/>
                </a:lnTo>
                <a:lnTo>
                  <a:pt x="706" y="206"/>
                </a:lnTo>
                <a:lnTo>
                  <a:pt x="706" y="198"/>
                </a:lnTo>
                <a:lnTo>
                  <a:pt x="702" y="190"/>
                </a:lnTo>
                <a:lnTo>
                  <a:pt x="702" y="188"/>
                </a:lnTo>
                <a:lnTo>
                  <a:pt x="706" y="192"/>
                </a:lnTo>
                <a:lnTo>
                  <a:pt x="708" y="196"/>
                </a:lnTo>
                <a:lnTo>
                  <a:pt x="714" y="196"/>
                </a:lnTo>
                <a:lnTo>
                  <a:pt x="716" y="194"/>
                </a:lnTo>
                <a:lnTo>
                  <a:pt x="718" y="188"/>
                </a:lnTo>
                <a:lnTo>
                  <a:pt x="718" y="168"/>
                </a:lnTo>
                <a:lnTo>
                  <a:pt x="718" y="172"/>
                </a:lnTo>
                <a:lnTo>
                  <a:pt x="718" y="174"/>
                </a:lnTo>
                <a:lnTo>
                  <a:pt x="720" y="174"/>
                </a:lnTo>
                <a:lnTo>
                  <a:pt x="720" y="178"/>
                </a:lnTo>
                <a:lnTo>
                  <a:pt x="722" y="182"/>
                </a:lnTo>
                <a:lnTo>
                  <a:pt x="726" y="176"/>
                </a:lnTo>
                <a:lnTo>
                  <a:pt x="732" y="172"/>
                </a:lnTo>
                <a:lnTo>
                  <a:pt x="734" y="172"/>
                </a:lnTo>
                <a:lnTo>
                  <a:pt x="740" y="164"/>
                </a:lnTo>
                <a:lnTo>
                  <a:pt x="744" y="158"/>
                </a:lnTo>
                <a:lnTo>
                  <a:pt x="742" y="150"/>
                </a:lnTo>
                <a:lnTo>
                  <a:pt x="744" y="148"/>
                </a:lnTo>
                <a:lnTo>
                  <a:pt x="746" y="146"/>
                </a:lnTo>
                <a:lnTo>
                  <a:pt x="756" y="146"/>
                </a:lnTo>
                <a:lnTo>
                  <a:pt x="766" y="146"/>
                </a:lnTo>
                <a:lnTo>
                  <a:pt x="770" y="142"/>
                </a:lnTo>
                <a:lnTo>
                  <a:pt x="752" y="142"/>
                </a:lnTo>
                <a:lnTo>
                  <a:pt x="760" y="140"/>
                </a:lnTo>
                <a:lnTo>
                  <a:pt x="770" y="140"/>
                </a:lnTo>
                <a:lnTo>
                  <a:pt x="776" y="138"/>
                </a:lnTo>
                <a:lnTo>
                  <a:pt x="786" y="134"/>
                </a:lnTo>
                <a:lnTo>
                  <a:pt x="790" y="132"/>
                </a:lnTo>
                <a:lnTo>
                  <a:pt x="792" y="130"/>
                </a:lnTo>
                <a:lnTo>
                  <a:pt x="802" y="132"/>
                </a:lnTo>
                <a:lnTo>
                  <a:pt x="808" y="130"/>
                </a:lnTo>
                <a:lnTo>
                  <a:pt x="812" y="128"/>
                </a:lnTo>
                <a:lnTo>
                  <a:pt x="810" y="124"/>
                </a:lnTo>
                <a:lnTo>
                  <a:pt x="808" y="126"/>
                </a:lnTo>
                <a:lnTo>
                  <a:pt x="806" y="128"/>
                </a:lnTo>
                <a:lnTo>
                  <a:pt x="800" y="128"/>
                </a:lnTo>
                <a:lnTo>
                  <a:pt x="802" y="126"/>
                </a:lnTo>
                <a:lnTo>
                  <a:pt x="802" y="122"/>
                </a:lnTo>
                <a:lnTo>
                  <a:pt x="800" y="118"/>
                </a:lnTo>
                <a:lnTo>
                  <a:pt x="802" y="112"/>
                </a:lnTo>
                <a:lnTo>
                  <a:pt x="804" y="108"/>
                </a:lnTo>
                <a:lnTo>
                  <a:pt x="806" y="104"/>
                </a:lnTo>
                <a:lnTo>
                  <a:pt x="808" y="98"/>
                </a:lnTo>
                <a:lnTo>
                  <a:pt x="814" y="94"/>
                </a:lnTo>
                <a:lnTo>
                  <a:pt x="822" y="90"/>
                </a:lnTo>
                <a:lnTo>
                  <a:pt x="838" y="84"/>
                </a:lnTo>
                <a:lnTo>
                  <a:pt x="854" y="80"/>
                </a:lnTo>
                <a:lnTo>
                  <a:pt x="870" y="74"/>
                </a:lnTo>
                <a:lnTo>
                  <a:pt x="864" y="54"/>
                </a:lnTo>
                <a:lnTo>
                  <a:pt x="864" y="50"/>
                </a:lnTo>
                <a:lnTo>
                  <a:pt x="866" y="46"/>
                </a:lnTo>
                <a:lnTo>
                  <a:pt x="872" y="38"/>
                </a:lnTo>
                <a:lnTo>
                  <a:pt x="852" y="32"/>
                </a:lnTo>
                <a:lnTo>
                  <a:pt x="846" y="34"/>
                </a:lnTo>
                <a:lnTo>
                  <a:pt x="840" y="38"/>
                </a:lnTo>
                <a:lnTo>
                  <a:pt x="830" y="52"/>
                </a:lnTo>
                <a:lnTo>
                  <a:pt x="824" y="58"/>
                </a:lnTo>
                <a:lnTo>
                  <a:pt x="820" y="66"/>
                </a:lnTo>
                <a:lnTo>
                  <a:pt x="814" y="70"/>
                </a:lnTo>
                <a:lnTo>
                  <a:pt x="804" y="72"/>
                </a:lnTo>
                <a:lnTo>
                  <a:pt x="798" y="74"/>
                </a:lnTo>
                <a:lnTo>
                  <a:pt x="766" y="74"/>
                </a:lnTo>
                <a:lnTo>
                  <a:pt x="758" y="78"/>
                </a:lnTo>
                <a:lnTo>
                  <a:pt x="750" y="80"/>
                </a:lnTo>
                <a:lnTo>
                  <a:pt x="738" y="90"/>
                </a:lnTo>
                <a:lnTo>
                  <a:pt x="724" y="100"/>
                </a:lnTo>
                <a:lnTo>
                  <a:pt x="718" y="102"/>
                </a:lnTo>
                <a:lnTo>
                  <a:pt x="712" y="104"/>
                </a:lnTo>
                <a:lnTo>
                  <a:pt x="706" y="102"/>
                </a:lnTo>
                <a:lnTo>
                  <a:pt x="700" y="100"/>
                </a:lnTo>
                <a:lnTo>
                  <a:pt x="694" y="100"/>
                </a:lnTo>
                <a:lnTo>
                  <a:pt x="692" y="102"/>
                </a:lnTo>
                <a:lnTo>
                  <a:pt x="688" y="106"/>
                </a:lnTo>
                <a:lnTo>
                  <a:pt x="686" y="110"/>
                </a:lnTo>
                <a:lnTo>
                  <a:pt x="684" y="116"/>
                </a:lnTo>
                <a:lnTo>
                  <a:pt x="672" y="122"/>
                </a:lnTo>
                <a:lnTo>
                  <a:pt x="658" y="128"/>
                </a:lnTo>
                <a:lnTo>
                  <a:pt x="642" y="134"/>
                </a:lnTo>
                <a:lnTo>
                  <a:pt x="632" y="136"/>
                </a:lnTo>
                <a:lnTo>
                  <a:pt x="622" y="134"/>
                </a:lnTo>
                <a:lnTo>
                  <a:pt x="618" y="134"/>
                </a:lnTo>
                <a:lnTo>
                  <a:pt x="618" y="132"/>
                </a:lnTo>
                <a:lnTo>
                  <a:pt x="618" y="126"/>
                </a:lnTo>
                <a:lnTo>
                  <a:pt x="622" y="122"/>
                </a:lnTo>
                <a:lnTo>
                  <a:pt x="630" y="118"/>
                </a:lnTo>
                <a:lnTo>
                  <a:pt x="636" y="112"/>
                </a:lnTo>
                <a:lnTo>
                  <a:pt x="640" y="108"/>
                </a:lnTo>
                <a:lnTo>
                  <a:pt x="640" y="106"/>
                </a:lnTo>
                <a:lnTo>
                  <a:pt x="638" y="104"/>
                </a:lnTo>
                <a:lnTo>
                  <a:pt x="636" y="102"/>
                </a:lnTo>
                <a:lnTo>
                  <a:pt x="638" y="96"/>
                </a:lnTo>
                <a:lnTo>
                  <a:pt x="636" y="94"/>
                </a:lnTo>
                <a:lnTo>
                  <a:pt x="634" y="88"/>
                </a:lnTo>
                <a:lnTo>
                  <a:pt x="632" y="92"/>
                </a:lnTo>
                <a:lnTo>
                  <a:pt x="630" y="96"/>
                </a:lnTo>
                <a:lnTo>
                  <a:pt x="622" y="96"/>
                </a:lnTo>
                <a:lnTo>
                  <a:pt x="626" y="90"/>
                </a:lnTo>
                <a:lnTo>
                  <a:pt x="632" y="86"/>
                </a:lnTo>
                <a:lnTo>
                  <a:pt x="634" y="80"/>
                </a:lnTo>
                <a:lnTo>
                  <a:pt x="636" y="72"/>
                </a:lnTo>
                <a:lnTo>
                  <a:pt x="636" y="68"/>
                </a:lnTo>
                <a:lnTo>
                  <a:pt x="632" y="66"/>
                </a:lnTo>
                <a:lnTo>
                  <a:pt x="630" y="64"/>
                </a:lnTo>
                <a:lnTo>
                  <a:pt x="622" y="64"/>
                </a:lnTo>
                <a:lnTo>
                  <a:pt x="618" y="64"/>
                </a:lnTo>
                <a:lnTo>
                  <a:pt x="610" y="72"/>
                </a:lnTo>
                <a:lnTo>
                  <a:pt x="602" y="78"/>
                </a:lnTo>
                <a:lnTo>
                  <a:pt x="592" y="82"/>
                </a:lnTo>
                <a:lnTo>
                  <a:pt x="584" y="92"/>
                </a:lnTo>
                <a:lnTo>
                  <a:pt x="582" y="96"/>
                </a:lnTo>
                <a:lnTo>
                  <a:pt x="580" y="104"/>
                </a:lnTo>
                <a:lnTo>
                  <a:pt x="578" y="116"/>
                </a:lnTo>
                <a:lnTo>
                  <a:pt x="576" y="122"/>
                </a:lnTo>
                <a:lnTo>
                  <a:pt x="572" y="128"/>
                </a:lnTo>
                <a:lnTo>
                  <a:pt x="566" y="132"/>
                </a:lnTo>
                <a:lnTo>
                  <a:pt x="558" y="134"/>
                </a:lnTo>
                <a:lnTo>
                  <a:pt x="554" y="132"/>
                </a:lnTo>
                <a:lnTo>
                  <a:pt x="552" y="130"/>
                </a:lnTo>
                <a:lnTo>
                  <a:pt x="550" y="128"/>
                </a:lnTo>
                <a:lnTo>
                  <a:pt x="552" y="122"/>
                </a:lnTo>
                <a:lnTo>
                  <a:pt x="554" y="114"/>
                </a:lnTo>
                <a:lnTo>
                  <a:pt x="560" y="102"/>
                </a:lnTo>
                <a:lnTo>
                  <a:pt x="568" y="90"/>
                </a:lnTo>
                <a:lnTo>
                  <a:pt x="576" y="80"/>
                </a:lnTo>
                <a:lnTo>
                  <a:pt x="576" y="78"/>
                </a:lnTo>
                <a:lnTo>
                  <a:pt x="578" y="74"/>
                </a:lnTo>
                <a:lnTo>
                  <a:pt x="584" y="66"/>
                </a:lnTo>
                <a:lnTo>
                  <a:pt x="594" y="60"/>
                </a:lnTo>
                <a:lnTo>
                  <a:pt x="602" y="58"/>
                </a:lnTo>
                <a:lnTo>
                  <a:pt x="620" y="58"/>
                </a:lnTo>
                <a:lnTo>
                  <a:pt x="624" y="56"/>
                </a:lnTo>
                <a:lnTo>
                  <a:pt x="628" y="56"/>
                </a:lnTo>
                <a:lnTo>
                  <a:pt x="634" y="52"/>
                </a:lnTo>
                <a:lnTo>
                  <a:pt x="626" y="50"/>
                </a:lnTo>
                <a:lnTo>
                  <a:pt x="618" y="50"/>
                </a:lnTo>
                <a:lnTo>
                  <a:pt x="612" y="50"/>
                </a:lnTo>
                <a:lnTo>
                  <a:pt x="606" y="48"/>
                </a:lnTo>
                <a:lnTo>
                  <a:pt x="596" y="46"/>
                </a:lnTo>
                <a:lnTo>
                  <a:pt x="592" y="44"/>
                </a:lnTo>
                <a:lnTo>
                  <a:pt x="590" y="40"/>
                </a:lnTo>
                <a:lnTo>
                  <a:pt x="590" y="36"/>
                </a:lnTo>
                <a:lnTo>
                  <a:pt x="584" y="36"/>
                </a:lnTo>
                <a:lnTo>
                  <a:pt x="582" y="36"/>
                </a:lnTo>
                <a:lnTo>
                  <a:pt x="580" y="34"/>
                </a:lnTo>
                <a:lnTo>
                  <a:pt x="586" y="30"/>
                </a:lnTo>
                <a:lnTo>
                  <a:pt x="564" y="38"/>
                </a:lnTo>
                <a:lnTo>
                  <a:pt x="550" y="40"/>
                </a:lnTo>
                <a:lnTo>
                  <a:pt x="540" y="42"/>
                </a:lnTo>
                <a:lnTo>
                  <a:pt x="536" y="42"/>
                </a:lnTo>
                <a:lnTo>
                  <a:pt x="532" y="42"/>
                </a:lnTo>
                <a:lnTo>
                  <a:pt x="528" y="40"/>
                </a:lnTo>
                <a:lnTo>
                  <a:pt x="536" y="34"/>
                </a:lnTo>
                <a:lnTo>
                  <a:pt x="544" y="30"/>
                </a:lnTo>
                <a:lnTo>
                  <a:pt x="552" y="26"/>
                </a:lnTo>
                <a:lnTo>
                  <a:pt x="562" y="22"/>
                </a:lnTo>
                <a:lnTo>
                  <a:pt x="550" y="20"/>
                </a:lnTo>
                <a:lnTo>
                  <a:pt x="540" y="16"/>
                </a:lnTo>
                <a:lnTo>
                  <a:pt x="540" y="18"/>
                </a:lnTo>
                <a:lnTo>
                  <a:pt x="534" y="16"/>
                </a:lnTo>
                <a:lnTo>
                  <a:pt x="528" y="14"/>
                </a:lnTo>
                <a:lnTo>
                  <a:pt x="522" y="14"/>
                </a:lnTo>
                <a:lnTo>
                  <a:pt x="516" y="12"/>
                </a:lnTo>
                <a:lnTo>
                  <a:pt x="510" y="10"/>
                </a:lnTo>
                <a:lnTo>
                  <a:pt x="506" y="6"/>
                </a:lnTo>
                <a:lnTo>
                  <a:pt x="506" y="0"/>
                </a:lnTo>
                <a:lnTo>
                  <a:pt x="112" y="0"/>
                </a:lnTo>
                <a:lnTo>
                  <a:pt x="110" y="6"/>
                </a:lnTo>
                <a:lnTo>
                  <a:pt x="106" y="14"/>
                </a:lnTo>
                <a:lnTo>
                  <a:pt x="104" y="22"/>
                </a:lnTo>
                <a:lnTo>
                  <a:pt x="100" y="24"/>
                </a:lnTo>
                <a:lnTo>
                  <a:pt x="96" y="26"/>
                </a:lnTo>
                <a:lnTo>
                  <a:pt x="94" y="22"/>
                </a:lnTo>
                <a:lnTo>
                  <a:pt x="92" y="20"/>
                </a:lnTo>
                <a:lnTo>
                  <a:pt x="82" y="16"/>
                </a:lnTo>
                <a:lnTo>
                  <a:pt x="78" y="26"/>
                </a:lnTo>
                <a:lnTo>
                  <a:pt x="64" y="52"/>
                </a:lnTo>
                <a:lnTo>
                  <a:pt x="48" y="80"/>
                </a:lnTo>
                <a:lnTo>
                  <a:pt x="40" y="90"/>
                </a:lnTo>
                <a:lnTo>
                  <a:pt x="32" y="98"/>
                </a:lnTo>
                <a:lnTo>
                  <a:pt x="26" y="106"/>
                </a:lnTo>
                <a:lnTo>
                  <a:pt x="20" y="114"/>
                </a:lnTo>
                <a:lnTo>
                  <a:pt x="14" y="126"/>
                </a:lnTo>
                <a:lnTo>
                  <a:pt x="12" y="136"/>
                </a:lnTo>
                <a:lnTo>
                  <a:pt x="8" y="146"/>
                </a:lnTo>
                <a:lnTo>
                  <a:pt x="2" y="158"/>
                </a:lnTo>
                <a:lnTo>
                  <a:pt x="2" y="162"/>
                </a:lnTo>
                <a:lnTo>
                  <a:pt x="2" y="166"/>
                </a:lnTo>
                <a:lnTo>
                  <a:pt x="2" y="170"/>
                </a:lnTo>
                <a:lnTo>
                  <a:pt x="0" y="172"/>
                </a:lnTo>
                <a:lnTo>
                  <a:pt x="0" y="174"/>
                </a:lnTo>
                <a:lnTo>
                  <a:pt x="0" y="178"/>
                </a:lnTo>
                <a:lnTo>
                  <a:pt x="2" y="190"/>
                </a:lnTo>
                <a:lnTo>
                  <a:pt x="4" y="198"/>
                </a:lnTo>
                <a:lnTo>
                  <a:pt x="6" y="196"/>
                </a:lnTo>
                <a:lnTo>
                  <a:pt x="10" y="194"/>
                </a:lnTo>
                <a:lnTo>
                  <a:pt x="18" y="196"/>
                </a:lnTo>
                <a:lnTo>
                  <a:pt x="10" y="196"/>
                </a:lnTo>
                <a:lnTo>
                  <a:pt x="8" y="198"/>
                </a:lnTo>
                <a:lnTo>
                  <a:pt x="6" y="200"/>
                </a:lnTo>
                <a:lnTo>
                  <a:pt x="8" y="204"/>
                </a:lnTo>
                <a:lnTo>
                  <a:pt x="4" y="202"/>
                </a:lnTo>
                <a:lnTo>
                  <a:pt x="2" y="206"/>
                </a:lnTo>
                <a:lnTo>
                  <a:pt x="4" y="214"/>
                </a:lnTo>
                <a:lnTo>
                  <a:pt x="4" y="216"/>
                </a:lnTo>
                <a:lnTo>
                  <a:pt x="6" y="216"/>
                </a:lnTo>
                <a:lnTo>
                  <a:pt x="6" y="220"/>
                </a:lnTo>
                <a:lnTo>
                  <a:pt x="6" y="222"/>
                </a:lnTo>
                <a:lnTo>
                  <a:pt x="4" y="22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59" name="Freeform 60"/>
          <p:cNvSpPr/>
          <p:nvPr/>
        </p:nvSpPr>
        <p:spPr bwMode="auto">
          <a:xfrm>
            <a:off x="2508250" y="1216025"/>
            <a:ext cx="714375" cy="350838"/>
          </a:xfrm>
          <a:custGeom>
            <a:avLst/>
            <a:gdLst>
              <a:gd name="T0" fmla="*/ 2147483647 w 574"/>
              <a:gd name="T1" fmla="*/ 2147483647 h 278"/>
              <a:gd name="T2" fmla="*/ 2147483647 w 574"/>
              <a:gd name="T3" fmla="*/ 2147483647 h 278"/>
              <a:gd name="T4" fmla="*/ 2147483647 w 574"/>
              <a:gd name="T5" fmla="*/ 2147483647 h 278"/>
              <a:gd name="T6" fmla="*/ 2147483647 w 574"/>
              <a:gd name="T7" fmla="*/ 2147483647 h 278"/>
              <a:gd name="T8" fmla="*/ 2147483647 w 574"/>
              <a:gd name="T9" fmla="*/ 2147483647 h 278"/>
              <a:gd name="T10" fmla="*/ 2147483647 w 574"/>
              <a:gd name="T11" fmla="*/ 2147483647 h 278"/>
              <a:gd name="T12" fmla="*/ 2147483647 w 574"/>
              <a:gd name="T13" fmla="*/ 2147483647 h 278"/>
              <a:gd name="T14" fmla="*/ 2147483647 w 574"/>
              <a:gd name="T15" fmla="*/ 2147483647 h 278"/>
              <a:gd name="T16" fmla="*/ 2147483647 w 574"/>
              <a:gd name="T17" fmla="*/ 2147483647 h 278"/>
              <a:gd name="T18" fmla="*/ 2147483647 w 574"/>
              <a:gd name="T19" fmla="*/ 2147483647 h 278"/>
              <a:gd name="T20" fmla="*/ 2147483647 w 574"/>
              <a:gd name="T21" fmla="*/ 2147483647 h 278"/>
              <a:gd name="T22" fmla="*/ 2147483647 w 574"/>
              <a:gd name="T23" fmla="*/ 2147483647 h 278"/>
              <a:gd name="T24" fmla="*/ 2147483647 w 574"/>
              <a:gd name="T25" fmla="*/ 2147483647 h 278"/>
              <a:gd name="T26" fmla="*/ 2147483647 w 574"/>
              <a:gd name="T27" fmla="*/ 2147483647 h 278"/>
              <a:gd name="T28" fmla="*/ 2147483647 w 574"/>
              <a:gd name="T29" fmla="*/ 2147483647 h 278"/>
              <a:gd name="T30" fmla="*/ 2147483647 w 574"/>
              <a:gd name="T31" fmla="*/ 2147483647 h 278"/>
              <a:gd name="T32" fmla="*/ 2147483647 w 574"/>
              <a:gd name="T33" fmla="*/ 2147483647 h 278"/>
              <a:gd name="T34" fmla="*/ 2147483647 w 574"/>
              <a:gd name="T35" fmla="*/ 2147483647 h 278"/>
              <a:gd name="T36" fmla="*/ 2147483647 w 574"/>
              <a:gd name="T37" fmla="*/ 2147483647 h 278"/>
              <a:gd name="T38" fmla="*/ 2147483647 w 574"/>
              <a:gd name="T39" fmla="*/ 2147483647 h 278"/>
              <a:gd name="T40" fmla="*/ 2147483647 w 574"/>
              <a:gd name="T41" fmla="*/ 2147483647 h 278"/>
              <a:gd name="T42" fmla="*/ 2147483647 w 574"/>
              <a:gd name="T43" fmla="*/ 2147483647 h 278"/>
              <a:gd name="T44" fmla="*/ 2147483647 w 574"/>
              <a:gd name="T45" fmla="*/ 2147483647 h 278"/>
              <a:gd name="T46" fmla="*/ 2147483647 w 574"/>
              <a:gd name="T47" fmla="*/ 2147483647 h 278"/>
              <a:gd name="T48" fmla="*/ 2147483647 w 574"/>
              <a:gd name="T49" fmla="*/ 2147483647 h 278"/>
              <a:gd name="T50" fmla="*/ 2147483647 w 574"/>
              <a:gd name="T51" fmla="*/ 2147483647 h 278"/>
              <a:gd name="T52" fmla="*/ 2147483647 w 574"/>
              <a:gd name="T53" fmla="*/ 2147483647 h 278"/>
              <a:gd name="T54" fmla="*/ 2147483647 w 574"/>
              <a:gd name="T55" fmla="*/ 2147483647 h 278"/>
              <a:gd name="T56" fmla="*/ 2147483647 w 574"/>
              <a:gd name="T57" fmla="*/ 2147483647 h 278"/>
              <a:gd name="T58" fmla="*/ 2147483647 w 574"/>
              <a:gd name="T59" fmla="*/ 2147483647 h 278"/>
              <a:gd name="T60" fmla="*/ 2147483647 w 574"/>
              <a:gd name="T61" fmla="*/ 2147483647 h 278"/>
              <a:gd name="T62" fmla="*/ 2147483647 w 574"/>
              <a:gd name="T63" fmla="*/ 2147483647 h 278"/>
              <a:gd name="T64" fmla="*/ 2147483647 w 574"/>
              <a:gd name="T65" fmla="*/ 2147483647 h 278"/>
              <a:gd name="T66" fmla="*/ 2147483647 w 574"/>
              <a:gd name="T67" fmla="*/ 2147483647 h 278"/>
              <a:gd name="T68" fmla="*/ 2147483647 w 574"/>
              <a:gd name="T69" fmla="*/ 2147483647 h 278"/>
              <a:gd name="T70" fmla="*/ 2147483647 w 574"/>
              <a:gd name="T71" fmla="*/ 2147483647 h 278"/>
              <a:gd name="T72" fmla="*/ 2147483647 w 574"/>
              <a:gd name="T73" fmla="*/ 2147483647 h 278"/>
              <a:gd name="T74" fmla="*/ 2147483647 w 574"/>
              <a:gd name="T75" fmla="*/ 2147483647 h 278"/>
              <a:gd name="T76" fmla="*/ 2147483647 w 574"/>
              <a:gd name="T77" fmla="*/ 2147483647 h 278"/>
              <a:gd name="T78" fmla="*/ 2147483647 w 574"/>
              <a:gd name="T79" fmla="*/ 2147483647 h 278"/>
              <a:gd name="T80" fmla="*/ 2147483647 w 574"/>
              <a:gd name="T81" fmla="*/ 2147483647 h 278"/>
              <a:gd name="T82" fmla="*/ 2147483647 w 574"/>
              <a:gd name="T83" fmla="*/ 2147483647 h 278"/>
              <a:gd name="T84" fmla="*/ 2147483647 w 574"/>
              <a:gd name="T85" fmla="*/ 2147483647 h 278"/>
              <a:gd name="T86" fmla="*/ 2147483647 w 574"/>
              <a:gd name="T87" fmla="*/ 2147483647 h 278"/>
              <a:gd name="T88" fmla="*/ 2147483647 w 574"/>
              <a:gd name="T89" fmla="*/ 2147483647 h 278"/>
              <a:gd name="T90" fmla="*/ 2147483647 w 574"/>
              <a:gd name="T91" fmla="*/ 2147483647 h 278"/>
              <a:gd name="T92" fmla="*/ 2147483647 w 574"/>
              <a:gd name="T93" fmla="*/ 2147483647 h 278"/>
              <a:gd name="T94" fmla="*/ 2147483647 w 574"/>
              <a:gd name="T95" fmla="*/ 2147483647 h 278"/>
              <a:gd name="T96" fmla="*/ 2147483647 w 574"/>
              <a:gd name="T97" fmla="*/ 2147483647 h 27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4"/>
              <a:gd name="T148" fmla="*/ 0 h 278"/>
              <a:gd name="T149" fmla="*/ 574 w 574"/>
              <a:gd name="T150" fmla="*/ 278 h 27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4" h="278">
                <a:moveTo>
                  <a:pt x="400" y="178"/>
                </a:moveTo>
                <a:lnTo>
                  <a:pt x="388" y="182"/>
                </a:lnTo>
                <a:lnTo>
                  <a:pt x="376" y="184"/>
                </a:lnTo>
                <a:lnTo>
                  <a:pt x="366" y="182"/>
                </a:lnTo>
                <a:lnTo>
                  <a:pt x="356" y="180"/>
                </a:lnTo>
                <a:lnTo>
                  <a:pt x="350" y="176"/>
                </a:lnTo>
                <a:lnTo>
                  <a:pt x="348" y="172"/>
                </a:lnTo>
                <a:lnTo>
                  <a:pt x="346" y="168"/>
                </a:lnTo>
                <a:lnTo>
                  <a:pt x="338" y="168"/>
                </a:lnTo>
                <a:lnTo>
                  <a:pt x="324" y="178"/>
                </a:lnTo>
                <a:lnTo>
                  <a:pt x="318" y="182"/>
                </a:lnTo>
                <a:lnTo>
                  <a:pt x="308" y="184"/>
                </a:lnTo>
                <a:lnTo>
                  <a:pt x="300" y="184"/>
                </a:lnTo>
                <a:lnTo>
                  <a:pt x="290" y="188"/>
                </a:lnTo>
                <a:lnTo>
                  <a:pt x="282" y="192"/>
                </a:lnTo>
                <a:lnTo>
                  <a:pt x="272" y="200"/>
                </a:lnTo>
                <a:lnTo>
                  <a:pt x="258" y="200"/>
                </a:lnTo>
                <a:lnTo>
                  <a:pt x="262" y="194"/>
                </a:lnTo>
                <a:lnTo>
                  <a:pt x="266" y="190"/>
                </a:lnTo>
                <a:lnTo>
                  <a:pt x="276" y="182"/>
                </a:lnTo>
                <a:lnTo>
                  <a:pt x="286" y="178"/>
                </a:lnTo>
                <a:lnTo>
                  <a:pt x="298" y="170"/>
                </a:lnTo>
                <a:lnTo>
                  <a:pt x="290" y="170"/>
                </a:lnTo>
                <a:lnTo>
                  <a:pt x="282" y="174"/>
                </a:lnTo>
                <a:lnTo>
                  <a:pt x="268" y="180"/>
                </a:lnTo>
                <a:lnTo>
                  <a:pt x="252" y="190"/>
                </a:lnTo>
                <a:lnTo>
                  <a:pt x="246" y="192"/>
                </a:lnTo>
                <a:lnTo>
                  <a:pt x="240" y="194"/>
                </a:lnTo>
                <a:lnTo>
                  <a:pt x="234" y="196"/>
                </a:lnTo>
                <a:lnTo>
                  <a:pt x="230" y="202"/>
                </a:lnTo>
                <a:lnTo>
                  <a:pt x="224" y="206"/>
                </a:lnTo>
                <a:lnTo>
                  <a:pt x="218" y="210"/>
                </a:lnTo>
                <a:lnTo>
                  <a:pt x="206" y="214"/>
                </a:lnTo>
                <a:lnTo>
                  <a:pt x="194" y="218"/>
                </a:lnTo>
                <a:lnTo>
                  <a:pt x="184" y="220"/>
                </a:lnTo>
                <a:lnTo>
                  <a:pt x="172" y="224"/>
                </a:lnTo>
                <a:lnTo>
                  <a:pt x="164" y="230"/>
                </a:lnTo>
                <a:lnTo>
                  <a:pt x="160" y="234"/>
                </a:lnTo>
                <a:lnTo>
                  <a:pt x="154" y="234"/>
                </a:lnTo>
                <a:lnTo>
                  <a:pt x="132" y="240"/>
                </a:lnTo>
                <a:lnTo>
                  <a:pt x="110" y="248"/>
                </a:lnTo>
                <a:lnTo>
                  <a:pt x="86" y="258"/>
                </a:lnTo>
                <a:lnTo>
                  <a:pt x="64" y="266"/>
                </a:lnTo>
                <a:lnTo>
                  <a:pt x="64" y="264"/>
                </a:lnTo>
                <a:lnTo>
                  <a:pt x="62" y="262"/>
                </a:lnTo>
                <a:lnTo>
                  <a:pt x="60" y="262"/>
                </a:lnTo>
                <a:lnTo>
                  <a:pt x="54" y="262"/>
                </a:lnTo>
                <a:lnTo>
                  <a:pt x="48" y="264"/>
                </a:lnTo>
                <a:lnTo>
                  <a:pt x="34" y="270"/>
                </a:lnTo>
                <a:lnTo>
                  <a:pt x="22" y="276"/>
                </a:lnTo>
                <a:lnTo>
                  <a:pt x="14" y="278"/>
                </a:lnTo>
                <a:lnTo>
                  <a:pt x="8" y="278"/>
                </a:lnTo>
                <a:lnTo>
                  <a:pt x="0" y="278"/>
                </a:lnTo>
                <a:lnTo>
                  <a:pt x="14" y="270"/>
                </a:lnTo>
                <a:lnTo>
                  <a:pt x="36" y="262"/>
                </a:lnTo>
                <a:lnTo>
                  <a:pt x="58" y="258"/>
                </a:lnTo>
                <a:lnTo>
                  <a:pt x="76" y="256"/>
                </a:lnTo>
                <a:lnTo>
                  <a:pt x="82" y="256"/>
                </a:lnTo>
                <a:lnTo>
                  <a:pt x="84" y="254"/>
                </a:lnTo>
                <a:lnTo>
                  <a:pt x="90" y="248"/>
                </a:lnTo>
                <a:lnTo>
                  <a:pt x="96" y="244"/>
                </a:lnTo>
                <a:lnTo>
                  <a:pt x="102" y="242"/>
                </a:lnTo>
                <a:lnTo>
                  <a:pt x="120" y="236"/>
                </a:lnTo>
                <a:lnTo>
                  <a:pt x="136" y="232"/>
                </a:lnTo>
                <a:lnTo>
                  <a:pt x="166" y="210"/>
                </a:lnTo>
                <a:lnTo>
                  <a:pt x="164" y="206"/>
                </a:lnTo>
                <a:lnTo>
                  <a:pt x="162" y="204"/>
                </a:lnTo>
                <a:lnTo>
                  <a:pt x="154" y="210"/>
                </a:lnTo>
                <a:lnTo>
                  <a:pt x="146" y="210"/>
                </a:lnTo>
                <a:lnTo>
                  <a:pt x="146" y="204"/>
                </a:lnTo>
                <a:lnTo>
                  <a:pt x="144" y="202"/>
                </a:lnTo>
                <a:lnTo>
                  <a:pt x="140" y="202"/>
                </a:lnTo>
                <a:lnTo>
                  <a:pt x="136" y="202"/>
                </a:lnTo>
                <a:lnTo>
                  <a:pt x="132" y="204"/>
                </a:lnTo>
                <a:lnTo>
                  <a:pt x="124" y="208"/>
                </a:lnTo>
                <a:lnTo>
                  <a:pt x="112" y="208"/>
                </a:lnTo>
                <a:lnTo>
                  <a:pt x="118" y="204"/>
                </a:lnTo>
                <a:lnTo>
                  <a:pt x="126" y="198"/>
                </a:lnTo>
                <a:lnTo>
                  <a:pt x="132" y="192"/>
                </a:lnTo>
                <a:lnTo>
                  <a:pt x="136" y="186"/>
                </a:lnTo>
                <a:lnTo>
                  <a:pt x="132" y="186"/>
                </a:lnTo>
                <a:lnTo>
                  <a:pt x="128" y="186"/>
                </a:lnTo>
                <a:lnTo>
                  <a:pt x="120" y="186"/>
                </a:lnTo>
                <a:lnTo>
                  <a:pt x="116" y="186"/>
                </a:lnTo>
                <a:lnTo>
                  <a:pt x="112" y="184"/>
                </a:lnTo>
                <a:lnTo>
                  <a:pt x="110" y="178"/>
                </a:lnTo>
                <a:lnTo>
                  <a:pt x="110" y="160"/>
                </a:lnTo>
                <a:lnTo>
                  <a:pt x="152" y="128"/>
                </a:lnTo>
                <a:lnTo>
                  <a:pt x="158" y="130"/>
                </a:lnTo>
                <a:lnTo>
                  <a:pt x="166" y="132"/>
                </a:lnTo>
                <a:lnTo>
                  <a:pt x="190" y="130"/>
                </a:lnTo>
                <a:lnTo>
                  <a:pt x="214" y="124"/>
                </a:lnTo>
                <a:lnTo>
                  <a:pt x="224" y="122"/>
                </a:lnTo>
                <a:lnTo>
                  <a:pt x="236" y="116"/>
                </a:lnTo>
                <a:lnTo>
                  <a:pt x="244" y="110"/>
                </a:lnTo>
                <a:lnTo>
                  <a:pt x="246" y="104"/>
                </a:lnTo>
                <a:lnTo>
                  <a:pt x="234" y="108"/>
                </a:lnTo>
                <a:lnTo>
                  <a:pt x="228" y="110"/>
                </a:lnTo>
                <a:lnTo>
                  <a:pt x="220" y="112"/>
                </a:lnTo>
                <a:lnTo>
                  <a:pt x="212" y="110"/>
                </a:lnTo>
                <a:lnTo>
                  <a:pt x="202" y="108"/>
                </a:lnTo>
                <a:lnTo>
                  <a:pt x="186" y="102"/>
                </a:lnTo>
                <a:lnTo>
                  <a:pt x="234" y="70"/>
                </a:lnTo>
                <a:lnTo>
                  <a:pt x="242" y="70"/>
                </a:lnTo>
                <a:lnTo>
                  <a:pt x="252" y="72"/>
                </a:lnTo>
                <a:lnTo>
                  <a:pt x="252" y="78"/>
                </a:lnTo>
                <a:lnTo>
                  <a:pt x="254" y="80"/>
                </a:lnTo>
                <a:lnTo>
                  <a:pt x="258" y="82"/>
                </a:lnTo>
                <a:lnTo>
                  <a:pt x="264" y="82"/>
                </a:lnTo>
                <a:lnTo>
                  <a:pt x="268" y="82"/>
                </a:lnTo>
                <a:lnTo>
                  <a:pt x="272" y="80"/>
                </a:lnTo>
                <a:lnTo>
                  <a:pt x="272" y="76"/>
                </a:lnTo>
                <a:lnTo>
                  <a:pt x="274" y="70"/>
                </a:lnTo>
                <a:lnTo>
                  <a:pt x="270" y="70"/>
                </a:lnTo>
                <a:lnTo>
                  <a:pt x="268" y="68"/>
                </a:lnTo>
                <a:lnTo>
                  <a:pt x="268" y="66"/>
                </a:lnTo>
                <a:lnTo>
                  <a:pt x="268" y="60"/>
                </a:lnTo>
                <a:lnTo>
                  <a:pt x="266" y="58"/>
                </a:lnTo>
                <a:lnTo>
                  <a:pt x="266" y="54"/>
                </a:lnTo>
                <a:lnTo>
                  <a:pt x="266" y="46"/>
                </a:lnTo>
                <a:lnTo>
                  <a:pt x="280" y="36"/>
                </a:lnTo>
                <a:lnTo>
                  <a:pt x="288" y="38"/>
                </a:lnTo>
                <a:lnTo>
                  <a:pt x="296" y="40"/>
                </a:lnTo>
                <a:lnTo>
                  <a:pt x="306" y="38"/>
                </a:lnTo>
                <a:lnTo>
                  <a:pt x="318" y="32"/>
                </a:lnTo>
                <a:lnTo>
                  <a:pt x="324" y="28"/>
                </a:lnTo>
                <a:lnTo>
                  <a:pt x="332" y="22"/>
                </a:lnTo>
                <a:lnTo>
                  <a:pt x="356" y="14"/>
                </a:lnTo>
                <a:lnTo>
                  <a:pt x="384" y="10"/>
                </a:lnTo>
                <a:lnTo>
                  <a:pt x="410" y="4"/>
                </a:lnTo>
                <a:lnTo>
                  <a:pt x="436" y="0"/>
                </a:lnTo>
                <a:lnTo>
                  <a:pt x="444" y="2"/>
                </a:lnTo>
                <a:lnTo>
                  <a:pt x="452" y="4"/>
                </a:lnTo>
                <a:lnTo>
                  <a:pt x="462" y="6"/>
                </a:lnTo>
                <a:lnTo>
                  <a:pt x="472" y="6"/>
                </a:lnTo>
                <a:lnTo>
                  <a:pt x="474" y="12"/>
                </a:lnTo>
                <a:lnTo>
                  <a:pt x="476" y="12"/>
                </a:lnTo>
                <a:lnTo>
                  <a:pt x="510" y="12"/>
                </a:lnTo>
                <a:lnTo>
                  <a:pt x="516" y="14"/>
                </a:lnTo>
                <a:lnTo>
                  <a:pt x="520" y="16"/>
                </a:lnTo>
                <a:lnTo>
                  <a:pt x="534" y="16"/>
                </a:lnTo>
                <a:lnTo>
                  <a:pt x="548" y="16"/>
                </a:lnTo>
                <a:lnTo>
                  <a:pt x="554" y="18"/>
                </a:lnTo>
                <a:lnTo>
                  <a:pt x="562" y="20"/>
                </a:lnTo>
                <a:lnTo>
                  <a:pt x="574" y="20"/>
                </a:lnTo>
                <a:lnTo>
                  <a:pt x="402" y="178"/>
                </a:lnTo>
                <a:lnTo>
                  <a:pt x="400" y="17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60" name="Freeform 66"/>
          <p:cNvSpPr/>
          <p:nvPr/>
        </p:nvSpPr>
        <p:spPr bwMode="auto">
          <a:xfrm>
            <a:off x="3035300" y="2060575"/>
            <a:ext cx="531813" cy="420688"/>
          </a:xfrm>
          <a:custGeom>
            <a:avLst/>
            <a:gdLst>
              <a:gd name="T0" fmla="*/ 2147483647 w 428"/>
              <a:gd name="T1" fmla="*/ 2147483647 h 336"/>
              <a:gd name="T2" fmla="*/ 2147483647 w 428"/>
              <a:gd name="T3" fmla="*/ 2147483647 h 336"/>
              <a:gd name="T4" fmla="*/ 2147483647 w 428"/>
              <a:gd name="T5" fmla="*/ 2147483647 h 336"/>
              <a:gd name="T6" fmla="*/ 2147483647 w 428"/>
              <a:gd name="T7" fmla="*/ 2147483647 h 336"/>
              <a:gd name="T8" fmla="*/ 2147483647 w 428"/>
              <a:gd name="T9" fmla="*/ 2147483647 h 336"/>
              <a:gd name="T10" fmla="*/ 2147483647 w 428"/>
              <a:gd name="T11" fmla="*/ 2147483647 h 336"/>
              <a:gd name="T12" fmla="*/ 2147483647 w 428"/>
              <a:gd name="T13" fmla="*/ 2147483647 h 336"/>
              <a:gd name="T14" fmla="*/ 2147483647 w 428"/>
              <a:gd name="T15" fmla="*/ 2147483647 h 336"/>
              <a:gd name="T16" fmla="*/ 2147483647 w 428"/>
              <a:gd name="T17" fmla="*/ 2147483647 h 336"/>
              <a:gd name="T18" fmla="*/ 2147483647 w 428"/>
              <a:gd name="T19" fmla="*/ 2147483647 h 336"/>
              <a:gd name="T20" fmla="*/ 2147483647 w 428"/>
              <a:gd name="T21" fmla="*/ 2147483647 h 336"/>
              <a:gd name="T22" fmla="*/ 2147483647 w 428"/>
              <a:gd name="T23" fmla="*/ 2147483647 h 336"/>
              <a:gd name="T24" fmla="*/ 2147483647 w 428"/>
              <a:gd name="T25" fmla="*/ 2147483647 h 336"/>
              <a:gd name="T26" fmla="*/ 2147483647 w 428"/>
              <a:gd name="T27" fmla="*/ 2147483647 h 336"/>
              <a:gd name="T28" fmla="*/ 2147483647 w 428"/>
              <a:gd name="T29" fmla="*/ 2147483647 h 336"/>
              <a:gd name="T30" fmla="*/ 2147483647 w 428"/>
              <a:gd name="T31" fmla="*/ 2147483647 h 336"/>
              <a:gd name="T32" fmla="*/ 2147483647 w 428"/>
              <a:gd name="T33" fmla="*/ 0 h 336"/>
              <a:gd name="T34" fmla="*/ 2147483647 w 428"/>
              <a:gd name="T35" fmla="*/ 2147483647 h 336"/>
              <a:gd name="T36" fmla="*/ 2147483647 w 428"/>
              <a:gd name="T37" fmla="*/ 2147483647 h 336"/>
              <a:gd name="T38" fmla="*/ 2147483647 w 428"/>
              <a:gd name="T39" fmla="*/ 2147483647 h 336"/>
              <a:gd name="T40" fmla="*/ 2147483647 w 428"/>
              <a:gd name="T41" fmla="*/ 2147483647 h 336"/>
              <a:gd name="T42" fmla="*/ 2147483647 w 428"/>
              <a:gd name="T43" fmla="*/ 2147483647 h 336"/>
              <a:gd name="T44" fmla="*/ 2147483647 w 428"/>
              <a:gd name="T45" fmla="*/ 2147483647 h 336"/>
              <a:gd name="T46" fmla="*/ 2147483647 w 428"/>
              <a:gd name="T47" fmla="*/ 2147483647 h 336"/>
              <a:gd name="T48" fmla="*/ 2147483647 w 428"/>
              <a:gd name="T49" fmla="*/ 2147483647 h 336"/>
              <a:gd name="T50" fmla="*/ 2147483647 w 428"/>
              <a:gd name="T51" fmla="*/ 2147483647 h 336"/>
              <a:gd name="T52" fmla="*/ 2147483647 w 428"/>
              <a:gd name="T53" fmla="*/ 2147483647 h 336"/>
              <a:gd name="T54" fmla="*/ 2147483647 w 428"/>
              <a:gd name="T55" fmla="*/ 2147483647 h 336"/>
              <a:gd name="T56" fmla="*/ 2147483647 w 428"/>
              <a:gd name="T57" fmla="*/ 2147483647 h 336"/>
              <a:gd name="T58" fmla="*/ 2147483647 w 428"/>
              <a:gd name="T59" fmla="*/ 2147483647 h 336"/>
              <a:gd name="T60" fmla="*/ 2147483647 w 428"/>
              <a:gd name="T61" fmla="*/ 2147483647 h 336"/>
              <a:gd name="T62" fmla="*/ 2147483647 w 428"/>
              <a:gd name="T63" fmla="*/ 2147483647 h 336"/>
              <a:gd name="T64" fmla="*/ 2147483647 w 428"/>
              <a:gd name="T65" fmla="*/ 2147483647 h 336"/>
              <a:gd name="T66" fmla="*/ 2147483647 w 428"/>
              <a:gd name="T67" fmla="*/ 2147483647 h 336"/>
              <a:gd name="T68" fmla="*/ 2147483647 w 428"/>
              <a:gd name="T69" fmla="*/ 2147483647 h 336"/>
              <a:gd name="T70" fmla="*/ 2147483647 w 428"/>
              <a:gd name="T71" fmla="*/ 2147483647 h 336"/>
              <a:gd name="T72" fmla="*/ 2147483647 w 428"/>
              <a:gd name="T73" fmla="*/ 2147483647 h 336"/>
              <a:gd name="T74" fmla="*/ 2147483647 w 428"/>
              <a:gd name="T75" fmla="*/ 2147483647 h 336"/>
              <a:gd name="T76" fmla="*/ 2147483647 w 428"/>
              <a:gd name="T77" fmla="*/ 2147483647 h 336"/>
              <a:gd name="T78" fmla="*/ 2147483647 w 428"/>
              <a:gd name="T79" fmla="*/ 2147483647 h 336"/>
              <a:gd name="T80" fmla="*/ 2147483647 w 428"/>
              <a:gd name="T81" fmla="*/ 2147483647 h 336"/>
              <a:gd name="T82" fmla="*/ 2147483647 w 428"/>
              <a:gd name="T83" fmla="*/ 2147483647 h 336"/>
              <a:gd name="T84" fmla="*/ 2147483647 w 428"/>
              <a:gd name="T85" fmla="*/ 2147483647 h 336"/>
              <a:gd name="T86" fmla="*/ 2147483647 w 428"/>
              <a:gd name="T87" fmla="*/ 2147483647 h 336"/>
              <a:gd name="T88" fmla="*/ 2147483647 w 428"/>
              <a:gd name="T89" fmla="*/ 2147483647 h 336"/>
              <a:gd name="T90" fmla="*/ 2147483647 w 428"/>
              <a:gd name="T91" fmla="*/ 2147483647 h 336"/>
              <a:gd name="T92" fmla="*/ 2147483647 w 428"/>
              <a:gd name="T93" fmla="*/ 2147483647 h 336"/>
              <a:gd name="T94" fmla="*/ 2147483647 w 428"/>
              <a:gd name="T95" fmla="*/ 2147483647 h 336"/>
              <a:gd name="T96" fmla="*/ 2147483647 w 428"/>
              <a:gd name="T97" fmla="*/ 2147483647 h 336"/>
              <a:gd name="T98" fmla="*/ 2147483647 w 428"/>
              <a:gd name="T99" fmla="*/ 2147483647 h 336"/>
              <a:gd name="T100" fmla="*/ 2147483647 w 428"/>
              <a:gd name="T101" fmla="*/ 2147483647 h 336"/>
              <a:gd name="T102" fmla="*/ 2147483647 w 428"/>
              <a:gd name="T103" fmla="*/ 2147483647 h 336"/>
              <a:gd name="T104" fmla="*/ 2147483647 w 428"/>
              <a:gd name="T105" fmla="*/ 2147483647 h 336"/>
              <a:gd name="T106" fmla="*/ 2147483647 w 428"/>
              <a:gd name="T107" fmla="*/ 2147483647 h 336"/>
              <a:gd name="T108" fmla="*/ 2147483647 w 428"/>
              <a:gd name="T109" fmla="*/ 2147483647 h 336"/>
              <a:gd name="T110" fmla="*/ 2147483647 w 428"/>
              <a:gd name="T111" fmla="*/ 2147483647 h 3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8"/>
              <a:gd name="T169" fmla="*/ 0 h 336"/>
              <a:gd name="T170" fmla="*/ 428 w 428"/>
              <a:gd name="T171" fmla="*/ 336 h 3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8" h="336">
                <a:moveTo>
                  <a:pt x="400" y="274"/>
                </a:moveTo>
                <a:lnTo>
                  <a:pt x="402" y="270"/>
                </a:lnTo>
                <a:lnTo>
                  <a:pt x="408" y="260"/>
                </a:lnTo>
                <a:lnTo>
                  <a:pt x="410" y="250"/>
                </a:lnTo>
                <a:lnTo>
                  <a:pt x="416" y="234"/>
                </a:lnTo>
                <a:lnTo>
                  <a:pt x="418" y="228"/>
                </a:lnTo>
                <a:lnTo>
                  <a:pt x="422" y="222"/>
                </a:lnTo>
                <a:lnTo>
                  <a:pt x="428" y="210"/>
                </a:lnTo>
                <a:lnTo>
                  <a:pt x="426" y="206"/>
                </a:lnTo>
                <a:lnTo>
                  <a:pt x="426" y="202"/>
                </a:lnTo>
                <a:lnTo>
                  <a:pt x="422" y="202"/>
                </a:lnTo>
                <a:lnTo>
                  <a:pt x="410" y="202"/>
                </a:lnTo>
                <a:lnTo>
                  <a:pt x="394" y="204"/>
                </a:lnTo>
                <a:lnTo>
                  <a:pt x="378" y="208"/>
                </a:lnTo>
                <a:lnTo>
                  <a:pt x="372" y="212"/>
                </a:lnTo>
                <a:lnTo>
                  <a:pt x="368" y="216"/>
                </a:lnTo>
                <a:lnTo>
                  <a:pt x="364" y="224"/>
                </a:lnTo>
                <a:lnTo>
                  <a:pt x="358" y="234"/>
                </a:lnTo>
                <a:lnTo>
                  <a:pt x="352" y="246"/>
                </a:lnTo>
                <a:lnTo>
                  <a:pt x="346" y="254"/>
                </a:lnTo>
                <a:lnTo>
                  <a:pt x="334" y="256"/>
                </a:lnTo>
                <a:lnTo>
                  <a:pt x="320" y="260"/>
                </a:lnTo>
                <a:lnTo>
                  <a:pt x="310" y="262"/>
                </a:lnTo>
                <a:lnTo>
                  <a:pt x="298" y="264"/>
                </a:lnTo>
                <a:lnTo>
                  <a:pt x="288" y="262"/>
                </a:lnTo>
                <a:lnTo>
                  <a:pt x="280" y="256"/>
                </a:lnTo>
                <a:lnTo>
                  <a:pt x="272" y="248"/>
                </a:lnTo>
                <a:lnTo>
                  <a:pt x="266" y="238"/>
                </a:lnTo>
                <a:lnTo>
                  <a:pt x="260" y="226"/>
                </a:lnTo>
                <a:lnTo>
                  <a:pt x="258" y="216"/>
                </a:lnTo>
                <a:lnTo>
                  <a:pt x="256" y="204"/>
                </a:lnTo>
                <a:lnTo>
                  <a:pt x="256" y="194"/>
                </a:lnTo>
                <a:lnTo>
                  <a:pt x="258" y="178"/>
                </a:lnTo>
                <a:lnTo>
                  <a:pt x="260" y="160"/>
                </a:lnTo>
                <a:lnTo>
                  <a:pt x="268" y="142"/>
                </a:lnTo>
                <a:lnTo>
                  <a:pt x="276" y="128"/>
                </a:lnTo>
                <a:lnTo>
                  <a:pt x="256" y="122"/>
                </a:lnTo>
                <a:lnTo>
                  <a:pt x="248" y="116"/>
                </a:lnTo>
                <a:lnTo>
                  <a:pt x="244" y="114"/>
                </a:lnTo>
                <a:lnTo>
                  <a:pt x="242" y="110"/>
                </a:lnTo>
                <a:lnTo>
                  <a:pt x="240" y="94"/>
                </a:lnTo>
                <a:lnTo>
                  <a:pt x="236" y="76"/>
                </a:lnTo>
                <a:lnTo>
                  <a:pt x="232" y="68"/>
                </a:lnTo>
                <a:lnTo>
                  <a:pt x="230" y="60"/>
                </a:lnTo>
                <a:lnTo>
                  <a:pt x="224" y="56"/>
                </a:lnTo>
                <a:lnTo>
                  <a:pt x="216" y="56"/>
                </a:lnTo>
                <a:lnTo>
                  <a:pt x="210" y="56"/>
                </a:lnTo>
                <a:lnTo>
                  <a:pt x="208" y="56"/>
                </a:lnTo>
                <a:lnTo>
                  <a:pt x="204" y="62"/>
                </a:lnTo>
                <a:lnTo>
                  <a:pt x="198" y="66"/>
                </a:lnTo>
                <a:lnTo>
                  <a:pt x="192" y="68"/>
                </a:lnTo>
                <a:lnTo>
                  <a:pt x="188" y="68"/>
                </a:lnTo>
                <a:lnTo>
                  <a:pt x="184" y="66"/>
                </a:lnTo>
                <a:lnTo>
                  <a:pt x="180" y="62"/>
                </a:lnTo>
                <a:lnTo>
                  <a:pt x="178" y="58"/>
                </a:lnTo>
                <a:lnTo>
                  <a:pt x="174" y="38"/>
                </a:lnTo>
                <a:lnTo>
                  <a:pt x="170" y="34"/>
                </a:lnTo>
                <a:lnTo>
                  <a:pt x="166" y="30"/>
                </a:lnTo>
                <a:lnTo>
                  <a:pt x="160" y="26"/>
                </a:lnTo>
                <a:lnTo>
                  <a:pt x="158" y="18"/>
                </a:lnTo>
                <a:lnTo>
                  <a:pt x="152" y="20"/>
                </a:lnTo>
                <a:lnTo>
                  <a:pt x="148" y="20"/>
                </a:lnTo>
                <a:lnTo>
                  <a:pt x="132" y="18"/>
                </a:lnTo>
                <a:lnTo>
                  <a:pt x="128" y="28"/>
                </a:lnTo>
                <a:lnTo>
                  <a:pt x="78" y="28"/>
                </a:lnTo>
                <a:lnTo>
                  <a:pt x="34" y="2"/>
                </a:lnTo>
                <a:lnTo>
                  <a:pt x="28" y="0"/>
                </a:lnTo>
                <a:lnTo>
                  <a:pt x="20" y="0"/>
                </a:lnTo>
                <a:lnTo>
                  <a:pt x="0" y="2"/>
                </a:lnTo>
                <a:lnTo>
                  <a:pt x="0" y="8"/>
                </a:lnTo>
                <a:lnTo>
                  <a:pt x="0" y="12"/>
                </a:lnTo>
                <a:lnTo>
                  <a:pt x="2" y="14"/>
                </a:lnTo>
                <a:lnTo>
                  <a:pt x="2" y="36"/>
                </a:lnTo>
                <a:lnTo>
                  <a:pt x="2" y="38"/>
                </a:lnTo>
                <a:lnTo>
                  <a:pt x="2" y="42"/>
                </a:lnTo>
                <a:lnTo>
                  <a:pt x="4" y="48"/>
                </a:lnTo>
                <a:lnTo>
                  <a:pt x="4" y="54"/>
                </a:lnTo>
                <a:lnTo>
                  <a:pt x="8" y="56"/>
                </a:lnTo>
                <a:lnTo>
                  <a:pt x="12" y="62"/>
                </a:lnTo>
                <a:lnTo>
                  <a:pt x="20" y="70"/>
                </a:lnTo>
                <a:lnTo>
                  <a:pt x="22" y="74"/>
                </a:lnTo>
                <a:lnTo>
                  <a:pt x="22" y="78"/>
                </a:lnTo>
                <a:lnTo>
                  <a:pt x="20" y="82"/>
                </a:lnTo>
                <a:lnTo>
                  <a:pt x="14" y="84"/>
                </a:lnTo>
                <a:lnTo>
                  <a:pt x="12" y="88"/>
                </a:lnTo>
                <a:lnTo>
                  <a:pt x="8" y="92"/>
                </a:lnTo>
                <a:lnTo>
                  <a:pt x="8" y="96"/>
                </a:lnTo>
                <a:lnTo>
                  <a:pt x="12" y="102"/>
                </a:lnTo>
                <a:lnTo>
                  <a:pt x="16" y="108"/>
                </a:lnTo>
                <a:lnTo>
                  <a:pt x="24" y="110"/>
                </a:lnTo>
                <a:lnTo>
                  <a:pt x="32" y="112"/>
                </a:lnTo>
                <a:lnTo>
                  <a:pt x="34" y="118"/>
                </a:lnTo>
                <a:lnTo>
                  <a:pt x="38" y="120"/>
                </a:lnTo>
                <a:lnTo>
                  <a:pt x="40" y="124"/>
                </a:lnTo>
                <a:lnTo>
                  <a:pt x="40" y="130"/>
                </a:lnTo>
                <a:lnTo>
                  <a:pt x="40" y="134"/>
                </a:lnTo>
                <a:lnTo>
                  <a:pt x="40" y="138"/>
                </a:lnTo>
                <a:lnTo>
                  <a:pt x="38" y="140"/>
                </a:lnTo>
                <a:lnTo>
                  <a:pt x="38" y="144"/>
                </a:lnTo>
                <a:lnTo>
                  <a:pt x="38" y="148"/>
                </a:lnTo>
                <a:lnTo>
                  <a:pt x="40" y="150"/>
                </a:lnTo>
                <a:lnTo>
                  <a:pt x="42" y="154"/>
                </a:lnTo>
                <a:lnTo>
                  <a:pt x="48" y="158"/>
                </a:lnTo>
                <a:lnTo>
                  <a:pt x="54" y="164"/>
                </a:lnTo>
                <a:lnTo>
                  <a:pt x="66" y="182"/>
                </a:lnTo>
                <a:lnTo>
                  <a:pt x="68" y="180"/>
                </a:lnTo>
                <a:lnTo>
                  <a:pt x="72" y="178"/>
                </a:lnTo>
                <a:lnTo>
                  <a:pt x="74" y="176"/>
                </a:lnTo>
                <a:lnTo>
                  <a:pt x="76" y="172"/>
                </a:lnTo>
                <a:lnTo>
                  <a:pt x="74" y="164"/>
                </a:lnTo>
                <a:lnTo>
                  <a:pt x="68" y="158"/>
                </a:lnTo>
                <a:lnTo>
                  <a:pt x="66" y="152"/>
                </a:lnTo>
                <a:lnTo>
                  <a:pt x="60" y="146"/>
                </a:lnTo>
                <a:lnTo>
                  <a:pt x="62" y="142"/>
                </a:lnTo>
                <a:lnTo>
                  <a:pt x="60" y="138"/>
                </a:lnTo>
                <a:lnTo>
                  <a:pt x="56" y="128"/>
                </a:lnTo>
                <a:lnTo>
                  <a:pt x="54" y="116"/>
                </a:lnTo>
                <a:lnTo>
                  <a:pt x="50" y="108"/>
                </a:lnTo>
                <a:lnTo>
                  <a:pt x="48" y="106"/>
                </a:lnTo>
                <a:lnTo>
                  <a:pt x="46" y="104"/>
                </a:lnTo>
                <a:lnTo>
                  <a:pt x="46" y="102"/>
                </a:lnTo>
                <a:lnTo>
                  <a:pt x="44" y="90"/>
                </a:lnTo>
                <a:lnTo>
                  <a:pt x="42" y="82"/>
                </a:lnTo>
                <a:lnTo>
                  <a:pt x="36" y="62"/>
                </a:lnTo>
                <a:lnTo>
                  <a:pt x="34" y="60"/>
                </a:lnTo>
                <a:lnTo>
                  <a:pt x="34" y="58"/>
                </a:lnTo>
                <a:lnTo>
                  <a:pt x="32" y="56"/>
                </a:lnTo>
                <a:lnTo>
                  <a:pt x="30" y="56"/>
                </a:lnTo>
                <a:lnTo>
                  <a:pt x="28" y="56"/>
                </a:lnTo>
                <a:lnTo>
                  <a:pt x="26" y="48"/>
                </a:lnTo>
                <a:lnTo>
                  <a:pt x="28" y="30"/>
                </a:lnTo>
                <a:lnTo>
                  <a:pt x="30" y="24"/>
                </a:lnTo>
                <a:lnTo>
                  <a:pt x="30" y="22"/>
                </a:lnTo>
                <a:lnTo>
                  <a:pt x="32" y="20"/>
                </a:lnTo>
                <a:lnTo>
                  <a:pt x="38" y="22"/>
                </a:lnTo>
                <a:lnTo>
                  <a:pt x="42" y="24"/>
                </a:lnTo>
                <a:lnTo>
                  <a:pt x="46" y="28"/>
                </a:lnTo>
                <a:lnTo>
                  <a:pt x="48" y="32"/>
                </a:lnTo>
                <a:lnTo>
                  <a:pt x="52" y="44"/>
                </a:lnTo>
                <a:lnTo>
                  <a:pt x="54" y="56"/>
                </a:lnTo>
                <a:lnTo>
                  <a:pt x="54" y="58"/>
                </a:lnTo>
                <a:lnTo>
                  <a:pt x="52" y="64"/>
                </a:lnTo>
                <a:lnTo>
                  <a:pt x="50" y="70"/>
                </a:lnTo>
                <a:lnTo>
                  <a:pt x="50" y="72"/>
                </a:lnTo>
                <a:lnTo>
                  <a:pt x="52" y="74"/>
                </a:lnTo>
                <a:lnTo>
                  <a:pt x="58" y="74"/>
                </a:lnTo>
                <a:lnTo>
                  <a:pt x="58" y="80"/>
                </a:lnTo>
                <a:lnTo>
                  <a:pt x="62" y="84"/>
                </a:lnTo>
                <a:lnTo>
                  <a:pt x="66" y="88"/>
                </a:lnTo>
                <a:lnTo>
                  <a:pt x="68" y="88"/>
                </a:lnTo>
                <a:lnTo>
                  <a:pt x="72" y="100"/>
                </a:lnTo>
                <a:lnTo>
                  <a:pt x="76" y="106"/>
                </a:lnTo>
                <a:lnTo>
                  <a:pt x="80" y="110"/>
                </a:lnTo>
                <a:lnTo>
                  <a:pt x="84" y="112"/>
                </a:lnTo>
                <a:lnTo>
                  <a:pt x="86" y="114"/>
                </a:lnTo>
                <a:lnTo>
                  <a:pt x="88" y="116"/>
                </a:lnTo>
                <a:lnTo>
                  <a:pt x="86" y="120"/>
                </a:lnTo>
                <a:lnTo>
                  <a:pt x="84" y="126"/>
                </a:lnTo>
                <a:lnTo>
                  <a:pt x="86" y="132"/>
                </a:lnTo>
                <a:lnTo>
                  <a:pt x="92" y="140"/>
                </a:lnTo>
                <a:lnTo>
                  <a:pt x="104" y="154"/>
                </a:lnTo>
                <a:lnTo>
                  <a:pt x="112" y="162"/>
                </a:lnTo>
                <a:lnTo>
                  <a:pt x="118" y="168"/>
                </a:lnTo>
                <a:lnTo>
                  <a:pt x="122" y="178"/>
                </a:lnTo>
                <a:lnTo>
                  <a:pt x="130" y="188"/>
                </a:lnTo>
                <a:lnTo>
                  <a:pt x="130" y="202"/>
                </a:lnTo>
                <a:lnTo>
                  <a:pt x="132" y="206"/>
                </a:lnTo>
                <a:lnTo>
                  <a:pt x="132" y="210"/>
                </a:lnTo>
                <a:lnTo>
                  <a:pt x="132" y="216"/>
                </a:lnTo>
                <a:lnTo>
                  <a:pt x="130" y="220"/>
                </a:lnTo>
                <a:lnTo>
                  <a:pt x="128" y="220"/>
                </a:lnTo>
                <a:lnTo>
                  <a:pt x="128" y="226"/>
                </a:lnTo>
                <a:lnTo>
                  <a:pt x="124" y="226"/>
                </a:lnTo>
                <a:lnTo>
                  <a:pt x="124" y="232"/>
                </a:lnTo>
                <a:lnTo>
                  <a:pt x="126" y="238"/>
                </a:lnTo>
                <a:lnTo>
                  <a:pt x="130" y="244"/>
                </a:lnTo>
                <a:lnTo>
                  <a:pt x="138" y="250"/>
                </a:lnTo>
                <a:lnTo>
                  <a:pt x="148" y="256"/>
                </a:lnTo>
                <a:lnTo>
                  <a:pt x="150" y="262"/>
                </a:lnTo>
                <a:lnTo>
                  <a:pt x="154" y="266"/>
                </a:lnTo>
                <a:lnTo>
                  <a:pt x="158" y="270"/>
                </a:lnTo>
                <a:lnTo>
                  <a:pt x="166" y="270"/>
                </a:lnTo>
                <a:lnTo>
                  <a:pt x="174" y="272"/>
                </a:lnTo>
                <a:lnTo>
                  <a:pt x="178" y="274"/>
                </a:lnTo>
                <a:lnTo>
                  <a:pt x="190" y="284"/>
                </a:lnTo>
                <a:lnTo>
                  <a:pt x="198" y="290"/>
                </a:lnTo>
                <a:lnTo>
                  <a:pt x="204" y="294"/>
                </a:lnTo>
                <a:lnTo>
                  <a:pt x="218" y="300"/>
                </a:lnTo>
                <a:lnTo>
                  <a:pt x="232" y="306"/>
                </a:lnTo>
                <a:lnTo>
                  <a:pt x="246" y="312"/>
                </a:lnTo>
                <a:lnTo>
                  <a:pt x="254" y="314"/>
                </a:lnTo>
                <a:lnTo>
                  <a:pt x="260" y="314"/>
                </a:lnTo>
                <a:lnTo>
                  <a:pt x="266" y="314"/>
                </a:lnTo>
                <a:lnTo>
                  <a:pt x="274" y="308"/>
                </a:lnTo>
                <a:lnTo>
                  <a:pt x="280" y="304"/>
                </a:lnTo>
                <a:lnTo>
                  <a:pt x="286" y="302"/>
                </a:lnTo>
                <a:lnTo>
                  <a:pt x="290" y="304"/>
                </a:lnTo>
                <a:lnTo>
                  <a:pt x="296" y="306"/>
                </a:lnTo>
                <a:lnTo>
                  <a:pt x="306" y="312"/>
                </a:lnTo>
                <a:lnTo>
                  <a:pt x="314" y="320"/>
                </a:lnTo>
                <a:lnTo>
                  <a:pt x="318" y="328"/>
                </a:lnTo>
                <a:lnTo>
                  <a:pt x="324" y="336"/>
                </a:lnTo>
                <a:lnTo>
                  <a:pt x="328" y="324"/>
                </a:lnTo>
                <a:lnTo>
                  <a:pt x="330" y="318"/>
                </a:lnTo>
                <a:lnTo>
                  <a:pt x="334" y="312"/>
                </a:lnTo>
                <a:lnTo>
                  <a:pt x="354" y="312"/>
                </a:lnTo>
                <a:lnTo>
                  <a:pt x="354" y="306"/>
                </a:lnTo>
                <a:lnTo>
                  <a:pt x="352" y="302"/>
                </a:lnTo>
                <a:lnTo>
                  <a:pt x="348" y="300"/>
                </a:lnTo>
                <a:lnTo>
                  <a:pt x="346" y="296"/>
                </a:lnTo>
                <a:lnTo>
                  <a:pt x="344" y="292"/>
                </a:lnTo>
                <a:lnTo>
                  <a:pt x="348" y="284"/>
                </a:lnTo>
                <a:lnTo>
                  <a:pt x="352" y="280"/>
                </a:lnTo>
                <a:lnTo>
                  <a:pt x="356" y="278"/>
                </a:lnTo>
                <a:lnTo>
                  <a:pt x="380" y="278"/>
                </a:lnTo>
                <a:lnTo>
                  <a:pt x="384" y="278"/>
                </a:lnTo>
                <a:lnTo>
                  <a:pt x="386" y="276"/>
                </a:lnTo>
                <a:lnTo>
                  <a:pt x="388" y="274"/>
                </a:lnTo>
                <a:lnTo>
                  <a:pt x="390" y="270"/>
                </a:lnTo>
                <a:lnTo>
                  <a:pt x="392" y="268"/>
                </a:lnTo>
                <a:lnTo>
                  <a:pt x="396" y="268"/>
                </a:lnTo>
                <a:lnTo>
                  <a:pt x="398" y="270"/>
                </a:lnTo>
                <a:lnTo>
                  <a:pt x="398" y="274"/>
                </a:lnTo>
                <a:lnTo>
                  <a:pt x="400" y="27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61" name="Freeform 67"/>
          <p:cNvSpPr/>
          <p:nvPr/>
        </p:nvSpPr>
        <p:spPr bwMode="auto">
          <a:xfrm>
            <a:off x="3606800" y="2281238"/>
            <a:ext cx="201613" cy="79375"/>
          </a:xfrm>
          <a:custGeom>
            <a:avLst/>
            <a:gdLst>
              <a:gd name="T0" fmla="*/ 2147483647 w 162"/>
              <a:gd name="T1" fmla="*/ 2147483647 h 64"/>
              <a:gd name="T2" fmla="*/ 2147483647 w 162"/>
              <a:gd name="T3" fmla="*/ 2147483647 h 64"/>
              <a:gd name="T4" fmla="*/ 2147483647 w 162"/>
              <a:gd name="T5" fmla="*/ 2147483647 h 64"/>
              <a:gd name="T6" fmla="*/ 2147483647 w 162"/>
              <a:gd name="T7" fmla="*/ 2147483647 h 64"/>
              <a:gd name="T8" fmla="*/ 2147483647 w 162"/>
              <a:gd name="T9" fmla="*/ 2147483647 h 64"/>
              <a:gd name="T10" fmla="*/ 2147483647 w 162"/>
              <a:gd name="T11" fmla="*/ 2147483647 h 64"/>
              <a:gd name="T12" fmla="*/ 2147483647 w 162"/>
              <a:gd name="T13" fmla="*/ 2147483647 h 64"/>
              <a:gd name="T14" fmla="*/ 2147483647 w 162"/>
              <a:gd name="T15" fmla="*/ 2147483647 h 64"/>
              <a:gd name="T16" fmla="*/ 2147483647 w 162"/>
              <a:gd name="T17" fmla="*/ 2147483647 h 64"/>
              <a:gd name="T18" fmla="*/ 2147483647 w 162"/>
              <a:gd name="T19" fmla="*/ 2147483647 h 64"/>
              <a:gd name="T20" fmla="*/ 2147483647 w 162"/>
              <a:gd name="T21" fmla="*/ 2147483647 h 64"/>
              <a:gd name="T22" fmla="*/ 2147483647 w 162"/>
              <a:gd name="T23" fmla="*/ 2147483647 h 64"/>
              <a:gd name="T24" fmla="*/ 2147483647 w 162"/>
              <a:gd name="T25" fmla="*/ 2147483647 h 64"/>
              <a:gd name="T26" fmla="*/ 0 w 162"/>
              <a:gd name="T27" fmla="*/ 2147483647 h 64"/>
              <a:gd name="T28" fmla="*/ 2147483647 w 162"/>
              <a:gd name="T29" fmla="*/ 2147483647 h 64"/>
              <a:gd name="T30" fmla="*/ 2147483647 w 162"/>
              <a:gd name="T31" fmla="*/ 2147483647 h 64"/>
              <a:gd name="T32" fmla="*/ 2147483647 w 162"/>
              <a:gd name="T33" fmla="*/ 2147483647 h 64"/>
              <a:gd name="T34" fmla="*/ 2147483647 w 162"/>
              <a:gd name="T35" fmla="*/ 2147483647 h 64"/>
              <a:gd name="T36" fmla="*/ 2147483647 w 162"/>
              <a:gd name="T37" fmla="*/ 2147483647 h 64"/>
              <a:gd name="T38" fmla="*/ 2147483647 w 162"/>
              <a:gd name="T39" fmla="*/ 2147483647 h 64"/>
              <a:gd name="T40" fmla="*/ 2147483647 w 162"/>
              <a:gd name="T41" fmla="*/ 0 h 64"/>
              <a:gd name="T42" fmla="*/ 2147483647 w 162"/>
              <a:gd name="T43" fmla="*/ 0 h 64"/>
              <a:gd name="T44" fmla="*/ 2147483647 w 162"/>
              <a:gd name="T45" fmla="*/ 0 h 64"/>
              <a:gd name="T46" fmla="*/ 2147483647 w 162"/>
              <a:gd name="T47" fmla="*/ 2147483647 h 64"/>
              <a:gd name="T48" fmla="*/ 2147483647 w 162"/>
              <a:gd name="T49" fmla="*/ 2147483647 h 64"/>
              <a:gd name="T50" fmla="*/ 2147483647 w 162"/>
              <a:gd name="T51" fmla="*/ 2147483647 h 64"/>
              <a:gd name="T52" fmla="*/ 2147483647 w 162"/>
              <a:gd name="T53" fmla="*/ 2147483647 h 64"/>
              <a:gd name="T54" fmla="*/ 2147483647 w 162"/>
              <a:gd name="T55" fmla="*/ 2147483647 h 64"/>
              <a:gd name="T56" fmla="*/ 2147483647 w 162"/>
              <a:gd name="T57" fmla="*/ 2147483647 h 64"/>
              <a:gd name="T58" fmla="*/ 2147483647 w 162"/>
              <a:gd name="T59" fmla="*/ 2147483647 h 64"/>
              <a:gd name="T60" fmla="*/ 2147483647 w 162"/>
              <a:gd name="T61" fmla="*/ 2147483647 h 64"/>
              <a:gd name="T62" fmla="*/ 2147483647 w 162"/>
              <a:gd name="T63" fmla="*/ 2147483647 h 64"/>
              <a:gd name="T64" fmla="*/ 2147483647 w 162"/>
              <a:gd name="T65" fmla="*/ 2147483647 h 64"/>
              <a:gd name="T66" fmla="*/ 2147483647 w 162"/>
              <a:gd name="T67" fmla="*/ 2147483647 h 64"/>
              <a:gd name="T68" fmla="*/ 2147483647 w 162"/>
              <a:gd name="T69" fmla="*/ 2147483647 h 64"/>
              <a:gd name="T70" fmla="*/ 2147483647 w 162"/>
              <a:gd name="T71" fmla="*/ 2147483647 h 64"/>
              <a:gd name="T72" fmla="*/ 2147483647 w 162"/>
              <a:gd name="T73" fmla="*/ 2147483647 h 64"/>
              <a:gd name="T74" fmla="*/ 2147483647 w 162"/>
              <a:gd name="T75" fmla="*/ 2147483647 h 64"/>
              <a:gd name="T76" fmla="*/ 2147483647 w 162"/>
              <a:gd name="T77" fmla="*/ 2147483647 h 64"/>
              <a:gd name="T78" fmla="*/ 2147483647 w 162"/>
              <a:gd name="T79" fmla="*/ 2147483647 h 64"/>
              <a:gd name="T80" fmla="*/ 2147483647 w 162"/>
              <a:gd name="T81" fmla="*/ 2147483647 h 64"/>
              <a:gd name="T82" fmla="*/ 2147483647 w 162"/>
              <a:gd name="T83" fmla="*/ 2147483647 h 64"/>
              <a:gd name="T84" fmla="*/ 2147483647 w 162"/>
              <a:gd name="T85" fmla="*/ 2147483647 h 64"/>
              <a:gd name="T86" fmla="*/ 2147483647 w 162"/>
              <a:gd name="T87" fmla="*/ 2147483647 h 64"/>
              <a:gd name="T88" fmla="*/ 2147483647 w 162"/>
              <a:gd name="T89" fmla="*/ 2147483647 h 64"/>
              <a:gd name="T90" fmla="*/ 2147483647 w 162"/>
              <a:gd name="T91" fmla="*/ 2147483647 h 64"/>
              <a:gd name="T92" fmla="*/ 2147483647 w 162"/>
              <a:gd name="T93" fmla="*/ 2147483647 h 64"/>
              <a:gd name="T94" fmla="*/ 2147483647 w 162"/>
              <a:gd name="T95" fmla="*/ 2147483647 h 64"/>
              <a:gd name="T96" fmla="*/ 2147483647 w 162"/>
              <a:gd name="T97" fmla="*/ 2147483647 h 64"/>
              <a:gd name="T98" fmla="*/ 2147483647 w 162"/>
              <a:gd name="T99" fmla="*/ 2147483647 h 64"/>
              <a:gd name="T100" fmla="*/ 2147483647 w 162"/>
              <a:gd name="T101" fmla="*/ 2147483647 h 64"/>
              <a:gd name="T102" fmla="*/ 2147483647 w 162"/>
              <a:gd name="T103" fmla="*/ 2147483647 h 64"/>
              <a:gd name="T104" fmla="*/ 2147483647 w 162"/>
              <a:gd name="T105" fmla="*/ 2147483647 h 64"/>
              <a:gd name="T106" fmla="*/ 2147483647 w 162"/>
              <a:gd name="T107" fmla="*/ 2147483647 h 64"/>
              <a:gd name="T108" fmla="*/ 2147483647 w 162"/>
              <a:gd name="T109" fmla="*/ 2147483647 h 64"/>
              <a:gd name="T110" fmla="*/ 2147483647 w 162"/>
              <a:gd name="T111" fmla="*/ 2147483647 h 64"/>
              <a:gd name="T112" fmla="*/ 2147483647 w 162"/>
              <a:gd name="T113" fmla="*/ 2147483647 h 64"/>
              <a:gd name="T114" fmla="*/ 2147483647 w 162"/>
              <a:gd name="T115" fmla="*/ 2147483647 h 64"/>
              <a:gd name="T116" fmla="*/ 2147483647 w 162"/>
              <a:gd name="T117" fmla="*/ 2147483647 h 64"/>
              <a:gd name="T118" fmla="*/ 2147483647 w 162"/>
              <a:gd name="T119" fmla="*/ 2147483647 h 64"/>
              <a:gd name="T120" fmla="*/ 2147483647 w 162"/>
              <a:gd name="T121" fmla="*/ 2147483647 h 6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2"/>
              <a:gd name="T184" fmla="*/ 0 h 64"/>
              <a:gd name="T185" fmla="*/ 162 w 162"/>
              <a:gd name="T186" fmla="*/ 64 h 6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2" h="64">
                <a:moveTo>
                  <a:pt x="44" y="18"/>
                </a:moveTo>
                <a:lnTo>
                  <a:pt x="44" y="16"/>
                </a:lnTo>
                <a:lnTo>
                  <a:pt x="48" y="16"/>
                </a:lnTo>
                <a:lnTo>
                  <a:pt x="48" y="12"/>
                </a:lnTo>
                <a:lnTo>
                  <a:pt x="44" y="10"/>
                </a:lnTo>
                <a:lnTo>
                  <a:pt x="44" y="12"/>
                </a:lnTo>
                <a:lnTo>
                  <a:pt x="36" y="12"/>
                </a:lnTo>
                <a:lnTo>
                  <a:pt x="30" y="16"/>
                </a:lnTo>
                <a:lnTo>
                  <a:pt x="22" y="18"/>
                </a:lnTo>
                <a:lnTo>
                  <a:pt x="16" y="20"/>
                </a:lnTo>
                <a:lnTo>
                  <a:pt x="14" y="22"/>
                </a:lnTo>
                <a:lnTo>
                  <a:pt x="12" y="24"/>
                </a:lnTo>
                <a:lnTo>
                  <a:pt x="6" y="26"/>
                </a:lnTo>
                <a:lnTo>
                  <a:pt x="0" y="26"/>
                </a:lnTo>
                <a:lnTo>
                  <a:pt x="4" y="24"/>
                </a:lnTo>
                <a:lnTo>
                  <a:pt x="6" y="24"/>
                </a:lnTo>
                <a:lnTo>
                  <a:pt x="8" y="18"/>
                </a:lnTo>
                <a:lnTo>
                  <a:pt x="12" y="14"/>
                </a:lnTo>
                <a:lnTo>
                  <a:pt x="18" y="10"/>
                </a:lnTo>
                <a:lnTo>
                  <a:pt x="24" y="6"/>
                </a:lnTo>
                <a:lnTo>
                  <a:pt x="42" y="0"/>
                </a:lnTo>
                <a:lnTo>
                  <a:pt x="56" y="0"/>
                </a:lnTo>
                <a:lnTo>
                  <a:pt x="60" y="0"/>
                </a:lnTo>
                <a:lnTo>
                  <a:pt x="62" y="2"/>
                </a:lnTo>
                <a:lnTo>
                  <a:pt x="66" y="4"/>
                </a:lnTo>
                <a:lnTo>
                  <a:pt x="78" y="8"/>
                </a:lnTo>
                <a:lnTo>
                  <a:pt x="86" y="16"/>
                </a:lnTo>
                <a:lnTo>
                  <a:pt x="90" y="16"/>
                </a:lnTo>
                <a:lnTo>
                  <a:pt x="96" y="16"/>
                </a:lnTo>
                <a:lnTo>
                  <a:pt x="102" y="18"/>
                </a:lnTo>
                <a:lnTo>
                  <a:pt x="114" y="24"/>
                </a:lnTo>
                <a:lnTo>
                  <a:pt x="122" y="32"/>
                </a:lnTo>
                <a:lnTo>
                  <a:pt x="130" y="38"/>
                </a:lnTo>
                <a:lnTo>
                  <a:pt x="142" y="42"/>
                </a:lnTo>
                <a:lnTo>
                  <a:pt x="140" y="44"/>
                </a:lnTo>
                <a:lnTo>
                  <a:pt x="154" y="48"/>
                </a:lnTo>
                <a:lnTo>
                  <a:pt x="160" y="52"/>
                </a:lnTo>
                <a:lnTo>
                  <a:pt x="162" y="58"/>
                </a:lnTo>
                <a:lnTo>
                  <a:pt x="154" y="60"/>
                </a:lnTo>
                <a:lnTo>
                  <a:pt x="152" y="60"/>
                </a:lnTo>
                <a:lnTo>
                  <a:pt x="152" y="62"/>
                </a:lnTo>
                <a:lnTo>
                  <a:pt x="142" y="64"/>
                </a:lnTo>
                <a:lnTo>
                  <a:pt x="130" y="64"/>
                </a:lnTo>
                <a:lnTo>
                  <a:pt x="108" y="62"/>
                </a:lnTo>
                <a:lnTo>
                  <a:pt x="112" y="58"/>
                </a:lnTo>
                <a:lnTo>
                  <a:pt x="118" y="52"/>
                </a:lnTo>
                <a:lnTo>
                  <a:pt x="118" y="48"/>
                </a:lnTo>
                <a:lnTo>
                  <a:pt x="110" y="48"/>
                </a:lnTo>
                <a:lnTo>
                  <a:pt x="102" y="46"/>
                </a:lnTo>
                <a:lnTo>
                  <a:pt x="100" y="44"/>
                </a:lnTo>
                <a:lnTo>
                  <a:pt x="98" y="38"/>
                </a:lnTo>
                <a:lnTo>
                  <a:pt x="98" y="34"/>
                </a:lnTo>
                <a:lnTo>
                  <a:pt x="96" y="32"/>
                </a:lnTo>
                <a:lnTo>
                  <a:pt x="92" y="30"/>
                </a:lnTo>
                <a:lnTo>
                  <a:pt x="78" y="30"/>
                </a:lnTo>
                <a:lnTo>
                  <a:pt x="76" y="28"/>
                </a:lnTo>
                <a:lnTo>
                  <a:pt x="72" y="26"/>
                </a:lnTo>
                <a:lnTo>
                  <a:pt x="60" y="22"/>
                </a:lnTo>
                <a:lnTo>
                  <a:pt x="50" y="18"/>
                </a:lnTo>
                <a:lnTo>
                  <a:pt x="44" y="16"/>
                </a:lnTo>
                <a:lnTo>
                  <a:pt x="44" y="1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62" name="Freeform 68"/>
          <p:cNvSpPr/>
          <p:nvPr/>
        </p:nvSpPr>
        <p:spPr bwMode="auto">
          <a:xfrm>
            <a:off x="3725863" y="2387600"/>
            <a:ext cx="39687" cy="19050"/>
          </a:xfrm>
          <a:custGeom>
            <a:avLst/>
            <a:gdLst>
              <a:gd name="T0" fmla="*/ 0 w 30"/>
              <a:gd name="T1" fmla="*/ 2147483647 h 14"/>
              <a:gd name="T2" fmla="*/ 0 w 30"/>
              <a:gd name="T3" fmla="*/ 2147483647 h 14"/>
              <a:gd name="T4" fmla="*/ 2147483647 w 30"/>
              <a:gd name="T5" fmla="*/ 2147483647 h 14"/>
              <a:gd name="T6" fmla="*/ 2147483647 w 30"/>
              <a:gd name="T7" fmla="*/ 0 h 14"/>
              <a:gd name="T8" fmla="*/ 2147483647 w 30"/>
              <a:gd name="T9" fmla="*/ 0 h 14"/>
              <a:gd name="T10" fmla="*/ 2147483647 w 30"/>
              <a:gd name="T11" fmla="*/ 2147483647 h 14"/>
              <a:gd name="T12" fmla="*/ 2147483647 w 30"/>
              <a:gd name="T13" fmla="*/ 2147483647 h 14"/>
              <a:gd name="T14" fmla="*/ 2147483647 w 30"/>
              <a:gd name="T15" fmla="*/ 2147483647 h 14"/>
              <a:gd name="T16" fmla="*/ 2147483647 w 30"/>
              <a:gd name="T17" fmla="*/ 2147483647 h 14"/>
              <a:gd name="T18" fmla="*/ 2147483647 w 30"/>
              <a:gd name="T19" fmla="*/ 2147483647 h 14"/>
              <a:gd name="T20" fmla="*/ 2147483647 w 30"/>
              <a:gd name="T21" fmla="*/ 2147483647 h 14"/>
              <a:gd name="T22" fmla="*/ 0 w 30"/>
              <a:gd name="T23" fmla="*/ 2147483647 h 14"/>
              <a:gd name="T24" fmla="*/ 0 w 30"/>
              <a:gd name="T25" fmla="*/ 2147483647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
              <a:gd name="T41" fmla="*/ 30 w 30"/>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
                <a:moveTo>
                  <a:pt x="0" y="8"/>
                </a:moveTo>
                <a:lnTo>
                  <a:pt x="0" y="4"/>
                </a:lnTo>
                <a:lnTo>
                  <a:pt x="2" y="2"/>
                </a:lnTo>
                <a:lnTo>
                  <a:pt x="6" y="0"/>
                </a:lnTo>
                <a:lnTo>
                  <a:pt x="12" y="0"/>
                </a:lnTo>
                <a:lnTo>
                  <a:pt x="20" y="4"/>
                </a:lnTo>
                <a:lnTo>
                  <a:pt x="30" y="12"/>
                </a:lnTo>
                <a:lnTo>
                  <a:pt x="26" y="12"/>
                </a:lnTo>
                <a:lnTo>
                  <a:pt x="20" y="14"/>
                </a:lnTo>
                <a:lnTo>
                  <a:pt x="8" y="12"/>
                </a:lnTo>
                <a:lnTo>
                  <a:pt x="4" y="10"/>
                </a:lnTo>
                <a:lnTo>
                  <a:pt x="0" y="6"/>
                </a:lnTo>
                <a:lnTo>
                  <a:pt x="0"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63" name="Freeform 69"/>
          <p:cNvSpPr/>
          <p:nvPr/>
        </p:nvSpPr>
        <p:spPr bwMode="auto">
          <a:xfrm>
            <a:off x="3938588" y="2387600"/>
            <a:ext cx="33337" cy="17463"/>
          </a:xfrm>
          <a:custGeom>
            <a:avLst/>
            <a:gdLst>
              <a:gd name="T0" fmla="*/ 2147483647 w 26"/>
              <a:gd name="T1" fmla="*/ 2147483647 h 12"/>
              <a:gd name="T2" fmla="*/ 2147483647 w 26"/>
              <a:gd name="T3" fmla="*/ 0 h 12"/>
              <a:gd name="T4" fmla="*/ 2147483647 w 26"/>
              <a:gd name="T5" fmla="*/ 2147483647 h 12"/>
              <a:gd name="T6" fmla="*/ 2147483647 w 26"/>
              <a:gd name="T7" fmla="*/ 2147483647 h 12"/>
              <a:gd name="T8" fmla="*/ 2147483647 w 26"/>
              <a:gd name="T9" fmla="*/ 2147483647 h 12"/>
              <a:gd name="T10" fmla="*/ 2147483647 w 26"/>
              <a:gd name="T11" fmla="*/ 2147483647 h 12"/>
              <a:gd name="T12" fmla="*/ 2147483647 w 26"/>
              <a:gd name="T13" fmla="*/ 2147483647 h 12"/>
              <a:gd name="T14" fmla="*/ 2147483647 w 26"/>
              <a:gd name="T15" fmla="*/ 2147483647 h 12"/>
              <a:gd name="T16" fmla="*/ 0 w 26"/>
              <a:gd name="T17" fmla="*/ 2147483647 h 12"/>
              <a:gd name="T18" fmla="*/ 0 w 26"/>
              <a:gd name="T19" fmla="*/ 2147483647 h 12"/>
              <a:gd name="T20" fmla="*/ 2147483647 w 26"/>
              <a:gd name="T21" fmla="*/ 2147483647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10" y="2"/>
                </a:moveTo>
                <a:lnTo>
                  <a:pt x="24" y="0"/>
                </a:lnTo>
                <a:lnTo>
                  <a:pt x="24" y="2"/>
                </a:lnTo>
                <a:lnTo>
                  <a:pt x="26" y="6"/>
                </a:lnTo>
                <a:lnTo>
                  <a:pt x="24" y="8"/>
                </a:lnTo>
                <a:lnTo>
                  <a:pt x="22" y="10"/>
                </a:lnTo>
                <a:lnTo>
                  <a:pt x="12" y="12"/>
                </a:lnTo>
                <a:lnTo>
                  <a:pt x="4" y="10"/>
                </a:lnTo>
                <a:lnTo>
                  <a:pt x="0" y="8"/>
                </a:lnTo>
                <a:lnTo>
                  <a:pt x="0" y="2"/>
                </a:lnTo>
                <a:lnTo>
                  <a:pt x="10" y="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64" name="Freeform 70"/>
          <p:cNvSpPr/>
          <p:nvPr/>
        </p:nvSpPr>
        <p:spPr bwMode="auto">
          <a:xfrm>
            <a:off x="3743325" y="2241550"/>
            <a:ext cx="11113" cy="17463"/>
          </a:xfrm>
          <a:custGeom>
            <a:avLst/>
            <a:gdLst>
              <a:gd name="T0" fmla="*/ 2147483647 w 10"/>
              <a:gd name="T1" fmla="*/ 2147483647 h 14"/>
              <a:gd name="T2" fmla="*/ 2147483647 w 10"/>
              <a:gd name="T3" fmla="*/ 2147483647 h 14"/>
              <a:gd name="T4" fmla="*/ 2147483647 w 10"/>
              <a:gd name="T5" fmla="*/ 2147483647 h 14"/>
              <a:gd name="T6" fmla="*/ 2147483647 w 10"/>
              <a:gd name="T7" fmla="*/ 2147483647 h 14"/>
              <a:gd name="T8" fmla="*/ 0 w 10"/>
              <a:gd name="T9" fmla="*/ 2147483647 h 14"/>
              <a:gd name="T10" fmla="*/ 2147483647 w 10"/>
              <a:gd name="T11" fmla="*/ 2147483647 h 14"/>
              <a:gd name="T12" fmla="*/ 2147483647 w 10"/>
              <a:gd name="T13" fmla="*/ 0 h 14"/>
              <a:gd name="T14" fmla="*/ 2147483647 w 10"/>
              <a:gd name="T15" fmla="*/ 2147483647 h 14"/>
              <a:gd name="T16" fmla="*/ 2147483647 w 10"/>
              <a:gd name="T17" fmla="*/ 2147483647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4"/>
              <a:gd name="T29" fmla="*/ 10 w 10"/>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4">
                <a:moveTo>
                  <a:pt x="10" y="8"/>
                </a:moveTo>
                <a:lnTo>
                  <a:pt x="8" y="12"/>
                </a:lnTo>
                <a:lnTo>
                  <a:pt x="4" y="14"/>
                </a:lnTo>
                <a:lnTo>
                  <a:pt x="2" y="12"/>
                </a:lnTo>
                <a:lnTo>
                  <a:pt x="0" y="8"/>
                </a:lnTo>
                <a:lnTo>
                  <a:pt x="2" y="4"/>
                </a:lnTo>
                <a:lnTo>
                  <a:pt x="4" y="0"/>
                </a:lnTo>
                <a:lnTo>
                  <a:pt x="8" y="2"/>
                </a:lnTo>
                <a:lnTo>
                  <a:pt x="10"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65" name="Freeform 71"/>
          <p:cNvSpPr/>
          <p:nvPr/>
        </p:nvSpPr>
        <p:spPr bwMode="auto">
          <a:xfrm>
            <a:off x="3616325" y="2593975"/>
            <a:ext cx="107950" cy="50800"/>
          </a:xfrm>
          <a:custGeom>
            <a:avLst/>
            <a:gdLst>
              <a:gd name="T0" fmla="*/ 0 w 88"/>
              <a:gd name="T1" fmla="*/ 2147483647 h 42"/>
              <a:gd name="T2" fmla="*/ 0 w 88"/>
              <a:gd name="T3" fmla="*/ 2147483647 h 42"/>
              <a:gd name="T4" fmla="*/ 0 w 88"/>
              <a:gd name="T5" fmla="*/ 2147483647 h 42"/>
              <a:gd name="T6" fmla="*/ 0 w 88"/>
              <a:gd name="T7" fmla="*/ 2147483647 h 42"/>
              <a:gd name="T8" fmla="*/ 2147483647 w 88"/>
              <a:gd name="T9" fmla="*/ 2147483647 h 42"/>
              <a:gd name="T10" fmla="*/ 2147483647 w 88"/>
              <a:gd name="T11" fmla="*/ 2147483647 h 42"/>
              <a:gd name="T12" fmla="*/ 2147483647 w 88"/>
              <a:gd name="T13" fmla="*/ 2147483647 h 42"/>
              <a:gd name="T14" fmla="*/ 2147483647 w 88"/>
              <a:gd name="T15" fmla="*/ 2147483647 h 42"/>
              <a:gd name="T16" fmla="*/ 2147483647 w 88"/>
              <a:gd name="T17" fmla="*/ 2147483647 h 42"/>
              <a:gd name="T18" fmla="*/ 2147483647 w 88"/>
              <a:gd name="T19" fmla="*/ 2147483647 h 42"/>
              <a:gd name="T20" fmla="*/ 2147483647 w 88"/>
              <a:gd name="T21" fmla="*/ 2147483647 h 42"/>
              <a:gd name="T22" fmla="*/ 2147483647 w 88"/>
              <a:gd name="T23" fmla="*/ 2147483647 h 42"/>
              <a:gd name="T24" fmla="*/ 2147483647 w 88"/>
              <a:gd name="T25" fmla="*/ 2147483647 h 42"/>
              <a:gd name="T26" fmla="*/ 2147483647 w 88"/>
              <a:gd name="T27" fmla="*/ 2147483647 h 42"/>
              <a:gd name="T28" fmla="*/ 2147483647 w 88"/>
              <a:gd name="T29" fmla="*/ 0 h 42"/>
              <a:gd name="T30" fmla="*/ 2147483647 w 88"/>
              <a:gd name="T31" fmla="*/ 0 h 42"/>
              <a:gd name="T32" fmla="*/ 2147483647 w 88"/>
              <a:gd name="T33" fmla="*/ 2147483647 h 42"/>
              <a:gd name="T34" fmla="*/ 2147483647 w 88"/>
              <a:gd name="T35" fmla="*/ 2147483647 h 42"/>
              <a:gd name="T36" fmla="*/ 2147483647 w 88"/>
              <a:gd name="T37" fmla="*/ 2147483647 h 42"/>
              <a:gd name="T38" fmla="*/ 2147483647 w 88"/>
              <a:gd name="T39" fmla="*/ 2147483647 h 42"/>
              <a:gd name="T40" fmla="*/ 2147483647 w 88"/>
              <a:gd name="T41" fmla="*/ 2147483647 h 42"/>
              <a:gd name="T42" fmla="*/ 2147483647 w 88"/>
              <a:gd name="T43" fmla="*/ 2147483647 h 42"/>
              <a:gd name="T44" fmla="*/ 2147483647 w 88"/>
              <a:gd name="T45" fmla="*/ 2147483647 h 42"/>
              <a:gd name="T46" fmla="*/ 2147483647 w 88"/>
              <a:gd name="T47" fmla="*/ 2147483647 h 42"/>
              <a:gd name="T48" fmla="*/ 2147483647 w 88"/>
              <a:gd name="T49" fmla="*/ 2147483647 h 42"/>
              <a:gd name="T50" fmla="*/ 2147483647 w 88"/>
              <a:gd name="T51" fmla="*/ 2147483647 h 42"/>
              <a:gd name="T52" fmla="*/ 2147483647 w 88"/>
              <a:gd name="T53" fmla="*/ 2147483647 h 42"/>
              <a:gd name="T54" fmla="*/ 2147483647 w 88"/>
              <a:gd name="T55" fmla="*/ 2147483647 h 42"/>
              <a:gd name="T56" fmla="*/ 2147483647 w 88"/>
              <a:gd name="T57" fmla="*/ 2147483647 h 42"/>
              <a:gd name="T58" fmla="*/ 2147483647 w 88"/>
              <a:gd name="T59" fmla="*/ 2147483647 h 42"/>
              <a:gd name="T60" fmla="*/ 2147483647 w 88"/>
              <a:gd name="T61" fmla="*/ 2147483647 h 42"/>
              <a:gd name="T62" fmla="*/ 2147483647 w 88"/>
              <a:gd name="T63" fmla="*/ 2147483647 h 42"/>
              <a:gd name="T64" fmla="*/ 2147483647 w 88"/>
              <a:gd name="T65" fmla="*/ 2147483647 h 42"/>
              <a:gd name="T66" fmla="*/ 2147483647 w 88"/>
              <a:gd name="T67" fmla="*/ 2147483647 h 42"/>
              <a:gd name="T68" fmla="*/ 2147483647 w 88"/>
              <a:gd name="T69" fmla="*/ 2147483647 h 42"/>
              <a:gd name="T70" fmla="*/ 2147483647 w 88"/>
              <a:gd name="T71" fmla="*/ 2147483647 h 42"/>
              <a:gd name="T72" fmla="*/ 2147483647 w 88"/>
              <a:gd name="T73" fmla="*/ 2147483647 h 42"/>
              <a:gd name="T74" fmla="*/ 2147483647 w 88"/>
              <a:gd name="T75" fmla="*/ 2147483647 h 42"/>
              <a:gd name="T76" fmla="*/ 2147483647 w 88"/>
              <a:gd name="T77" fmla="*/ 2147483647 h 42"/>
              <a:gd name="T78" fmla="*/ 2147483647 w 88"/>
              <a:gd name="T79" fmla="*/ 2147483647 h 42"/>
              <a:gd name="T80" fmla="*/ 2147483647 w 88"/>
              <a:gd name="T81" fmla="*/ 2147483647 h 42"/>
              <a:gd name="T82" fmla="*/ 2147483647 w 88"/>
              <a:gd name="T83" fmla="*/ 2147483647 h 42"/>
              <a:gd name="T84" fmla="*/ 2147483647 w 88"/>
              <a:gd name="T85" fmla="*/ 2147483647 h 42"/>
              <a:gd name="T86" fmla="*/ 2147483647 w 88"/>
              <a:gd name="T87" fmla="*/ 2147483647 h 42"/>
              <a:gd name="T88" fmla="*/ 2147483647 w 88"/>
              <a:gd name="T89" fmla="*/ 2147483647 h 42"/>
              <a:gd name="T90" fmla="*/ 2147483647 w 88"/>
              <a:gd name="T91" fmla="*/ 2147483647 h 42"/>
              <a:gd name="T92" fmla="*/ 2147483647 w 88"/>
              <a:gd name="T93" fmla="*/ 2147483647 h 42"/>
              <a:gd name="T94" fmla="*/ 2147483647 w 88"/>
              <a:gd name="T95" fmla="*/ 2147483647 h 42"/>
              <a:gd name="T96" fmla="*/ 2147483647 w 88"/>
              <a:gd name="T97" fmla="*/ 2147483647 h 42"/>
              <a:gd name="T98" fmla="*/ 0 w 88"/>
              <a:gd name="T99" fmla="*/ 2147483647 h 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8"/>
              <a:gd name="T151" fmla="*/ 0 h 42"/>
              <a:gd name="T152" fmla="*/ 88 w 88"/>
              <a:gd name="T153" fmla="*/ 42 h 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8" h="42">
                <a:moveTo>
                  <a:pt x="0" y="22"/>
                </a:moveTo>
                <a:lnTo>
                  <a:pt x="0" y="18"/>
                </a:lnTo>
                <a:lnTo>
                  <a:pt x="0" y="14"/>
                </a:lnTo>
                <a:lnTo>
                  <a:pt x="0" y="6"/>
                </a:lnTo>
                <a:lnTo>
                  <a:pt x="2" y="6"/>
                </a:lnTo>
                <a:lnTo>
                  <a:pt x="8" y="6"/>
                </a:lnTo>
                <a:lnTo>
                  <a:pt x="12" y="10"/>
                </a:lnTo>
                <a:lnTo>
                  <a:pt x="16" y="10"/>
                </a:lnTo>
                <a:lnTo>
                  <a:pt x="20" y="14"/>
                </a:lnTo>
                <a:lnTo>
                  <a:pt x="26" y="14"/>
                </a:lnTo>
                <a:lnTo>
                  <a:pt x="30" y="14"/>
                </a:lnTo>
                <a:lnTo>
                  <a:pt x="36" y="12"/>
                </a:lnTo>
                <a:lnTo>
                  <a:pt x="38" y="8"/>
                </a:lnTo>
                <a:lnTo>
                  <a:pt x="44" y="2"/>
                </a:lnTo>
                <a:lnTo>
                  <a:pt x="48" y="0"/>
                </a:lnTo>
                <a:lnTo>
                  <a:pt x="52" y="0"/>
                </a:lnTo>
                <a:lnTo>
                  <a:pt x="62" y="2"/>
                </a:lnTo>
                <a:lnTo>
                  <a:pt x="70" y="8"/>
                </a:lnTo>
                <a:lnTo>
                  <a:pt x="80" y="14"/>
                </a:lnTo>
                <a:lnTo>
                  <a:pt x="86" y="18"/>
                </a:lnTo>
                <a:lnTo>
                  <a:pt x="88" y="18"/>
                </a:lnTo>
                <a:lnTo>
                  <a:pt x="86" y="20"/>
                </a:lnTo>
                <a:lnTo>
                  <a:pt x="86" y="26"/>
                </a:lnTo>
                <a:lnTo>
                  <a:pt x="88" y="32"/>
                </a:lnTo>
                <a:lnTo>
                  <a:pt x="86" y="34"/>
                </a:lnTo>
                <a:lnTo>
                  <a:pt x="82" y="38"/>
                </a:lnTo>
                <a:lnTo>
                  <a:pt x="76" y="42"/>
                </a:lnTo>
                <a:lnTo>
                  <a:pt x="70" y="30"/>
                </a:lnTo>
                <a:lnTo>
                  <a:pt x="70" y="26"/>
                </a:lnTo>
                <a:lnTo>
                  <a:pt x="76" y="26"/>
                </a:lnTo>
                <a:lnTo>
                  <a:pt x="68" y="16"/>
                </a:lnTo>
                <a:lnTo>
                  <a:pt x="64" y="14"/>
                </a:lnTo>
                <a:lnTo>
                  <a:pt x="56" y="14"/>
                </a:lnTo>
                <a:lnTo>
                  <a:pt x="52" y="14"/>
                </a:lnTo>
                <a:lnTo>
                  <a:pt x="46" y="20"/>
                </a:lnTo>
                <a:lnTo>
                  <a:pt x="38" y="30"/>
                </a:lnTo>
                <a:lnTo>
                  <a:pt x="40" y="32"/>
                </a:lnTo>
                <a:lnTo>
                  <a:pt x="44" y="32"/>
                </a:lnTo>
                <a:lnTo>
                  <a:pt x="44" y="38"/>
                </a:lnTo>
                <a:lnTo>
                  <a:pt x="42" y="42"/>
                </a:lnTo>
                <a:lnTo>
                  <a:pt x="38" y="42"/>
                </a:lnTo>
                <a:lnTo>
                  <a:pt x="36" y="42"/>
                </a:lnTo>
                <a:lnTo>
                  <a:pt x="32" y="42"/>
                </a:lnTo>
                <a:lnTo>
                  <a:pt x="30" y="42"/>
                </a:lnTo>
                <a:lnTo>
                  <a:pt x="30" y="36"/>
                </a:lnTo>
                <a:lnTo>
                  <a:pt x="24" y="34"/>
                </a:lnTo>
                <a:lnTo>
                  <a:pt x="20" y="32"/>
                </a:lnTo>
                <a:lnTo>
                  <a:pt x="16" y="30"/>
                </a:lnTo>
                <a:lnTo>
                  <a:pt x="12" y="26"/>
                </a:lnTo>
                <a:lnTo>
                  <a:pt x="0" y="2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66" name="Freeform 72"/>
          <p:cNvSpPr/>
          <p:nvPr/>
        </p:nvSpPr>
        <p:spPr bwMode="auto">
          <a:xfrm>
            <a:off x="3559175" y="2565400"/>
            <a:ext cx="66675" cy="55563"/>
          </a:xfrm>
          <a:custGeom>
            <a:avLst/>
            <a:gdLst>
              <a:gd name="T0" fmla="*/ 2147483647 w 54"/>
              <a:gd name="T1" fmla="*/ 2147483647 h 44"/>
              <a:gd name="T2" fmla="*/ 2147483647 w 54"/>
              <a:gd name="T3" fmla="*/ 2147483647 h 44"/>
              <a:gd name="T4" fmla="*/ 2147483647 w 54"/>
              <a:gd name="T5" fmla="*/ 2147483647 h 44"/>
              <a:gd name="T6" fmla="*/ 2147483647 w 54"/>
              <a:gd name="T7" fmla="*/ 2147483647 h 44"/>
              <a:gd name="T8" fmla="*/ 2147483647 w 54"/>
              <a:gd name="T9" fmla="*/ 2147483647 h 44"/>
              <a:gd name="T10" fmla="*/ 2147483647 w 54"/>
              <a:gd name="T11" fmla="*/ 2147483647 h 44"/>
              <a:gd name="T12" fmla="*/ 2147483647 w 54"/>
              <a:gd name="T13" fmla="*/ 2147483647 h 44"/>
              <a:gd name="T14" fmla="*/ 2147483647 w 54"/>
              <a:gd name="T15" fmla="*/ 2147483647 h 44"/>
              <a:gd name="T16" fmla="*/ 2147483647 w 54"/>
              <a:gd name="T17" fmla="*/ 2147483647 h 44"/>
              <a:gd name="T18" fmla="*/ 2147483647 w 54"/>
              <a:gd name="T19" fmla="*/ 2147483647 h 44"/>
              <a:gd name="T20" fmla="*/ 2147483647 w 54"/>
              <a:gd name="T21" fmla="*/ 2147483647 h 44"/>
              <a:gd name="T22" fmla="*/ 2147483647 w 54"/>
              <a:gd name="T23" fmla="*/ 2147483647 h 44"/>
              <a:gd name="T24" fmla="*/ 2147483647 w 54"/>
              <a:gd name="T25" fmla="*/ 2147483647 h 44"/>
              <a:gd name="T26" fmla="*/ 2147483647 w 54"/>
              <a:gd name="T27" fmla="*/ 2147483647 h 44"/>
              <a:gd name="T28" fmla="*/ 2147483647 w 54"/>
              <a:gd name="T29" fmla="*/ 2147483647 h 44"/>
              <a:gd name="T30" fmla="*/ 2147483647 w 54"/>
              <a:gd name="T31" fmla="*/ 2147483647 h 44"/>
              <a:gd name="T32" fmla="*/ 0 w 54"/>
              <a:gd name="T33" fmla="*/ 2147483647 h 44"/>
              <a:gd name="T34" fmla="*/ 2147483647 w 54"/>
              <a:gd name="T35" fmla="*/ 2147483647 h 44"/>
              <a:gd name="T36" fmla="*/ 2147483647 w 54"/>
              <a:gd name="T37" fmla="*/ 2147483647 h 44"/>
              <a:gd name="T38" fmla="*/ 2147483647 w 54"/>
              <a:gd name="T39" fmla="*/ 2147483647 h 44"/>
              <a:gd name="T40" fmla="*/ 2147483647 w 54"/>
              <a:gd name="T41" fmla="*/ 0 h 44"/>
              <a:gd name="T42" fmla="*/ 2147483647 w 54"/>
              <a:gd name="T43" fmla="*/ 2147483647 h 44"/>
              <a:gd name="T44" fmla="*/ 2147483647 w 54"/>
              <a:gd name="T45" fmla="*/ 2147483647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4"/>
              <a:gd name="T70" fmla="*/ 0 h 44"/>
              <a:gd name="T71" fmla="*/ 54 w 54"/>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4" h="44">
                <a:moveTo>
                  <a:pt x="38" y="6"/>
                </a:moveTo>
                <a:lnTo>
                  <a:pt x="46" y="18"/>
                </a:lnTo>
                <a:lnTo>
                  <a:pt x="54" y="28"/>
                </a:lnTo>
                <a:lnTo>
                  <a:pt x="46" y="28"/>
                </a:lnTo>
                <a:lnTo>
                  <a:pt x="46" y="44"/>
                </a:lnTo>
                <a:lnTo>
                  <a:pt x="32" y="40"/>
                </a:lnTo>
                <a:lnTo>
                  <a:pt x="34" y="36"/>
                </a:lnTo>
                <a:lnTo>
                  <a:pt x="34" y="34"/>
                </a:lnTo>
                <a:lnTo>
                  <a:pt x="24" y="22"/>
                </a:lnTo>
                <a:lnTo>
                  <a:pt x="18" y="16"/>
                </a:lnTo>
                <a:lnTo>
                  <a:pt x="12" y="14"/>
                </a:lnTo>
                <a:lnTo>
                  <a:pt x="16" y="22"/>
                </a:lnTo>
                <a:lnTo>
                  <a:pt x="12" y="22"/>
                </a:lnTo>
                <a:lnTo>
                  <a:pt x="8" y="22"/>
                </a:lnTo>
                <a:lnTo>
                  <a:pt x="4" y="20"/>
                </a:lnTo>
                <a:lnTo>
                  <a:pt x="2" y="16"/>
                </a:lnTo>
                <a:lnTo>
                  <a:pt x="0" y="12"/>
                </a:lnTo>
                <a:lnTo>
                  <a:pt x="2" y="8"/>
                </a:lnTo>
                <a:lnTo>
                  <a:pt x="2" y="6"/>
                </a:lnTo>
                <a:lnTo>
                  <a:pt x="2" y="4"/>
                </a:lnTo>
                <a:lnTo>
                  <a:pt x="4" y="0"/>
                </a:lnTo>
                <a:lnTo>
                  <a:pt x="20" y="4"/>
                </a:lnTo>
                <a:lnTo>
                  <a:pt x="38" y="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67" name="Freeform 73"/>
          <p:cNvSpPr/>
          <p:nvPr/>
        </p:nvSpPr>
        <p:spPr bwMode="auto">
          <a:xfrm>
            <a:off x="3530600" y="2474913"/>
            <a:ext cx="90488" cy="98425"/>
          </a:xfrm>
          <a:custGeom>
            <a:avLst/>
            <a:gdLst>
              <a:gd name="T0" fmla="*/ 2147483647 w 72"/>
              <a:gd name="T1" fmla="*/ 0 h 78"/>
              <a:gd name="T2" fmla="*/ 2147483647 w 72"/>
              <a:gd name="T3" fmla="*/ 2147483647 h 78"/>
              <a:gd name="T4" fmla="*/ 2147483647 w 72"/>
              <a:gd name="T5" fmla="*/ 2147483647 h 78"/>
              <a:gd name="T6" fmla="*/ 2147483647 w 72"/>
              <a:gd name="T7" fmla="*/ 2147483647 h 78"/>
              <a:gd name="T8" fmla="*/ 2147483647 w 72"/>
              <a:gd name="T9" fmla="*/ 2147483647 h 78"/>
              <a:gd name="T10" fmla="*/ 2147483647 w 72"/>
              <a:gd name="T11" fmla="*/ 2147483647 h 78"/>
              <a:gd name="T12" fmla="*/ 2147483647 w 72"/>
              <a:gd name="T13" fmla="*/ 2147483647 h 78"/>
              <a:gd name="T14" fmla="*/ 2147483647 w 72"/>
              <a:gd name="T15" fmla="*/ 2147483647 h 78"/>
              <a:gd name="T16" fmla="*/ 2147483647 w 72"/>
              <a:gd name="T17" fmla="*/ 2147483647 h 78"/>
              <a:gd name="T18" fmla="*/ 2147483647 w 72"/>
              <a:gd name="T19" fmla="*/ 2147483647 h 78"/>
              <a:gd name="T20" fmla="*/ 2147483647 w 72"/>
              <a:gd name="T21" fmla="*/ 2147483647 h 78"/>
              <a:gd name="T22" fmla="*/ 2147483647 w 72"/>
              <a:gd name="T23" fmla="*/ 2147483647 h 78"/>
              <a:gd name="T24" fmla="*/ 2147483647 w 72"/>
              <a:gd name="T25" fmla="*/ 2147483647 h 78"/>
              <a:gd name="T26" fmla="*/ 2147483647 w 72"/>
              <a:gd name="T27" fmla="*/ 2147483647 h 78"/>
              <a:gd name="T28" fmla="*/ 2147483647 w 72"/>
              <a:gd name="T29" fmla="*/ 2147483647 h 78"/>
              <a:gd name="T30" fmla="*/ 2147483647 w 72"/>
              <a:gd name="T31" fmla="*/ 2147483647 h 78"/>
              <a:gd name="T32" fmla="*/ 2147483647 w 72"/>
              <a:gd name="T33" fmla="*/ 2147483647 h 78"/>
              <a:gd name="T34" fmla="*/ 2147483647 w 72"/>
              <a:gd name="T35" fmla="*/ 2147483647 h 78"/>
              <a:gd name="T36" fmla="*/ 2147483647 w 72"/>
              <a:gd name="T37" fmla="*/ 2147483647 h 78"/>
              <a:gd name="T38" fmla="*/ 2147483647 w 72"/>
              <a:gd name="T39" fmla="*/ 2147483647 h 78"/>
              <a:gd name="T40" fmla="*/ 0 w 72"/>
              <a:gd name="T41" fmla="*/ 2147483647 h 78"/>
              <a:gd name="T42" fmla="*/ 2147483647 w 72"/>
              <a:gd name="T43" fmla="*/ 2147483647 h 78"/>
              <a:gd name="T44" fmla="*/ 2147483647 w 72"/>
              <a:gd name="T45" fmla="*/ 2147483647 h 78"/>
              <a:gd name="T46" fmla="*/ 2147483647 w 72"/>
              <a:gd name="T47" fmla="*/ 2147483647 h 78"/>
              <a:gd name="T48" fmla="*/ 2147483647 w 72"/>
              <a:gd name="T49" fmla="*/ 2147483647 h 78"/>
              <a:gd name="T50" fmla="*/ 2147483647 w 72"/>
              <a:gd name="T51" fmla="*/ 2147483647 h 78"/>
              <a:gd name="T52" fmla="*/ 2147483647 w 72"/>
              <a:gd name="T53" fmla="*/ 2147483647 h 78"/>
              <a:gd name="T54" fmla="*/ 2147483647 w 72"/>
              <a:gd name="T55" fmla="*/ 2147483647 h 78"/>
              <a:gd name="T56" fmla="*/ 2147483647 w 72"/>
              <a:gd name="T57" fmla="*/ 2147483647 h 78"/>
              <a:gd name="T58" fmla="*/ 2147483647 w 72"/>
              <a:gd name="T59" fmla="*/ 2147483647 h 78"/>
              <a:gd name="T60" fmla="*/ 2147483647 w 72"/>
              <a:gd name="T61" fmla="*/ 2147483647 h 78"/>
              <a:gd name="T62" fmla="*/ 2147483647 w 72"/>
              <a:gd name="T63" fmla="*/ 2147483647 h 78"/>
              <a:gd name="T64" fmla="*/ 2147483647 w 72"/>
              <a:gd name="T65" fmla="*/ 2147483647 h 78"/>
              <a:gd name="T66" fmla="*/ 2147483647 w 72"/>
              <a:gd name="T67" fmla="*/ 2147483647 h 78"/>
              <a:gd name="T68" fmla="*/ 2147483647 w 72"/>
              <a:gd name="T69" fmla="*/ 2147483647 h 78"/>
              <a:gd name="T70" fmla="*/ 2147483647 w 72"/>
              <a:gd name="T71" fmla="*/ 2147483647 h 78"/>
              <a:gd name="T72" fmla="*/ 2147483647 w 72"/>
              <a:gd name="T73" fmla="*/ 2147483647 h 78"/>
              <a:gd name="T74" fmla="*/ 2147483647 w 72"/>
              <a:gd name="T75" fmla="*/ 2147483647 h 78"/>
              <a:gd name="T76" fmla="*/ 2147483647 w 72"/>
              <a:gd name="T77" fmla="*/ 0 h 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2"/>
              <a:gd name="T118" fmla="*/ 0 h 78"/>
              <a:gd name="T119" fmla="*/ 72 w 72"/>
              <a:gd name="T120" fmla="*/ 78 h 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2" h="78">
                <a:moveTo>
                  <a:pt x="72" y="0"/>
                </a:moveTo>
                <a:lnTo>
                  <a:pt x="72" y="2"/>
                </a:lnTo>
                <a:lnTo>
                  <a:pt x="70" y="10"/>
                </a:lnTo>
                <a:lnTo>
                  <a:pt x="68" y="20"/>
                </a:lnTo>
                <a:lnTo>
                  <a:pt x="66" y="26"/>
                </a:lnTo>
                <a:lnTo>
                  <a:pt x="64" y="36"/>
                </a:lnTo>
                <a:lnTo>
                  <a:pt x="64" y="44"/>
                </a:lnTo>
                <a:lnTo>
                  <a:pt x="60" y="50"/>
                </a:lnTo>
                <a:lnTo>
                  <a:pt x="56" y="54"/>
                </a:lnTo>
                <a:lnTo>
                  <a:pt x="56" y="60"/>
                </a:lnTo>
                <a:lnTo>
                  <a:pt x="56" y="66"/>
                </a:lnTo>
                <a:lnTo>
                  <a:pt x="58" y="74"/>
                </a:lnTo>
                <a:lnTo>
                  <a:pt x="60" y="78"/>
                </a:lnTo>
                <a:lnTo>
                  <a:pt x="42" y="76"/>
                </a:lnTo>
                <a:lnTo>
                  <a:pt x="26" y="72"/>
                </a:lnTo>
                <a:lnTo>
                  <a:pt x="24" y="66"/>
                </a:lnTo>
                <a:lnTo>
                  <a:pt x="24" y="62"/>
                </a:lnTo>
                <a:lnTo>
                  <a:pt x="16" y="58"/>
                </a:lnTo>
                <a:lnTo>
                  <a:pt x="8" y="50"/>
                </a:lnTo>
                <a:lnTo>
                  <a:pt x="4" y="44"/>
                </a:lnTo>
                <a:lnTo>
                  <a:pt x="0" y="36"/>
                </a:lnTo>
                <a:lnTo>
                  <a:pt x="6" y="36"/>
                </a:lnTo>
                <a:lnTo>
                  <a:pt x="10" y="30"/>
                </a:lnTo>
                <a:lnTo>
                  <a:pt x="12" y="26"/>
                </a:lnTo>
                <a:lnTo>
                  <a:pt x="14" y="24"/>
                </a:lnTo>
                <a:lnTo>
                  <a:pt x="16" y="22"/>
                </a:lnTo>
                <a:lnTo>
                  <a:pt x="22" y="20"/>
                </a:lnTo>
                <a:lnTo>
                  <a:pt x="26" y="20"/>
                </a:lnTo>
                <a:lnTo>
                  <a:pt x="32" y="18"/>
                </a:lnTo>
                <a:lnTo>
                  <a:pt x="40" y="8"/>
                </a:lnTo>
                <a:lnTo>
                  <a:pt x="44" y="4"/>
                </a:lnTo>
                <a:lnTo>
                  <a:pt x="48" y="4"/>
                </a:lnTo>
                <a:lnTo>
                  <a:pt x="50" y="4"/>
                </a:lnTo>
                <a:lnTo>
                  <a:pt x="52" y="4"/>
                </a:lnTo>
                <a:lnTo>
                  <a:pt x="52" y="6"/>
                </a:lnTo>
                <a:lnTo>
                  <a:pt x="58" y="4"/>
                </a:lnTo>
                <a:lnTo>
                  <a:pt x="62" y="2"/>
                </a:lnTo>
                <a:lnTo>
                  <a:pt x="66" y="2"/>
                </a:lnTo>
                <a:lnTo>
                  <a:pt x="72"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68" name="Freeform 74"/>
          <p:cNvSpPr/>
          <p:nvPr/>
        </p:nvSpPr>
        <p:spPr bwMode="auto">
          <a:xfrm>
            <a:off x="3481388" y="2490788"/>
            <a:ext cx="47625" cy="19050"/>
          </a:xfrm>
          <a:custGeom>
            <a:avLst/>
            <a:gdLst>
              <a:gd name="T0" fmla="*/ 2147483647 w 38"/>
              <a:gd name="T1" fmla="*/ 2147483647 h 16"/>
              <a:gd name="T2" fmla="*/ 2147483647 w 38"/>
              <a:gd name="T3" fmla="*/ 2147483647 h 16"/>
              <a:gd name="T4" fmla="*/ 2147483647 w 38"/>
              <a:gd name="T5" fmla="*/ 2147483647 h 16"/>
              <a:gd name="T6" fmla="*/ 2147483647 w 38"/>
              <a:gd name="T7" fmla="*/ 2147483647 h 16"/>
              <a:gd name="T8" fmla="*/ 2147483647 w 38"/>
              <a:gd name="T9" fmla="*/ 2147483647 h 16"/>
              <a:gd name="T10" fmla="*/ 0 w 38"/>
              <a:gd name="T11" fmla="*/ 2147483647 h 16"/>
              <a:gd name="T12" fmla="*/ 2147483647 w 38"/>
              <a:gd name="T13" fmla="*/ 2147483647 h 16"/>
              <a:gd name="T14" fmla="*/ 2147483647 w 38"/>
              <a:gd name="T15" fmla="*/ 0 h 16"/>
              <a:gd name="T16" fmla="*/ 2147483647 w 38"/>
              <a:gd name="T17" fmla="*/ 0 h 16"/>
              <a:gd name="T18" fmla="*/ 2147483647 w 38"/>
              <a:gd name="T19" fmla="*/ 2147483647 h 16"/>
              <a:gd name="T20" fmla="*/ 2147483647 w 38"/>
              <a:gd name="T21" fmla="*/ 2147483647 h 16"/>
              <a:gd name="T22" fmla="*/ 2147483647 w 38"/>
              <a:gd name="T23" fmla="*/ 2147483647 h 16"/>
              <a:gd name="T24" fmla="*/ 2147483647 w 38"/>
              <a:gd name="T25" fmla="*/ 2147483647 h 16"/>
              <a:gd name="T26" fmla="*/ 2147483647 w 38"/>
              <a:gd name="T27" fmla="*/ 2147483647 h 16"/>
              <a:gd name="T28" fmla="*/ 2147483647 w 38"/>
              <a:gd name="T29" fmla="*/ 2147483647 h 16"/>
              <a:gd name="T30" fmla="*/ 2147483647 w 38"/>
              <a:gd name="T31" fmla="*/ 2147483647 h 16"/>
              <a:gd name="T32" fmla="*/ 2147483647 w 38"/>
              <a:gd name="T33" fmla="*/ 2147483647 h 16"/>
              <a:gd name="T34" fmla="*/ 2147483647 w 38"/>
              <a:gd name="T35" fmla="*/ 2147483647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16"/>
              <a:gd name="T56" fmla="*/ 38 w 38"/>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16">
                <a:moveTo>
                  <a:pt x="36" y="16"/>
                </a:moveTo>
                <a:lnTo>
                  <a:pt x="30" y="16"/>
                </a:lnTo>
                <a:lnTo>
                  <a:pt x="24" y="16"/>
                </a:lnTo>
                <a:lnTo>
                  <a:pt x="10" y="14"/>
                </a:lnTo>
                <a:lnTo>
                  <a:pt x="4" y="12"/>
                </a:lnTo>
                <a:lnTo>
                  <a:pt x="0" y="8"/>
                </a:lnTo>
                <a:lnTo>
                  <a:pt x="6" y="6"/>
                </a:lnTo>
                <a:lnTo>
                  <a:pt x="8" y="0"/>
                </a:lnTo>
                <a:lnTo>
                  <a:pt x="12" y="0"/>
                </a:lnTo>
                <a:lnTo>
                  <a:pt x="16" y="2"/>
                </a:lnTo>
                <a:lnTo>
                  <a:pt x="20" y="4"/>
                </a:lnTo>
                <a:lnTo>
                  <a:pt x="24" y="8"/>
                </a:lnTo>
                <a:lnTo>
                  <a:pt x="30" y="10"/>
                </a:lnTo>
                <a:lnTo>
                  <a:pt x="34" y="10"/>
                </a:lnTo>
                <a:lnTo>
                  <a:pt x="36" y="12"/>
                </a:lnTo>
                <a:lnTo>
                  <a:pt x="38" y="14"/>
                </a:lnTo>
                <a:lnTo>
                  <a:pt x="38" y="16"/>
                </a:lnTo>
                <a:lnTo>
                  <a:pt x="36" y="1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69" name="Freeform 75"/>
          <p:cNvSpPr/>
          <p:nvPr/>
        </p:nvSpPr>
        <p:spPr bwMode="auto">
          <a:xfrm>
            <a:off x="3495675" y="2444750"/>
            <a:ext cx="125413" cy="74613"/>
          </a:xfrm>
          <a:custGeom>
            <a:avLst/>
            <a:gdLst>
              <a:gd name="T0" fmla="*/ 2147483647 w 100"/>
              <a:gd name="T1" fmla="*/ 2147483647 h 60"/>
              <a:gd name="T2" fmla="*/ 2147483647 w 100"/>
              <a:gd name="T3" fmla="*/ 2147483647 h 60"/>
              <a:gd name="T4" fmla="*/ 2147483647 w 100"/>
              <a:gd name="T5" fmla="*/ 2147483647 h 60"/>
              <a:gd name="T6" fmla="*/ 2147483647 w 100"/>
              <a:gd name="T7" fmla="*/ 2147483647 h 60"/>
              <a:gd name="T8" fmla="*/ 2147483647 w 100"/>
              <a:gd name="T9" fmla="*/ 2147483647 h 60"/>
              <a:gd name="T10" fmla="*/ 2147483647 w 100"/>
              <a:gd name="T11" fmla="*/ 2147483647 h 60"/>
              <a:gd name="T12" fmla="*/ 2147483647 w 100"/>
              <a:gd name="T13" fmla="*/ 2147483647 h 60"/>
              <a:gd name="T14" fmla="*/ 2147483647 w 100"/>
              <a:gd name="T15" fmla="*/ 2147483647 h 60"/>
              <a:gd name="T16" fmla="*/ 2147483647 w 100"/>
              <a:gd name="T17" fmla="*/ 2147483647 h 60"/>
              <a:gd name="T18" fmla="*/ 2147483647 w 100"/>
              <a:gd name="T19" fmla="*/ 2147483647 h 60"/>
              <a:gd name="T20" fmla="*/ 2147483647 w 100"/>
              <a:gd name="T21" fmla="*/ 2147483647 h 60"/>
              <a:gd name="T22" fmla="*/ 2147483647 w 100"/>
              <a:gd name="T23" fmla="*/ 2147483647 h 60"/>
              <a:gd name="T24" fmla="*/ 2147483647 w 100"/>
              <a:gd name="T25" fmla="*/ 2147483647 h 60"/>
              <a:gd name="T26" fmla="*/ 2147483647 w 100"/>
              <a:gd name="T27" fmla="*/ 2147483647 h 60"/>
              <a:gd name="T28" fmla="*/ 2147483647 w 100"/>
              <a:gd name="T29" fmla="*/ 2147483647 h 60"/>
              <a:gd name="T30" fmla="*/ 2147483647 w 100"/>
              <a:gd name="T31" fmla="*/ 2147483647 h 60"/>
              <a:gd name="T32" fmla="*/ 2147483647 w 100"/>
              <a:gd name="T33" fmla="*/ 2147483647 h 60"/>
              <a:gd name="T34" fmla="*/ 2147483647 w 100"/>
              <a:gd name="T35" fmla="*/ 2147483647 h 60"/>
              <a:gd name="T36" fmla="*/ 2147483647 w 100"/>
              <a:gd name="T37" fmla="*/ 2147483647 h 60"/>
              <a:gd name="T38" fmla="*/ 2147483647 w 100"/>
              <a:gd name="T39" fmla="*/ 2147483647 h 60"/>
              <a:gd name="T40" fmla="*/ 2147483647 w 100"/>
              <a:gd name="T41" fmla="*/ 2147483647 h 60"/>
              <a:gd name="T42" fmla="*/ 2147483647 w 100"/>
              <a:gd name="T43" fmla="*/ 2147483647 h 60"/>
              <a:gd name="T44" fmla="*/ 2147483647 w 100"/>
              <a:gd name="T45" fmla="*/ 2147483647 h 60"/>
              <a:gd name="T46" fmla="*/ 2147483647 w 100"/>
              <a:gd name="T47" fmla="*/ 2147483647 h 60"/>
              <a:gd name="T48" fmla="*/ 2147483647 w 100"/>
              <a:gd name="T49" fmla="*/ 2147483647 h 60"/>
              <a:gd name="T50" fmla="*/ 2147483647 w 100"/>
              <a:gd name="T51" fmla="*/ 2147483647 h 60"/>
              <a:gd name="T52" fmla="*/ 2147483647 w 100"/>
              <a:gd name="T53" fmla="*/ 2147483647 h 60"/>
              <a:gd name="T54" fmla="*/ 0 w 100"/>
              <a:gd name="T55" fmla="*/ 2147483647 h 60"/>
              <a:gd name="T56" fmla="*/ 2147483647 w 100"/>
              <a:gd name="T57" fmla="*/ 2147483647 h 60"/>
              <a:gd name="T58" fmla="*/ 2147483647 w 100"/>
              <a:gd name="T59" fmla="*/ 2147483647 h 60"/>
              <a:gd name="T60" fmla="*/ 2147483647 w 100"/>
              <a:gd name="T61" fmla="*/ 2147483647 h 60"/>
              <a:gd name="T62" fmla="*/ 2147483647 w 100"/>
              <a:gd name="T63" fmla="*/ 2147483647 h 60"/>
              <a:gd name="T64" fmla="*/ 2147483647 w 100"/>
              <a:gd name="T65" fmla="*/ 2147483647 h 60"/>
              <a:gd name="T66" fmla="*/ 2147483647 w 100"/>
              <a:gd name="T67" fmla="*/ 0 h 60"/>
              <a:gd name="T68" fmla="*/ 2147483647 w 100"/>
              <a:gd name="T69" fmla="*/ 0 h 60"/>
              <a:gd name="T70" fmla="*/ 2147483647 w 100"/>
              <a:gd name="T71" fmla="*/ 2147483647 h 60"/>
              <a:gd name="T72" fmla="*/ 2147483647 w 100"/>
              <a:gd name="T73" fmla="*/ 2147483647 h 60"/>
              <a:gd name="T74" fmla="*/ 2147483647 w 100"/>
              <a:gd name="T75" fmla="*/ 2147483647 h 60"/>
              <a:gd name="T76" fmla="*/ 2147483647 w 100"/>
              <a:gd name="T77" fmla="*/ 2147483647 h 6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0"/>
              <a:gd name="T118" fmla="*/ 0 h 60"/>
              <a:gd name="T119" fmla="*/ 100 w 100"/>
              <a:gd name="T120" fmla="*/ 60 h 6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0" h="60">
                <a:moveTo>
                  <a:pt x="100" y="24"/>
                </a:moveTo>
                <a:lnTo>
                  <a:pt x="94" y="26"/>
                </a:lnTo>
                <a:lnTo>
                  <a:pt x="90" y="26"/>
                </a:lnTo>
                <a:lnTo>
                  <a:pt x="86" y="28"/>
                </a:lnTo>
                <a:lnTo>
                  <a:pt x="80" y="30"/>
                </a:lnTo>
                <a:lnTo>
                  <a:pt x="80" y="28"/>
                </a:lnTo>
                <a:lnTo>
                  <a:pt x="78" y="28"/>
                </a:lnTo>
                <a:lnTo>
                  <a:pt x="76" y="28"/>
                </a:lnTo>
                <a:lnTo>
                  <a:pt x="72" y="28"/>
                </a:lnTo>
                <a:lnTo>
                  <a:pt x="68" y="32"/>
                </a:lnTo>
                <a:lnTo>
                  <a:pt x="60" y="42"/>
                </a:lnTo>
                <a:lnTo>
                  <a:pt x="54" y="44"/>
                </a:lnTo>
                <a:lnTo>
                  <a:pt x="50" y="44"/>
                </a:lnTo>
                <a:lnTo>
                  <a:pt x="44" y="46"/>
                </a:lnTo>
                <a:lnTo>
                  <a:pt x="42" y="48"/>
                </a:lnTo>
                <a:lnTo>
                  <a:pt x="40" y="50"/>
                </a:lnTo>
                <a:lnTo>
                  <a:pt x="38" y="54"/>
                </a:lnTo>
                <a:lnTo>
                  <a:pt x="34" y="60"/>
                </a:lnTo>
                <a:lnTo>
                  <a:pt x="28" y="60"/>
                </a:lnTo>
                <a:lnTo>
                  <a:pt x="26" y="52"/>
                </a:lnTo>
                <a:lnTo>
                  <a:pt x="26" y="50"/>
                </a:lnTo>
                <a:lnTo>
                  <a:pt x="24" y="48"/>
                </a:lnTo>
                <a:lnTo>
                  <a:pt x="22" y="46"/>
                </a:lnTo>
                <a:lnTo>
                  <a:pt x="18" y="46"/>
                </a:lnTo>
                <a:lnTo>
                  <a:pt x="12" y="44"/>
                </a:lnTo>
                <a:lnTo>
                  <a:pt x="8" y="40"/>
                </a:lnTo>
                <a:lnTo>
                  <a:pt x="4" y="38"/>
                </a:lnTo>
                <a:lnTo>
                  <a:pt x="0" y="36"/>
                </a:lnTo>
                <a:lnTo>
                  <a:pt x="4" y="28"/>
                </a:lnTo>
                <a:lnTo>
                  <a:pt x="8" y="22"/>
                </a:lnTo>
                <a:lnTo>
                  <a:pt x="18" y="16"/>
                </a:lnTo>
                <a:lnTo>
                  <a:pt x="22" y="8"/>
                </a:lnTo>
                <a:lnTo>
                  <a:pt x="26" y="2"/>
                </a:lnTo>
                <a:lnTo>
                  <a:pt x="34" y="0"/>
                </a:lnTo>
                <a:lnTo>
                  <a:pt x="80" y="0"/>
                </a:lnTo>
                <a:lnTo>
                  <a:pt x="84" y="6"/>
                </a:lnTo>
                <a:lnTo>
                  <a:pt x="90" y="12"/>
                </a:lnTo>
                <a:lnTo>
                  <a:pt x="96" y="18"/>
                </a:lnTo>
                <a:lnTo>
                  <a:pt x="100" y="2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70" name="Freeform 76"/>
          <p:cNvSpPr/>
          <p:nvPr/>
        </p:nvSpPr>
        <p:spPr bwMode="auto">
          <a:xfrm>
            <a:off x="3505200" y="2397125"/>
            <a:ext cx="28575" cy="52388"/>
          </a:xfrm>
          <a:custGeom>
            <a:avLst/>
            <a:gdLst>
              <a:gd name="T0" fmla="*/ 2147483647 w 24"/>
              <a:gd name="T1" fmla="*/ 2147483647 h 42"/>
              <a:gd name="T2" fmla="*/ 2147483647 w 24"/>
              <a:gd name="T3" fmla="*/ 2147483647 h 42"/>
              <a:gd name="T4" fmla="*/ 2147483647 w 24"/>
              <a:gd name="T5" fmla="*/ 2147483647 h 42"/>
              <a:gd name="T6" fmla="*/ 2147483647 w 24"/>
              <a:gd name="T7" fmla="*/ 2147483647 h 42"/>
              <a:gd name="T8" fmla="*/ 2147483647 w 24"/>
              <a:gd name="T9" fmla="*/ 2147483647 h 42"/>
              <a:gd name="T10" fmla="*/ 2147483647 w 24"/>
              <a:gd name="T11" fmla="*/ 2147483647 h 42"/>
              <a:gd name="T12" fmla="*/ 2147483647 w 24"/>
              <a:gd name="T13" fmla="*/ 2147483647 h 42"/>
              <a:gd name="T14" fmla="*/ 0 w 24"/>
              <a:gd name="T15" fmla="*/ 2147483647 h 42"/>
              <a:gd name="T16" fmla="*/ 2147483647 w 24"/>
              <a:gd name="T17" fmla="*/ 2147483647 h 42"/>
              <a:gd name="T18" fmla="*/ 2147483647 w 24"/>
              <a:gd name="T19" fmla="*/ 2147483647 h 42"/>
              <a:gd name="T20" fmla="*/ 2147483647 w 24"/>
              <a:gd name="T21" fmla="*/ 2147483647 h 42"/>
              <a:gd name="T22" fmla="*/ 2147483647 w 24"/>
              <a:gd name="T23" fmla="*/ 2147483647 h 42"/>
              <a:gd name="T24" fmla="*/ 2147483647 w 24"/>
              <a:gd name="T25" fmla="*/ 2147483647 h 42"/>
              <a:gd name="T26" fmla="*/ 2147483647 w 24"/>
              <a:gd name="T27" fmla="*/ 0 h 42"/>
              <a:gd name="T28" fmla="*/ 2147483647 w 24"/>
              <a:gd name="T29" fmla="*/ 0 h 42"/>
              <a:gd name="T30" fmla="*/ 2147483647 w 24"/>
              <a:gd name="T31" fmla="*/ 2147483647 h 42"/>
              <a:gd name="T32" fmla="*/ 2147483647 w 24"/>
              <a:gd name="T33" fmla="*/ 2147483647 h 42"/>
              <a:gd name="T34" fmla="*/ 2147483647 w 24"/>
              <a:gd name="T35" fmla="*/ 2147483647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42"/>
              <a:gd name="T56" fmla="*/ 24 w 24"/>
              <a:gd name="T57" fmla="*/ 42 h 4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42">
                <a:moveTo>
                  <a:pt x="24" y="6"/>
                </a:moveTo>
                <a:lnTo>
                  <a:pt x="18" y="10"/>
                </a:lnTo>
                <a:lnTo>
                  <a:pt x="18" y="18"/>
                </a:lnTo>
                <a:lnTo>
                  <a:pt x="16" y="26"/>
                </a:lnTo>
                <a:lnTo>
                  <a:pt x="14" y="32"/>
                </a:lnTo>
                <a:lnTo>
                  <a:pt x="10" y="36"/>
                </a:lnTo>
                <a:lnTo>
                  <a:pt x="10" y="42"/>
                </a:lnTo>
                <a:lnTo>
                  <a:pt x="0" y="42"/>
                </a:lnTo>
                <a:lnTo>
                  <a:pt x="4" y="10"/>
                </a:lnTo>
                <a:lnTo>
                  <a:pt x="8" y="10"/>
                </a:lnTo>
                <a:lnTo>
                  <a:pt x="10" y="8"/>
                </a:lnTo>
                <a:lnTo>
                  <a:pt x="12" y="6"/>
                </a:lnTo>
                <a:lnTo>
                  <a:pt x="14" y="2"/>
                </a:lnTo>
                <a:lnTo>
                  <a:pt x="16" y="0"/>
                </a:lnTo>
                <a:lnTo>
                  <a:pt x="20" y="0"/>
                </a:lnTo>
                <a:lnTo>
                  <a:pt x="22" y="2"/>
                </a:lnTo>
                <a:lnTo>
                  <a:pt x="22" y="6"/>
                </a:lnTo>
                <a:lnTo>
                  <a:pt x="24" y="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71" name="Freeform 77"/>
          <p:cNvSpPr/>
          <p:nvPr/>
        </p:nvSpPr>
        <p:spPr bwMode="auto">
          <a:xfrm>
            <a:off x="3440113" y="2408238"/>
            <a:ext cx="88900" cy="92075"/>
          </a:xfrm>
          <a:custGeom>
            <a:avLst/>
            <a:gdLst>
              <a:gd name="T0" fmla="*/ 2147483647 w 72"/>
              <a:gd name="T1" fmla="*/ 2147483647 h 72"/>
              <a:gd name="T2" fmla="*/ 2147483647 w 72"/>
              <a:gd name="T3" fmla="*/ 2147483647 h 72"/>
              <a:gd name="T4" fmla="*/ 2147483647 w 72"/>
              <a:gd name="T5" fmla="*/ 2147483647 h 72"/>
              <a:gd name="T6" fmla="*/ 2147483647 w 72"/>
              <a:gd name="T7" fmla="*/ 2147483647 h 72"/>
              <a:gd name="T8" fmla="*/ 2147483647 w 72"/>
              <a:gd name="T9" fmla="*/ 0 h 72"/>
              <a:gd name="T10" fmla="*/ 2147483647 w 72"/>
              <a:gd name="T11" fmla="*/ 0 h 72"/>
              <a:gd name="T12" fmla="*/ 2147483647 w 72"/>
              <a:gd name="T13" fmla="*/ 2147483647 h 72"/>
              <a:gd name="T14" fmla="*/ 2147483647 w 72"/>
              <a:gd name="T15" fmla="*/ 2147483647 h 72"/>
              <a:gd name="T16" fmla="*/ 2147483647 w 72"/>
              <a:gd name="T17" fmla="*/ 2147483647 h 72"/>
              <a:gd name="T18" fmla="*/ 2147483647 w 72"/>
              <a:gd name="T19" fmla="*/ 2147483647 h 72"/>
              <a:gd name="T20" fmla="*/ 2147483647 w 72"/>
              <a:gd name="T21" fmla="*/ 2147483647 h 72"/>
              <a:gd name="T22" fmla="*/ 2147483647 w 72"/>
              <a:gd name="T23" fmla="*/ 2147483647 h 72"/>
              <a:gd name="T24" fmla="*/ 2147483647 w 72"/>
              <a:gd name="T25" fmla="*/ 2147483647 h 72"/>
              <a:gd name="T26" fmla="*/ 2147483647 w 72"/>
              <a:gd name="T27" fmla="*/ 2147483647 h 72"/>
              <a:gd name="T28" fmla="*/ 2147483647 w 72"/>
              <a:gd name="T29" fmla="*/ 2147483647 h 72"/>
              <a:gd name="T30" fmla="*/ 2147483647 w 72"/>
              <a:gd name="T31" fmla="*/ 2147483647 h 72"/>
              <a:gd name="T32" fmla="*/ 2147483647 w 72"/>
              <a:gd name="T33" fmla="*/ 2147483647 h 72"/>
              <a:gd name="T34" fmla="*/ 0 w 72"/>
              <a:gd name="T35" fmla="*/ 2147483647 h 72"/>
              <a:gd name="T36" fmla="*/ 2147483647 w 72"/>
              <a:gd name="T37" fmla="*/ 2147483647 h 72"/>
              <a:gd name="T38" fmla="*/ 2147483647 w 72"/>
              <a:gd name="T39" fmla="*/ 2147483647 h 72"/>
              <a:gd name="T40" fmla="*/ 2147483647 w 72"/>
              <a:gd name="T41" fmla="*/ 2147483647 h 72"/>
              <a:gd name="T42" fmla="*/ 2147483647 w 72"/>
              <a:gd name="T43" fmla="*/ 2147483647 h 72"/>
              <a:gd name="T44" fmla="*/ 2147483647 w 72"/>
              <a:gd name="T45" fmla="*/ 2147483647 h 72"/>
              <a:gd name="T46" fmla="*/ 2147483647 w 72"/>
              <a:gd name="T47" fmla="*/ 2147483647 h 72"/>
              <a:gd name="T48" fmla="*/ 2147483647 w 72"/>
              <a:gd name="T49" fmla="*/ 2147483647 h 72"/>
              <a:gd name="T50" fmla="*/ 2147483647 w 72"/>
              <a:gd name="T51" fmla="*/ 2147483647 h 72"/>
              <a:gd name="T52" fmla="*/ 2147483647 w 72"/>
              <a:gd name="T53" fmla="*/ 2147483647 h 72"/>
              <a:gd name="T54" fmla="*/ 2147483647 w 72"/>
              <a:gd name="T55" fmla="*/ 2147483647 h 72"/>
              <a:gd name="T56" fmla="*/ 2147483647 w 72"/>
              <a:gd name="T57" fmla="*/ 2147483647 h 72"/>
              <a:gd name="T58" fmla="*/ 2147483647 w 72"/>
              <a:gd name="T59" fmla="*/ 2147483647 h 72"/>
              <a:gd name="T60" fmla="*/ 2147483647 w 72"/>
              <a:gd name="T61" fmla="*/ 2147483647 h 72"/>
              <a:gd name="T62" fmla="*/ 2147483647 w 72"/>
              <a:gd name="T63" fmla="*/ 2147483647 h 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
              <a:gd name="T97" fmla="*/ 0 h 72"/>
              <a:gd name="T98" fmla="*/ 72 w 72"/>
              <a:gd name="T99" fmla="*/ 72 h 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 h="72">
                <a:moveTo>
                  <a:pt x="72" y="30"/>
                </a:moveTo>
                <a:lnTo>
                  <a:pt x="68" y="32"/>
                </a:lnTo>
                <a:lnTo>
                  <a:pt x="62" y="32"/>
                </a:lnTo>
                <a:lnTo>
                  <a:pt x="52" y="32"/>
                </a:lnTo>
                <a:lnTo>
                  <a:pt x="56" y="0"/>
                </a:lnTo>
                <a:lnTo>
                  <a:pt x="32" y="0"/>
                </a:lnTo>
                <a:lnTo>
                  <a:pt x="28" y="2"/>
                </a:lnTo>
                <a:lnTo>
                  <a:pt x="24" y="6"/>
                </a:lnTo>
                <a:lnTo>
                  <a:pt x="20" y="14"/>
                </a:lnTo>
                <a:lnTo>
                  <a:pt x="22" y="18"/>
                </a:lnTo>
                <a:lnTo>
                  <a:pt x="24" y="22"/>
                </a:lnTo>
                <a:lnTo>
                  <a:pt x="28" y="24"/>
                </a:lnTo>
                <a:lnTo>
                  <a:pt x="30" y="28"/>
                </a:lnTo>
                <a:lnTo>
                  <a:pt x="30" y="34"/>
                </a:lnTo>
                <a:lnTo>
                  <a:pt x="10" y="34"/>
                </a:lnTo>
                <a:lnTo>
                  <a:pt x="6" y="40"/>
                </a:lnTo>
                <a:lnTo>
                  <a:pt x="4" y="46"/>
                </a:lnTo>
                <a:lnTo>
                  <a:pt x="0" y="58"/>
                </a:lnTo>
                <a:lnTo>
                  <a:pt x="8" y="66"/>
                </a:lnTo>
                <a:lnTo>
                  <a:pt x="14" y="68"/>
                </a:lnTo>
                <a:lnTo>
                  <a:pt x="16" y="70"/>
                </a:lnTo>
                <a:lnTo>
                  <a:pt x="26" y="70"/>
                </a:lnTo>
                <a:lnTo>
                  <a:pt x="30" y="70"/>
                </a:lnTo>
                <a:lnTo>
                  <a:pt x="34" y="72"/>
                </a:lnTo>
                <a:lnTo>
                  <a:pt x="40" y="70"/>
                </a:lnTo>
                <a:lnTo>
                  <a:pt x="42" y="64"/>
                </a:lnTo>
                <a:lnTo>
                  <a:pt x="46" y="64"/>
                </a:lnTo>
                <a:lnTo>
                  <a:pt x="50" y="56"/>
                </a:lnTo>
                <a:lnTo>
                  <a:pt x="54" y="50"/>
                </a:lnTo>
                <a:lnTo>
                  <a:pt x="64" y="44"/>
                </a:lnTo>
                <a:lnTo>
                  <a:pt x="68" y="36"/>
                </a:lnTo>
                <a:lnTo>
                  <a:pt x="72" y="3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72" name="Freeform 78"/>
          <p:cNvSpPr/>
          <p:nvPr/>
        </p:nvSpPr>
        <p:spPr bwMode="auto">
          <a:xfrm>
            <a:off x="3800475" y="2355850"/>
            <a:ext cx="53975" cy="46038"/>
          </a:xfrm>
          <a:custGeom>
            <a:avLst/>
            <a:gdLst>
              <a:gd name="T0" fmla="*/ 2147483647 w 44"/>
              <a:gd name="T1" fmla="*/ 2147483647 h 36"/>
              <a:gd name="T2" fmla="*/ 2147483647 w 44"/>
              <a:gd name="T3" fmla="*/ 2147483647 h 36"/>
              <a:gd name="T4" fmla="*/ 2147483647 w 44"/>
              <a:gd name="T5" fmla="*/ 2147483647 h 36"/>
              <a:gd name="T6" fmla="*/ 2147483647 w 44"/>
              <a:gd name="T7" fmla="*/ 2147483647 h 36"/>
              <a:gd name="T8" fmla="*/ 2147483647 w 44"/>
              <a:gd name="T9" fmla="*/ 2147483647 h 36"/>
              <a:gd name="T10" fmla="*/ 0 w 44"/>
              <a:gd name="T11" fmla="*/ 2147483647 h 36"/>
              <a:gd name="T12" fmla="*/ 2147483647 w 44"/>
              <a:gd name="T13" fmla="*/ 2147483647 h 36"/>
              <a:gd name="T14" fmla="*/ 2147483647 w 44"/>
              <a:gd name="T15" fmla="*/ 2147483647 h 36"/>
              <a:gd name="T16" fmla="*/ 2147483647 w 44"/>
              <a:gd name="T17" fmla="*/ 2147483647 h 36"/>
              <a:gd name="T18" fmla="*/ 2147483647 w 44"/>
              <a:gd name="T19" fmla="*/ 2147483647 h 36"/>
              <a:gd name="T20" fmla="*/ 2147483647 w 44"/>
              <a:gd name="T21" fmla="*/ 2147483647 h 36"/>
              <a:gd name="T22" fmla="*/ 2147483647 w 44"/>
              <a:gd name="T23" fmla="*/ 2147483647 h 36"/>
              <a:gd name="T24" fmla="*/ 2147483647 w 44"/>
              <a:gd name="T25" fmla="*/ 2147483647 h 36"/>
              <a:gd name="T26" fmla="*/ 2147483647 w 44"/>
              <a:gd name="T27" fmla="*/ 2147483647 h 36"/>
              <a:gd name="T28" fmla="*/ 2147483647 w 44"/>
              <a:gd name="T29" fmla="*/ 2147483647 h 36"/>
              <a:gd name="T30" fmla="*/ 2147483647 w 44"/>
              <a:gd name="T31" fmla="*/ 2147483647 h 36"/>
              <a:gd name="T32" fmla="*/ 2147483647 w 44"/>
              <a:gd name="T33" fmla="*/ 2147483647 h 36"/>
              <a:gd name="T34" fmla="*/ 2147483647 w 44"/>
              <a:gd name="T35" fmla="*/ 2147483647 h 36"/>
              <a:gd name="T36" fmla="*/ 2147483647 w 44"/>
              <a:gd name="T37" fmla="*/ 0 h 36"/>
              <a:gd name="T38" fmla="*/ 2147483647 w 44"/>
              <a:gd name="T39" fmla="*/ 2147483647 h 36"/>
              <a:gd name="T40" fmla="*/ 2147483647 w 44"/>
              <a:gd name="T41" fmla="*/ 2147483647 h 36"/>
              <a:gd name="T42" fmla="*/ 2147483647 w 44"/>
              <a:gd name="T43" fmla="*/ 2147483647 h 36"/>
              <a:gd name="T44" fmla="*/ 2147483647 w 44"/>
              <a:gd name="T45" fmla="*/ 2147483647 h 36"/>
              <a:gd name="T46" fmla="*/ 2147483647 w 44"/>
              <a:gd name="T47" fmla="*/ 2147483647 h 36"/>
              <a:gd name="T48" fmla="*/ 2147483647 w 44"/>
              <a:gd name="T49" fmla="*/ 2147483647 h 36"/>
              <a:gd name="T50" fmla="*/ 2147483647 w 44"/>
              <a:gd name="T51" fmla="*/ 2147483647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36"/>
              <a:gd name="T80" fmla="*/ 44 w 44"/>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36">
                <a:moveTo>
                  <a:pt x="42" y="36"/>
                </a:moveTo>
                <a:lnTo>
                  <a:pt x="42" y="34"/>
                </a:lnTo>
                <a:lnTo>
                  <a:pt x="14" y="34"/>
                </a:lnTo>
                <a:lnTo>
                  <a:pt x="4" y="32"/>
                </a:lnTo>
                <a:lnTo>
                  <a:pt x="2" y="30"/>
                </a:lnTo>
                <a:lnTo>
                  <a:pt x="0" y="26"/>
                </a:lnTo>
                <a:lnTo>
                  <a:pt x="14" y="22"/>
                </a:lnTo>
                <a:lnTo>
                  <a:pt x="20" y="24"/>
                </a:lnTo>
                <a:lnTo>
                  <a:pt x="26" y="26"/>
                </a:lnTo>
                <a:lnTo>
                  <a:pt x="28" y="24"/>
                </a:lnTo>
                <a:lnTo>
                  <a:pt x="30" y="20"/>
                </a:lnTo>
                <a:lnTo>
                  <a:pt x="28" y="18"/>
                </a:lnTo>
                <a:lnTo>
                  <a:pt x="28" y="14"/>
                </a:lnTo>
                <a:lnTo>
                  <a:pt x="28" y="10"/>
                </a:lnTo>
                <a:lnTo>
                  <a:pt x="24" y="8"/>
                </a:lnTo>
                <a:lnTo>
                  <a:pt x="22" y="6"/>
                </a:lnTo>
                <a:lnTo>
                  <a:pt x="22" y="2"/>
                </a:lnTo>
                <a:lnTo>
                  <a:pt x="26" y="2"/>
                </a:lnTo>
                <a:lnTo>
                  <a:pt x="28" y="0"/>
                </a:lnTo>
                <a:lnTo>
                  <a:pt x="44" y="2"/>
                </a:lnTo>
                <a:lnTo>
                  <a:pt x="44" y="6"/>
                </a:lnTo>
                <a:lnTo>
                  <a:pt x="42" y="8"/>
                </a:lnTo>
                <a:lnTo>
                  <a:pt x="42" y="18"/>
                </a:lnTo>
                <a:lnTo>
                  <a:pt x="40" y="28"/>
                </a:lnTo>
                <a:lnTo>
                  <a:pt x="40" y="34"/>
                </a:lnTo>
                <a:lnTo>
                  <a:pt x="42" y="3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73" name="Freeform 79"/>
          <p:cNvSpPr/>
          <p:nvPr/>
        </p:nvSpPr>
        <p:spPr bwMode="auto">
          <a:xfrm>
            <a:off x="3849688" y="2360613"/>
            <a:ext cx="71437" cy="44450"/>
          </a:xfrm>
          <a:custGeom>
            <a:avLst/>
            <a:gdLst>
              <a:gd name="T0" fmla="*/ 0 w 58"/>
              <a:gd name="T1" fmla="*/ 2147483647 h 36"/>
              <a:gd name="T2" fmla="*/ 0 w 58"/>
              <a:gd name="T3" fmla="*/ 2147483647 h 36"/>
              <a:gd name="T4" fmla="*/ 2147483647 w 58"/>
              <a:gd name="T5" fmla="*/ 2147483647 h 36"/>
              <a:gd name="T6" fmla="*/ 2147483647 w 58"/>
              <a:gd name="T7" fmla="*/ 2147483647 h 36"/>
              <a:gd name="T8" fmla="*/ 2147483647 w 58"/>
              <a:gd name="T9" fmla="*/ 2147483647 h 36"/>
              <a:gd name="T10" fmla="*/ 2147483647 w 58"/>
              <a:gd name="T11" fmla="*/ 0 h 36"/>
              <a:gd name="T12" fmla="*/ 2147483647 w 58"/>
              <a:gd name="T13" fmla="*/ 2147483647 h 36"/>
              <a:gd name="T14" fmla="*/ 2147483647 w 58"/>
              <a:gd name="T15" fmla="*/ 2147483647 h 36"/>
              <a:gd name="T16" fmla="*/ 2147483647 w 58"/>
              <a:gd name="T17" fmla="*/ 2147483647 h 36"/>
              <a:gd name="T18" fmla="*/ 2147483647 w 58"/>
              <a:gd name="T19" fmla="*/ 2147483647 h 36"/>
              <a:gd name="T20" fmla="*/ 2147483647 w 58"/>
              <a:gd name="T21" fmla="*/ 2147483647 h 36"/>
              <a:gd name="T22" fmla="*/ 2147483647 w 58"/>
              <a:gd name="T23" fmla="*/ 2147483647 h 36"/>
              <a:gd name="T24" fmla="*/ 2147483647 w 58"/>
              <a:gd name="T25" fmla="*/ 2147483647 h 36"/>
              <a:gd name="T26" fmla="*/ 2147483647 w 58"/>
              <a:gd name="T27" fmla="*/ 2147483647 h 36"/>
              <a:gd name="T28" fmla="*/ 2147483647 w 58"/>
              <a:gd name="T29" fmla="*/ 2147483647 h 36"/>
              <a:gd name="T30" fmla="*/ 2147483647 w 58"/>
              <a:gd name="T31" fmla="*/ 2147483647 h 36"/>
              <a:gd name="T32" fmla="*/ 2147483647 w 58"/>
              <a:gd name="T33" fmla="*/ 2147483647 h 36"/>
              <a:gd name="T34" fmla="*/ 2147483647 w 58"/>
              <a:gd name="T35" fmla="*/ 2147483647 h 36"/>
              <a:gd name="T36" fmla="*/ 2147483647 w 58"/>
              <a:gd name="T37" fmla="*/ 2147483647 h 36"/>
              <a:gd name="T38" fmla="*/ 2147483647 w 58"/>
              <a:gd name="T39" fmla="*/ 2147483647 h 36"/>
              <a:gd name="T40" fmla="*/ 2147483647 w 58"/>
              <a:gd name="T41" fmla="*/ 2147483647 h 36"/>
              <a:gd name="T42" fmla="*/ 2147483647 w 58"/>
              <a:gd name="T43" fmla="*/ 2147483647 h 36"/>
              <a:gd name="T44" fmla="*/ 2147483647 w 58"/>
              <a:gd name="T45" fmla="*/ 2147483647 h 36"/>
              <a:gd name="T46" fmla="*/ 2147483647 w 58"/>
              <a:gd name="T47" fmla="*/ 2147483647 h 36"/>
              <a:gd name="T48" fmla="*/ 2147483647 w 58"/>
              <a:gd name="T49" fmla="*/ 2147483647 h 36"/>
              <a:gd name="T50" fmla="*/ 2147483647 w 58"/>
              <a:gd name="T51" fmla="*/ 2147483647 h 36"/>
              <a:gd name="T52" fmla="*/ 2147483647 w 58"/>
              <a:gd name="T53" fmla="*/ 2147483647 h 36"/>
              <a:gd name="T54" fmla="*/ 2147483647 w 58"/>
              <a:gd name="T55" fmla="*/ 2147483647 h 36"/>
              <a:gd name="T56" fmla="*/ 2147483647 w 58"/>
              <a:gd name="T57" fmla="*/ 2147483647 h 36"/>
              <a:gd name="T58" fmla="*/ 2147483647 w 58"/>
              <a:gd name="T59" fmla="*/ 2147483647 h 36"/>
              <a:gd name="T60" fmla="*/ 2147483647 w 58"/>
              <a:gd name="T61" fmla="*/ 2147483647 h 36"/>
              <a:gd name="T62" fmla="*/ 2147483647 w 58"/>
              <a:gd name="T63" fmla="*/ 2147483647 h 36"/>
              <a:gd name="T64" fmla="*/ 2147483647 w 58"/>
              <a:gd name="T65" fmla="*/ 2147483647 h 36"/>
              <a:gd name="T66" fmla="*/ 2147483647 w 58"/>
              <a:gd name="T67" fmla="*/ 2147483647 h 36"/>
              <a:gd name="T68" fmla="*/ 0 w 58"/>
              <a:gd name="T69" fmla="*/ 2147483647 h 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
              <a:gd name="T106" fmla="*/ 0 h 36"/>
              <a:gd name="T107" fmla="*/ 58 w 58"/>
              <a:gd name="T108" fmla="*/ 36 h 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 h="36">
                <a:moveTo>
                  <a:pt x="0" y="32"/>
                </a:moveTo>
                <a:lnTo>
                  <a:pt x="0" y="26"/>
                </a:lnTo>
                <a:lnTo>
                  <a:pt x="2" y="16"/>
                </a:lnTo>
                <a:lnTo>
                  <a:pt x="2" y="6"/>
                </a:lnTo>
                <a:lnTo>
                  <a:pt x="4" y="4"/>
                </a:lnTo>
                <a:lnTo>
                  <a:pt x="4" y="0"/>
                </a:lnTo>
                <a:lnTo>
                  <a:pt x="14" y="2"/>
                </a:lnTo>
                <a:lnTo>
                  <a:pt x="26" y="2"/>
                </a:lnTo>
                <a:lnTo>
                  <a:pt x="26" y="4"/>
                </a:lnTo>
                <a:lnTo>
                  <a:pt x="28" y="4"/>
                </a:lnTo>
                <a:lnTo>
                  <a:pt x="34" y="4"/>
                </a:lnTo>
                <a:lnTo>
                  <a:pt x="36" y="4"/>
                </a:lnTo>
                <a:lnTo>
                  <a:pt x="38" y="6"/>
                </a:lnTo>
                <a:lnTo>
                  <a:pt x="40" y="8"/>
                </a:lnTo>
                <a:lnTo>
                  <a:pt x="42" y="8"/>
                </a:lnTo>
                <a:lnTo>
                  <a:pt x="42" y="10"/>
                </a:lnTo>
                <a:lnTo>
                  <a:pt x="42" y="12"/>
                </a:lnTo>
                <a:lnTo>
                  <a:pt x="48" y="14"/>
                </a:lnTo>
                <a:lnTo>
                  <a:pt x="52" y="16"/>
                </a:lnTo>
                <a:lnTo>
                  <a:pt x="54" y="18"/>
                </a:lnTo>
                <a:lnTo>
                  <a:pt x="58" y="26"/>
                </a:lnTo>
                <a:lnTo>
                  <a:pt x="52" y="28"/>
                </a:lnTo>
                <a:lnTo>
                  <a:pt x="50" y="32"/>
                </a:lnTo>
                <a:lnTo>
                  <a:pt x="48" y="30"/>
                </a:lnTo>
                <a:lnTo>
                  <a:pt x="46" y="28"/>
                </a:lnTo>
                <a:lnTo>
                  <a:pt x="30" y="28"/>
                </a:lnTo>
                <a:lnTo>
                  <a:pt x="28" y="30"/>
                </a:lnTo>
                <a:lnTo>
                  <a:pt x="26" y="30"/>
                </a:lnTo>
                <a:lnTo>
                  <a:pt x="18" y="30"/>
                </a:lnTo>
                <a:lnTo>
                  <a:pt x="14" y="30"/>
                </a:lnTo>
                <a:lnTo>
                  <a:pt x="12" y="34"/>
                </a:lnTo>
                <a:lnTo>
                  <a:pt x="8" y="36"/>
                </a:lnTo>
                <a:lnTo>
                  <a:pt x="2" y="36"/>
                </a:lnTo>
                <a:lnTo>
                  <a:pt x="2" y="34"/>
                </a:lnTo>
                <a:lnTo>
                  <a:pt x="0" y="3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74" name="Freeform 85"/>
          <p:cNvSpPr/>
          <p:nvPr/>
        </p:nvSpPr>
        <p:spPr bwMode="auto">
          <a:xfrm>
            <a:off x="4037013" y="2565400"/>
            <a:ext cx="12700" cy="15875"/>
          </a:xfrm>
          <a:custGeom>
            <a:avLst/>
            <a:gdLst>
              <a:gd name="T0" fmla="*/ 2147483647 w 12"/>
              <a:gd name="T1" fmla="*/ 2147483647 h 12"/>
              <a:gd name="T2" fmla="*/ 2147483647 w 12"/>
              <a:gd name="T3" fmla="*/ 2147483647 h 12"/>
              <a:gd name="T4" fmla="*/ 2147483647 w 12"/>
              <a:gd name="T5" fmla="*/ 2147483647 h 12"/>
              <a:gd name="T6" fmla="*/ 2147483647 w 12"/>
              <a:gd name="T7" fmla="*/ 2147483647 h 12"/>
              <a:gd name="T8" fmla="*/ 2147483647 w 12"/>
              <a:gd name="T9" fmla="*/ 2147483647 h 12"/>
              <a:gd name="T10" fmla="*/ 2147483647 w 12"/>
              <a:gd name="T11" fmla="*/ 0 h 12"/>
              <a:gd name="T12" fmla="*/ 0 w 12"/>
              <a:gd name="T13" fmla="*/ 2147483647 h 12"/>
              <a:gd name="T14" fmla="*/ 2147483647 w 12"/>
              <a:gd name="T15" fmla="*/ 2147483647 h 12"/>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12"/>
              <a:gd name="T26" fmla="*/ 12 w 1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12">
                <a:moveTo>
                  <a:pt x="8" y="12"/>
                </a:moveTo>
                <a:lnTo>
                  <a:pt x="10" y="8"/>
                </a:lnTo>
                <a:lnTo>
                  <a:pt x="12" y="8"/>
                </a:lnTo>
                <a:lnTo>
                  <a:pt x="12" y="4"/>
                </a:lnTo>
                <a:lnTo>
                  <a:pt x="10" y="2"/>
                </a:lnTo>
                <a:lnTo>
                  <a:pt x="6" y="0"/>
                </a:lnTo>
                <a:lnTo>
                  <a:pt x="0" y="10"/>
                </a:lnTo>
                <a:lnTo>
                  <a:pt x="8" y="1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75" name="Freeform 86"/>
          <p:cNvSpPr/>
          <p:nvPr/>
        </p:nvSpPr>
        <p:spPr bwMode="auto">
          <a:xfrm>
            <a:off x="4249738" y="2811463"/>
            <a:ext cx="49212" cy="42862"/>
          </a:xfrm>
          <a:custGeom>
            <a:avLst/>
            <a:gdLst>
              <a:gd name="T0" fmla="*/ 0 w 40"/>
              <a:gd name="T1" fmla="*/ 2147483647 h 34"/>
              <a:gd name="T2" fmla="*/ 2147483647 w 40"/>
              <a:gd name="T3" fmla="*/ 2147483647 h 34"/>
              <a:gd name="T4" fmla="*/ 2147483647 w 40"/>
              <a:gd name="T5" fmla="*/ 2147483647 h 34"/>
              <a:gd name="T6" fmla="*/ 2147483647 w 40"/>
              <a:gd name="T7" fmla="*/ 2147483647 h 34"/>
              <a:gd name="T8" fmla="*/ 2147483647 w 40"/>
              <a:gd name="T9" fmla="*/ 2147483647 h 34"/>
              <a:gd name="T10" fmla="*/ 2147483647 w 40"/>
              <a:gd name="T11" fmla="*/ 2147483647 h 34"/>
              <a:gd name="T12" fmla="*/ 2147483647 w 40"/>
              <a:gd name="T13" fmla="*/ 2147483647 h 34"/>
              <a:gd name="T14" fmla="*/ 2147483647 w 40"/>
              <a:gd name="T15" fmla="*/ 2147483647 h 34"/>
              <a:gd name="T16" fmla="*/ 2147483647 w 40"/>
              <a:gd name="T17" fmla="*/ 2147483647 h 34"/>
              <a:gd name="T18" fmla="*/ 2147483647 w 40"/>
              <a:gd name="T19" fmla="*/ 2147483647 h 34"/>
              <a:gd name="T20" fmla="*/ 2147483647 w 40"/>
              <a:gd name="T21" fmla="*/ 2147483647 h 34"/>
              <a:gd name="T22" fmla="*/ 2147483647 w 40"/>
              <a:gd name="T23" fmla="*/ 0 h 34"/>
              <a:gd name="T24" fmla="*/ 2147483647 w 40"/>
              <a:gd name="T25" fmla="*/ 0 h 34"/>
              <a:gd name="T26" fmla="*/ 2147483647 w 40"/>
              <a:gd name="T27" fmla="*/ 0 h 34"/>
              <a:gd name="T28" fmla="*/ 2147483647 w 40"/>
              <a:gd name="T29" fmla="*/ 2147483647 h 34"/>
              <a:gd name="T30" fmla="*/ 2147483647 w 40"/>
              <a:gd name="T31" fmla="*/ 2147483647 h 34"/>
              <a:gd name="T32" fmla="*/ 2147483647 w 40"/>
              <a:gd name="T33" fmla="*/ 2147483647 h 34"/>
              <a:gd name="T34" fmla="*/ 0 w 40"/>
              <a:gd name="T35" fmla="*/ 2147483647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34"/>
              <a:gd name="T56" fmla="*/ 40 w 40"/>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34">
                <a:moveTo>
                  <a:pt x="0" y="22"/>
                </a:moveTo>
                <a:lnTo>
                  <a:pt x="4" y="30"/>
                </a:lnTo>
                <a:lnTo>
                  <a:pt x="18" y="32"/>
                </a:lnTo>
                <a:lnTo>
                  <a:pt x="26" y="34"/>
                </a:lnTo>
                <a:lnTo>
                  <a:pt x="28" y="32"/>
                </a:lnTo>
                <a:lnTo>
                  <a:pt x="32" y="32"/>
                </a:lnTo>
                <a:lnTo>
                  <a:pt x="36" y="22"/>
                </a:lnTo>
                <a:lnTo>
                  <a:pt x="38" y="12"/>
                </a:lnTo>
                <a:lnTo>
                  <a:pt x="40" y="6"/>
                </a:lnTo>
                <a:lnTo>
                  <a:pt x="30" y="4"/>
                </a:lnTo>
                <a:lnTo>
                  <a:pt x="22" y="4"/>
                </a:lnTo>
                <a:lnTo>
                  <a:pt x="16" y="0"/>
                </a:lnTo>
                <a:lnTo>
                  <a:pt x="10" y="0"/>
                </a:lnTo>
                <a:lnTo>
                  <a:pt x="8" y="0"/>
                </a:lnTo>
                <a:lnTo>
                  <a:pt x="6" y="2"/>
                </a:lnTo>
                <a:lnTo>
                  <a:pt x="4" y="4"/>
                </a:lnTo>
                <a:lnTo>
                  <a:pt x="2" y="14"/>
                </a:lnTo>
                <a:lnTo>
                  <a:pt x="0" y="2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76" name="Freeform 87"/>
          <p:cNvSpPr/>
          <p:nvPr/>
        </p:nvSpPr>
        <p:spPr bwMode="auto">
          <a:xfrm>
            <a:off x="4221163" y="3990975"/>
            <a:ext cx="52387" cy="20638"/>
          </a:xfrm>
          <a:custGeom>
            <a:avLst/>
            <a:gdLst>
              <a:gd name="T0" fmla="*/ 2147483647 w 40"/>
              <a:gd name="T1" fmla="*/ 2147483647 h 16"/>
              <a:gd name="T2" fmla="*/ 2147483647 w 40"/>
              <a:gd name="T3" fmla="*/ 2147483647 h 16"/>
              <a:gd name="T4" fmla="*/ 2147483647 w 40"/>
              <a:gd name="T5" fmla="*/ 2147483647 h 16"/>
              <a:gd name="T6" fmla="*/ 2147483647 w 40"/>
              <a:gd name="T7" fmla="*/ 2147483647 h 16"/>
              <a:gd name="T8" fmla="*/ 2147483647 w 40"/>
              <a:gd name="T9" fmla="*/ 2147483647 h 16"/>
              <a:gd name="T10" fmla="*/ 2147483647 w 40"/>
              <a:gd name="T11" fmla="*/ 2147483647 h 16"/>
              <a:gd name="T12" fmla="*/ 2147483647 w 40"/>
              <a:gd name="T13" fmla="*/ 2147483647 h 16"/>
              <a:gd name="T14" fmla="*/ 2147483647 w 40"/>
              <a:gd name="T15" fmla="*/ 2147483647 h 16"/>
              <a:gd name="T16" fmla="*/ 2147483647 w 40"/>
              <a:gd name="T17" fmla="*/ 2147483647 h 16"/>
              <a:gd name="T18" fmla="*/ 2147483647 w 40"/>
              <a:gd name="T19" fmla="*/ 2147483647 h 16"/>
              <a:gd name="T20" fmla="*/ 2147483647 w 40"/>
              <a:gd name="T21" fmla="*/ 2147483647 h 16"/>
              <a:gd name="T22" fmla="*/ 2147483647 w 40"/>
              <a:gd name="T23" fmla="*/ 0 h 16"/>
              <a:gd name="T24" fmla="*/ 2147483647 w 40"/>
              <a:gd name="T25" fmla="*/ 0 h 16"/>
              <a:gd name="T26" fmla="*/ 2147483647 w 40"/>
              <a:gd name="T27" fmla="*/ 0 h 16"/>
              <a:gd name="T28" fmla="*/ 2147483647 w 40"/>
              <a:gd name="T29" fmla="*/ 2147483647 h 16"/>
              <a:gd name="T30" fmla="*/ 2147483647 w 40"/>
              <a:gd name="T31" fmla="*/ 2147483647 h 16"/>
              <a:gd name="T32" fmla="*/ 2147483647 w 40"/>
              <a:gd name="T33" fmla="*/ 2147483647 h 16"/>
              <a:gd name="T34" fmla="*/ 0 w 40"/>
              <a:gd name="T35" fmla="*/ 2147483647 h 16"/>
              <a:gd name="T36" fmla="*/ 2147483647 w 40"/>
              <a:gd name="T37" fmla="*/ 2147483647 h 16"/>
              <a:gd name="T38" fmla="*/ 2147483647 w 40"/>
              <a:gd name="T39" fmla="*/ 2147483647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
              <a:gd name="T61" fmla="*/ 0 h 16"/>
              <a:gd name="T62" fmla="*/ 40 w 40"/>
              <a:gd name="T63" fmla="*/ 16 h 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 h="16">
                <a:moveTo>
                  <a:pt x="12" y="14"/>
                </a:moveTo>
                <a:lnTo>
                  <a:pt x="14" y="14"/>
                </a:lnTo>
                <a:lnTo>
                  <a:pt x="14" y="12"/>
                </a:lnTo>
                <a:lnTo>
                  <a:pt x="16" y="8"/>
                </a:lnTo>
                <a:lnTo>
                  <a:pt x="16" y="14"/>
                </a:lnTo>
                <a:lnTo>
                  <a:pt x="18" y="16"/>
                </a:lnTo>
                <a:lnTo>
                  <a:pt x="20" y="16"/>
                </a:lnTo>
                <a:lnTo>
                  <a:pt x="22" y="14"/>
                </a:lnTo>
                <a:lnTo>
                  <a:pt x="28" y="14"/>
                </a:lnTo>
                <a:lnTo>
                  <a:pt x="32" y="10"/>
                </a:lnTo>
                <a:lnTo>
                  <a:pt x="38" y="6"/>
                </a:lnTo>
                <a:lnTo>
                  <a:pt x="40" y="0"/>
                </a:lnTo>
                <a:lnTo>
                  <a:pt x="28" y="0"/>
                </a:lnTo>
                <a:lnTo>
                  <a:pt x="24" y="0"/>
                </a:lnTo>
                <a:lnTo>
                  <a:pt x="20" y="2"/>
                </a:lnTo>
                <a:lnTo>
                  <a:pt x="18" y="2"/>
                </a:lnTo>
                <a:lnTo>
                  <a:pt x="8" y="2"/>
                </a:lnTo>
                <a:lnTo>
                  <a:pt x="0" y="12"/>
                </a:lnTo>
                <a:lnTo>
                  <a:pt x="4" y="14"/>
                </a:lnTo>
                <a:lnTo>
                  <a:pt x="12" y="1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77" name="Freeform 88"/>
          <p:cNvSpPr/>
          <p:nvPr/>
        </p:nvSpPr>
        <p:spPr bwMode="auto">
          <a:xfrm>
            <a:off x="4038600" y="2616200"/>
            <a:ext cx="87313" cy="173038"/>
          </a:xfrm>
          <a:custGeom>
            <a:avLst/>
            <a:gdLst>
              <a:gd name="T0" fmla="*/ 2147483647 w 70"/>
              <a:gd name="T1" fmla="*/ 0 h 138"/>
              <a:gd name="T2" fmla="*/ 2147483647 w 70"/>
              <a:gd name="T3" fmla="*/ 2147483647 h 138"/>
              <a:gd name="T4" fmla="*/ 2147483647 w 70"/>
              <a:gd name="T5" fmla="*/ 2147483647 h 138"/>
              <a:gd name="T6" fmla="*/ 2147483647 w 70"/>
              <a:gd name="T7" fmla="*/ 2147483647 h 138"/>
              <a:gd name="T8" fmla="*/ 2147483647 w 70"/>
              <a:gd name="T9" fmla="*/ 2147483647 h 138"/>
              <a:gd name="T10" fmla="*/ 2147483647 w 70"/>
              <a:gd name="T11" fmla="*/ 2147483647 h 138"/>
              <a:gd name="T12" fmla="*/ 2147483647 w 70"/>
              <a:gd name="T13" fmla="*/ 2147483647 h 138"/>
              <a:gd name="T14" fmla="*/ 0 w 70"/>
              <a:gd name="T15" fmla="*/ 2147483647 h 138"/>
              <a:gd name="T16" fmla="*/ 0 w 70"/>
              <a:gd name="T17" fmla="*/ 2147483647 h 138"/>
              <a:gd name="T18" fmla="*/ 2147483647 w 70"/>
              <a:gd name="T19" fmla="*/ 2147483647 h 138"/>
              <a:gd name="T20" fmla="*/ 2147483647 w 70"/>
              <a:gd name="T21" fmla="*/ 2147483647 h 138"/>
              <a:gd name="T22" fmla="*/ 2147483647 w 70"/>
              <a:gd name="T23" fmla="*/ 2147483647 h 138"/>
              <a:gd name="T24" fmla="*/ 2147483647 w 70"/>
              <a:gd name="T25" fmla="*/ 2147483647 h 138"/>
              <a:gd name="T26" fmla="*/ 2147483647 w 70"/>
              <a:gd name="T27" fmla="*/ 2147483647 h 138"/>
              <a:gd name="T28" fmla="*/ 2147483647 w 70"/>
              <a:gd name="T29" fmla="*/ 2147483647 h 138"/>
              <a:gd name="T30" fmla="*/ 2147483647 w 70"/>
              <a:gd name="T31" fmla="*/ 2147483647 h 138"/>
              <a:gd name="T32" fmla="*/ 2147483647 w 70"/>
              <a:gd name="T33" fmla="*/ 2147483647 h 138"/>
              <a:gd name="T34" fmla="*/ 2147483647 w 70"/>
              <a:gd name="T35" fmla="*/ 2147483647 h 138"/>
              <a:gd name="T36" fmla="*/ 2147483647 w 70"/>
              <a:gd name="T37" fmla="*/ 2147483647 h 138"/>
              <a:gd name="T38" fmla="*/ 2147483647 w 70"/>
              <a:gd name="T39" fmla="*/ 2147483647 h 138"/>
              <a:gd name="T40" fmla="*/ 2147483647 w 70"/>
              <a:gd name="T41" fmla="*/ 2147483647 h 138"/>
              <a:gd name="T42" fmla="*/ 2147483647 w 70"/>
              <a:gd name="T43" fmla="*/ 2147483647 h 138"/>
              <a:gd name="T44" fmla="*/ 2147483647 w 70"/>
              <a:gd name="T45" fmla="*/ 2147483647 h 138"/>
              <a:gd name="T46" fmla="*/ 2147483647 w 70"/>
              <a:gd name="T47" fmla="*/ 2147483647 h 138"/>
              <a:gd name="T48" fmla="*/ 2147483647 w 70"/>
              <a:gd name="T49" fmla="*/ 2147483647 h 138"/>
              <a:gd name="T50" fmla="*/ 2147483647 w 70"/>
              <a:gd name="T51" fmla="*/ 2147483647 h 138"/>
              <a:gd name="T52" fmla="*/ 2147483647 w 70"/>
              <a:gd name="T53" fmla="*/ 2147483647 h 138"/>
              <a:gd name="T54" fmla="*/ 2147483647 w 70"/>
              <a:gd name="T55" fmla="*/ 2147483647 h 138"/>
              <a:gd name="T56" fmla="*/ 2147483647 w 70"/>
              <a:gd name="T57" fmla="*/ 2147483647 h 138"/>
              <a:gd name="T58" fmla="*/ 2147483647 w 70"/>
              <a:gd name="T59" fmla="*/ 2147483647 h 138"/>
              <a:gd name="T60" fmla="*/ 2147483647 w 70"/>
              <a:gd name="T61" fmla="*/ 2147483647 h 138"/>
              <a:gd name="T62" fmla="*/ 2147483647 w 70"/>
              <a:gd name="T63" fmla="*/ 2147483647 h 138"/>
              <a:gd name="T64" fmla="*/ 2147483647 w 70"/>
              <a:gd name="T65" fmla="*/ 2147483647 h 138"/>
              <a:gd name="T66" fmla="*/ 2147483647 w 70"/>
              <a:gd name="T67" fmla="*/ 2147483647 h 138"/>
              <a:gd name="T68" fmla="*/ 2147483647 w 70"/>
              <a:gd name="T69" fmla="*/ 2147483647 h 138"/>
              <a:gd name="T70" fmla="*/ 2147483647 w 70"/>
              <a:gd name="T71" fmla="*/ 2147483647 h 138"/>
              <a:gd name="T72" fmla="*/ 2147483647 w 70"/>
              <a:gd name="T73" fmla="*/ 2147483647 h 138"/>
              <a:gd name="T74" fmla="*/ 2147483647 w 70"/>
              <a:gd name="T75" fmla="*/ 2147483647 h 138"/>
              <a:gd name="T76" fmla="*/ 2147483647 w 70"/>
              <a:gd name="T77" fmla="*/ 2147483647 h 138"/>
              <a:gd name="T78" fmla="*/ 2147483647 w 70"/>
              <a:gd name="T79" fmla="*/ 2147483647 h 138"/>
              <a:gd name="T80" fmla="*/ 2147483647 w 70"/>
              <a:gd name="T81" fmla="*/ 2147483647 h 138"/>
              <a:gd name="T82" fmla="*/ 2147483647 w 70"/>
              <a:gd name="T83" fmla="*/ 2147483647 h 138"/>
              <a:gd name="T84" fmla="*/ 2147483647 w 70"/>
              <a:gd name="T85" fmla="*/ 2147483647 h 138"/>
              <a:gd name="T86" fmla="*/ 2147483647 w 70"/>
              <a:gd name="T87" fmla="*/ 2147483647 h 138"/>
              <a:gd name="T88" fmla="*/ 2147483647 w 70"/>
              <a:gd name="T89" fmla="*/ 2147483647 h 138"/>
              <a:gd name="T90" fmla="*/ 2147483647 w 70"/>
              <a:gd name="T91" fmla="*/ 2147483647 h 138"/>
              <a:gd name="T92" fmla="*/ 2147483647 w 70"/>
              <a:gd name="T93" fmla="*/ 2147483647 h 138"/>
              <a:gd name="T94" fmla="*/ 2147483647 w 70"/>
              <a:gd name="T95" fmla="*/ 2147483647 h 138"/>
              <a:gd name="T96" fmla="*/ 2147483647 w 70"/>
              <a:gd name="T97" fmla="*/ 2147483647 h 138"/>
              <a:gd name="T98" fmla="*/ 2147483647 w 70"/>
              <a:gd name="T99" fmla="*/ 2147483647 h 138"/>
              <a:gd name="T100" fmla="*/ 2147483647 w 70"/>
              <a:gd name="T101" fmla="*/ 2147483647 h 138"/>
              <a:gd name="T102" fmla="*/ 2147483647 w 70"/>
              <a:gd name="T103" fmla="*/ 2147483647 h 138"/>
              <a:gd name="T104" fmla="*/ 2147483647 w 70"/>
              <a:gd name="T105" fmla="*/ 2147483647 h 138"/>
              <a:gd name="T106" fmla="*/ 2147483647 w 70"/>
              <a:gd name="T107" fmla="*/ 2147483647 h 138"/>
              <a:gd name="T108" fmla="*/ 2147483647 w 70"/>
              <a:gd name="T109" fmla="*/ 0 h 1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0"/>
              <a:gd name="T166" fmla="*/ 0 h 138"/>
              <a:gd name="T167" fmla="*/ 70 w 70"/>
              <a:gd name="T168" fmla="*/ 138 h 1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0" h="138">
                <a:moveTo>
                  <a:pt x="26" y="0"/>
                </a:moveTo>
                <a:lnTo>
                  <a:pt x="22" y="8"/>
                </a:lnTo>
                <a:lnTo>
                  <a:pt x="18" y="14"/>
                </a:lnTo>
                <a:lnTo>
                  <a:pt x="12" y="18"/>
                </a:lnTo>
                <a:lnTo>
                  <a:pt x="10" y="24"/>
                </a:lnTo>
                <a:lnTo>
                  <a:pt x="12" y="28"/>
                </a:lnTo>
                <a:lnTo>
                  <a:pt x="18" y="32"/>
                </a:lnTo>
                <a:lnTo>
                  <a:pt x="0" y="42"/>
                </a:lnTo>
                <a:lnTo>
                  <a:pt x="0" y="54"/>
                </a:lnTo>
                <a:lnTo>
                  <a:pt x="2" y="58"/>
                </a:lnTo>
                <a:lnTo>
                  <a:pt x="4" y="60"/>
                </a:lnTo>
                <a:lnTo>
                  <a:pt x="8" y="64"/>
                </a:lnTo>
                <a:lnTo>
                  <a:pt x="8" y="68"/>
                </a:lnTo>
                <a:lnTo>
                  <a:pt x="20" y="68"/>
                </a:lnTo>
                <a:lnTo>
                  <a:pt x="20" y="76"/>
                </a:lnTo>
                <a:lnTo>
                  <a:pt x="20" y="78"/>
                </a:lnTo>
                <a:lnTo>
                  <a:pt x="24" y="82"/>
                </a:lnTo>
                <a:lnTo>
                  <a:pt x="26" y="88"/>
                </a:lnTo>
                <a:lnTo>
                  <a:pt x="26" y="94"/>
                </a:lnTo>
                <a:lnTo>
                  <a:pt x="26" y="98"/>
                </a:lnTo>
                <a:lnTo>
                  <a:pt x="26" y="102"/>
                </a:lnTo>
                <a:lnTo>
                  <a:pt x="24" y="106"/>
                </a:lnTo>
                <a:lnTo>
                  <a:pt x="22" y="112"/>
                </a:lnTo>
                <a:lnTo>
                  <a:pt x="24" y="122"/>
                </a:lnTo>
                <a:lnTo>
                  <a:pt x="26" y="130"/>
                </a:lnTo>
                <a:lnTo>
                  <a:pt x="32" y="136"/>
                </a:lnTo>
                <a:lnTo>
                  <a:pt x="34" y="138"/>
                </a:lnTo>
                <a:lnTo>
                  <a:pt x="38" y="138"/>
                </a:lnTo>
                <a:lnTo>
                  <a:pt x="44" y="138"/>
                </a:lnTo>
                <a:lnTo>
                  <a:pt x="48" y="136"/>
                </a:lnTo>
                <a:lnTo>
                  <a:pt x="54" y="132"/>
                </a:lnTo>
                <a:lnTo>
                  <a:pt x="60" y="126"/>
                </a:lnTo>
                <a:lnTo>
                  <a:pt x="64" y="124"/>
                </a:lnTo>
                <a:lnTo>
                  <a:pt x="70" y="124"/>
                </a:lnTo>
                <a:lnTo>
                  <a:pt x="68" y="118"/>
                </a:lnTo>
                <a:lnTo>
                  <a:pt x="66" y="112"/>
                </a:lnTo>
                <a:lnTo>
                  <a:pt x="60" y="104"/>
                </a:lnTo>
                <a:lnTo>
                  <a:pt x="54" y="96"/>
                </a:lnTo>
                <a:lnTo>
                  <a:pt x="54" y="92"/>
                </a:lnTo>
                <a:lnTo>
                  <a:pt x="54" y="86"/>
                </a:lnTo>
                <a:lnTo>
                  <a:pt x="54" y="82"/>
                </a:lnTo>
                <a:lnTo>
                  <a:pt x="54" y="78"/>
                </a:lnTo>
                <a:lnTo>
                  <a:pt x="58" y="74"/>
                </a:lnTo>
                <a:lnTo>
                  <a:pt x="64" y="70"/>
                </a:lnTo>
                <a:lnTo>
                  <a:pt x="68" y="64"/>
                </a:lnTo>
                <a:lnTo>
                  <a:pt x="70" y="44"/>
                </a:lnTo>
                <a:lnTo>
                  <a:pt x="60" y="36"/>
                </a:lnTo>
                <a:lnTo>
                  <a:pt x="56" y="32"/>
                </a:lnTo>
                <a:lnTo>
                  <a:pt x="52" y="32"/>
                </a:lnTo>
                <a:lnTo>
                  <a:pt x="46" y="32"/>
                </a:lnTo>
                <a:lnTo>
                  <a:pt x="46" y="24"/>
                </a:lnTo>
                <a:lnTo>
                  <a:pt x="44" y="20"/>
                </a:lnTo>
                <a:lnTo>
                  <a:pt x="40" y="12"/>
                </a:lnTo>
                <a:lnTo>
                  <a:pt x="32" y="4"/>
                </a:lnTo>
                <a:lnTo>
                  <a:pt x="26"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78" name="Freeform 89"/>
          <p:cNvSpPr/>
          <p:nvPr/>
        </p:nvSpPr>
        <p:spPr bwMode="auto">
          <a:xfrm>
            <a:off x="4105275" y="2671763"/>
            <a:ext cx="82550" cy="107950"/>
          </a:xfrm>
          <a:custGeom>
            <a:avLst/>
            <a:gdLst>
              <a:gd name="T0" fmla="*/ 2147483647 w 66"/>
              <a:gd name="T1" fmla="*/ 2147483647 h 86"/>
              <a:gd name="T2" fmla="*/ 2147483647 w 66"/>
              <a:gd name="T3" fmla="*/ 2147483647 h 86"/>
              <a:gd name="T4" fmla="*/ 2147483647 w 66"/>
              <a:gd name="T5" fmla="*/ 2147483647 h 86"/>
              <a:gd name="T6" fmla="*/ 2147483647 w 66"/>
              <a:gd name="T7" fmla="*/ 2147483647 h 86"/>
              <a:gd name="T8" fmla="*/ 2147483647 w 66"/>
              <a:gd name="T9" fmla="*/ 2147483647 h 86"/>
              <a:gd name="T10" fmla="*/ 2147483647 w 66"/>
              <a:gd name="T11" fmla="*/ 2147483647 h 86"/>
              <a:gd name="T12" fmla="*/ 2147483647 w 66"/>
              <a:gd name="T13" fmla="*/ 2147483647 h 86"/>
              <a:gd name="T14" fmla="*/ 2147483647 w 66"/>
              <a:gd name="T15" fmla="*/ 2147483647 h 86"/>
              <a:gd name="T16" fmla="*/ 2147483647 w 66"/>
              <a:gd name="T17" fmla="*/ 2147483647 h 86"/>
              <a:gd name="T18" fmla="*/ 2147483647 w 66"/>
              <a:gd name="T19" fmla="*/ 2147483647 h 86"/>
              <a:gd name="T20" fmla="*/ 2147483647 w 66"/>
              <a:gd name="T21" fmla="*/ 2147483647 h 86"/>
              <a:gd name="T22" fmla="*/ 2147483647 w 66"/>
              <a:gd name="T23" fmla="*/ 2147483647 h 86"/>
              <a:gd name="T24" fmla="*/ 2147483647 w 66"/>
              <a:gd name="T25" fmla="*/ 2147483647 h 86"/>
              <a:gd name="T26" fmla="*/ 2147483647 w 66"/>
              <a:gd name="T27" fmla="*/ 2147483647 h 86"/>
              <a:gd name="T28" fmla="*/ 2147483647 w 66"/>
              <a:gd name="T29" fmla="*/ 2147483647 h 86"/>
              <a:gd name="T30" fmla="*/ 2147483647 w 66"/>
              <a:gd name="T31" fmla="*/ 2147483647 h 86"/>
              <a:gd name="T32" fmla="*/ 2147483647 w 66"/>
              <a:gd name="T33" fmla="*/ 2147483647 h 86"/>
              <a:gd name="T34" fmla="*/ 2147483647 w 66"/>
              <a:gd name="T35" fmla="*/ 2147483647 h 86"/>
              <a:gd name="T36" fmla="*/ 2147483647 w 66"/>
              <a:gd name="T37" fmla="*/ 2147483647 h 86"/>
              <a:gd name="T38" fmla="*/ 2147483647 w 66"/>
              <a:gd name="T39" fmla="*/ 2147483647 h 86"/>
              <a:gd name="T40" fmla="*/ 2147483647 w 66"/>
              <a:gd name="T41" fmla="*/ 2147483647 h 86"/>
              <a:gd name="T42" fmla="*/ 2147483647 w 66"/>
              <a:gd name="T43" fmla="*/ 2147483647 h 86"/>
              <a:gd name="T44" fmla="*/ 2147483647 w 66"/>
              <a:gd name="T45" fmla="*/ 2147483647 h 86"/>
              <a:gd name="T46" fmla="*/ 2147483647 w 66"/>
              <a:gd name="T47" fmla="*/ 2147483647 h 86"/>
              <a:gd name="T48" fmla="*/ 0 w 66"/>
              <a:gd name="T49" fmla="*/ 2147483647 h 86"/>
              <a:gd name="T50" fmla="*/ 0 w 66"/>
              <a:gd name="T51" fmla="*/ 2147483647 h 86"/>
              <a:gd name="T52" fmla="*/ 0 w 66"/>
              <a:gd name="T53" fmla="*/ 2147483647 h 86"/>
              <a:gd name="T54" fmla="*/ 0 w 66"/>
              <a:gd name="T55" fmla="*/ 2147483647 h 86"/>
              <a:gd name="T56" fmla="*/ 0 w 66"/>
              <a:gd name="T57" fmla="*/ 2147483647 h 86"/>
              <a:gd name="T58" fmla="*/ 2147483647 w 66"/>
              <a:gd name="T59" fmla="*/ 2147483647 h 86"/>
              <a:gd name="T60" fmla="*/ 2147483647 w 66"/>
              <a:gd name="T61" fmla="*/ 2147483647 h 86"/>
              <a:gd name="T62" fmla="*/ 2147483647 w 66"/>
              <a:gd name="T63" fmla="*/ 2147483647 h 86"/>
              <a:gd name="T64" fmla="*/ 2147483647 w 66"/>
              <a:gd name="T65" fmla="*/ 0 h 86"/>
              <a:gd name="T66" fmla="*/ 2147483647 w 66"/>
              <a:gd name="T67" fmla="*/ 2147483647 h 86"/>
              <a:gd name="T68" fmla="*/ 2147483647 w 66"/>
              <a:gd name="T69" fmla="*/ 2147483647 h 86"/>
              <a:gd name="T70" fmla="*/ 2147483647 w 66"/>
              <a:gd name="T71" fmla="*/ 2147483647 h 86"/>
              <a:gd name="T72" fmla="*/ 2147483647 w 66"/>
              <a:gd name="T73" fmla="*/ 2147483647 h 86"/>
              <a:gd name="T74" fmla="*/ 2147483647 w 66"/>
              <a:gd name="T75" fmla="*/ 2147483647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6"/>
              <a:gd name="T115" fmla="*/ 0 h 86"/>
              <a:gd name="T116" fmla="*/ 66 w 66"/>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6" h="86">
                <a:moveTo>
                  <a:pt x="66" y="10"/>
                </a:moveTo>
                <a:lnTo>
                  <a:pt x="64" y="18"/>
                </a:lnTo>
                <a:lnTo>
                  <a:pt x="60" y="24"/>
                </a:lnTo>
                <a:lnTo>
                  <a:pt x="58" y="30"/>
                </a:lnTo>
                <a:lnTo>
                  <a:pt x="56" y="36"/>
                </a:lnTo>
                <a:lnTo>
                  <a:pt x="58" y="42"/>
                </a:lnTo>
                <a:lnTo>
                  <a:pt x="60" y="46"/>
                </a:lnTo>
                <a:lnTo>
                  <a:pt x="62" y="52"/>
                </a:lnTo>
                <a:lnTo>
                  <a:pt x="64" y="58"/>
                </a:lnTo>
                <a:lnTo>
                  <a:pt x="62" y="62"/>
                </a:lnTo>
                <a:lnTo>
                  <a:pt x="58" y="66"/>
                </a:lnTo>
                <a:lnTo>
                  <a:pt x="54" y="76"/>
                </a:lnTo>
                <a:lnTo>
                  <a:pt x="52" y="74"/>
                </a:lnTo>
                <a:lnTo>
                  <a:pt x="50" y="68"/>
                </a:lnTo>
                <a:lnTo>
                  <a:pt x="40" y="72"/>
                </a:lnTo>
                <a:lnTo>
                  <a:pt x="28" y="76"/>
                </a:lnTo>
                <a:lnTo>
                  <a:pt x="28" y="86"/>
                </a:lnTo>
                <a:lnTo>
                  <a:pt x="26" y="84"/>
                </a:lnTo>
                <a:lnTo>
                  <a:pt x="22" y="82"/>
                </a:lnTo>
                <a:lnTo>
                  <a:pt x="20" y="80"/>
                </a:lnTo>
                <a:lnTo>
                  <a:pt x="16" y="80"/>
                </a:lnTo>
                <a:lnTo>
                  <a:pt x="14" y="74"/>
                </a:lnTo>
                <a:lnTo>
                  <a:pt x="12" y="68"/>
                </a:lnTo>
                <a:lnTo>
                  <a:pt x="6" y="60"/>
                </a:lnTo>
                <a:lnTo>
                  <a:pt x="0" y="52"/>
                </a:lnTo>
                <a:lnTo>
                  <a:pt x="0" y="48"/>
                </a:lnTo>
                <a:lnTo>
                  <a:pt x="0" y="42"/>
                </a:lnTo>
                <a:lnTo>
                  <a:pt x="0" y="38"/>
                </a:lnTo>
                <a:lnTo>
                  <a:pt x="0" y="34"/>
                </a:lnTo>
                <a:lnTo>
                  <a:pt x="4" y="30"/>
                </a:lnTo>
                <a:lnTo>
                  <a:pt x="10" y="26"/>
                </a:lnTo>
                <a:lnTo>
                  <a:pt x="14" y="20"/>
                </a:lnTo>
                <a:lnTo>
                  <a:pt x="16" y="0"/>
                </a:lnTo>
                <a:lnTo>
                  <a:pt x="24" y="6"/>
                </a:lnTo>
                <a:lnTo>
                  <a:pt x="28" y="6"/>
                </a:lnTo>
                <a:lnTo>
                  <a:pt x="44" y="6"/>
                </a:lnTo>
                <a:lnTo>
                  <a:pt x="48" y="8"/>
                </a:lnTo>
                <a:lnTo>
                  <a:pt x="66" y="1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79" name="Freeform 90"/>
          <p:cNvSpPr/>
          <p:nvPr/>
        </p:nvSpPr>
        <p:spPr bwMode="auto">
          <a:xfrm>
            <a:off x="4173538" y="2684463"/>
            <a:ext cx="69850" cy="84137"/>
          </a:xfrm>
          <a:custGeom>
            <a:avLst/>
            <a:gdLst>
              <a:gd name="T0" fmla="*/ 2147483647 w 56"/>
              <a:gd name="T1" fmla="*/ 2147483647 h 68"/>
              <a:gd name="T2" fmla="*/ 2147483647 w 56"/>
              <a:gd name="T3" fmla="*/ 2147483647 h 68"/>
              <a:gd name="T4" fmla="*/ 2147483647 w 56"/>
              <a:gd name="T5" fmla="*/ 2147483647 h 68"/>
              <a:gd name="T6" fmla="*/ 2147483647 w 56"/>
              <a:gd name="T7" fmla="*/ 2147483647 h 68"/>
              <a:gd name="T8" fmla="*/ 2147483647 w 56"/>
              <a:gd name="T9" fmla="*/ 2147483647 h 68"/>
              <a:gd name="T10" fmla="*/ 2147483647 w 56"/>
              <a:gd name="T11" fmla="*/ 2147483647 h 68"/>
              <a:gd name="T12" fmla="*/ 2147483647 w 56"/>
              <a:gd name="T13" fmla="*/ 2147483647 h 68"/>
              <a:gd name="T14" fmla="*/ 2147483647 w 56"/>
              <a:gd name="T15" fmla="*/ 2147483647 h 68"/>
              <a:gd name="T16" fmla="*/ 2147483647 w 56"/>
              <a:gd name="T17" fmla="*/ 2147483647 h 68"/>
              <a:gd name="T18" fmla="*/ 0 w 56"/>
              <a:gd name="T19" fmla="*/ 2147483647 h 68"/>
              <a:gd name="T20" fmla="*/ 2147483647 w 56"/>
              <a:gd name="T21" fmla="*/ 2147483647 h 68"/>
              <a:gd name="T22" fmla="*/ 2147483647 w 56"/>
              <a:gd name="T23" fmla="*/ 2147483647 h 68"/>
              <a:gd name="T24" fmla="*/ 2147483647 w 56"/>
              <a:gd name="T25" fmla="*/ 2147483647 h 68"/>
              <a:gd name="T26" fmla="*/ 2147483647 w 56"/>
              <a:gd name="T27" fmla="*/ 2147483647 h 68"/>
              <a:gd name="T28" fmla="*/ 2147483647 w 56"/>
              <a:gd name="T29" fmla="*/ 2147483647 h 68"/>
              <a:gd name="T30" fmla="*/ 2147483647 w 56"/>
              <a:gd name="T31" fmla="*/ 2147483647 h 68"/>
              <a:gd name="T32" fmla="*/ 2147483647 w 56"/>
              <a:gd name="T33" fmla="*/ 2147483647 h 68"/>
              <a:gd name="T34" fmla="*/ 2147483647 w 56"/>
              <a:gd name="T35" fmla="*/ 2147483647 h 68"/>
              <a:gd name="T36" fmla="*/ 2147483647 w 56"/>
              <a:gd name="T37" fmla="*/ 2147483647 h 68"/>
              <a:gd name="T38" fmla="*/ 2147483647 w 56"/>
              <a:gd name="T39" fmla="*/ 2147483647 h 68"/>
              <a:gd name="T40" fmla="*/ 2147483647 w 56"/>
              <a:gd name="T41" fmla="*/ 0 h 68"/>
              <a:gd name="T42" fmla="*/ 2147483647 w 56"/>
              <a:gd name="T43" fmla="*/ 2147483647 h 68"/>
              <a:gd name="T44" fmla="*/ 2147483647 w 56"/>
              <a:gd name="T45" fmla="*/ 2147483647 h 68"/>
              <a:gd name="T46" fmla="*/ 2147483647 w 56"/>
              <a:gd name="T47" fmla="*/ 2147483647 h 68"/>
              <a:gd name="T48" fmla="*/ 2147483647 w 56"/>
              <a:gd name="T49" fmla="*/ 2147483647 h 68"/>
              <a:gd name="T50" fmla="*/ 2147483647 w 56"/>
              <a:gd name="T51" fmla="*/ 2147483647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68"/>
              <a:gd name="T80" fmla="*/ 56 w 56"/>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68">
                <a:moveTo>
                  <a:pt x="56" y="28"/>
                </a:moveTo>
                <a:lnTo>
                  <a:pt x="54" y="26"/>
                </a:lnTo>
                <a:lnTo>
                  <a:pt x="48" y="40"/>
                </a:lnTo>
                <a:lnTo>
                  <a:pt x="40" y="52"/>
                </a:lnTo>
                <a:lnTo>
                  <a:pt x="34" y="58"/>
                </a:lnTo>
                <a:lnTo>
                  <a:pt x="28" y="64"/>
                </a:lnTo>
                <a:lnTo>
                  <a:pt x="22" y="68"/>
                </a:lnTo>
                <a:lnTo>
                  <a:pt x="12" y="68"/>
                </a:lnTo>
                <a:lnTo>
                  <a:pt x="6" y="68"/>
                </a:lnTo>
                <a:lnTo>
                  <a:pt x="0" y="66"/>
                </a:lnTo>
                <a:lnTo>
                  <a:pt x="4" y="56"/>
                </a:lnTo>
                <a:lnTo>
                  <a:pt x="8" y="52"/>
                </a:lnTo>
                <a:lnTo>
                  <a:pt x="10" y="48"/>
                </a:lnTo>
                <a:lnTo>
                  <a:pt x="8" y="42"/>
                </a:lnTo>
                <a:lnTo>
                  <a:pt x="6" y="36"/>
                </a:lnTo>
                <a:lnTo>
                  <a:pt x="4" y="32"/>
                </a:lnTo>
                <a:lnTo>
                  <a:pt x="2" y="26"/>
                </a:lnTo>
                <a:lnTo>
                  <a:pt x="4" y="20"/>
                </a:lnTo>
                <a:lnTo>
                  <a:pt x="6" y="14"/>
                </a:lnTo>
                <a:lnTo>
                  <a:pt x="10" y="8"/>
                </a:lnTo>
                <a:lnTo>
                  <a:pt x="12" y="0"/>
                </a:lnTo>
                <a:lnTo>
                  <a:pt x="26" y="4"/>
                </a:lnTo>
                <a:lnTo>
                  <a:pt x="34" y="10"/>
                </a:lnTo>
                <a:lnTo>
                  <a:pt x="44" y="18"/>
                </a:lnTo>
                <a:lnTo>
                  <a:pt x="54" y="26"/>
                </a:lnTo>
                <a:lnTo>
                  <a:pt x="56" y="2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80" name="Freeform 91"/>
          <p:cNvSpPr/>
          <p:nvPr/>
        </p:nvSpPr>
        <p:spPr bwMode="auto">
          <a:xfrm>
            <a:off x="3803650" y="2546350"/>
            <a:ext cx="268288" cy="255588"/>
          </a:xfrm>
          <a:custGeom>
            <a:avLst/>
            <a:gdLst>
              <a:gd name="T0" fmla="*/ 2147483647 w 214"/>
              <a:gd name="T1" fmla="*/ 2147483647 h 204"/>
              <a:gd name="T2" fmla="*/ 2147483647 w 214"/>
              <a:gd name="T3" fmla="*/ 2147483647 h 204"/>
              <a:gd name="T4" fmla="*/ 2147483647 w 214"/>
              <a:gd name="T5" fmla="*/ 2147483647 h 204"/>
              <a:gd name="T6" fmla="*/ 2147483647 w 214"/>
              <a:gd name="T7" fmla="*/ 2147483647 h 204"/>
              <a:gd name="T8" fmla="*/ 2147483647 w 214"/>
              <a:gd name="T9" fmla="*/ 2147483647 h 204"/>
              <a:gd name="T10" fmla="*/ 2147483647 w 214"/>
              <a:gd name="T11" fmla="*/ 2147483647 h 204"/>
              <a:gd name="T12" fmla="*/ 2147483647 w 214"/>
              <a:gd name="T13" fmla="*/ 2147483647 h 204"/>
              <a:gd name="T14" fmla="*/ 2147483647 w 214"/>
              <a:gd name="T15" fmla="*/ 2147483647 h 204"/>
              <a:gd name="T16" fmla="*/ 2147483647 w 214"/>
              <a:gd name="T17" fmla="*/ 2147483647 h 204"/>
              <a:gd name="T18" fmla="*/ 2147483647 w 214"/>
              <a:gd name="T19" fmla="*/ 2147483647 h 204"/>
              <a:gd name="T20" fmla="*/ 2147483647 w 214"/>
              <a:gd name="T21" fmla="*/ 2147483647 h 204"/>
              <a:gd name="T22" fmla="*/ 2147483647 w 214"/>
              <a:gd name="T23" fmla="*/ 2147483647 h 204"/>
              <a:gd name="T24" fmla="*/ 2147483647 w 214"/>
              <a:gd name="T25" fmla="*/ 2147483647 h 204"/>
              <a:gd name="T26" fmla="*/ 2147483647 w 214"/>
              <a:gd name="T27" fmla="*/ 2147483647 h 204"/>
              <a:gd name="T28" fmla="*/ 2147483647 w 214"/>
              <a:gd name="T29" fmla="*/ 2147483647 h 204"/>
              <a:gd name="T30" fmla="*/ 2147483647 w 214"/>
              <a:gd name="T31" fmla="*/ 2147483647 h 204"/>
              <a:gd name="T32" fmla="*/ 2147483647 w 214"/>
              <a:gd name="T33" fmla="*/ 2147483647 h 204"/>
              <a:gd name="T34" fmla="*/ 2147483647 w 214"/>
              <a:gd name="T35" fmla="*/ 2147483647 h 204"/>
              <a:gd name="T36" fmla="*/ 2147483647 w 214"/>
              <a:gd name="T37" fmla="*/ 2147483647 h 204"/>
              <a:gd name="T38" fmla="*/ 2147483647 w 214"/>
              <a:gd name="T39" fmla="*/ 2147483647 h 204"/>
              <a:gd name="T40" fmla="*/ 2147483647 w 214"/>
              <a:gd name="T41" fmla="*/ 2147483647 h 204"/>
              <a:gd name="T42" fmla="*/ 2147483647 w 214"/>
              <a:gd name="T43" fmla="*/ 2147483647 h 204"/>
              <a:gd name="T44" fmla="*/ 2147483647 w 214"/>
              <a:gd name="T45" fmla="*/ 2147483647 h 204"/>
              <a:gd name="T46" fmla="*/ 0 w 214"/>
              <a:gd name="T47" fmla="*/ 2147483647 h 204"/>
              <a:gd name="T48" fmla="*/ 2147483647 w 214"/>
              <a:gd name="T49" fmla="*/ 2147483647 h 204"/>
              <a:gd name="T50" fmla="*/ 2147483647 w 214"/>
              <a:gd name="T51" fmla="*/ 2147483647 h 204"/>
              <a:gd name="T52" fmla="*/ 2147483647 w 214"/>
              <a:gd name="T53" fmla="*/ 2147483647 h 204"/>
              <a:gd name="T54" fmla="*/ 2147483647 w 214"/>
              <a:gd name="T55" fmla="*/ 2147483647 h 204"/>
              <a:gd name="T56" fmla="*/ 2147483647 w 214"/>
              <a:gd name="T57" fmla="*/ 2147483647 h 204"/>
              <a:gd name="T58" fmla="*/ 2147483647 w 214"/>
              <a:gd name="T59" fmla="*/ 2147483647 h 204"/>
              <a:gd name="T60" fmla="*/ 2147483647 w 214"/>
              <a:gd name="T61" fmla="*/ 2147483647 h 204"/>
              <a:gd name="T62" fmla="*/ 2147483647 w 214"/>
              <a:gd name="T63" fmla="*/ 2147483647 h 204"/>
              <a:gd name="T64" fmla="*/ 2147483647 w 214"/>
              <a:gd name="T65" fmla="*/ 2147483647 h 204"/>
              <a:gd name="T66" fmla="*/ 2147483647 w 214"/>
              <a:gd name="T67" fmla="*/ 2147483647 h 204"/>
              <a:gd name="T68" fmla="*/ 2147483647 w 214"/>
              <a:gd name="T69" fmla="*/ 2147483647 h 204"/>
              <a:gd name="T70" fmla="*/ 2147483647 w 214"/>
              <a:gd name="T71" fmla="*/ 2147483647 h 204"/>
              <a:gd name="T72" fmla="*/ 2147483647 w 214"/>
              <a:gd name="T73" fmla="*/ 2147483647 h 204"/>
              <a:gd name="T74" fmla="*/ 2147483647 w 214"/>
              <a:gd name="T75" fmla="*/ 2147483647 h 204"/>
              <a:gd name="T76" fmla="*/ 2147483647 w 214"/>
              <a:gd name="T77" fmla="*/ 2147483647 h 204"/>
              <a:gd name="T78" fmla="*/ 2147483647 w 214"/>
              <a:gd name="T79" fmla="*/ 2147483647 h 204"/>
              <a:gd name="T80" fmla="*/ 2147483647 w 214"/>
              <a:gd name="T81" fmla="*/ 2147483647 h 204"/>
              <a:gd name="T82" fmla="*/ 2147483647 w 214"/>
              <a:gd name="T83" fmla="*/ 2147483647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4"/>
              <a:gd name="T127" fmla="*/ 0 h 204"/>
              <a:gd name="T128" fmla="*/ 214 w 214"/>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4" h="204">
                <a:moveTo>
                  <a:pt x="214" y="56"/>
                </a:moveTo>
                <a:lnTo>
                  <a:pt x="210" y="64"/>
                </a:lnTo>
                <a:lnTo>
                  <a:pt x="206" y="70"/>
                </a:lnTo>
                <a:lnTo>
                  <a:pt x="200" y="74"/>
                </a:lnTo>
                <a:lnTo>
                  <a:pt x="198" y="80"/>
                </a:lnTo>
                <a:lnTo>
                  <a:pt x="200" y="84"/>
                </a:lnTo>
                <a:lnTo>
                  <a:pt x="206" y="88"/>
                </a:lnTo>
                <a:lnTo>
                  <a:pt x="188" y="98"/>
                </a:lnTo>
                <a:lnTo>
                  <a:pt x="188" y="110"/>
                </a:lnTo>
                <a:lnTo>
                  <a:pt x="190" y="114"/>
                </a:lnTo>
                <a:lnTo>
                  <a:pt x="192" y="116"/>
                </a:lnTo>
                <a:lnTo>
                  <a:pt x="196" y="120"/>
                </a:lnTo>
                <a:lnTo>
                  <a:pt x="196" y="124"/>
                </a:lnTo>
                <a:lnTo>
                  <a:pt x="196" y="130"/>
                </a:lnTo>
                <a:lnTo>
                  <a:pt x="192" y="134"/>
                </a:lnTo>
                <a:lnTo>
                  <a:pt x="188" y="136"/>
                </a:lnTo>
                <a:lnTo>
                  <a:pt x="184" y="140"/>
                </a:lnTo>
                <a:lnTo>
                  <a:pt x="170" y="146"/>
                </a:lnTo>
                <a:lnTo>
                  <a:pt x="166" y="150"/>
                </a:lnTo>
                <a:lnTo>
                  <a:pt x="162" y="154"/>
                </a:lnTo>
                <a:lnTo>
                  <a:pt x="150" y="148"/>
                </a:lnTo>
                <a:lnTo>
                  <a:pt x="144" y="144"/>
                </a:lnTo>
                <a:lnTo>
                  <a:pt x="134" y="142"/>
                </a:lnTo>
                <a:lnTo>
                  <a:pt x="142" y="162"/>
                </a:lnTo>
                <a:lnTo>
                  <a:pt x="146" y="170"/>
                </a:lnTo>
                <a:lnTo>
                  <a:pt x="148" y="172"/>
                </a:lnTo>
                <a:lnTo>
                  <a:pt x="152" y="176"/>
                </a:lnTo>
                <a:lnTo>
                  <a:pt x="146" y="186"/>
                </a:lnTo>
                <a:lnTo>
                  <a:pt x="134" y="194"/>
                </a:lnTo>
                <a:lnTo>
                  <a:pt x="124" y="200"/>
                </a:lnTo>
                <a:lnTo>
                  <a:pt x="116" y="204"/>
                </a:lnTo>
                <a:lnTo>
                  <a:pt x="108" y="204"/>
                </a:lnTo>
                <a:lnTo>
                  <a:pt x="102" y="204"/>
                </a:lnTo>
                <a:lnTo>
                  <a:pt x="98" y="202"/>
                </a:lnTo>
                <a:lnTo>
                  <a:pt x="96" y="198"/>
                </a:lnTo>
                <a:lnTo>
                  <a:pt x="96" y="188"/>
                </a:lnTo>
                <a:lnTo>
                  <a:pt x="92" y="178"/>
                </a:lnTo>
                <a:lnTo>
                  <a:pt x="88" y="170"/>
                </a:lnTo>
                <a:lnTo>
                  <a:pt x="86" y="166"/>
                </a:lnTo>
                <a:lnTo>
                  <a:pt x="86" y="162"/>
                </a:lnTo>
                <a:lnTo>
                  <a:pt x="88" y="162"/>
                </a:lnTo>
                <a:lnTo>
                  <a:pt x="90" y="158"/>
                </a:lnTo>
                <a:lnTo>
                  <a:pt x="90" y="156"/>
                </a:lnTo>
                <a:lnTo>
                  <a:pt x="88" y="150"/>
                </a:lnTo>
                <a:lnTo>
                  <a:pt x="86" y="146"/>
                </a:lnTo>
                <a:lnTo>
                  <a:pt x="82" y="142"/>
                </a:lnTo>
                <a:lnTo>
                  <a:pt x="80" y="136"/>
                </a:lnTo>
                <a:lnTo>
                  <a:pt x="82" y="130"/>
                </a:lnTo>
                <a:lnTo>
                  <a:pt x="84" y="120"/>
                </a:lnTo>
                <a:lnTo>
                  <a:pt x="92" y="104"/>
                </a:lnTo>
                <a:lnTo>
                  <a:pt x="84" y="104"/>
                </a:lnTo>
                <a:lnTo>
                  <a:pt x="78" y="106"/>
                </a:lnTo>
                <a:lnTo>
                  <a:pt x="74" y="106"/>
                </a:lnTo>
                <a:lnTo>
                  <a:pt x="66" y="106"/>
                </a:lnTo>
                <a:lnTo>
                  <a:pt x="60" y="106"/>
                </a:lnTo>
                <a:lnTo>
                  <a:pt x="54" y="104"/>
                </a:lnTo>
                <a:lnTo>
                  <a:pt x="50" y="100"/>
                </a:lnTo>
                <a:lnTo>
                  <a:pt x="50" y="94"/>
                </a:lnTo>
                <a:lnTo>
                  <a:pt x="38" y="92"/>
                </a:lnTo>
                <a:lnTo>
                  <a:pt x="24" y="90"/>
                </a:lnTo>
                <a:lnTo>
                  <a:pt x="20" y="88"/>
                </a:lnTo>
                <a:lnTo>
                  <a:pt x="16" y="86"/>
                </a:lnTo>
                <a:lnTo>
                  <a:pt x="12" y="82"/>
                </a:lnTo>
                <a:lnTo>
                  <a:pt x="10" y="80"/>
                </a:lnTo>
                <a:lnTo>
                  <a:pt x="12" y="76"/>
                </a:lnTo>
                <a:lnTo>
                  <a:pt x="16" y="70"/>
                </a:lnTo>
                <a:lnTo>
                  <a:pt x="14" y="64"/>
                </a:lnTo>
                <a:lnTo>
                  <a:pt x="10" y="60"/>
                </a:lnTo>
                <a:lnTo>
                  <a:pt x="8" y="56"/>
                </a:lnTo>
                <a:lnTo>
                  <a:pt x="6" y="52"/>
                </a:lnTo>
                <a:lnTo>
                  <a:pt x="2" y="50"/>
                </a:lnTo>
                <a:lnTo>
                  <a:pt x="0" y="44"/>
                </a:lnTo>
                <a:lnTo>
                  <a:pt x="2" y="36"/>
                </a:lnTo>
                <a:lnTo>
                  <a:pt x="6" y="28"/>
                </a:lnTo>
                <a:lnTo>
                  <a:pt x="18" y="16"/>
                </a:lnTo>
                <a:lnTo>
                  <a:pt x="26" y="6"/>
                </a:lnTo>
                <a:lnTo>
                  <a:pt x="28" y="12"/>
                </a:lnTo>
                <a:lnTo>
                  <a:pt x="30" y="16"/>
                </a:lnTo>
                <a:lnTo>
                  <a:pt x="30" y="20"/>
                </a:lnTo>
                <a:lnTo>
                  <a:pt x="28" y="24"/>
                </a:lnTo>
                <a:lnTo>
                  <a:pt x="24" y="28"/>
                </a:lnTo>
                <a:lnTo>
                  <a:pt x="24" y="34"/>
                </a:lnTo>
                <a:lnTo>
                  <a:pt x="24" y="44"/>
                </a:lnTo>
                <a:lnTo>
                  <a:pt x="28" y="48"/>
                </a:lnTo>
                <a:lnTo>
                  <a:pt x="30" y="48"/>
                </a:lnTo>
                <a:lnTo>
                  <a:pt x="34" y="46"/>
                </a:lnTo>
                <a:lnTo>
                  <a:pt x="38" y="44"/>
                </a:lnTo>
                <a:lnTo>
                  <a:pt x="40" y="38"/>
                </a:lnTo>
                <a:lnTo>
                  <a:pt x="38" y="34"/>
                </a:lnTo>
                <a:lnTo>
                  <a:pt x="36" y="30"/>
                </a:lnTo>
                <a:lnTo>
                  <a:pt x="32" y="26"/>
                </a:lnTo>
                <a:lnTo>
                  <a:pt x="30" y="24"/>
                </a:lnTo>
                <a:lnTo>
                  <a:pt x="32" y="20"/>
                </a:lnTo>
                <a:lnTo>
                  <a:pt x="34" y="16"/>
                </a:lnTo>
                <a:lnTo>
                  <a:pt x="44" y="10"/>
                </a:lnTo>
                <a:lnTo>
                  <a:pt x="50" y="4"/>
                </a:lnTo>
                <a:lnTo>
                  <a:pt x="58" y="0"/>
                </a:lnTo>
                <a:lnTo>
                  <a:pt x="62" y="4"/>
                </a:lnTo>
                <a:lnTo>
                  <a:pt x="66" y="4"/>
                </a:lnTo>
                <a:lnTo>
                  <a:pt x="70" y="6"/>
                </a:lnTo>
                <a:lnTo>
                  <a:pt x="76" y="6"/>
                </a:lnTo>
                <a:lnTo>
                  <a:pt x="82" y="12"/>
                </a:lnTo>
                <a:lnTo>
                  <a:pt x="88" y="18"/>
                </a:lnTo>
                <a:lnTo>
                  <a:pt x="94" y="20"/>
                </a:lnTo>
                <a:lnTo>
                  <a:pt x="106" y="22"/>
                </a:lnTo>
                <a:lnTo>
                  <a:pt x="114" y="22"/>
                </a:lnTo>
                <a:lnTo>
                  <a:pt x="120" y="24"/>
                </a:lnTo>
                <a:lnTo>
                  <a:pt x="126" y="26"/>
                </a:lnTo>
                <a:lnTo>
                  <a:pt x="132" y="28"/>
                </a:lnTo>
                <a:lnTo>
                  <a:pt x="146" y="24"/>
                </a:lnTo>
                <a:lnTo>
                  <a:pt x="162" y="20"/>
                </a:lnTo>
                <a:lnTo>
                  <a:pt x="174" y="16"/>
                </a:lnTo>
                <a:lnTo>
                  <a:pt x="176" y="16"/>
                </a:lnTo>
                <a:lnTo>
                  <a:pt x="174" y="18"/>
                </a:lnTo>
                <a:lnTo>
                  <a:pt x="170" y="24"/>
                </a:lnTo>
                <a:lnTo>
                  <a:pt x="170" y="26"/>
                </a:lnTo>
                <a:lnTo>
                  <a:pt x="174" y="34"/>
                </a:lnTo>
                <a:lnTo>
                  <a:pt x="180" y="32"/>
                </a:lnTo>
                <a:lnTo>
                  <a:pt x="184" y="34"/>
                </a:lnTo>
                <a:lnTo>
                  <a:pt x="190" y="38"/>
                </a:lnTo>
                <a:lnTo>
                  <a:pt x="194" y="40"/>
                </a:lnTo>
                <a:lnTo>
                  <a:pt x="196" y="46"/>
                </a:lnTo>
                <a:lnTo>
                  <a:pt x="196" y="52"/>
                </a:lnTo>
                <a:lnTo>
                  <a:pt x="192" y="56"/>
                </a:lnTo>
                <a:lnTo>
                  <a:pt x="200" y="54"/>
                </a:lnTo>
                <a:lnTo>
                  <a:pt x="204" y="54"/>
                </a:lnTo>
                <a:lnTo>
                  <a:pt x="208" y="56"/>
                </a:lnTo>
                <a:lnTo>
                  <a:pt x="214" y="5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81" name="Freeform 92"/>
          <p:cNvSpPr/>
          <p:nvPr/>
        </p:nvSpPr>
        <p:spPr bwMode="auto">
          <a:xfrm>
            <a:off x="3789363" y="2701925"/>
            <a:ext cx="787400" cy="876300"/>
          </a:xfrm>
          <a:custGeom>
            <a:avLst/>
            <a:gdLst>
              <a:gd name="T0" fmla="*/ 2147483647 w 632"/>
              <a:gd name="T1" fmla="*/ 2147483647 h 698"/>
              <a:gd name="T2" fmla="*/ 2147483647 w 632"/>
              <a:gd name="T3" fmla="*/ 2147483647 h 698"/>
              <a:gd name="T4" fmla="*/ 2147483647 w 632"/>
              <a:gd name="T5" fmla="*/ 2147483647 h 698"/>
              <a:gd name="T6" fmla="*/ 2147483647 w 632"/>
              <a:gd name="T7" fmla="*/ 2147483647 h 698"/>
              <a:gd name="T8" fmla="*/ 2147483647 w 632"/>
              <a:gd name="T9" fmla="*/ 2147483647 h 698"/>
              <a:gd name="T10" fmla="*/ 2147483647 w 632"/>
              <a:gd name="T11" fmla="*/ 2147483647 h 698"/>
              <a:gd name="T12" fmla="*/ 2147483647 w 632"/>
              <a:gd name="T13" fmla="*/ 2147483647 h 698"/>
              <a:gd name="T14" fmla="*/ 2147483647 w 632"/>
              <a:gd name="T15" fmla="*/ 2147483647 h 698"/>
              <a:gd name="T16" fmla="*/ 2147483647 w 632"/>
              <a:gd name="T17" fmla="*/ 2147483647 h 698"/>
              <a:gd name="T18" fmla="*/ 2147483647 w 632"/>
              <a:gd name="T19" fmla="*/ 2147483647 h 698"/>
              <a:gd name="T20" fmla="*/ 2147483647 w 632"/>
              <a:gd name="T21" fmla="*/ 2147483647 h 698"/>
              <a:gd name="T22" fmla="*/ 2147483647 w 632"/>
              <a:gd name="T23" fmla="*/ 2147483647 h 698"/>
              <a:gd name="T24" fmla="*/ 2147483647 w 632"/>
              <a:gd name="T25" fmla="*/ 2147483647 h 698"/>
              <a:gd name="T26" fmla="*/ 2147483647 w 632"/>
              <a:gd name="T27" fmla="*/ 2147483647 h 698"/>
              <a:gd name="T28" fmla="*/ 2147483647 w 632"/>
              <a:gd name="T29" fmla="*/ 2147483647 h 698"/>
              <a:gd name="T30" fmla="*/ 0 w 632"/>
              <a:gd name="T31" fmla="*/ 2147483647 h 698"/>
              <a:gd name="T32" fmla="*/ 2147483647 w 632"/>
              <a:gd name="T33" fmla="*/ 2147483647 h 698"/>
              <a:gd name="T34" fmla="*/ 2147483647 w 632"/>
              <a:gd name="T35" fmla="*/ 2147483647 h 698"/>
              <a:gd name="T36" fmla="*/ 2147483647 w 632"/>
              <a:gd name="T37" fmla="*/ 2147483647 h 698"/>
              <a:gd name="T38" fmla="*/ 2147483647 w 632"/>
              <a:gd name="T39" fmla="*/ 2147483647 h 698"/>
              <a:gd name="T40" fmla="*/ 2147483647 w 632"/>
              <a:gd name="T41" fmla="*/ 2147483647 h 698"/>
              <a:gd name="T42" fmla="*/ 2147483647 w 632"/>
              <a:gd name="T43" fmla="*/ 2147483647 h 698"/>
              <a:gd name="T44" fmla="*/ 2147483647 w 632"/>
              <a:gd name="T45" fmla="*/ 2147483647 h 698"/>
              <a:gd name="T46" fmla="*/ 2147483647 w 632"/>
              <a:gd name="T47" fmla="*/ 2147483647 h 698"/>
              <a:gd name="T48" fmla="*/ 2147483647 w 632"/>
              <a:gd name="T49" fmla="*/ 2147483647 h 698"/>
              <a:gd name="T50" fmla="*/ 2147483647 w 632"/>
              <a:gd name="T51" fmla="*/ 2147483647 h 698"/>
              <a:gd name="T52" fmla="*/ 2147483647 w 632"/>
              <a:gd name="T53" fmla="*/ 2147483647 h 698"/>
              <a:gd name="T54" fmla="*/ 2147483647 w 632"/>
              <a:gd name="T55" fmla="*/ 2147483647 h 698"/>
              <a:gd name="T56" fmla="*/ 2147483647 w 632"/>
              <a:gd name="T57" fmla="*/ 2147483647 h 698"/>
              <a:gd name="T58" fmla="*/ 2147483647 w 632"/>
              <a:gd name="T59" fmla="*/ 2147483647 h 698"/>
              <a:gd name="T60" fmla="*/ 2147483647 w 632"/>
              <a:gd name="T61" fmla="*/ 2147483647 h 698"/>
              <a:gd name="T62" fmla="*/ 2147483647 w 632"/>
              <a:gd name="T63" fmla="*/ 2147483647 h 698"/>
              <a:gd name="T64" fmla="*/ 2147483647 w 632"/>
              <a:gd name="T65" fmla="*/ 2147483647 h 698"/>
              <a:gd name="T66" fmla="*/ 2147483647 w 632"/>
              <a:gd name="T67" fmla="*/ 2147483647 h 698"/>
              <a:gd name="T68" fmla="*/ 2147483647 w 632"/>
              <a:gd name="T69" fmla="*/ 2147483647 h 698"/>
              <a:gd name="T70" fmla="*/ 2147483647 w 632"/>
              <a:gd name="T71" fmla="*/ 2147483647 h 698"/>
              <a:gd name="T72" fmla="*/ 2147483647 w 632"/>
              <a:gd name="T73" fmla="*/ 2147483647 h 698"/>
              <a:gd name="T74" fmla="*/ 2147483647 w 632"/>
              <a:gd name="T75" fmla="*/ 2147483647 h 698"/>
              <a:gd name="T76" fmla="*/ 2147483647 w 632"/>
              <a:gd name="T77" fmla="*/ 2147483647 h 698"/>
              <a:gd name="T78" fmla="*/ 2147483647 w 632"/>
              <a:gd name="T79" fmla="*/ 2147483647 h 698"/>
              <a:gd name="T80" fmla="*/ 2147483647 w 632"/>
              <a:gd name="T81" fmla="*/ 2147483647 h 698"/>
              <a:gd name="T82" fmla="*/ 2147483647 w 632"/>
              <a:gd name="T83" fmla="*/ 2147483647 h 698"/>
              <a:gd name="T84" fmla="*/ 2147483647 w 632"/>
              <a:gd name="T85" fmla="*/ 2147483647 h 698"/>
              <a:gd name="T86" fmla="*/ 2147483647 w 632"/>
              <a:gd name="T87" fmla="*/ 2147483647 h 698"/>
              <a:gd name="T88" fmla="*/ 2147483647 w 632"/>
              <a:gd name="T89" fmla="*/ 2147483647 h 698"/>
              <a:gd name="T90" fmla="*/ 2147483647 w 632"/>
              <a:gd name="T91" fmla="*/ 2147483647 h 698"/>
              <a:gd name="T92" fmla="*/ 2147483647 w 632"/>
              <a:gd name="T93" fmla="*/ 2147483647 h 698"/>
              <a:gd name="T94" fmla="*/ 2147483647 w 632"/>
              <a:gd name="T95" fmla="*/ 2147483647 h 698"/>
              <a:gd name="T96" fmla="*/ 2147483647 w 632"/>
              <a:gd name="T97" fmla="*/ 2147483647 h 698"/>
              <a:gd name="T98" fmla="*/ 2147483647 w 632"/>
              <a:gd name="T99" fmla="*/ 2147483647 h 698"/>
              <a:gd name="T100" fmla="*/ 2147483647 w 632"/>
              <a:gd name="T101" fmla="*/ 2147483647 h 698"/>
              <a:gd name="T102" fmla="*/ 2147483647 w 632"/>
              <a:gd name="T103" fmla="*/ 2147483647 h 698"/>
              <a:gd name="T104" fmla="*/ 2147483647 w 632"/>
              <a:gd name="T105" fmla="*/ 2147483647 h 6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32"/>
              <a:gd name="T160" fmla="*/ 0 h 698"/>
              <a:gd name="T161" fmla="*/ 632 w 632"/>
              <a:gd name="T162" fmla="*/ 698 h 6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32" h="698">
                <a:moveTo>
                  <a:pt x="362" y="12"/>
                </a:moveTo>
                <a:lnTo>
                  <a:pt x="356" y="26"/>
                </a:lnTo>
                <a:lnTo>
                  <a:pt x="348" y="38"/>
                </a:lnTo>
                <a:lnTo>
                  <a:pt x="342" y="44"/>
                </a:lnTo>
                <a:lnTo>
                  <a:pt x="336" y="50"/>
                </a:lnTo>
                <a:lnTo>
                  <a:pt x="330" y="54"/>
                </a:lnTo>
                <a:lnTo>
                  <a:pt x="320" y="54"/>
                </a:lnTo>
                <a:lnTo>
                  <a:pt x="314" y="54"/>
                </a:lnTo>
                <a:lnTo>
                  <a:pt x="308" y="52"/>
                </a:lnTo>
                <a:lnTo>
                  <a:pt x="306" y="50"/>
                </a:lnTo>
                <a:lnTo>
                  <a:pt x="304" y="44"/>
                </a:lnTo>
                <a:lnTo>
                  <a:pt x="294" y="48"/>
                </a:lnTo>
                <a:lnTo>
                  <a:pt x="282" y="52"/>
                </a:lnTo>
                <a:lnTo>
                  <a:pt x="282" y="62"/>
                </a:lnTo>
                <a:lnTo>
                  <a:pt x="280" y="60"/>
                </a:lnTo>
                <a:lnTo>
                  <a:pt x="276" y="58"/>
                </a:lnTo>
                <a:lnTo>
                  <a:pt x="274" y="56"/>
                </a:lnTo>
                <a:lnTo>
                  <a:pt x="270" y="56"/>
                </a:lnTo>
                <a:lnTo>
                  <a:pt x="264" y="56"/>
                </a:lnTo>
                <a:lnTo>
                  <a:pt x="260" y="58"/>
                </a:lnTo>
                <a:lnTo>
                  <a:pt x="254" y="64"/>
                </a:lnTo>
                <a:lnTo>
                  <a:pt x="248" y="68"/>
                </a:lnTo>
                <a:lnTo>
                  <a:pt x="244" y="70"/>
                </a:lnTo>
                <a:lnTo>
                  <a:pt x="238" y="70"/>
                </a:lnTo>
                <a:lnTo>
                  <a:pt x="234" y="70"/>
                </a:lnTo>
                <a:lnTo>
                  <a:pt x="232" y="68"/>
                </a:lnTo>
                <a:lnTo>
                  <a:pt x="226" y="62"/>
                </a:lnTo>
                <a:lnTo>
                  <a:pt x="224" y="54"/>
                </a:lnTo>
                <a:lnTo>
                  <a:pt x="222" y="44"/>
                </a:lnTo>
                <a:lnTo>
                  <a:pt x="224" y="38"/>
                </a:lnTo>
                <a:lnTo>
                  <a:pt x="226" y="34"/>
                </a:lnTo>
                <a:lnTo>
                  <a:pt x="226" y="30"/>
                </a:lnTo>
                <a:lnTo>
                  <a:pt x="226" y="26"/>
                </a:lnTo>
                <a:lnTo>
                  <a:pt x="226" y="20"/>
                </a:lnTo>
                <a:lnTo>
                  <a:pt x="224" y="14"/>
                </a:lnTo>
                <a:lnTo>
                  <a:pt x="220" y="10"/>
                </a:lnTo>
                <a:lnTo>
                  <a:pt x="220" y="8"/>
                </a:lnTo>
                <a:lnTo>
                  <a:pt x="220" y="0"/>
                </a:lnTo>
                <a:lnTo>
                  <a:pt x="208" y="0"/>
                </a:lnTo>
                <a:lnTo>
                  <a:pt x="208" y="6"/>
                </a:lnTo>
                <a:lnTo>
                  <a:pt x="204" y="10"/>
                </a:lnTo>
                <a:lnTo>
                  <a:pt x="200" y="12"/>
                </a:lnTo>
                <a:lnTo>
                  <a:pt x="196" y="16"/>
                </a:lnTo>
                <a:lnTo>
                  <a:pt x="182" y="22"/>
                </a:lnTo>
                <a:lnTo>
                  <a:pt x="178" y="26"/>
                </a:lnTo>
                <a:lnTo>
                  <a:pt x="174" y="30"/>
                </a:lnTo>
                <a:lnTo>
                  <a:pt x="162" y="24"/>
                </a:lnTo>
                <a:lnTo>
                  <a:pt x="156" y="20"/>
                </a:lnTo>
                <a:lnTo>
                  <a:pt x="146" y="18"/>
                </a:lnTo>
                <a:lnTo>
                  <a:pt x="154" y="38"/>
                </a:lnTo>
                <a:lnTo>
                  <a:pt x="158" y="46"/>
                </a:lnTo>
                <a:lnTo>
                  <a:pt x="160" y="48"/>
                </a:lnTo>
                <a:lnTo>
                  <a:pt x="164" y="52"/>
                </a:lnTo>
                <a:lnTo>
                  <a:pt x="158" y="62"/>
                </a:lnTo>
                <a:lnTo>
                  <a:pt x="146" y="70"/>
                </a:lnTo>
                <a:lnTo>
                  <a:pt x="136" y="76"/>
                </a:lnTo>
                <a:lnTo>
                  <a:pt x="128" y="80"/>
                </a:lnTo>
                <a:lnTo>
                  <a:pt x="120" y="80"/>
                </a:lnTo>
                <a:lnTo>
                  <a:pt x="114" y="80"/>
                </a:lnTo>
                <a:lnTo>
                  <a:pt x="110" y="78"/>
                </a:lnTo>
                <a:lnTo>
                  <a:pt x="108" y="74"/>
                </a:lnTo>
                <a:lnTo>
                  <a:pt x="108" y="64"/>
                </a:lnTo>
                <a:lnTo>
                  <a:pt x="104" y="54"/>
                </a:lnTo>
                <a:lnTo>
                  <a:pt x="90" y="62"/>
                </a:lnTo>
                <a:lnTo>
                  <a:pt x="80" y="64"/>
                </a:lnTo>
                <a:lnTo>
                  <a:pt x="68" y="64"/>
                </a:lnTo>
                <a:lnTo>
                  <a:pt x="62" y="68"/>
                </a:lnTo>
                <a:lnTo>
                  <a:pt x="64" y="68"/>
                </a:lnTo>
                <a:lnTo>
                  <a:pt x="66" y="70"/>
                </a:lnTo>
                <a:lnTo>
                  <a:pt x="68" y="74"/>
                </a:lnTo>
                <a:lnTo>
                  <a:pt x="72" y="76"/>
                </a:lnTo>
                <a:lnTo>
                  <a:pt x="72" y="84"/>
                </a:lnTo>
                <a:lnTo>
                  <a:pt x="66" y="84"/>
                </a:lnTo>
                <a:lnTo>
                  <a:pt x="62" y="86"/>
                </a:lnTo>
                <a:lnTo>
                  <a:pt x="60" y="90"/>
                </a:lnTo>
                <a:lnTo>
                  <a:pt x="58" y="92"/>
                </a:lnTo>
                <a:lnTo>
                  <a:pt x="60" y="98"/>
                </a:lnTo>
                <a:lnTo>
                  <a:pt x="62" y="104"/>
                </a:lnTo>
                <a:lnTo>
                  <a:pt x="66" y="110"/>
                </a:lnTo>
                <a:lnTo>
                  <a:pt x="68" y="116"/>
                </a:lnTo>
                <a:lnTo>
                  <a:pt x="66" y="140"/>
                </a:lnTo>
                <a:lnTo>
                  <a:pt x="62" y="168"/>
                </a:lnTo>
                <a:lnTo>
                  <a:pt x="62" y="172"/>
                </a:lnTo>
                <a:lnTo>
                  <a:pt x="58" y="174"/>
                </a:lnTo>
                <a:lnTo>
                  <a:pt x="46" y="176"/>
                </a:lnTo>
                <a:lnTo>
                  <a:pt x="36" y="178"/>
                </a:lnTo>
                <a:lnTo>
                  <a:pt x="26" y="180"/>
                </a:lnTo>
                <a:lnTo>
                  <a:pt x="20" y="184"/>
                </a:lnTo>
                <a:lnTo>
                  <a:pt x="18" y="188"/>
                </a:lnTo>
                <a:lnTo>
                  <a:pt x="16" y="196"/>
                </a:lnTo>
                <a:lnTo>
                  <a:pt x="14" y="204"/>
                </a:lnTo>
                <a:lnTo>
                  <a:pt x="10" y="216"/>
                </a:lnTo>
                <a:lnTo>
                  <a:pt x="8" y="220"/>
                </a:lnTo>
                <a:lnTo>
                  <a:pt x="6" y="222"/>
                </a:lnTo>
                <a:lnTo>
                  <a:pt x="2" y="226"/>
                </a:lnTo>
                <a:lnTo>
                  <a:pt x="0" y="230"/>
                </a:lnTo>
                <a:lnTo>
                  <a:pt x="2" y="236"/>
                </a:lnTo>
                <a:lnTo>
                  <a:pt x="4" y="240"/>
                </a:lnTo>
                <a:lnTo>
                  <a:pt x="8" y="248"/>
                </a:lnTo>
                <a:lnTo>
                  <a:pt x="14" y="256"/>
                </a:lnTo>
                <a:lnTo>
                  <a:pt x="16" y="260"/>
                </a:lnTo>
                <a:lnTo>
                  <a:pt x="16" y="266"/>
                </a:lnTo>
                <a:lnTo>
                  <a:pt x="24" y="268"/>
                </a:lnTo>
                <a:lnTo>
                  <a:pt x="30" y="272"/>
                </a:lnTo>
                <a:lnTo>
                  <a:pt x="36" y="278"/>
                </a:lnTo>
                <a:lnTo>
                  <a:pt x="40" y="280"/>
                </a:lnTo>
                <a:lnTo>
                  <a:pt x="44" y="278"/>
                </a:lnTo>
                <a:lnTo>
                  <a:pt x="46" y="278"/>
                </a:lnTo>
                <a:lnTo>
                  <a:pt x="48" y="270"/>
                </a:lnTo>
                <a:lnTo>
                  <a:pt x="58" y="270"/>
                </a:lnTo>
                <a:lnTo>
                  <a:pt x="58" y="286"/>
                </a:lnTo>
                <a:lnTo>
                  <a:pt x="58" y="292"/>
                </a:lnTo>
                <a:lnTo>
                  <a:pt x="60" y="294"/>
                </a:lnTo>
                <a:lnTo>
                  <a:pt x="62" y="296"/>
                </a:lnTo>
                <a:lnTo>
                  <a:pt x="64" y="296"/>
                </a:lnTo>
                <a:lnTo>
                  <a:pt x="66" y="296"/>
                </a:lnTo>
                <a:lnTo>
                  <a:pt x="74" y="298"/>
                </a:lnTo>
                <a:lnTo>
                  <a:pt x="86" y="300"/>
                </a:lnTo>
                <a:lnTo>
                  <a:pt x="94" y="296"/>
                </a:lnTo>
                <a:lnTo>
                  <a:pt x="102" y="290"/>
                </a:lnTo>
                <a:lnTo>
                  <a:pt x="116" y="280"/>
                </a:lnTo>
                <a:lnTo>
                  <a:pt x="122" y="276"/>
                </a:lnTo>
                <a:lnTo>
                  <a:pt x="130" y="274"/>
                </a:lnTo>
                <a:lnTo>
                  <a:pt x="136" y="274"/>
                </a:lnTo>
                <a:lnTo>
                  <a:pt x="138" y="276"/>
                </a:lnTo>
                <a:lnTo>
                  <a:pt x="140" y="280"/>
                </a:lnTo>
                <a:lnTo>
                  <a:pt x="140" y="284"/>
                </a:lnTo>
                <a:lnTo>
                  <a:pt x="138" y="294"/>
                </a:lnTo>
                <a:lnTo>
                  <a:pt x="140" y="304"/>
                </a:lnTo>
                <a:lnTo>
                  <a:pt x="144" y="310"/>
                </a:lnTo>
                <a:lnTo>
                  <a:pt x="148" y="318"/>
                </a:lnTo>
                <a:lnTo>
                  <a:pt x="158" y="324"/>
                </a:lnTo>
                <a:lnTo>
                  <a:pt x="168" y="328"/>
                </a:lnTo>
                <a:lnTo>
                  <a:pt x="172" y="326"/>
                </a:lnTo>
                <a:lnTo>
                  <a:pt x="174" y="328"/>
                </a:lnTo>
                <a:lnTo>
                  <a:pt x="178" y="332"/>
                </a:lnTo>
                <a:lnTo>
                  <a:pt x="182" y="334"/>
                </a:lnTo>
                <a:lnTo>
                  <a:pt x="188" y="336"/>
                </a:lnTo>
                <a:lnTo>
                  <a:pt x="188" y="340"/>
                </a:lnTo>
                <a:lnTo>
                  <a:pt x="190" y="342"/>
                </a:lnTo>
                <a:lnTo>
                  <a:pt x="194" y="342"/>
                </a:lnTo>
                <a:lnTo>
                  <a:pt x="198" y="342"/>
                </a:lnTo>
                <a:lnTo>
                  <a:pt x="208" y="340"/>
                </a:lnTo>
                <a:lnTo>
                  <a:pt x="212" y="342"/>
                </a:lnTo>
                <a:lnTo>
                  <a:pt x="216" y="344"/>
                </a:lnTo>
                <a:lnTo>
                  <a:pt x="220" y="354"/>
                </a:lnTo>
                <a:lnTo>
                  <a:pt x="222" y="364"/>
                </a:lnTo>
                <a:lnTo>
                  <a:pt x="224" y="366"/>
                </a:lnTo>
                <a:lnTo>
                  <a:pt x="226" y="368"/>
                </a:lnTo>
                <a:lnTo>
                  <a:pt x="226" y="376"/>
                </a:lnTo>
                <a:lnTo>
                  <a:pt x="226" y="382"/>
                </a:lnTo>
                <a:lnTo>
                  <a:pt x="228" y="386"/>
                </a:lnTo>
                <a:lnTo>
                  <a:pt x="232" y="390"/>
                </a:lnTo>
                <a:lnTo>
                  <a:pt x="242" y="392"/>
                </a:lnTo>
                <a:lnTo>
                  <a:pt x="254" y="394"/>
                </a:lnTo>
                <a:lnTo>
                  <a:pt x="254" y="400"/>
                </a:lnTo>
                <a:lnTo>
                  <a:pt x="254" y="404"/>
                </a:lnTo>
                <a:lnTo>
                  <a:pt x="258" y="408"/>
                </a:lnTo>
                <a:lnTo>
                  <a:pt x="260" y="412"/>
                </a:lnTo>
                <a:lnTo>
                  <a:pt x="268" y="420"/>
                </a:lnTo>
                <a:lnTo>
                  <a:pt x="270" y="422"/>
                </a:lnTo>
                <a:lnTo>
                  <a:pt x="270" y="430"/>
                </a:lnTo>
                <a:lnTo>
                  <a:pt x="270" y="436"/>
                </a:lnTo>
                <a:lnTo>
                  <a:pt x="266" y="444"/>
                </a:lnTo>
                <a:lnTo>
                  <a:pt x="264" y="448"/>
                </a:lnTo>
                <a:lnTo>
                  <a:pt x="264" y="454"/>
                </a:lnTo>
                <a:lnTo>
                  <a:pt x="264" y="464"/>
                </a:lnTo>
                <a:lnTo>
                  <a:pt x="270" y="480"/>
                </a:lnTo>
                <a:lnTo>
                  <a:pt x="276" y="496"/>
                </a:lnTo>
                <a:lnTo>
                  <a:pt x="278" y="500"/>
                </a:lnTo>
                <a:lnTo>
                  <a:pt x="282" y="502"/>
                </a:lnTo>
                <a:lnTo>
                  <a:pt x="292" y="502"/>
                </a:lnTo>
                <a:lnTo>
                  <a:pt x="300" y="504"/>
                </a:lnTo>
                <a:lnTo>
                  <a:pt x="306" y="508"/>
                </a:lnTo>
                <a:lnTo>
                  <a:pt x="308" y="514"/>
                </a:lnTo>
                <a:lnTo>
                  <a:pt x="314" y="526"/>
                </a:lnTo>
                <a:lnTo>
                  <a:pt x="320" y="536"/>
                </a:lnTo>
                <a:lnTo>
                  <a:pt x="322" y="532"/>
                </a:lnTo>
                <a:lnTo>
                  <a:pt x="326" y="530"/>
                </a:lnTo>
                <a:lnTo>
                  <a:pt x="328" y="528"/>
                </a:lnTo>
                <a:lnTo>
                  <a:pt x="332" y="530"/>
                </a:lnTo>
                <a:lnTo>
                  <a:pt x="332" y="534"/>
                </a:lnTo>
                <a:lnTo>
                  <a:pt x="332" y="540"/>
                </a:lnTo>
                <a:lnTo>
                  <a:pt x="332" y="554"/>
                </a:lnTo>
                <a:lnTo>
                  <a:pt x="332" y="564"/>
                </a:lnTo>
                <a:lnTo>
                  <a:pt x="338" y="564"/>
                </a:lnTo>
                <a:lnTo>
                  <a:pt x="344" y="562"/>
                </a:lnTo>
                <a:lnTo>
                  <a:pt x="346" y="572"/>
                </a:lnTo>
                <a:lnTo>
                  <a:pt x="348" y="582"/>
                </a:lnTo>
                <a:lnTo>
                  <a:pt x="348" y="586"/>
                </a:lnTo>
                <a:lnTo>
                  <a:pt x="346" y="590"/>
                </a:lnTo>
                <a:lnTo>
                  <a:pt x="340" y="596"/>
                </a:lnTo>
                <a:lnTo>
                  <a:pt x="326" y="602"/>
                </a:lnTo>
                <a:lnTo>
                  <a:pt x="318" y="610"/>
                </a:lnTo>
                <a:lnTo>
                  <a:pt x="308" y="622"/>
                </a:lnTo>
                <a:lnTo>
                  <a:pt x="302" y="636"/>
                </a:lnTo>
                <a:lnTo>
                  <a:pt x="298" y="642"/>
                </a:lnTo>
                <a:lnTo>
                  <a:pt x="298" y="648"/>
                </a:lnTo>
                <a:lnTo>
                  <a:pt x="308" y="648"/>
                </a:lnTo>
                <a:lnTo>
                  <a:pt x="318" y="652"/>
                </a:lnTo>
                <a:lnTo>
                  <a:pt x="330" y="660"/>
                </a:lnTo>
                <a:lnTo>
                  <a:pt x="340" y="666"/>
                </a:lnTo>
                <a:lnTo>
                  <a:pt x="362" y="684"/>
                </a:lnTo>
                <a:lnTo>
                  <a:pt x="380" y="698"/>
                </a:lnTo>
                <a:lnTo>
                  <a:pt x="382" y="686"/>
                </a:lnTo>
                <a:lnTo>
                  <a:pt x="384" y="674"/>
                </a:lnTo>
                <a:lnTo>
                  <a:pt x="390" y="672"/>
                </a:lnTo>
                <a:lnTo>
                  <a:pt x="396" y="668"/>
                </a:lnTo>
                <a:lnTo>
                  <a:pt x="402" y="664"/>
                </a:lnTo>
                <a:lnTo>
                  <a:pt x="406" y="656"/>
                </a:lnTo>
                <a:lnTo>
                  <a:pt x="414" y="638"/>
                </a:lnTo>
                <a:lnTo>
                  <a:pt x="418" y="624"/>
                </a:lnTo>
                <a:lnTo>
                  <a:pt x="422" y="620"/>
                </a:lnTo>
                <a:lnTo>
                  <a:pt x="424" y="620"/>
                </a:lnTo>
                <a:lnTo>
                  <a:pt x="426" y="618"/>
                </a:lnTo>
                <a:lnTo>
                  <a:pt x="430" y="614"/>
                </a:lnTo>
                <a:lnTo>
                  <a:pt x="436" y="596"/>
                </a:lnTo>
                <a:lnTo>
                  <a:pt x="434" y="594"/>
                </a:lnTo>
                <a:lnTo>
                  <a:pt x="432" y="592"/>
                </a:lnTo>
                <a:lnTo>
                  <a:pt x="428" y="588"/>
                </a:lnTo>
                <a:lnTo>
                  <a:pt x="428" y="560"/>
                </a:lnTo>
                <a:lnTo>
                  <a:pt x="432" y="554"/>
                </a:lnTo>
                <a:lnTo>
                  <a:pt x="438" y="546"/>
                </a:lnTo>
                <a:lnTo>
                  <a:pt x="454" y="534"/>
                </a:lnTo>
                <a:lnTo>
                  <a:pt x="472" y="524"/>
                </a:lnTo>
                <a:lnTo>
                  <a:pt x="488" y="516"/>
                </a:lnTo>
                <a:lnTo>
                  <a:pt x="498" y="514"/>
                </a:lnTo>
                <a:lnTo>
                  <a:pt x="510" y="514"/>
                </a:lnTo>
                <a:lnTo>
                  <a:pt x="522" y="512"/>
                </a:lnTo>
                <a:lnTo>
                  <a:pt x="528" y="510"/>
                </a:lnTo>
                <a:lnTo>
                  <a:pt x="528" y="506"/>
                </a:lnTo>
                <a:lnTo>
                  <a:pt x="538" y="494"/>
                </a:lnTo>
                <a:lnTo>
                  <a:pt x="546" y="478"/>
                </a:lnTo>
                <a:lnTo>
                  <a:pt x="558" y="448"/>
                </a:lnTo>
                <a:lnTo>
                  <a:pt x="560" y="438"/>
                </a:lnTo>
                <a:lnTo>
                  <a:pt x="562" y="428"/>
                </a:lnTo>
                <a:lnTo>
                  <a:pt x="562" y="420"/>
                </a:lnTo>
                <a:lnTo>
                  <a:pt x="564" y="418"/>
                </a:lnTo>
                <a:lnTo>
                  <a:pt x="568" y="414"/>
                </a:lnTo>
                <a:lnTo>
                  <a:pt x="562" y="412"/>
                </a:lnTo>
                <a:lnTo>
                  <a:pt x="572" y="380"/>
                </a:lnTo>
                <a:lnTo>
                  <a:pt x="570" y="366"/>
                </a:lnTo>
                <a:lnTo>
                  <a:pt x="568" y="360"/>
                </a:lnTo>
                <a:lnTo>
                  <a:pt x="568" y="350"/>
                </a:lnTo>
                <a:lnTo>
                  <a:pt x="566" y="340"/>
                </a:lnTo>
                <a:lnTo>
                  <a:pt x="564" y="338"/>
                </a:lnTo>
                <a:lnTo>
                  <a:pt x="566" y="332"/>
                </a:lnTo>
                <a:lnTo>
                  <a:pt x="568" y="328"/>
                </a:lnTo>
                <a:lnTo>
                  <a:pt x="572" y="326"/>
                </a:lnTo>
                <a:lnTo>
                  <a:pt x="580" y="326"/>
                </a:lnTo>
                <a:lnTo>
                  <a:pt x="584" y="316"/>
                </a:lnTo>
                <a:lnTo>
                  <a:pt x="590" y="306"/>
                </a:lnTo>
                <a:lnTo>
                  <a:pt x="590" y="304"/>
                </a:lnTo>
                <a:lnTo>
                  <a:pt x="596" y="294"/>
                </a:lnTo>
                <a:lnTo>
                  <a:pt x="602" y="284"/>
                </a:lnTo>
                <a:lnTo>
                  <a:pt x="614" y="268"/>
                </a:lnTo>
                <a:lnTo>
                  <a:pt x="622" y="258"/>
                </a:lnTo>
                <a:lnTo>
                  <a:pt x="628" y="250"/>
                </a:lnTo>
                <a:lnTo>
                  <a:pt x="630" y="236"/>
                </a:lnTo>
                <a:lnTo>
                  <a:pt x="632" y="224"/>
                </a:lnTo>
                <a:lnTo>
                  <a:pt x="632" y="208"/>
                </a:lnTo>
                <a:lnTo>
                  <a:pt x="628" y="196"/>
                </a:lnTo>
                <a:lnTo>
                  <a:pt x="626" y="192"/>
                </a:lnTo>
                <a:lnTo>
                  <a:pt x="622" y="186"/>
                </a:lnTo>
                <a:lnTo>
                  <a:pt x="618" y="184"/>
                </a:lnTo>
                <a:lnTo>
                  <a:pt x="614" y="182"/>
                </a:lnTo>
                <a:lnTo>
                  <a:pt x="604" y="182"/>
                </a:lnTo>
                <a:lnTo>
                  <a:pt x="594" y="176"/>
                </a:lnTo>
                <a:lnTo>
                  <a:pt x="586" y="172"/>
                </a:lnTo>
                <a:lnTo>
                  <a:pt x="580" y="166"/>
                </a:lnTo>
                <a:lnTo>
                  <a:pt x="566" y="152"/>
                </a:lnTo>
                <a:lnTo>
                  <a:pt x="556" y="146"/>
                </a:lnTo>
                <a:lnTo>
                  <a:pt x="548" y="142"/>
                </a:lnTo>
                <a:lnTo>
                  <a:pt x="538" y="142"/>
                </a:lnTo>
                <a:lnTo>
                  <a:pt x="530" y="142"/>
                </a:lnTo>
                <a:lnTo>
                  <a:pt x="522" y="144"/>
                </a:lnTo>
                <a:lnTo>
                  <a:pt x="512" y="142"/>
                </a:lnTo>
                <a:lnTo>
                  <a:pt x="508" y="140"/>
                </a:lnTo>
                <a:lnTo>
                  <a:pt x="504" y="136"/>
                </a:lnTo>
                <a:lnTo>
                  <a:pt x="500" y="134"/>
                </a:lnTo>
                <a:lnTo>
                  <a:pt x="494" y="132"/>
                </a:lnTo>
                <a:lnTo>
                  <a:pt x="486" y="134"/>
                </a:lnTo>
                <a:lnTo>
                  <a:pt x="480" y="136"/>
                </a:lnTo>
                <a:lnTo>
                  <a:pt x="476" y="140"/>
                </a:lnTo>
                <a:lnTo>
                  <a:pt x="472" y="142"/>
                </a:lnTo>
                <a:lnTo>
                  <a:pt x="470" y="132"/>
                </a:lnTo>
                <a:lnTo>
                  <a:pt x="466" y="124"/>
                </a:lnTo>
                <a:lnTo>
                  <a:pt x="460" y="120"/>
                </a:lnTo>
                <a:lnTo>
                  <a:pt x="454" y="114"/>
                </a:lnTo>
                <a:lnTo>
                  <a:pt x="446" y="110"/>
                </a:lnTo>
                <a:lnTo>
                  <a:pt x="440" y="106"/>
                </a:lnTo>
                <a:lnTo>
                  <a:pt x="430" y="104"/>
                </a:lnTo>
                <a:lnTo>
                  <a:pt x="422" y="104"/>
                </a:lnTo>
                <a:lnTo>
                  <a:pt x="414" y="102"/>
                </a:lnTo>
                <a:lnTo>
                  <a:pt x="412" y="114"/>
                </a:lnTo>
                <a:lnTo>
                  <a:pt x="406" y="120"/>
                </a:lnTo>
                <a:lnTo>
                  <a:pt x="400" y="126"/>
                </a:lnTo>
                <a:lnTo>
                  <a:pt x="394" y="134"/>
                </a:lnTo>
                <a:lnTo>
                  <a:pt x="392" y="122"/>
                </a:lnTo>
                <a:lnTo>
                  <a:pt x="380" y="122"/>
                </a:lnTo>
                <a:lnTo>
                  <a:pt x="370" y="120"/>
                </a:lnTo>
                <a:lnTo>
                  <a:pt x="360" y="120"/>
                </a:lnTo>
                <a:lnTo>
                  <a:pt x="348" y="120"/>
                </a:lnTo>
                <a:lnTo>
                  <a:pt x="358" y="116"/>
                </a:lnTo>
                <a:lnTo>
                  <a:pt x="366" y="112"/>
                </a:lnTo>
                <a:lnTo>
                  <a:pt x="368" y="104"/>
                </a:lnTo>
                <a:lnTo>
                  <a:pt x="358" y="106"/>
                </a:lnTo>
                <a:lnTo>
                  <a:pt x="364" y="96"/>
                </a:lnTo>
                <a:lnTo>
                  <a:pt x="370" y="86"/>
                </a:lnTo>
                <a:lnTo>
                  <a:pt x="374" y="82"/>
                </a:lnTo>
                <a:lnTo>
                  <a:pt x="380" y="76"/>
                </a:lnTo>
                <a:lnTo>
                  <a:pt x="382" y="70"/>
                </a:lnTo>
                <a:lnTo>
                  <a:pt x="386" y="64"/>
                </a:lnTo>
                <a:lnTo>
                  <a:pt x="376" y="56"/>
                </a:lnTo>
                <a:lnTo>
                  <a:pt x="370" y="50"/>
                </a:lnTo>
                <a:lnTo>
                  <a:pt x="368" y="42"/>
                </a:lnTo>
                <a:lnTo>
                  <a:pt x="368" y="36"/>
                </a:lnTo>
                <a:lnTo>
                  <a:pt x="368" y="28"/>
                </a:lnTo>
                <a:lnTo>
                  <a:pt x="368" y="20"/>
                </a:lnTo>
                <a:lnTo>
                  <a:pt x="364" y="14"/>
                </a:lnTo>
                <a:lnTo>
                  <a:pt x="362" y="1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82" name="Freeform 93"/>
          <p:cNvSpPr/>
          <p:nvPr/>
        </p:nvSpPr>
        <p:spPr bwMode="auto">
          <a:xfrm>
            <a:off x="3648075" y="2784475"/>
            <a:ext cx="107950" cy="147638"/>
          </a:xfrm>
          <a:custGeom>
            <a:avLst/>
            <a:gdLst>
              <a:gd name="T0" fmla="*/ 2147483647 w 88"/>
              <a:gd name="T1" fmla="*/ 2147483647 h 118"/>
              <a:gd name="T2" fmla="*/ 2147483647 w 88"/>
              <a:gd name="T3" fmla="*/ 2147483647 h 118"/>
              <a:gd name="T4" fmla="*/ 2147483647 w 88"/>
              <a:gd name="T5" fmla="*/ 2147483647 h 118"/>
              <a:gd name="T6" fmla="*/ 2147483647 w 88"/>
              <a:gd name="T7" fmla="*/ 2147483647 h 118"/>
              <a:gd name="T8" fmla="*/ 2147483647 w 88"/>
              <a:gd name="T9" fmla="*/ 2147483647 h 118"/>
              <a:gd name="T10" fmla="*/ 2147483647 w 88"/>
              <a:gd name="T11" fmla="*/ 2147483647 h 118"/>
              <a:gd name="T12" fmla="*/ 2147483647 w 88"/>
              <a:gd name="T13" fmla="*/ 2147483647 h 118"/>
              <a:gd name="T14" fmla="*/ 2147483647 w 88"/>
              <a:gd name="T15" fmla="*/ 2147483647 h 118"/>
              <a:gd name="T16" fmla="*/ 2147483647 w 88"/>
              <a:gd name="T17" fmla="*/ 2147483647 h 118"/>
              <a:gd name="T18" fmla="*/ 2147483647 w 88"/>
              <a:gd name="T19" fmla="*/ 2147483647 h 118"/>
              <a:gd name="T20" fmla="*/ 2147483647 w 88"/>
              <a:gd name="T21" fmla="*/ 2147483647 h 118"/>
              <a:gd name="T22" fmla="*/ 2147483647 w 88"/>
              <a:gd name="T23" fmla="*/ 2147483647 h 118"/>
              <a:gd name="T24" fmla="*/ 2147483647 w 88"/>
              <a:gd name="T25" fmla="*/ 2147483647 h 118"/>
              <a:gd name="T26" fmla="*/ 2147483647 w 88"/>
              <a:gd name="T27" fmla="*/ 2147483647 h 118"/>
              <a:gd name="T28" fmla="*/ 2147483647 w 88"/>
              <a:gd name="T29" fmla="*/ 2147483647 h 118"/>
              <a:gd name="T30" fmla="*/ 2147483647 w 88"/>
              <a:gd name="T31" fmla="*/ 2147483647 h 118"/>
              <a:gd name="T32" fmla="*/ 2147483647 w 88"/>
              <a:gd name="T33" fmla="*/ 2147483647 h 118"/>
              <a:gd name="T34" fmla="*/ 2147483647 w 88"/>
              <a:gd name="T35" fmla="*/ 2147483647 h 118"/>
              <a:gd name="T36" fmla="*/ 2147483647 w 88"/>
              <a:gd name="T37" fmla="*/ 2147483647 h 118"/>
              <a:gd name="T38" fmla="*/ 2147483647 w 88"/>
              <a:gd name="T39" fmla="*/ 2147483647 h 118"/>
              <a:gd name="T40" fmla="*/ 2147483647 w 88"/>
              <a:gd name="T41" fmla="*/ 2147483647 h 118"/>
              <a:gd name="T42" fmla="*/ 2147483647 w 88"/>
              <a:gd name="T43" fmla="*/ 2147483647 h 118"/>
              <a:gd name="T44" fmla="*/ 2147483647 w 88"/>
              <a:gd name="T45" fmla="*/ 2147483647 h 118"/>
              <a:gd name="T46" fmla="*/ 2147483647 w 88"/>
              <a:gd name="T47" fmla="*/ 2147483647 h 118"/>
              <a:gd name="T48" fmla="*/ 2147483647 w 88"/>
              <a:gd name="T49" fmla="*/ 2147483647 h 118"/>
              <a:gd name="T50" fmla="*/ 2147483647 w 88"/>
              <a:gd name="T51" fmla="*/ 2147483647 h 118"/>
              <a:gd name="T52" fmla="*/ 2147483647 w 88"/>
              <a:gd name="T53" fmla="*/ 2147483647 h 118"/>
              <a:gd name="T54" fmla="*/ 2147483647 w 88"/>
              <a:gd name="T55" fmla="*/ 0 h 118"/>
              <a:gd name="T56" fmla="*/ 2147483647 w 88"/>
              <a:gd name="T57" fmla="*/ 2147483647 h 118"/>
              <a:gd name="T58" fmla="*/ 2147483647 w 88"/>
              <a:gd name="T59" fmla="*/ 2147483647 h 118"/>
              <a:gd name="T60" fmla="*/ 2147483647 w 88"/>
              <a:gd name="T61" fmla="*/ 2147483647 h 118"/>
              <a:gd name="T62" fmla="*/ 2147483647 w 88"/>
              <a:gd name="T63" fmla="*/ 2147483647 h 118"/>
              <a:gd name="T64" fmla="*/ 2147483647 w 88"/>
              <a:gd name="T65" fmla="*/ 2147483647 h 118"/>
              <a:gd name="T66" fmla="*/ 2147483647 w 88"/>
              <a:gd name="T67" fmla="*/ 2147483647 h 118"/>
              <a:gd name="T68" fmla="*/ 2147483647 w 88"/>
              <a:gd name="T69" fmla="*/ 2147483647 h 118"/>
              <a:gd name="T70" fmla="*/ 0 w 88"/>
              <a:gd name="T71" fmla="*/ 2147483647 h 118"/>
              <a:gd name="T72" fmla="*/ 2147483647 w 88"/>
              <a:gd name="T73" fmla="*/ 2147483647 h 118"/>
              <a:gd name="T74" fmla="*/ 2147483647 w 88"/>
              <a:gd name="T75" fmla="*/ 2147483647 h 118"/>
              <a:gd name="T76" fmla="*/ 2147483647 w 88"/>
              <a:gd name="T77" fmla="*/ 2147483647 h 118"/>
              <a:gd name="T78" fmla="*/ 2147483647 w 88"/>
              <a:gd name="T79" fmla="*/ 2147483647 h 118"/>
              <a:gd name="T80" fmla="*/ 2147483647 w 88"/>
              <a:gd name="T81" fmla="*/ 2147483647 h 118"/>
              <a:gd name="T82" fmla="*/ 2147483647 w 88"/>
              <a:gd name="T83" fmla="*/ 2147483647 h 118"/>
              <a:gd name="T84" fmla="*/ 2147483647 w 88"/>
              <a:gd name="T85" fmla="*/ 2147483647 h 118"/>
              <a:gd name="T86" fmla="*/ 2147483647 w 88"/>
              <a:gd name="T87" fmla="*/ 2147483647 h 118"/>
              <a:gd name="T88" fmla="*/ 2147483647 w 88"/>
              <a:gd name="T89" fmla="*/ 2147483647 h 118"/>
              <a:gd name="T90" fmla="*/ 2147483647 w 88"/>
              <a:gd name="T91" fmla="*/ 2147483647 h 118"/>
              <a:gd name="T92" fmla="*/ 2147483647 w 88"/>
              <a:gd name="T93" fmla="*/ 2147483647 h 11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
              <a:gd name="T142" fmla="*/ 0 h 118"/>
              <a:gd name="T143" fmla="*/ 88 w 88"/>
              <a:gd name="T144" fmla="*/ 118 h 11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 h="118">
                <a:moveTo>
                  <a:pt x="12" y="86"/>
                </a:moveTo>
                <a:lnTo>
                  <a:pt x="10" y="90"/>
                </a:lnTo>
                <a:lnTo>
                  <a:pt x="12" y="92"/>
                </a:lnTo>
                <a:lnTo>
                  <a:pt x="12" y="98"/>
                </a:lnTo>
                <a:lnTo>
                  <a:pt x="10" y="102"/>
                </a:lnTo>
                <a:lnTo>
                  <a:pt x="8" y="106"/>
                </a:lnTo>
                <a:lnTo>
                  <a:pt x="18" y="112"/>
                </a:lnTo>
                <a:lnTo>
                  <a:pt x="30" y="118"/>
                </a:lnTo>
                <a:lnTo>
                  <a:pt x="34" y="116"/>
                </a:lnTo>
                <a:lnTo>
                  <a:pt x="36" y="112"/>
                </a:lnTo>
                <a:lnTo>
                  <a:pt x="40" y="102"/>
                </a:lnTo>
                <a:lnTo>
                  <a:pt x="46" y="88"/>
                </a:lnTo>
                <a:lnTo>
                  <a:pt x="50" y="84"/>
                </a:lnTo>
                <a:lnTo>
                  <a:pt x="56" y="80"/>
                </a:lnTo>
                <a:lnTo>
                  <a:pt x="68" y="74"/>
                </a:lnTo>
                <a:lnTo>
                  <a:pt x="78" y="66"/>
                </a:lnTo>
                <a:lnTo>
                  <a:pt x="84" y="54"/>
                </a:lnTo>
                <a:lnTo>
                  <a:pt x="86" y="50"/>
                </a:lnTo>
                <a:lnTo>
                  <a:pt x="86" y="42"/>
                </a:lnTo>
                <a:lnTo>
                  <a:pt x="88" y="40"/>
                </a:lnTo>
                <a:lnTo>
                  <a:pt x="86" y="32"/>
                </a:lnTo>
                <a:lnTo>
                  <a:pt x="84" y="28"/>
                </a:lnTo>
                <a:lnTo>
                  <a:pt x="86" y="26"/>
                </a:lnTo>
                <a:lnTo>
                  <a:pt x="70" y="24"/>
                </a:lnTo>
                <a:lnTo>
                  <a:pt x="56" y="18"/>
                </a:lnTo>
                <a:lnTo>
                  <a:pt x="42" y="10"/>
                </a:lnTo>
                <a:lnTo>
                  <a:pt x="34" y="2"/>
                </a:lnTo>
                <a:lnTo>
                  <a:pt x="28" y="0"/>
                </a:lnTo>
                <a:lnTo>
                  <a:pt x="20" y="2"/>
                </a:lnTo>
                <a:lnTo>
                  <a:pt x="14" y="6"/>
                </a:lnTo>
                <a:lnTo>
                  <a:pt x="12" y="10"/>
                </a:lnTo>
                <a:lnTo>
                  <a:pt x="12" y="14"/>
                </a:lnTo>
                <a:lnTo>
                  <a:pt x="12" y="26"/>
                </a:lnTo>
                <a:lnTo>
                  <a:pt x="6" y="40"/>
                </a:lnTo>
                <a:lnTo>
                  <a:pt x="2" y="54"/>
                </a:lnTo>
                <a:lnTo>
                  <a:pt x="0" y="64"/>
                </a:lnTo>
                <a:lnTo>
                  <a:pt x="4" y="70"/>
                </a:lnTo>
                <a:lnTo>
                  <a:pt x="6" y="72"/>
                </a:lnTo>
                <a:lnTo>
                  <a:pt x="10" y="72"/>
                </a:lnTo>
                <a:lnTo>
                  <a:pt x="14" y="70"/>
                </a:lnTo>
                <a:lnTo>
                  <a:pt x="18" y="66"/>
                </a:lnTo>
                <a:lnTo>
                  <a:pt x="18" y="74"/>
                </a:lnTo>
                <a:lnTo>
                  <a:pt x="18" y="80"/>
                </a:lnTo>
                <a:lnTo>
                  <a:pt x="12" y="84"/>
                </a:lnTo>
                <a:lnTo>
                  <a:pt x="8" y="86"/>
                </a:lnTo>
                <a:lnTo>
                  <a:pt x="10" y="86"/>
                </a:lnTo>
                <a:lnTo>
                  <a:pt x="12" y="8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83" name="Freeform 94"/>
          <p:cNvSpPr/>
          <p:nvPr/>
        </p:nvSpPr>
        <p:spPr bwMode="auto">
          <a:xfrm>
            <a:off x="3641725" y="2824163"/>
            <a:ext cx="260350" cy="417512"/>
          </a:xfrm>
          <a:custGeom>
            <a:avLst/>
            <a:gdLst>
              <a:gd name="T0" fmla="*/ 2147483647 w 208"/>
              <a:gd name="T1" fmla="*/ 2147483647 h 332"/>
              <a:gd name="T2" fmla="*/ 2147483647 w 208"/>
              <a:gd name="T3" fmla="*/ 2147483647 h 332"/>
              <a:gd name="T4" fmla="*/ 2147483647 w 208"/>
              <a:gd name="T5" fmla="*/ 2147483647 h 332"/>
              <a:gd name="T6" fmla="*/ 2147483647 w 208"/>
              <a:gd name="T7" fmla="*/ 2147483647 h 332"/>
              <a:gd name="T8" fmla="*/ 2147483647 w 208"/>
              <a:gd name="T9" fmla="*/ 2147483647 h 332"/>
              <a:gd name="T10" fmla="*/ 2147483647 w 208"/>
              <a:gd name="T11" fmla="*/ 2147483647 h 332"/>
              <a:gd name="T12" fmla="*/ 2147483647 w 208"/>
              <a:gd name="T13" fmla="*/ 2147483647 h 332"/>
              <a:gd name="T14" fmla="*/ 2147483647 w 208"/>
              <a:gd name="T15" fmla="*/ 2147483647 h 332"/>
              <a:gd name="T16" fmla="*/ 0 w 208"/>
              <a:gd name="T17" fmla="*/ 2147483647 h 332"/>
              <a:gd name="T18" fmla="*/ 2147483647 w 208"/>
              <a:gd name="T19" fmla="*/ 2147483647 h 332"/>
              <a:gd name="T20" fmla="*/ 2147483647 w 208"/>
              <a:gd name="T21" fmla="*/ 2147483647 h 332"/>
              <a:gd name="T22" fmla="*/ 2147483647 w 208"/>
              <a:gd name="T23" fmla="*/ 2147483647 h 332"/>
              <a:gd name="T24" fmla="*/ 2147483647 w 208"/>
              <a:gd name="T25" fmla="*/ 2147483647 h 332"/>
              <a:gd name="T26" fmla="*/ 2147483647 w 208"/>
              <a:gd name="T27" fmla="*/ 2147483647 h 332"/>
              <a:gd name="T28" fmla="*/ 2147483647 w 208"/>
              <a:gd name="T29" fmla="*/ 2147483647 h 332"/>
              <a:gd name="T30" fmla="*/ 2147483647 w 208"/>
              <a:gd name="T31" fmla="*/ 2147483647 h 332"/>
              <a:gd name="T32" fmla="*/ 2147483647 w 208"/>
              <a:gd name="T33" fmla="*/ 0 h 332"/>
              <a:gd name="T34" fmla="*/ 2147483647 w 208"/>
              <a:gd name="T35" fmla="*/ 2147483647 h 332"/>
              <a:gd name="T36" fmla="*/ 2147483647 w 208"/>
              <a:gd name="T37" fmla="*/ 2147483647 h 332"/>
              <a:gd name="T38" fmla="*/ 2147483647 w 208"/>
              <a:gd name="T39" fmla="*/ 2147483647 h 332"/>
              <a:gd name="T40" fmla="*/ 2147483647 w 208"/>
              <a:gd name="T41" fmla="*/ 2147483647 h 332"/>
              <a:gd name="T42" fmla="*/ 2147483647 w 208"/>
              <a:gd name="T43" fmla="*/ 2147483647 h 332"/>
              <a:gd name="T44" fmla="*/ 2147483647 w 208"/>
              <a:gd name="T45" fmla="*/ 2147483647 h 332"/>
              <a:gd name="T46" fmla="*/ 2147483647 w 208"/>
              <a:gd name="T47" fmla="*/ 2147483647 h 332"/>
              <a:gd name="T48" fmla="*/ 2147483647 w 208"/>
              <a:gd name="T49" fmla="*/ 2147483647 h 332"/>
              <a:gd name="T50" fmla="*/ 2147483647 w 208"/>
              <a:gd name="T51" fmla="*/ 2147483647 h 332"/>
              <a:gd name="T52" fmla="*/ 2147483647 w 208"/>
              <a:gd name="T53" fmla="*/ 2147483647 h 332"/>
              <a:gd name="T54" fmla="*/ 2147483647 w 208"/>
              <a:gd name="T55" fmla="*/ 2147483647 h 332"/>
              <a:gd name="T56" fmla="*/ 2147483647 w 208"/>
              <a:gd name="T57" fmla="*/ 2147483647 h 332"/>
              <a:gd name="T58" fmla="*/ 2147483647 w 208"/>
              <a:gd name="T59" fmla="*/ 2147483647 h 332"/>
              <a:gd name="T60" fmla="*/ 2147483647 w 208"/>
              <a:gd name="T61" fmla="*/ 2147483647 h 332"/>
              <a:gd name="T62" fmla="*/ 2147483647 w 208"/>
              <a:gd name="T63" fmla="*/ 2147483647 h 332"/>
              <a:gd name="T64" fmla="*/ 2147483647 w 208"/>
              <a:gd name="T65" fmla="*/ 2147483647 h 332"/>
              <a:gd name="T66" fmla="*/ 2147483647 w 208"/>
              <a:gd name="T67" fmla="*/ 2147483647 h 332"/>
              <a:gd name="T68" fmla="*/ 2147483647 w 208"/>
              <a:gd name="T69" fmla="*/ 2147483647 h 332"/>
              <a:gd name="T70" fmla="*/ 2147483647 w 208"/>
              <a:gd name="T71" fmla="*/ 2147483647 h 332"/>
              <a:gd name="T72" fmla="*/ 2147483647 w 208"/>
              <a:gd name="T73" fmla="*/ 2147483647 h 332"/>
              <a:gd name="T74" fmla="*/ 2147483647 w 208"/>
              <a:gd name="T75" fmla="*/ 2147483647 h 332"/>
              <a:gd name="T76" fmla="*/ 2147483647 w 208"/>
              <a:gd name="T77" fmla="*/ 2147483647 h 332"/>
              <a:gd name="T78" fmla="*/ 2147483647 w 208"/>
              <a:gd name="T79" fmla="*/ 2147483647 h 332"/>
              <a:gd name="T80" fmla="*/ 2147483647 w 208"/>
              <a:gd name="T81" fmla="*/ 2147483647 h 332"/>
              <a:gd name="T82" fmla="*/ 2147483647 w 208"/>
              <a:gd name="T83" fmla="*/ 2147483647 h 332"/>
              <a:gd name="T84" fmla="*/ 2147483647 w 208"/>
              <a:gd name="T85" fmla="*/ 2147483647 h 3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8"/>
              <a:gd name="T130" fmla="*/ 0 h 332"/>
              <a:gd name="T131" fmla="*/ 208 w 208"/>
              <a:gd name="T132" fmla="*/ 332 h 3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8" h="332">
                <a:moveTo>
                  <a:pt x="186" y="332"/>
                </a:moveTo>
                <a:lnTo>
                  <a:pt x="180" y="324"/>
                </a:lnTo>
                <a:lnTo>
                  <a:pt x="174" y="318"/>
                </a:lnTo>
                <a:lnTo>
                  <a:pt x="154" y="300"/>
                </a:lnTo>
                <a:lnTo>
                  <a:pt x="146" y="294"/>
                </a:lnTo>
                <a:lnTo>
                  <a:pt x="136" y="292"/>
                </a:lnTo>
                <a:lnTo>
                  <a:pt x="118" y="282"/>
                </a:lnTo>
                <a:lnTo>
                  <a:pt x="108" y="276"/>
                </a:lnTo>
                <a:lnTo>
                  <a:pt x="98" y="268"/>
                </a:lnTo>
                <a:lnTo>
                  <a:pt x="94" y="262"/>
                </a:lnTo>
                <a:lnTo>
                  <a:pt x="90" y="254"/>
                </a:lnTo>
                <a:lnTo>
                  <a:pt x="80" y="232"/>
                </a:lnTo>
                <a:lnTo>
                  <a:pt x="72" y="212"/>
                </a:lnTo>
                <a:lnTo>
                  <a:pt x="62" y="194"/>
                </a:lnTo>
                <a:lnTo>
                  <a:pt x="52" y="174"/>
                </a:lnTo>
                <a:lnTo>
                  <a:pt x="46" y="158"/>
                </a:lnTo>
                <a:lnTo>
                  <a:pt x="40" y="146"/>
                </a:lnTo>
                <a:lnTo>
                  <a:pt x="32" y="132"/>
                </a:lnTo>
                <a:lnTo>
                  <a:pt x="24" y="118"/>
                </a:lnTo>
                <a:lnTo>
                  <a:pt x="22" y="114"/>
                </a:lnTo>
                <a:lnTo>
                  <a:pt x="18" y="112"/>
                </a:lnTo>
                <a:lnTo>
                  <a:pt x="12" y="108"/>
                </a:lnTo>
                <a:lnTo>
                  <a:pt x="4" y="106"/>
                </a:lnTo>
                <a:lnTo>
                  <a:pt x="2" y="104"/>
                </a:lnTo>
                <a:lnTo>
                  <a:pt x="0" y="100"/>
                </a:lnTo>
                <a:lnTo>
                  <a:pt x="0" y="82"/>
                </a:lnTo>
                <a:lnTo>
                  <a:pt x="0" y="66"/>
                </a:lnTo>
                <a:lnTo>
                  <a:pt x="2" y="64"/>
                </a:lnTo>
                <a:lnTo>
                  <a:pt x="4" y="60"/>
                </a:lnTo>
                <a:lnTo>
                  <a:pt x="12" y="54"/>
                </a:lnTo>
                <a:lnTo>
                  <a:pt x="16" y="54"/>
                </a:lnTo>
                <a:lnTo>
                  <a:pt x="14" y="58"/>
                </a:lnTo>
                <a:lnTo>
                  <a:pt x="16" y="60"/>
                </a:lnTo>
                <a:lnTo>
                  <a:pt x="16" y="66"/>
                </a:lnTo>
                <a:lnTo>
                  <a:pt x="14" y="70"/>
                </a:lnTo>
                <a:lnTo>
                  <a:pt x="12" y="74"/>
                </a:lnTo>
                <a:lnTo>
                  <a:pt x="22" y="80"/>
                </a:lnTo>
                <a:lnTo>
                  <a:pt x="34" y="86"/>
                </a:lnTo>
                <a:lnTo>
                  <a:pt x="38" y="84"/>
                </a:lnTo>
                <a:lnTo>
                  <a:pt x="40" y="80"/>
                </a:lnTo>
                <a:lnTo>
                  <a:pt x="44" y="70"/>
                </a:lnTo>
                <a:lnTo>
                  <a:pt x="50" y="56"/>
                </a:lnTo>
                <a:lnTo>
                  <a:pt x="54" y="52"/>
                </a:lnTo>
                <a:lnTo>
                  <a:pt x="60" y="48"/>
                </a:lnTo>
                <a:lnTo>
                  <a:pt x="72" y="42"/>
                </a:lnTo>
                <a:lnTo>
                  <a:pt x="82" y="34"/>
                </a:lnTo>
                <a:lnTo>
                  <a:pt x="88" y="22"/>
                </a:lnTo>
                <a:lnTo>
                  <a:pt x="90" y="18"/>
                </a:lnTo>
                <a:lnTo>
                  <a:pt x="90" y="10"/>
                </a:lnTo>
                <a:lnTo>
                  <a:pt x="92" y="8"/>
                </a:lnTo>
                <a:lnTo>
                  <a:pt x="90" y="0"/>
                </a:lnTo>
                <a:lnTo>
                  <a:pt x="96" y="0"/>
                </a:lnTo>
                <a:lnTo>
                  <a:pt x="100" y="4"/>
                </a:lnTo>
                <a:lnTo>
                  <a:pt x="106" y="8"/>
                </a:lnTo>
                <a:lnTo>
                  <a:pt x="114" y="14"/>
                </a:lnTo>
                <a:lnTo>
                  <a:pt x="120" y="22"/>
                </a:lnTo>
                <a:lnTo>
                  <a:pt x="124" y="26"/>
                </a:lnTo>
                <a:lnTo>
                  <a:pt x="126" y="34"/>
                </a:lnTo>
                <a:lnTo>
                  <a:pt x="128" y="42"/>
                </a:lnTo>
                <a:lnTo>
                  <a:pt x="144" y="42"/>
                </a:lnTo>
                <a:lnTo>
                  <a:pt x="146" y="42"/>
                </a:lnTo>
                <a:lnTo>
                  <a:pt x="148" y="40"/>
                </a:lnTo>
                <a:lnTo>
                  <a:pt x="152" y="38"/>
                </a:lnTo>
                <a:lnTo>
                  <a:pt x="154" y="38"/>
                </a:lnTo>
                <a:lnTo>
                  <a:pt x="156" y="40"/>
                </a:lnTo>
                <a:lnTo>
                  <a:pt x="160" y="44"/>
                </a:lnTo>
                <a:lnTo>
                  <a:pt x="160" y="40"/>
                </a:lnTo>
                <a:lnTo>
                  <a:pt x="164" y="38"/>
                </a:lnTo>
                <a:lnTo>
                  <a:pt x="172" y="40"/>
                </a:lnTo>
                <a:lnTo>
                  <a:pt x="178" y="44"/>
                </a:lnTo>
                <a:lnTo>
                  <a:pt x="176" y="48"/>
                </a:lnTo>
                <a:lnTo>
                  <a:pt x="174" y="52"/>
                </a:lnTo>
                <a:lnTo>
                  <a:pt x="170" y="56"/>
                </a:lnTo>
                <a:lnTo>
                  <a:pt x="168" y="60"/>
                </a:lnTo>
                <a:lnTo>
                  <a:pt x="170" y="64"/>
                </a:lnTo>
                <a:lnTo>
                  <a:pt x="174" y="66"/>
                </a:lnTo>
                <a:lnTo>
                  <a:pt x="180" y="70"/>
                </a:lnTo>
                <a:lnTo>
                  <a:pt x="180" y="74"/>
                </a:lnTo>
                <a:lnTo>
                  <a:pt x="176" y="76"/>
                </a:lnTo>
                <a:lnTo>
                  <a:pt x="164" y="78"/>
                </a:lnTo>
                <a:lnTo>
                  <a:pt x="154" y="80"/>
                </a:lnTo>
                <a:lnTo>
                  <a:pt x="144" y="82"/>
                </a:lnTo>
                <a:lnTo>
                  <a:pt x="138" y="86"/>
                </a:lnTo>
                <a:lnTo>
                  <a:pt x="136" y="90"/>
                </a:lnTo>
                <a:lnTo>
                  <a:pt x="134" y="98"/>
                </a:lnTo>
                <a:lnTo>
                  <a:pt x="132" y="106"/>
                </a:lnTo>
                <a:lnTo>
                  <a:pt x="128" y="118"/>
                </a:lnTo>
                <a:lnTo>
                  <a:pt x="126" y="122"/>
                </a:lnTo>
                <a:lnTo>
                  <a:pt x="124" y="124"/>
                </a:lnTo>
                <a:lnTo>
                  <a:pt x="120" y="128"/>
                </a:lnTo>
                <a:lnTo>
                  <a:pt x="118" y="132"/>
                </a:lnTo>
                <a:lnTo>
                  <a:pt x="120" y="138"/>
                </a:lnTo>
                <a:lnTo>
                  <a:pt x="122" y="142"/>
                </a:lnTo>
                <a:lnTo>
                  <a:pt x="126" y="150"/>
                </a:lnTo>
                <a:lnTo>
                  <a:pt x="132" y="158"/>
                </a:lnTo>
                <a:lnTo>
                  <a:pt x="134" y="162"/>
                </a:lnTo>
                <a:lnTo>
                  <a:pt x="134" y="168"/>
                </a:lnTo>
                <a:lnTo>
                  <a:pt x="142" y="170"/>
                </a:lnTo>
                <a:lnTo>
                  <a:pt x="148" y="174"/>
                </a:lnTo>
                <a:lnTo>
                  <a:pt x="154" y="180"/>
                </a:lnTo>
                <a:lnTo>
                  <a:pt x="158" y="182"/>
                </a:lnTo>
                <a:lnTo>
                  <a:pt x="162" y="180"/>
                </a:lnTo>
                <a:lnTo>
                  <a:pt x="164" y="180"/>
                </a:lnTo>
                <a:lnTo>
                  <a:pt x="166" y="172"/>
                </a:lnTo>
                <a:lnTo>
                  <a:pt x="176" y="172"/>
                </a:lnTo>
                <a:lnTo>
                  <a:pt x="176" y="188"/>
                </a:lnTo>
                <a:lnTo>
                  <a:pt x="176" y="194"/>
                </a:lnTo>
                <a:lnTo>
                  <a:pt x="178" y="196"/>
                </a:lnTo>
                <a:lnTo>
                  <a:pt x="180" y="198"/>
                </a:lnTo>
                <a:lnTo>
                  <a:pt x="182" y="198"/>
                </a:lnTo>
                <a:lnTo>
                  <a:pt x="184" y="198"/>
                </a:lnTo>
                <a:lnTo>
                  <a:pt x="192" y="200"/>
                </a:lnTo>
                <a:lnTo>
                  <a:pt x="202" y="212"/>
                </a:lnTo>
                <a:lnTo>
                  <a:pt x="206" y="218"/>
                </a:lnTo>
                <a:lnTo>
                  <a:pt x="208" y="226"/>
                </a:lnTo>
                <a:lnTo>
                  <a:pt x="206" y="258"/>
                </a:lnTo>
                <a:lnTo>
                  <a:pt x="204" y="264"/>
                </a:lnTo>
                <a:lnTo>
                  <a:pt x="204" y="266"/>
                </a:lnTo>
                <a:lnTo>
                  <a:pt x="202" y="270"/>
                </a:lnTo>
                <a:lnTo>
                  <a:pt x="200" y="276"/>
                </a:lnTo>
                <a:lnTo>
                  <a:pt x="202" y="290"/>
                </a:lnTo>
                <a:lnTo>
                  <a:pt x="204" y="294"/>
                </a:lnTo>
                <a:lnTo>
                  <a:pt x="208" y="296"/>
                </a:lnTo>
                <a:lnTo>
                  <a:pt x="204" y="306"/>
                </a:lnTo>
                <a:lnTo>
                  <a:pt x="202" y="316"/>
                </a:lnTo>
                <a:lnTo>
                  <a:pt x="200" y="322"/>
                </a:lnTo>
                <a:lnTo>
                  <a:pt x="196" y="326"/>
                </a:lnTo>
                <a:lnTo>
                  <a:pt x="190" y="330"/>
                </a:lnTo>
                <a:lnTo>
                  <a:pt x="186" y="33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84" name="Freeform 95"/>
          <p:cNvSpPr/>
          <p:nvPr/>
        </p:nvSpPr>
        <p:spPr bwMode="auto">
          <a:xfrm>
            <a:off x="3883025" y="3044825"/>
            <a:ext cx="242888" cy="300038"/>
          </a:xfrm>
          <a:custGeom>
            <a:avLst/>
            <a:gdLst>
              <a:gd name="T0" fmla="*/ 2147483647 w 196"/>
              <a:gd name="T1" fmla="*/ 2147483647 h 238"/>
              <a:gd name="T2" fmla="*/ 2147483647 w 196"/>
              <a:gd name="T3" fmla="*/ 2147483647 h 238"/>
              <a:gd name="T4" fmla="*/ 2147483647 w 196"/>
              <a:gd name="T5" fmla="*/ 2147483647 h 238"/>
              <a:gd name="T6" fmla="*/ 2147483647 w 196"/>
              <a:gd name="T7" fmla="*/ 2147483647 h 238"/>
              <a:gd name="T8" fmla="*/ 2147483647 w 196"/>
              <a:gd name="T9" fmla="*/ 2147483647 h 238"/>
              <a:gd name="T10" fmla="*/ 2147483647 w 196"/>
              <a:gd name="T11" fmla="*/ 2147483647 h 238"/>
              <a:gd name="T12" fmla="*/ 2147483647 w 196"/>
              <a:gd name="T13" fmla="*/ 2147483647 h 238"/>
              <a:gd name="T14" fmla="*/ 2147483647 w 196"/>
              <a:gd name="T15" fmla="*/ 2147483647 h 238"/>
              <a:gd name="T16" fmla="*/ 2147483647 w 196"/>
              <a:gd name="T17" fmla="*/ 2147483647 h 238"/>
              <a:gd name="T18" fmla="*/ 2147483647 w 196"/>
              <a:gd name="T19" fmla="*/ 2147483647 h 238"/>
              <a:gd name="T20" fmla="*/ 2147483647 w 196"/>
              <a:gd name="T21" fmla="*/ 2147483647 h 238"/>
              <a:gd name="T22" fmla="*/ 2147483647 w 196"/>
              <a:gd name="T23" fmla="*/ 2147483647 h 238"/>
              <a:gd name="T24" fmla="*/ 2147483647 w 196"/>
              <a:gd name="T25" fmla="*/ 2147483647 h 238"/>
              <a:gd name="T26" fmla="*/ 2147483647 w 196"/>
              <a:gd name="T27" fmla="*/ 2147483647 h 238"/>
              <a:gd name="T28" fmla="*/ 2147483647 w 196"/>
              <a:gd name="T29" fmla="*/ 2147483647 h 238"/>
              <a:gd name="T30" fmla="*/ 2147483647 w 196"/>
              <a:gd name="T31" fmla="*/ 2147483647 h 238"/>
              <a:gd name="T32" fmla="*/ 2147483647 w 196"/>
              <a:gd name="T33" fmla="*/ 2147483647 h 238"/>
              <a:gd name="T34" fmla="*/ 2147483647 w 196"/>
              <a:gd name="T35" fmla="*/ 2147483647 h 238"/>
              <a:gd name="T36" fmla="*/ 2147483647 w 196"/>
              <a:gd name="T37" fmla="*/ 2147483647 h 238"/>
              <a:gd name="T38" fmla="*/ 2147483647 w 196"/>
              <a:gd name="T39" fmla="*/ 2147483647 h 238"/>
              <a:gd name="T40" fmla="*/ 2147483647 w 196"/>
              <a:gd name="T41" fmla="*/ 2147483647 h 238"/>
              <a:gd name="T42" fmla="*/ 2147483647 w 196"/>
              <a:gd name="T43" fmla="*/ 2147483647 h 238"/>
              <a:gd name="T44" fmla="*/ 2147483647 w 196"/>
              <a:gd name="T45" fmla="*/ 2147483647 h 238"/>
              <a:gd name="T46" fmla="*/ 2147483647 w 196"/>
              <a:gd name="T47" fmla="*/ 2147483647 h 238"/>
              <a:gd name="T48" fmla="*/ 2147483647 w 196"/>
              <a:gd name="T49" fmla="*/ 2147483647 h 238"/>
              <a:gd name="T50" fmla="*/ 2147483647 w 196"/>
              <a:gd name="T51" fmla="*/ 2147483647 h 238"/>
              <a:gd name="T52" fmla="*/ 2147483647 w 196"/>
              <a:gd name="T53" fmla="*/ 2147483647 h 238"/>
              <a:gd name="T54" fmla="*/ 2147483647 w 196"/>
              <a:gd name="T55" fmla="*/ 2147483647 h 238"/>
              <a:gd name="T56" fmla="*/ 2147483647 w 196"/>
              <a:gd name="T57" fmla="*/ 2147483647 h 238"/>
              <a:gd name="T58" fmla="*/ 2147483647 w 196"/>
              <a:gd name="T59" fmla="*/ 2147483647 h 238"/>
              <a:gd name="T60" fmla="*/ 2147483647 w 196"/>
              <a:gd name="T61" fmla="*/ 2147483647 h 238"/>
              <a:gd name="T62" fmla="*/ 2147483647 w 196"/>
              <a:gd name="T63" fmla="*/ 2147483647 h 238"/>
              <a:gd name="T64" fmla="*/ 2147483647 w 196"/>
              <a:gd name="T65" fmla="*/ 2147483647 h 238"/>
              <a:gd name="T66" fmla="*/ 2147483647 w 196"/>
              <a:gd name="T67" fmla="*/ 2147483647 h 238"/>
              <a:gd name="T68" fmla="*/ 2147483647 w 196"/>
              <a:gd name="T69" fmla="*/ 2147483647 h 238"/>
              <a:gd name="T70" fmla="*/ 2147483647 w 196"/>
              <a:gd name="T71" fmla="*/ 2147483647 h 238"/>
              <a:gd name="T72" fmla="*/ 2147483647 w 196"/>
              <a:gd name="T73" fmla="*/ 2147483647 h 238"/>
              <a:gd name="T74" fmla="*/ 2147483647 w 196"/>
              <a:gd name="T75" fmla="*/ 2147483647 h 238"/>
              <a:gd name="T76" fmla="*/ 2147483647 w 196"/>
              <a:gd name="T77" fmla="*/ 2147483647 h 238"/>
              <a:gd name="T78" fmla="*/ 2147483647 w 196"/>
              <a:gd name="T79" fmla="*/ 2147483647 h 238"/>
              <a:gd name="T80" fmla="*/ 2147483647 w 196"/>
              <a:gd name="T81" fmla="*/ 2147483647 h 238"/>
              <a:gd name="T82" fmla="*/ 2147483647 w 196"/>
              <a:gd name="T83" fmla="*/ 2147483647 h 238"/>
              <a:gd name="T84" fmla="*/ 2147483647 w 196"/>
              <a:gd name="T85" fmla="*/ 2147483647 h 238"/>
              <a:gd name="T86" fmla="*/ 2147483647 w 196"/>
              <a:gd name="T87" fmla="*/ 2147483647 h 238"/>
              <a:gd name="T88" fmla="*/ 2147483647 w 196"/>
              <a:gd name="T89" fmla="*/ 0 h 238"/>
              <a:gd name="T90" fmla="*/ 2147483647 w 196"/>
              <a:gd name="T91" fmla="*/ 2147483647 h 238"/>
              <a:gd name="T92" fmla="*/ 2147483647 w 196"/>
              <a:gd name="T93" fmla="*/ 2147483647 h 238"/>
              <a:gd name="T94" fmla="*/ 2147483647 w 196"/>
              <a:gd name="T95" fmla="*/ 2147483647 h 238"/>
              <a:gd name="T96" fmla="*/ 0 w 196"/>
              <a:gd name="T97" fmla="*/ 2147483647 h 23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6"/>
              <a:gd name="T148" fmla="*/ 0 h 238"/>
              <a:gd name="T149" fmla="*/ 196 w 196"/>
              <a:gd name="T150" fmla="*/ 238 h 23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6" h="238">
                <a:moveTo>
                  <a:pt x="0" y="24"/>
                </a:moveTo>
                <a:lnTo>
                  <a:pt x="10" y="34"/>
                </a:lnTo>
                <a:lnTo>
                  <a:pt x="14" y="42"/>
                </a:lnTo>
                <a:lnTo>
                  <a:pt x="16" y="50"/>
                </a:lnTo>
                <a:lnTo>
                  <a:pt x="14" y="82"/>
                </a:lnTo>
                <a:lnTo>
                  <a:pt x="12" y="88"/>
                </a:lnTo>
                <a:lnTo>
                  <a:pt x="12" y="90"/>
                </a:lnTo>
                <a:lnTo>
                  <a:pt x="10" y="94"/>
                </a:lnTo>
                <a:lnTo>
                  <a:pt x="8" y="100"/>
                </a:lnTo>
                <a:lnTo>
                  <a:pt x="10" y="114"/>
                </a:lnTo>
                <a:lnTo>
                  <a:pt x="12" y="118"/>
                </a:lnTo>
                <a:lnTo>
                  <a:pt x="16" y="120"/>
                </a:lnTo>
                <a:lnTo>
                  <a:pt x="14" y="126"/>
                </a:lnTo>
                <a:lnTo>
                  <a:pt x="12" y="132"/>
                </a:lnTo>
                <a:lnTo>
                  <a:pt x="8" y="146"/>
                </a:lnTo>
                <a:lnTo>
                  <a:pt x="18" y="156"/>
                </a:lnTo>
                <a:lnTo>
                  <a:pt x="22" y="168"/>
                </a:lnTo>
                <a:lnTo>
                  <a:pt x="26" y="198"/>
                </a:lnTo>
                <a:lnTo>
                  <a:pt x="28" y="200"/>
                </a:lnTo>
                <a:lnTo>
                  <a:pt x="30" y="202"/>
                </a:lnTo>
                <a:lnTo>
                  <a:pt x="34" y="204"/>
                </a:lnTo>
                <a:lnTo>
                  <a:pt x="36" y="208"/>
                </a:lnTo>
                <a:lnTo>
                  <a:pt x="42" y="228"/>
                </a:lnTo>
                <a:lnTo>
                  <a:pt x="44" y="234"/>
                </a:lnTo>
                <a:lnTo>
                  <a:pt x="46" y="238"/>
                </a:lnTo>
                <a:lnTo>
                  <a:pt x="50" y="238"/>
                </a:lnTo>
                <a:lnTo>
                  <a:pt x="56" y="236"/>
                </a:lnTo>
                <a:lnTo>
                  <a:pt x="60" y="232"/>
                </a:lnTo>
                <a:lnTo>
                  <a:pt x="70" y="220"/>
                </a:lnTo>
                <a:lnTo>
                  <a:pt x="76" y="226"/>
                </a:lnTo>
                <a:lnTo>
                  <a:pt x="84" y="228"/>
                </a:lnTo>
                <a:lnTo>
                  <a:pt x="92" y="230"/>
                </a:lnTo>
                <a:lnTo>
                  <a:pt x="98" y="238"/>
                </a:lnTo>
                <a:lnTo>
                  <a:pt x="100" y="232"/>
                </a:lnTo>
                <a:lnTo>
                  <a:pt x="104" y="230"/>
                </a:lnTo>
                <a:lnTo>
                  <a:pt x="112" y="228"/>
                </a:lnTo>
                <a:lnTo>
                  <a:pt x="126" y="228"/>
                </a:lnTo>
                <a:lnTo>
                  <a:pt x="126" y="204"/>
                </a:lnTo>
                <a:lnTo>
                  <a:pt x="128" y="196"/>
                </a:lnTo>
                <a:lnTo>
                  <a:pt x="132" y="188"/>
                </a:lnTo>
                <a:lnTo>
                  <a:pt x="136" y="180"/>
                </a:lnTo>
                <a:lnTo>
                  <a:pt x="144" y="176"/>
                </a:lnTo>
                <a:lnTo>
                  <a:pt x="152" y="172"/>
                </a:lnTo>
                <a:lnTo>
                  <a:pt x="162" y="172"/>
                </a:lnTo>
                <a:lnTo>
                  <a:pt x="170" y="172"/>
                </a:lnTo>
                <a:lnTo>
                  <a:pt x="178" y="174"/>
                </a:lnTo>
                <a:lnTo>
                  <a:pt x="190" y="180"/>
                </a:lnTo>
                <a:lnTo>
                  <a:pt x="190" y="174"/>
                </a:lnTo>
                <a:lnTo>
                  <a:pt x="192" y="170"/>
                </a:lnTo>
                <a:lnTo>
                  <a:pt x="196" y="162"/>
                </a:lnTo>
                <a:lnTo>
                  <a:pt x="196" y="156"/>
                </a:lnTo>
                <a:lnTo>
                  <a:pt x="196" y="148"/>
                </a:lnTo>
                <a:lnTo>
                  <a:pt x="194" y="146"/>
                </a:lnTo>
                <a:lnTo>
                  <a:pt x="186" y="138"/>
                </a:lnTo>
                <a:lnTo>
                  <a:pt x="184" y="134"/>
                </a:lnTo>
                <a:lnTo>
                  <a:pt x="180" y="130"/>
                </a:lnTo>
                <a:lnTo>
                  <a:pt x="180" y="126"/>
                </a:lnTo>
                <a:lnTo>
                  <a:pt x="180" y="120"/>
                </a:lnTo>
                <a:lnTo>
                  <a:pt x="168" y="118"/>
                </a:lnTo>
                <a:lnTo>
                  <a:pt x="158" y="116"/>
                </a:lnTo>
                <a:lnTo>
                  <a:pt x="154" y="112"/>
                </a:lnTo>
                <a:lnTo>
                  <a:pt x="152" y="108"/>
                </a:lnTo>
                <a:lnTo>
                  <a:pt x="152" y="102"/>
                </a:lnTo>
                <a:lnTo>
                  <a:pt x="152" y="94"/>
                </a:lnTo>
                <a:lnTo>
                  <a:pt x="150" y="92"/>
                </a:lnTo>
                <a:lnTo>
                  <a:pt x="148" y="90"/>
                </a:lnTo>
                <a:lnTo>
                  <a:pt x="146" y="80"/>
                </a:lnTo>
                <a:lnTo>
                  <a:pt x="142" y="70"/>
                </a:lnTo>
                <a:lnTo>
                  <a:pt x="138" y="68"/>
                </a:lnTo>
                <a:lnTo>
                  <a:pt x="134" y="66"/>
                </a:lnTo>
                <a:lnTo>
                  <a:pt x="124" y="68"/>
                </a:lnTo>
                <a:lnTo>
                  <a:pt x="120" y="68"/>
                </a:lnTo>
                <a:lnTo>
                  <a:pt x="116" y="68"/>
                </a:lnTo>
                <a:lnTo>
                  <a:pt x="114" y="66"/>
                </a:lnTo>
                <a:lnTo>
                  <a:pt x="114" y="62"/>
                </a:lnTo>
                <a:lnTo>
                  <a:pt x="108" y="60"/>
                </a:lnTo>
                <a:lnTo>
                  <a:pt x="104" y="58"/>
                </a:lnTo>
                <a:lnTo>
                  <a:pt x="100" y="54"/>
                </a:lnTo>
                <a:lnTo>
                  <a:pt x="98" y="52"/>
                </a:lnTo>
                <a:lnTo>
                  <a:pt x="94" y="54"/>
                </a:lnTo>
                <a:lnTo>
                  <a:pt x="84" y="50"/>
                </a:lnTo>
                <a:lnTo>
                  <a:pt x="74" y="44"/>
                </a:lnTo>
                <a:lnTo>
                  <a:pt x="70" y="36"/>
                </a:lnTo>
                <a:lnTo>
                  <a:pt x="66" y="30"/>
                </a:lnTo>
                <a:lnTo>
                  <a:pt x="64" y="20"/>
                </a:lnTo>
                <a:lnTo>
                  <a:pt x="66" y="10"/>
                </a:lnTo>
                <a:lnTo>
                  <a:pt x="66" y="6"/>
                </a:lnTo>
                <a:lnTo>
                  <a:pt x="64" y="2"/>
                </a:lnTo>
                <a:lnTo>
                  <a:pt x="62" y="0"/>
                </a:lnTo>
                <a:lnTo>
                  <a:pt x="56" y="0"/>
                </a:lnTo>
                <a:lnTo>
                  <a:pt x="48" y="2"/>
                </a:lnTo>
                <a:lnTo>
                  <a:pt x="42" y="6"/>
                </a:lnTo>
                <a:lnTo>
                  <a:pt x="30" y="14"/>
                </a:lnTo>
                <a:lnTo>
                  <a:pt x="20" y="22"/>
                </a:lnTo>
                <a:lnTo>
                  <a:pt x="12" y="26"/>
                </a:lnTo>
                <a:lnTo>
                  <a:pt x="8" y="26"/>
                </a:lnTo>
                <a:lnTo>
                  <a:pt x="4" y="24"/>
                </a:lnTo>
                <a:lnTo>
                  <a:pt x="0" y="2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85" name="Freeform 96"/>
          <p:cNvSpPr/>
          <p:nvPr/>
        </p:nvSpPr>
        <p:spPr bwMode="auto">
          <a:xfrm>
            <a:off x="4038600" y="3262313"/>
            <a:ext cx="166688" cy="190500"/>
          </a:xfrm>
          <a:custGeom>
            <a:avLst/>
            <a:gdLst>
              <a:gd name="T0" fmla="*/ 2147483647 w 134"/>
              <a:gd name="T1" fmla="*/ 2147483647 h 152"/>
              <a:gd name="T2" fmla="*/ 2147483647 w 134"/>
              <a:gd name="T3" fmla="*/ 2147483647 h 152"/>
              <a:gd name="T4" fmla="*/ 2147483647 w 134"/>
              <a:gd name="T5" fmla="*/ 2147483647 h 152"/>
              <a:gd name="T6" fmla="*/ 2147483647 w 134"/>
              <a:gd name="T7" fmla="*/ 2147483647 h 152"/>
              <a:gd name="T8" fmla="*/ 2147483647 w 134"/>
              <a:gd name="T9" fmla="*/ 2147483647 h 152"/>
              <a:gd name="T10" fmla="*/ 2147483647 w 134"/>
              <a:gd name="T11" fmla="*/ 2147483647 h 152"/>
              <a:gd name="T12" fmla="*/ 2147483647 w 134"/>
              <a:gd name="T13" fmla="*/ 2147483647 h 152"/>
              <a:gd name="T14" fmla="*/ 2147483647 w 134"/>
              <a:gd name="T15" fmla="*/ 2147483647 h 152"/>
              <a:gd name="T16" fmla="*/ 2147483647 w 134"/>
              <a:gd name="T17" fmla="*/ 2147483647 h 152"/>
              <a:gd name="T18" fmla="*/ 2147483647 w 134"/>
              <a:gd name="T19" fmla="*/ 2147483647 h 152"/>
              <a:gd name="T20" fmla="*/ 2147483647 w 134"/>
              <a:gd name="T21" fmla="*/ 2147483647 h 152"/>
              <a:gd name="T22" fmla="*/ 2147483647 w 134"/>
              <a:gd name="T23" fmla="*/ 2147483647 h 152"/>
              <a:gd name="T24" fmla="*/ 2147483647 w 134"/>
              <a:gd name="T25" fmla="*/ 2147483647 h 152"/>
              <a:gd name="T26" fmla="*/ 2147483647 w 134"/>
              <a:gd name="T27" fmla="*/ 2147483647 h 152"/>
              <a:gd name="T28" fmla="*/ 2147483647 w 134"/>
              <a:gd name="T29" fmla="*/ 2147483647 h 152"/>
              <a:gd name="T30" fmla="*/ 2147483647 w 134"/>
              <a:gd name="T31" fmla="*/ 2147483647 h 152"/>
              <a:gd name="T32" fmla="*/ 2147483647 w 134"/>
              <a:gd name="T33" fmla="*/ 2147483647 h 152"/>
              <a:gd name="T34" fmla="*/ 2147483647 w 134"/>
              <a:gd name="T35" fmla="*/ 2147483647 h 152"/>
              <a:gd name="T36" fmla="*/ 2147483647 w 134"/>
              <a:gd name="T37" fmla="*/ 2147483647 h 152"/>
              <a:gd name="T38" fmla="*/ 2147483647 w 134"/>
              <a:gd name="T39" fmla="*/ 2147483647 h 152"/>
              <a:gd name="T40" fmla="*/ 2147483647 w 134"/>
              <a:gd name="T41" fmla="*/ 2147483647 h 152"/>
              <a:gd name="T42" fmla="*/ 2147483647 w 134"/>
              <a:gd name="T43" fmla="*/ 2147483647 h 152"/>
              <a:gd name="T44" fmla="*/ 2147483647 w 134"/>
              <a:gd name="T45" fmla="*/ 2147483647 h 152"/>
              <a:gd name="T46" fmla="*/ 2147483647 w 134"/>
              <a:gd name="T47" fmla="*/ 2147483647 h 152"/>
              <a:gd name="T48" fmla="*/ 2147483647 w 134"/>
              <a:gd name="T49" fmla="*/ 2147483647 h 152"/>
              <a:gd name="T50" fmla="*/ 2147483647 w 134"/>
              <a:gd name="T51" fmla="*/ 2147483647 h 152"/>
              <a:gd name="T52" fmla="*/ 2147483647 w 134"/>
              <a:gd name="T53" fmla="*/ 2147483647 h 152"/>
              <a:gd name="T54" fmla="*/ 2147483647 w 134"/>
              <a:gd name="T55" fmla="*/ 2147483647 h 152"/>
              <a:gd name="T56" fmla="*/ 2147483647 w 134"/>
              <a:gd name="T57" fmla="*/ 2147483647 h 152"/>
              <a:gd name="T58" fmla="*/ 2147483647 w 134"/>
              <a:gd name="T59" fmla="*/ 2147483647 h 152"/>
              <a:gd name="T60" fmla="*/ 2147483647 w 134"/>
              <a:gd name="T61" fmla="*/ 2147483647 h 152"/>
              <a:gd name="T62" fmla="*/ 2147483647 w 134"/>
              <a:gd name="T63" fmla="*/ 2147483647 h 152"/>
              <a:gd name="T64" fmla="*/ 0 w 134"/>
              <a:gd name="T65" fmla="*/ 2147483647 h 152"/>
              <a:gd name="T66" fmla="*/ 0 w 134"/>
              <a:gd name="T67" fmla="*/ 2147483647 h 152"/>
              <a:gd name="T68" fmla="*/ 0 w 134"/>
              <a:gd name="T69" fmla="*/ 2147483647 h 152"/>
              <a:gd name="T70" fmla="*/ 2147483647 w 134"/>
              <a:gd name="T71" fmla="*/ 2147483647 h 152"/>
              <a:gd name="T72" fmla="*/ 2147483647 w 134"/>
              <a:gd name="T73" fmla="*/ 2147483647 h 152"/>
              <a:gd name="T74" fmla="*/ 2147483647 w 134"/>
              <a:gd name="T75" fmla="*/ 2147483647 h 152"/>
              <a:gd name="T76" fmla="*/ 2147483647 w 134"/>
              <a:gd name="T77" fmla="*/ 2147483647 h 152"/>
              <a:gd name="T78" fmla="*/ 2147483647 w 134"/>
              <a:gd name="T79" fmla="*/ 0 h 152"/>
              <a:gd name="T80" fmla="*/ 2147483647 w 134"/>
              <a:gd name="T81" fmla="*/ 0 h 152"/>
              <a:gd name="T82" fmla="*/ 2147483647 w 134"/>
              <a:gd name="T83" fmla="*/ 0 h 152"/>
              <a:gd name="T84" fmla="*/ 2147483647 w 134"/>
              <a:gd name="T85" fmla="*/ 2147483647 h 152"/>
              <a:gd name="T86" fmla="*/ 2147483647 w 134"/>
              <a:gd name="T87" fmla="*/ 2147483647 h 152"/>
              <a:gd name="T88" fmla="*/ 2147483647 w 134"/>
              <a:gd name="T89" fmla="*/ 2147483647 h 152"/>
              <a:gd name="T90" fmla="*/ 2147483647 w 134"/>
              <a:gd name="T91" fmla="*/ 2147483647 h 152"/>
              <a:gd name="T92" fmla="*/ 2147483647 w 134"/>
              <a:gd name="T93" fmla="*/ 2147483647 h 152"/>
              <a:gd name="T94" fmla="*/ 2147483647 w 134"/>
              <a:gd name="T95" fmla="*/ 2147483647 h 152"/>
              <a:gd name="T96" fmla="*/ 2147483647 w 134"/>
              <a:gd name="T97" fmla="*/ 2147483647 h 152"/>
              <a:gd name="T98" fmla="*/ 2147483647 w 134"/>
              <a:gd name="T99" fmla="*/ 2147483647 h 152"/>
              <a:gd name="T100" fmla="*/ 2147483647 w 134"/>
              <a:gd name="T101" fmla="*/ 2147483647 h 152"/>
              <a:gd name="T102" fmla="*/ 2147483647 w 134"/>
              <a:gd name="T103" fmla="*/ 2147483647 h 152"/>
              <a:gd name="T104" fmla="*/ 2147483647 w 134"/>
              <a:gd name="T105" fmla="*/ 2147483647 h 152"/>
              <a:gd name="T106" fmla="*/ 2147483647 w 134"/>
              <a:gd name="T107" fmla="*/ 2147483647 h 152"/>
              <a:gd name="T108" fmla="*/ 2147483647 w 134"/>
              <a:gd name="T109" fmla="*/ 2147483647 h 152"/>
              <a:gd name="T110" fmla="*/ 2147483647 w 134"/>
              <a:gd name="T111" fmla="*/ 2147483647 h 152"/>
              <a:gd name="T112" fmla="*/ 2147483647 w 134"/>
              <a:gd name="T113" fmla="*/ 2147483647 h 152"/>
              <a:gd name="T114" fmla="*/ 2147483647 w 134"/>
              <a:gd name="T115" fmla="*/ 2147483647 h 152"/>
              <a:gd name="T116" fmla="*/ 2147483647 w 134"/>
              <a:gd name="T117" fmla="*/ 2147483647 h 152"/>
              <a:gd name="T118" fmla="*/ 2147483647 w 134"/>
              <a:gd name="T119" fmla="*/ 2147483647 h 152"/>
              <a:gd name="T120" fmla="*/ 2147483647 w 134"/>
              <a:gd name="T121" fmla="*/ 2147483647 h 152"/>
              <a:gd name="T122" fmla="*/ 2147483647 w 134"/>
              <a:gd name="T123" fmla="*/ 2147483647 h 152"/>
              <a:gd name="T124" fmla="*/ 2147483647 w 134"/>
              <a:gd name="T125" fmla="*/ 2147483647 h 15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4"/>
              <a:gd name="T190" fmla="*/ 0 h 152"/>
              <a:gd name="T191" fmla="*/ 134 w 134"/>
              <a:gd name="T192" fmla="*/ 152 h 15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4" h="152">
                <a:moveTo>
                  <a:pt x="132" y="118"/>
                </a:moveTo>
                <a:lnTo>
                  <a:pt x="134" y="122"/>
                </a:lnTo>
                <a:lnTo>
                  <a:pt x="134" y="130"/>
                </a:lnTo>
                <a:lnTo>
                  <a:pt x="134" y="136"/>
                </a:lnTo>
                <a:lnTo>
                  <a:pt x="130" y="138"/>
                </a:lnTo>
                <a:lnTo>
                  <a:pt x="122" y="146"/>
                </a:lnTo>
                <a:lnTo>
                  <a:pt x="112" y="150"/>
                </a:lnTo>
                <a:lnTo>
                  <a:pt x="102" y="152"/>
                </a:lnTo>
                <a:lnTo>
                  <a:pt x="94" y="152"/>
                </a:lnTo>
                <a:lnTo>
                  <a:pt x="86" y="150"/>
                </a:lnTo>
                <a:lnTo>
                  <a:pt x="82" y="148"/>
                </a:lnTo>
                <a:lnTo>
                  <a:pt x="74" y="148"/>
                </a:lnTo>
                <a:lnTo>
                  <a:pt x="76" y="138"/>
                </a:lnTo>
                <a:lnTo>
                  <a:pt x="80" y="132"/>
                </a:lnTo>
                <a:lnTo>
                  <a:pt x="82" y="124"/>
                </a:lnTo>
                <a:lnTo>
                  <a:pt x="84" y="116"/>
                </a:lnTo>
                <a:lnTo>
                  <a:pt x="82" y="110"/>
                </a:lnTo>
                <a:lnTo>
                  <a:pt x="78" y="106"/>
                </a:lnTo>
                <a:lnTo>
                  <a:pt x="72" y="106"/>
                </a:lnTo>
                <a:lnTo>
                  <a:pt x="64" y="104"/>
                </a:lnTo>
                <a:lnTo>
                  <a:pt x="62" y="102"/>
                </a:lnTo>
                <a:lnTo>
                  <a:pt x="60" y="98"/>
                </a:lnTo>
                <a:lnTo>
                  <a:pt x="58" y="94"/>
                </a:lnTo>
                <a:lnTo>
                  <a:pt x="54" y="92"/>
                </a:lnTo>
                <a:lnTo>
                  <a:pt x="46" y="90"/>
                </a:lnTo>
                <a:lnTo>
                  <a:pt x="40" y="88"/>
                </a:lnTo>
                <a:lnTo>
                  <a:pt x="34" y="88"/>
                </a:lnTo>
                <a:lnTo>
                  <a:pt x="30" y="86"/>
                </a:lnTo>
                <a:lnTo>
                  <a:pt x="24" y="82"/>
                </a:lnTo>
                <a:lnTo>
                  <a:pt x="12" y="66"/>
                </a:lnTo>
                <a:lnTo>
                  <a:pt x="4" y="62"/>
                </a:lnTo>
                <a:lnTo>
                  <a:pt x="2" y="60"/>
                </a:lnTo>
                <a:lnTo>
                  <a:pt x="0" y="58"/>
                </a:lnTo>
                <a:lnTo>
                  <a:pt x="0" y="56"/>
                </a:lnTo>
                <a:lnTo>
                  <a:pt x="0" y="32"/>
                </a:lnTo>
                <a:lnTo>
                  <a:pt x="2" y="24"/>
                </a:lnTo>
                <a:lnTo>
                  <a:pt x="6" y="16"/>
                </a:lnTo>
                <a:lnTo>
                  <a:pt x="10" y="8"/>
                </a:lnTo>
                <a:lnTo>
                  <a:pt x="18" y="4"/>
                </a:lnTo>
                <a:lnTo>
                  <a:pt x="26" y="0"/>
                </a:lnTo>
                <a:lnTo>
                  <a:pt x="36" y="0"/>
                </a:lnTo>
                <a:lnTo>
                  <a:pt x="44" y="0"/>
                </a:lnTo>
                <a:lnTo>
                  <a:pt x="52" y="2"/>
                </a:lnTo>
                <a:lnTo>
                  <a:pt x="64" y="8"/>
                </a:lnTo>
                <a:lnTo>
                  <a:pt x="64" y="18"/>
                </a:lnTo>
                <a:lnTo>
                  <a:pt x="70" y="34"/>
                </a:lnTo>
                <a:lnTo>
                  <a:pt x="76" y="50"/>
                </a:lnTo>
                <a:lnTo>
                  <a:pt x="78" y="54"/>
                </a:lnTo>
                <a:lnTo>
                  <a:pt x="82" y="56"/>
                </a:lnTo>
                <a:lnTo>
                  <a:pt x="92" y="56"/>
                </a:lnTo>
                <a:lnTo>
                  <a:pt x="100" y="58"/>
                </a:lnTo>
                <a:lnTo>
                  <a:pt x="106" y="62"/>
                </a:lnTo>
                <a:lnTo>
                  <a:pt x="108" y="68"/>
                </a:lnTo>
                <a:lnTo>
                  <a:pt x="114" y="80"/>
                </a:lnTo>
                <a:lnTo>
                  <a:pt x="120" y="90"/>
                </a:lnTo>
                <a:lnTo>
                  <a:pt x="122" y="86"/>
                </a:lnTo>
                <a:lnTo>
                  <a:pt x="126" y="84"/>
                </a:lnTo>
                <a:lnTo>
                  <a:pt x="128" y="82"/>
                </a:lnTo>
                <a:lnTo>
                  <a:pt x="132" y="84"/>
                </a:lnTo>
                <a:lnTo>
                  <a:pt x="132" y="88"/>
                </a:lnTo>
                <a:lnTo>
                  <a:pt x="132" y="94"/>
                </a:lnTo>
                <a:lnTo>
                  <a:pt x="132" y="106"/>
                </a:lnTo>
                <a:lnTo>
                  <a:pt x="132" y="11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86" name="Freeform 97"/>
          <p:cNvSpPr/>
          <p:nvPr/>
        </p:nvSpPr>
        <p:spPr bwMode="auto">
          <a:xfrm>
            <a:off x="4157663" y="3516313"/>
            <a:ext cx="104775" cy="103187"/>
          </a:xfrm>
          <a:custGeom>
            <a:avLst/>
            <a:gdLst>
              <a:gd name="T0" fmla="*/ 2147483647 w 84"/>
              <a:gd name="T1" fmla="*/ 0 h 82"/>
              <a:gd name="T2" fmla="*/ 2147483647 w 84"/>
              <a:gd name="T3" fmla="*/ 0 h 82"/>
              <a:gd name="T4" fmla="*/ 2147483647 w 84"/>
              <a:gd name="T5" fmla="*/ 2147483647 h 82"/>
              <a:gd name="T6" fmla="*/ 2147483647 w 84"/>
              <a:gd name="T7" fmla="*/ 2147483647 h 82"/>
              <a:gd name="T8" fmla="*/ 2147483647 w 84"/>
              <a:gd name="T9" fmla="*/ 2147483647 h 82"/>
              <a:gd name="T10" fmla="*/ 2147483647 w 84"/>
              <a:gd name="T11" fmla="*/ 2147483647 h 82"/>
              <a:gd name="T12" fmla="*/ 2147483647 w 84"/>
              <a:gd name="T13" fmla="*/ 2147483647 h 82"/>
              <a:gd name="T14" fmla="*/ 2147483647 w 84"/>
              <a:gd name="T15" fmla="*/ 2147483647 h 82"/>
              <a:gd name="T16" fmla="*/ 2147483647 w 84"/>
              <a:gd name="T17" fmla="*/ 2147483647 h 82"/>
              <a:gd name="T18" fmla="*/ 2147483647 w 84"/>
              <a:gd name="T19" fmla="*/ 2147483647 h 82"/>
              <a:gd name="T20" fmla="*/ 2147483647 w 84"/>
              <a:gd name="T21" fmla="*/ 2147483647 h 82"/>
              <a:gd name="T22" fmla="*/ 2147483647 w 84"/>
              <a:gd name="T23" fmla="*/ 2147483647 h 82"/>
              <a:gd name="T24" fmla="*/ 2147483647 w 84"/>
              <a:gd name="T25" fmla="*/ 2147483647 h 82"/>
              <a:gd name="T26" fmla="*/ 2147483647 w 84"/>
              <a:gd name="T27" fmla="*/ 2147483647 h 82"/>
              <a:gd name="T28" fmla="*/ 2147483647 w 84"/>
              <a:gd name="T29" fmla="*/ 2147483647 h 82"/>
              <a:gd name="T30" fmla="*/ 0 w 84"/>
              <a:gd name="T31" fmla="*/ 2147483647 h 82"/>
              <a:gd name="T32" fmla="*/ 2147483647 w 84"/>
              <a:gd name="T33" fmla="*/ 0 h 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82"/>
              <a:gd name="T53" fmla="*/ 84 w 84"/>
              <a:gd name="T54" fmla="*/ 82 h 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82">
                <a:moveTo>
                  <a:pt x="2" y="0"/>
                </a:moveTo>
                <a:lnTo>
                  <a:pt x="12" y="0"/>
                </a:lnTo>
                <a:lnTo>
                  <a:pt x="22" y="4"/>
                </a:lnTo>
                <a:lnTo>
                  <a:pt x="34" y="12"/>
                </a:lnTo>
                <a:lnTo>
                  <a:pt x="44" y="18"/>
                </a:lnTo>
                <a:lnTo>
                  <a:pt x="66" y="36"/>
                </a:lnTo>
                <a:lnTo>
                  <a:pt x="84" y="50"/>
                </a:lnTo>
                <a:lnTo>
                  <a:pt x="78" y="62"/>
                </a:lnTo>
                <a:lnTo>
                  <a:pt x="72" y="72"/>
                </a:lnTo>
                <a:lnTo>
                  <a:pt x="66" y="78"/>
                </a:lnTo>
                <a:lnTo>
                  <a:pt x="60" y="82"/>
                </a:lnTo>
                <a:lnTo>
                  <a:pt x="58" y="82"/>
                </a:lnTo>
                <a:lnTo>
                  <a:pt x="40" y="80"/>
                </a:lnTo>
                <a:lnTo>
                  <a:pt x="24" y="76"/>
                </a:lnTo>
                <a:lnTo>
                  <a:pt x="12" y="72"/>
                </a:lnTo>
                <a:lnTo>
                  <a:pt x="0" y="66"/>
                </a:lnTo>
                <a:lnTo>
                  <a:pt x="2"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87" name="Freeform 98"/>
          <p:cNvSpPr/>
          <p:nvPr/>
        </p:nvSpPr>
        <p:spPr bwMode="auto">
          <a:xfrm>
            <a:off x="3917950" y="3322638"/>
            <a:ext cx="303213" cy="693737"/>
          </a:xfrm>
          <a:custGeom>
            <a:avLst/>
            <a:gdLst>
              <a:gd name="T0" fmla="*/ 2147483647 w 246"/>
              <a:gd name="T1" fmla="*/ 2147483647 h 552"/>
              <a:gd name="T2" fmla="*/ 2147483647 w 246"/>
              <a:gd name="T3" fmla="*/ 2147483647 h 552"/>
              <a:gd name="T4" fmla="*/ 2147483647 w 246"/>
              <a:gd name="T5" fmla="*/ 2147483647 h 552"/>
              <a:gd name="T6" fmla="*/ 2147483647 w 246"/>
              <a:gd name="T7" fmla="*/ 2147483647 h 552"/>
              <a:gd name="T8" fmla="*/ 2147483647 w 246"/>
              <a:gd name="T9" fmla="*/ 2147483647 h 552"/>
              <a:gd name="T10" fmla="*/ 2147483647 w 246"/>
              <a:gd name="T11" fmla="*/ 2147483647 h 552"/>
              <a:gd name="T12" fmla="*/ 2147483647 w 246"/>
              <a:gd name="T13" fmla="*/ 2147483647 h 552"/>
              <a:gd name="T14" fmla="*/ 2147483647 w 246"/>
              <a:gd name="T15" fmla="*/ 2147483647 h 552"/>
              <a:gd name="T16" fmla="*/ 2147483647 w 246"/>
              <a:gd name="T17" fmla="*/ 2147483647 h 552"/>
              <a:gd name="T18" fmla="*/ 2147483647 w 246"/>
              <a:gd name="T19" fmla="*/ 2147483647 h 552"/>
              <a:gd name="T20" fmla="*/ 2147483647 w 246"/>
              <a:gd name="T21" fmla="*/ 2147483647 h 552"/>
              <a:gd name="T22" fmla="*/ 2147483647 w 246"/>
              <a:gd name="T23" fmla="*/ 2147483647 h 552"/>
              <a:gd name="T24" fmla="*/ 2147483647 w 246"/>
              <a:gd name="T25" fmla="*/ 2147483647 h 552"/>
              <a:gd name="T26" fmla="*/ 2147483647 w 246"/>
              <a:gd name="T27" fmla="*/ 2147483647 h 552"/>
              <a:gd name="T28" fmla="*/ 2147483647 w 246"/>
              <a:gd name="T29" fmla="*/ 2147483647 h 552"/>
              <a:gd name="T30" fmla="*/ 2147483647 w 246"/>
              <a:gd name="T31" fmla="*/ 2147483647 h 552"/>
              <a:gd name="T32" fmla="*/ 2147483647 w 246"/>
              <a:gd name="T33" fmla="*/ 2147483647 h 552"/>
              <a:gd name="T34" fmla="*/ 2147483647 w 246"/>
              <a:gd name="T35" fmla="*/ 2147483647 h 552"/>
              <a:gd name="T36" fmla="*/ 2147483647 w 246"/>
              <a:gd name="T37" fmla="*/ 2147483647 h 552"/>
              <a:gd name="T38" fmla="*/ 2147483647 w 246"/>
              <a:gd name="T39" fmla="*/ 2147483647 h 552"/>
              <a:gd name="T40" fmla="*/ 2147483647 w 246"/>
              <a:gd name="T41" fmla="*/ 2147483647 h 552"/>
              <a:gd name="T42" fmla="*/ 2147483647 w 246"/>
              <a:gd name="T43" fmla="*/ 2147483647 h 552"/>
              <a:gd name="T44" fmla="*/ 2147483647 w 246"/>
              <a:gd name="T45" fmla="*/ 2147483647 h 552"/>
              <a:gd name="T46" fmla="*/ 2147483647 w 246"/>
              <a:gd name="T47" fmla="*/ 2147483647 h 552"/>
              <a:gd name="T48" fmla="*/ 2147483647 w 246"/>
              <a:gd name="T49" fmla="*/ 2147483647 h 552"/>
              <a:gd name="T50" fmla="*/ 2147483647 w 246"/>
              <a:gd name="T51" fmla="*/ 2147483647 h 552"/>
              <a:gd name="T52" fmla="*/ 2147483647 w 246"/>
              <a:gd name="T53" fmla="*/ 2147483647 h 552"/>
              <a:gd name="T54" fmla="*/ 2147483647 w 246"/>
              <a:gd name="T55" fmla="*/ 2147483647 h 552"/>
              <a:gd name="T56" fmla="*/ 2147483647 w 246"/>
              <a:gd name="T57" fmla="*/ 2147483647 h 552"/>
              <a:gd name="T58" fmla="*/ 2147483647 w 246"/>
              <a:gd name="T59" fmla="*/ 2147483647 h 552"/>
              <a:gd name="T60" fmla="*/ 2147483647 w 246"/>
              <a:gd name="T61" fmla="*/ 2147483647 h 552"/>
              <a:gd name="T62" fmla="*/ 2147483647 w 246"/>
              <a:gd name="T63" fmla="*/ 2147483647 h 552"/>
              <a:gd name="T64" fmla="*/ 2147483647 w 246"/>
              <a:gd name="T65" fmla="*/ 2147483647 h 552"/>
              <a:gd name="T66" fmla="*/ 2147483647 w 246"/>
              <a:gd name="T67" fmla="*/ 2147483647 h 552"/>
              <a:gd name="T68" fmla="*/ 2147483647 w 246"/>
              <a:gd name="T69" fmla="*/ 2147483647 h 552"/>
              <a:gd name="T70" fmla="*/ 2147483647 w 246"/>
              <a:gd name="T71" fmla="*/ 2147483647 h 552"/>
              <a:gd name="T72" fmla="*/ 2147483647 w 246"/>
              <a:gd name="T73" fmla="*/ 2147483647 h 552"/>
              <a:gd name="T74" fmla="*/ 2147483647 w 246"/>
              <a:gd name="T75" fmla="*/ 2147483647 h 552"/>
              <a:gd name="T76" fmla="*/ 2147483647 w 246"/>
              <a:gd name="T77" fmla="*/ 2147483647 h 552"/>
              <a:gd name="T78" fmla="*/ 2147483647 w 246"/>
              <a:gd name="T79" fmla="*/ 2147483647 h 552"/>
              <a:gd name="T80" fmla="*/ 2147483647 w 246"/>
              <a:gd name="T81" fmla="*/ 2147483647 h 552"/>
              <a:gd name="T82" fmla="*/ 2147483647 w 246"/>
              <a:gd name="T83" fmla="*/ 2147483647 h 552"/>
              <a:gd name="T84" fmla="*/ 2147483647 w 246"/>
              <a:gd name="T85" fmla="*/ 2147483647 h 552"/>
              <a:gd name="T86" fmla="*/ 2147483647 w 246"/>
              <a:gd name="T87" fmla="*/ 2147483647 h 552"/>
              <a:gd name="T88" fmla="*/ 2147483647 w 246"/>
              <a:gd name="T89" fmla="*/ 2147483647 h 552"/>
              <a:gd name="T90" fmla="*/ 2147483647 w 246"/>
              <a:gd name="T91" fmla="*/ 2147483647 h 552"/>
              <a:gd name="T92" fmla="*/ 2147483647 w 246"/>
              <a:gd name="T93" fmla="*/ 2147483647 h 552"/>
              <a:gd name="T94" fmla="*/ 2147483647 w 246"/>
              <a:gd name="T95" fmla="*/ 2147483647 h 552"/>
              <a:gd name="T96" fmla="*/ 2147483647 w 246"/>
              <a:gd name="T97" fmla="*/ 2147483647 h 552"/>
              <a:gd name="T98" fmla="*/ 2147483647 w 246"/>
              <a:gd name="T99" fmla="*/ 2147483647 h 552"/>
              <a:gd name="T100" fmla="*/ 2147483647 w 246"/>
              <a:gd name="T101" fmla="*/ 2147483647 h 552"/>
              <a:gd name="T102" fmla="*/ 2147483647 w 246"/>
              <a:gd name="T103" fmla="*/ 2147483647 h 552"/>
              <a:gd name="T104" fmla="*/ 2147483647 w 246"/>
              <a:gd name="T105" fmla="*/ 2147483647 h 552"/>
              <a:gd name="T106" fmla="*/ 2147483647 w 246"/>
              <a:gd name="T107" fmla="*/ 2147483647 h 552"/>
              <a:gd name="T108" fmla="*/ 2147483647 w 246"/>
              <a:gd name="T109" fmla="*/ 2147483647 h 552"/>
              <a:gd name="T110" fmla="*/ 2147483647 w 246"/>
              <a:gd name="T111" fmla="*/ 2147483647 h 552"/>
              <a:gd name="T112" fmla="*/ 2147483647 w 246"/>
              <a:gd name="T113" fmla="*/ 2147483647 h 552"/>
              <a:gd name="T114" fmla="*/ 2147483647 w 246"/>
              <a:gd name="T115" fmla="*/ 2147483647 h 552"/>
              <a:gd name="T116" fmla="*/ 2147483647 w 246"/>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46"/>
              <a:gd name="T178" fmla="*/ 0 h 552"/>
              <a:gd name="T179" fmla="*/ 246 w 246"/>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46" h="552">
                <a:moveTo>
                  <a:pt x="196" y="154"/>
                </a:moveTo>
                <a:lnTo>
                  <a:pt x="196" y="148"/>
                </a:lnTo>
                <a:lnTo>
                  <a:pt x="200" y="142"/>
                </a:lnTo>
                <a:lnTo>
                  <a:pt x="206" y="128"/>
                </a:lnTo>
                <a:lnTo>
                  <a:pt x="216" y="116"/>
                </a:lnTo>
                <a:lnTo>
                  <a:pt x="224" y="108"/>
                </a:lnTo>
                <a:lnTo>
                  <a:pt x="238" y="102"/>
                </a:lnTo>
                <a:lnTo>
                  <a:pt x="244" y="96"/>
                </a:lnTo>
                <a:lnTo>
                  <a:pt x="246" y="92"/>
                </a:lnTo>
                <a:lnTo>
                  <a:pt x="246" y="88"/>
                </a:lnTo>
                <a:lnTo>
                  <a:pt x="244" y="78"/>
                </a:lnTo>
                <a:lnTo>
                  <a:pt x="242" y="68"/>
                </a:lnTo>
                <a:lnTo>
                  <a:pt x="236" y="70"/>
                </a:lnTo>
                <a:lnTo>
                  <a:pt x="230" y="70"/>
                </a:lnTo>
                <a:lnTo>
                  <a:pt x="232" y="74"/>
                </a:lnTo>
                <a:lnTo>
                  <a:pt x="232" y="82"/>
                </a:lnTo>
                <a:lnTo>
                  <a:pt x="232" y="88"/>
                </a:lnTo>
                <a:lnTo>
                  <a:pt x="228" y="90"/>
                </a:lnTo>
                <a:lnTo>
                  <a:pt x="220" y="98"/>
                </a:lnTo>
                <a:lnTo>
                  <a:pt x="210" y="102"/>
                </a:lnTo>
                <a:lnTo>
                  <a:pt x="200" y="104"/>
                </a:lnTo>
                <a:lnTo>
                  <a:pt x="192" y="104"/>
                </a:lnTo>
                <a:lnTo>
                  <a:pt x="184" y="102"/>
                </a:lnTo>
                <a:lnTo>
                  <a:pt x="180" y="100"/>
                </a:lnTo>
                <a:lnTo>
                  <a:pt x="172" y="100"/>
                </a:lnTo>
                <a:lnTo>
                  <a:pt x="174" y="90"/>
                </a:lnTo>
                <a:lnTo>
                  <a:pt x="178" y="84"/>
                </a:lnTo>
                <a:lnTo>
                  <a:pt x="180" y="76"/>
                </a:lnTo>
                <a:lnTo>
                  <a:pt x="182" y="68"/>
                </a:lnTo>
                <a:lnTo>
                  <a:pt x="180" y="62"/>
                </a:lnTo>
                <a:lnTo>
                  <a:pt x="176" y="58"/>
                </a:lnTo>
                <a:lnTo>
                  <a:pt x="170" y="58"/>
                </a:lnTo>
                <a:lnTo>
                  <a:pt x="162" y="56"/>
                </a:lnTo>
                <a:lnTo>
                  <a:pt x="160" y="54"/>
                </a:lnTo>
                <a:lnTo>
                  <a:pt x="158" y="50"/>
                </a:lnTo>
                <a:lnTo>
                  <a:pt x="156" y="46"/>
                </a:lnTo>
                <a:lnTo>
                  <a:pt x="152" y="44"/>
                </a:lnTo>
                <a:lnTo>
                  <a:pt x="144" y="42"/>
                </a:lnTo>
                <a:lnTo>
                  <a:pt x="138" y="40"/>
                </a:lnTo>
                <a:lnTo>
                  <a:pt x="132" y="40"/>
                </a:lnTo>
                <a:lnTo>
                  <a:pt x="128" y="38"/>
                </a:lnTo>
                <a:lnTo>
                  <a:pt x="122" y="34"/>
                </a:lnTo>
                <a:lnTo>
                  <a:pt x="110" y="18"/>
                </a:lnTo>
                <a:lnTo>
                  <a:pt x="102" y="14"/>
                </a:lnTo>
                <a:lnTo>
                  <a:pt x="98" y="10"/>
                </a:lnTo>
                <a:lnTo>
                  <a:pt x="98" y="8"/>
                </a:lnTo>
                <a:lnTo>
                  <a:pt x="84" y="8"/>
                </a:lnTo>
                <a:lnTo>
                  <a:pt x="76" y="10"/>
                </a:lnTo>
                <a:lnTo>
                  <a:pt x="72" y="12"/>
                </a:lnTo>
                <a:lnTo>
                  <a:pt x="70" y="18"/>
                </a:lnTo>
                <a:lnTo>
                  <a:pt x="64" y="10"/>
                </a:lnTo>
                <a:lnTo>
                  <a:pt x="56" y="8"/>
                </a:lnTo>
                <a:lnTo>
                  <a:pt x="48" y="6"/>
                </a:lnTo>
                <a:lnTo>
                  <a:pt x="42" y="0"/>
                </a:lnTo>
                <a:lnTo>
                  <a:pt x="34" y="8"/>
                </a:lnTo>
                <a:lnTo>
                  <a:pt x="28" y="16"/>
                </a:lnTo>
                <a:lnTo>
                  <a:pt x="30" y="30"/>
                </a:lnTo>
                <a:lnTo>
                  <a:pt x="30" y="34"/>
                </a:lnTo>
                <a:lnTo>
                  <a:pt x="28" y="40"/>
                </a:lnTo>
                <a:lnTo>
                  <a:pt x="22" y="46"/>
                </a:lnTo>
                <a:lnTo>
                  <a:pt x="16" y="50"/>
                </a:lnTo>
                <a:lnTo>
                  <a:pt x="14" y="54"/>
                </a:lnTo>
                <a:lnTo>
                  <a:pt x="12" y="62"/>
                </a:lnTo>
                <a:lnTo>
                  <a:pt x="14" y="80"/>
                </a:lnTo>
                <a:lnTo>
                  <a:pt x="16" y="86"/>
                </a:lnTo>
                <a:lnTo>
                  <a:pt x="20" y="92"/>
                </a:lnTo>
                <a:lnTo>
                  <a:pt x="16" y="100"/>
                </a:lnTo>
                <a:lnTo>
                  <a:pt x="8" y="112"/>
                </a:lnTo>
                <a:lnTo>
                  <a:pt x="2" y="122"/>
                </a:lnTo>
                <a:lnTo>
                  <a:pt x="0" y="136"/>
                </a:lnTo>
                <a:lnTo>
                  <a:pt x="2" y="140"/>
                </a:lnTo>
                <a:lnTo>
                  <a:pt x="4" y="144"/>
                </a:lnTo>
                <a:lnTo>
                  <a:pt x="8" y="146"/>
                </a:lnTo>
                <a:lnTo>
                  <a:pt x="8" y="152"/>
                </a:lnTo>
                <a:lnTo>
                  <a:pt x="4" y="162"/>
                </a:lnTo>
                <a:lnTo>
                  <a:pt x="2" y="170"/>
                </a:lnTo>
                <a:lnTo>
                  <a:pt x="0" y="174"/>
                </a:lnTo>
                <a:lnTo>
                  <a:pt x="2" y="180"/>
                </a:lnTo>
                <a:lnTo>
                  <a:pt x="4" y="186"/>
                </a:lnTo>
                <a:lnTo>
                  <a:pt x="8" y="192"/>
                </a:lnTo>
                <a:lnTo>
                  <a:pt x="10" y="198"/>
                </a:lnTo>
                <a:lnTo>
                  <a:pt x="12" y="204"/>
                </a:lnTo>
                <a:lnTo>
                  <a:pt x="16" y="210"/>
                </a:lnTo>
                <a:lnTo>
                  <a:pt x="18" y="218"/>
                </a:lnTo>
                <a:lnTo>
                  <a:pt x="20" y="226"/>
                </a:lnTo>
                <a:lnTo>
                  <a:pt x="20" y="256"/>
                </a:lnTo>
                <a:lnTo>
                  <a:pt x="18" y="260"/>
                </a:lnTo>
                <a:lnTo>
                  <a:pt x="16" y="266"/>
                </a:lnTo>
                <a:lnTo>
                  <a:pt x="14" y="270"/>
                </a:lnTo>
                <a:lnTo>
                  <a:pt x="12" y="274"/>
                </a:lnTo>
                <a:lnTo>
                  <a:pt x="16" y="280"/>
                </a:lnTo>
                <a:lnTo>
                  <a:pt x="18" y="292"/>
                </a:lnTo>
                <a:lnTo>
                  <a:pt x="24" y="300"/>
                </a:lnTo>
                <a:lnTo>
                  <a:pt x="26" y="308"/>
                </a:lnTo>
                <a:lnTo>
                  <a:pt x="24" y="310"/>
                </a:lnTo>
                <a:lnTo>
                  <a:pt x="22" y="312"/>
                </a:lnTo>
                <a:lnTo>
                  <a:pt x="20" y="316"/>
                </a:lnTo>
                <a:lnTo>
                  <a:pt x="18" y="322"/>
                </a:lnTo>
                <a:lnTo>
                  <a:pt x="20" y="336"/>
                </a:lnTo>
                <a:lnTo>
                  <a:pt x="26" y="348"/>
                </a:lnTo>
                <a:lnTo>
                  <a:pt x="30" y="362"/>
                </a:lnTo>
                <a:lnTo>
                  <a:pt x="32" y="370"/>
                </a:lnTo>
                <a:lnTo>
                  <a:pt x="30" y="374"/>
                </a:lnTo>
                <a:lnTo>
                  <a:pt x="26" y="374"/>
                </a:lnTo>
                <a:lnTo>
                  <a:pt x="38" y="394"/>
                </a:lnTo>
                <a:lnTo>
                  <a:pt x="46" y="408"/>
                </a:lnTo>
                <a:lnTo>
                  <a:pt x="50" y="412"/>
                </a:lnTo>
                <a:lnTo>
                  <a:pt x="54" y="414"/>
                </a:lnTo>
                <a:lnTo>
                  <a:pt x="52" y="418"/>
                </a:lnTo>
                <a:lnTo>
                  <a:pt x="50" y="422"/>
                </a:lnTo>
                <a:lnTo>
                  <a:pt x="52" y="432"/>
                </a:lnTo>
                <a:lnTo>
                  <a:pt x="54" y="438"/>
                </a:lnTo>
                <a:lnTo>
                  <a:pt x="58" y="446"/>
                </a:lnTo>
                <a:lnTo>
                  <a:pt x="58" y="456"/>
                </a:lnTo>
                <a:lnTo>
                  <a:pt x="58" y="462"/>
                </a:lnTo>
                <a:lnTo>
                  <a:pt x="56" y="464"/>
                </a:lnTo>
                <a:lnTo>
                  <a:pt x="54" y="468"/>
                </a:lnTo>
                <a:lnTo>
                  <a:pt x="52" y="472"/>
                </a:lnTo>
                <a:lnTo>
                  <a:pt x="54" y="474"/>
                </a:lnTo>
                <a:lnTo>
                  <a:pt x="54" y="476"/>
                </a:lnTo>
                <a:lnTo>
                  <a:pt x="56" y="480"/>
                </a:lnTo>
                <a:lnTo>
                  <a:pt x="56" y="484"/>
                </a:lnTo>
                <a:lnTo>
                  <a:pt x="54" y="494"/>
                </a:lnTo>
                <a:lnTo>
                  <a:pt x="52" y="504"/>
                </a:lnTo>
                <a:lnTo>
                  <a:pt x="54" y="510"/>
                </a:lnTo>
                <a:lnTo>
                  <a:pt x="56" y="514"/>
                </a:lnTo>
                <a:lnTo>
                  <a:pt x="64" y="520"/>
                </a:lnTo>
                <a:lnTo>
                  <a:pt x="70" y="524"/>
                </a:lnTo>
                <a:lnTo>
                  <a:pt x="78" y="528"/>
                </a:lnTo>
                <a:lnTo>
                  <a:pt x="84" y="534"/>
                </a:lnTo>
                <a:lnTo>
                  <a:pt x="86" y="540"/>
                </a:lnTo>
                <a:lnTo>
                  <a:pt x="88" y="546"/>
                </a:lnTo>
                <a:lnTo>
                  <a:pt x="92" y="552"/>
                </a:lnTo>
                <a:lnTo>
                  <a:pt x="140" y="552"/>
                </a:lnTo>
                <a:lnTo>
                  <a:pt x="128" y="532"/>
                </a:lnTo>
                <a:lnTo>
                  <a:pt x="124" y="526"/>
                </a:lnTo>
                <a:lnTo>
                  <a:pt x="124" y="522"/>
                </a:lnTo>
                <a:lnTo>
                  <a:pt x="124" y="518"/>
                </a:lnTo>
                <a:lnTo>
                  <a:pt x="124" y="516"/>
                </a:lnTo>
                <a:lnTo>
                  <a:pt x="124" y="514"/>
                </a:lnTo>
                <a:lnTo>
                  <a:pt x="128" y="512"/>
                </a:lnTo>
                <a:lnTo>
                  <a:pt x="134" y="508"/>
                </a:lnTo>
                <a:lnTo>
                  <a:pt x="138" y="504"/>
                </a:lnTo>
                <a:lnTo>
                  <a:pt x="134" y="502"/>
                </a:lnTo>
                <a:lnTo>
                  <a:pt x="134" y="500"/>
                </a:lnTo>
                <a:lnTo>
                  <a:pt x="134" y="494"/>
                </a:lnTo>
                <a:lnTo>
                  <a:pt x="136" y="490"/>
                </a:lnTo>
                <a:lnTo>
                  <a:pt x="142" y="484"/>
                </a:lnTo>
                <a:lnTo>
                  <a:pt x="150" y="478"/>
                </a:lnTo>
                <a:lnTo>
                  <a:pt x="152" y="474"/>
                </a:lnTo>
                <a:lnTo>
                  <a:pt x="152" y="470"/>
                </a:lnTo>
                <a:lnTo>
                  <a:pt x="152" y="464"/>
                </a:lnTo>
                <a:lnTo>
                  <a:pt x="148" y="460"/>
                </a:lnTo>
                <a:lnTo>
                  <a:pt x="148" y="458"/>
                </a:lnTo>
                <a:lnTo>
                  <a:pt x="140" y="456"/>
                </a:lnTo>
                <a:lnTo>
                  <a:pt x="128" y="450"/>
                </a:lnTo>
                <a:lnTo>
                  <a:pt x="118" y="444"/>
                </a:lnTo>
                <a:lnTo>
                  <a:pt x="116" y="442"/>
                </a:lnTo>
                <a:lnTo>
                  <a:pt x="114" y="440"/>
                </a:lnTo>
                <a:lnTo>
                  <a:pt x="116" y="436"/>
                </a:lnTo>
                <a:lnTo>
                  <a:pt x="118" y="432"/>
                </a:lnTo>
                <a:lnTo>
                  <a:pt x="124" y="424"/>
                </a:lnTo>
                <a:lnTo>
                  <a:pt x="134" y="418"/>
                </a:lnTo>
                <a:lnTo>
                  <a:pt x="140" y="410"/>
                </a:lnTo>
                <a:lnTo>
                  <a:pt x="138" y="404"/>
                </a:lnTo>
                <a:lnTo>
                  <a:pt x="136" y="396"/>
                </a:lnTo>
                <a:lnTo>
                  <a:pt x="138" y="390"/>
                </a:lnTo>
                <a:lnTo>
                  <a:pt x="140" y="388"/>
                </a:lnTo>
                <a:lnTo>
                  <a:pt x="144" y="386"/>
                </a:lnTo>
                <a:lnTo>
                  <a:pt x="140" y="380"/>
                </a:lnTo>
                <a:lnTo>
                  <a:pt x="136" y="374"/>
                </a:lnTo>
                <a:lnTo>
                  <a:pt x="142" y="378"/>
                </a:lnTo>
                <a:lnTo>
                  <a:pt x="144" y="380"/>
                </a:lnTo>
                <a:lnTo>
                  <a:pt x="148" y="382"/>
                </a:lnTo>
                <a:lnTo>
                  <a:pt x="152" y="380"/>
                </a:lnTo>
                <a:lnTo>
                  <a:pt x="152" y="374"/>
                </a:lnTo>
                <a:lnTo>
                  <a:pt x="152" y="368"/>
                </a:lnTo>
                <a:lnTo>
                  <a:pt x="146" y="366"/>
                </a:lnTo>
                <a:lnTo>
                  <a:pt x="140" y="368"/>
                </a:lnTo>
                <a:lnTo>
                  <a:pt x="134" y="370"/>
                </a:lnTo>
                <a:lnTo>
                  <a:pt x="126" y="360"/>
                </a:lnTo>
                <a:lnTo>
                  <a:pt x="122" y="346"/>
                </a:lnTo>
                <a:lnTo>
                  <a:pt x="128" y="346"/>
                </a:lnTo>
                <a:lnTo>
                  <a:pt x="136" y="346"/>
                </a:lnTo>
                <a:lnTo>
                  <a:pt x="144" y="350"/>
                </a:lnTo>
                <a:lnTo>
                  <a:pt x="152" y="350"/>
                </a:lnTo>
                <a:lnTo>
                  <a:pt x="158" y="348"/>
                </a:lnTo>
                <a:lnTo>
                  <a:pt x="164" y="344"/>
                </a:lnTo>
                <a:lnTo>
                  <a:pt x="160" y="340"/>
                </a:lnTo>
                <a:lnTo>
                  <a:pt x="156" y="336"/>
                </a:lnTo>
                <a:lnTo>
                  <a:pt x="156" y="334"/>
                </a:lnTo>
                <a:lnTo>
                  <a:pt x="156" y="326"/>
                </a:lnTo>
                <a:lnTo>
                  <a:pt x="162" y="320"/>
                </a:lnTo>
                <a:lnTo>
                  <a:pt x="168" y="314"/>
                </a:lnTo>
                <a:lnTo>
                  <a:pt x="176" y="312"/>
                </a:lnTo>
                <a:lnTo>
                  <a:pt x="192" y="308"/>
                </a:lnTo>
                <a:lnTo>
                  <a:pt x="206" y="306"/>
                </a:lnTo>
                <a:lnTo>
                  <a:pt x="210" y="304"/>
                </a:lnTo>
                <a:lnTo>
                  <a:pt x="216" y="300"/>
                </a:lnTo>
                <a:lnTo>
                  <a:pt x="224" y="290"/>
                </a:lnTo>
                <a:lnTo>
                  <a:pt x="230" y="280"/>
                </a:lnTo>
                <a:lnTo>
                  <a:pt x="232" y="268"/>
                </a:lnTo>
                <a:lnTo>
                  <a:pt x="230" y="262"/>
                </a:lnTo>
                <a:lnTo>
                  <a:pt x="226" y="258"/>
                </a:lnTo>
                <a:lnTo>
                  <a:pt x="222" y="254"/>
                </a:lnTo>
                <a:lnTo>
                  <a:pt x="220" y="250"/>
                </a:lnTo>
                <a:lnTo>
                  <a:pt x="220" y="248"/>
                </a:lnTo>
                <a:lnTo>
                  <a:pt x="220" y="242"/>
                </a:lnTo>
                <a:lnTo>
                  <a:pt x="206" y="232"/>
                </a:lnTo>
                <a:lnTo>
                  <a:pt x="198" y="226"/>
                </a:lnTo>
                <a:lnTo>
                  <a:pt x="194" y="220"/>
                </a:lnTo>
                <a:lnTo>
                  <a:pt x="196" y="154"/>
                </a:lnTo>
                <a:lnTo>
                  <a:pt x="196" y="148"/>
                </a:lnTo>
                <a:lnTo>
                  <a:pt x="200" y="142"/>
                </a:lnTo>
                <a:lnTo>
                  <a:pt x="206" y="128"/>
                </a:lnTo>
                <a:lnTo>
                  <a:pt x="216" y="116"/>
                </a:lnTo>
                <a:lnTo>
                  <a:pt x="224" y="108"/>
                </a:lnTo>
                <a:lnTo>
                  <a:pt x="238" y="102"/>
                </a:lnTo>
                <a:lnTo>
                  <a:pt x="244" y="96"/>
                </a:lnTo>
                <a:lnTo>
                  <a:pt x="246" y="92"/>
                </a:lnTo>
                <a:lnTo>
                  <a:pt x="246" y="88"/>
                </a:lnTo>
                <a:lnTo>
                  <a:pt x="244" y="78"/>
                </a:lnTo>
                <a:lnTo>
                  <a:pt x="242" y="68"/>
                </a:lnTo>
                <a:lnTo>
                  <a:pt x="244" y="78"/>
                </a:lnTo>
                <a:lnTo>
                  <a:pt x="246" y="88"/>
                </a:lnTo>
                <a:lnTo>
                  <a:pt x="246" y="92"/>
                </a:lnTo>
                <a:lnTo>
                  <a:pt x="244" y="96"/>
                </a:lnTo>
                <a:lnTo>
                  <a:pt x="238" y="102"/>
                </a:lnTo>
                <a:lnTo>
                  <a:pt x="224" y="108"/>
                </a:lnTo>
                <a:lnTo>
                  <a:pt x="216" y="116"/>
                </a:lnTo>
                <a:lnTo>
                  <a:pt x="206" y="128"/>
                </a:lnTo>
                <a:lnTo>
                  <a:pt x="200" y="142"/>
                </a:lnTo>
                <a:lnTo>
                  <a:pt x="196" y="148"/>
                </a:lnTo>
                <a:lnTo>
                  <a:pt x="196" y="154"/>
                </a:lnTo>
                <a:lnTo>
                  <a:pt x="194" y="220"/>
                </a:lnTo>
                <a:lnTo>
                  <a:pt x="196" y="15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88" name="Freeform 99"/>
          <p:cNvSpPr/>
          <p:nvPr/>
        </p:nvSpPr>
        <p:spPr bwMode="auto">
          <a:xfrm>
            <a:off x="3873500" y="3230563"/>
            <a:ext cx="239713" cy="852487"/>
          </a:xfrm>
          <a:custGeom>
            <a:avLst/>
            <a:gdLst>
              <a:gd name="T0" fmla="*/ 2147483647 w 192"/>
              <a:gd name="T1" fmla="*/ 2147483647 h 678"/>
              <a:gd name="T2" fmla="*/ 2147483647 w 192"/>
              <a:gd name="T3" fmla="*/ 2147483647 h 678"/>
              <a:gd name="T4" fmla="*/ 2147483647 w 192"/>
              <a:gd name="T5" fmla="*/ 2147483647 h 678"/>
              <a:gd name="T6" fmla="*/ 2147483647 w 192"/>
              <a:gd name="T7" fmla="*/ 2147483647 h 678"/>
              <a:gd name="T8" fmla="*/ 2147483647 w 192"/>
              <a:gd name="T9" fmla="*/ 2147483647 h 678"/>
              <a:gd name="T10" fmla="*/ 2147483647 w 192"/>
              <a:gd name="T11" fmla="*/ 2147483647 h 678"/>
              <a:gd name="T12" fmla="*/ 2147483647 w 192"/>
              <a:gd name="T13" fmla="*/ 2147483647 h 678"/>
              <a:gd name="T14" fmla="*/ 2147483647 w 192"/>
              <a:gd name="T15" fmla="*/ 2147483647 h 678"/>
              <a:gd name="T16" fmla="*/ 2147483647 w 192"/>
              <a:gd name="T17" fmla="*/ 2147483647 h 678"/>
              <a:gd name="T18" fmla="*/ 2147483647 w 192"/>
              <a:gd name="T19" fmla="*/ 2147483647 h 678"/>
              <a:gd name="T20" fmla="*/ 2147483647 w 192"/>
              <a:gd name="T21" fmla="*/ 2147483647 h 678"/>
              <a:gd name="T22" fmla="*/ 2147483647 w 192"/>
              <a:gd name="T23" fmla="*/ 2147483647 h 678"/>
              <a:gd name="T24" fmla="*/ 2147483647 w 192"/>
              <a:gd name="T25" fmla="*/ 2147483647 h 678"/>
              <a:gd name="T26" fmla="*/ 2147483647 w 192"/>
              <a:gd name="T27" fmla="*/ 2147483647 h 678"/>
              <a:gd name="T28" fmla="*/ 2147483647 w 192"/>
              <a:gd name="T29" fmla="*/ 2147483647 h 678"/>
              <a:gd name="T30" fmla="*/ 2147483647 w 192"/>
              <a:gd name="T31" fmla="*/ 2147483647 h 678"/>
              <a:gd name="T32" fmla="*/ 2147483647 w 192"/>
              <a:gd name="T33" fmla="*/ 2147483647 h 678"/>
              <a:gd name="T34" fmla="*/ 2147483647 w 192"/>
              <a:gd name="T35" fmla="*/ 2147483647 h 678"/>
              <a:gd name="T36" fmla="*/ 2147483647 w 192"/>
              <a:gd name="T37" fmla="*/ 2147483647 h 678"/>
              <a:gd name="T38" fmla="*/ 2147483647 w 192"/>
              <a:gd name="T39" fmla="*/ 2147483647 h 678"/>
              <a:gd name="T40" fmla="*/ 2147483647 w 192"/>
              <a:gd name="T41" fmla="*/ 2147483647 h 678"/>
              <a:gd name="T42" fmla="*/ 2147483647 w 192"/>
              <a:gd name="T43" fmla="*/ 2147483647 h 678"/>
              <a:gd name="T44" fmla="*/ 2147483647 w 192"/>
              <a:gd name="T45" fmla="*/ 0 h 678"/>
              <a:gd name="T46" fmla="*/ 0 w 192"/>
              <a:gd name="T47" fmla="*/ 2147483647 h 678"/>
              <a:gd name="T48" fmla="*/ 2147483647 w 192"/>
              <a:gd name="T49" fmla="*/ 2147483647 h 678"/>
              <a:gd name="T50" fmla="*/ 2147483647 w 192"/>
              <a:gd name="T51" fmla="*/ 2147483647 h 678"/>
              <a:gd name="T52" fmla="*/ 2147483647 w 192"/>
              <a:gd name="T53" fmla="*/ 2147483647 h 678"/>
              <a:gd name="T54" fmla="*/ 2147483647 w 192"/>
              <a:gd name="T55" fmla="*/ 2147483647 h 678"/>
              <a:gd name="T56" fmla="*/ 2147483647 w 192"/>
              <a:gd name="T57" fmla="*/ 2147483647 h 678"/>
              <a:gd name="T58" fmla="*/ 2147483647 w 192"/>
              <a:gd name="T59" fmla="*/ 2147483647 h 678"/>
              <a:gd name="T60" fmla="*/ 2147483647 w 192"/>
              <a:gd name="T61" fmla="*/ 2147483647 h 678"/>
              <a:gd name="T62" fmla="*/ 2147483647 w 192"/>
              <a:gd name="T63" fmla="*/ 2147483647 h 678"/>
              <a:gd name="T64" fmla="*/ 2147483647 w 192"/>
              <a:gd name="T65" fmla="*/ 2147483647 h 678"/>
              <a:gd name="T66" fmla="*/ 2147483647 w 192"/>
              <a:gd name="T67" fmla="*/ 2147483647 h 678"/>
              <a:gd name="T68" fmla="*/ 2147483647 w 192"/>
              <a:gd name="T69" fmla="*/ 2147483647 h 678"/>
              <a:gd name="T70" fmla="*/ 2147483647 w 192"/>
              <a:gd name="T71" fmla="*/ 2147483647 h 678"/>
              <a:gd name="T72" fmla="*/ 2147483647 w 192"/>
              <a:gd name="T73" fmla="*/ 2147483647 h 678"/>
              <a:gd name="T74" fmla="*/ 2147483647 w 192"/>
              <a:gd name="T75" fmla="*/ 2147483647 h 678"/>
              <a:gd name="T76" fmla="*/ 2147483647 w 192"/>
              <a:gd name="T77" fmla="*/ 2147483647 h 678"/>
              <a:gd name="T78" fmla="*/ 2147483647 w 192"/>
              <a:gd name="T79" fmla="*/ 2147483647 h 678"/>
              <a:gd name="T80" fmla="*/ 2147483647 w 192"/>
              <a:gd name="T81" fmla="*/ 2147483647 h 678"/>
              <a:gd name="T82" fmla="*/ 2147483647 w 192"/>
              <a:gd name="T83" fmla="*/ 2147483647 h 678"/>
              <a:gd name="T84" fmla="*/ 2147483647 w 192"/>
              <a:gd name="T85" fmla="*/ 2147483647 h 678"/>
              <a:gd name="T86" fmla="*/ 2147483647 w 192"/>
              <a:gd name="T87" fmla="*/ 2147483647 h 678"/>
              <a:gd name="T88" fmla="*/ 2147483647 w 192"/>
              <a:gd name="T89" fmla="*/ 2147483647 h 678"/>
              <a:gd name="T90" fmla="*/ 2147483647 w 192"/>
              <a:gd name="T91" fmla="*/ 2147483647 h 678"/>
              <a:gd name="T92" fmla="*/ 2147483647 w 192"/>
              <a:gd name="T93" fmla="*/ 2147483647 h 678"/>
              <a:gd name="T94" fmla="*/ 2147483647 w 192"/>
              <a:gd name="T95" fmla="*/ 2147483647 h 67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2"/>
              <a:gd name="T145" fmla="*/ 0 h 678"/>
              <a:gd name="T146" fmla="*/ 192 w 192"/>
              <a:gd name="T147" fmla="*/ 678 h 67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2" h="678">
                <a:moveTo>
                  <a:pt x="174" y="624"/>
                </a:moveTo>
                <a:lnTo>
                  <a:pt x="126" y="624"/>
                </a:lnTo>
                <a:lnTo>
                  <a:pt x="122" y="618"/>
                </a:lnTo>
                <a:lnTo>
                  <a:pt x="120" y="612"/>
                </a:lnTo>
                <a:lnTo>
                  <a:pt x="118" y="606"/>
                </a:lnTo>
                <a:lnTo>
                  <a:pt x="112" y="600"/>
                </a:lnTo>
                <a:lnTo>
                  <a:pt x="104" y="596"/>
                </a:lnTo>
                <a:lnTo>
                  <a:pt x="98" y="592"/>
                </a:lnTo>
                <a:lnTo>
                  <a:pt x="90" y="586"/>
                </a:lnTo>
                <a:lnTo>
                  <a:pt x="88" y="582"/>
                </a:lnTo>
                <a:lnTo>
                  <a:pt x="86" y="576"/>
                </a:lnTo>
                <a:lnTo>
                  <a:pt x="88" y="566"/>
                </a:lnTo>
                <a:lnTo>
                  <a:pt x="90" y="556"/>
                </a:lnTo>
                <a:lnTo>
                  <a:pt x="90" y="552"/>
                </a:lnTo>
                <a:lnTo>
                  <a:pt x="88" y="548"/>
                </a:lnTo>
                <a:lnTo>
                  <a:pt x="88" y="546"/>
                </a:lnTo>
                <a:lnTo>
                  <a:pt x="86" y="544"/>
                </a:lnTo>
                <a:lnTo>
                  <a:pt x="88" y="540"/>
                </a:lnTo>
                <a:lnTo>
                  <a:pt x="90" y="536"/>
                </a:lnTo>
                <a:lnTo>
                  <a:pt x="92" y="534"/>
                </a:lnTo>
                <a:lnTo>
                  <a:pt x="92" y="528"/>
                </a:lnTo>
                <a:lnTo>
                  <a:pt x="92" y="518"/>
                </a:lnTo>
                <a:lnTo>
                  <a:pt x="88" y="510"/>
                </a:lnTo>
                <a:lnTo>
                  <a:pt x="86" y="504"/>
                </a:lnTo>
                <a:lnTo>
                  <a:pt x="84" y="494"/>
                </a:lnTo>
                <a:lnTo>
                  <a:pt x="86" y="490"/>
                </a:lnTo>
                <a:lnTo>
                  <a:pt x="88" y="486"/>
                </a:lnTo>
                <a:lnTo>
                  <a:pt x="84" y="484"/>
                </a:lnTo>
                <a:lnTo>
                  <a:pt x="80" y="480"/>
                </a:lnTo>
                <a:lnTo>
                  <a:pt x="72" y="466"/>
                </a:lnTo>
                <a:lnTo>
                  <a:pt x="60" y="446"/>
                </a:lnTo>
                <a:lnTo>
                  <a:pt x="64" y="446"/>
                </a:lnTo>
                <a:lnTo>
                  <a:pt x="66" y="442"/>
                </a:lnTo>
                <a:lnTo>
                  <a:pt x="64" y="434"/>
                </a:lnTo>
                <a:lnTo>
                  <a:pt x="60" y="420"/>
                </a:lnTo>
                <a:lnTo>
                  <a:pt x="54" y="408"/>
                </a:lnTo>
                <a:lnTo>
                  <a:pt x="52" y="394"/>
                </a:lnTo>
                <a:lnTo>
                  <a:pt x="54" y="388"/>
                </a:lnTo>
                <a:lnTo>
                  <a:pt x="56" y="384"/>
                </a:lnTo>
                <a:lnTo>
                  <a:pt x="58" y="382"/>
                </a:lnTo>
                <a:lnTo>
                  <a:pt x="60" y="380"/>
                </a:lnTo>
                <a:lnTo>
                  <a:pt x="58" y="372"/>
                </a:lnTo>
                <a:lnTo>
                  <a:pt x="52" y="364"/>
                </a:lnTo>
                <a:lnTo>
                  <a:pt x="50" y="352"/>
                </a:lnTo>
                <a:lnTo>
                  <a:pt x="46" y="346"/>
                </a:lnTo>
                <a:lnTo>
                  <a:pt x="48" y="342"/>
                </a:lnTo>
                <a:lnTo>
                  <a:pt x="50" y="338"/>
                </a:lnTo>
                <a:lnTo>
                  <a:pt x="52" y="332"/>
                </a:lnTo>
                <a:lnTo>
                  <a:pt x="54" y="328"/>
                </a:lnTo>
                <a:lnTo>
                  <a:pt x="54" y="298"/>
                </a:lnTo>
                <a:lnTo>
                  <a:pt x="52" y="290"/>
                </a:lnTo>
                <a:lnTo>
                  <a:pt x="50" y="282"/>
                </a:lnTo>
                <a:lnTo>
                  <a:pt x="46" y="276"/>
                </a:lnTo>
                <a:lnTo>
                  <a:pt x="44" y="270"/>
                </a:lnTo>
                <a:lnTo>
                  <a:pt x="42" y="264"/>
                </a:lnTo>
                <a:lnTo>
                  <a:pt x="38" y="258"/>
                </a:lnTo>
                <a:lnTo>
                  <a:pt x="36" y="252"/>
                </a:lnTo>
                <a:lnTo>
                  <a:pt x="34" y="246"/>
                </a:lnTo>
                <a:lnTo>
                  <a:pt x="36" y="242"/>
                </a:lnTo>
                <a:lnTo>
                  <a:pt x="38" y="234"/>
                </a:lnTo>
                <a:lnTo>
                  <a:pt x="42" y="224"/>
                </a:lnTo>
                <a:lnTo>
                  <a:pt x="42" y="218"/>
                </a:lnTo>
                <a:lnTo>
                  <a:pt x="38" y="216"/>
                </a:lnTo>
                <a:lnTo>
                  <a:pt x="36" y="212"/>
                </a:lnTo>
                <a:lnTo>
                  <a:pt x="34" y="208"/>
                </a:lnTo>
                <a:lnTo>
                  <a:pt x="36" y="194"/>
                </a:lnTo>
                <a:lnTo>
                  <a:pt x="42" y="184"/>
                </a:lnTo>
                <a:lnTo>
                  <a:pt x="50" y="172"/>
                </a:lnTo>
                <a:lnTo>
                  <a:pt x="54" y="164"/>
                </a:lnTo>
                <a:lnTo>
                  <a:pt x="50" y="158"/>
                </a:lnTo>
                <a:lnTo>
                  <a:pt x="48" y="152"/>
                </a:lnTo>
                <a:lnTo>
                  <a:pt x="46" y="134"/>
                </a:lnTo>
                <a:lnTo>
                  <a:pt x="48" y="126"/>
                </a:lnTo>
                <a:lnTo>
                  <a:pt x="50" y="122"/>
                </a:lnTo>
                <a:lnTo>
                  <a:pt x="56" y="118"/>
                </a:lnTo>
                <a:lnTo>
                  <a:pt x="62" y="112"/>
                </a:lnTo>
                <a:lnTo>
                  <a:pt x="64" y="106"/>
                </a:lnTo>
                <a:lnTo>
                  <a:pt x="64" y="102"/>
                </a:lnTo>
                <a:lnTo>
                  <a:pt x="62" y="88"/>
                </a:lnTo>
                <a:lnTo>
                  <a:pt x="60" y="90"/>
                </a:lnTo>
                <a:lnTo>
                  <a:pt x="56" y="90"/>
                </a:lnTo>
                <a:lnTo>
                  <a:pt x="52" y="90"/>
                </a:lnTo>
                <a:lnTo>
                  <a:pt x="50" y="86"/>
                </a:lnTo>
                <a:lnTo>
                  <a:pt x="48" y="80"/>
                </a:lnTo>
                <a:lnTo>
                  <a:pt x="42" y="60"/>
                </a:lnTo>
                <a:lnTo>
                  <a:pt x="40" y="56"/>
                </a:lnTo>
                <a:lnTo>
                  <a:pt x="36" y="54"/>
                </a:lnTo>
                <a:lnTo>
                  <a:pt x="34" y="52"/>
                </a:lnTo>
                <a:lnTo>
                  <a:pt x="32" y="50"/>
                </a:lnTo>
                <a:lnTo>
                  <a:pt x="28" y="20"/>
                </a:lnTo>
                <a:lnTo>
                  <a:pt x="22" y="8"/>
                </a:lnTo>
                <a:lnTo>
                  <a:pt x="14" y="0"/>
                </a:lnTo>
                <a:lnTo>
                  <a:pt x="12" y="0"/>
                </a:lnTo>
                <a:lnTo>
                  <a:pt x="8" y="4"/>
                </a:lnTo>
                <a:lnTo>
                  <a:pt x="4" y="6"/>
                </a:lnTo>
                <a:lnTo>
                  <a:pt x="0" y="8"/>
                </a:lnTo>
                <a:lnTo>
                  <a:pt x="4" y="18"/>
                </a:lnTo>
                <a:lnTo>
                  <a:pt x="8" y="32"/>
                </a:lnTo>
                <a:lnTo>
                  <a:pt x="12" y="48"/>
                </a:lnTo>
                <a:lnTo>
                  <a:pt x="14" y="66"/>
                </a:lnTo>
                <a:lnTo>
                  <a:pt x="10" y="80"/>
                </a:lnTo>
                <a:lnTo>
                  <a:pt x="8" y="96"/>
                </a:lnTo>
                <a:lnTo>
                  <a:pt x="12" y="102"/>
                </a:lnTo>
                <a:lnTo>
                  <a:pt x="16" y="106"/>
                </a:lnTo>
                <a:lnTo>
                  <a:pt x="18" y="118"/>
                </a:lnTo>
                <a:lnTo>
                  <a:pt x="18" y="134"/>
                </a:lnTo>
                <a:lnTo>
                  <a:pt x="16" y="162"/>
                </a:lnTo>
                <a:lnTo>
                  <a:pt x="10" y="192"/>
                </a:lnTo>
                <a:lnTo>
                  <a:pt x="12" y="198"/>
                </a:lnTo>
                <a:lnTo>
                  <a:pt x="14" y="202"/>
                </a:lnTo>
                <a:lnTo>
                  <a:pt x="16" y="206"/>
                </a:lnTo>
                <a:lnTo>
                  <a:pt x="18" y="210"/>
                </a:lnTo>
                <a:lnTo>
                  <a:pt x="18" y="214"/>
                </a:lnTo>
                <a:lnTo>
                  <a:pt x="16" y="214"/>
                </a:lnTo>
                <a:lnTo>
                  <a:pt x="14" y="216"/>
                </a:lnTo>
                <a:lnTo>
                  <a:pt x="14" y="218"/>
                </a:lnTo>
                <a:lnTo>
                  <a:pt x="14" y="236"/>
                </a:lnTo>
                <a:lnTo>
                  <a:pt x="20" y="252"/>
                </a:lnTo>
                <a:lnTo>
                  <a:pt x="22" y="268"/>
                </a:lnTo>
                <a:lnTo>
                  <a:pt x="24" y="286"/>
                </a:lnTo>
                <a:lnTo>
                  <a:pt x="22" y="302"/>
                </a:lnTo>
                <a:lnTo>
                  <a:pt x="22" y="310"/>
                </a:lnTo>
                <a:lnTo>
                  <a:pt x="20" y="318"/>
                </a:lnTo>
                <a:lnTo>
                  <a:pt x="22" y="326"/>
                </a:lnTo>
                <a:lnTo>
                  <a:pt x="22" y="332"/>
                </a:lnTo>
                <a:lnTo>
                  <a:pt x="20" y="340"/>
                </a:lnTo>
                <a:lnTo>
                  <a:pt x="16" y="346"/>
                </a:lnTo>
                <a:lnTo>
                  <a:pt x="12" y="350"/>
                </a:lnTo>
                <a:lnTo>
                  <a:pt x="10" y="352"/>
                </a:lnTo>
                <a:lnTo>
                  <a:pt x="10" y="358"/>
                </a:lnTo>
                <a:lnTo>
                  <a:pt x="12" y="362"/>
                </a:lnTo>
                <a:lnTo>
                  <a:pt x="18" y="372"/>
                </a:lnTo>
                <a:lnTo>
                  <a:pt x="22" y="380"/>
                </a:lnTo>
                <a:lnTo>
                  <a:pt x="24" y="388"/>
                </a:lnTo>
                <a:lnTo>
                  <a:pt x="24" y="404"/>
                </a:lnTo>
                <a:lnTo>
                  <a:pt x="26" y="418"/>
                </a:lnTo>
                <a:lnTo>
                  <a:pt x="28" y="436"/>
                </a:lnTo>
                <a:lnTo>
                  <a:pt x="34" y="456"/>
                </a:lnTo>
                <a:lnTo>
                  <a:pt x="36" y="462"/>
                </a:lnTo>
                <a:lnTo>
                  <a:pt x="40" y="462"/>
                </a:lnTo>
                <a:lnTo>
                  <a:pt x="44" y="462"/>
                </a:lnTo>
                <a:lnTo>
                  <a:pt x="46" y="462"/>
                </a:lnTo>
                <a:lnTo>
                  <a:pt x="46" y="460"/>
                </a:lnTo>
                <a:lnTo>
                  <a:pt x="44" y="448"/>
                </a:lnTo>
                <a:lnTo>
                  <a:pt x="40" y="436"/>
                </a:lnTo>
                <a:lnTo>
                  <a:pt x="44" y="434"/>
                </a:lnTo>
                <a:lnTo>
                  <a:pt x="50" y="434"/>
                </a:lnTo>
                <a:lnTo>
                  <a:pt x="52" y="442"/>
                </a:lnTo>
                <a:lnTo>
                  <a:pt x="52" y="456"/>
                </a:lnTo>
                <a:lnTo>
                  <a:pt x="54" y="462"/>
                </a:lnTo>
                <a:lnTo>
                  <a:pt x="56" y="466"/>
                </a:lnTo>
                <a:lnTo>
                  <a:pt x="56" y="480"/>
                </a:lnTo>
                <a:lnTo>
                  <a:pt x="50" y="482"/>
                </a:lnTo>
                <a:lnTo>
                  <a:pt x="44" y="482"/>
                </a:lnTo>
                <a:lnTo>
                  <a:pt x="46" y="486"/>
                </a:lnTo>
                <a:lnTo>
                  <a:pt x="48" y="490"/>
                </a:lnTo>
                <a:lnTo>
                  <a:pt x="50" y="492"/>
                </a:lnTo>
                <a:lnTo>
                  <a:pt x="50" y="496"/>
                </a:lnTo>
                <a:lnTo>
                  <a:pt x="50" y="502"/>
                </a:lnTo>
                <a:lnTo>
                  <a:pt x="46" y="506"/>
                </a:lnTo>
                <a:lnTo>
                  <a:pt x="42" y="512"/>
                </a:lnTo>
                <a:lnTo>
                  <a:pt x="40" y="518"/>
                </a:lnTo>
                <a:lnTo>
                  <a:pt x="42" y="522"/>
                </a:lnTo>
                <a:lnTo>
                  <a:pt x="46" y="524"/>
                </a:lnTo>
                <a:lnTo>
                  <a:pt x="56" y="526"/>
                </a:lnTo>
                <a:lnTo>
                  <a:pt x="54" y="530"/>
                </a:lnTo>
                <a:lnTo>
                  <a:pt x="56" y="534"/>
                </a:lnTo>
                <a:lnTo>
                  <a:pt x="58" y="540"/>
                </a:lnTo>
                <a:lnTo>
                  <a:pt x="58" y="544"/>
                </a:lnTo>
                <a:lnTo>
                  <a:pt x="50" y="544"/>
                </a:lnTo>
                <a:lnTo>
                  <a:pt x="50" y="554"/>
                </a:lnTo>
                <a:lnTo>
                  <a:pt x="54" y="560"/>
                </a:lnTo>
                <a:lnTo>
                  <a:pt x="62" y="568"/>
                </a:lnTo>
                <a:lnTo>
                  <a:pt x="62" y="572"/>
                </a:lnTo>
                <a:lnTo>
                  <a:pt x="62" y="576"/>
                </a:lnTo>
                <a:lnTo>
                  <a:pt x="66" y="582"/>
                </a:lnTo>
                <a:lnTo>
                  <a:pt x="74" y="594"/>
                </a:lnTo>
                <a:lnTo>
                  <a:pt x="80" y="602"/>
                </a:lnTo>
                <a:lnTo>
                  <a:pt x="86" y="606"/>
                </a:lnTo>
                <a:lnTo>
                  <a:pt x="96" y="606"/>
                </a:lnTo>
                <a:lnTo>
                  <a:pt x="94" y="618"/>
                </a:lnTo>
                <a:lnTo>
                  <a:pt x="96" y="622"/>
                </a:lnTo>
                <a:lnTo>
                  <a:pt x="100" y="626"/>
                </a:lnTo>
                <a:lnTo>
                  <a:pt x="96" y="630"/>
                </a:lnTo>
                <a:lnTo>
                  <a:pt x="106" y="640"/>
                </a:lnTo>
                <a:lnTo>
                  <a:pt x="122" y="648"/>
                </a:lnTo>
                <a:lnTo>
                  <a:pt x="154" y="660"/>
                </a:lnTo>
                <a:lnTo>
                  <a:pt x="156" y="664"/>
                </a:lnTo>
                <a:lnTo>
                  <a:pt x="158" y="666"/>
                </a:lnTo>
                <a:lnTo>
                  <a:pt x="160" y="668"/>
                </a:lnTo>
                <a:lnTo>
                  <a:pt x="164" y="670"/>
                </a:lnTo>
                <a:lnTo>
                  <a:pt x="172" y="672"/>
                </a:lnTo>
                <a:lnTo>
                  <a:pt x="178" y="674"/>
                </a:lnTo>
                <a:lnTo>
                  <a:pt x="192" y="678"/>
                </a:lnTo>
                <a:lnTo>
                  <a:pt x="174" y="62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89" name="Freeform 100"/>
          <p:cNvSpPr/>
          <p:nvPr/>
        </p:nvSpPr>
        <p:spPr bwMode="auto">
          <a:xfrm>
            <a:off x="4090988" y="4016375"/>
            <a:ext cx="84137" cy="71438"/>
          </a:xfrm>
          <a:custGeom>
            <a:avLst/>
            <a:gdLst>
              <a:gd name="T0" fmla="*/ 0 w 68"/>
              <a:gd name="T1" fmla="*/ 0 h 56"/>
              <a:gd name="T2" fmla="*/ 2147483647 w 68"/>
              <a:gd name="T3" fmla="*/ 2147483647 h 56"/>
              <a:gd name="T4" fmla="*/ 2147483647 w 68"/>
              <a:gd name="T5" fmla="*/ 2147483647 h 56"/>
              <a:gd name="T6" fmla="*/ 2147483647 w 68"/>
              <a:gd name="T7" fmla="*/ 2147483647 h 56"/>
              <a:gd name="T8" fmla="*/ 2147483647 w 68"/>
              <a:gd name="T9" fmla="*/ 2147483647 h 56"/>
              <a:gd name="T10" fmla="*/ 2147483647 w 68"/>
              <a:gd name="T11" fmla="*/ 2147483647 h 56"/>
              <a:gd name="T12" fmla="*/ 2147483647 w 68"/>
              <a:gd name="T13" fmla="*/ 2147483647 h 56"/>
              <a:gd name="T14" fmla="*/ 2147483647 w 68"/>
              <a:gd name="T15" fmla="*/ 2147483647 h 56"/>
              <a:gd name="T16" fmla="*/ 2147483647 w 68"/>
              <a:gd name="T17" fmla="*/ 2147483647 h 56"/>
              <a:gd name="T18" fmla="*/ 2147483647 w 68"/>
              <a:gd name="T19" fmla="*/ 2147483647 h 56"/>
              <a:gd name="T20" fmla="*/ 2147483647 w 68"/>
              <a:gd name="T21" fmla="*/ 2147483647 h 56"/>
              <a:gd name="T22" fmla="*/ 2147483647 w 68"/>
              <a:gd name="T23" fmla="*/ 2147483647 h 56"/>
              <a:gd name="T24" fmla="*/ 2147483647 w 68"/>
              <a:gd name="T25" fmla="*/ 2147483647 h 56"/>
              <a:gd name="T26" fmla="*/ 0 w 68"/>
              <a:gd name="T27" fmla="*/ 0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
              <a:gd name="T43" fmla="*/ 0 h 56"/>
              <a:gd name="T44" fmla="*/ 68 w 68"/>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 h="56">
                <a:moveTo>
                  <a:pt x="0" y="0"/>
                </a:moveTo>
                <a:lnTo>
                  <a:pt x="6" y="6"/>
                </a:lnTo>
                <a:lnTo>
                  <a:pt x="12" y="14"/>
                </a:lnTo>
                <a:lnTo>
                  <a:pt x="28" y="26"/>
                </a:lnTo>
                <a:lnTo>
                  <a:pt x="40" y="30"/>
                </a:lnTo>
                <a:lnTo>
                  <a:pt x="50" y="32"/>
                </a:lnTo>
                <a:lnTo>
                  <a:pt x="62" y="36"/>
                </a:lnTo>
                <a:lnTo>
                  <a:pt x="66" y="38"/>
                </a:lnTo>
                <a:lnTo>
                  <a:pt x="68" y="42"/>
                </a:lnTo>
                <a:lnTo>
                  <a:pt x="48" y="52"/>
                </a:lnTo>
                <a:lnTo>
                  <a:pt x="40" y="54"/>
                </a:lnTo>
                <a:lnTo>
                  <a:pt x="28" y="56"/>
                </a:lnTo>
                <a:lnTo>
                  <a:pt x="18" y="54"/>
                </a:lnTo>
                <a:lnTo>
                  <a:pt x="0"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90" name="Freeform 101"/>
          <p:cNvSpPr/>
          <p:nvPr/>
        </p:nvSpPr>
        <p:spPr bwMode="auto">
          <a:xfrm>
            <a:off x="3689350" y="2530475"/>
            <a:ext cx="230188" cy="382588"/>
          </a:xfrm>
          <a:custGeom>
            <a:avLst/>
            <a:gdLst>
              <a:gd name="T0" fmla="*/ 2147483647 w 184"/>
              <a:gd name="T1" fmla="*/ 2147483647 h 304"/>
              <a:gd name="T2" fmla="*/ 2147483647 w 184"/>
              <a:gd name="T3" fmla="*/ 2147483647 h 304"/>
              <a:gd name="T4" fmla="*/ 2147483647 w 184"/>
              <a:gd name="T5" fmla="*/ 2147483647 h 304"/>
              <a:gd name="T6" fmla="*/ 2147483647 w 184"/>
              <a:gd name="T7" fmla="*/ 2147483647 h 304"/>
              <a:gd name="T8" fmla="*/ 2147483647 w 184"/>
              <a:gd name="T9" fmla="*/ 2147483647 h 304"/>
              <a:gd name="T10" fmla="*/ 2147483647 w 184"/>
              <a:gd name="T11" fmla="*/ 2147483647 h 304"/>
              <a:gd name="T12" fmla="*/ 2147483647 w 184"/>
              <a:gd name="T13" fmla="*/ 2147483647 h 304"/>
              <a:gd name="T14" fmla="*/ 2147483647 w 184"/>
              <a:gd name="T15" fmla="*/ 2147483647 h 304"/>
              <a:gd name="T16" fmla="*/ 2147483647 w 184"/>
              <a:gd name="T17" fmla="*/ 2147483647 h 304"/>
              <a:gd name="T18" fmla="*/ 2147483647 w 184"/>
              <a:gd name="T19" fmla="*/ 2147483647 h 304"/>
              <a:gd name="T20" fmla="*/ 2147483647 w 184"/>
              <a:gd name="T21" fmla="*/ 2147483647 h 304"/>
              <a:gd name="T22" fmla="*/ 2147483647 w 184"/>
              <a:gd name="T23" fmla="*/ 2147483647 h 304"/>
              <a:gd name="T24" fmla="*/ 2147483647 w 184"/>
              <a:gd name="T25" fmla="*/ 2147483647 h 304"/>
              <a:gd name="T26" fmla="*/ 2147483647 w 184"/>
              <a:gd name="T27" fmla="*/ 2147483647 h 304"/>
              <a:gd name="T28" fmla="*/ 2147483647 w 184"/>
              <a:gd name="T29" fmla="*/ 2147483647 h 304"/>
              <a:gd name="T30" fmla="*/ 2147483647 w 184"/>
              <a:gd name="T31" fmla="*/ 2147483647 h 304"/>
              <a:gd name="T32" fmla="*/ 2147483647 w 184"/>
              <a:gd name="T33" fmla="*/ 2147483647 h 304"/>
              <a:gd name="T34" fmla="*/ 2147483647 w 184"/>
              <a:gd name="T35" fmla="*/ 2147483647 h 304"/>
              <a:gd name="T36" fmla="*/ 2147483647 w 184"/>
              <a:gd name="T37" fmla="*/ 2147483647 h 304"/>
              <a:gd name="T38" fmla="*/ 2147483647 w 184"/>
              <a:gd name="T39" fmla="*/ 2147483647 h 304"/>
              <a:gd name="T40" fmla="*/ 2147483647 w 184"/>
              <a:gd name="T41" fmla="*/ 2147483647 h 304"/>
              <a:gd name="T42" fmla="*/ 2147483647 w 184"/>
              <a:gd name="T43" fmla="*/ 2147483647 h 304"/>
              <a:gd name="T44" fmla="*/ 2147483647 w 184"/>
              <a:gd name="T45" fmla="*/ 2147483647 h 304"/>
              <a:gd name="T46" fmla="*/ 2147483647 w 184"/>
              <a:gd name="T47" fmla="*/ 2147483647 h 304"/>
              <a:gd name="T48" fmla="*/ 2147483647 w 184"/>
              <a:gd name="T49" fmla="*/ 2147483647 h 304"/>
              <a:gd name="T50" fmla="*/ 2147483647 w 184"/>
              <a:gd name="T51" fmla="*/ 2147483647 h 304"/>
              <a:gd name="T52" fmla="*/ 2147483647 w 184"/>
              <a:gd name="T53" fmla="*/ 2147483647 h 304"/>
              <a:gd name="T54" fmla="*/ 2147483647 w 184"/>
              <a:gd name="T55" fmla="*/ 2147483647 h 304"/>
              <a:gd name="T56" fmla="*/ 2147483647 w 184"/>
              <a:gd name="T57" fmla="*/ 2147483647 h 304"/>
              <a:gd name="T58" fmla="*/ 2147483647 w 184"/>
              <a:gd name="T59" fmla="*/ 2147483647 h 304"/>
              <a:gd name="T60" fmla="*/ 2147483647 w 184"/>
              <a:gd name="T61" fmla="*/ 2147483647 h 304"/>
              <a:gd name="T62" fmla="*/ 2147483647 w 184"/>
              <a:gd name="T63" fmla="*/ 2147483647 h 304"/>
              <a:gd name="T64" fmla="*/ 2147483647 w 184"/>
              <a:gd name="T65" fmla="*/ 2147483647 h 304"/>
              <a:gd name="T66" fmla="*/ 2147483647 w 184"/>
              <a:gd name="T67" fmla="*/ 2147483647 h 304"/>
              <a:gd name="T68" fmla="*/ 2147483647 w 184"/>
              <a:gd name="T69" fmla="*/ 2147483647 h 304"/>
              <a:gd name="T70" fmla="*/ 2147483647 w 184"/>
              <a:gd name="T71" fmla="*/ 2147483647 h 304"/>
              <a:gd name="T72" fmla="*/ 2147483647 w 184"/>
              <a:gd name="T73" fmla="*/ 2147483647 h 304"/>
              <a:gd name="T74" fmla="*/ 2147483647 w 184"/>
              <a:gd name="T75" fmla="*/ 2147483647 h 304"/>
              <a:gd name="T76" fmla="*/ 2147483647 w 184"/>
              <a:gd name="T77" fmla="*/ 2147483647 h 304"/>
              <a:gd name="T78" fmla="*/ 2147483647 w 184"/>
              <a:gd name="T79" fmla="*/ 2147483647 h 304"/>
              <a:gd name="T80" fmla="*/ 2147483647 w 184"/>
              <a:gd name="T81" fmla="*/ 2147483647 h 304"/>
              <a:gd name="T82" fmla="*/ 2147483647 w 184"/>
              <a:gd name="T83" fmla="*/ 2147483647 h 304"/>
              <a:gd name="T84" fmla="*/ 2147483647 w 184"/>
              <a:gd name="T85" fmla="*/ 2147483647 h 304"/>
              <a:gd name="T86" fmla="*/ 2147483647 w 184"/>
              <a:gd name="T87" fmla="*/ 2147483647 h 304"/>
              <a:gd name="T88" fmla="*/ 2147483647 w 184"/>
              <a:gd name="T89" fmla="*/ 2147483647 h 304"/>
              <a:gd name="T90" fmla="*/ 0 w 184"/>
              <a:gd name="T91" fmla="*/ 2147483647 h 3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4"/>
              <a:gd name="T139" fmla="*/ 0 h 304"/>
              <a:gd name="T140" fmla="*/ 184 w 184"/>
              <a:gd name="T141" fmla="*/ 304 h 3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4" h="304">
                <a:moveTo>
                  <a:pt x="2" y="204"/>
                </a:moveTo>
                <a:lnTo>
                  <a:pt x="2" y="194"/>
                </a:lnTo>
                <a:lnTo>
                  <a:pt x="6" y="184"/>
                </a:lnTo>
                <a:lnTo>
                  <a:pt x="8" y="178"/>
                </a:lnTo>
                <a:lnTo>
                  <a:pt x="18" y="176"/>
                </a:lnTo>
                <a:lnTo>
                  <a:pt x="18" y="172"/>
                </a:lnTo>
                <a:lnTo>
                  <a:pt x="22" y="166"/>
                </a:lnTo>
                <a:lnTo>
                  <a:pt x="26" y="162"/>
                </a:lnTo>
                <a:lnTo>
                  <a:pt x="28" y="158"/>
                </a:lnTo>
                <a:lnTo>
                  <a:pt x="26" y="142"/>
                </a:lnTo>
                <a:lnTo>
                  <a:pt x="24" y="124"/>
                </a:lnTo>
                <a:lnTo>
                  <a:pt x="26" y="118"/>
                </a:lnTo>
                <a:lnTo>
                  <a:pt x="28" y="114"/>
                </a:lnTo>
                <a:lnTo>
                  <a:pt x="26" y="106"/>
                </a:lnTo>
                <a:lnTo>
                  <a:pt x="22" y="100"/>
                </a:lnTo>
                <a:lnTo>
                  <a:pt x="18" y="96"/>
                </a:lnTo>
                <a:lnTo>
                  <a:pt x="18" y="90"/>
                </a:lnTo>
                <a:lnTo>
                  <a:pt x="16" y="90"/>
                </a:lnTo>
                <a:lnTo>
                  <a:pt x="22" y="86"/>
                </a:lnTo>
                <a:lnTo>
                  <a:pt x="28" y="82"/>
                </a:lnTo>
                <a:lnTo>
                  <a:pt x="26" y="76"/>
                </a:lnTo>
                <a:lnTo>
                  <a:pt x="26" y="70"/>
                </a:lnTo>
                <a:lnTo>
                  <a:pt x="28" y="68"/>
                </a:lnTo>
                <a:lnTo>
                  <a:pt x="32" y="72"/>
                </a:lnTo>
                <a:lnTo>
                  <a:pt x="40" y="74"/>
                </a:lnTo>
                <a:lnTo>
                  <a:pt x="42" y="64"/>
                </a:lnTo>
                <a:lnTo>
                  <a:pt x="46" y="62"/>
                </a:lnTo>
                <a:lnTo>
                  <a:pt x="48" y="58"/>
                </a:lnTo>
                <a:lnTo>
                  <a:pt x="52" y="58"/>
                </a:lnTo>
                <a:lnTo>
                  <a:pt x="56" y="54"/>
                </a:lnTo>
                <a:lnTo>
                  <a:pt x="58" y="48"/>
                </a:lnTo>
                <a:lnTo>
                  <a:pt x="60" y="42"/>
                </a:lnTo>
                <a:lnTo>
                  <a:pt x="60" y="34"/>
                </a:lnTo>
                <a:lnTo>
                  <a:pt x="62" y="30"/>
                </a:lnTo>
                <a:lnTo>
                  <a:pt x="66" y="26"/>
                </a:lnTo>
                <a:lnTo>
                  <a:pt x="72" y="24"/>
                </a:lnTo>
                <a:lnTo>
                  <a:pt x="80" y="24"/>
                </a:lnTo>
                <a:lnTo>
                  <a:pt x="82" y="20"/>
                </a:lnTo>
                <a:lnTo>
                  <a:pt x="86" y="18"/>
                </a:lnTo>
                <a:lnTo>
                  <a:pt x="98" y="14"/>
                </a:lnTo>
                <a:lnTo>
                  <a:pt x="110" y="10"/>
                </a:lnTo>
                <a:lnTo>
                  <a:pt x="118" y="4"/>
                </a:lnTo>
                <a:lnTo>
                  <a:pt x="124" y="2"/>
                </a:lnTo>
                <a:lnTo>
                  <a:pt x="128" y="0"/>
                </a:lnTo>
                <a:lnTo>
                  <a:pt x="128" y="8"/>
                </a:lnTo>
                <a:lnTo>
                  <a:pt x="124" y="10"/>
                </a:lnTo>
                <a:lnTo>
                  <a:pt x="120" y="14"/>
                </a:lnTo>
                <a:lnTo>
                  <a:pt x="118" y="18"/>
                </a:lnTo>
                <a:lnTo>
                  <a:pt x="110" y="28"/>
                </a:lnTo>
                <a:lnTo>
                  <a:pt x="98" y="40"/>
                </a:lnTo>
                <a:lnTo>
                  <a:pt x="94" y="48"/>
                </a:lnTo>
                <a:lnTo>
                  <a:pt x="92" y="56"/>
                </a:lnTo>
                <a:lnTo>
                  <a:pt x="94" y="62"/>
                </a:lnTo>
                <a:lnTo>
                  <a:pt x="98" y="64"/>
                </a:lnTo>
                <a:lnTo>
                  <a:pt x="100" y="68"/>
                </a:lnTo>
                <a:lnTo>
                  <a:pt x="102" y="72"/>
                </a:lnTo>
                <a:lnTo>
                  <a:pt x="106" y="76"/>
                </a:lnTo>
                <a:lnTo>
                  <a:pt x="108" y="82"/>
                </a:lnTo>
                <a:lnTo>
                  <a:pt x="104" y="88"/>
                </a:lnTo>
                <a:lnTo>
                  <a:pt x="102" y="92"/>
                </a:lnTo>
                <a:lnTo>
                  <a:pt x="104" y="94"/>
                </a:lnTo>
                <a:lnTo>
                  <a:pt x="108" y="98"/>
                </a:lnTo>
                <a:lnTo>
                  <a:pt x="112" y="100"/>
                </a:lnTo>
                <a:lnTo>
                  <a:pt x="116" y="102"/>
                </a:lnTo>
                <a:lnTo>
                  <a:pt x="130" y="104"/>
                </a:lnTo>
                <a:lnTo>
                  <a:pt x="142" y="106"/>
                </a:lnTo>
                <a:lnTo>
                  <a:pt x="142" y="112"/>
                </a:lnTo>
                <a:lnTo>
                  <a:pt x="146" y="116"/>
                </a:lnTo>
                <a:lnTo>
                  <a:pt x="152" y="118"/>
                </a:lnTo>
                <a:lnTo>
                  <a:pt x="158" y="118"/>
                </a:lnTo>
                <a:lnTo>
                  <a:pt x="166" y="118"/>
                </a:lnTo>
                <a:lnTo>
                  <a:pt x="170" y="118"/>
                </a:lnTo>
                <a:lnTo>
                  <a:pt x="176" y="116"/>
                </a:lnTo>
                <a:lnTo>
                  <a:pt x="184" y="116"/>
                </a:lnTo>
                <a:lnTo>
                  <a:pt x="176" y="132"/>
                </a:lnTo>
                <a:lnTo>
                  <a:pt x="174" y="142"/>
                </a:lnTo>
                <a:lnTo>
                  <a:pt x="172" y="148"/>
                </a:lnTo>
                <a:lnTo>
                  <a:pt x="174" y="154"/>
                </a:lnTo>
                <a:lnTo>
                  <a:pt x="178" y="158"/>
                </a:lnTo>
                <a:lnTo>
                  <a:pt x="180" y="162"/>
                </a:lnTo>
                <a:lnTo>
                  <a:pt x="182" y="168"/>
                </a:lnTo>
                <a:lnTo>
                  <a:pt x="182" y="170"/>
                </a:lnTo>
                <a:lnTo>
                  <a:pt x="180" y="174"/>
                </a:lnTo>
                <a:lnTo>
                  <a:pt x="178" y="174"/>
                </a:lnTo>
                <a:lnTo>
                  <a:pt x="178" y="178"/>
                </a:lnTo>
                <a:lnTo>
                  <a:pt x="180" y="182"/>
                </a:lnTo>
                <a:lnTo>
                  <a:pt x="184" y="190"/>
                </a:lnTo>
                <a:lnTo>
                  <a:pt x="170" y="198"/>
                </a:lnTo>
                <a:lnTo>
                  <a:pt x="160" y="200"/>
                </a:lnTo>
                <a:lnTo>
                  <a:pt x="148" y="200"/>
                </a:lnTo>
                <a:lnTo>
                  <a:pt x="142" y="204"/>
                </a:lnTo>
                <a:lnTo>
                  <a:pt x="144" y="204"/>
                </a:lnTo>
                <a:lnTo>
                  <a:pt x="146" y="206"/>
                </a:lnTo>
                <a:lnTo>
                  <a:pt x="148" y="210"/>
                </a:lnTo>
                <a:lnTo>
                  <a:pt x="152" y="212"/>
                </a:lnTo>
                <a:lnTo>
                  <a:pt x="152" y="220"/>
                </a:lnTo>
                <a:lnTo>
                  <a:pt x="146" y="220"/>
                </a:lnTo>
                <a:lnTo>
                  <a:pt x="142" y="222"/>
                </a:lnTo>
                <a:lnTo>
                  <a:pt x="140" y="226"/>
                </a:lnTo>
                <a:lnTo>
                  <a:pt x="138" y="228"/>
                </a:lnTo>
                <a:lnTo>
                  <a:pt x="140" y="234"/>
                </a:lnTo>
                <a:lnTo>
                  <a:pt x="142" y="240"/>
                </a:lnTo>
                <a:lnTo>
                  <a:pt x="146" y="246"/>
                </a:lnTo>
                <a:lnTo>
                  <a:pt x="148" y="252"/>
                </a:lnTo>
                <a:lnTo>
                  <a:pt x="146" y="276"/>
                </a:lnTo>
                <a:lnTo>
                  <a:pt x="142" y="304"/>
                </a:lnTo>
                <a:lnTo>
                  <a:pt x="136" y="300"/>
                </a:lnTo>
                <a:lnTo>
                  <a:pt x="132" y="298"/>
                </a:lnTo>
                <a:lnTo>
                  <a:pt x="130" y="294"/>
                </a:lnTo>
                <a:lnTo>
                  <a:pt x="132" y="290"/>
                </a:lnTo>
                <a:lnTo>
                  <a:pt x="136" y="286"/>
                </a:lnTo>
                <a:lnTo>
                  <a:pt x="138" y="282"/>
                </a:lnTo>
                <a:lnTo>
                  <a:pt x="140" y="278"/>
                </a:lnTo>
                <a:lnTo>
                  <a:pt x="134" y="274"/>
                </a:lnTo>
                <a:lnTo>
                  <a:pt x="126" y="272"/>
                </a:lnTo>
                <a:lnTo>
                  <a:pt x="122" y="274"/>
                </a:lnTo>
                <a:lnTo>
                  <a:pt x="122" y="278"/>
                </a:lnTo>
                <a:lnTo>
                  <a:pt x="118" y="274"/>
                </a:lnTo>
                <a:lnTo>
                  <a:pt x="116" y="272"/>
                </a:lnTo>
                <a:lnTo>
                  <a:pt x="114" y="272"/>
                </a:lnTo>
                <a:lnTo>
                  <a:pt x="110" y="274"/>
                </a:lnTo>
                <a:lnTo>
                  <a:pt x="108" y="276"/>
                </a:lnTo>
                <a:lnTo>
                  <a:pt x="106" y="276"/>
                </a:lnTo>
                <a:lnTo>
                  <a:pt x="90" y="276"/>
                </a:lnTo>
                <a:lnTo>
                  <a:pt x="88" y="268"/>
                </a:lnTo>
                <a:lnTo>
                  <a:pt x="86" y="260"/>
                </a:lnTo>
                <a:lnTo>
                  <a:pt x="82" y="256"/>
                </a:lnTo>
                <a:lnTo>
                  <a:pt x="76" y="248"/>
                </a:lnTo>
                <a:lnTo>
                  <a:pt x="68" y="242"/>
                </a:lnTo>
                <a:lnTo>
                  <a:pt x="62" y="238"/>
                </a:lnTo>
                <a:lnTo>
                  <a:pt x="58" y="234"/>
                </a:lnTo>
                <a:lnTo>
                  <a:pt x="52" y="234"/>
                </a:lnTo>
                <a:lnTo>
                  <a:pt x="50" y="230"/>
                </a:lnTo>
                <a:lnTo>
                  <a:pt x="52" y="228"/>
                </a:lnTo>
                <a:lnTo>
                  <a:pt x="36" y="226"/>
                </a:lnTo>
                <a:lnTo>
                  <a:pt x="22" y="220"/>
                </a:lnTo>
                <a:lnTo>
                  <a:pt x="10" y="212"/>
                </a:lnTo>
                <a:lnTo>
                  <a:pt x="0" y="204"/>
                </a:lnTo>
                <a:lnTo>
                  <a:pt x="2" y="20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grpSp>
        <p:nvGrpSpPr>
          <p:cNvPr id="17482" name="组合 1"/>
          <p:cNvGrpSpPr/>
          <p:nvPr/>
        </p:nvGrpSpPr>
        <p:grpSpPr bwMode="auto">
          <a:xfrm>
            <a:off x="5686425" y="1920875"/>
            <a:ext cx="966788" cy="808038"/>
            <a:chOff x="5950377" y="1955143"/>
            <a:chExt cx="966625" cy="807713"/>
          </a:xfrm>
        </p:grpSpPr>
        <p:sp>
          <p:nvSpPr>
            <p:cNvPr id="35" name="Freeform 262"/>
            <p:cNvSpPr/>
            <p:nvPr/>
          </p:nvSpPr>
          <p:spPr bwMode="auto">
            <a:xfrm>
              <a:off x="6667806" y="1955143"/>
              <a:ext cx="249196" cy="212639"/>
            </a:xfrm>
            <a:custGeom>
              <a:avLst/>
              <a:gdLst>
                <a:gd name="T0" fmla="*/ 2147483647 w 200"/>
                <a:gd name="T1" fmla="*/ 2147483647 h 168"/>
                <a:gd name="T2" fmla="*/ 2147483647 w 200"/>
                <a:gd name="T3" fmla="*/ 2147483647 h 168"/>
                <a:gd name="T4" fmla="*/ 2147483647 w 200"/>
                <a:gd name="T5" fmla="*/ 2147483647 h 168"/>
                <a:gd name="T6" fmla="*/ 2147483647 w 200"/>
                <a:gd name="T7" fmla="*/ 2147483647 h 168"/>
                <a:gd name="T8" fmla="*/ 2147483647 w 200"/>
                <a:gd name="T9" fmla="*/ 0 h 168"/>
                <a:gd name="T10" fmla="*/ 2147483647 w 200"/>
                <a:gd name="T11" fmla="*/ 2147483647 h 168"/>
                <a:gd name="T12" fmla="*/ 2147483647 w 200"/>
                <a:gd name="T13" fmla="*/ 2147483647 h 168"/>
                <a:gd name="T14" fmla="*/ 2147483647 w 200"/>
                <a:gd name="T15" fmla="*/ 2147483647 h 168"/>
                <a:gd name="T16" fmla="*/ 2147483647 w 200"/>
                <a:gd name="T17" fmla="*/ 2147483647 h 168"/>
                <a:gd name="T18" fmla="*/ 2147483647 w 200"/>
                <a:gd name="T19" fmla="*/ 2147483647 h 168"/>
                <a:gd name="T20" fmla="*/ 2147483647 w 200"/>
                <a:gd name="T21" fmla="*/ 2147483647 h 168"/>
                <a:gd name="T22" fmla="*/ 2147483647 w 200"/>
                <a:gd name="T23" fmla="*/ 2147483647 h 168"/>
                <a:gd name="T24" fmla="*/ 2147483647 w 200"/>
                <a:gd name="T25" fmla="*/ 2147483647 h 168"/>
                <a:gd name="T26" fmla="*/ 2147483647 w 200"/>
                <a:gd name="T27" fmla="*/ 2147483647 h 168"/>
                <a:gd name="T28" fmla="*/ 0 w 200"/>
                <a:gd name="T29" fmla="*/ 2147483647 h 168"/>
                <a:gd name="T30" fmla="*/ 2147483647 w 200"/>
                <a:gd name="T31" fmla="*/ 2147483647 h 168"/>
                <a:gd name="T32" fmla="*/ 2147483647 w 200"/>
                <a:gd name="T33" fmla="*/ 2147483647 h 168"/>
                <a:gd name="T34" fmla="*/ 2147483647 w 200"/>
                <a:gd name="T35" fmla="*/ 2147483647 h 168"/>
                <a:gd name="T36" fmla="*/ 2147483647 w 200"/>
                <a:gd name="T37" fmla="*/ 2147483647 h 168"/>
                <a:gd name="T38" fmla="*/ 2147483647 w 200"/>
                <a:gd name="T39" fmla="*/ 2147483647 h 168"/>
                <a:gd name="T40" fmla="*/ 2147483647 w 200"/>
                <a:gd name="T41" fmla="*/ 2147483647 h 168"/>
                <a:gd name="T42" fmla="*/ 2147483647 w 200"/>
                <a:gd name="T43" fmla="*/ 2147483647 h 168"/>
                <a:gd name="T44" fmla="*/ 2147483647 w 200"/>
                <a:gd name="T45" fmla="*/ 2147483647 h 168"/>
                <a:gd name="T46" fmla="*/ 2147483647 w 200"/>
                <a:gd name="T47" fmla="*/ 2147483647 h 168"/>
                <a:gd name="T48" fmla="*/ 2147483647 w 200"/>
                <a:gd name="T49" fmla="*/ 2147483647 h 168"/>
                <a:gd name="T50" fmla="*/ 2147483647 w 200"/>
                <a:gd name="T51" fmla="*/ 2147483647 h 168"/>
                <a:gd name="T52" fmla="*/ 2147483647 w 200"/>
                <a:gd name="T53" fmla="*/ 2147483647 h 168"/>
                <a:gd name="T54" fmla="*/ 2147483647 w 200"/>
                <a:gd name="T55" fmla="*/ 2147483647 h 168"/>
                <a:gd name="T56" fmla="*/ 2147483647 w 200"/>
                <a:gd name="T57" fmla="*/ 2147483647 h 168"/>
                <a:gd name="T58" fmla="*/ 2147483647 w 200"/>
                <a:gd name="T59" fmla="*/ 2147483647 h 168"/>
                <a:gd name="T60" fmla="*/ 2147483647 w 200"/>
                <a:gd name="T61" fmla="*/ 2147483647 h 168"/>
                <a:gd name="T62" fmla="*/ 2147483647 w 200"/>
                <a:gd name="T63" fmla="*/ 2147483647 h 168"/>
                <a:gd name="T64" fmla="*/ 2147483647 w 200"/>
                <a:gd name="T65" fmla="*/ 2147483647 h 168"/>
                <a:gd name="T66" fmla="*/ 2147483647 w 200"/>
                <a:gd name="T67" fmla="*/ 2147483647 h 168"/>
                <a:gd name="T68" fmla="*/ 2147483647 w 200"/>
                <a:gd name="T69" fmla="*/ 2147483647 h 168"/>
                <a:gd name="T70" fmla="*/ 2147483647 w 200"/>
                <a:gd name="T71" fmla="*/ 2147483647 h 168"/>
                <a:gd name="T72" fmla="*/ 2147483647 w 200"/>
                <a:gd name="T73" fmla="*/ 2147483647 h 168"/>
                <a:gd name="T74" fmla="*/ 2147483647 w 200"/>
                <a:gd name="T75" fmla="*/ 2147483647 h 168"/>
                <a:gd name="T76" fmla="*/ 2147483647 w 200"/>
                <a:gd name="T77" fmla="*/ 2147483647 h 168"/>
                <a:gd name="T78" fmla="*/ 2147483647 w 200"/>
                <a:gd name="T79" fmla="*/ 2147483647 h 168"/>
                <a:gd name="T80" fmla="*/ 2147483647 w 200"/>
                <a:gd name="T81" fmla="*/ 2147483647 h 168"/>
                <a:gd name="T82" fmla="*/ 2147483647 w 200"/>
                <a:gd name="T83" fmla="*/ 2147483647 h 168"/>
                <a:gd name="T84" fmla="*/ 2147483647 w 200"/>
                <a:gd name="T85" fmla="*/ 2147483647 h 168"/>
                <a:gd name="T86" fmla="*/ 2147483647 w 200"/>
                <a:gd name="T87" fmla="*/ 2147483647 h 168"/>
                <a:gd name="T88" fmla="*/ 2147483647 w 200"/>
                <a:gd name="T89" fmla="*/ 2147483647 h 168"/>
                <a:gd name="T90" fmla="*/ 2147483647 w 200"/>
                <a:gd name="T91" fmla="*/ 2147483647 h 168"/>
                <a:gd name="T92" fmla="*/ 2147483647 w 200"/>
                <a:gd name="T93" fmla="*/ 2147483647 h 1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00"/>
                <a:gd name="T142" fmla="*/ 0 h 168"/>
                <a:gd name="T143" fmla="*/ 200 w 200"/>
                <a:gd name="T144" fmla="*/ 168 h 1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00" h="168">
                  <a:moveTo>
                    <a:pt x="184" y="22"/>
                  </a:moveTo>
                  <a:lnTo>
                    <a:pt x="174" y="26"/>
                  </a:lnTo>
                  <a:lnTo>
                    <a:pt x="168" y="26"/>
                  </a:lnTo>
                  <a:lnTo>
                    <a:pt x="160" y="28"/>
                  </a:lnTo>
                  <a:lnTo>
                    <a:pt x="156" y="26"/>
                  </a:lnTo>
                  <a:lnTo>
                    <a:pt x="152" y="24"/>
                  </a:lnTo>
                  <a:lnTo>
                    <a:pt x="148" y="18"/>
                  </a:lnTo>
                  <a:lnTo>
                    <a:pt x="144" y="8"/>
                  </a:lnTo>
                  <a:lnTo>
                    <a:pt x="142" y="0"/>
                  </a:lnTo>
                  <a:lnTo>
                    <a:pt x="136" y="0"/>
                  </a:lnTo>
                  <a:lnTo>
                    <a:pt x="130" y="6"/>
                  </a:lnTo>
                  <a:lnTo>
                    <a:pt x="122" y="16"/>
                  </a:lnTo>
                  <a:lnTo>
                    <a:pt x="114" y="24"/>
                  </a:lnTo>
                  <a:lnTo>
                    <a:pt x="108" y="26"/>
                  </a:lnTo>
                  <a:lnTo>
                    <a:pt x="102" y="28"/>
                  </a:lnTo>
                  <a:lnTo>
                    <a:pt x="74" y="28"/>
                  </a:lnTo>
                  <a:lnTo>
                    <a:pt x="60" y="20"/>
                  </a:lnTo>
                  <a:lnTo>
                    <a:pt x="46" y="42"/>
                  </a:lnTo>
                  <a:lnTo>
                    <a:pt x="40" y="50"/>
                  </a:lnTo>
                  <a:lnTo>
                    <a:pt x="36" y="54"/>
                  </a:lnTo>
                  <a:lnTo>
                    <a:pt x="30" y="56"/>
                  </a:lnTo>
                  <a:lnTo>
                    <a:pt x="24" y="58"/>
                  </a:lnTo>
                  <a:lnTo>
                    <a:pt x="16" y="56"/>
                  </a:lnTo>
                  <a:lnTo>
                    <a:pt x="12" y="56"/>
                  </a:lnTo>
                  <a:lnTo>
                    <a:pt x="10" y="56"/>
                  </a:lnTo>
                  <a:lnTo>
                    <a:pt x="4" y="58"/>
                  </a:lnTo>
                  <a:lnTo>
                    <a:pt x="4" y="50"/>
                  </a:lnTo>
                  <a:lnTo>
                    <a:pt x="4" y="56"/>
                  </a:lnTo>
                  <a:lnTo>
                    <a:pt x="0" y="72"/>
                  </a:lnTo>
                  <a:lnTo>
                    <a:pt x="0" y="84"/>
                  </a:lnTo>
                  <a:lnTo>
                    <a:pt x="0" y="92"/>
                  </a:lnTo>
                  <a:lnTo>
                    <a:pt x="4" y="104"/>
                  </a:lnTo>
                  <a:lnTo>
                    <a:pt x="8" y="116"/>
                  </a:lnTo>
                  <a:lnTo>
                    <a:pt x="10" y="122"/>
                  </a:lnTo>
                  <a:lnTo>
                    <a:pt x="12" y="126"/>
                  </a:lnTo>
                  <a:lnTo>
                    <a:pt x="18" y="130"/>
                  </a:lnTo>
                  <a:lnTo>
                    <a:pt x="26" y="132"/>
                  </a:lnTo>
                  <a:lnTo>
                    <a:pt x="26" y="136"/>
                  </a:lnTo>
                  <a:lnTo>
                    <a:pt x="24" y="138"/>
                  </a:lnTo>
                  <a:lnTo>
                    <a:pt x="18" y="146"/>
                  </a:lnTo>
                  <a:lnTo>
                    <a:pt x="14" y="152"/>
                  </a:lnTo>
                  <a:lnTo>
                    <a:pt x="12" y="156"/>
                  </a:lnTo>
                  <a:lnTo>
                    <a:pt x="12" y="160"/>
                  </a:lnTo>
                  <a:lnTo>
                    <a:pt x="12" y="162"/>
                  </a:lnTo>
                  <a:lnTo>
                    <a:pt x="16" y="164"/>
                  </a:lnTo>
                  <a:lnTo>
                    <a:pt x="28" y="166"/>
                  </a:lnTo>
                  <a:lnTo>
                    <a:pt x="40" y="166"/>
                  </a:lnTo>
                  <a:lnTo>
                    <a:pt x="50" y="168"/>
                  </a:lnTo>
                  <a:lnTo>
                    <a:pt x="60" y="168"/>
                  </a:lnTo>
                  <a:lnTo>
                    <a:pt x="70" y="168"/>
                  </a:lnTo>
                  <a:lnTo>
                    <a:pt x="84" y="166"/>
                  </a:lnTo>
                  <a:lnTo>
                    <a:pt x="96" y="162"/>
                  </a:lnTo>
                  <a:lnTo>
                    <a:pt x="100" y="158"/>
                  </a:lnTo>
                  <a:lnTo>
                    <a:pt x="100" y="156"/>
                  </a:lnTo>
                  <a:lnTo>
                    <a:pt x="98" y="150"/>
                  </a:lnTo>
                  <a:lnTo>
                    <a:pt x="96" y="146"/>
                  </a:lnTo>
                  <a:lnTo>
                    <a:pt x="98" y="142"/>
                  </a:lnTo>
                  <a:lnTo>
                    <a:pt x="102" y="138"/>
                  </a:lnTo>
                  <a:lnTo>
                    <a:pt x="106" y="138"/>
                  </a:lnTo>
                  <a:lnTo>
                    <a:pt x="112" y="138"/>
                  </a:lnTo>
                  <a:lnTo>
                    <a:pt x="114" y="136"/>
                  </a:lnTo>
                  <a:lnTo>
                    <a:pt x="116" y="134"/>
                  </a:lnTo>
                  <a:lnTo>
                    <a:pt x="120" y="130"/>
                  </a:lnTo>
                  <a:lnTo>
                    <a:pt x="122" y="126"/>
                  </a:lnTo>
                  <a:lnTo>
                    <a:pt x="130" y="126"/>
                  </a:lnTo>
                  <a:lnTo>
                    <a:pt x="136" y="126"/>
                  </a:lnTo>
                  <a:lnTo>
                    <a:pt x="140" y="124"/>
                  </a:lnTo>
                  <a:lnTo>
                    <a:pt x="142" y="120"/>
                  </a:lnTo>
                  <a:lnTo>
                    <a:pt x="138" y="118"/>
                  </a:lnTo>
                  <a:lnTo>
                    <a:pt x="138" y="114"/>
                  </a:lnTo>
                  <a:lnTo>
                    <a:pt x="140" y="110"/>
                  </a:lnTo>
                  <a:lnTo>
                    <a:pt x="142" y="106"/>
                  </a:lnTo>
                  <a:lnTo>
                    <a:pt x="148" y="100"/>
                  </a:lnTo>
                  <a:lnTo>
                    <a:pt x="148" y="98"/>
                  </a:lnTo>
                  <a:lnTo>
                    <a:pt x="148" y="94"/>
                  </a:lnTo>
                  <a:lnTo>
                    <a:pt x="148" y="90"/>
                  </a:lnTo>
                  <a:lnTo>
                    <a:pt x="152" y="84"/>
                  </a:lnTo>
                  <a:lnTo>
                    <a:pt x="156" y="78"/>
                  </a:lnTo>
                  <a:lnTo>
                    <a:pt x="162" y="70"/>
                  </a:lnTo>
                  <a:lnTo>
                    <a:pt x="164" y="64"/>
                  </a:lnTo>
                  <a:lnTo>
                    <a:pt x="162" y="58"/>
                  </a:lnTo>
                  <a:lnTo>
                    <a:pt x="158" y="54"/>
                  </a:lnTo>
                  <a:lnTo>
                    <a:pt x="156" y="50"/>
                  </a:lnTo>
                  <a:lnTo>
                    <a:pt x="154" y="46"/>
                  </a:lnTo>
                  <a:lnTo>
                    <a:pt x="156" y="42"/>
                  </a:lnTo>
                  <a:lnTo>
                    <a:pt x="158" y="38"/>
                  </a:lnTo>
                  <a:lnTo>
                    <a:pt x="164" y="36"/>
                  </a:lnTo>
                  <a:lnTo>
                    <a:pt x="170" y="34"/>
                  </a:lnTo>
                  <a:lnTo>
                    <a:pt x="180" y="32"/>
                  </a:lnTo>
                  <a:lnTo>
                    <a:pt x="190" y="32"/>
                  </a:lnTo>
                  <a:lnTo>
                    <a:pt x="200" y="30"/>
                  </a:lnTo>
                  <a:lnTo>
                    <a:pt x="200" y="28"/>
                  </a:lnTo>
                  <a:lnTo>
                    <a:pt x="192" y="26"/>
                  </a:lnTo>
                  <a:lnTo>
                    <a:pt x="184" y="22"/>
                  </a:lnTo>
                  <a:close/>
                </a:path>
              </a:pathLst>
            </a:custGeom>
            <a:solidFill>
              <a:srgbClr val="FFC000"/>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91" name="Freeform 103"/>
            <p:cNvSpPr/>
            <p:nvPr/>
          </p:nvSpPr>
          <p:spPr bwMode="auto">
            <a:xfrm>
              <a:off x="5950377" y="2316947"/>
              <a:ext cx="328558" cy="445909"/>
            </a:xfrm>
            <a:custGeom>
              <a:avLst/>
              <a:gdLst>
                <a:gd name="T0" fmla="*/ 2147483647 w 264"/>
                <a:gd name="T1" fmla="*/ 2147483647 h 354"/>
                <a:gd name="T2" fmla="*/ 2147483647 w 264"/>
                <a:gd name="T3" fmla="*/ 2147483647 h 354"/>
                <a:gd name="T4" fmla="*/ 2147483647 w 264"/>
                <a:gd name="T5" fmla="*/ 2147483647 h 354"/>
                <a:gd name="T6" fmla="*/ 2147483647 w 264"/>
                <a:gd name="T7" fmla="*/ 2147483647 h 354"/>
                <a:gd name="T8" fmla="*/ 2147483647 w 264"/>
                <a:gd name="T9" fmla="*/ 2147483647 h 354"/>
                <a:gd name="T10" fmla="*/ 2147483647 w 264"/>
                <a:gd name="T11" fmla="*/ 2147483647 h 354"/>
                <a:gd name="T12" fmla="*/ 2147483647 w 264"/>
                <a:gd name="T13" fmla="*/ 2147483647 h 354"/>
                <a:gd name="T14" fmla="*/ 2147483647 w 264"/>
                <a:gd name="T15" fmla="*/ 2147483647 h 354"/>
                <a:gd name="T16" fmla="*/ 2147483647 w 264"/>
                <a:gd name="T17" fmla="*/ 2147483647 h 354"/>
                <a:gd name="T18" fmla="*/ 2147483647 w 264"/>
                <a:gd name="T19" fmla="*/ 2147483647 h 354"/>
                <a:gd name="T20" fmla="*/ 2147483647 w 264"/>
                <a:gd name="T21" fmla="*/ 2147483647 h 354"/>
                <a:gd name="T22" fmla="*/ 2147483647 w 264"/>
                <a:gd name="T23" fmla="*/ 2147483647 h 354"/>
                <a:gd name="T24" fmla="*/ 2147483647 w 264"/>
                <a:gd name="T25" fmla="*/ 2147483647 h 354"/>
                <a:gd name="T26" fmla="*/ 2147483647 w 264"/>
                <a:gd name="T27" fmla="*/ 2147483647 h 354"/>
                <a:gd name="T28" fmla="*/ 2147483647 w 264"/>
                <a:gd name="T29" fmla="*/ 2147483647 h 354"/>
                <a:gd name="T30" fmla="*/ 2147483647 w 264"/>
                <a:gd name="T31" fmla="*/ 2147483647 h 354"/>
                <a:gd name="T32" fmla="*/ 2147483647 w 264"/>
                <a:gd name="T33" fmla="*/ 2147483647 h 354"/>
                <a:gd name="T34" fmla="*/ 2147483647 w 264"/>
                <a:gd name="T35" fmla="*/ 2147483647 h 354"/>
                <a:gd name="T36" fmla="*/ 2147483647 w 264"/>
                <a:gd name="T37" fmla="*/ 2147483647 h 354"/>
                <a:gd name="T38" fmla="*/ 2147483647 w 264"/>
                <a:gd name="T39" fmla="*/ 2147483647 h 354"/>
                <a:gd name="T40" fmla="*/ 2147483647 w 264"/>
                <a:gd name="T41" fmla="*/ 2147483647 h 354"/>
                <a:gd name="T42" fmla="*/ 2147483647 w 264"/>
                <a:gd name="T43" fmla="*/ 2147483647 h 354"/>
                <a:gd name="T44" fmla="*/ 2147483647 w 264"/>
                <a:gd name="T45" fmla="*/ 2147483647 h 354"/>
                <a:gd name="T46" fmla="*/ 2147483647 w 264"/>
                <a:gd name="T47" fmla="*/ 2147483647 h 354"/>
                <a:gd name="T48" fmla="*/ 2147483647 w 264"/>
                <a:gd name="T49" fmla="*/ 2147483647 h 354"/>
                <a:gd name="T50" fmla="*/ 2147483647 w 264"/>
                <a:gd name="T51" fmla="*/ 2147483647 h 354"/>
                <a:gd name="T52" fmla="*/ 2147483647 w 264"/>
                <a:gd name="T53" fmla="*/ 2147483647 h 354"/>
                <a:gd name="T54" fmla="*/ 2147483647 w 264"/>
                <a:gd name="T55" fmla="*/ 2147483647 h 354"/>
                <a:gd name="T56" fmla="*/ 2147483647 w 264"/>
                <a:gd name="T57" fmla="*/ 2147483647 h 354"/>
                <a:gd name="T58" fmla="*/ 2147483647 w 264"/>
                <a:gd name="T59" fmla="*/ 2147483647 h 354"/>
                <a:gd name="T60" fmla="*/ 2147483647 w 264"/>
                <a:gd name="T61" fmla="*/ 2147483647 h 354"/>
                <a:gd name="T62" fmla="*/ 2147483647 w 264"/>
                <a:gd name="T63" fmla="*/ 2147483647 h 354"/>
                <a:gd name="T64" fmla="*/ 2147483647 w 264"/>
                <a:gd name="T65" fmla="*/ 2147483647 h 354"/>
                <a:gd name="T66" fmla="*/ 2147483647 w 264"/>
                <a:gd name="T67" fmla="*/ 2147483647 h 354"/>
                <a:gd name="T68" fmla="*/ 2147483647 w 264"/>
                <a:gd name="T69" fmla="*/ 2147483647 h 354"/>
                <a:gd name="T70" fmla="*/ 2147483647 w 264"/>
                <a:gd name="T71" fmla="*/ 2147483647 h 354"/>
                <a:gd name="T72" fmla="*/ 2147483647 w 264"/>
                <a:gd name="T73" fmla="*/ 2147483647 h 354"/>
                <a:gd name="T74" fmla="*/ 2147483647 w 264"/>
                <a:gd name="T75" fmla="*/ 2147483647 h 354"/>
                <a:gd name="T76" fmla="*/ 2147483647 w 264"/>
                <a:gd name="T77" fmla="*/ 2147483647 h 354"/>
                <a:gd name="T78" fmla="*/ 2147483647 w 264"/>
                <a:gd name="T79" fmla="*/ 2147483647 h 354"/>
                <a:gd name="T80" fmla="*/ 2147483647 w 264"/>
                <a:gd name="T81" fmla="*/ 2147483647 h 354"/>
                <a:gd name="T82" fmla="*/ 2147483647 w 264"/>
                <a:gd name="T83" fmla="*/ 2147483647 h 354"/>
                <a:gd name="T84" fmla="*/ 2147483647 w 264"/>
                <a:gd name="T85" fmla="*/ 2147483647 h 354"/>
                <a:gd name="T86" fmla="*/ 2147483647 w 264"/>
                <a:gd name="T87" fmla="*/ 2147483647 h 354"/>
                <a:gd name="T88" fmla="*/ 2147483647 w 264"/>
                <a:gd name="T89" fmla="*/ 2147483647 h 354"/>
                <a:gd name="T90" fmla="*/ 2147483647 w 264"/>
                <a:gd name="T91" fmla="*/ 0 h 354"/>
                <a:gd name="T92" fmla="*/ 2147483647 w 264"/>
                <a:gd name="T93" fmla="*/ 2147483647 h 354"/>
                <a:gd name="T94" fmla="*/ 2147483647 w 264"/>
                <a:gd name="T95" fmla="*/ 2147483647 h 354"/>
                <a:gd name="T96" fmla="*/ 2147483647 w 264"/>
                <a:gd name="T97" fmla="*/ 2147483647 h 354"/>
                <a:gd name="T98" fmla="*/ 2147483647 w 264"/>
                <a:gd name="T99" fmla="*/ 2147483647 h 354"/>
                <a:gd name="T100" fmla="*/ 2147483647 w 264"/>
                <a:gd name="T101" fmla="*/ 2147483647 h 354"/>
                <a:gd name="T102" fmla="*/ 2147483647 w 264"/>
                <a:gd name="T103" fmla="*/ 2147483647 h 354"/>
                <a:gd name="T104" fmla="*/ 2147483647 w 264"/>
                <a:gd name="T105" fmla="*/ 2147483647 h 354"/>
                <a:gd name="T106" fmla="*/ 2147483647 w 264"/>
                <a:gd name="T107" fmla="*/ 2147483647 h 354"/>
                <a:gd name="T108" fmla="*/ 2147483647 w 264"/>
                <a:gd name="T109" fmla="*/ 2147483647 h 354"/>
                <a:gd name="T110" fmla="*/ 0 w 264"/>
                <a:gd name="T111" fmla="*/ 2147483647 h 354"/>
                <a:gd name="T112" fmla="*/ 2147483647 w 264"/>
                <a:gd name="T113" fmla="*/ 2147483647 h 354"/>
                <a:gd name="T114" fmla="*/ 2147483647 w 264"/>
                <a:gd name="T115" fmla="*/ 2147483647 h 354"/>
                <a:gd name="T116" fmla="*/ 2147483647 w 264"/>
                <a:gd name="T117" fmla="*/ 2147483647 h 3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64"/>
                <a:gd name="T178" fmla="*/ 0 h 354"/>
                <a:gd name="T179" fmla="*/ 264 w 264"/>
                <a:gd name="T180" fmla="*/ 354 h 3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64" h="354">
                  <a:moveTo>
                    <a:pt x="18" y="220"/>
                  </a:moveTo>
                  <a:lnTo>
                    <a:pt x="20" y="220"/>
                  </a:lnTo>
                  <a:lnTo>
                    <a:pt x="20" y="226"/>
                  </a:lnTo>
                  <a:lnTo>
                    <a:pt x="24" y="232"/>
                  </a:lnTo>
                  <a:lnTo>
                    <a:pt x="26" y="240"/>
                  </a:lnTo>
                  <a:lnTo>
                    <a:pt x="28" y="248"/>
                  </a:lnTo>
                  <a:lnTo>
                    <a:pt x="28" y="260"/>
                  </a:lnTo>
                  <a:lnTo>
                    <a:pt x="40" y="260"/>
                  </a:lnTo>
                  <a:lnTo>
                    <a:pt x="40" y="264"/>
                  </a:lnTo>
                  <a:lnTo>
                    <a:pt x="42" y="266"/>
                  </a:lnTo>
                  <a:lnTo>
                    <a:pt x="46" y="270"/>
                  </a:lnTo>
                  <a:lnTo>
                    <a:pt x="52" y="274"/>
                  </a:lnTo>
                  <a:lnTo>
                    <a:pt x="54" y="276"/>
                  </a:lnTo>
                  <a:lnTo>
                    <a:pt x="54" y="282"/>
                  </a:lnTo>
                  <a:lnTo>
                    <a:pt x="58" y="288"/>
                  </a:lnTo>
                  <a:lnTo>
                    <a:pt x="62" y="290"/>
                  </a:lnTo>
                  <a:lnTo>
                    <a:pt x="70" y="300"/>
                  </a:lnTo>
                  <a:lnTo>
                    <a:pt x="80" y="308"/>
                  </a:lnTo>
                  <a:lnTo>
                    <a:pt x="84" y="312"/>
                  </a:lnTo>
                  <a:lnTo>
                    <a:pt x="88" y="316"/>
                  </a:lnTo>
                  <a:lnTo>
                    <a:pt x="88" y="322"/>
                  </a:lnTo>
                  <a:lnTo>
                    <a:pt x="88" y="326"/>
                  </a:lnTo>
                  <a:lnTo>
                    <a:pt x="90" y="328"/>
                  </a:lnTo>
                  <a:lnTo>
                    <a:pt x="98" y="336"/>
                  </a:lnTo>
                  <a:lnTo>
                    <a:pt x="104" y="338"/>
                  </a:lnTo>
                  <a:lnTo>
                    <a:pt x="112" y="342"/>
                  </a:lnTo>
                  <a:lnTo>
                    <a:pt x="112" y="338"/>
                  </a:lnTo>
                  <a:lnTo>
                    <a:pt x="116" y="338"/>
                  </a:lnTo>
                  <a:lnTo>
                    <a:pt x="120" y="342"/>
                  </a:lnTo>
                  <a:lnTo>
                    <a:pt x="124" y="338"/>
                  </a:lnTo>
                  <a:lnTo>
                    <a:pt x="132" y="338"/>
                  </a:lnTo>
                  <a:lnTo>
                    <a:pt x="134" y="342"/>
                  </a:lnTo>
                  <a:lnTo>
                    <a:pt x="136" y="346"/>
                  </a:lnTo>
                  <a:lnTo>
                    <a:pt x="146" y="354"/>
                  </a:lnTo>
                  <a:lnTo>
                    <a:pt x="150" y="352"/>
                  </a:lnTo>
                  <a:lnTo>
                    <a:pt x="156" y="350"/>
                  </a:lnTo>
                  <a:lnTo>
                    <a:pt x="178" y="350"/>
                  </a:lnTo>
                  <a:lnTo>
                    <a:pt x="186" y="350"/>
                  </a:lnTo>
                  <a:lnTo>
                    <a:pt x="192" y="346"/>
                  </a:lnTo>
                  <a:lnTo>
                    <a:pt x="198" y="342"/>
                  </a:lnTo>
                  <a:lnTo>
                    <a:pt x="202" y="338"/>
                  </a:lnTo>
                  <a:lnTo>
                    <a:pt x="228" y="338"/>
                  </a:lnTo>
                  <a:lnTo>
                    <a:pt x="224" y="330"/>
                  </a:lnTo>
                  <a:lnTo>
                    <a:pt x="220" y="324"/>
                  </a:lnTo>
                  <a:lnTo>
                    <a:pt x="216" y="318"/>
                  </a:lnTo>
                  <a:lnTo>
                    <a:pt x="212" y="314"/>
                  </a:lnTo>
                  <a:lnTo>
                    <a:pt x="210" y="300"/>
                  </a:lnTo>
                  <a:lnTo>
                    <a:pt x="206" y="296"/>
                  </a:lnTo>
                  <a:lnTo>
                    <a:pt x="204" y="292"/>
                  </a:lnTo>
                  <a:lnTo>
                    <a:pt x="190" y="284"/>
                  </a:lnTo>
                  <a:lnTo>
                    <a:pt x="184" y="278"/>
                  </a:lnTo>
                  <a:lnTo>
                    <a:pt x="180" y="274"/>
                  </a:lnTo>
                  <a:lnTo>
                    <a:pt x="180" y="272"/>
                  </a:lnTo>
                  <a:lnTo>
                    <a:pt x="182" y="270"/>
                  </a:lnTo>
                  <a:lnTo>
                    <a:pt x="186" y="268"/>
                  </a:lnTo>
                  <a:lnTo>
                    <a:pt x="192" y="266"/>
                  </a:lnTo>
                  <a:lnTo>
                    <a:pt x="196" y="262"/>
                  </a:lnTo>
                  <a:lnTo>
                    <a:pt x="198" y="252"/>
                  </a:lnTo>
                  <a:lnTo>
                    <a:pt x="198" y="244"/>
                  </a:lnTo>
                  <a:lnTo>
                    <a:pt x="198" y="234"/>
                  </a:lnTo>
                  <a:lnTo>
                    <a:pt x="200" y="226"/>
                  </a:lnTo>
                  <a:lnTo>
                    <a:pt x="204" y="224"/>
                  </a:lnTo>
                  <a:lnTo>
                    <a:pt x="210" y="222"/>
                  </a:lnTo>
                  <a:lnTo>
                    <a:pt x="212" y="212"/>
                  </a:lnTo>
                  <a:lnTo>
                    <a:pt x="214" y="204"/>
                  </a:lnTo>
                  <a:lnTo>
                    <a:pt x="222" y="190"/>
                  </a:lnTo>
                  <a:lnTo>
                    <a:pt x="232" y="178"/>
                  </a:lnTo>
                  <a:lnTo>
                    <a:pt x="232" y="170"/>
                  </a:lnTo>
                  <a:lnTo>
                    <a:pt x="232" y="162"/>
                  </a:lnTo>
                  <a:lnTo>
                    <a:pt x="232" y="138"/>
                  </a:lnTo>
                  <a:lnTo>
                    <a:pt x="234" y="134"/>
                  </a:lnTo>
                  <a:lnTo>
                    <a:pt x="236" y="126"/>
                  </a:lnTo>
                  <a:lnTo>
                    <a:pt x="238" y="120"/>
                  </a:lnTo>
                  <a:lnTo>
                    <a:pt x="238" y="108"/>
                  </a:lnTo>
                  <a:lnTo>
                    <a:pt x="246" y="106"/>
                  </a:lnTo>
                  <a:lnTo>
                    <a:pt x="254" y="102"/>
                  </a:lnTo>
                  <a:lnTo>
                    <a:pt x="260" y="96"/>
                  </a:lnTo>
                  <a:lnTo>
                    <a:pt x="264" y="92"/>
                  </a:lnTo>
                  <a:lnTo>
                    <a:pt x="260" y="88"/>
                  </a:lnTo>
                  <a:lnTo>
                    <a:pt x="258" y="84"/>
                  </a:lnTo>
                  <a:lnTo>
                    <a:pt x="254" y="80"/>
                  </a:lnTo>
                  <a:lnTo>
                    <a:pt x="250" y="76"/>
                  </a:lnTo>
                  <a:lnTo>
                    <a:pt x="246" y="68"/>
                  </a:lnTo>
                  <a:lnTo>
                    <a:pt x="242" y="58"/>
                  </a:lnTo>
                  <a:lnTo>
                    <a:pt x="238" y="38"/>
                  </a:lnTo>
                  <a:lnTo>
                    <a:pt x="236" y="28"/>
                  </a:lnTo>
                  <a:lnTo>
                    <a:pt x="232" y="18"/>
                  </a:lnTo>
                  <a:lnTo>
                    <a:pt x="230" y="12"/>
                  </a:lnTo>
                  <a:lnTo>
                    <a:pt x="222" y="8"/>
                  </a:lnTo>
                  <a:lnTo>
                    <a:pt x="216" y="4"/>
                  </a:lnTo>
                  <a:lnTo>
                    <a:pt x="212" y="0"/>
                  </a:lnTo>
                  <a:lnTo>
                    <a:pt x="206" y="0"/>
                  </a:lnTo>
                  <a:lnTo>
                    <a:pt x="204" y="4"/>
                  </a:lnTo>
                  <a:lnTo>
                    <a:pt x="194" y="10"/>
                  </a:lnTo>
                  <a:lnTo>
                    <a:pt x="188" y="16"/>
                  </a:lnTo>
                  <a:lnTo>
                    <a:pt x="178" y="22"/>
                  </a:lnTo>
                  <a:lnTo>
                    <a:pt x="174" y="16"/>
                  </a:lnTo>
                  <a:lnTo>
                    <a:pt x="44" y="16"/>
                  </a:lnTo>
                  <a:lnTo>
                    <a:pt x="44" y="54"/>
                  </a:lnTo>
                  <a:lnTo>
                    <a:pt x="32" y="54"/>
                  </a:lnTo>
                  <a:lnTo>
                    <a:pt x="28" y="62"/>
                  </a:lnTo>
                  <a:lnTo>
                    <a:pt x="34" y="130"/>
                  </a:lnTo>
                  <a:lnTo>
                    <a:pt x="24" y="132"/>
                  </a:lnTo>
                  <a:lnTo>
                    <a:pt x="18" y="136"/>
                  </a:lnTo>
                  <a:lnTo>
                    <a:pt x="14" y="142"/>
                  </a:lnTo>
                  <a:lnTo>
                    <a:pt x="12" y="150"/>
                  </a:lnTo>
                  <a:lnTo>
                    <a:pt x="8" y="156"/>
                  </a:lnTo>
                  <a:lnTo>
                    <a:pt x="6" y="164"/>
                  </a:lnTo>
                  <a:lnTo>
                    <a:pt x="6" y="182"/>
                  </a:lnTo>
                  <a:lnTo>
                    <a:pt x="4" y="186"/>
                  </a:lnTo>
                  <a:lnTo>
                    <a:pt x="0" y="192"/>
                  </a:lnTo>
                  <a:lnTo>
                    <a:pt x="0" y="194"/>
                  </a:lnTo>
                  <a:lnTo>
                    <a:pt x="2" y="194"/>
                  </a:lnTo>
                  <a:lnTo>
                    <a:pt x="10" y="198"/>
                  </a:lnTo>
                  <a:lnTo>
                    <a:pt x="12" y="206"/>
                  </a:lnTo>
                  <a:lnTo>
                    <a:pt x="14" y="208"/>
                  </a:lnTo>
                  <a:lnTo>
                    <a:pt x="16" y="212"/>
                  </a:lnTo>
                  <a:lnTo>
                    <a:pt x="18" y="218"/>
                  </a:lnTo>
                  <a:lnTo>
                    <a:pt x="18" y="220"/>
                  </a:lnTo>
                  <a:close/>
                </a:path>
              </a:pathLst>
            </a:custGeom>
            <a:solidFill>
              <a:srgbClr val="FFC000"/>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grpSp>
      <p:sp>
        <p:nvSpPr>
          <p:cNvPr id="92" name="Freeform 104"/>
          <p:cNvSpPr/>
          <p:nvPr/>
        </p:nvSpPr>
        <p:spPr bwMode="auto">
          <a:xfrm>
            <a:off x="6073775" y="2536825"/>
            <a:ext cx="207963" cy="304800"/>
          </a:xfrm>
          <a:custGeom>
            <a:avLst/>
            <a:gdLst>
              <a:gd name="T0" fmla="*/ 2147483647 w 168"/>
              <a:gd name="T1" fmla="*/ 2147483647 h 244"/>
              <a:gd name="T2" fmla="*/ 2147483647 w 168"/>
              <a:gd name="T3" fmla="*/ 2147483647 h 244"/>
              <a:gd name="T4" fmla="*/ 2147483647 w 168"/>
              <a:gd name="T5" fmla="*/ 2147483647 h 244"/>
              <a:gd name="T6" fmla="*/ 2147483647 w 168"/>
              <a:gd name="T7" fmla="*/ 2147483647 h 244"/>
              <a:gd name="T8" fmla="*/ 2147483647 w 168"/>
              <a:gd name="T9" fmla="*/ 2147483647 h 244"/>
              <a:gd name="T10" fmla="*/ 2147483647 w 168"/>
              <a:gd name="T11" fmla="*/ 2147483647 h 244"/>
              <a:gd name="T12" fmla="*/ 2147483647 w 168"/>
              <a:gd name="T13" fmla="*/ 2147483647 h 244"/>
              <a:gd name="T14" fmla="*/ 2147483647 w 168"/>
              <a:gd name="T15" fmla="*/ 2147483647 h 244"/>
              <a:gd name="T16" fmla="*/ 2147483647 w 168"/>
              <a:gd name="T17" fmla="*/ 2147483647 h 244"/>
              <a:gd name="T18" fmla="*/ 2147483647 w 168"/>
              <a:gd name="T19" fmla="*/ 2147483647 h 244"/>
              <a:gd name="T20" fmla="*/ 2147483647 w 168"/>
              <a:gd name="T21" fmla="*/ 2147483647 h 244"/>
              <a:gd name="T22" fmla="*/ 2147483647 w 168"/>
              <a:gd name="T23" fmla="*/ 2147483647 h 244"/>
              <a:gd name="T24" fmla="*/ 2147483647 w 168"/>
              <a:gd name="T25" fmla="*/ 2147483647 h 244"/>
              <a:gd name="T26" fmla="*/ 2147483647 w 168"/>
              <a:gd name="T27" fmla="*/ 2147483647 h 244"/>
              <a:gd name="T28" fmla="*/ 2147483647 w 168"/>
              <a:gd name="T29" fmla="*/ 2147483647 h 244"/>
              <a:gd name="T30" fmla="*/ 2147483647 w 168"/>
              <a:gd name="T31" fmla="*/ 2147483647 h 244"/>
              <a:gd name="T32" fmla="*/ 2147483647 w 168"/>
              <a:gd name="T33" fmla="*/ 2147483647 h 244"/>
              <a:gd name="T34" fmla="*/ 2147483647 w 168"/>
              <a:gd name="T35" fmla="*/ 2147483647 h 244"/>
              <a:gd name="T36" fmla="*/ 2147483647 w 168"/>
              <a:gd name="T37" fmla="*/ 2147483647 h 244"/>
              <a:gd name="T38" fmla="*/ 2147483647 w 168"/>
              <a:gd name="T39" fmla="*/ 2147483647 h 244"/>
              <a:gd name="T40" fmla="*/ 2147483647 w 168"/>
              <a:gd name="T41" fmla="*/ 2147483647 h 244"/>
              <a:gd name="T42" fmla="*/ 2147483647 w 168"/>
              <a:gd name="T43" fmla="*/ 2147483647 h 244"/>
              <a:gd name="T44" fmla="*/ 2147483647 w 168"/>
              <a:gd name="T45" fmla="*/ 2147483647 h 244"/>
              <a:gd name="T46" fmla="*/ 2147483647 w 168"/>
              <a:gd name="T47" fmla="*/ 2147483647 h 244"/>
              <a:gd name="T48" fmla="*/ 2147483647 w 168"/>
              <a:gd name="T49" fmla="*/ 2147483647 h 244"/>
              <a:gd name="T50" fmla="*/ 2147483647 w 168"/>
              <a:gd name="T51" fmla="*/ 2147483647 h 244"/>
              <a:gd name="T52" fmla="*/ 2147483647 w 168"/>
              <a:gd name="T53" fmla="*/ 2147483647 h 244"/>
              <a:gd name="T54" fmla="*/ 2147483647 w 168"/>
              <a:gd name="T55" fmla="*/ 2147483647 h 244"/>
              <a:gd name="T56" fmla="*/ 2147483647 w 168"/>
              <a:gd name="T57" fmla="*/ 2147483647 h 244"/>
              <a:gd name="T58" fmla="*/ 2147483647 w 168"/>
              <a:gd name="T59" fmla="*/ 2147483647 h 244"/>
              <a:gd name="T60" fmla="*/ 2147483647 w 168"/>
              <a:gd name="T61" fmla="*/ 2147483647 h 244"/>
              <a:gd name="T62" fmla="*/ 2147483647 w 168"/>
              <a:gd name="T63" fmla="*/ 2147483647 h 244"/>
              <a:gd name="T64" fmla="*/ 0 w 168"/>
              <a:gd name="T65" fmla="*/ 2147483647 h 244"/>
              <a:gd name="T66" fmla="*/ 2147483647 w 168"/>
              <a:gd name="T67" fmla="*/ 2147483647 h 244"/>
              <a:gd name="T68" fmla="*/ 2147483647 w 168"/>
              <a:gd name="T69" fmla="*/ 2147483647 h 2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8"/>
              <a:gd name="T106" fmla="*/ 0 h 244"/>
              <a:gd name="T107" fmla="*/ 168 w 168"/>
              <a:gd name="T108" fmla="*/ 244 h 2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8" h="244">
                <a:moveTo>
                  <a:pt x="18" y="146"/>
                </a:moveTo>
                <a:lnTo>
                  <a:pt x="24" y="142"/>
                </a:lnTo>
                <a:lnTo>
                  <a:pt x="32" y="138"/>
                </a:lnTo>
                <a:lnTo>
                  <a:pt x="38" y="134"/>
                </a:lnTo>
                <a:lnTo>
                  <a:pt x="44" y="130"/>
                </a:lnTo>
                <a:lnTo>
                  <a:pt x="50" y="128"/>
                </a:lnTo>
                <a:lnTo>
                  <a:pt x="56" y="128"/>
                </a:lnTo>
                <a:lnTo>
                  <a:pt x="60" y="130"/>
                </a:lnTo>
                <a:lnTo>
                  <a:pt x="64" y="128"/>
                </a:lnTo>
                <a:lnTo>
                  <a:pt x="66" y="126"/>
                </a:lnTo>
                <a:lnTo>
                  <a:pt x="70" y="122"/>
                </a:lnTo>
                <a:lnTo>
                  <a:pt x="74" y="114"/>
                </a:lnTo>
                <a:lnTo>
                  <a:pt x="90" y="94"/>
                </a:lnTo>
                <a:lnTo>
                  <a:pt x="100" y="86"/>
                </a:lnTo>
                <a:lnTo>
                  <a:pt x="106" y="74"/>
                </a:lnTo>
                <a:lnTo>
                  <a:pt x="92" y="72"/>
                </a:lnTo>
                <a:lnTo>
                  <a:pt x="80" y="70"/>
                </a:lnTo>
                <a:lnTo>
                  <a:pt x="66" y="64"/>
                </a:lnTo>
                <a:lnTo>
                  <a:pt x="54" y="60"/>
                </a:lnTo>
                <a:lnTo>
                  <a:pt x="44" y="52"/>
                </a:lnTo>
                <a:lnTo>
                  <a:pt x="34" y="44"/>
                </a:lnTo>
                <a:lnTo>
                  <a:pt x="30" y="32"/>
                </a:lnTo>
                <a:lnTo>
                  <a:pt x="28" y="24"/>
                </a:lnTo>
                <a:lnTo>
                  <a:pt x="28" y="16"/>
                </a:lnTo>
                <a:lnTo>
                  <a:pt x="38" y="6"/>
                </a:lnTo>
                <a:lnTo>
                  <a:pt x="38" y="10"/>
                </a:lnTo>
                <a:lnTo>
                  <a:pt x="38" y="12"/>
                </a:lnTo>
                <a:lnTo>
                  <a:pt x="38" y="16"/>
                </a:lnTo>
                <a:lnTo>
                  <a:pt x="42" y="20"/>
                </a:lnTo>
                <a:lnTo>
                  <a:pt x="48" y="24"/>
                </a:lnTo>
                <a:lnTo>
                  <a:pt x="52" y="28"/>
                </a:lnTo>
                <a:lnTo>
                  <a:pt x="58" y="28"/>
                </a:lnTo>
                <a:lnTo>
                  <a:pt x="62" y="28"/>
                </a:lnTo>
                <a:lnTo>
                  <a:pt x="66" y="24"/>
                </a:lnTo>
                <a:lnTo>
                  <a:pt x="70" y="20"/>
                </a:lnTo>
                <a:lnTo>
                  <a:pt x="74" y="20"/>
                </a:lnTo>
                <a:lnTo>
                  <a:pt x="86" y="20"/>
                </a:lnTo>
                <a:lnTo>
                  <a:pt x="96" y="18"/>
                </a:lnTo>
                <a:lnTo>
                  <a:pt x="106" y="16"/>
                </a:lnTo>
                <a:lnTo>
                  <a:pt x="118" y="12"/>
                </a:lnTo>
                <a:lnTo>
                  <a:pt x="132" y="12"/>
                </a:lnTo>
                <a:lnTo>
                  <a:pt x="136" y="12"/>
                </a:lnTo>
                <a:lnTo>
                  <a:pt x="140" y="10"/>
                </a:lnTo>
                <a:lnTo>
                  <a:pt x="144" y="6"/>
                </a:lnTo>
                <a:lnTo>
                  <a:pt x="148" y="2"/>
                </a:lnTo>
                <a:lnTo>
                  <a:pt x="152" y="2"/>
                </a:lnTo>
                <a:lnTo>
                  <a:pt x="156" y="0"/>
                </a:lnTo>
                <a:lnTo>
                  <a:pt x="162" y="2"/>
                </a:lnTo>
                <a:lnTo>
                  <a:pt x="168" y="2"/>
                </a:lnTo>
                <a:lnTo>
                  <a:pt x="164" y="6"/>
                </a:lnTo>
                <a:lnTo>
                  <a:pt x="162" y="14"/>
                </a:lnTo>
                <a:lnTo>
                  <a:pt x="162" y="26"/>
                </a:lnTo>
                <a:lnTo>
                  <a:pt x="160" y="36"/>
                </a:lnTo>
                <a:lnTo>
                  <a:pt x="154" y="50"/>
                </a:lnTo>
                <a:lnTo>
                  <a:pt x="144" y="76"/>
                </a:lnTo>
                <a:lnTo>
                  <a:pt x="126" y="112"/>
                </a:lnTo>
                <a:lnTo>
                  <a:pt x="106" y="142"/>
                </a:lnTo>
                <a:lnTo>
                  <a:pt x="96" y="156"/>
                </a:lnTo>
                <a:lnTo>
                  <a:pt x="84" y="170"/>
                </a:lnTo>
                <a:lnTo>
                  <a:pt x="70" y="182"/>
                </a:lnTo>
                <a:lnTo>
                  <a:pt x="56" y="196"/>
                </a:lnTo>
                <a:lnTo>
                  <a:pt x="40" y="208"/>
                </a:lnTo>
                <a:lnTo>
                  <a:pt x="32" y="218"/>
                </a:lnTo>
                <a:lnTo>
                  <a:pt x="10" y="244"/>
                </a:lnTo>
                <a:lnTo>
                  <a:pt x="4" y="240"/>
                </a:lnTo>
                <a:lnTo>
                  <a:pt x="0" y="236"/>
                </a:lnTo>
                <a:lnTo>
                  <a:pt x="0" y="170"/>
                </a:lnTo>
                <a:lnTo>
                  <a:pt x="8" y="152"/>
                </a:lnTo>
                <a:lnTo>
                  <a:pt x="14" y="148"/>
                </a:lnTo>
                <a:lnTo>
                  <a:pt x="18" y="14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93" name="Freeform 105"/>
          <p:cNvSpPr/>
          <p:nvPr/>
        </p:nvSpPr>
        <p:spPr bwMode="auto">
          <a:xfrm>
            <a:off x="5441950" y="2759075"/>
            <a:ext cx="36513" cy="30163"/>
          </a:xfrm>
          <a:custGeom>
            <a:avLst/>
            <a:gdLst>
              <a:gd name="T0" fmla="*/ 2147483647 w 28"/>
              <a:gd name="T1" fmla="*/ 2147483647 h 24"/>
              <a:gd name="T2" fmla="*/ 2147483647 w 28"/>
              <a:gd name="T3" fmla="*/ 2147483647 h 24"/>
              <a:gd name="T4" fmla="*/ 2147483647 w 28"/>
              <a:gd name="T5" fmla="*/ 2147483647 h 24"/>
              <a:gd name="T6" fmla="*/ 0 w 28"/>
              <a:gd name="T7" fmla="*/ 2147483647 h 24"/>
              <a:gd name="T8" fmla="*/ 2147483647 w 28"/>
              <a:gd name="T9" fmla="*/ 2147483647 h 24"/>
              <a:gd name="T10" fmla="*/ 2147483647 w 28"/>
              <a:gd name="T11" fmla="*/ 2147483647 h 24"/>
              <a:gd name="T12" fmla="*/ 2147483647 w 28"/>
              <a:gd name="T13" fmla="*/ 0 h 24"/>
              <a:gd name="T14" fmla="*/ 2147483647 w 28"/>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24"/>
              <a:gd name="T26" fmla="*/ 28 w 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24">
                <a:moveTo>
                  <a:pt x="28" y="24"/>
                </a:moveTo>
                <a:lnTo>
                  <a:pt x="18" y="24"/>
                </a:lnTo>
                <a:lnTo>
                  <a:pt x="12" y="24"/>
                </a:lnTo>
                <a:lnTo>
                  <a:pt x="0" y="22"/>
                </a:lnTo>
                <a:lnTo>
                  <a:pt x="6" y="2"/>
                </a:lnTo>
                <a:lnTo>
                  <a:pt x="28" y="4"/>
                </a:lnTo>
                <a:lnTo>
                  <a:pt x="28" y="0"/>
                </a:lnTo>
                <a:lnTo>
                  <a:pt x="28" y="2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94" name="Freeform 106"/>
          <p:cNvSpPr/>
          <p:nvPr/>
        </p:nvSpPr>
        <p:spPr bwMode="auto">
          <a:xfrm>
            <a:off x="6100763" y="3087688"/>
            <a:ext cx="153987" cy="312737"/>
          </a:xfrm>
          <a:custGeom>
            <a:avLst/>
            <a:gdLst>
              <a:gd name="T0" fmla="*/ 2147483647 w 124"/>
              <a:gd name="T1" fmla="*/ 2147483647 h 250"/>
              <a:gd name="T2" fmla="*/ 2147483647 w 124"/>
              <a:gd name="T3" fmla="*/ 2147483647 h 250"/>
              <a:gd name="T4" fmla="*/ 2147483647 w 124"/>
              <a:gd name="T5" fmla="*/ 2147483647 h 250"/>
              <a:gd name="T6" fmla="*/ 2147483647 w 124"/>
              <a:gd name="T7" fmla="*/ 2147483647 h 250"/>
              <a:gd name="T8" fmla="*/ 2147483647 w 124"/>
              <a:gd name="T9" fmla="*/ 2147483647 h 250"/>
              <a:gd name="T10" fmla="*/ 2147483647 w 124"/>
              <a:gd name="T11" fmla="*/ 2147483647 h 250"/>
              <a:gd name="T12" fmla="*/ 2147483647 w 124"/>
              <a:gd name="T13" fmla="*/ 2147483647 h 250"/>
              <a:gd name="T14" fmla="*/ 2147483647 w 124"/>
              <a:gd name="T15" fmla="*/ 2147483647 h 250"/>
              <a:gd name="T16" fmla="*/ 2147483647 w 124"/>
              <a:gd name="T17" fmla="*/ 2147483647 h 250"/>
              <a:gd name="T18" fmla="*/ 2147483647 w 124"/>
              <a:gd name="T19" fmla="*/ 0 h 250"/>
              <a:gd name="T20" fmla="*/ 2147483647 w 124"/>
              <a:gd name="T21" fmla="*/ 2147483647 h 250"/>
              <a:gd name="T22" fmla="*/ 2147483647 w 124"/>
              <a:gd name="T23" fmla="*/ 2147483647 h 250"/>
              <a:gd name="T24" fmla="*/ 2147483647 w 124"/>
              <a:gd name="T25" fmla="*/ 2147483647 h 250"/>
              <a:gd name="T26" fmla="*/ 2147483647 w 124"/>
              <a:gd name="T27" fmla="*/ 2147483647 h 250"/>
              <a:gd name="T28" fmla="*/ 2147483647 w 124"/>
              <a:gd name="T29" fmla="*/ 2147483647 h 250"/>
              <a:gd name="T30" fmla="*/ 2147483647 w 124"/>
              <a:gd name="T31" fmla="*/ 2147483647 h 250"/>
              <a:gd name="T32" fmla="*/ 2147483647 w 124"/>
              <a:gd name="T33" fmla="*/ 2147483647 h 250"/>
              <a:gd name="T34" fmla="*/ 2147483647 w 124"/>
              <a:gd name="T35" fmla="*/ 2147483647 h 250"/>
              <a:gd name="T36" fmla="*/ 2147483647 w 124"/>
              <a:gd name="T37" fmla="*/ 2147483647 h 250"/>
              <a:gd name="T38" fmla="*/ 2147483647 w 124"/>
              <a:gd name="T39" fmla="*/ 2147483647 h 250"/>
              <a:gd name="T40" fmla="*/ 2147483647 w 124"/>
              <a:gd name="T41" fmla="*/ 2147483647 h 250"/>
              <a:gd name="T42" fmla="*/ 2147483647 w 124"/>
              <a:gd name="T43" fmla="*/ 2147483647 h 250"/>
              <a:gd name="T44" fmla="*/ 2147483647 w 124"/>
              <a:gd name="T45" fmla="*/ 2147483647 h 250"/>
              <a:gd name="T46" fmla="*/ 2147483647 w 124"/>
              <a:gd name="T47" fmla="*/ 2147483647 h 250"/>
              <a:gd name="T48" fmla="*/ 2147483647 w 124"/>
              <a:gd name="T49" fmla="*/ 2147483647 h 250"/>
              <a:gd name="T50" fmla="*/ 2147483647 w 124"/>
              <a:gd name="T51" fmla="*/ 2147483647 h 250"/>
              <a:gd name="T52" fmla="*/ 2147483647 w 124"/>
              <a:gd name="T53" fmla="*/ 2147483647 h 250"/>
              <a:gd name="T54" fmla="*/ 2147483647 w 124"/>
              <a:gd name="T55" fmla="*/ 2147483647 h 250"/>
              <a:gd name="T56" fmla="*/ 0 w 124"/>
              <a:gd name="T57" fmla="*/ 2147483647 h 250"/>
              <a:gd name="T58" fmla="*/ 2147483647 w 124"/>
              <a:gd name="T59" fmla="*/ 2147483647 h 250"/>
              <a:gd name="T60" fmla="*/ 2147483647 w 124"/>
              <a:gd name="T61" fmla="*/ 2147483647 h 250"/>
              <a:gd name="T62" fmla="*/ 2147483647 w 124"/>
              <a:gd name="T63" fmla="*/ 2147483647 h 250"/>
              <a:gd name="T64" fmla="*/ 2147483647 w 124"/>
              <a:gd name="T65" fmla="*/ 2147483647 h 250"/>
              <a:gd name="T66" fmla="*/ 2147483647 w 124"/>
              <a:gd name="T67" fmla="*/ 2147483647 h 250"/>
              <a:gd name="T68" fmla="*/ 2147483647 w 124"/>
              <a:gd name="T69" fmla="*/ 2147483647 h 2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250"/>
              <a:gd name="T107" fmla="*/ 124 w 124"/>
              <a:gd name="T108" fmla="*/ 250 h 25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250">
                <a:moveTo>
                  <a:pt x="26" y="84"/>
                </a:moveTo>
                <a:lnTo>
                  <a:pt x="30" y="84"/>
                </a:lnTo>
                <a:lnTo>
                  <a:pt x="32" y="82"/>
                </a:lnTo>
                <a:lnTo>
                  <a:pt x="38" y="76"/>
                </a:lnTo>
                <a:lnTo>
                  <a:pt x="40" y="70"/>
                </a:lnTo>
                <a:lnTo>
                  <a:pt x="44" y="68"/>
                </a:lnTo>
                <a:lnTo>
                  <a:pt x="48" y="68"/>
                </a:lnTo>
                <a:lnTo>
                  <a:pt x="56" y="68"/>
                </a:lnTo>
                <a:lnTo>
                  <a:pt x="62" y="66"/>
                </a:lnTo>
                <a:lnTo>
                  <a:pt x="64" y="64"/>
                </a:lnTo>
                <a:lnTo>
                  <a:pt x="74" y="56"/>
                </a:lnTo>
                <a:lnTo>
                  <a:pt x="88" y="32"/>
                </a:lnTo>
                <a:lnTo>
                  <a:pt x="90" y="30"/>
                </a:lnTo>
                <a:lnTo>
                  <a:pt x="92" y="28"/>
                </a:lnTo>
                <a:lnTo>
                  <a:pt x="96" y="26"/>
                </a:lnTo>
                <a:lnTo>
                  <a:pt x="100" y="26"/>
                </a:lnTo>
                <a:lnTo>
                  <a:pt x="104" y="18"/>
                </a:lnTo>
                <a:lnTo>
                  <a:pt x="104" y="12"/>
                </a:lnTo>
                <a:lnTo>
                  <a:pt x="106" y="6"/>
                </a:lnTo>
                <a:lnTo>
                  <a:pt x="110" y="0"/>
                </a:lnTo>
                <a:lnTo>
                  <a:pt x="110" y="8"/>
                </a:lnTo>
                <a:lnTo>
                  <a:pt x="112" y="16"/>
                </a:lnTo>
                <a:lnTo>
                  <a:pt x="118" y="32"/>
                </a:lnTo>
                <a:lnTo>
                  <a:pt x="122" y="52"/>
                </a:lnTo>
                <a:lnTo>
                  <a:pt x="124" y="58"/>
                </a:lnTo>
                <a:lnTo>
                  <a:pt x="124" y="68"/>
                </a:lnTo>
                <a:lnTo>
                  <a:pt x="122" y="72"/>
                </a:lnTo>
                <a:lnTo>
                  <a:pt x="120" y="74"/>
                </a:lnTo>
                <a:lnTo>
                  <a:pt x="118" y="72"/>
                </a:lnTo>
                <a:lnTo>
                  <a:pt x="118" y="70"/>
                </a:lnTo>
                <a:lnTo>
                  <a:pt x="116" y="64"/>
                </a:lnTo>
                <a:lnTo>
                  <a:pt x="112" y="68"/>
                </a:lnTo>
                <a:lnTo>
                  <a:pt x="110" y="70"/>
                </a:lnTo>
                <a:lnTo>
                  <a:pt x="110" y="78"/>
                </a:lnTo>
                <a:lnTo>
                  <a:pt x="110" y="82"/>
                </a:lnTo>
                <a:lnTo>
                  <a:pt x="112" y="86"/>
                </a:lnTo>
                <a:lnTo>
                  <a:pt x="114" y="86"/>
                </a:lnTo>
                <a:lnTo>
                  <a:pt x="114" y="90"/>
                </a:lnTo>
                <a:lnTo>
                  <a:pt x="112" y="96"/>
                </a:lnTo>
                <a:lnTo>
                  <a:pt x="106" y="106"/>
                </a:lnTo>
                <a:lnTo>
                  <a:pt x="98" y="118"/>
                </a:lnTo>
                <a:lnTo>
                  <a:pt x="82" y="162"/>
                </a:lnTo>
                <a:lnTo>
                  <a:pt x="74" y="182"/>
                </a:lnTo>
                <a:lnTo>
                  <a:pt x="70" y="206"/>
                </a:lnTo>
                <a:lnTo>
                  <a:pt x="66" y="216"/>
                </a:lnTo>
                <a:lnTo>
                  <a:pt x="64" y="222"/>
                </a:lnTo>
                <a:lnTo>
                  <a:pt x="60" y="230"/>
                </a:lnTo>
                <a:lnTo>
                  <a:pt x="58" y="240"/>
                </a:lnTo>
                <a:lnTo>
                  <a:pt x="48" y="242"/>
                </a:lnTo>
                <a:lnTo>
                  <a:pt x="42" y="246"/>
                </a:lnTo>
                <a:lnTo>
                  <a:pt x="38" y="250"/>
                </a:lnTo>
                <a:lnTo>
                  <a:pt x="28" y="250"/>
                </a:lnTo>
                <a:lnTo>
                  <a:pt x="20" y="250"/>
                </a:lnTo>
                <a:lnTo>
                  <a:pt x="14" y="244"/>
                </a:lnTo>
                <a:lnTo>
                  <a:pt x="10" y="238"/>
                </a:lnTo>
                <a:lnTo>
                  <a:pt x="8" y="228"/>
                </a:lnTo>
                <a:lnTo>
                  <a:pt x="2" y="210"/>
                </a:lnTo>
                <a:lnTo>
                  <a:pt x="0" y="192"/>
                </a:lnTo>
                <a:lnTo>
                  <a:pt x="2" y="182"/>
                </a:lnTo>
                <a:lnTo>
                  <a:pt x="6" y="174"/>
                </a:lnTo>
                <a:lnTo>
                  <a:pt x="10" y="168"/>
                </a:lnTo>
                <a:lnTo>
                  <a:pt x="12" y="164"/>
                </a:lnTo>
                <a:lnTo>
                  <a:pt x="22" y="152"/>
                </a:lnTo>
                <a:lnTo>
                  <a:pt x="24" y="144"/>
                </a:lnTo>
                <a:lnTo>
                  <a:pt x="26" y="136"/>
                </a:lnTo>
                <a:lnTo>
                  <a:pt x="24" y="128"/>
                </a:lnTo>
                <a:lnTo>
                  <a:pt x="20" y="120"/>
                </a:lnTo>
                <a:lnTo>
                  <a:pt x="18" y="114"/>
                </a:lnTo>
                <a:lnTo>
                  <a:pt x="16" y="108"/>
                </a:lnTo>
                <a:lnTo>
                  <a:pt x="26" y="8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95" name="Freeform 107"/>
          <p:cNvSpPr/>
          <p:nvPr/>
        </p:nvSpPr>
        <p:spPr bwMode="auto">
          <a:xfrm>
            <a:off x="5727700" y="2082800"/>
            <a:ext cx="225425" cy="230188"/>
          </a:xfrm>
          <a:custGeom>
            <a:avLst/>
            <a:gdLst>
              <a:gd name="T0" fmla="*/ 2147483647 w 182"/>
              <a:gd name="T1" fmla="*/ 2147483647 h 182"/>
              <a:gd name="T2" fmla="*/ 2147483647 w 182"/>
              <a:gd name="T3" fmla="*/ 2147483647 h 182"/>
              <a:gd name="T4" fmla="*/ 2147483647 w 182"/>
              <a:gd name="T5" fmla="*/ 2147483647 h 182"/>
              <a:gd name="T6" fmla="*/ 2147483647 w 182"/>
              <a:gd name="T7" fmla="*/ 2147483647 h 182"/>
              <a:gd name="T8" fmla="*/ 2147483647 w 182"/>
              <a:gd name="T9" fmla="*/ 2147483647 h 182"/>
              <a:gd name="T10" fmla="*/ 2147483647 w 182"/>
              <a:gd name="T11" fmla="*/ 2147483647 h 182"/>
              <a:gd name="T12" fmla="*/ 0 w 182"/>
              <a:gd name="T13" fmla="*/ 2147483647 h 182"/>
              <a:gd name="T14" fmla="*/ 2147483647 w 182"/>
              <a:gd name="T15" fmla="*/ 2147483647 h 182"/>
              <a:gd name="T16" fmla="*/ 2147483647 w 182"/>
              <a:gd name="T17" fmla="*/ 2147483647 h 182"/>
              <a:gd name="T18" fmla="*/ 0 w 182"/>
              <a:gd name="T19" fmla="*/ 2147483647 h 182"/>
              <a:gd name="T20" fmla="*/ 2147483647 w 182"/>
              <a:gd name="T21" fmla="*/ 0 h 182"/>
              <a:gd name="T22" fmla="*/ 2147483647 w 182"/>
              <a:gd name="T23" fmla="*/ 2147483647 h 182"/>
              <a:gd name="T24" fmla="*/ 2147483647 w 182"/>
              <a:gd name="T25" fmla="*/ 2147483647 h 182"/>
              <a:gd name="T26" fmla="*/ 2147483647 w 182"/>
              <a:gd name="T27" fmla="*/ 2147483647 h 182"/>
              <a:gd name="T28" fmla="*/ 2147483647 w 182"/>
              <a:gd name="T29" fmla="*/ 2147483647 h 182"/>
              <a:gd name="T30" fmla="*/ 2147483647 w 182"/>
              <a:gd name="T31" fmla="*/ 2147483647 h 182"/>
              <a:gd name="T32" fmla="*/ 2147483647 w 182"/>
              <a:gd name="T33" fmla="*/ 2147483647 h 182"/>
              <a:gd name="T34" fmla="*/ 2147483647 w 182"/>
              <a:gd name="T35" fmla="*/ 2147483647 h 182"/>
              <a:gd name="T36" fmla="*/ 2147483647 w 182"/>
              <a:gd name="T37" fmla="*/ 2147483647 h 182"/>
              <a:gd name="T38" fmla="*/ 2147483647 w 182"/>
              <a:gd name="T39" fmla="*/ 2147483647 h 182"/>
              <a:gd name="T40" fmla="*/ 2147483647 w 182"/>
              <a:gd name="T41" fmla="*/ 2147483647 h 182"/>
              <a:gd name="T42" fmla="*/ 2147483647 w 182"/>
              <a:gd name="T43" fmla="*/ 2147483647 h 182"/>
              <a:gd name="T44" fmla="*/ 2147483647 w 182"/>
              <a:gd name="T45" fmla="*/ 2147483647 h 182"/>
              <a:gd name="T46" fmla="*/ 2147483647 w 182"/>
              <a:gd name="T47" fmla="*/ 2147483647 h 182"/>
              <a:gd name="T48" fmla="*/ 2147483647 w 182"/>
              <a:gd name="T49" fmla="*/ 2147483647 h 182"/>
              <a:gd name="T50" fmla="*/ 2147483647 w 182"/>
              <a:gd name="T51" fmla="*/ 2147483647 h 182"/>
              <a:gd name="T52" fmla="*/ 2147483647 w 182"/>
              <a:gd name="T53" fmla="*/ 2147483647 h 182"/>
              <a:gd name="T54" fmla="*/ 2147483647 w 182"/>
              <a:gd name="T55" fmla="*/ 2147483647 h 182"/>
              <a:gd name="T56" fmla="*/ 2147483647 w 182"/>
              <a:gd name="T57" fmla="*/ 2147483647 h 182"/>
              <a:gd name="T58" fmla="*/ 2147483647 w 182"/>
              <a:gd name="T59" fmla="*/ 2147483647 h 182"/>
              <a:gd name="T60" fmla="*/ 2147483647 w 182"/>
              <a:gd name="T61" fmla="*/ 2147483647 h 182"/>
              <a:gd name="T62" fmla="*/ 2147483647 w 182"/>
              <a:gd name="T63" fmla="*/ 2147483647 h 1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
              <a:gd name="T97" fmla="*/ 0 h 182"/>
              <a:gd name="T98" fmla="*/ 182 w 182"/>
              <a:gd name="T99" fmla="*/ 182 h 18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 h="182">
                <a:moveTo>
                  <a:pt x="180" y="160"/>
                </a:moveTo>
                <a:lnTo>
                  <a:pt x="174" y="160"/>
                </a:lnTo>
                <a:lnTo>
                  <a:pt x="172" y="164"/>
                </a:lnTo>
                <a:lnTo>
                  <a:pt x="162" y="170"/>
                </a:lnTo>
                <a:lnTo>
                  <a:pt x="156" y="176"/>
                </a:lnTo>
                <a:lnTo>
                  <a:pt x="146" y="182"/>
                </a:lnTo>
                <a:lnTo>
                  <a:pt x="142" y="176"/>
                </a:lnTo>
                <a:lnTo>
                  <a:pt x="12" y="176"/>
                </a:lnTo>
                <a:lnTo>
                  <a:pt x="8" y="50"/>
                </a:lnTo>
                <a:lnTo>
                  <a:pt x="8" y="44"/>
                </a:lnTo>
                <a:lnTo>
                  <a:pt x="4" y="40"/>
                </a:lnTo>
                <a:lnTo>
                  <a:pt x="2" y="38"/>
                </a:lnTo>
                <a:lnTo>
                  <a:pt x="0" y="30"/>
                </a:lnTo>
                <a:lnTo>
                  <a:pt x="0" y="26"/>
                </a:lnTo>
                <a:lnTo>
                  <a:pt x="2" y="22"/>
                </a:lnTo>
                <a:lnTo>
                  <a:pt x="4" y="18"/>
                </a:lnTo>
                <a:lnTo>
                  <a:pt x="6" y="14"/>
                </a:lnTo>
                <a:lnTo>
                  <a:pt x="2" y="12"/>
                </a:lnTo>
                <a:lnTo>
                  <a:pt x="0" y="10"/>
                </a:lnTo>
                <a:lnTo>
                  <a:pt x="0" y="8"/>
                </a:lnTo>
                <a:lnTo>
                  <a:pt x="2" y="4"/>
                </a:lnTo>
                <a:lnTo>
                  <a:pt x="6" y="0"/>
                </a:lnTo>
                <a:lnTo>
                  <a:pt x="36" y="8"/>
                </a:lnTo>
                <a:lnTo>
                  <a:pt x="54" y="12"/>
                </a:lnTo>
                <a:lnTo>
                  <a:pt x="68" y="14"/>
                </a:lnTo>
                <a:lnTo>
                  <a:pt x="76" y="12"/>
                </a:lnTo>
                <a:lnTo>
                  <a:pt x="84" y="8"/>
                </a:lnTo>
                <a:lnTo>
                  <a:pt x="92" y="4"/>
                </a:lnTo>
                <a:lnTo>
                  <a:pt x="100" y="2"/>
                </a:lnTo>
                <a:lnTo>
                  <a:pt x="104" y="2"/>
                </a:lnTo>
                <a:lnTo>
                  <a:pt x="108" y="6"/>
                </a:lnTo>
                <a:lnTo>
                  <a:pt x="112" y="8"/>
                </a:lnTo>
                <a:lnTo>
                  <a:pt x="118" y="10"/>
                </a:lnTo>
                <a:lnTo>
                  <a:pt x="124" y="10"/>
                </a:lnTo>
                <a:lnTo>
                  <a:pt x="132" y="8"/>
                </a:lnTo>
                <a:lnTo>
                  <a:pt x="138" y="8"/>
                </a:lnTo>
                <a:lnTo>
                  <a:pt x="140" y="8"/>
                </a:lnTo>
                <a:lnTo>
                  <a:pt x="142" y="10"/>
                </a:lnTo>
                <a:lnTo>
                  <a:pt x="146" y="14"/>
                </a:lnTo>
                <a:lnTo>
                  <a:pt x="152" y="22"/>
                </a:lnTo>
                <a:lnTo>
                  <a:pt x="156" y="32"/>
                </a:lnTo>
                <a:lnTo>
                  <a:pt x="158" y="42"/>
                </a:lnTo>
                <a:lnTo>
                  <a:pt x="154" y="56"/>
                </a:lnTo>
                <a:lnTo>
                  <a:pt x="154" y="64"/>
                </a:lnTo>
                <a:lnTo>
                  <a:pt x="158" y="66"/>
                </a:lnTo>
                <a:lnTo>
                  <a:pt x="152" y="68"/>
                </a:lnTo>
                <a:lnTo>
                  <a:pt x="152" y="66"/>
                </a:lnTo>
                <a:lnTo>
                  <a:pt x="150" y="66"/>
                </a:lnTo>
                <a:lnTo>
                  <a:pt x="146" y="66"/>
                </a:lnTo>
                <a:lnTo>
                  <a:pt x="142" y="64"/>
                </a:lnTo>
                <a:lnTo>
                  <a:pt x="134" y="52"/>
                </a:lnTo>
                <a:lnTo>
                  <a:pt x="128" y="40"/>
                </a:lnTo>
                <a:lnTo>
                  <a:pt x="120" y="32"/>
                </a:lnTo>
                <a:lnTo>
                  <a:pt x="122" y="38"/>
                </a:lnTo>
                <a:lnTo>
                  <a:pt x="124" y="46"/>
                </a:lnTo>
                <a:lnTo>
                  <a:pt x="136" y="66"/>
                </a:lnTo>
                <a:lnTo>
                  <a:pt x="156" y="102"/>
                </a:lnTo>
                <a:lnTo>
                  <a:pt x="162" y="112"/>
                </a:lnTo>
                <a:lnTo>
                  <a:pt x="168" y="120"/>
                </a:lnTo>
                <a:lnTo>
                  <a:pt x="174" y="126"/>
                </a:lnTo>
                <a:lnTo>
                  <a:pt x="176" y="138"/>
                </a:lnTo>
                <a:lnTo>
                  <a:pt x="178" y="150"/>
                </a:lnTo>
                <a:lnTo>
                  <a:pt x="182" y="160"/>
                </a:lnTo>
                <a:lnTo>
                  <a:pt x="180" y="16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96" name="Freeform 108"/>
          <p:cNvSpPr/>
          <p:nvPr/>
        </p:nvSpPr>
        <p:spPr bwMode="auto">
          <a:xfrm>
            <a:off x="5435600" y="2044700"/>
            <a:ext cx="307975" cy="315913"/>
          </a:xfrm>
          <a:custGeom>
            <a:avLst/>
            <a:gdLst>
              <a:gd name="T0" fmla="*/ 2147483647 w 247"/>
              <a:gd name="T1" fmla="*/ 2147483647 h 252"/>
              <a:gd name="T2" fmla="*/ 2147483647 w 247"/>
              <a:gd name="T3" fmla="*/ 2147483647 h 252"/>
              <a:gd name="T4" fmla="*/ 2147483647 w 247"/>
              <a:gd name="T5" fmla="*/ 2147483647 h 252"/>
              <a:gd name="T6" fmla="*/ 2147483647 w 247"/>
              <a:gd name="T7" fmla="*/ 2147483647 h 252"/>
              <a:gd name="T8" fmla="*/ 2147483647 w 247"/>
              <a:gd name="T9" fmla="*/ 2147483647 h 252"/>
              <a:gd name="T10" fmla="*/ 2147483647 w 247"/>
              <a:gd name="T11" fmla="*/ 2147483647 h 252"/>
              <a:gd name="T12" fmla="*/ 2147483647 w 247"/>
              <a:gd name="T13" fmla="*/ 2147483647 h 252"/>
              <a:gd name="T14" fmla="*/ 2147483647 w 247"/>
              <a:gd name="T15" fmla="*/ 2147483647 h 252"/>
              <a:gd name="T16" fmla="*/ 2147483647 w 247"/>
              <a:gd name="T17" fmla="*/ 2147483647 h 252"/>
              <a:gd name="T18" fmla="*/ 2147483647 w 247"/>
              <a:gd name="T19" fmla="*/ 2147483647 h 252"/>
              <a:gd name="T20" fmla="*/ 2147483647 w 247"/>
              <a:gd name="T21" fmla="*/ 2147483647 h 252"/>
              <a:gd name="T22" fmla="*/ 2147483647 w 247"/>
              <a:gd name="T23" fmla="*/ 2147483647 h 252"/>
              <a:gd name="T24" fmla="*/ 2147483647 w 247"/>
              <a:gd name="T25" fmla="*/ 2147483647 h 252"/>
              <a:gd name="T26" fmla="*/ 2147483647 w 247"/>
              <a:gd name="T27" fmla="*/ 2147483647 h 252"/>
              <a:gd name="T28" fmla="*/ 2147483647 w 247"/>
              <a:gd name="T29" fmla="*/ 2147483647 h 252"/>
              <a:gd name="T30" fmla="*/ 2147483647 w 247"/>
              <a:gd name="T31" fmla="*/ 2147483647 h 252"/>
              <a:gd name="T32" fmla="*/ 2147483647 w 247"/>
              <a:gd name="T33" fmla="*/ 2147483647 h 252"/>
              <a:gd name="T34" fmla="*/ 2147483647 w 247"/>
              <a:gd name="T35" fmla="*/ 2147483647 h 252"/>
              <a:gd name="T36" fmla="*/ 2147483647 w 247"/>
              <a:gd name="T37" fmla="*/ 2147483647 h 252"/>
              <a:gd name="T38" fmla="*/ 2147483647 w 247"/>
              <a:gd name="T39" fmla="*/ 2147483647 h 252"/>
              <a:gd name="T40" fmla="*/ 2147483647 w 247"/>
              <a:gd name="T41" fmla="*/ 2147483647 h 252"/>
              <a:gd name="T42" fmla="*/ 2147483647 w 247"/>
              <a:gd name="T43" fmla="*/ 2147483647 h 252"/>
              <a:gd name="T44" fmla="*/ 2147483647 w 247"/>
              <a:gd name="T45" fmla="*/ 2147483647 h 252"/>
              <a:gd name="T46" fmla="*/ 2147483647 w 247"/>
              <a:gd name="T47" fmla="*/ 2147483647 h 252"/>
              <a:gd name="T48" fmla="*/ 2147483647 w 247"/>
              <a:gd name="T49" fmla="*/ 0 h 252"/>
              <a:gd name="T50" fmla="*/ 2147483647 w 247"/>
              <a:gd name="T51" fmla="*/ 2147483647 h 252"/>
              <a:gd name="T52" fmla="*/ 2147483647 w 247"/>
              <a:gd name="T53" fmla="*/ 2147483647 h 252"/>
              <a:gd name="T54" fmla="*/ 2147483647 w 247"/>
              <a:gd name="T55" fmla="*/ 2147483647 h 252"/>
              <a:gd name="T56" fmla="*/ 2147483647 w 247"/>
              <a:gd name="T57" fmla="*/ 2147483647 h 252"/>
              <a:gd name="T58" fmla="*/ 2147483647 w 247"/>
              <a:gd name="T59" fmla="*/ 2147483647 h 252"/>
              <a:gd name="T60" fmla="*/ 0 w 247"/>
              <a:gd name="T61" fmla="*/ 2147483647 h 252"/>
              <a:gd name="T62" fmla="*/ 2147483647 w 247"/>
              <a:gd name="T63" fmla="*/ 2147483647 h 252"/>
              <a:gd name="T64" fmla="*/ 2147483647 w 247"/>
              <a:gd name="T65" fmla="*/ 2147483647 h 252"/>
              <a:gd name="T66" fmla="*/ 2147483647 w 247"/>
              <a:gd name="T67" fmla="*/ 2147483647 h 252"/>
              <a:gd name="T68" fmla="*/ 2147483647 w 247"/>
              <a:gd name="T69" fmla="*/ 2147483647 h 252"/>
              <a:gd name="T70" fmla="*/ 2147483647 w 247"/>
              <a:gd name="T71" fmla="*/ 2147483647 h 252"/>
              <a:gd name="T72" fmla="*/ 2147483647 w 247"/>
              <a:gd name="T73" fmla="*/ 2147483647 h 252"/>
              <a:gd name="T74" fmla="*/ 2147483647 w 247"/>
              <a:gd name="T75" fmla="*/ 2147483647 h 252"/>
              <a:gd name="T76" fmla="*/ 2147483647 w 247"/>
              <a:gd name="T77" fmla="*/ 2147483647 h 252"/>
              <a:gd name="T78" fmla="*/ 2147483647 w 247"/>
              <a:gd name="T79" fmla="*/ 2147483647 h 252"/>
              <a:gd name="T80" fmla="*/ 2147483647 w 247"/>
              <a:gd name="T81" fmla="*/ 2147483647 h 252"/>
              <a:gd name="T82" fmla="*/ 2147483647 w 247"/>
              <a:gd name="T83" fmla="*/ 2147483647 h 252"/>
              <a:gd name="T84" fmla="*/ 2147483647 w 247"/>
              <a:gd name="T85" fmla="*/ 2147483647 h 252"/>
              <a:gd name="T86" fmla="*/ 2147483647 w 247"/>
              <a:gd name="T87" fmla="*/ 2147483647 h 252"/>
              <a:gd name="T88" fmla="*/ 2147483647 w 247"/>
              <a:gd name="T89" fmla="*/ 2147483647 h 2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7"/>
              <a:gd name="T136" fmla="*/ 0 h 252"/>
              <a:gd name="T137" fmla="*/ 247 w 247"/>
              <a:gd name="T138" fmla="*/ 252 h 2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7" h="252">
                <a:moveTo>
                  <a:pt x="247" y="206"/>
                </a:moveTo>
                <a:lnTo>
                  <a:pt x="243" y="80"/>
                </a:lnTo>
                <a:lnTo>
                  <a:pt x="243" y="74"/>
                </a:lnTo>
                <a:lnTo>
                  <a:pt x="239" y="70"/>
                </a:lnTo>
                <a:lnTo>
                  <a:pt x="237" y="68"/>
                </a:lnTo>
                <a:lnTo>
                  <a:pt x="235" y="60"/>
                </a:lnTo>
                <a:lnTo>
                  <a:pt x="235" y="56"/>
                </a:lnTo>
                <a:lnTo>
                  <a:pt x="237" y="52"/>
                </a:lnTo>
                <a:lnTo>
                  <a:pt x="239" y="48"/>
                </a:lnTo>
                <a:lnTo>
                  <a:pt x="241" y="44"/>
                </a:lnTo>
                <a:lnTo>
                  <a:pt x="237" y="42"/>
                </a:lnTo>
                <a:lnTo>
                  <a:pt x="235" y="40"/>
                </a:lnTo>
                <a:lnTo>
                  <a:pt x="235" y="38"/>
                </a:lnTo>
                <a:lnTo>
                  <a:pt x="237" y="34"/>
                </a:lnTo>
                <a:lnTo>
                  <a:pt x="241" y="30"/>
                </a:lnTo>
                <a:lnTo>
                  <a:pt x="215" y="20"/>
                </a:lnTo>
                <a:lnTo>
                  <a:pt x="209" y="16"/>
                </a:lnTo>
                <a:lnTo>
                  <a:pt x="203" y="12"/>
                </a:lnTo>
                <a:lnTo>
                  <a:pt x="197" y="6"/>
                </a:lnTo>
                <a:lnTo>
                  <a:pt x="193" y="4"/>
                </a:lnTo>
                <a:lnTo>
                  <a:pt x="189" y="4"/>
                </a:lnTo>
                <a:lnTo>
                  <a:pt x="181" y="6"/>
                </a:lnTo>
                <a:lnTo>
                  <a:pt x="171" y="12"/>
                </a:lnTo>
                <a:lnTo>
                  <a:pt x="163" y="20"/>
                </a:lnTo>
                <a:lnTo>
                  <a:pt x="163" y="24"/>
                </a:lnTo>
                <a:lnTo>
                  <a:pt x="161" y="28"/>
                </a:lnTo>
                <a:lnTo>
                  <a:pt x="163" y="36"/>
                </a:lnTo>
                <a:lnTo>
                  <a:pt x="163" y="38"/>
                </a:lnTo>
                <a:lnTo>
                  <a:pt x="165" y="40"/>
                </a:lnTo>
                <a:lnTo>
                  <a:pt x="163" y="44"/>
                </a:lnTo>
                <a:lnTo>
                  <a:pt x="161" y="48"/>
                </a:lnTo>
                <a:lnTo>
                  <a:pt x="157" y="52"/>
                </a:lnTo>
                <a:lnTo>
                  <a:pt x="149" y="54"/>
                </a:lnTo>
                <a:lnTo>
                  <a:pt x="145" y="54"/>
                </a:lnTo>
                <a:lnTo>
                  <a:pt x="139" y="52"/>
                </a:lnTo>
                <a:lnTo>
                  <a:pt x="133" y="46"/>
                </a:lnTo>
                <a:lnTo>
                  <a:pt x="125" y="40"/>
                </a:lnTo>
                <a:lnTo>
                  <a:pt x="115" y="38"/>
                </a:lnTo>
                <a:lnTo>
                  <a:pt x="111" y="36"/>
                </a:lnTo>
                <a:lnTo>
                  <a:pt x="107" y="36"/>
                </a:lnTo>
                <a:lnTo>
                  <a:pt x="103" y="36"/>
                </a:lnTo>
                <a:lnTo>
                  <a:pt x="99" y="34"/>
                </a:lnTo>
                <a:lnTo>
                  <a:pt x="93" y="30"/>
                </a:lnTo>
                <a:lnTo>
                  <a:pt x="89" y="24"/>
                </a:lnTo>
                <a:lnTo>
                  <a:pt x="85" y="18"/>
                </a:lnTo>
                <a:lnTo>
                  <a:pt x="81" y="16"/>
                </a:lnTo>
                <a:lnTo>
                  <a:pt x="77" y="14"/>
                </a:lnTo>
                <a:lnTo>
                  <a:pt x="53" y="10"/>
                </a:lnTo>
                <a:lnTo>
                  <a:pt x="42" y="6"/>
                </a:lnTo>
                <a:lnTo>
                  <a:pt x="30" y="0"/>
                </a:lnTo>
                <a:lnTo>
                  <a:pt x="26" y="4"/>
                </a:lnTo>
                <a:lnTo>
                  <a:pt x="26" y="10"/>
                </a:lnTo>
                <a:lnTo>
                  <a:pt x="26" y="12"/>
                </a:lnTo>
                <a:lnTo>
                  <a:pt x="26" y="18"/>
                </a:lnTo>
                <a:lnTo>
                  <a:pt x="18" y="24"/>
                </a:lnTo>
                <a:lnTo>
                  <a:pt x="12" y="30"/>
                </a:lnTo>
                <a:lnTo>
                  <a:pt x="8" y="36"/>
                </a:lnTo>
                <a:lnTo>
                  <a:pt x="8" y="40"/>
                </a:lnTo>
                <a:lnTo>
                  <a:pt x="10" y="40"/>
                </a:lnTo>
                <a:lnTo>
                  <a:pt x="4" y="52"/>
                </a:lnTo>
                <a:lnTo>
                  <a:pt x="0" y="56"/>
                </a:lnTo>
                <a:lnTo>
                  <a:pt x="0" y="62"/>
                </a:lnTo>
                <a:lnTo>
                  <a:pt x="0" y="68"/>
                </a:lnTo>
                <a:lnTo>
                  <a:pt x="2" y="74"/>
                </a:lnTo>
                <a:lnTo>
                  <a:pt x="4" y="80"/>
                </a:lnTo>
                <a:lnTo>
                  <a:pt x="4" y="88"/>
                </a:lnTo>
                <a:lnTo>
                  <a:pt x="6" y="120"/>
                </a:lnTo>
                <a:lnTo>
                  <a:pt x="2" y="124"/>
                </a:lnTo>
                <a:lnTo>
                  <a:pt x="0" y="132"/>
                </a:lnTo>
                <a:lnTo>
                  <a:pt x="2" y="136"/>
                </a:lnTo>
                <a:lnTo>
                  <a:pt x="4" y="140"/>
                </a:lnTo>
                <a:lnTo>
                  <a:pt x="10" y="152"/>
                </a:lnTo>
                <a:lnTo>
                  <a:pt x="12" y="158"/>
                </a:lnTo>
                <a:lnTo>
                  <a:pt x="18" y="162"/>
                </a:lnTo>
                <a:lnTo>
                  <a:pt x="28" y="166"/>
                </a:lnTo>
                <a:lnTo>
                  <a:pt x="32" y="168"/>
                </a:lnTo>
                <a:lnTo>
                  <a:pt x="36" y="174"/>
                </a:lnTo>
                <a:lnTo>
                  <a:pt x="40" y="182"/>
                </a:lnTo>
                <a:lnTo>
                  <a:pt x="42" y="182"/>
                </a:lnTo>
                <a:lnTo>
                  <a:pt x="46" y="182"/>
                </a:lnTo>
                <a:lnTo>
                  <a:pt x="55" y="182"/>
                </a:lnTo>
                <a:lnTo>
                  <a:pt x="61" y="184"/>
                </a:lnTo>
                <a:lnTo>
                  <a:pt x="67" y="186"/>
                </a:lnTo>
                <a:lnTo>
                  <a:pt x="71" y="190"/>
                </a:lnTo>
                <a:lnTo>
                  <a:pt x="75" y="196"/>
                </a:lnTo>
                <a:lnTo>
                  <a:pt x="105" y="182"/>
                </a:lnTo>
                <a:lnTo>
                  <a:pt x="231" y="252"/>
                </a:lnTo>
                <a:lnTo>
                  <a:pt x="235" y="244"/>
                </a:lnTo>
                <a:lnTo>
                  <a:pt x="247" y="244"/>
                </a:lnTo>
                <a:lnTo>
                  <a:pt x="247" y="20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97" name="Freeform 109"/>
          <p:cNvSpPr/>
          <p:nvPr/>
        </p:nvSpPr>
        <p:spPr bwMode="auto">
          <a:xfrm>
            <a:off x="5395913" y="1954213"/>
            <a:ext cx="76200" cy="169862"/>
          </a:xfrm>
          <a:custGeom>
            <a:avLst/>
            <a:gdLst>
              <a:gd name="T0" fmla="*/ 2147483647 w 62"/>
              <a:gd name="T1" fmla="*/ 2147483647 h 134"/>
              <a:gd name="T2" fmla="*/ 2147483647 w 62"/>
              <a:gd name="T3" fmla="*/ 2147483647 h 134"/>
              <a:gd name="T4" fmla="*/ 2147483647 w 62"/>
              <a:gd name="T5" fmla="*/ 2147483647 h 134"/>
              <a:gd name="T6" fmla="*/ 2147483647 w 62"/>
              <a:gd name="T7" fmla="*/ 2147483647 h 134"/>
              <a:gd name="T8" fmla="*/ 2147483647 w 62"/>
              <a:gd name="T9" fmla="*/ 2147483647 h 134"/>
              <a:gd name="T10" fmla="*/ 2147483647 w 62"/>
              <a:gd name="T11" fmla="*/ 2147483647 h 134"/>
              <a:gd name="T12" fmla="*/ 2147483647 w 62"/>
              <a:gd name="T13" fmla="*/ 2147483647 h 134"/>
              <a:gd name="T14" fmla="*/ 2147483647 w 62"/>
              <a:gd name="T15" fmla="*/ 2147483647 h 134"/>
              <a:gd name="T16" fmla="*/ 2147483647 w 62"/>
              <a:gd name="T17" fmla="*/ 2147483647 h 134"/>
              <a:gd name="T18" fmla="*/ 0 w 62"/>
              <a:gd name="T19" fmla="*/ 2147483647 h 134"/>
              <a:gd name="T20" fmla="*/ 0 w 62"/>
              <a:gd name="T21" fmla="*/ 2147483647 h 134"/>
              <a:gd name="T22" fmla="*/ 0 w 62"/>
              <a:gd name="T23" fmla="*/ 2147483647 h 134"/>
              <a:gd name="T24" fmla="*/ 2147483647 w 62"/>
              <a:gd name="T25" fmla="*/ 2147483647 h 134"/>
              <a:gd name="T26" fmla="*/ 2147483647 w 62"/>
              <a:gd name="T27" fmla="*/ 2147483647 h 134"/>
              <a:gd name="T28" fmla="*/ 2147483647 w 62"/>
              <a:gd name="T29" fmla="*/ 2147483647 h 134"/>
              <a:gd name="T30" fmla="*/ 2147483647 w 62"/>
              <a:gd name="T31" fmla="*/ 2147483647 h 134"/>
              <a:gd name="T32" fmla="*/ 2147483647 w 62"/>
              <a:gd name="T33" fmla="*/ 2147483647 h 134"/>
              <a:gd name="T34" fmla="*/ 2147483647 w 62"/>
              <a:gd name="T35" fmla="*/ 2147483647 h 134"/>
              <a:gd name="T36" fmla="*/ 2147483647 w 62"/>
              <a:gd name="T37" fmla="*/ 2147483647 h 134"/>
              <a:gd name="T38" fmla="*/ 2147483647 w 62"/>
              <a:gd name="T39" fmla="*/ 2147483647 h 134"/>
              <a:gd name="T40" fmla="*/ 2147483647 w 62"/>
              <a:gd name="T41" fmla="*/ 2147483647 h 134"/>
              <a:gd name="T42" fmla="*/ 2147483647 w 62"/>
              <a:gd name="T43" fmla="*/ 0 h 134"/>
              <a:gd name="T44" fmla="*/ 2147483647 w 62"/>
              <a:gd name="T45" fmla="*/ 0 h 134"/>
              <a:gd name="T46" fmla="*/ 2147483647 w 62"/>
              <a:gd name="T47" fmla="*/ 0 h 134"/>
              <a:gd name="T48" fmla="*/ 2147483647 w 62"/>
              <a:gd name="T49" fmla="*/ 2147483647 h 134"/>
              <a:gd name="T50" fmla="*/ 2147483647 w 62"/>
              <a:gd name="T51" fmla="*/ 2147483647 h 134"/>
              <a:gd name="T52" fmla="*/ 2147483647 w 62"/>
              <a:gd name="T53" fmla="*/ 2147483647 h 134"/>
              <a:gd name="T54" fmla="*/ 2147483647 w 62"/>
              <a:gd name="T55" fmla="*/ 2147483647 h 134"/>
              <a:gd name="T56" fmla="*/ 2147483647 w 62"/>
              <a:gd name="T57" fmla="*/ 2147483647 h 134"/>
              <a:gd name="T58" fmla="*/ 2147483647 w 62"/>
              <a:gd name="T59" fmla="*/ 2147483647 h 134"/>
              <a:gd name="T60" fmla="*/ 2147483647 w 62"/>
              <a:gd name="T61" fmla="*/ 2147483647 h 134"/>
              <a:gd name="T62" fmla="*/ 2147483647 w 62"/>
              <a:gd name="T63" fmla="*/ 2147483647 h 134"/>
              <a:gd name="T64" fmla="*/ 2147483647 w 62"/>
              <a:gd name="T65" fmla="*/ 2147483647 h 134"/>
              <a:gd name="T66" fmla="*/ 2147483647 w 62"/>
              <a:gd name="T67" fmla="*/ 2147483647 h 134"/>
              <a:gd name="T68" fmla="*/ 2147483647 w 62"/>
              <a:gd name="T69" fmla="*/ 2147483647 h 134"/>
              <a:gd name="T70" fmla="*/ 2147483647 w 62"/>
              <a:gd name="T71" fmla="*/ 2147483647 h 134"/>
              <a:gd name="T72" fmla="*/ 2147483647 w 62"/>
              <a:gd name="T73" fmla="*/ 2147483647 h 134"/>
              <a:gd name="T74" fmla="*/ 2147483647 w 62"/>
              <a:gd name="T75" fmla="*/ 2147483647 h 134"/>
              <a:gd name="T76" fmla="*/ 2147483647 w 62"/>
              <a:gd name="T77" fmla="*/ 2147483647 h 134"/>
              <a:gd name="T78" fmla="*/ 2147483647 w 62"/>
              <a:gd name="T79" fmla="*/ 2147483647 h 134"/>
              <a:gd name="T80" fmla="*/ 2147483647 w 62"/>
              <a:gd name="T81" fmla="*/ 2147483647 h 134"/>
              <a:gd name="T82" fmla="*/ 2147483647 w 62"/>
              <a:gd name="T83" fmla="*/ 2147483647 h 134"/>
              <a:gd name="T84" fmla="*/ 2147483647 w 62"/>
              <a:gd name="T85" fmla="*/ 2147483647 h 134"/>
              <a:gd name="T86" fmla="*/ 2147483647 w 62"/>
              <a:gd name="T87" fmla="*/ 2147483647 h 134"/>
              <a:gd name="T88" fmla="*/ 2147483647 w 62"/>
              <a:gd name="T89" fmla="*/ 2147483647 h 134"/>
              <a:gd name="T90" fmla="*/ 2147483647 w 62"/>
              <a:gd name="T91" fmla="*/ 2147483647 h 134"/>
              <a:gd name="T92" fmla="*/ 2147483647 w 62"/>
              <a:gd name="T93" fmla="*/ 2147483647 h 134"/>
              <a:gd name="T94" fmla="*/ 2147483647 w 62"/>
              <a:gd name="T95" fmla="*/ 2147483647 h 134"/>
              <a:gd name="T96" fmla="*/ 2147483647 w 62"/>
              <a:gd name="T97" fmla="*/ 2147483647 h 134"/>
              <a:gd name="T98" fmla="*/ 2147483647 w 62"/>
              <a:gd name="T99" fmla="*/ 2147483647 h 134"/>
              <a:gd name="T100" fmla="*/ 2147483647 w 62"/>
              <a:gd name="T101" fmla="*/ 2147483647 h 134"/>
              <a:gd name="T102" fmla="*/ 2147483647 w 62"/>
              <a:gd name="T103" fmla="*/ 2147483647 h 134"/>
              <a:gd name="T104" fmla="*/ 2147483647 w 62"/>
              <a:gd name="T105" fmla="*/ 2147483647 h 134"/>
              <a:gd name="T106" fmla="*/ 2147483647 w 62"/>
              <a:gd name="T107" fmla="*/ 2147483647 h 134"/>
              <a:gd name="T108" fmla="*/ 2147483647 w 62"/>
              <a:gd name="T109" fmla="*/ 2147483647 h 134"/>
              <a:gd name="T110" fmla="*/ 2147483647 w 62"/>
              <a:gd name="T111" fmla="*/ 2147483647 h 13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2"/>
              <a:gd name="T169" fmla="*/ 0 h 134"/>
              <a:gd name="T170" fmla="*/ 62 w 62"/>
              <a:gd name="T171" fmla="*/ 134 h 13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2" h="134">
                <a:moveTo>
                  <a:pt x="30" y="128"/>
                </a:moveTo>
                <a:lnTo>
                  <a:pt x="30" y="130"/>
                </a:lnTo>
                <a:lnTo>
                  <a:pt x="26" y="104"/>
                </a:lnTo>
                <a:lnTo>
                  <a:pt x="22" y="98"/>
                </a:lnTo>
                <a:lnTo>
                  <a:pt x="18" y="92"/>
                </a:lnTo>
                <a:lnTo>
                  <a:pt x="14" y="86"/>
                </a:lnTo>
                <a:lnTo>
                  <a:pt x="10" y="82"/>
                </a:lnTo>
                <a:lnTo>
                  <a:pt x="8" y="78"/>
                </a:lnTo>
                <a:lnTo>
                  <a:pt x="4" y="74"/>
                </a:lnTo>
                <a:lnTo>
                  <a:pt x="0" y="68"/>
                </a:lnTo>
                <a:lnTo>
                  <a:pt x="0" y="62"/>
                </a:lnTo>
                <a:lnTo>
                  <a:pt x="0" y="58"/>
                </a:lnTo>
                <a:lnTo>
                  <a:pt x="2" y="56"/>
                </a:lnTo>
                <a:lnTo>
                  <a:pt x="6" y="54"/>
                </a:lnTo>
                <a:lnTo>
                  <a:pt x="8" y="50"/>
                </a:lnTo>
                <a:lnTo>
                  <a:pt x="10" y="42"/>
                </a:lnTo>
                <a:lnTo>
                  <a:pt x="10" y="36"/>
                </a:lnTo>
                <a:lnTo>
                  <a:pt x="10" y="24"/>
                </a:lnTo>
                <a:lnTo>
                  <a:pt x="12" y="14"/>
                </a:lnTo>
                <a:lnTo>
                  <a:pt x="14" y="4"/>
                </a:lnTo>
                <a:lnTo>
                  <a:pt x="14" y="2"/>
                </a:lnTo>
                <a:lnTo>
                  <a:pt x="20" y="0"/>
                </a:lnTo>
                <a:lnTo>
                  <a:pt x="30" y="0"/>
                </a:lnTo>
                <a:lnTo>
                  <a:pt x="34" y="0"/>
                </a:lnTo>
                <a:lnTo>
                  <a:pt x="38" y="2"/>
                </a:lnTo>
                <a:lnTo>
                  <a:pt x="42" y="2"/>
                </a:lnTo>
                <a:lnTo>
                  <a:pt x="48" y="4"/>
                </a:lnTo>
                <a:lnTo>
                  <a:pt x="46" y="8"/>
                </a:lnTo>
                <a:lnTo>
                  <a:pt x="44" y="12"/>
                </a:lnTo>
                <a:lnTo>
                  <a:pt x="44" y="16"/>
                </a:lnTo>
                <a:lnTo>
                  <a:pt x="42" y="20"/>
                </a:lnTo>
                <a:lnTo>
                  <a:pt x="44" y="24"/>
                </a:lnTo>
                <a:lnTo>
                  <a:pt x="46" y="28"/>
                </a:lnTo>
                <a:lnTo>
                  <a:pt x="50" y="30"/>
                </a:lnTo>
                <a:lnTo>
                  <a:pt x="52" y="32"/>
                </a:lnTo>
                <a:lnTo>
                  <a:pt x="50" y="42"/>
                </a:lnTo>
                <a:lnTo>
                  <a:pt x="46" y="46"/>
                </a:lnTo>
                <a:lnTo>
                  <a:pt x="42" y="52"/>
                </a:lnTo>
                <a:lnTo>
                  <a:pt x="40" y="58"/>
                </a:lnTo>
                <a:lnTo>
                  <a:pt x="42" y="60"/>
                </a:lnTo>
                <a:lnTo>
                  <a:pt x="46" y="64"/>
                </a:lnTo>
                <a:lnTo>
                  <a:pt x="54" y="66"/>
                </a:lnTo>
                <a:lnTo>
                  <a:pt x="62" y="72"/>
                </a:lnTo>
                <a:lnTo>
                  <a:pt x="58" y="76"/>
                </a:lnTo>
                <a:lnTo>
                  <a:pt x="58" y="82"/>
                </a:lnTo>
                <a:lnTo>
                  <a:pt x="58" y="84"/>
                </a:lnTo>
                <a:lnTo>
                  <a:pt x="58" y="90"/>
                </a:lnTo>
                <a:lnTo>
                  <a:pt x="50" y="96"/>
                </a:lnTo>
                <a:lnTo>
                  <a:pt x="44" y="102"/>
                </a:lnTo>
                <a:lnTo>
                  <a:pt x="40" y="108"/>
                </a:lnTo>
                <a:lnTo>
                  <a:pt x="40" y="112"/>
                </a:lnTo>
                <a:lnTo>
                  <a:pt x="42" y="112"/>
                </a:lnTo>
                <a:lnTo>
                  <a:pt x="36" y="124"/>
                </a:lnTo>
                <a:lnTo>
                  <a:pt x="32" y="128"/>
                </a:lnTo>
                <a:lnTo>
                  <a:pt x="32" y="134"/>
                </a:lnTo>
                <a:lnTo>
                  <a:pt x="30" y="12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98" name="Freeform 110"/>
          <p:cNvSpPr/>
          <p:nvPr/>
        </p:nvSpPr>
        <p:spPr bwMode="auto">
          <a:xfrm>
            <a:off x="5087938" y="1957388"/>
            <a:ext cx="396875" cy="415925"/>
          </a:xfrm>
          <a:custGeom>
            <a:avLst/>
            <a:gdLst>
              <a:gd name="T0" fmla="*/ 2147483647 w 318"/>
              <a:gd name="T1" fmla="*/ 2147483647 h 332"/>
              <a:gd name="T2" fmla="*/ 2147483647 w 318"/>
              <a:gd name="T3" fmla="*/ 2147483647 h 332"/>
              <a:gd name="T4" fmla="*/ 2147483647 w 318"/>
              <a:gd name="T5" fmla="*/ 2147483647 h 332"/>
              <a:gd name="T6" fmla="*/ 2147483647 w 318"/>
              <a:gd name="T7" fmla="*/ 2147483647 h 332"/>
              <a:gd name="T8" fmla="*/ 2147483647 w 318"/>
              <a:gd name="T9" fmla="*/ 2147483647 h 332"/>
              <a:gd name="T10" fmla="*/ 2147483647 w 318"/>
              <a:gd name="T11" fmla="*/ 2147483647 h 332"/>
              <a:gd name="T12" fmla="*/ 2147483647 w 318"/>
              <a:gd name="T13" fmla="*/ 2147483647 h 332"/>
              <a:gd name="T14" fmla="*/ 2147483647 w 318"/>
              <a:gd name="T15" fmla="*/ 2147483647 h 332"/>
              <a:gd name="T16" fmla="*/ 2147483647 w 318"/>
              <a:gd name="T17" fmla="*/ 0 h 332"/>
              <a:gd name="T18" fmla="*/ 2147483647 w 318"/>
              <a:gd name="T19" fmla="*/ 2147483647 h 332"/>
              <a:gd name="T20" fmla="*/ 2147483647 w 318"/>
              <a:gd name="T21" fmla="*/ 2147483647 h 332"/>
              <a:gd name="T22" fmla="*/ 2147483647 w 318"/>
              <a:gd name="T23" fmla="*/ 2147483647 h 332"/>
              <a:gd name="T24" fmla="*/ 2147483647 w 318"/>
              <a:gd name="T25" fmla="*/ 2147483647 h 332"/>
              <a:gd name="T26" fmla="*/ 2147483647 w 318"/>
              <a:gd name="T27" fmla="*/ 2147483647 h 332"/>
              <a:gd name="T28" fmla="*/ 2147483647 w 318"/>
              <a:gd name="T29" fmla="*/ 2147483647 h 332"/>
              <a:gd name="T30" fmla="*/ 2147483647 w 318"/>
              <a:gd name="T31" fmla="*/ 2147483647 h 332"/>
              <a:gd name="T32" fmla="*/ 2147483647 w 318"/>
              <a:gd name="T33" fmla="*/ 2147483647 h 332"/>
              <a:gd name="T34" fmla="*/ 2147483647 w 318"/>
              <a:gd name="T35" fmla="*/ 2147483647 h 332"/>
              <a:gd name="T36" fmla="*/ 2147483647 w 318"/>
              <a:gd name="T37" fmla="*/ 2147483647 h 332"/>
              <a:gd name="T38" fmla="*/ 2147483647 w 318"/>
              <a:gd name="T39" fmla="*/ 2147483647 h 332"/>
              <a:gd name="T40" fmla="*/ 2147483647 w 318"/>
              <a:gd name="T41" fmla="*/ 2147483647 h 332"/>
              <a:gd name="T42" fmla="*/ 2147483647 w 318"/>
              <a:gd name="T43" fmla="*/ 2147483647 h 332"/>
              <a:gd name="T44" fmla="*/ 2147483647 w 318"/>
              <a:gd name="T45" fmla="*/ 2147483647 h 332"/>
              <a:gd name="T46" fmla="*/ 2147483647 w 318"/>
              <a:gd name="T47" fmla="*/ 2147483647 h 332"/>
              <a:gd name="T48" fmla="*/ 2147483647 w 318"/>
              <a:gd name="T49" fmla="*/ 2147483647 h 332"/>
              <a:gd name="T50" fmla="*/ 2147483647 w 318"/>
              <a:gd name="T51" fmla="*/ 2147483647 h 332"/>
              <a:gd name="T52" fmla="*/ 2147483647 w 318"/>
              <a:gd name="T53" fmla="*/ 2147483647 h 332"/>
              <a:gd name="T54" fmla="*/ 2147483647 w 318"/>
              <a:gd name="T55" fmla="*/ 2147483647 h 332"/>
              <a:gd name="T56" fmla="*/ 2147483647 w 318"/>
              <a:gd name="T57" fmla="*/ 2147483647 h 332"/>
              <a:gd name="T58" fmla="*/ 2147483647 w 318"/>
              <a:gd name="T59" fmla="*/ 2147483647 h 332"/>
              <a:gd name="T60" fmla="*/ 2147483647 w 318"/>
              <a:gd name="T61" fmla="*/ 2147483647 h 332"/>
              <a:gd name="T62" fmla="*/ 2147483647 w 318"/>
              <a:gd name="T63" fmla="*/ 2147483647 h 332"/>
              <a:gd name="T64" fmla="*/ 0 w 318"/>
              <a:gd name="T65" fmla="*/ 2147483647 h 332"/>
              <a:gd name="T66" fmla="*/ 2147483647 w 318"/>
              <a:gd name="T67" fmla="*/ 2147483647 h 332"/>
              <a:gd name="T68" fmla="*/ 2147483647 w 318"/>
              <a:gd name="T69" fmla="*/ 2147483647 h 332"/>
              <a:gd name="T70" fmla="*/ 2147483647 w 318"/>
              <a:gd name="T71" fmla="*/ 2147483647 h 332"/>
              <a:gd name="T72" fmla="*/ 2147483647 w 318"/>
              <a:gd name="T73" fmla="*/ 2147483647 h 332"/>
              <a:gd name="T74" fmla="*/ 2147483647 w 318"/>
              <a:gd name="T75" fmla="*/ 2147483647 h 332"/>
              <a:gd name="T76" fmla="*/ 2147483647 w 318"/>
              <a:gd name="T77" fmla="*/ 2147483647 h 332"/>
              <a:gd name="T78" fmla="*/ 2147483647 w 318"/>
              <a:gd name="T79" fmla="*/ 2147483647 h 332"/>
              <a:gd name="T80" fmla="*/ 2147483647 w 318"/>
              <a:gd name="T81" fmla="*/ 2147483647 h 332"/>
              <a:gd name="T82" fmla="*/ 2147483647 w 318"/>
              <a:gd name="T83" fmla="*/ 2147483647 h 332"/>
              <a:gd name="T84" fmla="*/ 2147483647 w 318"/>
              <a:gd name="T85" fmla="*/ 2147483647 h 332"/>
              <a:gd name="T86" fmla="*/ 2147483647 w 318"/>
              <a:gd name="T87" fmla="*/ 2147483647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8"/>
              <a:gd name="T133" fmla="*/ 0 h 332"/>
              <a:gd name="T134" fmla="*/ 318 w 318"/>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8" h="332">
                <a:moveTo>
                  <a:pt x="98" y="36"/>
                </a:moveTo>
                <a:lnTo>
                  <a:pt x="110" y="34"/>
                </a:lnTo>
                <a:lnTo>
                  <a:pt x="116" y="30"/>
                </a:lnTo>
                <a:lnTo>
                  <a:pt x="124" y="26"/>
                </a:lnTo>
                <a:lnTo>
                  <a:pt x="132" y="20"/>
                </a:lnTo>
                <a:lnTo>
                  <a:pt x="146" y="14"/>
                </a:lnTo>
                <a:lnTo>
                  <a:pt x="166" y="8"/>
                </a:lnTo>
                <a:lnTo>
                  <a:pt x="186" y="4"/>
                </a:lnTo>
                <a:lnTo>
                  <a:pt x="198" y="4"/>
                </a:lnTo>
                <a:lnTo>
                  <a:pt x="202" y="4"/>
                </a:lnTo>
                <a:lnTo>
                  <a:pt x="206" y="6"/>
                </a:lnTo>
                <a:lnTo>
                  <a:pt x="210" y="8"/>
                </a:lnTo>
                <a:lnTo>
                  <a:pt x="214" y="8"/>
                </a:lnTo>
                <a:lnTo>
                  <a:pt x="220" y="6"/>
                </a:lnTo>
                <a:lnTo>
                  <a:pt x="222" y="4"/>
                </a:lnTo>
                <a:lnTo>
                  <a:pt x="224" y="2"/>
                </a:lnTo>
                <a:lnTo>
                  <a:pt x="230" y="0"/>
                </a:lnTo>
                <a:lnTo>
                  <a:pt x="248" y="0"/>
                </a:lnTo>
                <a:lnTo>
                  <a:pt x="260" y="0"/>
                </a:lnTo>
                <a:lnTo>
                  <a:pt x="258" y="10"/>
                </a:lnTo>
                <a:lnTo>
                  <a:pt x="256" y="22"/>
                </a:lnTo>
                <a:lnTo>
                  <a:pt x="256" y="34"/>
                </a:lnTo>
                <a:lnTo>
                  <a:pt x="256" y="40"/>
                </a:lnTo>
                <a:lnTo>
                  <a:pt x="254" y="48"/>
                </a:lnTo>
                <a:lnTo>
                  <a:pt x="252" y="52"/>
                </a:lnTo>
                <a:lnTo>
                  <a:pt x="248" y="54"/>
                </a:lnTo>
                <a:lnTo>
                  <a:pt x="246" y="56"/>
                </a:lnTo>
                <a:lnTo>
                  <a:pt x="246" y="60"/>
                </a:lnTo>
                <a:lnTo>
                  <a:pt x="246" y="66"/>
                </a:lnTo>
                <a:lnTo>
                  <a:pt x="250" y="72"/>
                </a:lnTo>
                <a:lnTo>
                  <a:pt x="254" y="76"/>
                </a:lnTo>
                <a:lnTo>
                  <a:pt x="256" y="80"/>
                </a:lnTo>
                <a:lnTo>
                  <a:pt x="260" y="84"/>
                </a:lnTo>
                <a:lnTo>
                  <a:pt x="264" y="90"/>
                </a:lnTo>
                <a:lnTo>
                  <a:pt x="268" y="96"/>
                </a:lnTo>
                <a:lnTo>
                  <a:pt x="272" y="102"/>
                </a:lnTo>
                <a:lnTo>
                  <a:pt x="276" y="128"/>
                </a:lnTo>
                <a:lnTo>
                  <a:pt x="276" y="126"/>
                </a:lnTo>
                <a:lnTo>
                  <a:pt x="278" y="132"/>
                </a:lnTo>
                <a:lnTo>
                  <a:pt x="278" y="138"/>
                </a:lnTo>
                <a:lnTo>
                  <a:pt x="280" y="144"/>
                </a:lnTo>
                <a:lnTo>
                  <a:pt x="282" y="150"/>
                </a:lnTo>
                <a:lnTo>
                  <a:pt x="282" y="158"/>
                </a:lnTo>
                <a:lnTo>
                  <a:pt x="284" y="190"/>
                </a:lnTo>
                <a:lnTo>
                  <a:pt x="280" y="194"/>
                </a:lnTo>
                <a:lnTo>
                  <a:pt x="278" y="202"/>
                </a:lnTo>
                <a:lnTo>
                  <a:pt x="280" y="206"/>
                </a:lnTo>
                <a:lnTo>
                  <a:pt x="282" y="210"/>
                </a:lnTo>
                <a:lnTo>
                  <a:pt x="288" y="222"/>
                </a:lnTo>
                <a:lnTo>
                  <a:pt x="290" y="228"/>
                </a:lnTo>
                <a:lnTo>
                  <a:pt x="296" y="232"/>
                </a:lnTo>
                <a:lnTo>
                  <a:pt x="306" y="236"/>
                </a:lnTo>
                <a:lnTo>
                  <a:pt x="310" y="238"/>
                </a:lnTo>
                <a:lnTo>
                  <a:pt x="314" y="244"/>
                </a:lnTo>
                <a:lnTo>
                  <a:pt x="318" y="252"/>
                </a:lnTo>
                <a:lnTo>
                  <a:pt x="248" y="300"/>
                </a:lnTo>
                <a:lnTo>
                  <a:pt x="220" y="328"/>
                </a:lnTo>
                <a:lnTo>
                  <a:pt x="182" y="332"/>
                </a:lnTo>
                <a:lnTo>
                  <a:pt x="182" y="318"/>
                </a:lnTo>
                <a:lnTo>
                  <a:pt x="170" y="314"/>
                </a:lnTo>
                <a:lnTo>
                  <a:pt x="160" y="310"/>
                </a:lnTo>
                <a:lnTo>
                  <a:pt x="152" y="302"/>
                </a:lnTo>
                <a:lnTo>
                  <a:pt x="148" y="298"/>
                </a:lnTo>
                <a:lnTo>
                  <a:pt x="148" y="294"/>
                </a:lnTo>
                <a:lnTo>
                  <a:pt x="0" y="182"/>
                </a:lnTo>
                <a:lnTo>
                  <a:pt x="0" y="160"/>
                </a:lnTo>
                <a:lnTo>
                  <a:pt x="8" y="148"/>
                </a:lnTo>
                <a:lnTo>
                  <a:pt x="18" y="144"/>
                </a:lnTo>
                <a:lnTo>
                  <a:pt x="32" y="138"/>
                </a:lnTo>
                <a:lnTo>
                  <a:pt x="48" y="132"/>
                </a:lnTo>
                <a:lnTo>
                  <a:pt x="54" y="128"/>
                </a:lnTo>
                <a:lnTo>
                  <a:pt x="56" y="124"/>
                </a:lnTo>
                <a:lnTo>
                  <a:pt x="60" y="118"/>
                </a:lnTo>
                <a:lnTo>
                  <a:pt x="66" y="116"/>
                </a:lnTo>
                <a:lnTo>
                  <a:pt x="70" y="114"/>
                </a:lnTo>
                <a:lnTo>
                  <a:pt x="72" y="112"/>
                </a:lnTo>
                <a:lnTo>
                  <a:pt x="72" y="110"/>
                </a:lnTo>
                <a:lnTo>
                  <a:pt x="72" y="102"/>
                </a:lnTo>
                <a:lnTo>
                  <a:pt x="80" y="100"/>
                </a:lnTo>
                <a:lnTo>
                  <a:pt x="84" y="96"/>
                </a:lnTo>
                <a:lnTo>
                  <a:pt x="90" y="92"/>
                </a:lnTo>
                <a:lnTo>
                  <a:pt x="96" y="92"/>
                </a:lnTo>
                <a:lnTo>
                  <a:pt x="106" y="92"/>
                </a:lnTo>
                <a:lnTo>
                  <a:pt x="110" y="92"/>
                </a:lnTo>
                <a:lnTo>
                  <a:pt x="112" y="90"/>
                </a:lnTo>
                <a:lnTo>
                  <a:pt x="112" y="86"/>
                </a:lnTo>
                <a:lnTo>
                  <a:pt x="104" y="60"/>
                </a:lnTo>
                <a:lnTo>
                  <a:pt x="96" y="36"/>
                </a:lnTo>
                <a:lnTo>
                  <a:pt x="98" y="3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99" name="Freeform 111"/>
          <p:cNvSpPr/>
          <p:nvPr/>
        </p:nvSpPr>
        <p:spPr bwMode="auto">
          <a:xfrm>
            <a:off x="5005388" y="1987550"/>
            <a:ext cx="223837" cy="193675"/>
          </a:xfrm>
          <a:custGeom>
            <a:avLst/>
            <a:gdLst>
              <a:gd name="T0" fmla="*/ 2147483647 w 180"/>
              <a:gd name="T1" fmla="*/ 2147483647 h 154"/>
              <a:gd name="T2" fmla="*/ 2147483647 w 180"/>
              <a:gd name="T3" fmla="*/ 2147483647 h 154"/>
              <a:gd name="T4" fmla="*/ 2147483647 w 180"/>
              <a:gd name="T5" fmla="*/ 2147483647 h 154"/>
              <a:gd name="T6" fmla="*/ 2147483647 w 180"/>
              <a:gd name="T7" fmla="*/ 2147483647 h 154"/>
              <a:gd name="T8" fmla="*/ 2147483647 w 180"/>
              <a:gd name="T9" fmla="*/ 2147483647 h 154"/>
              <a:gd name="T10" fmla="*/ 2147483647 w 180"/>
              <a:gd name="T11" fmla="*/ 2147483647 h 154"/>
              <a:gd name="T12" fmla="*/ 2147483647 w 180"/>
              <a:gd name="T13" fmla="*/ 2147483647 h 154"/>
              <a:gd name="T14" fmla="*/ 2147483647 w 180"/>
              <a:gd name="T15" fmla="*/ 2147483647 h 154"/>
              <a:gd name="T16" fmla="*/ 2147483647 w 180"/>
              <a:gd name="T17" fmla="*/ 2147483647 h 154"/>
              <a:gd name="T18" fmla="*/ 2147483647 w 180"/>
              <a:gd name="T19" fmla="*/ 2147483647 h 154"/>
              <a:gd name="T20" fmla="*/ 2147483647 w 180"/>
              <a:gd name="T21" fmla="*/ 2147483647 h 154"/>
              <a:gd name="T22" fmla="*/ 2147483647 w 180"/>
              <a:gd name="T23" fmla="*/ 2147483647 h 154"/>
              <a:gd name="T24" fmla="*/ 2147483647 w 180"/>
              <a:gd name="T25" fmla="*/ 2147483647 h 154"/>
              <a:gd name="T26" fmla="*/ 2147483647 w 180"/>
              <a:gd name="T27" fmla="*/ 2147483647 h 154"/>
              <a:gd name="T28" fmla="*/ 2147483647 w 180"/>
              <a:gd name="T29" fmla="*/ 2147483647 h 154"/>
              <a:gd name="T30" fmla="*/ 2147483647 w 180"/>
              <a:gd name="T31" fmla="*/ 2147483647 h 154"/>
              <a:gd name="T32" fmla="*/ 2147483647 w 180"/>
              <a:gd name="T33" fmla="*/ 2147483647 h 154"/>
              <a:gd name="T34" fmla="*/ 2147483647 w 180"/>
              <a:gd name="T35" fmla="*/ 2147483647 h 154"/>
              <a:gd name="T36" fmla="*/ 2147483647 w 180"/>
              <a:gd name="T37" fmla="*/ 2147483647 h 154"/>
              <a:gd name="T38" fmla="*/ 2147483647 w 180"/>
              <a:gd name="T39" fmla="*/ 2147483647 h 154"/>
              <a:gd name="T40" fmla="*/ 2147483647 w 180"/>
              <a:gd name="T41" fmla="*/ 2147483647 h 154"/>
              <a:gd name="T42" fmla="*/ 2147483647 w 180"/>
              <a:gd name="T43" fmla="*/ 2147483647 h 154"/>
              <a:gd name="T44" fmla="*/ 2147483647 w 180"/>
              <a:gd name="T45" fmla="*/ 2147483647 h 154"/>
              <a:gd name="T46" fmla="*/ 2147483647 w 180"/>
              <a:gd name="T47" fmla="*/ 2147483647 h 154"/>
              <a:gd name="T48" fmla="*/ 2147483647 w 180"/>
              <a:gd name="T49" fmla="*/ 2147483647 h 154"/>
              <a:gd name="T50" fmla="*/ 2147483647 w 180"/>
              <a:gd name="T51" fmla="*/ 2147483647 h 154"/>
              <a:gd name="T52" fmla="*/ 2147483647 w 180"/>
              <a:gd name="T53" fmla="*/ 2147483647 h 154"/>
              <a:gd name="T54" fmla="*/ 2147483647 w 180"/>
              <a:gd name="T55" fmla="*/ 2147483647 h 154"/>
              <a:gd name="T56" fmla="*/ 2147483647 w 180"/>
              <a:gd name="T57" fmla="*/ 2147483647 h 154"/>
              <a:gd name="T58" fmla="*/ 2147483647 w 180"/>
              <a:gd name="T59" fmla="*/ 2147483647 h 154"/>
              <a:gd name="T60" fmla="*/ 2147483647 w 180"/>
              <a:gd name="T61" fmla="*/ 2147483647 h 154"/>
              <a:gd name="T62" fmla="*/ 2147483647 w 180"/>
              <a:gd name="T63" fmla="*/ 0 h 154"/>
              <a:gd name="T64" fmla="*/ 2147483647 w 180"/>
              <a:gd name="T65" fmla="*/ 2147483647 h 154"/>
              <a:gd name="T66" fmla="*/ 2147483647 w 180"/>
              <a:gd name="T67" fmla="*/ 2147483647 h 154"/>
              <a:gd name="T68" fmla="*/ 2147483647 w 180"/>
              <a:gd name="T69" fmla="*/ 2147483647 h 154"/>
              <a:gd name="T70" fmla="*/ 2147483647 w 180"/>
              <a:gd name="T71" fmla="*/ 2147483647 h 154"/>
              <a:gd name="T72" fmla="*/ 2147483647 w 180"/>
              <a:gd name="T73" fmla="*/ 2147483647 h 154"/>
              <a:gd name="T74" fmla="*/ 2147483647 w 180"/>
              <a:gd name="T75" fmla="*/ 2147483647 h 154"/>
              <a:gd name="T76" fmla="*/ 2147483647 w 180"/>
              <a:gd name="T77" fmla="*/ 2147483647 h 154"/>
              <a:gd name="T78" fmla="*/ 2147483647 w 180"/>
              <a:gd name="T79" fmla="*/ 2147483647 h 154"/>
              <a:gd name="T80" fmla="*/ 2147483647 w 180"/>
              <a:gd name="T81" fmla="*/ 2147483647 h 154"/>
              <a:gd name="T82" fmla="*/ 2147483647 w 180"/>
              <a:gd name="T83" fmla="*/ 2147483647 h 154"/>
              <a:gd name="T84" fmla="*/ 2147483647 w 180"/>
              <a:gd name="T85" fmla="*/ 2147483647 h 154"/>
              <a:gd name="T86" fmla="*/ 2147483647 w 180"/>
              <a:gd name="T87" fmla="*/ 2147483647 h 154"/>
              <a:gd name="T88" fmla="*/ 2147483647 w 180"/>
              <a:gd name="T89" fmla="*/ 2147483647 h 154"/>
              <a:gd name="T90" fmla="*/ 2147483647 w 180"/>
              <a:gd name="T91" fmla="*/ 2147483647 h 154"/>
              <a:gd name="T92" fmla="*/ 2147483647 w 180"/>
              <a:gd name="T93" fmla="*/ 2147483647 h 154"/>
              <a:gd name="T94" fmla="*/ 2147483647 w 180"/>
              <a:gd name="T95" fmla="*/ 2147483647 h 154"/>
              <a:gd name="T96" fmla="*/ 2147483647 w 180"/>
              <a:gd name="T97" fmla="*/ 2147483647 h 154"/>
              <a:gd name="T98" fmla="*/ 2147483647 w 180"/>
              <a:gd name="T99" fmla="*/ 2147483647 h 154"/>
              <a:gd name="T100" fmla="*/ 2147483647 w 180"/>
              <a:gd name="T101" fmla="*/ 2147483647 h 154"/>
              <a:gd name="T102" fmla="*/ 2147483647 w 180"/>
              <a:gd name="T103" fmla="*/ 2147483647 h 154"/>
              <a:gd name="T104" fmla="*/ 2147483647 w 180"/>
              <a:gd name="T105" fmla="*/ 2147483647 h 154"/>
              <a:gd name="T106" fmla="*/ 0 w 180"/>
              <a:gd name="T107" fmla="*/ 2147483647 h 154"/>
              <a:gd name="T108" fmla="*/ 2147483647 w 180"/>
              <a:gd name="T109" fmla="*/ 2147483647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0"/>
              <a:gd name="T166" fmla="*/ 0 h 154"/>
              <a:gd name="T167" fmla="*/ 180 w 180"/>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0" h="154">
                <a:moveTo>
                  <a:pt x="68" y="152"/>
                </a:moveTo>
                <a:lnTo>
                  <a:pt x="68" y="136"/>
                </a:lnTo>
                <a:lnTo>
                  <a:pt x="76" y="124"/>
                </a:lnTo>
                <a:lnTo>
                  <a:pt x="86" y="120"/>
                </a:lnTo>
                <a:lnTo>
                  <a:pt x="100" y="114"/>
                </a:lnTo>
                <a:lnTo>
                  <a:pt x="116" y="108"/>
                </a:lnTo>
                <a:lnTo>
                  <a:pt x="122" y="104"/>
                </a:lnTo>
                <a:lnTo>
                  <a:pt x="124" y="100"/>
                </a:lnTo>
                <a:lnTo>
                  <a:pt x="128" y="94"/>
                </a:lnTo>
                <a:lnTo>
                  <a:pt x="134" y="92"/>
                </a:lnTo>
                <a:lnTo>
                  <a:pt x="138" y="90"/>
                </a:lnTo>
                <a:lnTo>
                  <a:pt x="140" y="88"/>
                </a:lnTo>
                <a:lnTo>
                  <a:pt x="140" y="86"/>
                </a:lnTo>
                <a:lnTo>
                  <a:pt x="140" y="78"/>
                </a:lnTo>
                <a:lnTo>
                  <a:pt x="148" y="76"/>
                </a:lnTo>
                <a:lnTo>
                  <a:pt x="152" y="72"/>
                </a:lnTo>
                <a:lnTo>
                  <a:pt x="158" y="68"/>
                </a:lnTo>
                <a:lnTo>
                  <a:pt x="164" y="68"/>
                </a:lnTo>
                <a:lnTo>
                  <a:pt x="174" y="68"/>
                </a:lnTo>
                <a:lnTo>
                  <a:pt x="178" y="68"/>
                </a:lnTo>
                <a:lnTo>
                  <a:pt x="180" y="66"/>
                </a:lnTo>
                <a:lnTo>
                  <a:pt x="180" y="62"/>
                </a:lnTo>
                <a:lnTo>
                  <a:pt x="172" y="36"/>
                </a:lnTo>
                <a:lnTo>
                  <a:pt x="164" y="12"/>
                </a:lnTo>
                <a:lnTo>
                  <a:pt x="166" y="12"/>
                </a:lnTo>
                <a:lnTo>
                  <a:pt x="148" y="14"/>
                </a:lnTo>
                <a:lnTo>
                  <a:pt x="136" y="12"/>
                </a:lnTo>
                <a:lnTo>
                  <a:pt x="126" y="10"/>
                </a:lnTo>
                <a:lnTo>
                  <a:pt x="124" y="8"/>
                </a:lnTo>
                <a:lnTo>
                  <a:pt x="124" y="4"/>
                </a:lnTo>
                <a:lnTo>
                  <a:pt x="122" y="2"/>
                </a:lnTo>
                <a:lnTo>
                  <a:pt x="118" y="0"/>
                </a:lnTo>
                <a:lnTo>
                  <a:pt x="114" y="2"/>
                </a:lnTo>
                <a:lnTo>
                  <a:pt x="110" y="4"/>
                </a:lnTo>
                <a:lnTo>
                  <a:pt x="106" y="14"/>
                </a:lnTo>
                <a:lnTo>
                  <a:pt x="102" y="26"/>
                </a:lnTo>
                <a:lnTo>
                  <a:pt x="98" y="32"/>
                </a:lnTo>
                <a:lnTo>
                  <a:pt x="92" y="40"/>
                </a:lnTo>
                <a:lnTo>
                  <a:pt x="82" y="44"/>
                </a:lnTo>
                <a:lnTo>
                  <a:pt x="74" y="52"/>
                </a:lnTo>
                <a:lnTo>
                  <a:pt x="66" y="58"/>
                </a:lnTo>
                <a:lnTo>
                  <a:pt x="62" y="64"/>
                </a:lnTo>
                <a:lnTo>
                  <a:pt x="60" y="70"/>
                </a:lnTo>
                <a:lnTo>
                  <a:pt x="60" y="82"/>
                </a:lnTo>
                <a:lnTo>
                  <a:pt x="58" y="94"/>
                </a:lnTo>
                <a:lnTo>
                  <a:pt x="54" y="108"/>
                </a:lnTo>
                <a:lnTo>
                  <a:pt x="50" y="114"/>
                </a:lnTo>
                <a:lnTo>
                  <a:pt x="44" y="118"/>
                </a:lnTo>
                <a:lnTo>
                  <a:pt x="32" y="130"/>
                </a:lnTo>
                <a:lnTo>
                  <a:pt x="24" y="136"/>
                </a:lnTo>
                <a:lnTo>
                  <a:pt x="18" y="140"/>
                </a:lnTo>
                <a:lnTo>
                  <a:pt x="12" y="142"/>
                </a:lnTo>
                <a:lnTo>
                  <a:pt x="4" y="146"/>
                </a:lnTo>
                <a:lnTo>
                  <a:pt x="0" y="154"/>
                </a:lnTo>
                <a:lnTo>
                  <a:pt x="68" y="15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00" name="Freeform 112"/>
          <p:cNvSpPr/>
          <p:nvPr/>
        </p:nvSpPr>
        <p:spPr bwMode="auto">
          <a:xfrm>
            <a:off x="4929188" y="2178050"/>
            <a:ext cx="157162" cy="147638"/>
          </a:xfrm>
          <a:custGeom>
            <a:avLst/>
            <a:gdLst>
              <a:gd name="T0" fmla="*/ 2147483647 w 126"/>
              <a:gd name="T1" fmla="*/ 0 h 116"/>
              <a:gd name="T2" fmla="*/ 2147483647 w 126"/>
              <a:gd name="T3" fmla="*/ 2147483647 h 116"/>
              <a:gd name="T4" fmla="*/ 2147483647 w 126"/>
              <a:gd name="T5" fmla="*/ 2147483647 h 116"/>
              <a:gd name="T6" fmla="*/ 2147483647 w 126"/>
              <a:gd name="T7" fmla="*/ 2147483647 h 116"/>
              <a:gd name="T8" fmla="*/ 2147483647 w 126"/>
              <a:gd name="T9" fmla="*/ 2147483647 h 116"/>
              <a:gd name="T10" fmla="*/ 2147483647 w 126"/>
              <a:gd name="T11" fmla="*/ 2147483647 h 116"/>
              <a:gd name="T12" fmla="*/ 2147483647 w 126"/>
              <a:gd name="T13" fmla="*/ 2147483647 h 116"/>
              <a:gd name="T14" fmla="*/ 0 w 126"/>
              <a:gd name="T15" fmla="*/ 2147483647 h 116"/>
              <a:gd name="T16" fmla="*/ 0 w 126"/>
              <a:gd name="T17" fmla="*/ 2147483647 h 116"/>
              <a:gd name="T18" fmla="*/ 2147483647 w 126"/>
              <a:gd name="T19" fmla="*/ 2147483647 h 116"/>
              <a:gd name="T20" fmla="*/ 2147483647 w 126"/>
              <a:gd name="T21" fmla="*/ 2147483647 h 116"/>
              <a:gd name="T22" fmla="*/ 2147483647 w 126"/>
              <a:gd name="T23" fmla="*/ 2147483647 h 116"/>
              <a:gd name="T24" fmla="*/ 2147483647 w 126"/>
              <a:gd name="T25" fmla="*/ 2147483647 h 116"/>
              <a:gd name="T26" fmla="*/ 2147483647 w 126"/>
              <a:gd name="T27" fmla="*/ 2147483647 h 116"/>
              <a:gd name="T28" fmla="*/ 2147483647 w 126"/>
              <a:gd name="T29" fmla="*/ 2147483647 h 116"/>
              <a:gd name="T30" fmla="*/ 2147483647 w 126"/>
              <a:gd name="T31" fmla="*/ 2147483647 h 116"/>
              <a:gd name="T32" fmla="*/ 2147483647 w 126"/>
              <a:gd name="T33" fmla="*/ 2147483647 h 116"/>
              <a:gd name="T34" fmla="*/ 2147483647 w 126"/>
              <a:gd name="T35" fmla="*/ 0 h 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16"/>
              <a:gd name="T56" fmla="*/ 126 w 126"/>
              <a:gd name="T57" fmla="*/ 116 h 1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16">
                <a:moveTo>
                  <a:pt x="126" y="0"/>
                </a:moveTo>
                <a:lnTo>
                  <a:pt x="126" y="32"/>
                </a:lnTo>
                <a:lnTo>
                  <a:pt x="76" y="32"/>
                </a:lnTo>
                <a:lnTo>
                  <a:pt x="76" y="78"/>
                </a:lnTo>
                <a:lnTo>
                  <a:pt x="66" y="82"/>
                </a:lnTo>
                <a:lnTo>
                  <a:pt x="58" y="90"/>
                </a:lnTo>
                <a:lnTo>
                  <a:pt x="56" y="116"/>
                </a:lnTo>
                <a:lnTo>
                  <a:pt x="0" y="116"/>
                </a:lnTo>
                <a:lnTo>
                  <a:pt x="0" y="108"/>
                </a:lnTo>
                <a:lnTo>
                  <a:pt x="2" y="100"/>
                </a:lnTo>
                <a:lnTo>
                  <a:pt x="10" y="88"/>
                </a:lnTo>
                <a:lnTo>
                  <a:pt x="20" y="74"/>
                </a:lnTo>
                <a:lnTo>
                  <a:pt x="24" y="66"/>
                </a:lnTo>
                <a:lnTo>
                  <a:pt x="38" y="42"/>
                </a:lnTo>
                <a:lnTo>
                  <a:pt x="50" y="20"/>
                </a:lnTo>
                <a:lnTo>
                  <a:pt x="56" y="12"/>
                </a:lnTo>
                <a:lnTo>
                  <a:pt x="60" y="2"/>
                </a:lnTo>
                <a:lnTo>
                  <a:pt x="126"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01" name="Freeform 113"/>
          <p:cNvSpPr/>
          <p:nvPr/>
        </p:nvSpPr>
        <p:spPr bwMode="auto">
          <a:xfrm>
            <a:off x="4929188" y="2178050"/>
            <a:ext cx="231775" cy="300038"/>
          </a:xfrm>
          <a:custGeom>
            <a:avLst/>
            <a:gdLst>
              <a:gd name="T0" fmla="*/ 2147483647 w 186"/>
              <a:gd name="T1" fmla="*/ 0 h 238"/>
              <a:gd name="T2" fmla="*/ 2147483647 w 186"/>
              <a:gd name="T3" fmla="*/ 0 h 238"/>
              <a:gd name="T4" fmla="*/ 2147483647 w 186"/>
              <a:gd name="T5" fmla="*/ 2147483647 h 238"/>
              <a:gd name="T6" fmla="*/ 2147483647 w 186"/>
              <a:gd name="T7" fmla="*/ 2147483647 h 238"/>
              <a:gd name="T8" fmla="*/ 2147483647 w 186"/>
              <a:gd name="T9" fmla="*/ 2147483647 h 238"/>
              <a:gd name="T10" fmla="*/ 2147483647 w 186"/>
              <a:gd name="T11" fmla="*/ 2147483647 h 238"/>
              <a:gd name="T12" fmla="*/ 2147483647 w 186"/>
              <a:gd name="T13" fmla="*/ 2147483647 h 238"/>
              <a:gd name="T14" fmla="*/ 2147483647 w 186"/>
              <a:gd name="T15" fmla="*/ 2147483647 h 238"/>
              <a:gd name="T16" fmla="*/ 0 w 186"/>
              <a:gd name="T17" fmla="*/ 2147483647 h 238"/>
              <a:gd name="T18" fmla="*/ 2147483647 w 186"/>
              <a:gd name="T19" fmla="*/ 2147483647 h 238"/>
              <a:gd name="T20" fmla="*/ 2147483647 w 186"/>
              <a:gd name="T21" fmla="*/ 2147483647 h 238"/>
              <a:gd name="T22" fmla="*/ 2147483647 w 186"/>
              <a:gd name="T23" fmla="*/ 2147483647 h 238"/>
              <a:gd name="T24" fmla="*/ 2147483647 w 186"/>
              <a:gd name="T25" fmla="*/ 2147483647 h 238"/>
              <a:gd name="T26" fmla="*/ 2147483647 w 186"/>
              <a:gd name="T27" fmla="*/ 2147483647 h 238"/>
              <a:gd name="T28" fmla="*/ 2147483647 w 186"/>
              <a:gd name="T29" fmla="*/ 2147483647 h 238"/>
              <a:gd name="T30" fmla="*/ 2147483647 w 186"/>
              <a:gd name="T31" fmla="*/ 2147483647 h 238"/>
              <a:gd name="T32" fmla="*/ 2147483647 w 186"/>
              <a:gd name="T33" fmla="*/ 2147483647 h 238"/>
              <a:gd name="T34" fmla="*/ 2147483647 w 186"/>
              <a:gd name="T35" fmla="*/ 2147483647 h 238"/>
              <a:gd name="T36" fmla="*/ 2147483647 w 186"/>
              <a:gd name="T37" fmla="*/ 2147483647 h 238"/>
              <a:gd name="T38" fmla="*/ 2147483647 w 186"/>
              <a:gd name="T39" fmla="*/ 2147483647 h 238"/>
              <a:gd name="T40" fmla="*/ 2147483647 w 186"/>
              <a:gd name="T41" fmla="*/ 2147483647 h 238"/>
              <a:gd name="T42" fmla="*/ 2147483647 w 186"/>
              <a:gd name="T43" fmla="*/ 2147483647 h 238"/>
              <a:gd name="T44" fmla="*/ 2147483647 w 186"/>
              <a:gd name="T45" fmla="*/ 2147483647 h 238"/>
              <a:gd name="T46" fmla="*/ 2147483647 w 186"/>
              <a:gd name="T47" fmla="*/ 2147483647 h 238"/>
              <a:gd name="T48" fmla="*/ 2147483647 w 186"/>
              <a:gd name="T49" fmla="*/ 2147483647 h 238"/>
              <a:gd name="T50" fmla="*/ 2147483647 w 186"/>
              <a:gd name="T51" fmla="*/ 2147483647 h 238"/>
              <a:gd name="T52" fmla="*/ 2147483647 w 186"/>
              <a:gd name="T53" fmla="*/ 2147483647 h 238"/>
              <a:gd name="T54" fmla="*/ 2147483647 w 186"/>
              <a:gd name="T55" fmla="*/ 2147483647 h 238"/>
              <a:gd name="T56" fmla="*/ 2147483647 w 186"/>
              <a:gd name="T57" fmla="*/ 2147483647 h 238"/>
              <a:gd name="T58" fmla="*/ 2147483647 w 186"/>
              <a:gd name="T59" fmla="*/ 2147483647 h 238"/>
              <a:gd name="T60" fmla="*/ 2147483647 w 186"/>
              <a:gd name="T61" fmla="*/ 2147483647 h 238"/>
              <a:gd name="T62" fmla="*/ 2147483647 w 186"/>
              <a:gd name="T63" fmla="*/ 2147483647 h 238"/>
              <a:gd name="T64" fmla="*/ 2147483647 w 186"/>
              <a:gd name="T65" fmla="*/ 2147483647 h 238"/>
              <a:gd name="T66" fmla="*/ 2147483647 w 186"/>
              <a:gd name="T67" fmla="*/ 2147483647 h 238"/>
              <a:gd name="T68" fmla="*/ 2147483647 w 186"/>
              <a:gd name="T69" fmla="*/ 2147483647 h 238"/>
              <a:gd name="T70" fmla="*/ 2147483647 w 186"/>
              <a:gd name="T71" fmla="*/ 2147483647 h 238"/>
              <a:gd name="T72" fmla="*/ 2147483647 w 186"/>
              <a:gd name="T73" fmla="*/ 2147483647 h 238"/>
              <a:gd name="T74" fmla="*/ 2147483647 w 186"/>
              <a:gd name="T75" fmla="*/ 2147483647 h 238"/>
              <a:gd name="T76" fmla="*/ 2147483647 w 186"/>
              <a:gd name="T77" fmla="*/ 2147483647 h 238"/>
              <a:gd name="T78" fmla="*/ 2147483647 w 186"/>
              <a:gd name="T79" fmla="*/ 2147483647 h 238"/>
              <a:gd name="T80" fmla="*/ 2147483647 w 186"/>
              <a:gd name="T81" fmla="*/ 2147483647 h 238"/>
              <a:gd name="T82" fmla="*/ 2147483647 w 186"/>
              <a:gd name="T83" fmla="*/ 2147483647 h 238"/>
              <a:gd name="T84" fmla="*/ 2147483647 w 186"/>
              <a:gd name="T85" fmla="*/ 2147483647 h 238"/>
              <a:gd name="T86" fmla="*/ 2147483647 w 186"/>
              <a:gd name="T87" fmla="*/ 2147483647 h 238"/>
              <a:gd name="T88" fmla="*/ 2147483647 w 186"/>
              <a:gd name="T89" fmla="*/ 2147483647 h 238"/>
              <a:gd name="T90" fmla="*/ 2147483647 w 186"/>
              <a:gd name="T91" fmla="*/ 2147483647 h 238"/>
              <a:gd name="T92" fmla="*/ 2147483647 w 186"/>
              <a:gd name="T93" fmla="*/ 2147483647 h 238"/>
              <a:gd name="T94" fmla="*/ 2147483647 w 186"/>
              <a:gd name="T95" fmla="*/ 2147483647 h 238"/>
              <a:gd name="T96" fmla="*/ 2147483647 w 186"/>
              <a:gd name="T97" fmla="*/ 2147483647 h 238"/>
              <a:gd name="T98" fmla="*/ 2147483647 w 186"/>
              <a:gd name="T99" fmla="*/ 2147483647 h 238"/>
              <a:gd name="T100" fmla="*/ 2147483647 w 186"/>
              <a:gd name="T101" fmla="*/ 2147483647 h 238"/>
              <a:gd name="T102" fmla="*/ 2147483647 w 186"/>
              <a:gd name="T103" fmla="*/ 2147483647 h 238"/>
              <a:gd name="T104" fmla="*/ 2147483647 w 186"/>
              <a:gd name="T105" fmla="*/ 2147483647 h 238"/>
              <a:gd name="T106" fmla="*/ 2147483647 w 186"/>
              <a:gd name="T107" fmla="*/ 2147483647 h 238"/>
              <a:gd name="T108" fmla="*/ 2147483647 w 186"/>
              <a:gd name="T109" fmla="*/ 2147483647 h 238"/>
              <a:gd name="T110" fmla="*/ 2147483647 w 186"/>
              <a:gd name="T111" fmla="*/ 2147483647 h 238"/>
              <a:gd name="T112" fmla="*/ 2147483647 w 186"/>
              <a:gd name="T113" fmla="*/ 2147483647 h 238"/>
              <a:gd name="T114" fmla="*/ 2147483647 w 186"/>
              <a:gd name="T115" fmla="*/ 2147483647 h 238"/>
              <a:gd name="T116" fmla="*/ 2147483647 w 186"/>
              <a:gd name="T117" fmla="*/ 2147483647 h 238"/>
              <a:gd name="T118" fmla="*/ 2147483647 w 186"/>
              <a:gd name="T119" fmla="*/ 2147483647 h 238"/>
              <a:gd name="T120" fmla="*/ 2147483647 w 186"/>
              <a:gd name="T121" fmla="*/ 0 h 2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6"/>
              <a:gd name="T184" fmla="*/ 0 h 238"/>
              <a:gd name="T185" fmla="*/ 186 w 186"/>
              <a:gd name="T186" fmla="*/ 238 h 2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6" h="238">
                <a:moveTo>
                  <a:pt x="128" y="0"/>
                </a:moveTo>
                <a:lnTo>
                  <a:pt x="126" y="0"/>
                </a:lnTo>
                <a:lnTo>
                  <a:pt x="126" y="32"/>
                </a:lnTo>
                <a:lnTo>
                  <a:pt x="76" y="32"/>
                </a:lnTo>
                <a:lnTo>
                  <a:pt x="76" y="78"/>
                </a:lnTo>
                <a:lnTo>
                  <a:pt x="66" y="82"/>
                </a:lnTo>
                <a:lnTo>
                  <a:pt x="58" y="90"/>
                </a:lnTo>
                <a:lnTo>
                  <a:pt x="56" y="116"/>
                </a:lnTo>
                <a:lnTo>
                  <a:pt x="0" y="116"/>
                </a:lnTo>
                <a:lnTo>
                  <a:pt x="2" y="124"/>
                </a:lnTo>
                <a:lnTo>
                  <a:pt x="6" y="128"/>
                </a:lnTo>
                <a:lnTo>
                  <a:pt x="10" y="134"/>
                </a:lnTo>
                <a:lnTo>
                  <a:pt x="12" y="138"/>
                </a:lnTo>
                <a:lnTo>
                  <a:pt x="10" y="142"/>
                </a:lnTo>
                <a:lnTo>
                  <a:pt x="8" y="146"/>
                </a:lnTo>
                <a:lnTo>
                  <a:pt x="6" y="150"/>
                </a:lnTo>
                <a:lnTo>
                  <a:pt x="6" y="152"/>
                </a:lnTo>
                <a:lnTo>
                  <a:pt x="6" y="156"/>
                </a:lnTo>
                <a:lnTo>
                  <a:pt x="10" y="158"/>
                </a:lnTo>
                <a:lnTo>
                  <a:pt x="14" y="166"/>
                </a:lnTo>
                <a:lnTo>
                  <a:pt x="12" y="166"/>
                </a:lnTo>
                <a:lnTo>
                  <a:pt x="14" y="176"/>
                </a:lnTo>
                <a:lnTo>
                  <a:pt x="12" y="186"/>
                </a:lnTo>
                <a:lnTo>
                  <a:pt x="10" y="196"/>
                </a:lnTo>
                <a:lnTo>
                  <a:pt x="6" y="206"/>
                </a:lnTo>
                <a:lnTo>
                  <a:pt x="10" y="206"/>
                </a:lnTo>
                <a:lnTo>
                  <a:pt x="12" y="206"/>
                </a:lnTo>
                <a:lnTo>
                  <a:pt x="16" y="206"/>
                </a:lnTo>
                <a:lnTo>
                  <a:pt x="18" y="204"/>
                </a:lnTo>
                <a:lnTo>
                  <a:pt x="22" y="202"/>
                </a:lnTo>
                <a:lnTo>
                  <a:pt x="26" y="202"/>
                </a:lnTo>
                <a:lnTo>
                  <a:pt x="34" y="204"/>
                </a:lnTo>
                <a:lnTo>
                  <a:pt x="42" y="208"/>
                </a:lnTo>
                <a:lnTo>
                  <a:pt x="48" y="210"/>
                </a:lnTo>
                <a:lnTo>
                  <a:pt x="50" y="216"/>
                </a:lnTo>
                <a:lnTo>
                  <a:pt x="60" y="230"/>
                </a:lnTo>
                <a:lnTo>
                  <a:pt x="64" y="234"/>
                </a:lnTo>
                <a:lnTo>
                  <a:pt x="70" y="238"/>
                </a:lnTo>
                <a:lnTo>
                  <a:pt x="76" y="228"/>
                </a:lnTo>
                <a:lnTo>
                  <a:pt x="78" y="222"/>
                </a:lnTo>
                <a:lnTo>
                  <a:pt x="82" y="222"/>
                </a:lnTo>
                <a:lnTo>
                  <a:pt x="88" y="220"/>
                </a:lnTo>
                <a:lnTo>
                  <a:pt x="86" y="226"/>
                </a:lnTo>
                <a:lnTo>
                  <a:pt x="88" y="230"/>
                </a:lnTo>
                <a:lnTo>
                  <a:pt x="92" y="224"/>
                </a:lnTo>
                <a:lnTo>
                  <a:pt x="94" y="224"/>
                </a:lnTo>
                <a:lnTo>
                  <a:pt x="96" y="222"/>
                </a:lnTo>
                <a:lnTo>
                  <a:pt x="98" y="224"/>
                </a:lnTo>
                <a:lnTo>
                  <a:pt x="100" y="226"/>
                </a:lnTo>
                <a:lnTo>
                  <a:pt x="102" y="228"/>
                </a:lnTo>
                <a:lnTo>
                  <a:pt x="106" y="226"/>
                </a:lnTo>
                <a:lnTo>
                  <a:pt x="110" y="224"/>
                </a:lnTo>
                <a:lnTo>
                  <a:pt x="172" y="224"/>
                </a:lnTo>
                <a:lnTo>
                  <a:pt x="174" y="216"/>
                </a:lnTo>
                <a:lnTo>
                  <a:pt x="176" y="208"/>
                </a:lnTo>
                <a:lnTo>
                  <a:pt x="172" y="208"/>
                </a:lnTo>
                <a:lnTo>
                  <a:pt x="170" y="206"/>
                </a:lnTo>
                <a:lnTo>
                  <a:pt x="158" y="50"/>
                </a:lnTo>
                <a:lnTo>
                  <a:pt x="186" y="50"/>
                </a:lnTo>
                <a:lnTo>
                  <a:pt x="128" y="6"/>
                </a:lnTo>
                <a:lnTo>
                  <a:pt x="128"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02" name="Freeform 114"/>
          <p:cNvSpPr/>
          <p:nvPr/>
        </p:nvSpPr>
        <p:spPr bwMode="auto">
          <a:xfrm>
            <a:off x="5013325" y="2241550"/>
            <a:ext cx="319088" cy="339725"/>
          </a:xfrm>
          <a:custGeom>
            <a:avLst/>
            <a:gdLst>
              <a:gd name="T0" fmla="*/ 2147483647 w 256"/>
              <a:gd name="T1" fmla="*/ 2147483647 h 270"/>
              <a:gd name="T2" fmla="*/ 2147483647 w 256"/>
              <a:gd name="T3" fmla="*/ 2147483647 h 270"/>
              <a:gd name="T4" fmla="*/ 2147483647 w 256"/>
              <a:gd name="T5" fmla="*/ 2147483647 h 270"/>
              <a:gd name="T6" fmla="*/ 2147483647 w 256"/>
              <a:gd name="T7" fmla="*/ 2147483647 h 270"/>
              <a:gd name="T8" fmla="*/ 2147483647 w 256"/>
              <a:gd name="T9" fmla="*/ 2147483647 h 270"/>
              <a:gd name="T10" fmla="*/ 2147483647 w 256"/>
              <a:gd name="T11" fmla="*/ 2147483647 h 270"/>
              <a:gd name="T12" fmla="*/ 2147483647 w 256"/>
              <a:gd name="T13" fmla="*/ 2147483647 h 270"/>
              <a:gd name="T14" fmla="*/ 2147483647 w 256"/>
              <a:gd name="T15" fmla="*/ 2147483647 h 270"/>
              <a:gd name="T16" fmla="*/ 2147483647 w 256"/>
              <a:gd name="T17" fmla="*/ 2147483647 h 270"/>
              <a:gd name="T18" fmla="*/ 2147483647 w 256"/>
              <a:gd name="T19" fmla="*/ 2147483647 h 270"/>
              <a:gd name="T20" fmla="*/ 2147483647 w 256"/>
              <a:gd name="T21" fmla="*/ 0 h 270"/>
              <a:gd name="T22" fmla="*/ 2147483647 w 256"/>
              <a:gd name="T23" fmla="*/ 2147483647 h 270"/>
              <a:gd name="T24" fmla="*/ 2147483647 w 256"/>
              <a:gd name="T25" fmla="*/ 2147483647 h 270"/>
              <a:gd name="T26" fmla="*/ 2147483647 w 256"/>
              <a:gd name="T27" fmla="*/ 2147483647 h 270"/>
              <a:gd name="T28" fmla="*/ 2147483647 w 256"/>
              <a:gd name="T29" fmla="*/ 2147483647 h 270"/>
              <a:gd name="T30" fmla="*/ 2147483647 w 256"/>
              <a:gd name="T31" fmla="*/ 2147483647 h 270"/>
              <a:gd name="T32" fmla="*/ 2147483647 w 256"/>
              <a:gd name="T33" fmla="*/ 2147483647 h 270"/>
              <a:gd name="T34" fmla="*/ 2147483647 w 256"/>
              <a:gd name="T35" fmla="*/ 2147483647 h 270"/>
              <a:gd name="T36" fmla="*/ 2147483647 w 256"/>
              <a:gd name="T37" fmla="*/ 2147483647 h 270"/>
              <a:gd name="T38" fmla="*/ 2147483647 w 256"/>
              <a:gd name="T39" fmla="*/ 2147483647 h 270"/>
              <a:gd name="T40" fmla="*/ 2147483647 w 256"/>
              <a:gd name="T41" fmla="*/ 2147483647 h 270"/>
              <a:gd name="T42" fmla="*/ 2147483647 w 256"/>
              <a:gd name="T43" fmla="*/ 2147483647 h 270"/>
              <a:gd name="T44" fmla="*/ 2147483647 w 256"/>
              <a:gd name="T45" fmla="*/ 2147483647 h 270"/>
              <a:gd name="T46" fmla="*/ 2147483647 w 256"/>
              <a:gd name="T47" fmla="*/ 2147483647 h 270"/>
              <a:gd name="T48" fmla="*/ 2147483647 w 256"/>
              <a:gd name="T49" fmla="*/ 2147483647 h 270"/>
              <a:gd name="T50" fmla="*/ 2147483647 w 256"/>
              <a:gd name="T51" fmla="*/ 2147483647 h 270"/>
              <a:gd name="T52" fmla="*/ 2147483647 w 256"/>
              <a:gd name="T53" fmla="*/ 2147483647 h 270"/>
              <a:gd name="T54" fmla="*/ 2147483647 w 256"/>
              <a:gd name="T55" fmla="*/ 2147483647 h 270"/>
              <a:gd name="T56" fmla="*/ 2147483647 w 256"/>
              <a:gd name="T57" fmla="*/ 2147483647 h 270"/>
              <a:gd name="T58" fmla="*/ 2147483647 w 256"/>
              <a:gd name="T59" fmla="*/ 2147483647 h 270"/>
              <a:gd name="T60" fmla="*/ 2147483647 w 256"/>
              <a:gd name="T61" fmla="*/ 2147483647 h 270"/>
              <a:gd name="T62" fmla="*/ 2147483647 w 256"/>
              <a:gd name="T63" fmla="*/ 2147483647 h 270"/>
              <a:gd name="T64" fmla="*/ 2147483647 w 256"/>
              <a:gd name="T65" fmla="*/ 2147483647 h 270"/>
              <a:gd name="T66" fmla="*/ 2147483647 w 256"/>
              <a:gd name="T67" fmla="*/ 2147483647 h 270"/>
              <a:gd name="T68" fmla="*/ 2147483647 w 256"/>
              <a:gd name="T69" fmla="*/ 2147483647 h 270"/>
              <a:gd name="T70" fmla="*/ 2147483647 w 256"/>
              <a:gd name="T71" fmla="*/ 2147483647 h 270"/>
              <a:gd name="T72" fmla="*/ 2147483647 w 256"/>
              <a:gd name="T73" fmla="*/ 2147483647 h 270"/>
              <a:gd name="T74" fmla="*/ 2147483647 w 256"/>
              <a:gd name="T75" fmla="*/ 2147483647 h 270"/>
              <a:gd name="T76" fmla="*/ 2147483647 w 256"/>
              <a:gd name="T77" fmla="*/ 2147483647 h 2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56"/>
              <a:gd name="T118" fmla="*/ 0 h 270"/>
              <a:gd name="T119" fmla="*/ 256 w 256"/>
              <a:gd name="T120" fmla="*/ 270 h 2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56" h="270">
                <a:moveTo>
                  <a:pt x="2" y="188"/>
                </a:moveTo>
                <a:lnTo>
                  <a:pt x="8" y="178"/>
                </a:lnTo>
                <a:lnTo>
                  <a:pt x="10" y="172"/>
                </a:lnTo>
                <a:lnTo>
                  <a:pt x="14" y="172"/>
                </a:lnTo>
                <a:lnTo>
                  <a:pt x="20" y="170"/>
                </a:lnTo>
                <a:lnTo>
                  <a:pt x="18" y="176"/>
                </a:lnTo>
                <a:lnTo>
                  <a:pt x="20" y="180"/>
                </a:lnTo>
                <a:lnTo>
                  <a:pt x="24" y="174"/>
                </a:lnTo>
                <a:lnTo>
                  <a:pt x="26" y="174"/>
                </a:lnTo>
                <a:lnTo>
                  <a:pt x="28" y="172"/>
                </a:lnTo>
                <a:lnTo>
                  <a:pt x="30" y="174"/>
                </a:lnTo>
                <a:lnTo>
                  <a:pt x="32" y="176"/>
                </a:lnTo>
                <a:lnTo>
                  <a:pt x="34" y="178"/>
                </a:lnTo>
                <a:lnTo>
                  <a:pt x="38" y="176"/>
                </a:lnTo>
                <a:lnTo>
                  <a:pt x="42" y="174"/>
                </a:lnTo>
                <a:lnTo>
                  <a:pt x="104" y="174"/>
                </a:lnTo>
                <a:lnTo>
                  <a:pt x="106" y="166"/>
                </a:lnTo>
                <a:lnTo>
                  <a:pt x="108" y="158"/>
                </a:lnTo>
                <a:lnTo>
                  <a:pt x="104" y="158"/>
                </a:lnTo>
                <a:lnTo>
                  <a:pt x="102" y="156"/>
                </a:lnTo>
                <a:lnTo>
                  <a:pt x="90" y="0"/>
                </a:lnTo>
                <a:lnTo>
                  <a:pt x="118" y="0"/>
                </a:lnTo>
                <a:lnTo>
                  <a:pt x="208" y="68"/>
                </a:lnTo>
                <a:lnTo>
                  <a:pt x="208" y="72"/>
                </a:lnTo>
                <a:lnTo>
                  <a:pt x="212" y="76"/>
                </a:lnTo>
                <a:lnTo>
                  <a:pt x="220" y="84"/>
                </a:lnTo>
                <a:lnTo>
                  <a:pt x="230" y="88"/>
                </a:lnTo>
                <a:lnTo>
                  <a:pt x="242" y="92"/>
                </a:lnTo>
                <a:lnTo>
                  <a:pt x="242" y="106"/>
                </a:lnTo>
                <a:lnTo>
                  <a:pt x="256" y="104"/>
                </a:lnTo>
                <a:lnTo>
                  <a:pt x="256" y="154"/>
                </a:lnTo>
                <a:lnTo>
                  <a:pt x="252" y="162"/>
                </a:lnTo>
                <a:lnTo>
                  <a:pt x="248" y="170"/>
                </a:lnTo>
                <a:lnTo>
                  <a:pt x="240" y="174"/>
                </a:lnTo>
                <a:lnTo>
                  <a:pt x="230" y="176"/>
                </a:lnTo>
                <a:lnTo>
                  <a:pt x="218" y="176"/>
                </a:lnTo>
                <a:lnTo>
                  <a:pt x="206" y="178"/>
                </a:lnTo>
                <a:lnTo>
                  <a:pt x="186" y="184"/>
                </a:lnTo>
                <a:lnTo>
                  <a:pt x="150" y="196"/>
                </a:lnTo>
                <a:lnTo>
                  <a:pt x="146" y="198"/>
                </a:lnTo>
                <a:lnTo>
                  <a:pt x="144" y="200"/>
                </a:lnTo>
                <a:lnTo>
                  <a:pt x="142" y="206"/>
                </a:lnTo>
                <a:lnTo>
                  <a:pt x="138" y="212"/>
                </a:lnTo>
                <a:lnTo>
                  <a:pt x="136" y="212"/>
                </a:lnTo>
                <a:lnTo>
                  <a:pt x="132" y="212"/>
                </a:lnTo>
                <a:lnTo>
                  <a:pt x="124" y="212"/>
                </a:lnTo>
                <a:lnTo>
                  <a:pt x="124" y="222"/>
                </a:lnTo>
                <a:lnTo>
                  <a:pt x="124" y="228"/>
                </a:lnTo>
                <a:lnTo>
                  <a:pt x="122" y="232"/>
                </a:lnTo>
                <a:lnTo>
                  <a:pt x="116" y="236"/>
                </a:lnTo>
                <a:lnTo>
                  <a:pt x="110" y="240"/>
                </a:lnTo>
                <a:lnTo>
                  <a:pt x="108" y="244"/>
                </a:lnTo>
                <a:lnTo>
                  <a:pt x="108" y="248"/>
                </a:lnTo>
                <a:lnTo>
                  <a:pt x="106" y="256"/>
                </a:lnTo>
                <a:lnTo>
                  <a:pt x="104" y="264"/>
                </a:lnTo>
                <a:lnTo>
                  <a:pt x="100" y="266"/>
                </a:lnTo>
                <a:lnTo>
                  <a:pt x="94" y="270"/>
                </a:lnTo>
                <a:lnTo>
                  <a:pt x="90" y="264"/>
                </a:lnTo>
                <a:lnTo>
                  <a:pt x="82" y="266"/>
                </a:lnTo>
                <a:lnTo>
                  <a:pt x="76" y="268"/>
                </a:lnTo>
                <a:lnTo>
                  <a:pt x="70" y="270"/>
                </a:lnTo>
                <a:lnTo>
                  <a:pt x="64" y="268"/>
                </a:lnTo>
                <a:lnTo>
                  <a:pt x="62" y="266"/>
                </a:lnTo>
                <a:lnTo>
                  <a:pt x="58" y="252"/>
                </a:lnTo>
                <a:lnTo>
                  <a:pt x="54" y="240"/>
                </a:lnTo>
                <a:lnTo>
                  <a:pt x="50" y="234"/>
                </a:lnTo>
                <a:lnTo>
                  <a:pt x="44" y="232"/>
                </a:lnTo>
                <a:lnTo>
                  <a:pt x="42" y="234"/>
                </a:lnTo>
                <a:lnTo>
                  <a:pt x="40" y="236"/>
                </a:lnTo>
                <a:lnTo>
                  <a:pt x="34" y="236"/>
                </a:lnTo>
                <a:lnTo>
                  <a:pt x="20" y="234"/>
                </a:lnTo>
                <a:lnTo>
                  <a:pt x="10" y="232"/>
                </a:lnTo>
                <a:lnTo>
                  <a:pt x="10" y="224"/>
                </a:lnTo>
                <a:lnTo>
                  <a:pt x="10" y="218"/>
                </a:lnTo>
                <a:lnTo>
                  <a:pt x="8" y="210"/>
                </a:lnTo>
                <a:lnTo>
                  <a:pt x="4" y="200"/>
                </a:lnTo>
                <a:lnTo>
                  <a:pt x="0" y="186"/>
                </a:lnTo>
                <a:lnTo>
                  <a:pt x="2" y="186"/>
                </a:lnTo>
                <a:lnTo>
                  <a:pt x="2" y="18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03" name="Freeform 115"/>
          <p:cNvSpPr/>
          <p:nvPr/>
        </p:nvSpPr>
        <p:spPr bwMode="auto">
          <a:xfrm>
            <a:off x="5254625" y="2273300"/>
            <a:ext cx="311150" cy="273050"/>
          </a:xfrm>
          <a:custGeom>
            <a:avLst/>
            <a:gdLst>
              <a:gd name="T0" fmla="*/ 2147483647 w 249"/>
              <a:gd name="T1" fmla="*/ 2147483647 h 216"/>
              <a:gd name="T2" fmla="*/ 2147483647 w 249"/>
              <a:gd name="T3" fmla="*/ 2147483647 h 216"/>
              <a:gd name="T4" fmla="*/ 2147483647 w 249"/>
              <a:gd name="T5" fmla="*/ 0 h 216"/>
              <a:gd name="T6" fmla="*/ 2147483647 w 249"/>
              <a:gd name="T7" fmla="*/ 0 h 216"/>
              <a:gd name="T8" fmla="*/ 2147483647 w 249"/>
              <a:gd name="T9" fmla="*/ 2147483647 h 216"/>
              <a:gd name="T10" fmla="*/ 2147483647 w 249"/>
              <a:gd name="T11" fmla="*/ 2147483647 h 216"/>
              <a:gd name="T12" fmla="*/ 2147483647 w 249"/>
              <a:gd name="T13" fmla="*/ 2147483647 h 216"/>
              <a:gd name="T14" fmla="*/ 2147483647 w 249"/>
              <a:gd name="T15" fmla="*/ 2147483647 h 216"/>
              <a:gd name="T16" fmla="*/ 0 w 249"/>
              <a:gd name="T17" fmla="*/ 2147483647 h 216"/>
              <a:gd name="T18" fmla="*/ 2147483647 w 249"/>
              <a:gd name="T19" fmla="*/ 2147483647 h 216"/>
              <a:gd name="T20" fmla="*/ 2147483647 w 249"/>
              <a:gd name="T21" fmla="*/ 2147483647 h 216"/>
              <a:gd name="T22" fmla="*/ 2147483647 w 249"/>
              <a:gd name="T23" fmla="*/ 2147483647 h 216"/>
              <a:gd name="T24" fmla="*/ 2147483647 w 249"/>
              <a:gd name="T25" fmla="*/ 2147483647 h 216"/>
              <a:gd name="T26" fmla="*/ 2147483647 w 249"/>
              <a:gd name="T27" fmla="*/ 2147483647 h 216"/>
              <a:gd name="T28" fmla="*/ 2147483647 w 249"/>
              <a:gd name="T29" fmla="*/ 2147483647 h 216"/>
              <a:gd name="T30" fmla="*/ 2147483647 w 249"/>
              <a:gd name="T31" fmla="*/ 2147483647 h 216"/>
              <a:gd name="T32" fmla="*/ 2147483647 w 249"/>
              <a:gd name="T33" fmla="*/ 2147483647 h 216"/>
              <a:gd name="T34" fmla="*/ 2147483647 w 249"/>
              <a:gd name="T35" fmla="*/ 2147483647 h 216"/>
              <a:gd name="T36" fmla="*/ 2147483647 w 249"/>
              <a:gd name="T37" fmla="*/ 2147483647 h 216"/>
              <a:gd name="T38" fmla="*/ 2147483647 w 249"/>
              <a:gd name="T39" fmla="*/ 2147483647 h 216"/>
              <a:gd name="T40" fmla="*/ 2147483647 w 249"/>
              <a:gd name="T41" fmla="*/ 2147483647 h 216"/>
              <a:gd name="T42" fmla="*/ 2147483647 w 249"/>
              <a:gd name="T43" fmla="*/ 2147483647 h 216"/>
              <a:gd name="T44" fmla="*/ 2147483647 w 249"/>
              <a:gd name="T45" fmla="*/ 2147483647 h 216"/>
              <a:gd name="T46" fmla="*/ 2147483647 w 249"/>
              <a:gd name="T47" fmla="*/ 2147483647 h 216"/>
              <a:gd name="T48" fmla="*/ 2147483647 w 249"/>
              <a:gd name="T49" fmla="*/ 2147483647 h 216"/>
              <a:gd name="T50" fmla="*/ 2147483647 w 249"/>
              <a:gd name="T51" fmla="*/ 2147483647 h 216"/>
              <a:gd name="T52" fmla="*/ 2147483647 w 249"/>
              <a:gd name="T53" fmla="*/ 2147483647 h 216"/>
              <a:gd name="T54" fmla="*/ 2147483647 w 249"/>
              <a:gd name="T55" fmla="*/ 2147483647 h 216"/>
              <a:gd name="T56" fmla="*/ 2147483647 w 249"/>
              <a:gd name="T57" fmla="*/ 2147483647 h 216"/>
              <a:gd name="T58" fmla="*/ 2147483647 w 249"/>
              <a:gd name="T59" fmla="*/ 2147483647 h 216"/>
              <a:gd name="T60" fmla="*/ 2147483647 w 249"/>
              <a:gd name="T61" fmla="*/ 2147483647 h 216"/>
              <a:gd name="T62" fmla="*/ 2147483647 w 249"/>
              <a:gd name="T63" fmla="*/ 2147483647 h 216"/>
              <a:gd name="T64" fmla="*/ 2147483647 w 249"/>
              <a:gd name="T65" fmla="*/ 2147483647 h 216"/>
              <a:gd name="T66" fmla="*/ 2147483647 w 249"/>
              <a:gd name="T67" fmla="*/ 2147483647 h 216"/>
              <a:gd name="T68" fmla="*/ 2147483647 w 249"/>
              <a:gd name="T69" fmla="*/ 2147483647 h 216"/>
              <a:gd name="T70" fmla="*/ 2147483647 w 249"/>
              <a:gd name="T71" fmla="*/ 2147483647 h 216"/>
              <a:gd name="T72" fmla="*/ 2147483647 w 249"/>
              <a:gd name="T73" fmla="*/ 2147483647 h 216"/>
              <a:gd name="T74" fmla="*/ 2147483647 w 249"/>
              <a:gd name="T75" fmla="*/ 2147483647 h 216"/>
              <a:gd name="T76" fmla="*/ 2147483647 w 249"/>
              <a:gd name="T77" fmla="*/ 2147483647 h 216"/>
              <a:gd name="T78" fmla="*/ 2147483647 w 249"/>
              <a:gd name="T79" fmla="*/ 2147483647 h 216"/>
              <a:gd name="T80" fmla="*/ 2147483647 w 249"/>
              <a:gd name="T81" fmla="*/ 2147483647 h 2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9"/>
              <a:gd name="T124" fmla="*/ 0 h 216"/>
              <a:gd name="T125" fmla="*/ 249 w 249"/>
              <a:gd name="T126" fmla="*/ 216 h 21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9" h="216">
                <a:moveTo>
                  <a:pt x="219" y="14"/>
                </a:moveTo>
                <a:lnTo>
                  <a:pt x="215" y="8"/>
                </a:lnTo>
                <a:lnTo>
                  <a:pt x="211" y="4"/>
                </a:lnTo>
                <a:lnTo>
                  <a:pt x="205" y="2"/>
                </a:lnTo>
                <a:lnTo>
                  <a:pt x="199" y="0"/>
                </a:lnTo>
                <a:lnTo>
                  <a:pt x="190" y="0"/>
                </a:lnTo>
                <a:lnTo>
                  <a:pt x="186" y="0"/>
                </a:lnTo>
                <a:lnTo>
                  <a:pt x="184" y="0"/>
                </a:lnTo>
                <a:lnTo>
                  <a:pt x="114" y="48"/>
                </a:lnTo>
                <a:lnTo>
                  <a:pt x="86" y="76"/>
                </a:lnTo>
                <a:lnTo>
                  <a:pt x="62" y="78"/>
                </a:lnTo>
                <a:lnTo>
                  <a:pt x="62" y="128"/>
                </a:lnTo>
                <a:lnTo>
                  <a:pt x="58" y="136"/>
                </a:lnTo>
                <a:lnTo>
                  <a:pt x="54" y="144"/>
                </a:lnTo>
                <a:lnTo>
                  <a:pt x="46" y="148"/>
                </a:lnTo>
                <a:lnTo>
                  <a:pt x="36" y="150"/>
                </a:lnTo>
                <a:lnTo>
                  <a:pt x="16" y="152"/>
                </a:lnTo>
                <a:lnTo>
                  <a:pt x="0" y="156"/>
                </a:lnTo>
                <a:lnTo>
                  <a:pt x="0" y="166"/>
                </a:lnTo>
                <a:lnTo>
                  <a:pt x="4" y="172"/>
                </a:lnTo>
                <a:lnTo>
                  <a:pt x="8" y="174"/>
                </a:lnTo>
                <a:lnTo>
                  <a:pt x="12" y="178"/>
                </a:lnTo>
                <a:lnTo>
                  <a:pt x="14" y="182"/>
                </a:lnTo>
                <a:lnTo>
                  <a:pt x="14" y="186"/>
                </a:lnTo>
                <a:lnTo>
                  <a:pt x="14" y="190"/>
                </a:lnTo>
                <a:lnTo>
                  <a:pt x="14" y="194"/>
                </a:lnTo>
                <a:lnTo>
                  <a:pt x="18" y="198"/>
                </a:lnTo>
                <a:lnTo>
                  <a:pt x="24" y="198"/>
                </a:lnTo>
                <a:lnTo>
                  <a:pt x="30" y="200"/>
                </a:lnTo>
                <a:lnTo>
                  <a:pt x="32" y="204"/>
                </a:lnTo>
                <a:lnTo>
                  <a:pt x="32" y="206"/>
                </a:lnTo>
                <a:lnTo>
                  <a:pt x="42" y="206"/>
                </a:lnTo>
                <a:lnTo>
                  <a:pt x="46" y="212"/>
                </a:lnTo>
                <a:lnTo>
                  <a:pt x="52" y="216"/>
                </a:lnTo>
                <a:lnTo>
                  <a:pt x="56" y="202"/>
                </a:lnTo>
                <a:lnTo>
                  <a:pt x="60" y="188"/>
                </a:lnTo>
                <a:lnTo>
                  <a:pt x="64" y="184"/>
                </a:lnTo>
                <a:lnTo>
                  <a:pt x="70" y="180"/>
                </a:lnTo>
                <a:lnTo>
                  <a:pt x="76" y="176"/>
                </a:lnTo>
                <a:lnTo>
                  <a:pt x="86" y="176"/>
                </a:lnTo>
                <a:lnTo>
                  <a:pt x="88" y="176"/>
                </a:lnTo>
                <a:lnTo>
                  <a:pt x="92" y="178"/>
                </a:lnTo>
                <a:lnTo>
                  <a:pt x="98" y="184"/>
                </a:lnTo>
                <a:lnTo>
                  <a:pt x="104" y="188"/>
                </a:lnTo>
                <a:lnTo>
                  <a:pt x="106" y="190"/>
                </a:lnTo>
                <a:lnTo>
                  <a:pt x="110" y="192"/>
                </a:lnTo>
                <a:lnTo>
                  <a:pt x="114" y="190"/>
                </a:lnTo>
                <a:lnTo>
                  <a:pt x="114" y="188"/>
                </a:lnTo>
                <a:lnTo>
                  <a:pt x="116" y="186"/>
                </a:lnTo>
                <a:lnTo>
                  <a:pt x="120" y="186"/>
                </a:lnTo>
                <a:lnTo>
                  <a:pt x="128" y="186"/>
                </a:lnTo>
                <a:lnTo>
                  <a:pt x="132" y="190"/>
                </a:lnTo>
                <a:lnTo>
                  <a:pt x="136" y="192"/>
                </a:lnTo>
                <a:lnTo>
                  <a:pt x="142" y="194"/>
                </a:lnTo>
                <a:lnTo>
                  <a:pt x="150" y="192"/>
                </a:lnTo>
                <a:lnTo>
                  <a:pt x="156" y="188"/>
                </a:lnTo>
                <a:lnTo>
                  <a:pt x="162" y="186"/>
                </a:lnTo>
                <a:lnTo>
                  <a:pt x="170" y="184"/>
                </a:lnTo>
                <a:lnTo>
                  <a:pt x="176" y="184"/>
                </a:lnTo>
                <a:lnTo>
                  <a:pt x="180" y="186"/>
                </a:lnTo>
                <a:lnTo>
                  <a:pt x="184" y="186"/>
                </a:lnTo>
                <a:lnTo>
                  <a:pt x="193" y="188"/>
                </a:lnTo>
                <a:lnTo>
                  <a:pt x="197" y="186"/>
                </a:lnTo>
                <a:lnTo>
                  <a:pt x="203" y="184"/>
                </a:lnTo>
                <a:lnTo>
                  <a:pt x="213" y="176"/>
                </a:lnTo>
                <a:lnTo>
                  <a:pt x="215" y="166"/>
                </a:lnTo>
                <a:lnTo>
                  <a:pt x="217" y="158"/>
                </a:lnTo>
                <a:lnTo>
                  <a:pt x="221" y="150"/>
                </a:lnTo>
                <a:lnTo>
                  <a:pt x="225" y="144"/>
                </a:lnTo>
                <a:lnTo>
                  <a:pt x="235" y="132"/>
                </a:lnTo>
                <a:lnTo>
                  <a:pt x="239" y="126"/>
                </a:lnTo>
                <a:lnTo>
                  <a:pt x="243" y="118"/>
                </a:lnTo>
                <a:lnTo>
                  <a:pt x="243" y="76"/>
                </a:lnTo>
                <a:lnTo>
                  <a:pt x="243" y="72"/>
                </a:lnTo>
                <a:lnTo>
                  <a:pt x="245" y="68"/>
                </a:lnTo>
                <a:lnTo>
                  <a:pt x="247" y="64"/>
                </a:lnTo>
                <a:lnTo>
                  <a:pt x="249" y="58"/>
                </a:lnTo>
                <a:lnTo>
                  <a:pt x="247" y="48"/>
                </a:lnTo>
                <a:lnTo>
                  <a:pt x="241" y="34"/>
                </a:lnTo>
                <a:lnTo>
                  <a:pt x="235" y="22"/>
                </a:lnTo>
                <a:lnTo>
                  <a:pt x="231" y="8"/>
                </a:lnTo>
                <a:lnTo>
                  <a:pt x="229" y="8"/>
                </a:lnTo>
                <a:lnTo>
                  <a:pt x="219" y="1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04" name="Freeform 116"/>
          <p:cNvSpPr/>
          <p:nvPr/>
        </p:nvSpPr>
        <p:spPr bwMode="auto">
          <a:xfrm>
            <a:off x="5519738" y="2273300"/>
            <a:ext cx="211137" cy="369888"/>
          </a:xfrm>
          <a:custGeom>
            <a:avLst/>
            <a:gdLst>
              <a:gd name="T0" fmla="*/ 2147483647 w 168"/>
              <a:gd name="T1" fmla="*/ 2147483647 h 294"/>
              <a:gd name="T2" fmla="*/ 2147483647 w 168"/>
              <a:gd name="T3" fmla="*/ 2147483647 h 294"/>
              <a:gd name="T4" fmla="*/ 2147483647 w 168"/>
              <a:gd name="T5" fmla="*/ 2147483647 h 294"/>
              <a:gd name="T6" fmla="*/ 2147483647 w 168"/>
              <a:gd name="T7" fmla="*/ 2147483647 h 294"/>
              <a:gd name="T8" fmla="*/ 2147483647 w 168"/>
              <a:gd name="T9" fmla="*/ 2147483647 h 294"/>
              <a:gd name="T10" fmla="*/ 2147483647 w 168"/>
              <a:gd name="T11" fmla="*/ 2147483647 h 294"/>
              <a:gd name="T12" fmla="*/ 2147483647 w 168"/>
              <a:gd name="T13" fmla="*/ 2147483647 h 294"/>
              <a:gd name="T14" fmla="*/ 2147483647 w 168"/>
              <a:gd name="T15" fmla="*/ 2147483647 h 294"/>
              <a:gd name="T16" fmla="*/ 2147483647 w 168"/>
              <a:gd name="T17" fmla="*/ 2147483647 h 294"/>
              <a:gd name="T18" fmla="*/ 2147483647 w 168"/>
              <a:gd name="T19" fmla="*/ 2147483647 h 294"/>
              <a:gd name="T20" fmla="*/ 2147483647 w 168"/>
              <a:gd name="T21" fmla="*/ 2147483647 h 294"/>
              <a:gd name="T22" fmla="*/ 2147483647 w 168"/>
              <a:gd name="T23" fmla="*/ 2147483647 h 294"/>
              <a:gd name="T24" fmla="*/ 2147483647 w 168"/>
              <a:gd name="T25" fmla="*/ 2147483647 h 294"/>
              <a:gd name="T26" fmla="*/ 2147483647 w 168"/>
              <a:gd name="T27" fmla="*/ 2147483647 h 294"/>
              <a:gd name="T28" fmla="*/ 2147483647 w 168"/>
              <a:gd name="T29" fmla="*/ 2147483647 h 294"/>
              <a:gd name="T30" fmla="*/ 2147483647 w 168"/>
              <a:gd name="T31" fmla="*/ 2147483647 h 294"/>
              <a:gd name="T32" fmla="*/ 2147483647 w 168"/>
              <a:gd name="T33" fmla="*/ 2147483647 h 294"/>
              <a:gd name="T34" fmla="*/ 2147483647 w 168"/>
              <a:gd name="T35" fmla="*/ 2147483647 h 294"/>
              <a:gd name="T36" fmla="*/ 2147483647 w 168"/>
              <a:gd name="T37" fmla="*/ 2147483647 h 294"/>
              <a:gd name="T38" fmla="*/ 2147483647 w 168"/>
              <a:gd name="T39" fmla="*/ 2147483647 h 294"/>
              <a:gd name="T40" fmla="*/ 2147483647 w 168"/>
              <a:gd name="T41" fmla="*/ 2147483647 h 294"/>
              <a:gd name="T42" fmla="*/ 2147483647 w 168"/>
              <a:gd name="T43" fmla="*/ 2147483647 h 294"/>
              <a:gd name="T44" fmla="*/ 2147483647 w 168"/>
              <a:gd name="T45" fmla="*/ 2147483647 h 294"/>
              <a:gd name="T46" fmla="*/ 2147483647 w 168"/>
              <a:gd name="T47" fmla="*/ 2147483647 h 294"/>
              <a:gd name="T48" fmla="*/ 2147483647 w 168"/>
              <a:gd name="T49" fmla="*/ 2147483647 h 294"/>
              <a:gd name="T50" fmla="*/ 2147483647 w 168"/>
              <a:gd name="T51" fmla="*/ 2147483647 h 294"/>
              <a:gd name="T52" fmla="*/ 2147483647 w 168"/>
              <a:gd name="T53" fmla="*/ 2147483647 h 294"/>
              <a:gd name="T54" fmla="*/ 2147483647 w 168"/>
              <a:gd name="T55" fmla="*/ 2147483647 h 294"/>
              <a:gd name="T56" fmla="*/ 2147483647 w 168"/>
              <a:gd name="T57" fmla="*/ 2147483647 h 294"/>
              <a:gd name="T58" fmla="*/ 2147483647 w 168"/>
              <a:gd name="T59" fmla="*/ 2147483647 h 294"/>
              <a:gd name="T60" fmla="*/ 2147483647 w 168"/>
              <a:gd name="T61" fmla="*/ 2147483647 h 294"/>
              <a:gd name="T62" fmla="*/ 2147483647 w 168"/>
              <a:gd name="T63" fmla="*/ 2147483647 h 294"/>
              <a:gd name="T64" fmla="*/ 2147483647 w 168"/>
              <a:gd name="T65" fmla="*/ 2147483647 h 294"/>
              <a:gd name="T66" fmla="*/ 2147483647 w 168"/>
              <a:gd name="T67" fmla="*/ 2147483647 h 294"/>
              <a:gd name="T68" fmla="*/ 2147483647 w 168"/>
              <a:gd name="T69" fmla="*/ 2147483647 h 294"/>
              <a:gd name="T70" fmla="*/ 2147483647 w 168"/>
              <a:gd name="T71" fmla="*/ 2147483647 h 294"/>
              <a:gd name="T72" fmla="*/ 2147483647 w 168"/>
              <a:gd name="T73" fmla="*/ 2147483647 h 294"/>
              <a:gd name="T74" fmla="*/ 2147483647 w 168"/>
              <a:gd name="T75" fmla="*/ 2147483647 h 294"/>
              <a:gd name="T76" fmla="*/ 2147483647 w 168"/>
              <a:gd name="T77" fmla="*/ 2147483647 h 294"/>
              <a:gd name="T78" fmla="*/ 2147483647 w 168"/>
              <a:gd name="T79" fmla="*/ 2147483647 h 2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8"/>
              <a:gd name="T121" fmla="*/ 0 h 294"/>
              <a:gd name="T122" fmla="*/ 168 w 168"/>
              <a:gd name="T123" fmla="*/ 294 h 2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8" h="294">
                <a:moveTo>
                  <a:pt x="162" y="68"/>
                </a:moveTo>
                <a:lnTo>
                  <a:pt x="168" y="138"/>
                </a:lnTo>
                <a:lnTo>
                  <a:pt x="158" y="140"/>
                </a:lnTo>
                <a:lnTo>
                  <a:pt x="152" y="144"/>
                </a:lnTo>
                <a:lnTo>
                  <a:pt x="148" y="150"/>
                </a:lnTo>
                <a:lnTo>
                  <a:pt x="146" y="158"/>
                </a:lnTo>
                <a:lnTo>
                  <a:pt x="142" y="164"/>
                </a:lnTo>
                <a:lnTo>
                  <a:pt x="140" y="172"/>
                </a:lnTo>
                <a:lnTo>
                  <a:pt x="140" y="190"/>
                </a:lnTo>
                <a:lnTo>
                  <a:pt x="138" y="194"/>
                </a:lnTo>
                <a:lnTo>
                  <a:pt x="134" y="200"/>
                </a:lnTo>
                <a:lnTo>
                  <a:pt x="134" y="202"/>
                </a:lnTo>
                <a:lnTo>
                  <a:pt x="136" y="202"/>
                </a:lnTo>
                <a:lnTo>
                  <a:pt x="144" y="206"/>
                </a:lnTo>
                <a:lnTo>
                  <a:pt x="146" y="214"/>
                </a:lnTo>
                <a:lnTo>
                  <a:pt x="148" y="216"/>
                </a:lnTo>
                <a:lnTo>
                  <a:pt x="150" y="220"/>
                </a:lnTo>
                <a:lnTo>
                  <a:pt x="152" y="228"/>
                </a:lnTo>
                <a:lnTo>
                  <a:pt x="146" y="228"/>
                </a:lnTo>
                <a:lnTo>
                  <a:pt x="142" y="228"/>
                </a:lnTo>
                <a:lnTo>
                  <a:pt x="138" y="230"/>
                </a:lnTo>
                <a:lnTo>
                  <a:pt x="130" y="238"/>
                </a:lnTo>
                <a:lnTo>
                  <a:pt x="126" y="246"/>
                </a:lnTo>
                <a:lnTo>
                  <a:pt x="122" y="256"/>
                </a:lnTo>
                <a:lnTo>
                  <a:pt x="120" y="258"/>
                </a:lnTo>
                <a:lnTo>
                  <a:pt x="118" y="260"/>
                </a:lnTo>
                <a:lnTo>
                  <a:pt x="108" y="262"/>
                </a:lnTo>
                <a:lnTo>
                  <a:pt x="90" y="264"/>
                </a:lnTo>
                <a:lnTo>
                  <a:pt x="88" y="270"/>
                </a:lnTo>
                <a:lnTo>
                  <a:pt x="86" y="276"/>
                </a:lnTo>
                <a:lnTo>
                  <a:pt x="82" y="280"/>
                </a:lnTo>
                <a:lnTo>
                  <a:pt x="76" y="284"/>
                </a:lnTo>
                <a:lnTo>
                  <a:pt x="64" y="288"/>
                </a:lnTo>
                <a:lnTo>
                  <a:pt x="52" y="290"/>
                </a:lnTo>
                <a:lnTo>
                  <a:pt x="48" y="288"/>
                </a:lnTo>
                <a:lnTo>
                  <a:pt x="46" y="286"/>
                </a:lnTo>
                <a:lnTo>
                  <a:pt x="42" y="288"/>
                </a:lnTo>
                <a:lnTo>
                  <a:pt x="38" y="292"/>
                </a:lnTo>
                <a:lnTo>
                  <a:pt x="38" y="294"/>
                </a:lnTo>
                <a:lnTo>
                  <a:pt x="36" y="292"/>
                </a:lnTo>
                <a:lnTo>
                  <a:pt x="34" y="282"/>
                </a:lnTo>
                <a:lnTo>
                  <a:pt x="30" y="274"/>
                </a:lnTo>
                <a:lnTo>
                  <a:pt x="20" y="264"/>
                </a:lnTo>
                <a:lnTo>
                  <a:pt x="12" y="256"/>
                </a:lnTo>
                <a:lnTo>
                  <a:pt x="8" y="252"/>
                </a:lnTo>
                <a:lnTo>
                  <a:pt x="10" y="250"/>
                </a:lnTo>
                <a:lnTo>
                  <a:pt x="12" y="248"/>
                </a:lnTo>
                <a:lnTo>
                  <a:pt x="18" y="246"/>
                </a:lnTo>
                <a:lnTo>
                  <a:pt x="36" y="246"/>
                </a:lnTo>
                <a:lnTo>
                  <a:pt x="28" y="240"/>
                </a:lnTo>
                <a:lnTo>
                  <a:pt x="28" y="236"/>
                </a:lnTo>
                <a:lnTo>
                  <a:pt x="26" y="230"/>
                </a:lnTo>
                <a:lnTo>
                  <a:pt x="28" y="212"/>
                </a:lnTo>
                <a:lnTo>
                  <a:pt x="26" y="206"/>
                </a:lnTo>
                <a:lnTo>
                  <a:pt x="22" y="200"/>
                </a:lnTo>
                <a:lnTo>
                  <a:pt x="16" y="192"/>
                </a:lnTo>
                <a:lnTo>
                  <a:pt x="12" y="186"/>
                </a:lnTo>
                <a:lnTo>
                  <a:pt x="10" y="188"/>
                </a:lnTo>
                <a:lnTo>
                  <a:pt x="8" y="186"/>
                </a:lnTo>
                <a:lnTo>
                  <a:pt x="4" y="182"/>
                </a:lnTo>
                <a:lnTo>
                  <a:pt x="0" y="176"/>
                </a:lnTo>
                <a:lnTo>
                  <a:pt x="2" y="166"/>
                </a:lnTo>
                <a:lnTo>
                  <a:pt x="4" y="158"/>
                </a:lnTo>
                <a:lnTo>
                  <a:pt x="8" y="150"/>
                </a:lnTo>
                <a:lnTo>
                  <a:pt x="12" y="144"/>
                </a:lnTo>
                <a:lnTo>
                  <a:pt x="22" y="132"/>
                </a:lnTo>
                <a:lnTo>
                  <a:pt x="26" y="126"/>
                </a:lnTo>
                <a:lnTo>
                  <a:pt x="30" y="118"/>
                </a:lnTo>
                <a:lnTo>
                  <a:pt x="30" y="76"/>
                </a:lnTo>
                <a:lnTo>
                  <a:pt x="30" y="72"/>
                </a:lnTo>
                <a:lnTo>
                  <a:pt x="32" y="68"/>
                </a:lnTo>
                <a:lnTo>
                  <a:pt x="34" y="64"/>
                </a:lnTo>
                <a:lnTo>
                  <a:pt x="36" y="58"/>
                </a:lnTo>
                <a:lnTo>
                  <a:pt x="34" y="48"/>
                </a:lnTo>
                <a:lnTo>
                  <a:pt x="28" y="34"/>
                </a:lnTo>
                <a:lnTo>
                  <a:pt x="22" y="22"/>
                </a:lnTo>
                <a:lnTo>
                  <a:pt x="18" y="8"/>
                </a:lnTo>
                <a:lnTo>
                  <a:pt x="20" y="8"/>
                </a:lnTo>
                <a:lnTo>
                  <a:pt x="36" y="0"/>
                </a:lnTo>
                <a:lnTo>
                  <a:pt x="162" y="70"/>
                </a:lnTo>
                <a:lnTo>
                  <a:pt x="162" y="6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05" name="Freeform 117"/>
          <p:cNvSpPr/>
          <p:nvPr/>
        </p:nvSpPr>
        <p:spPr bwMode="auto">
          <a:xfrm>
            <a:off x="6083300" y="2509838"/>
            <a:ext cx="39688" cy="50800"/>
          </a:xfrm>
          <a:custGeom>
            <a:avLst/>
            <a:gdLst>
              <a:gd name="T0" fmla="*/ 2147483647 w 32"/>
              <a:gd name="T1" fmla="*/ 0 h 40"/>
              <a:gd name="T2" fmla="*/ 2147483647 w 32"/>
              <a:gd name="T3" fmla="*/ 2147483647 h 40"/>
              <a:gd name="T4" fmla="*/ 2147483647 w 32"/>
              <a:gd name="T5" fmla="*/ 2147483647 h 40"/>
              <a:gd name="T6" fmla="*/ 2147483647 w 32"/>
              <a:gd name="T7" fmla="*/ 2147483647 h 40"/>
              <a:gd name="T8" fmla="*/ 2147483647 w 32"/>
              <a:gd name="T9" fmla="*/ 2147483647 h 40"/>
              <a:gd name="T10" fmla="*/ 2147483647 w 32"/>
              <a:gd name="T11" fmla="*/ 2147483647 h 40"/>
              <a:gd name="T12" fmla="*/ 2147483647 w 32"/>
              <a:gd name="T13" fmla="*/ 2147483647 h 40"/>
              <a:gd name="T14" fmla="*/ 2147483647 w 32"/>
              <a:gd name="T15" fmla="*/ 2147483647 h 40"/>
              <a:gd name="T16" fmla="*/ 2147483647 w 32"/>
              <a:gd name="T17" fmla="*/ 2147483647 h 40"/>
              <a:gd name="T18" fmla="*/ 2147483647 w 32"/>
              <a:gd name="T19" fmla="*/ 2147483647 h 40"/>
              <a:gd name="T20" fmla="*/ 0 w 32"/>
              <a:gd name="T21" fmla="*/ 2147483647 h 40"/>
              <a:gd name="T22" fmla="*/ 2147483647 w 32"/>
              <a:gd name="T23" fmla="*/ 2147483647 h 40"/>
              <a:gd name="T24" fmla="*/ 2147483647 w 32"/>
              <a:gd name="T25" fmla="*/ 2147483647 h 40"/>
              <a:gd name="T26" fmla="*/ 2147483647 w 32"/>
              <a:gd name="T27" fmla="*/ 2147483647 h 40"/>
              <a:gd name="T28" fmla="*/ 2147483647 w 32"/>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40"/>
              <a:gd name="T47" fmla="*/ 32 w 32"/>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40">
                <a:moveTo>
                  <a:pt x="16" y="0"/>
                </a:moveTo>
                <a:lnTo>
                  <a:pt x="24" y="8"/>
                </a:lnTo>
                <a:lnTo>
                  <a:pt x="30" y="14"/>
                </a:lnTo>
                <a:lnTo>
                  <a:pt x="32" y="20"/>
                </a:lnTo>
                <a:lnTo>
                  <a:pt x="30" y="26"/>
                </a:lnTo>
                <a:lnTo>
                  <a:pt x="26" y="30"/>
                </a:lnTo>
                <a:lnTo>
                  <a:pt x="22" y="34"/>
                </a:lnTo>
                <a:lnTo>
                  <a:pt x="16" y="38"/>
                </a:lnTo>
                <a:lnTo>
                  <a:pt x="6" y="40"/>
                </a:lnTo>
                <a:lnTo>
                  <a:pt x="2" y="38"/>
                </a:lnTo>
                <a:lnTo>
                  <a:pt x="0" y="32"/>
                </a:lnTo>
                <a:lnTo>
                  <a:pt x="2" y="24"/>
                </a:lnTo>
                <a:lnTo>
                  <a:pt x="8" y="16"/>
                </a:lnTo>
                <a:lnTo>
                  <a:pt x="22" y="6"/>
                </a:lnTo>
                <a:lnTo>
                  <a:pt x="16"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06" name="Freeform 118"/>
          <p:cNvSpPr/>
          <p:nvPr/>
        </p:nvSpPr>
        <p:spPr bwMode="auto">
          <a:xfrm>
            <a:off x="5910263" y="2398713"/>
            <a:ext cx="295275" cy="333375"/>
          </a:xfrm>
          <a:custGeom>
            <a:avLst/>
            <a:gdLst>
              <a:gd name="T0" fmla="*/ 2147483647 w 236"/>
              <a:gd name="T1" fmla="*/ 2147483647 h 264"/>
              <a:gd name="T2" fmla="*/ 2147483647 w 236"/>
              <a:gd name="T3" fmla="*/ 2147483647 h 264"/>
              <a:gd name="T4" fmla="*/ 2147483647 w 236"/>
              <a:gd name="T5" fmla="*/ 2147483647 h 264"/>
              <a:gd name="T6" fmla="*/ 2147483647 w 236"/>
              <a:gd name="T7" fmla="*/ 2147483647 h 264"/>
              <a:gd name="T8" fmla="*/ 2147483647 w 236"/>
              <a:gd name="T9" fmla="*/ 2147483647 h 264"/>
              <a:gd name="T10" fmla="*/ 2147483647 w 236"/>
              <a:gd name="T11" fmla="*/ 2147483647 h 264"/>
              <a:gd name="T12" fmla="*/ 2147483647 w 236"/>
              <a:gd name="T13" fmla="*/ 2147483647 h 264"/>
              <a:gd name="T14" fmla="*/ 2147483647 w 236"/>
              <a:gd name="T15" fmla="*/ 2147483647 h 264"/>
              <a:gd name="T16" fmla="*/ 2147483647 w 236"/>
              <a:gd name="T17" fmla="*/ 2147483647 h 264"/>
              <a:gd name="T18" fmla="*/ 2147483647 w 236"/>
              <a:gd name="T19" fmla="*/ 2147483647 h 264"/>
              <a:gd name="T20" fmla="*/ 2147483647 w 236"/>
              <a:gd name="T21" fmla="*/ 2147483647 h 264"/>
              <a:gd name="T22" fmla="*/ 2147483647 w 236"/>
              <a:gd name="T23" fmla="*/ 2147483647 h 264"/>
              <a:gd name="T24" fmla="*/ 2147483647 w 236"/>
              <a:gd name="T25" fmla="*/ 2147483647 h 264"/>
              <a:gd name="T26" fmla="*/ 2147483647 w 236"/>
              <a:gd name="T27" fmla="*/ 2147483647 h 264"/>
              <a:gd name="T28" fmla="*/ 2147483647 w 236"/>
              <a:gd name="T29" fmla="*/ 2147483647 h 264"/>
              <a:gd name="T30" fmla="*/ 2147483647 w 236"/>
              <a:gd name="T31" fmla="*/ 2147483647 h 264"/>
              <a:gd name="T32" fmla="*/ 2147483647 w 236"/>
              <a:gd name="T33" fmla="*/ 2147483647 h 264"/>
              <a:gd name="T34" fmla="*/ 2147483647 w 236"/>
              <a:gd name="T35" fmla="*/ 2147483647 h 264"/>
              <a:gd name="T36" fmla="*/ 2147483647 w 236"/>
              <a:gd name="T37" fmla="*/ 2147483647 h 264"/>
              <a:gd name="T38" fmla="*/ 2147483647 w 236"/>
              <a:gd name="T39" fmla="*/ 2147483647 h 264"/>
              <a:gd name="T40" fmla="*/ 2147483647 w 236"/>
              <a:gd name="T41" fmla="*/ 2147483647 h 264"/>
              <a:gd name="T42" fmla="*/ 2147483647 w 236"/>
              <a:gd name="T43" fmla="*/ 2147483647 h 264"/>
              <a:gd name="T44" fmla="*/ 2147483647 w 236"/>
              <a:gd name="T45" fmla="*/ 2147483647 h 264"/>
              <a:gd name="T46" fmla="*/ 2147483647 w 236"/>
              <a:gd name="T47" fmla="*/ 2147483647 h 264"/>
              <a:gd name="T48" fmla="*/ 2147483647 w 236"/>
              <a:gd name="T49" fmla="*/ 2147483647 h 264"/>
              <a:gd name="T50" fmla="*/ 2147483647 w 236"/>
              <a:gd name="T51" fmla="*/ 2147483647 h 264"/>
              <a:gd name="T52" fmla="*/ 2147483647 w 236"/>
              <a:gd name="T53" fmla="*/ 2147483647 h 264"/>
              <a:gd name="T54" fmla="*/ 2147483647 w 236"/>
              <a:gd name="T55" fmla="*/ 2147483647 h 264"/>
              <a:gd name="T56" fmla="*/ 2147483647 w 236"/>
              <a:gd name="T57" fmla="*/ 2147483647 h 264"/>
              <a:gd name="T58" fmla="*/ 2147483647 w 236"/>
              <a:gd name="T59" fmla="*/ 2147483647 h 264"/>
              <a:gd name="T60" fmla="*/ 0 w 236"/>
              <a:gd name="T61" fmla="*/ 2147483647 h 264"/>
              <a:gd name="T62" fmla="*/ 2147483647 w 236"/>
              <a:gd name="T63" fmla="*/ 2147483647 h 264"/>
              <a:gd name="T64" fmla="*/ 2147483647 w 236"/>
              <a:gd name="T65" fmla="*/ 2147483647 h 264"/>
              <a:gd name="T66" fmla="*/ 2147483647 w 236"/>
              <a:gd name="T67" fmla="*/ 2147483647 h 264"/>
              <a:gd name="T68" fmla="*/ 2147483647 w 236"/>
              <a:gd name="T69" fmla="*/ 2147483647 h 264"/>
              <a:gd name="T70" fmla="*/ 2147483647 w 236"/>
              <a:gd name="T71" fmla="*/ 2147483647 h 264"/>
              <a:gd name="T72" fmla="*/ 2147483647 w 236"/>
              <a:gd name="T73" fmla="*/ 2147483647 h 264"/>
              <a:gd name="T74" fmla="*/ 2147483647 w 236"/>
              <a:gd name="T75" fmla="*/ 2147483647 h 264"/>
              <a:gd name="T76" fmla="*/ 2147483647 w 236"/>
              <a:gd name="T77" fmla="*/ 2147483647 h 264"/>
              <a:gd name="T78" fmla="*/ 2147483647 w 236"/>
              <a:gd name="T79" fmla="*/ 2147483647 h 264"/>
              <a:gd name="T80" fmla="*/ 2147483647 w 236"/>
              <a:gd name="T81" fmla="*/ 2147483647 h 264"/>
              <a:gd name="T82" fmla="*/ 2147483647 w 236"/>
              <a:gd name="T83" fmla="*/ 2147483647 h 264"/>
              <a:gd name="T84" fmla="*/ 2147483647 w 236"/>
              <a:gd name="T85" fmla="*/ 2147483647 h 264"/>
              <a:gd name="T86" fmla="*/ 2147483647 w 236"/>
              <a:gd name="T87" fmla="*/ 2147483647 h 264"/>
              <a:gd name="T88" fmla="*/ 2147483647 w 236"/>
              <a:gd name="T89" fmla="*/ 2147483647 h 264"/>
              <a:gd name="T90" fmla="*/ 2147483647 w 236"/>
              <a:gd name="T91" fmla="*/ 2147483647 h 264"/>
              <a:gd name="T92" fmla="*/ 2147483647 w 236"/>
              <a:gd name="T93" fmla="*/ 2147483647 h 264"/>
              <a:gd name="T94" fmla="*/ 2147483647 w 236"/>
              <a:gd name="T95" fmla="*/ 2147483647 h 2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6"/>
              <a:gd name="T145" fmla="*/ 0 h 264"/>
              <a:gd name="T146" fmla="*/ 236 w 236"/>
              <a:gd name="T147" fmla="*/ 264 h 2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6" h="264">
                <a:moveTo>
                  <a:pt x="160" y="94"/>
                </a:moveTo>
                <a:lnTo>
                  <a:pt x="154" y="88"/>
                </a:lnTo>
                <a:lnTo>
                  <a:pt x="160" y="94"/>
                </a:lnTo>
                <a:lnTo>
                  <a:pt x="146" y="104"/>
                </a:lnTo>
                <a:lnTo>
                  <a:pt x="140" y="112"/>
                </a:lnTo>
                <a:lnTo>
                  <a:pt x="138" y="120"/>
                </a:lnTo>
                <a:lnTo>
                  <a:pt x="140" y="126"/>
                </a:lnTo>
                <a:lnTo>
                  <a:pt x="144" y="128"/>
                </a:lnTo>
                <a:lnTo>
                  <a:pt x="152" y="126"/>
                </a:lnTo>
                <a:lnTo>
                  <a:pt x="158" y="124"/>
                </a:lnTo>
                <a:lnTo>
                  <a:pt x="158" y="132"/>
                </a:lnTo>
                <a:lnTo>
                  <a:pt x="160" y="140"/>
                </a:lnTo>
                <a:lnTo>
                  <a:pt x="164" y="152"/>
                </a:lnTo>
                <a:lnTo>
                  <a:pt x="174" y="160"/>
                </a:lnTo>
                <a:lnTo>
                  <a:pt x="184" y="168"/>
                </a:lnTo>
                <a:lnTo>
                  <a:pt x="196" y="172"/>
                </a:lnTo>
                <a:lnTo>
                  <a:pt x="210" y="178"/>
                </a:lnTo>
                <a:lnTo>
                  <a:pt x="222" y="180"/>
                </a:lnTo>
                <a:lnTo>
                  <a:pt x="236" y="182"/>
                </a:lnTo>
                <a:lnTo>
                  <a:pt x="230" y="194"/>
                </a:lnTo>
                <a:lnTo>
                  <a:pt x="220" y="202"/>
                </a:lnTo>
                <a:lnTo>
                  <a:pt x="204" y="222"/>
                </a:lnTo>
                <a:lnTo>
                  <a:pt x="200" y="230"/>
                </a:lnTo>
                <a:lnTo>
                  <a:pt x="196" y="234"/>
                </a:lnTo>
                <a:lnTo>
                  <a:pt x="194" y="236"/>
                </a:lnTo>
                <a:lnTo>
                  <a:pt x="190" y="238"/>
                </a:lnTo>
                <a:lnTo>
                  <a:pt x="186" y="236"/>
                </a:lnTo>
                <a:lnTo>
                  <a:pt x="180" y="236"/>
                </a:lnTo>
                <a:lnTo>
                  <a:pt x="174" y="238"/>
                </a:lnTo>
                <a:lnTo>
                  <a:pt x="168" y="242"/>
                </a:lnTo>
                <a:lnTo>
                  <a:pt x="160" y="246"/>
                </a:lnTo>
                <a:lnTo>
                  <a:pt x="150" y="254"/>
                </a:lnTo>
                <a:lnTo>
                  <a:pt x="144" y="256"/>
                </a:lnTo>
                <a:lnTo>
                  <a:pt x="138" y="256"/>
                </a:lnTo>
                <a:lnTo>
                  <a:pt x="134" y="256"/>
                </a:lnTo>
                <a:lnTo>
                  <a:pt x="130" y="252"/>
                </a:lnTo>
                <a:lnTo>
                  <a:pt x="128" y="250"/>
                </a:lnTo>
                <a:lnTo>
                  <a:pt x="124" y="250"/>
                </a:lnTo>
                <a:lnTo>
                  <a:pt x="120" y="250"/>
                </a:lnTo>
                <a:lnTo>
                  <a:pt x="118" y="252"/>
                </a:lnTo>
                <a:lnTo>
                  <a:pt x="114" y="256"/>
                </a:lnTo>
                <a:lnTo>
                  <a:pt x="108" y="262"/>
                </a:lnTo>
                <a:lnTo>
                  <a:pt x="108" y="264"/>
                </a:lnTo>
                <a:lnTo>
                  <a:pt x="104" y="264"/>
                </a:lnTo>
                <a:lnTo>
                  <a:pt x="96" y="264"/>
                </a:lnTo>
                <a:lnTo>
                  <a:pt x="88" y="260"/>
                </a:lnTo>
                <a:lnTo>
                  <a:pt x="76" y="254"/>
                </a:lnTo>
                <a:lnTo>
                  <a:pt x="62" y="250"/>
                </a:lnTo>
                <a:lnTo>
                  <a:pt x="54" y="248"/>
                </a:lnTo>
                <a:lnTo>
                  <a:pt x="46" y="246"/>
                </a:lnTo>
                <a:lnTo>
                  <a:pt x="48" y="246"/>
                </a:lnTo>
                <a:lnTo>
                  <a:pt x="44" y="238"/>
                </a:lnTo>
                <a:lnTo>
                  <a:pt x="40" y="232"/>
                </a:lnTo>
                <a:lnTo>
                  <a:pt x="36" y="226"/>
                </a:lnTo>
                <a:lnTo>
                  <a:pt x="32" y="222"/>
                </a:lnTo>
                <a:lnTo>
                  <a:pt x="30" y="208"/>
                </a:lnTo>
                <a:lnTo>
                  <a:pt x="26" y="204"/>
                </a:lnTo>
                <a:lnTo>
                  <a:pt x="24" y="200"/>
                </a:lnTo>
                <a:lnTo>
                  <a:pt x="10" y="192"/>
                </a:lnTo>
                <a:lnTo>
                  <a:pt x="4" y="186"/>
                </a:lnTo>
                <a:lnTo>
                  <a:pt x="0" y="182"/>
                </a:lnTo>
                <a:lnTo>
                  <a:pt x="0" y="180"/>
                </a:lnTo>
                <a:lnTo>
                  <a:pt x="2" y="178"/>
                </a:lnTo>
                <a:lnTo>
                  <a:pt x="6" y="176"/>
                </a:lnTo>
                <a:lnTo>
                  <a:pt x="12" y="174"/>
                </a:lnTo>
                <a:lnTo>
                  <a:pt x="16" y="170"/>
                </a:lnTo>
                <a:lnTo>
                  <a:pt x="18" y="160"/>
                </a:lnTo>
                <a:lnTo>
                  <a:pt x="18" y="152"/>
                </a:lnTo>
                <a:lnTo>
                  <a:pt x="18" y="142"/>
                </a:lnTo>
                <a:lnTo>
                  <a:pt x="20" y="134"/>
                </a:lnTo>
                <a:lnTo>
                  <a:pt x="24" y="132"/>
                </a:lnTo>
                <a:lnTo>
                  <a:pt x="30" y="130"/>
                </a:lnTo>
                <a:lnTo>
                  <a:pt x="32" y="120"/>
                </a:lnTo>
                <a:lnTo>
                  <a:pt x="34" y="112"/>
                </a:lnTo>
                <a:lnTo>
                  <a:pt x="42" y="98"/>
                </a:lnTo>
                <a:lnTo>
                  <a:pt x="52" y="86"/>
                </a:lnTo>
                <a:lnTo>
                  <a:pt x="52" y="78"/>
                </a:lnTo>
                <a:lnTo>
                  <a:pt x="52" y="70"/>
                </a:lnTo>
                <a:lnTo>
                  <a:pt x="52" y="46"/>
                </a:lnTo>
                <a:lnTo>
                  <a:pt x="54" y="42"/>
                </a:lnTo>
                <a:lnTo>
                  <a:pt x="56" y="34"/>
                </a:lnTo>
                <a:lnTo>
                  <a:pt x="58" y="28"/>
                </a:lnTo>
                <a:lnTo>
                  <a:pt x="58" y="16"/>
                </a:lnTo>
                <a:lnTo>
                  <a:pt x="66" y="14"/>
                </a:lnTo>
                <a:lnTo>
                  <a:pt x="74" y="10"/>
                </a:lnTo>
                <a:lnTo>
                  <a:pt x="80" y="4"/>
                </a:lnTo>
                <a:lnTo>
                  <a:pt x="84" y="0"/>
                </a:lnTo>
                <a:lnTo>
                  <a:pt x="90" y="10"/>
                </a:lnTo>
                <a:lnTo>
                  <a:pt x="96" y="28"/>
                </a:lnTo>
                <a:lnTo>
                  <a:pt x="102" y="40"/>
                </a:lnTo>
                <a:lnTo>
                  <a:pt x="104" y="44"/>
                </a:lnTo>
                <a:lnTo>
                  <a:pt x="110" y="46"/>
                </a:lnTo>
                <a:lnTo>
                  <a:pt x="126" y="56"/>
                </a:lnTo>
                <a:lnTo>
                  <a:pt x="138" y="68"/>
                </a:lnTo>
                <a:lnTo>
                  <a:pt x="154" y="88"/>
                </a:lnTo>
                <a:lnTo>
                  <a:pt x="160" y="9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07" name="Freeform 119"/>
          <p:cNvSpPr/>
          <p:nvPr/>
        </p:nvSpPr>
        <p:spPr bwMode="auto">
          <a:xfrm>
            <a:off x="5543550" y="2560638"/>
            <a:ext cx="257175" cy="188912"/>
          </a:xfrm>
          <a:custGeom>
            <a:avLst/>
            <a:gdLst>
              <a:gd name="T0" fmla="*/ 2147483647 w 206"/>
              <a:gd name="T1" fmla="*/ 2147483647 h 152"/>
              <a:gd name="T2" fmla="*/ 2147483647 w 206"/>
              <a:gd name="T3" fmla="*/ 2147483647 h 152"/>
              <a:gd name="T4" fmla="*/ 2147483647 w 206"/>
              <a:gd name="T5" fmla="*/ 2147483647 h 152"/>
              <a:gd name="T6" fmla="*/ 2147483647 w 206"/>
              <a:gd name="T7" fmla="*/ 2147483647 h 152"/>
              <a:gd name="T8" fmla="*/ 2147483647 w 206"/>
              <a:gd name="T9" fmla="*/ 2147483647 h 152"/>
              <a:gd name="T10" fmla="*/ 2147483647 w 206"/>
              <a:gd name="T11" fmla="*/ 2147483647 h 152"/>
              <a:gd name="T12" fmla="*/ 2147483647 w 206"/>
              <a:gd name="T13" fmla="*/ 2147483647 h 152"/>
              <a:gd name="T14" fmla="*/ 2147483647 w 206"/>
              <a:gd name="T15" fmla="*/ 2147483647 h 152"/>
              <a:gd name="T16" fmla="*/ 2147483647 w 206"/>
              <a:gd name="T17" fmla="*/ 2147483647 h 152"/>
              <a:gd name="T18" fmla="*/ 2147483647 w 206"/>
              <a:gd name="T19" fmla="*/ 2147483647 h 152"/>
              <a:gd name="T20" fmla="*/ 2147483647 w 206"/>
              <a:gd name="T21" fmla="*/ 0 h 152"/>
              <a:gd name="T22" fmla="*/ 2147483647 w 206"/>
              <a:gd name="T23" fmla="*/ 0 h 152"/>
              <a:gd name="T24" fmla="*/ 2147483647 w 206"/>
              <a:gd name="T25" fmla="*/ 0 h 152"/>
              <a:gd name="T26" fmla="*/ 2147483647 w 206"/>
              <a:gd name="T27" fmla="*/ 2147483647 h 152"/>
              <a:gd name="T28" fmla="*/ 2147483647 w 206"/>
              <a:gd name="T29" fmla="*/ 2147483647 h 152"/>
              <a:gd name="T30" fmla="*/ 2147483647 w 206"/>
              <a:gd name="T31" fmla="*/ 2147483647 h 152"/>
              <a:gd name="T32" fmla="*/ 2147483647 w 206"/>
              <a:gd name="T33" fmla="*/ 2147483647 h 152"/>
              <a:gd name="T34" fmla="*/ 2147483647 w 206"/>
              <a:gd name="T35" fmla="*/ 2147483647 h 152"/>
              <a:gd name="T36" fmla="*/ 2147483647 w 206"/>
              <a:gd name="T37" fmla="*/ 2147483647 h 152"/>
              <a:gd name="T38" fmla="*/ 2147483647 w 206"/>
              <a:gd name="T39" fmla="*/ 2147483647 h 152"/>
              <a:gd name="T40" fmla="*/ 2147483647 w 206"/>
              <a:gd name="T41" fmla="*/ 2147483647 h 152"/>
              <a:gd name="T42" fmla="*/ 2147483647 w 206"/>
              <a:gd name="T43" fmla="*/ 2147483647 h 152"/>
              <a:gd name="T44" fmla="*/ 2147483647 w 206"/>
              <a:gd name="T45" fmla="*/ 2147483647 h 152"/>
              <a:gd name="T46" fmla="*/ 2147483647 w 206"/>
              <a:gd name="T47" fmla="*/ 2147483647 h 152"/>
              <a:gd name="T48" fmla="*/ 0 w 206"/>
              <a:gd name="T49" fmla="*/ 2147483647 h 152"/>
              <a:gd name="T50" fmla="*/ 2147483647 w 206"/>
              <a:gd name="T51" fmla="*/ 2147483647 h 152"/>
              <a:gd name="T52" fmla="*/ 2147483647 w 206"/>
              <a:gd name="T53" fmla="*/ 2147483647 h 152"/>
              <a:gd name="T54" fmla="*/ 2147483647 w 206"/>
              <a:gd name="T55" fmla="*/ 2147483647 h 152"/>
              <a:gd name="T56" fmla="*/ 2147483647 w 206"/>
              <a:gd name="T57" fmla="*/ 2147483647 h 152"/>
              <a:gd name="T58" fmla="*/ 2147483647 w 206"/>
              <a:gd name="T59" fmla="*/ 2147483647 h 152"/>
              <a:gd name="T60" fmla="*/ 2147483647 w 206"/>
              <a:gd name="T61" fmla="*/ 2147483647 h 152"/>
              <a:gd name="T62" fmla="*/ 2147483647 w 206"/>
              <a:gd name="T63" fmla="*/ 2147483647 h 152"/>
              <a:gd name="T64" fmla="*/ 2147483647 w 206"/>
              <a:gd name="T65" fmla="*/ 2147483647 h 152"/>
              <a:gd name="T66" fmla="*/ 2147483647 w 206"/>
              <a:gd name="T67" fmla="*/ 2147483647 h 152"/>
              <a:gd name="T68" fmla="*/ 2147483647 w 206"/>
              <a:gd name="T69" fmla="*/ 2147483647 h 152"/>
              <a:gd name="T70" fmla="*/ 2147483647 w 206"/>
              <a:gd name="T71" fmla="*/ 2147483647 h 152"/>
              <a:gd name="T72" fmla="*/ 2147483647 w 206"/>
              <a:gd name="T73" fmla="*/ 2147483647 h 152"/>
              <a:gd name="T74" fmla="*/ 2147483647 w 206"/>
              <a:gd name="T75" fmla="*/ 2147483647 h 152"/>
              <a:gd name="T76" fmla="*/ 2147483647 w 206"/>
              <a:gd name="T77" fmla="*/ 2147483647 h 152"/>
              <a:gd name="T78" fmla="*/ 2147483647 w 206"/>
              <a:gd name="T79" fmla="*/ 2147483647 h 152"/>
              <a:gd name="T80" fmla="*/ 2147483647 w 206"/>
              <a:gd name="T81" fmla="*/ 2147483647 h 152"/>
              <a:gd name="T82" fmla="*/ 2147483647 w 206"/>
              <a:gd name="T83" fmla="*/ 2147483647 h 152"/>
              <a:gd name="T84" fmla="*/ 2147483647 w 206"/>
              <a:gd name="T85" fmla="*/ 2147483647 h 152"/>
              <a:gd name="T86" fmla="*/ 2147483647 w 206"/>
              <a:gd name="T87" fmla="*/ 2147483647 h 1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6"/>
              <a:gd name="T133" fmla="*/ 0 h 152"/>
              <a:gd name="T134" fmla="*/ 206 w 206"/>
              <a:gd name="T135" fmla="*/ 152 h 1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6" h="152">
                <a:moveTo>
                  <a:pt x="206" y="108"/>
                </a:moveTo>
                <a:lnTo>
                  <a:pt x="204" y="106"/>
                </a:lnTo>
                <a:lnTo>
                  <a:pt x="204" y="102"/>
                </a:lnTo>
                <a:lnTo>
                  <a:pt x="204" y="96"/>
                </a:lnTo>
                <a:lnTo>
                  <a:pt x="200" y="92"/>
                </a:lnTo>
                <a:lnTo>
                  <a:pt x="196" y="88"/>
                </a:lnTo>
                <a:lnTo>
                  <a:pt x="186" y="80"/>
                </a:lnTo>
                <a:lnTo>
                  <a:pt x="178" y="70"/>
                </a:lnTo>
                <a:lnTo>
                  <a:pt x="174" y="68"/>
                </a:lnTo>
                <a:lnTo>
                  <a:pt x="170" y="62"/>
                </a:lnTo>
                <a:lnTo>
                  <a:pt x="170" y="56"/>
                </a:lnTo>
                <a:lnTo>
                  <a:pt x="168" y="54"/>
                </a:lnTo>
                <a:lnTo>
                  <a:pt x="162" y="50"/>
                </a:lnTo>
                <a:lnTo>
                  <a:pt x="158" y="46"/>
                </a:lnTo>
                <a:lnTo>
                  <a:pt x="156" y="44"/>
                </a:lnTo>
                <a:lnTo>
                  <a:pt x="156" y="40"/>
                </a:lnTo>
                <a:lnTo>
                  <a:pt x="144" y="40"/>
                </a:lnTo>
                <a:lnTo>
                  <a:pt x="144" y="28"/>
                </a:lnTo>
                <a:lnTo>
                  <a:pt x="142" y="20"/>
                </a:lnTo>
                <a:lnTo>
                  <a:pt x="140" y="12"/>
                </a:lnTo>
                <a:lnTo>
                  <a:pt x="136" y="6"/>
                </a:lnTo>
                <a:lnTo>
                  <a:pt x="136" y="0"/>
                </a:lnTo>
                <a:lnTo>
                  <a:pt x="134" y="0"/>
                </a:lnTo>
                <a:lnTo>
                  <a:pt x="132" y="0"/>
                </a:lnTo>
                <a:lnTo>
                  <a:pt x="128" y="0"/>
                </a:lnTo>
                <a:lnTo>
                  <a:pt x="124" y="0"/>
                </a:lnTo>
                <a:lnTo>
                  <a:pt x="120" y="2"/>
                </a:lnTo>
                <a:lnTo>
                  <a:pt x="112" y="10"/>
                </a:lnTo>
                <a:lnTo>
                  <a:pt x="108" y="18"/>
                </a:lnTo>
                <a:lnTo>
                  <a:pt x="104" y="28"/>
                </a:lnTo>
                <a:lnTo>
                  <a:pt x="102" y="30"/>
                </a:lnTo>
                <a:lnTo>
                  <a:pt x="100" y="32"/>
                </a:lnTo>
                <a:lnTo>
                  <a:pt x="90" y="34"/>
                </a:lnTo>
                <a:lnTo>
                  <a:pt x="72" y="36"/>
                </a:lnTo>
                <a:lnTo>
                  <a:pt x="70" y="42"/>
                </a:lnTo>
                <a:lnTo>
                  <a:pt x="68" y="48"/>
                </a:lnTo>
                <a:lnTo>
                  <a:pt x="64" y="52"/>
                </a:lnTo>
                <a:lnTo>
                  <a:pt x="58" y="56"/>
                </a:lnTo>
                <a:lnTo>
                  <a:pt x="46" y="60"/>
                </a:lnTo>
                <a:lnTo>
                  <a:pt x="34" y="62"/>
                </a:lnTo>
                <a:lnTo>
                  <a:pt x="30" y="60"/>
                </a:lnTo>
                <a:lnTo>
                  <a:pt x="28" y="58"/>
                </a:lnTo>
                <a:lnTo>
                  <a:pt x="24" y="60"/>
                </a:lnTo>
                <a:lnTo>
                  <a:pt x="20" y="64"/>
                </a:lnTo>
                <a:lnTo>
                  <a:pt x="20" y="66"/>
                </a:lnTo>
                <a:lnTo>
                  <a:pt x="18" y="64"/>
                </a:lnTo>
                <a:lnTo>
                  <a:pt x="14" y="68"/>
                </a:lnTo>
                <a:lnTo>
                  <a:pt x="8" y="74"/>
                </a:lnTo>
                <a:lnTo>
                  <a:pt x="2" y="84"/>
                </a:lnTo>
                <a:lnTo>
                  <a:pt x="0" y="94"/>
                </a:lnTo>
                <a:lnTo>
                  <a:pt x="0" y="102"/>
                </a:lnTo>
                <a:lnTo>
                  <a:pt x="2" y="112"/>
                </a:lnTo>
                <a:lnTo>
                  <a:pt x="10" y="126"/>
                </a:lnTo>
                <a:lnTo>
                  <a:pt x="20" y="140"/>
                </a:lnTo>
                <a:lnTo>
                  <a:pt x="28" y="152"/>
                </a:lnTo>
                <a:lnTo>
                  <a:pt x="32" y="146"/>
                </a:lnTo>
                <a:lnTo>
                  <a:pt x="36" y="140"/>
                </a:lnTo>
                <a:lnTo>
                  <a:pt x="42" y="136"/>
                </a:lnTo>
                <a:lnTo>
                  <a:pt x="52" y="136"/>
                </a:lnTo>
                <a:lnTo>
                  <a:pt x="62" y="136"/>
                </a:lnTo>
                <a:lnTo>
                  <a:pt x="64" y="126"/>
                </a:lnTo>
                <a:lnTo>
                  <a:pt x="66" y="118"/>
                </a:lnTo>
                <a:lnTo>
                  <a:pt x="68" y="114"/>
                </a:lnTo>
                <a:lnTo>
                  <a:pt x="72" y="112"/>
                </a:lnTo>
                <a:lnTo>
                  <a:pt x="76" y="108"/>
                </a:lnTo>
                <a:lnTo>
                  <a:pt x="78" y="108"/>
                </a:lnTo>
                <a:lnTo>
                  <a:pt x="84" y="108"/>
                </a:lnTo>
                <a:lnTo>
                  <a:pt x="90" y="110"/>
                </a:lnTo>
                <a:lnTo>
                  <a:pt x="102" y="116"/>
                </a:lnTo>
                <a:lnTo>
                  <a:pt x="112" y="122"/>
                </a:lnTo>
                <a:lnTo>
                  <a:pt x="120" y="122"/>
                </a:lnTo>
                <a:lnTo>
                  <a:pt x="128" y="122"/>
                </a:lnTo>
                <a:lnTo>
                  <a:pt x="130" y="122"/>
                </a:lnTo>
                <a:lnTo>
                  <a:pt x="130" y="120"/>
                </a:lnTo>
                <a:lnTo>
                  <a:pt x="132" y="116"/>
                </a:lnTo>
                <a:lnTo>
                  <a:pt x="134" y="114"/>
                </a:lnTo>
                <a:lnTo>
                  <a:pt x="138" y="116"/>
                </a:lnTo>
                <a:lnTo>
                  <a:pt x="140" y="116"/>
                </a:lnTo>
                <a:lnTo>
                  <a:pt x="146" y="114"/>
                </a:lnTo>
                <a:lnTo>
                  <a:pt x="150" y="112"/>
                </a:lnTo>
                <a:lnTo>
                  <a:pt x="156" y="110"/>
                </a:lnTo>
                <a:lnTo>
                  <a:pt x="160" y="110"/>
                </a:lnTo>
                <a:lnTo>
                  <a:pt x="172" y="110"/>
                </a:lnTo>
                <a:lnTo>
                  <a:pt x="174" y="104"/>
                </a:lnTo>
                <a:lnTo>
                  <a:pt x="178" y="102"/>
                </a:lnTo>
                <a:lnTo>
                  <a:pt x="184" y="104"/>
                </a:lnTo>
                <a:lnTo>
                  <a:pt x="192" y="106"/>
                </a:lnTo>
                <a:lnTo>
                  <a:pt x="204" y="106"/>
                </a:lnTo>
                <a:lnTo>
                  <a:pt x="206" y="10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08" name="Freeform 120"/>
          <p:cNvSpPr/>
          <p:nvPr/>
        </p:nvSpPr>
        <p:spPr bwMode="auto">
          <a:xfrm>
            <a:off x="5934075" y="2708275"/>
            <a:ext cx="155575" cy="212725"/>
          </a:xfrm>
          <a:custGeom>
            <a:avLst/>
            <a:gdLst>
              <a:gd name="T0" fmla="*/ 2147483647 w 126"/>
              <a:gd name="T1" fmla="*/ 2147483647 h 168"/>
              <a:gd name="T2" fmla="*/ 2147483647 w 126"/>
              <a:gd name="T3" fmla="*/ 2147483647 h 168"/>
              <a:gd name="T4" fmla="*/ 2147483647 w 126"/>
              <a:gd name="T5" fmla="*/ 2147483647 h 168"/>
              <a:gd name="T6" fmla="*/ 2147483647 w 126"/>
              <a:gd name="T7" fmla="*/ 2147483647 h 168"/>
              <a:gd name="T8" fmla="*/ 2147483647 w 126"/>
              <a:gd name="T9" fmla="*/ 2147483647 h 168"/>
              <a:gd name="T10" fmla="*/ 2147483647 w 126"/>
              <a:gd name="T11" fmla="*/ 2147483647 h 168"/>
              <a:gd name="T12" fmla="*/ 2147483647 w 126"/>
              <a:gd name="T13" fmla="*/ 2147483647 h 168"/>
              <a:gd name="T14" fmla="*/ 2147483647 w 126"/>
              <a:gd name="T15" fmla="*/ 2147483647 h 168"/>
              <a:gd name="T16" fmla="*/ 2147483647 w 126"/>
              <a:gd name="T17" fmla="*/ 2147483647 h 168"/>
              <a:gd name="T18" fmla="*/ 2147483647 w 126"/>
              <a:gd name="T19" fmla="*/ 2147483647 h 168"/>
              <a:gd name="T20" fmla="*/ 2147483647 w 126"/>
              <a:gd name="T21" fmla="*/ 2147483647 h 168"/>
              <a:gd name="T22" fmla="*/ 2147483647 w 126"/>
              <a:gd name="T23" fmla="*/ 2147483647 h 168"/>
              <a:gd name="T24" fmla="*/ 2147483647 w 126"/>
              <a:gd name="T25" fmla="*/ 2147483647 h 168"/>
              <a:gd name="T26" fmla="*/ 2147483647 w 126"/>
              <a:gd name="T27" fmla="*/ 2147483647 h 168"/>
              <a:gd name="T28" fmla="*/ 2147483647 w 126"/>
              <a:gd name="T29" fmla="*/ 2147483647 h 168"/>
              <a:gd name="T30" fmla="*/ 2147483647 w 126"/>
              <a:gd name="T31" fmla="*/ 2147483647 h 168"/>
              <a:gd name="T32" fmla="*/ 2147483647 w 126"/>
              <a:gd name="T33" fmla="*/ 0 h 168"/>
              <a:gd name="T34" fmla="*/ 2147483647 w 126"/>
              <a:gd name="T35" fmla="*/ 0 h 168"/>
              <a:gd name="T36" fmla="*/ 0 w 126"/>
              <a:gd name="T37" fmla="*/ 2147483647 h 168"/>
              <a:gd name="T38" fmla="*/ 2147483647 w 126"/>
              <a:gd name="T39" fmla="*/ 2147483647 h 168"/>
              <a:gd name="T40" fmla="*/ 2147483647 w 126"/>
              <a:gd name="T41" fmla="*/ 2147483647 h 168"/>
              <a:gd name="T42" fmla="*/ 2147483647 w 126"/>
              <a:gd name="T43" fmla="*/ 2147483647 h 168"/>
              <a:gd name="T44" fmla="*/ 2147483647 w 126"/>
              <a:gd name="T45" fmla="*/ 2147483647 h 168"/>
              <a:gd name="T46" fmla="*/ 2147483647 w 126"/>
              <a:gd name="T47" fmla="*/ 2147483647 h 168"/>
              <a:gd name="T48" fmla="*/ 2147483647 w 126"/>
              <a:gd name="T49" fmla="*/ 2147483647 h 168"/>
              <a:gd name="T50" fmla="*/ 2147483647 w 126"/>
              <a:gd name="T51" fmla="*/ 2147483647 h 168"/>
              <a:gd name="T52" fmla="*/ 0 w 126"/>
              <a:gd name="T53" fmla="*/ 2147483647 h 168"/>
              <a:gd name="T54" fmla="*/ 0 w 126"/>
              <a:gd name="T55" fmla="*/ 2147483647 h 168"/>
              <a:gd name="T56" fmla="*/ 2147483647 w 126"/>
              <a:gd name="T57" fmla="*/ 2147483647 h 168"/>
              <a:gd name="T58" fmla="*/ 2147483647 w 126"/>
              <a:gd name="T59" fmla="*/ 2147483647 h 168"/>
              <a:gd name="T60" fmla="*/ 2147483647 w 126"/>
              <a:gd name="T61" fmla="*/ 2147483647 h 168"/>
              <a:gd name="T62" fmla="*/ 2147483647 w 126"/>
              <a:gd name="T63" fmla="*/ 2147483647 h 168"/>
              <a:gd name="T64" fmla="*/ 2147483647 w 126"/>
              <a:gd name="T65" fmla="*/ 2147483647 h 168"/>
              <a:gd name="T66" fmla="*/ 2147483647 w 126"/>
              <a:gd name="T67" fmla="*/ 2147483647 h 168"/>
              <a:gd name="T68" fmla="*/ 2147483647 w 126"/>
              <a:gd name="T69" fmla="*/ 2147483647 h 168"/>
              <a:gd name="T70" fmla="*/ 2147483647 w 126"/>
              <a:gd name="T71" fmla="*/ 2147483647 h 168"/>
              <a:gd name="T72" fmla="*/ 2147483647 w 126"/>
              <a:gd name="T73" fmla="*/ 2147483647 h 168"/>
              <a:gd name="T74" fmla="*/ 2147483647 w 126"/>
              <a:gd name="T75" fmla="*/ 2147483647 h 168"/>
              <a:gd name="T76" fmla="*/ 2147483647 w 126"/>
              <a:gd name="T77" fmla="*/ 2147483647 h 168"/>
              <a:gd name="T78" fmla="*/ 2147483647 w 126"/>
              <a:gd name="T79" fmla="*/ 2147483647 h 168"/>
              <a:gd name="T80" fmla="*/ 2147483647 w 126"/>
              <a:gd name="T81" fmla="*/ 2147483647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8"/>
              <a:gd name="T125" fmla="*/ 126 w 126"/>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8">
                <a:moveTo>
                  <a:pt x="120" y="10"/>
                </a:moveTo>
                <a:lnTo>
                  <a:pt x="116" y="10"/>
                </a:lnTo>
                <a:lnTo>
                  <a:pt x="112" y="6"/>
                </a:lnTo>
                <a:lnTo>
                  <a:pt x="110" y="4"/>
                </a:lnTo>
                <a:lnTo>
                  <a:pt x="106" y="4"/>
                </a:lnTo>
                <a:lnTo>
                  <a:pt x="102" y="4"/>
                </a:lnTo>
                <a:lnTo>
                  <a:pt x="100" y="6"/>
                </a:lnTo>
                <a:lnTo>
                  <a:pt x="96" y="10"/>
                </a:lnTo>
                <a:lnTo>
                  <a:pt x="90" y="16"/>
                </a:lnTo>
                <a:lnTo>
                  <a:pt x="90" y="18"/>
                </a:lnTo>
                <a:lnTo>
                  <a:pt x="86" y="18"/>
                </a:lnTo>
                <a:lnTo>
                  <a:pt x="78" y="18"/>
                </a:lnTo>
                <a:lnTo>
                  <a:pt x="70" y="14"/>
                </a:lnTo>
                <a:lnTo>
                  <a:pt x="58" y="8"/>
                </a:lnTo>
                <a:lnTo>
                  <a:pt x="46" y="4"/>
                </a:lnTo>
                <a:lnTo>
                  <a:pt x="38" y="2"/>
                </a:lnTo>
                <a:lnTo>
                  <a:pt x="30" y="0"/>
                </a:lnTo>
                <a:lnTo>
                  <a:pt x="4" y="0"/>
                </a:lnTo>
                <a:lnTo>
                  <a:pt x="0" y="4"/>
                </a:lnTo>
                <a:lnTo>
                  <a:pt x="4" y="12"/>
                </a:lnTo>
                <a:lnTo>
                  <a:pt x="8" y="20"/>
                </a:lnTo>
                <a:lnTo>
                  <a:pt x="14" y="32"/>
                </a:lnTo>
                <a:lnTo>
                  <a:pt x="16" y="38"/>
                </a:lnTo>
                <a:lnTo>
                  <a:pt x="16" y="42"/>
                </a:lnTo>
                <a:lnTo>
                  <a:pt x="16" y="48"/>
                </a:lnTo>
                <a:lnTo>
                  <a:pt x="16" y="52"/>
                </a:lnTo>
                <a:lnTo>
                  <a:pt x="0" y="76"/>
                </a:lnTo>
                <a:lnTo>
                  <a:pt x="0" y="100"/>
                </a:lnTo>
                <a:lnTo>
                  <a:pt x="62" y="138"/>
                </a:lnTo>
                <a:lnTo>
                  <a:pt x="62" y="146"/>
                </a:lnTo>
                <a:lnTo>
                  <a:pt x="88" y="168"/>
                </a:lnTo>
                <a:lnTo>
                  <a:pt x="90" y="164"/>
                </a:lnTo>
                <a:lnTo>
                  <a:pt x="94" y="158"/>
                </a:lnTo>
                <a:lnTo>
                  <a:pt x="108" y="130"/>
                </a:lnTo>
                <a:lnTo>
                  <a:pt x="122" y="106"/>
                </a:lnTo>
                <a:lnTo>
                  <a:pt x="116" y="102"/>
                </a:lnTo>
                <a:lnTo>
                  <a:pt x="112" y="98"/>
                </a:lnTo>
                <a:lnTo>
                  <a:pt x="112" y="32"/>
                </a:lnTo>
                <a:lnTo>
                  <a:pt x="120" y="14"/>
                </a:lnTo>
                <a:lnTo>
                  <a:pt x="126" y="10"/>
                </a:lnTo>
                <a:lnTo>
                  <a:pt x="120" y="1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09" name="Freeform 121"/>
          <p:cNvSpPr/>
          <p:nvPr/>
        </p:nvSpPr>
        <p:spPr bwMode="auto">
          <a:xfrm>
            <a:off x="5843588" y="2708275"/>
            <a:ext cx="109537" cy="134938"/>
          </a:xfrm>
          <a:custGeom>
            <a:avLst/>
            <a:gdLst>
              <a:gd name="T0" fmla="*/ 2147483647 w 88"/>
              <a:gd name="T1" fmla="*/ 0 h 108"/>
              <a:gd name="T2" fmla="*/ 2147483647 w 88"/>
              <a:gd name="T3" fmla="*/ 2147483647 h 108"/>
              <a:gd name="T4" fmla="*/ 2147483647 w 88"/>
              <a:gd name="T5" fmla="*/ 2147483647 h 108"/>
              <a:gd name="T6" fmla="*/ 2147483647 w 88"/>
              <a:gd name="T7" fmla="*/ 2147483647 h 108"/>
              <a:gd name="T8" fmla="*/ 2147483647 w 88"/>
              <a:gd name="T9" fmla="*/ 2147483647 h 108"/>
              <a:gd name="T10" fmla="*/ 2147483647 w 88"/>
              <a:gd name="T11" fmla="*/ 2147483647 h 108"/>
              <a:gd name="T12" fmla="*/ 2147483647 w 88"/>
              <a:gd name="T13" fmla="*/ 2147483647 h 108"/>
              <a:gd name="T14" fmla="*/ 2147483647 w 88"/>
              <a:gd name="T15" fmla="*/ 2147483647 h 108"/>
              <a:gd name="T16" fmla="*/ 2147483647 w 88"/>
              <a:gd name="T17" fmla="*/ 2147483647 h 108"/>
              <a:gd name="T18" fmla="*/ 2147483647 w 88"/>
              <a:gd name="T19" fmla="*/ 2147483647 h 108"/>
              <a:gd name="T20" fmla="*/ 2147483647 w 88"/>
              <a:gd name="T21" fmla="*/ 2147483647 h 108"/>
              <a:gd name="T22" fmla="*/ 2147483647 w 88"/>
              <a:gd name="T23" fmla="*/ 2147483647 h 108"/>
              <a:gd name="T24" fmla="*/ 2147483647 w 88"/>
              <a:gd name="T25" fmla="*/ 2147483647 h 108"/>
              <a:gd name="T26" fmla="*/ 2147483647 w 88"/>
              <a:gd name="T27" fmla="*/ 2147483647 h 108"/>
              <a:gd name="T28" fmla="*/ 0 w 88"/>
              <a:gd name="T29" fmla="*/ 2147483647 h 108"/>
              <a:gd name="T30" fmla="*/ 0 w 88"/>
              <a:gd name="T31" fmla="*/ 2147483647 h 108"/>
              <a:gd name="T32" fmla="*/ 2147483647 w 88"/>
              <a:gd name="T33" fmla="*/ 2147483647 h 108"/>
              <a:gd name="T34" fmla="*/ 2147483647 w 88"/>
              <a:gd name="T35" fmla="*/ 2147483647 h 108"/>
              <a:gd name="T36" fmla="*/ 2147483647 w 88"/>
              <a:gd name="T37" fmla="*/ 2147483647 h 108"/>
              <a:gd name="T38" fmla="*/ 2147483647 w 88"/>
              <a:gd name="T39" fmla="*/ 2147483647 h 108"/>
              <a:gd name="T40" fmla="*/ 2147483647 w 88"/>
              <a:gd name="T41" fmla="*/ 2147483647 h 108"/>
              <a:gd name="T42" fmla="*/ 2147483647 w 88"/>
              <a:gd name="T43" fmla="*/ 2147483647 h 108"/>
              <a:gd name="T44" fmla="*/ 2147483647 w 88"/>
              <a:gd name="T45" fmla="*/ 2147483647 h 108"/>
              <a:gd name="T46" fmla="*/ 2147483647 w 88"/>
              <a:gd name="T47" fmla="*/ 2147483647 h 108"/>
              <a:gd name="T48" fmla="*/ 2147483647 w 88"/>
              <a:gd name="T49" fmla="*/ 2147483647 h 108"/>
              <a:gd name="T50" fmla="*/ 2147483647 w 88"/>
              <a:gd name="T51" fmla="*/ 2147483647 h 108"/>
              <a:gd name="T52" fmla="*/ 2147483647 w 88"/>
              <a:gd name="T53" fmla="*/ 2147483647 h 108"/>
              <a:gd name="T54" fmla="*/ 2147483647 w 88"/>
              <a:gd name="T55" fmla="*/ 2147483647 h 108"/>
              <a:gd name="T56" fmla="*/ 2147483647 w 88"/>
              <a:gd name="T57" fmla="*/ 2147483647 h 108"/>
              <a:gd name="T58" fmla="*/ 2147483647 w 88"/>
              <a:gd name="T59" fmla="*/ 0 h 1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8"/>
              <a:gd name="T91" fmla="*/ 0 h 108"/>
              <a:gd name="T92" fmla="*/ 88 w 88"/>
              <a:gd name="T93" fmla="*/ 108 h 1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8" h="108">
                <a:moveTo>
                  <a:pt x="76" y="0"/>
                </a:moveTo>
                <a:lnTo>
                  <a:pt x="72" y="4"/>
                </a:lnTo>
                <a:lnTo>
                  <a:pt x="76" y="12"/>
                </a:lnTo>
                <a:lnTo>
                  <a:pt x="80" y="20"/>
                </a:lnTo>
                <a:lnTo>
                  <a:pt x="86" y="32"/>
                </a:lnTo>
                <a:lnTo>
                  <a:pt x="88" y="38"/>
                </a:lnTo>
                <a:lnTo>
                  <a:pt x="88" y="42"/>
                </a:lnTo>
                <a:lnTo>
                  <a:pt x="88" y="48"/>
                </a:lnTo>
                <a:lnTo>
                  <a:pt x="88" y="52"/>
                </a:lnTo>
                <a:lnTo>
                  <a:pt x="72" y="76"/>
                </a:lnTo>
                <a:lnTo>
                  <a:pt x="72" y="100"/>
                </a:lnTo>
                <a:lnTo>
                  <a:pt x="20" y="98"/>
                </a:lnTo>
                <a:lnTo>
                  <a:pt x="14" y="102"/>
                </a:lnTo>
                <a:lnTo>
                  <a:pt x="10" y="108"/>
                </a:lnTo>
                <a:lnTo>
                  <a:pt x="0" y="108"/>
                </a:lnTo>
                <a:lnTo>
                  <a:pt x="0" y="86"/>
                </a:lnTo>
                <a:lnTo>
                  <a:pt x="6" y="76"/>
                </a:lnTo>
                <a:lnTo>
                  <a:pt x="12" y="64"/>
                </a:lnTo>
                <a:lnTo>
                  <a:pt x="18" y="56"/>
                </a:lnTo>
                <a:lnTo>
                  <a:pt x="24" y="48"/>
                </a:lnTo>
                <a:lnTo>
                  <a:pt x="24" y="38"/>
                </a:lnTo>
                <a:lnTo>
                  <a:pt x="22" y="34"/>
                </a:lnTo>
                <a:lnTo>
                  <a:pt x="22" y="28"/>
                </a:lnTo>
                <a:lnTo>
                  <a:pt x="20" y="16"/>
                </a:lnTo>
                <a:lnTo>
                  <a:pt x="24" y="14"/>
                </a:lnTo>
                <a:lnTo>
                  <a:pt x="30" y="12"/>
                </a:lnTo>
                <a:lnTo>
                  <a:pt x="52" y="12"/>
                </a:lnTo>
                <a:lnTo>
                  <a:pt x="62" y="10"/>
                </a:lnTo>
                <a:lnTo>
                  <a:pt x="72" y="4"/>
                </a:lnTo>
                <a:lnTo>
                  <a:pt x="76"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10" name="Freeform 122"/>
          <p:cNvSpPr/>
          <p:nvPr/>
        </p:nvSpPr>
        <p:spPr bwMode="auto">
          <a:xfrm>
            <a:off x="5840413" y="2830513"/>
            <a:ext cx="228600" cy="254000"/>
          </a:xfrm>
          <a:custGeom>
            <a:avLst/>
            <a:gdLst>
              <a:gd name="T0" fmla="*/ 2147483647 w 182"/>
              <a:gd name="T1" fmla="*/ 2147483647 h 200"/>
              <a:gd name="T2" fmla="*/ 2147483647 w 182"/>
              <a:gd name="T3" fmla="*/ 2147483647 h 200"/>
              <a:gd name="T4" fmla="*/ 2147483647 w 182"/>
              <a:gd name="T5" fmla="*/ 2147483647 h 200"/>
              <a:gd name="T6" fmla="*/ 2147483647 w 182"/>
              <a:gd name="T7" fmla="*/ 2147483647 h 200"/>
              <a:gd name="T8" fmla="*/ 2147483647 w 182"/>
              <a:gd name="T9" fmla="*/ 2147483647 h 200"/>
              <a:gd name="T10" fmla="*/ 2147483647 w 182"/>
              <a:gd name="T11" fmla="*/ 2147483647 h 200"/>
              <a:gd name="T12" fmla="*/ 2147483647 w 182"/>
              <a:gd name="T13" fmla="*/ 2147483647 h 200"/>
              <a:gd name="T14" fmla="*/ 2147483647 w 182"/>
              <a:gd name="T15" fmla="*/ 2147483647 h 200"/>
              <a:gd name="T16" fmla="*/ 2147483647 w 182"/>
              <a:gd name="T17" fmla="*/ 2147483647 h 200"/>
              <a:gd name="T18" fmla="*/ 2147483647 w 182"/>
              <a:gd name="T19" fmla="*/ 2147483647 h 200"/>
              <a:gd name="T20" fmla="*/ 2147483647 w 182"/>
              <a:gd name="T21" fmla="*/ 2147483647 h 200"/>
              <a:gd name="T22" fmla="*/ 2147483647 w 182"/>
              <a:gd name="T23" fmla="*/ 2147483647 h 200"/>
              <a:gd name="T24" fmla="*/ 2147483647 w 182"/>
              <a:gd name="T25" fmla="*/ 2147483647 h 200"/>
              <a:gd name="T26" fmla="*/ 2147483647 w 182"/>
              <a:gd name="T27" fmla="*/ 2147483647 h 200"/>
              <a:gd name="T28" fmla="*/ 2147483647 w 182"/>
              <a:gd name="T29" fmla="*/ 2147483647 h 200"/>
              <a:gd name="T30" fmla="*/ 2147483647 w 182"/>
              <a:gd name="T31" fmla="*/ 2147483647 h 200"/>
              <a:gd name="T32" fmla="*/ 2147483647 w 182"/>
              <a:gd name="T33" fmla="*/ 2147483647 h 200"/>
              <a:gd name="T34" fmla="*/ 2147483647 w 182"/>
              <a:gd name="T35" fmla="*/ 2147483647 h 200"/>
              <a:gd name="T36" fmla="*/ 2147483647 w 182"/>
              <a:gd name="T37" fmla="*/ 2147483647 h 200"/>
              <a:gd name="T38" fmla="*/ 2147483647 w 182"/>
              <a:gd name="T39" fmla="*/ 2147483647 h 200"/>
              <a:gd name="T40" fmla="*/ 2147483647 w 182"/>
              <a:gd name="T41" fmla="*/ 2147483647 h 200"/>
              <a:gd name="T42" fmla="*/ 2147483647 w 182"/>
              <a:gd name="T43" fmla="*/ 2147483647 h 200"/>
              <a:gd name="T44" fmla="*/ 2147483647 w 182"/>
              <a:gd name="T45" fmla="*/ 2147483647 h 200"/>
              <a:gd name="T46" fmla="*/ 2147483647 w 182"/>
              <a:gd name="T47" fmla="*/ 2147483647 h 200"/>
              <a:gd name="T48" fmla="*/ 2147483647 w 182"/>
              <a:gd name="T49" fmla="*/ 2147483647 h 200"/>
              <a:gd name="T50" fmla="*/ 2147483647 w 182"/>
              <a:gd name="T51" fmla="*/ 2147483647 h 200"/>
              <a:gd name="T52" fmla="*/ 2147483647 w 182"/>
              <a:gd name="T53" fmla="*/ 2147483647 h 200"/>
              <a:gd name="T54" fmla="*/ 0 w 182"/>
              <a:gd name="T55" fmla="*/ 2147483647 h 200"/>
              <a:gd name="T56" fmla="*/ 0 w 182"/>
              <a:gd name="T57" fmla="*/ 2147483647 h 200"/>
              <a:gd name="T58" fmla="*/ 0 w 182"/>
              <a:gd name="T59" fmla="*/ 2147483647 h 200"/>
              <a:gd name="T60" fmla="*/ 0 w 182"/>
              <a:gd name="T61" fmla="*/ 2147483647 h 200"/>
              <a:gd name="T62" fmla="*/ 2147483647 w 182"/>
              <a:gd name="T63" fmla="*/ 2147483647 h 200"/>
              <a:gd name="T64" fmla="*/ 2147483647 w 182"/>
              <a:gd name="T65" fmla="*/ 2147483647 h 200"/>
              <a:gd name="T66" fmla="*/ 2147483647 w 182"/>
              <a:gd name="T67" fmla="*/ 2147483647 h 200"/>
              <a:gd name="T68" fmla="*/ 2147483647 w 182"/>
              <a:gd name="T69" fmla="*/ 2147483647 h 200"/>
              <a:gd name="T70" fmla="*/ 2147483647 w 182"/>
              <a:gd name="T71" fmla="*/ 2147483647 h 200"/>
              <a:gd name="T72" fmla="*/ 2147483647 w 182"/>
              <a:gd name="T73" fmla="*/ 2147483647 h 200"/>
              <a:gd name="T74" fmla="*/ 2147483647 w 182"/>
              <a:gd name="T75" fmla="*/ 2147483647 h 200"/>
              <a:gd name="T76" fmla="*/ 2147483647 w 182"/>
              <a:gd name="T77" fmla="*/ 2147483647 h 200"/>
              <a:gd name="T78" fmla="*/ 2147483647 w 182"/>
              <a:gd name="T79" fmla="*/ 2147483647 h 200"/>
              <a:gd name="T80" fmla="*/ 2147483647 w 182"/>
              <a:gd name="T81" fmla="*/ 0 h 2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2"/>
              <a:gd name="T124" fmla="*/ 0 h 200"/>
              <a:gd name="T125" fmla="*/ 182 w 182"/>
              <a:gd name="T126" fmla="*/ 200 h 2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2" h="200">
                <a:moveTo>
                  <a:pt x="30" y="0"/>
                </a:moveTo>
                <a:lnTo>
                  <a:pt x="74" y="2"/>
                </a:lnTo>
                <a:lnTo>
                  <a:pt x="136" y="40"/>
                </a:lnTo>
                <a:lnTo>
                  <a:pt x="136" y="48"/>
                </a:lnTo>
                <a:lnTo>
                  <a:pt x="162" y="70"/>
                </a:lnTo>
                <a:lnTo>
                  <a:pt x="160" y="74"/>
                </a:lnTo>
                <a:lnTo>
                  <a:pt x="158" y="80"/>
                </a:lnTo>
                <a:lnTo>
                  <a:pt x="156" y="84"/>
                </a:lnTo>
                <a:lnTo>
                  <a:pt x="154" y="88"/>
                </a:lnTo>
                <a:lnTo>
                  <a:pt x="152" y="92"/>
                </a:lnTo>
                <a:lnTo>
                  <a:pt x="152" y="98"/>
                </a:lnTo>
                <a:lnTo>
                  <a:pt x="154" y="102"/>
                </a:lnTo>
                <a:lnTo>
                  <a:pt x="158" y="106"/>
                </a:lnTo>
                <a:lnTo>
                  <a:pt x="162" y="110"/>
                </a:lnTo>
                <a:lnTo>
                  <a:pt x="164" y="116"/>
                </a:lnTo>
                <a:lnTo>
                  <a:pt x="164" y="126"/>
                </a:lnTo>
                <a:lnTo>
                  <a:pt x="164" y="142"/>
                </a:lnTo>
                <a:lnTo>
                  <a:pt x="164" y="156"/>
                </a:lnTo>
                <a:lnTo>
                  <a:pt x="168" y="162"/>
                </a:lnTo>
                <a:lnTo>
                  <a:pt x="172" y="168"/>
                </a:lnTo>
                <a:lnTo>
                  <a:pt x="176" y="174"/>
                </a:lnTo>
                <a:lnTo>
                  <a:pt x="182" y="178"/>
                </a:lnTo>
                <a:lnTo>
                  <a:pt x="174" y="180"/>
                </a:lnTo>
                <a:lnTo>
                  <a:pt x="166" y="180"/>
                </a:lnTo>
                <a:lnTo>
                  <a:pt x="162" y="184"/>
                </a:lnTo>
                <a:lnTo>
                  <a:pt x="152" y="188"/>
                </a:lnTo>
                <a:lnTo>
                  <a:pt x="138" y="192"/>
                </a:lnTo>
                <a:lnTo>
                  <a:pt x="134" y="194"/>
                </a:lnTo>
                <a:lnTo>
                  <a:pt x="132" y="196"/>
                </a:lnTo>
                <a:lnTo>
                  <a:pt x="130" y="198"/>
                </a:lnTo>
                <a:lnTo>
                  <a:pt x="126" y="198"/>
                </a:lnTo>
                <a:lnTo>
                  <a:pt x="122" y="198"/>
                </a:lnTo>
                <a:lnTo>
                  <a:pt x="120" y="196"/>
                </a:lnTo>
                <a:lnTo>
                  <a:pt x="116" y="196"/>
                </a:lnTo>
                <a:lnTo>
                  <a:pt x="114" y="198"/>
                </a:lnTo>
                <a:lnTo>
                  <a:pt x="112" y="200"/>
                </a:lnTo>
                <a:lnTo>
                  <a:pt x="108" y="200"/>
                </a:lnTo>
                <a:lnTo>
                  <a:pt x="82" y="198"/>
                </a:lnTo>
                <a:lnTo>
                  <a:pt x="82" y="172"/>
                </a:lnTo>
                <a:lnTo>
                  <a:pt x="80" y="170"/>
                </a:lnTo>
                <a:lnTo>
                  <a:pt x="78" y="166"/>
                </a:lnTo>
                <a:lnTo>
                  <a:pt x="76" y="160"/>
                </a:lnTo>
                <a:lnTo>
                  <a:pt x="60" y="160"/>
                </a:lnTo>
                <a:lnTo>
                  <a:pt x="46" y="150"/>
                </a:lnTo>
                <a:lnTo>
                  <a:pt x="40" y="146"/>
                </a:lnTo>
                <a:lnTo>
                  <a:pt x="30" y="142"/>
                </a:lnTo>
                <a:lnTo>
                  <a:pt x="26" y="140"/>
                </a:lnTo>
                <a:lnTo>
                  <a:pt x="24" y="138"/>
                </a:lnTo>
                <a:lnTo>
                  <a:pt x="22" y="136"/>
                </a:lnTo>
                <a:lnTo>
                  <a:pt x="20" y="134"/>
                </a:lnTo>
                <a:lnTo>
                  <a:pt x="18" y="126"/>
                </a:lnTo>
                <a:lnTo>
                  <a:pt x="16" y="120"/>
                </a:lnTo>
                <a:lnTo>
                  <a:pt x="16" y="114"/>
                </a:lnTo>
                <a:lnTo>
                  <a:pt x="10" y="110"/>
                </a:lnTo>
                <a:lnTo>
                  <a:pt x="6" y="104"/>
                </a:lnTo>
                <a:lnTo>
                  <a:pt x="0" y="100"/>
                </a:lnTo>
                <a:lnTo>
                  <a:pt x="0" y="94"/>
                </a:lnTo>
                <a:lnTo>
                  <a:pt x="0" y="92"/>
                </a:lnTo>
                <a:lnTo>
                  <a:pt x="2" y="88"/>
                </a:lnTo>
                <a:lnTo>
                  <a:pt x="0" y="84"/>
                </a:lnTo>
                <a:lnTo>
                  <a:pt x="0" y="82"/>
                </a:lnTo>
                <a:lnTo>
                  <a:pt x="0" y="78"/>
                </a:lnTo>
                <a:lnTo>
                  <a:pt x="0" y="72"/>
                </a:lnTo>
                <a:lnTo>
                  <a:pt x="2" y="68"/>
                </a:lnTo>
                <a:lnTo>
                  <a:pt x="8" y="60"/>
                </a:lnTo>
                <a:lnTo>
                  <a:pt x="20" y="50"/>
                </a:lnTo>
                <a:lnTo>
                  <a:pt x="22" y="46"/>
                </a:lnTo>
                <a:lnTo>
                  <a:pt x="22" y="42"/>
                </a:lnTo>
                <a:lnTo>
                  <a:pt x="22" y="40"/>
                </a:lnTo>
                <a:lnTo>
                  <a:pt x="20" y="38"/>
                </a:lnTo>
                <a:lnTo>
                  <a:pt x="18" y="36"/>
                </a:lnTo>
                <a:lnTo>
                  <a:pt x="16" y="34"/>
                </a:lnTo>
                <a:lnTo>
                  <a:pt x="18" y="30"/>
                </a:lnTo>
                <a:lnTo>
                  <a:pt x="20" y="28"/>
                </a:lnTo>
                <a:lnTo>
                  <a:pt x="22" y="26"/>
                </a:lnTo>
                <a:lnTo>
                  <a:pt x="22" y="22"/>
                </a:lnTo>
                <a:lnTo>
                  <a:pt x="24" y="22"/>
                </a:lnTo>
                <a:lnTo>
                  <a:pt x="24" y="16"/>
                </a:lnTo>
                <a:lnTo>
                  <a:pt x="22" y="12"/>
                </a:lnTo>
                <a:lnTo>
                  <a:pt x="20" y="6"/>
                </a:lnTo>
                <a:lnTo>
                  <a:pt x="22" y="0"/>
                </a:lnTo>
                <a:lnTo>
                  <a:pt x="24" y="0"/>
                </a:lnTo>
                <a:lnTo>
                  <a:pt x="30"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11" name="Freeform 123"/>
          <p:cNvSpPr/>
          <p:nvPr/>
        </p:nvSpPr>
        <p:spPr bwMode="auto">
          <a:xfrm>
            <a:off x="5834063" y="2830513"/>
            <a:ext cx="36512" cy="44450"/>
          </a:xfrm>
          <a:custGeom>
            <a:avLst/>
            <a:gdLst>
              <a:gd name="T0" fmla="*/ 2147483647 w 30"/>
              <a:gd name="T1" fmla="*/ 2147483647 h 34"/>
              <a:gd name="T2" fmla="*/ 2147483647 w 30"/>
              <a:gd name="T3" fmla="*/ 2147483647 h 34"/>
              <a:gd name="T4" fmla="*/ 2147483647 w 30"/>
              <a:gd name="T5" fmla="*/ 2147483647 h 34"/>
              <a:gd name="T6" fmla="*/ 2147483647 w 30"/>
              <a:gd name="T7" fmla="*/ 2147483647 h 34"/>
              <a:gd name="T8" fmla="*/ 2147483647 w 30"/>
              <a:gd name="T9" fmla="*/ 2147483647 h 34"/>
              <a:gd name="T10" fmla="*/ 2147483647 w 30"/>
              <a:gd name="T11" fmla="*/ 2147483647 h 34"/>
              <a:gd name="T12" fmla="*/ 2147483647 w 30"/>
              <a:gd name="T13" fmla="*/ 2147483647 h 34"/>
              <a:gd name="T14" fmla="*/ 2147483647 w 30"/>
              <a:gd name="T15" fmla="*/ 0 h 34"/>
              <a:gd name="T16" fmla="*/ 2147483647 w 30"/>
              <a:gd name="T17" fmla="*/ 2147483647 h 34"/>
              <a:gd name="T18" fmla="*/ 2147483647 w 30"/>
              <a:gd name="T19" fmla="*/ 2147483647 h 34"/>
              <a:gd name="T20" fmla="*/ 2147483647 w 30"/>
              <a:gd name="T21" fmla="*/ 2147483647 h 34"/>
              <a:gd name="T22" fmla="*/ 2147483647 w 30"/>
              <a:gd name="T23" fmla="*/ 2147483647 h 34"/>
              <a:gd name="T24" fmla="*/ 2147483647 w 30"/>
              <a:gd name="T25" fmla="*/ 2147483647 h 34"/>
              <a:gd name="T26" fmla="*/ 0 w 30"/>
              <a:gd name="T27" fmla="*/ 2147483647 h 34"/>
              <a:gd name="T28" fmla="*/ 0 w 30"/>
              <a:gd name="T29" fmla="*/ 2147483647 h 34"/>
              <a:gd name="T30" fmla="*/ 0 w 30"/>
              <a:gd name="T31" fmla="*/ 2147483647 h 34"/>
              <a:gd name="T32" fmla="*/ 0 w 30"/>
              <a:gd name="T33" fmla="*/ 2147483647 h 34"/>
              <a:gd name="T34" fmla="*/ 2147483647 w 30"/>
              <a:gd name="T35" fmla="*/ 2147483647 h 34"/>
              <a:gd name="T36" fmla="*/ 2147483647 w 30"/>
              <a:gd name="T37" fmla="*/ 2147483647 h 34"/>
              <a:gd name="T38" fmla="*/ 2147483647 w 30"/>
              <a:gd name="T39" fmla="*/ 2147483647 h 34"/>
              <a:gd name="T40" fmla="*/ 2147483647 w 30"/>
              <a:gd name="T41" fmla="*/ 2147483647 h 34"/>
              <a:gd name="T42" fmla="*/ 2147483647 w 30"/>
              <a:gd name="T43" fmla="*/ 2147483647 h 34"/>
              <a:gd name="T44" fmla="*/ 2147483647 w 30"/>
              <a:gd name="T45" fmla="*/ 2147483647 h 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
              <a:gd name="T70" fmla="*/ 0 h 34"/>
              <a:gd name="T71" fmla="*/ 30 w 30"/>
              <a:gd name="T72" fmla="*/ 34 h 3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 h="34">
                <a:moveTo>
                  <a:pt x="26" y="28"/>
                </a:moveTo>
                <a:lnTo>
                  <a:pt x="28" y="26"/>
                </a:lnTo>
                <a:lnTo>
                  <a:pt x="28" y="22"/>
                </a:lnTo>
                <a:lnTo>
                  <a:pt x="30" y="22"/>
                </a:lnTo>
                <a:lnTo>
                  <a:pt x="30" y="16"/>
                </a:lnTo>
                <a:lnTo>
                  <a:pt x="28" y="12"/>
                </a:lnTo>
                <a:lnTo>
                  <a:pt x="26" y="6"/>
                </a:lnTo>
                <a:lnTo>
                  <a:pt x="28" y="0"/>
                </a:lnTo>
                <a:lnTo>
                  <a:pt x="24" y="2"/>
                </a:lnTo>
                <a:lnTo>
                  <a:pt x="22" y="4"/>
                </a:lnTo>
                <a:lnTo>
                  <a:pt x="18" y="10"/>
                </a:lnTo>
                <a:lnTo>
                  <a:pt x="8" y="10"/>
                </a:lnTo>
                <a:lnTo>
                  <a:pt x="2" y="18"/>
                </a:lnTo>
                <a:lnTo>
                  <a:pt x="0" y="24"/>
                </a:lnTo>
                <a:lnTo>
                  <a:pt x="0" y="30"/>
                </a:lnTo>
                <a:lnTo>
                  <a:pt x="0" y="32"/>
                </a:lnTo>
                <a:lnTo>
                  <a:pt x="0" y="34"/>
                </a:lnTo>
                <a:lnTo>
                  <a:pt x="12" y="34"/>
                </a:lnTo>
                <a:lnTo>
                  <a:pt x="14" y="30"/>
                </a:lnTo>
                <a:lnTo>
                  <a:pt x="14" y="28"/>
                </a:lnTo>
                <a:lnTo>
                  <a:pt x="16" y="26"/>
                </a:lnTo>
                <a:lnTo>
                  <a:pt x="26" y="26"/>
                </a:lnTo>
                <a:lnTo>
                  <a:pt x="26" y="2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12" name="Freeform 124"/>
          <p:cNvSpPr/>
          <p:nvPr/>
        </p:nvSpPr>
        <p:spPr bwMode="auto">
          <a:xfrm>
            <a:off x="5834063" y="2865438"/>
            <a:ext cx="34925" cy="52387"/>
          </a:xfrm>
          <a:custGeom>
            <a:avLst/>
            <a:gdLst>
              <a:gd name="T0" fmla="*/ 0 w 28"/>
              <a:gd name="T1" fmla="*/ 2147483647 h 42"/>
              <a:gd name="T2" fmla="*/ 2147483647 w 28"/>
              <a:gd name="T3" fmla="*/ 2147483647 h 42"/>
              <a:gd name="T4" fmla="*/ 2147483647 w 28"/>
              <a:gd name="T5" fmla="*/ 2147483647 h 42"/>
              <a:gd name="T6" fmla="*/ 2147483647 w 28"/>
              <a:gd name="T7" fmla="*/ 2147483647 h 42"/>
              <a:gd name="T8" fmla="*/ 2147483647 w 28"/>
              <a:gd name="T9" fmla="*/ 2147483647 h 42"/>
              <a:gd name="T10" fmla="*/ 2147483647 w 28"/>
              <a:gd name="T11" fmla="*/ 2147483647 h 42"/>
              <a:gd name="T12" fmla="*/ 2147483647 w 28"/>
              <a:gd name="T13" fmla="*/ 2147483647 h 42"/>
              <a:gd name="T14" fmla="*/ 2147483647 w 28"/>
              <a:gd name="T15" fmla="*/ 2147483647 h 42"/>
              <a:gd name="T16" fmla="*/ 2147483647 w 28"/>
              <a:gd name="T17" fmla="*/ 2147483647 h 42"/>
              <a:gd name="T18" fmla="*/ 2147483647 w 28"/>
              <a:gd name="T19" fmla="*/ 2147483647 h 42"/>
              <a:gd name="T20" fmla="*/ 2147483647 w 28"/>
              <a:gd name="T21" fmla="*/ 2147483647 h 42"/>
              <a:gd name="T22" fmla="*/ 2147483647 w 28"/>
              <a:gd name="T23" fmla="*/ 2147483647 h 42"/>
              <a:gd name="T24" fmla="*/ 2147483647 w 28"/>
              <a:gd name="T25" fmla="*/ 2147483647 h 42"/>
              <a:gd name="T26" fmla="*/ 2147483647 w 28"/>
              <a:gd name="T27" fmla="*/ 2147483647 h 42"/>
              <a:gd name="T28" fmla="*/ 2147483647 w 28"/>
              <a:gd name="T29" fmla="*/ 2147483647 h 42"/>
              <a:gd name="T30" fmla="*/ 2147483647 w 28"/>
              <a:gd name="T31" fmla="*/ 2147483647 h 42"/>
              <a:gd name="T32" fmla="*/ 2147483647 w 28"/>
              <a:gd name="T33" fmla="*/ 2147483647 h 42"/>
              <a:gd name="T34" fmla="*/ 2147483647 w 28"/>
              <a:gd name="T35" fmla="*/ 2147483647 h 42"/>
              <a:gd name="T36" fmla="*/ 2147483647 w 28"/>
              <a:gd name="T37" fmla="*/ 2147483647 h 42"/>
              <a:gd name="T38" fmla="*/ 2147483647 w 28"/>
              <a:gd name="T39" fmla="*/ 0 h 42"/>
              <a:gd name="T40" fmla="*/ 2147483647 w 28"/>
              <a:gd name="T41" fmla="*/ 0 h 42"/>
              <a:gd name="T42" fmla="*/ 2147483647 w 28"/>
              <a:gd name="T43" fmla="*/ 2147483647 h 42"/>
              <a:gd name="T44" fmla="*/ 2147483647 w 28"/>
              <a:gd name="T45" fmla="*/ 2147483647 h 42"/>
              <a:gd name="T46" fmla="*/ 2147483647 w 28"/>
              <a:gd name="T47" fmla="*/ 2147483647 h 42"/>
              <a:gd name="T48" fmla="*/ 0 w 28"/>
              <a:gd name="T49" fmla="*/ 2147483647 h 42"/>
              <a:gd name="T50" fmla="*/ 0 w 28"/>
              <a:gd name="T51" fmla="*/ 2147483647 h 42"/>
              <a:gd name="T52" fmla="*/ 0 w 28"/>
              <a:gd name="T53" fmla="*/ 2147483647 h 42"/>
              <a:gd name="T54" fmla="*/ 0 w 28"/>
              <a:gd name="T55" fmla="*/ 2147483647 h 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
              <a:gd name="T85" fmla="*/ 0 h 42"/>
              <a:gd name="T86" fmla="*/ 28 w 28"/>
              <a:gd name="T87" fmla="*/ 42 h 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 h="42">
                <a:moveTo>
                  <a:pt x="0" y="8"/>
                </a:moveTo>
                <a:lnTo>
                  <a:pt x="2" y="12"/>
                </a:lnTo>
                <a:lnTo>
                  <a:pt x="6" y="14"/>
                </a:lnTo>
                <a:lnTo>
                  <a:pt x="6" y="16"/>
                </a:lnTo>
                <a:lnTo>
                  <a:pt x="4" y="20"/>
                </a:lnTo>
                <a:lnTo>
                  <a:pt x="4" y="24"/>
                </a:lnTo>
                <a:lnTo>
                  <a:pt x="4" y="28"/>
                </a:lnTo>
                <a:lnTo>
                  <a:pt x="6" y="34"/>
                </a:lnTo>
                <a:lnTo>
                  <a:pt x="8" y="42"/>
                </a:lnTo>
                <a:lnTo>
                  <a:pt x="14" y="34"/>
                </a:lnTo>
                <a:lnTo>
                  <a:pt x="22" y="28"/>
                </a:lnTo>
                <a:lnTo>
                  <a:pt x="26" y="24"/>
                </a:lnTo>
                <a:lnTo>
                  <a:pt x="28" y="20"/>
                </a:lnTo>
                <a:lnTo>
                  <a:pt x="28" y="16"/>
                </a:lnTo>
                <a:lnTo>
                  <a:pt x="28" y="14"/>
                </a:lnTo>
                <a:lnTo>
                  <a:pt x="26" y="12"/>
                </a:lnTo>
                <a:lnTo>
                  <a:pt x="24" y="10"/>
                </a:lnTo>
                <a:lnTo>
                  <a:pt x="22" y="8"/>
                </a:lnTo>
                <a:lnTo>
                  <a:pt x="24" y="2"/>
                </a:lnTo>
                <a:lnTo>
                  <a:pt x="26" y="0"/>
                </a:lnTo>
                <a:lnTo>
                  <a:pt x="16" y="0"/>
                </a:lnTo>
                <a:lnTo>
                  <a:pt x="14" y="2"/>
                </a:lnTo>
                <a:lnTo>
                  <a:pt x="14" y="4"/>
                </a:lnTo>
                <a:lnTo>
                  <a:pt x="12" y="8"/>
                </a:lnTo>
                <a:lnTo>
                  <a:pt x="0" y="8"/>
                </a:lnTo>
                <a:lnTo>
                  <a:pt x="0" y="6"/>
                </a:lnTo>
                <a:lnTo>
                  <a:pt x="0" y="4"/>
                </a:lnTo>
                <a:lnTo>
                  <a:pt x="0"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13" name="Freeform 125"/>
          <p:cNvSpPr/>
          <p:nvPr/>
        </p:nvSpPr>
        <p:spPr bwMode="auto">
          <a:xfrm>
            <a:off x="5503863" y="2689225"/>
            <a:ext cx="369887" cy="433388"/>
          </a:xfrm>
          <a:custGeom>
            <a:avLst/>
            <a:gdLst>
              <a:gd name="T0" fmla="*/ 2147483647 w 298"/>
              <a:gd name="T1" fmla="*/ 2147483647 h 346"/>
              <a:gd name="T2" fmla="*/ 2147483647 w 298"/>
              <a:gd name="T3" fmla="*/ 2147483647 h 346"/>
              <a:gd name="T4" fmla="*/ 2147483647 w 298"/>
              <a:gd name="T5" fmla="*/ 2147483647 h 346"/>
              <a:gd name="T6" fmla="*/ 2147483647 w 298"/>
              <a:gd name="T7" fmla="*/ 2147483647 h 346"/>
              <a:gd name="T8" fmla="*/ 2147483647 w 298"/>
              <a:gd name="T9" fmla="*/ 2147483647 h 346"/>
              <a:gd name="T10" fmla="*/ 2147483647 w 298"/>
              <a:gd name="T11" fmla="*/ 2147483647 h 346"/>
              <a:gd name="T12" fmla="*/ 2147483647 w 298"/>
              <a:gd name="T13" fmla="*/ 2147483647 h 346"/>
              <a:gd name="T14" fmla="*/ 2147483647 w 298"/>
              <a:gd name="T15" fmla="*/ 2147483647 h 346"/>
              <a:gd name="T16" fmla="*/ 2147483647 w 298"/>
              <a:gd name="T17" fmla="*/ 2147483647 h 346"/>
              <a:gd name="T18" fmla="*/ 2147483647 w 298"/>
              <a:gd name="T19" fmla="*/ 2147483647 h 346"/>
              <a:gd name="T20" fmla="*/ 2147483647 w 298"/>
              <a:gd name="T21" fmla="*/ 2147483647 h 346"/>
              <a:gd name="T22" fmla="*/ 2147483647 w 298"/>
              <a:gd name="T23" fmla="*/ 2147483647 h 346"/>
              <a:gd name="T24" fmla="*/ 2147483647 w 298"/>
              <a:gd name="T25" fmla="*/ 2147483647 h 346"/>
              <a:gd name="T26" fmla="*/ 2147483647 w 298"/>
              <a:gd name="T27" fmla="*/ 2147483647 h 346"/>
              <a:gd name="T28" fmla="*/ 2147483647 w 298"/>
              <a:gd name="T29" fmla="*/ 2147483647 h 346"/>
              <a:gd name="T30" fmla="*/ 2147483647 w 298"/>
              <a:gd name="T31" fmla="*/ 2147483647 h 346"/>
              <a:gd name="T32" fmla="*/ 2147483647 w 298"/>
              <a:gd name="T33" fmla="*/ 2147483647 h 346"/>
              <a:gd name="T34" fmla="*/ 2147483647 w 298"/>
              <a:gd name="T35" fmla="*/ 2147483647 h 346"/>
              <a:gd name="T36" fmla="*/ 2147483647 w 298"/>
              <a:gd name="T37" fmla="*/ 2147483647 h 346"/>
              <a:gd name="T38" fmla="*/ 2147483647 w 298"/>
              <a:gd name="T39" fmla="*/ 2147483647 h 346"/>
              <a:gd name="T40" fmla="*/ 0 w 298"/>
              <a:gd name="T41" fmla="*/ 2147483647 h 346"/>
              <a:gd name="T42" fmla="*/ 2147483647 w 298"/>
              <a:gd name="T43" fmla="*/ 2147483647 h 346"/>
              <a:gd name="T44" fmla="*/ 2147483647 w 298"/>
              <a:gd name="T45" fmla="*/ 2147483647 h 346"/>
              <a:gd name="T46" fmla="*/ 2147483647 w 298"/>
              <a:gd name="T47" fmla="*/ 2147483647 h 346"/>
              <a:gd name="T48" fmla="*/ 2147483647 w 298"/>
              <a:gd name="T49" fmla="*/ 2147483647 h 346"/>
              <a:gd name="T50" fmla="*/ 2147483647 w 298"/>
              <a:gd name="T51" fmla="*/ 2147483647 h 346"/>
              <a:gd name="T52" fmla="*/ 2147483647 w 298"/>
              <a:gd name="T53" fmla="*/ 2147483647 h 346"/>
              <a:gd name="T54" fmla="*/ 2147483647 w 298"/>
              <a:gd name="T55" fmla="*/ 2147483647 h 346"/>
              <a:gd name="T56" fmla="*/ 2147483647 w 298"/>
              <a:gd name="T57" fmla="*/ 2147483647 h 346"/>
              <a:gd name="T58" fmla="*/ 2147483647 w 298"/>
              <a:gd name="T59" fmla="*/ 2147483647 h 346"/>
              <a:gd name="T60" fmla="*/ 2147483647 w 298"/>
              <a:gd name="T61" fmla="*/ 2147483647 h 346"/>
              <a:gd name="T62" fmla="*/ 2147483647 w 298"/>
              <a:gd name="T63" fmla="*/ 2147483647 h 346"/>
              <a:gd name="T64" fmla="*/ 2147483647 w 298"/>
              <a:gd name="T65" fmla="*/ 2147483647 h 346"/>
              <a:gd name="T66" fmla="*/ 2147483647 w 298"/>
              <a:gd name="T67" fmla="*/ 2147483647 h 346"/>
              <a:gd name="T68" fmla="*/ 2147483647 w 298"/>
              <a:gd name="T69" fmla="*/ 2147483647 h 346"/>
              <a:gd name="T70" fmla="*/ 2147483647 w 298"/>
              <a:gd name="T71" fmla="*/ 2147483647 h 346"/>
              <a:gd name="T72" fmla="*/ 2147483647 w 298"/>
              <a:gd name="T73" fmla="*/ 2147483647 h 346"/>
              <a:gd name="T74" fmla="*/ 2147483647 w 298"/>
              <a:gd name="T75" fmla="*/ 2147483647 h 346"/>
              <a:gd name="T76" fmla="*/ 2147483647 w 298"/>
              <a:gd name="T77" fmla="*/ 2147483647 h 346"/>
              <a:gd name="T78" fmla="*/ 2147483647 w 298"/>
              <a:gd name="T79" fmla="*/ 2147483647 h 346"/>
              <a:gd name="T80" fmla="*/ 2147483647 w 298"/>
              <a:gd name="T81" fmla="*/ 2147483647 h 346"/>
              <a:gd name="T82" fmla="*/ 2147483647 w 298"/>
              <a:gd name="T83" fmla="*/ 2147483647 h 346"/>
              <a:gd name="T84" fmla="*/ 2147483647 w 298"/>
              <a:gd name="T85" fmla="*/ 2147483647 h 346"/>
              <a:gd name="T86" fmla="*/ 2147483647 w 298"/>
              <a:gd name="T87" fmla="*/ 2147483647 h 346"/>
              <a:gd name="T88" fmla="*/ 2147483647 w 298"/>
              <a:gd name="T89" fmla="*/ 2147483647 h 346"/>
              <a:gd name="T90" fmla="*/ 2147483647 w 298"/>
              <a:gd name="T91" fmla="*/ 2147483647 h 346"/>
              <a:gd name="T92" fmla="*/ 2147483647 w 298"/>
              <a:gd name="T93" fmla="*/ 2147483647 h 346"/>
              <a:gd name="T94" fmla="*/ 2147483647 w 298"/>
              <a:gd name="T95" fmla="*/ 2147483647 h 346"/>
              <a:gd name="T96" fmla="*/ 2147483647 w 298"/>
              <a:gd name="T97" fmla="*/ 2147483647 h 346"/>
              <a:gd name="T98" fmla="*/ 2147483647 w 298"/>
              <a:gd name="T99" fmla="*/ 2147483647 h 346"/>
              <a:gd name="T100" fmla="*/ 2147483647 w 298"/>
              <a:gd name="T101" fmla="*/ 2147483647 h 346"/>
              <a:gd name="T102" fmla="*/ 2147483647 w 298"/>
              <a:gd name="T103" fmla="*/ 2147483647 h 346"/>
              <a:gd name="T104" fmla="*/ 2147483647 w 298"/>
              <a:gd name="T105" fmla="*/ 2147483647 h 346"/>
              <a:gd name="T106" fmla="*/ 2147483647 w 298"/>
              <a:gd name="T107" fmla="*/ 2147483647 h 346"/>
              <a:gd name="T108" fmla="*/ 2147483647 w 298"/>
              <a:gd name="T109" fmla="*/ 2147483647 h 346"/>
              <a:gd name="T110" fmla="*/ 2147483647 w 298"/>
              <a:gd name="T111" fmla="*/ 2147483647 h 346"/>
              <a:gd name="T112" fmla="*/ 2147483647 w 298"/>
              <a:gd name="T113" fmla="*/ 2147483647 h 346"/>
              <a:gd name="T114" fmla="*/ 2147483647 w 298"/>
              <a:gd name="T115" fmla="*/ 2147483647 h 3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98"/>
              <a:gd name="T175" fmla="*/ 0 h 346"/>
              <a:gd name="T176" fmla="*/ 298 w 298"/>
              <a:gd name="T177" fmla="*/ 346 h 3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98" h="346">
                <a:moveTo>
                  <a:pt x="290" y="248"/>
                </a:moveTo>
                <a:lnTo>
                  <a:pt x="280" y="250"/>
                </a:lnTo>
                <a:lnTo>
                  <a:pt x="270" y="256"/>
                </a:lnTo>
                <a:lnTo>
                  <a:pt x="264" y="258"/>
                </a:lnTo>
                <a:lnTo>
                  <a:pt x="260" y="262"/>
                </a:lnTo>
                <a:lnTo>
                  <a:pt x="258" y="266"/>
                </a:lnTo>
                <a:lnTo>
                  <a:pt x="256" y="272"/>
                </a:lnTo>
                <a:lnTo>
                  <a:pt x="256" y="310"/>
                </a:lnTo>
                <a:lnTo>
                  <a:pt x="258" y="318"/>
                </a:lnTo>
                <a:lnTo>
                  <a:pt x="260" y="320"/>
                </a:lnTo>
                <a:lnTo>
                  <a:pt x="266" y="324"/>
                </a:lnTo>
                <a:lnTo>
                  <a:pt x="276" y="324"/>
                </a:lnTo>
                <a:lnTo>
                  <a:pt x="276" y="336"/>
                </a:lnTo>
                <a:lnTo>
                  <a:pt x="274" y="340"/>
                </a:lnTo>
                <a:lnTo>
                  <a:pt x="272" y="344"/>
                </a:lnTo>
                <a:lnTo>
                  <a:pt x="268" y="346"/>
                </a:lnTo>
                <a:lnTo>
                  <a:pt x="266" y="346"/>
                </a:lnTo>
                <a:lnTo>
                  <a:pt x="262" y="338"/>
                </a:lnTo>
                <a:lnTo>
                  <a:pt x="258" y="334"/>
                </a:lnTo>
                <a:lnTo>
                  <a:pt x="248" y="326"/>
                </a:lnTo>
                <a:lnTo>
                  <a:pt x="242" y="320"/>
                </a:lnTo>
                <a:lnTo>
                  <a:pt x="238" y="318"/>
                </a:lnTo>
                <a:lnTo>
                  <a:pt x="238" y="314"/>
                </a:lnTo>
                <a:lnTo>
                  <a:pt x="232" y="316"/>
                </a:lnTo>
                <a:lnTo>
                  <a:pt x="230" y="318"/>
                </a:lnTo>
                <a:lnTo>
                  <a:pt x="228" y="318"/>
                </a:lnTo>
                <a:lnTo>
                  <a:pt x="224" y="320"/>
                </a:lnTo>
                <a:lnTo>
                  <a:pt x="218" y="318"/>
                </a:lnTo>
                <a:lnTo>
                  <a:pt x="212" y="316"/>
                </a:lnTo>
                <a:lnTo>
                  <a:pt x="208" y="312"/>
                </a:lnTo>
                <a:lnTo>
                  <a:pt x="206" y="308"/>
                </a:lnTo>
                <a:lnTo>
                  <a:pt x="190" y="302"/>
                </a:lnTo>
                <a:lnTo>
                  <a:pt x="186" y="300"/>
                </a:lnTo>
                <a:lnTo>
                  <a:pt x="178" y="300"/>
                </a:lnTo>
                <a:lnTo>
                  <a:pt x="170" y="300"/>
                </a:lnTo>
                <a:lnTo>
                  <a:pt x="166" y="302"/>
                </a:lnTo>
                <a:lnTo>
                  <a:pt x="162" y="302"/>
                </a:lnTo>
                <a:lnTo>
                  <a:pt x="156" y="300"/>
                </a:lnTo>
                <a:lnTo>
                  <a:pt x="158" y="294"/>
                </a:lnTo>
                <a:lnTo>
                  <a:pt x="158" y="290"/>
                </a:lnTo>
                <a:lnTo>
                  <a:pt x="156" y="282"/>
                </a:lnTo>
                <a:lnTo>
                  <a:pt x="152" y="280"/>
                </a:lnTo>
                <a:lnTo>
                  <a:pt x="152" y="276"/>
                </a:lnTo>
                <a:lnTo>
                  <a:pt x="154" y="254"/>
                </a:lnTo>
                <a:lnTo>
                  <a:pt x="152" y="232"/>
                </a:lnTo>
                <a:lnTo>
                  <a:pt x="146" y="234"/>
                </a:lnTo>
                <a:lnTo>
                  <a:pt x="138" y="234"/>
                </a:lnTo>
                <a:lnTo>
                  <a:pt x="134" y="232"/>
                </a:lnTo>
                <a:lnTo>
                  <a:pt x="132" y="230"/>
                </a:lnTo>
                <a:lnTo>
                  <a:pt x="130" y="228"/>
                </a:lnTo>
                <a:lnTo>
                  <a:pt x="110" y="228"/>
                </a:lnTo>
                <a:lnTo>
                  <a:pt x="110" y="236"/>
                </a:lnTo>
                <a:lnTo>
                  <a:pt x="108" y="240"/>
                </a:lnTo>
                <a:lnTo>
                  <a:pt x="106" y="242"/>
                </a:lnTo>
                <a:lnTo>
                  <a:pt x="98" y="242"/>
                </a:lnTo>
                <a:lnTo>
                  <a:pt x="86" y="242"/>
                </a:lnTo>
                <a:lnTo>
                  <a:pt x="82" y="242"/>
                </a:lnTo>
                <a:lnTo>
                  <a:pt x="80" y="240"/>
                </a:lnTo>
                <a:lnTo>
                  <a:pt x="72" y="232"/>
                </a:lnTo>
                <a:lnTo>
                  <a:pt x="66" y="220"/>
                </a:lnTo>
                <a:lnTo>
                  <a:pt x="66" y="208"/>
                </a:lnTo>
                <a:lnTo>
                  <a:pt x="2" y="208"/>
                </a:lnTo>
                <a:lnTo>
                  <a:pt x="0" y="202"/>
                </a:lnTo>
                <a:lnTo>
                  <a:pt x="2" y="190"/>
                </a:lnTo>
                <a:lnTo>
                  <a:pt x="4" y="186"/>
                </a:lnTo>
                <a:lnTo>
                  <a:pt x="8" y="184"/>
                </a:lnTo>
                <a:lnTo>
                  <a:pt x="14" y="184"/>
                </a:lnTo>
                <a:lnTo>
                  <a:pt x="16" y="184"/>
                </a:lnTo>
                <a:lnTo>
                  <a:pt x="20" y="184"/>
                </a:lnTo>
                <a:lnTo>
                  <a:pt x="22" y="182"/>
                </a:lnTo>
                <a:lnTo>
                  <a:pt x="24" y="180"/>
                </a:lnTo>
                <a:lnTo>
                  <a:pt x="26" y="180"/>
                </a:lnTo>
                <a:lnTo>
                  <a:pt x="30" y="180"/>
                </a:lnTo>
                <a:lnTo>
                  <a:pt x="30" y="184"/>
                </a:lnTo>
                <a:lnTo>
                  <a:pt x="32" y="184"/>
                </a:lnTo>
                <a:lnTo>
                  <a:pt x="36" y="184"/>
                </a:lnTo>
                <a:lnTo>
                  <a:pt x="42" y="184"/>
                </a:lnTo>
                <a:lnTo>
                  <a:pt x="46" y="182"/>
                </a:lnTo>
                <a:lnTo>
                  <a:pt x="50" y="176"/>
                </a:lnTo>
                <a:lnTo>
                  <a:pt x="52" y="168"/>
                </a:lnTo>
                <a:lnTo>
                  <a:pt x="56" y="156"/>
                </a:lnTo>
                <a:lnTo>
                  <a:pt x="56" y="142"/>
                </a:lnTo>
                <a:lnTo>
                  <a:pt x="60" y="140"/>
                </a:lnTo>
                <a:lnTo>
                  <a:pt x="64" y="136"/>
                </a:lnTo>
                <a:lnTo>
                  <a:pt x="66" y="126"/>
                </a:lnTo>
                <a:lnTo>
                  <a:pt x="70" y="122"/>
                </a:lnTo>
                <a:lnTo>
                  <a:pt x="74" y="118"/>
                </a:lnTo>
                <a:lnTo>
                  <a:pt x="78" y="116"/>
                </a:lnTo>
                <a:lnTo>
                  <a:pt x="80" y="112"/>
                </a:lnTo>
                <a:lnTo>
                  <a:pt x="82" y="108"/>
                </a:lnTo>
                <a:lnTo>
                  <a:pt x="80" y="104"/>
                </a:lnTo>
                <a:lnTo>
                  <a:pt x="80" y="102"/>
                </a:lnTo>
                <a:lnTo>
                  <a:pt x="80" y="98"/>
                </a:lnTo>
                <a:lnTo>
                  <a:pt x="92" y="68"/>
                </a:lnTo>
                <a:lnTo>
                  <a:pt x="96" y="54"/>
                </a:lnTo>
                <a:lnTo>
                  <a:pt x="98" y="44"/>
                </a:lnTo>
                <a:lnTo>
                  <a:pt x="96" y="40"/>
                </a:lnTo>
                <a:lnTo>
                  <a:pt x="96" y="38"/>
                </a:lnTo>
                <a:lnTo>
                  <a:pt x="94" y="36"/>
                </a:lnTo>
                <a:lnTo>
                  <a:pt x="94" y="34"/>
                </a:lnTo>
                <a:lnTo>
                  <a:pt x="96" y="24"/>
                </a:lnTo>
                <a:lnTo>
                  <a:pt x="98" y="16"/>
                </a:lnTo>
                <a:lnTo>
                  <a:pt x="100" y="12"/>
                </a:lnTo>
                <a:lnTo>
                  <a:pt x="104" y="10"/>
                </a:lnTo>
                <a:lnTo>
                  <a:pt x="108" y="6"/>
                </a:lnTo>
                <a:lnTo>
                  <a:pt x="110" y="6"/>
                </a:lnTo>
                <a:lnTo>
                  <a:pt x="116" y="6"/>
                </a:lnTo>
                <a:lnTo>
                  <a:pt x="122" y="8"/>
                </a:lnTo>
                <a:lnTo>
                  <a:pt x="134" y="14"/>
                </a:lnTo>
                <a:lnTo>
                  <a:pt x="144" y="20"/>
                </a:lnTo>
                <a:lnTo>
                  <a:pt x="152" y="20"/>
                </a:lnTo>
                <a:lnTo>
                  <a:pt x="160" y="20"/>
                </a:lnTo>
                <a:lnTo>
                  <a:pt x="162" y="20"/>
                </a:lnTo>
                <a:lnTo>
                  <a:pt x="162" y="18"/>
                </a:lnTo>
                <a:lnTo>
                  <a:pt x="164" y="14"/>
                </a:lnTo>
                <a:lnTo>
                  <a:pt x="166" y="12"/>
                </a:lnTo>
                <a:lnTo>
                  <a:pt x="170" y="14"/>
                </a:lnTo>
                <a:lnTo>
                  <a:pt x="172" y="14"/>
                </a:lnTo>
                <a:lnTo>
                  <a:pt x="178" y="12"/>
                </a:lnTo>
                <a:lnTo>
                  <a:pt x="182" y="10"/>
                </a:lnTo>
                <a:lnTo>
                  <a:pt x="188" y="8"/>
                </a:lnTo>
                <a:lnTo>
                  <a:pt x="192" y="8"/>
                </a:lnTo>
                <a:lnTo>
                  <a:pt x="204" y="8"/>
                </a:lnTo>
                <a:lnTo>
                  <a:pt x="206" y="2"/>
                </a:lnTo>
                <a:lnTo>
                  <a:pt x="210" y="0"/>
                </a:lnTo>
                <a:lnTo>
                  <a:pt x="216" y="2"/>
                </a:lnTo>
                <a:lnTo>
                  <a:pt x="224" y="4"/>
                </a:lnTo>
                <a:lnTo>
                  <a:pt x="236" y="4"/>
                </a:lnTo>
                <a:lnTo>
                  <a:pt x="246" y="14"/>
                </a:lnTo>
                <a:lnTo>
                  <a:pt x="252" y="16"/>
                </a:lnTo>
                <a:lnTo>
                  <a:pt x="260" y="20"/>
                </a:lnTo>
                <a:lnTo>
                  <a:pt x="260" y="16"/>
                </a:lnTo>
                <a:lnTo>
                  <a:pt x="264" y="16"/>
                </a:lnTo>
                <a:lnTo>
                  <a:pt x="268" y="20"/>
                </a:lnTo>
                <a:lnTo>
                  <a:pt x="272" y="16"/>
                </a:lnTo>
                <a:lnTo>
                  <a:pt x="280" y="16"/>
                </a:lnTo>
                <a:lnTo>
                  <a:pt x="282" y="20"/>
                </a:lnTo>
                <a:lnTo>
                  <a:pt x="284" y="24"/>
                </a:lnTo>
                <a:lnTo>
                  <a:pt x="294" y="32"/>
                </a:lnTo>
                <a:lnTo>
                  <a:pt x="296" y="44"/>
                </a:lnTo>
                <a:lnTo>
                  <a:pt x="296" y="50"/>
                </a:lnTo>
                <a:lnTo>
                  <a:pt x="298" y="54"/>
                </a:lnTo>
                <a:lnTo>
                  <a:pt x="298" y="64"/>
                </a:lnTo>
                <a:lnTo>
                  <a:pt x="292" y="72"/>
                </a:lnTo>
                <a:lnTo>
                  <a:pt x="286" y="80"/>
                </a:lnTo>
                <a:lnTo>
                  <a:pt x="280" y="92"/>
                </a:lnTo>
                <a:lnTo>
                  <a:pt x="274" y="102"/>
                </a:lnTo>
                <a:lnTo>
                  <a:pt x="274" y="124"/>
                </a:lnTo>
                <a:lnTo>
                  <a:pt x="272" y="128"/>
                </a:lnTo>
                <a:lnTo>
                  <a:pt x="268" y="132"/>
                </a:lnTo>
                <a:lnTo>
                  <a:pt x="266" y="138"/>
                </a:lnTo>
                <a:lnTo>
                  <a:pt x="266" y="148"/>
                </a:lnTo>
                <a:lnTo>
                  <a:pt x="268" y="152"/>
                </a:lnTo>
                <a:lnTo>
                  <a:pt x="272" y="154"/>
                </a:lnTo>
                <a:lnTo>
                  <a:pt x="272" y="156"/>
                </a:lnTo>
                <a:lnTo>
                  <a:pt x="270" y="160"/>
                </a:lnTo>
                <a:lnTo>
                  <a:pt x="270" y="164"/>
                </a:lnTo>
                <a:lnTo>
                  <a:pt x="270" y="168"/>
                </a:lnTo>
                <a:lnTo>
                  <a:pt x="272" y="174"/>
                </a:lnTo>
                <a:lnTo>
                  <a:pt x="274" y="182"/>
                </a:lnTo>
                <a:lnTo>
                  <a:pt x="272" y="186"/>
                </a:lnTo>
                <a:lnTo>
                  <a:pt x="272" y="192"/>
                </a:lnTo>
                <a:lnTo>
                  <a:pt x="272" y="196"/>
                </a:lnTo>
                <a:lnTo>
                  <a:pt x="272" y="198"/>
                </a:lnTo>
                <a:lnTo>
                  <a:pt x="274" y="202"/>
                </a:lnTo>
                <a:lnTo>
                  <a:pt x="272" y="206"/>
                </a:lnTo>
                <a:lnTo>
                  <a:pt x="272" y="208"/>
                </a:lnTo>
                <a:lnTo>
                  <a:pt x="272" y="214"/>
                </a:lnTo>
                <a:lnTo>
                  <a:pt x="278" y="218"/>
                </a:lnTo>
                <a:lnTo>
                  <a:pt x="282" y="224"/>
                </a:lnTo>
                <a:lnTo>
                  <a:pt x="288" y="228"/>
                </a:lnTo>
                <a:lnTo>
                  <a:pt x="288" y="234"/>
                </a:lnTo>
                <a:lnTo>
                  <a:pt x="290" y="240"/>
                </a:lnTo>
                <a:lnTo>
                  <a:pt x="292" y="248"/>
                </a:lnTo>
                <a:lnTo>
                  <a:pt x="290" y="24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14" name="Freeform 126"/>
          <p:cNvSpPr/>
          <p:nvPr/>
        </p:nvSpPr>
        <p:spPr bwMode="auto">
          <a:xfrm>
            <a:off x="5851525" y="3055938"/>
            <a:ext cx="217488" cy="374650"/>
          </a:xfrm>
          <a:custGeom>
            <a:avLst/>
            <a:gdLst>
              <a:gd name="T0" fmla="*/ 2147483647 w 174"/>
              <a:gd name="T1" fmla="*/ 2147483647 h 298"/>
              <a:gd name="T2" fmla="*/ 2147483647 w 174"/>
              <a:gd name="T3" fmla="*/ 2147483647 h 298"/>
              <a:gd name="T4" fmla="*/ 2147483647 w 174"/>
              <a:gd name="T5" fmla="*/ 2147483647 h 298"/>
              <a:gd name="T6" fmla="*/ 2147483647 w 174"/>
              <a:gd name="T7" fmla="*/ 2147483647 h 298"/>
              <a:gd name="T8" fmla="*/ 2147483647 w 174"/>
              <a:gd name="T9" fmla="*/ 2147483647 h 298"/>
              <a:gd name="T10" fmla="*/ 2147483647 w 174"/>
              <a:gd name="T11" fmla="*/ 2147483647 h 298"/>
              <a:gd name="T12" fmla="*/ 2147483647 w 174"/>
              <a:gd name="T13" fmla="*/ 2147483647 h 298"/>
              <a:gd name="T14" fmla="*/ 2147483647 w 174"/>
              <a:gd name="T15" fmla="*/ 2147483647 h 298"/>
              <a:gd name="T16" fmla="*/ 2147483647 w 174"/>
              <a:gd name="T17" fmla="*/ 2147483647 h 298"/>
              <a:gd name="T18" fmla="*/ 2147483647 w 174"/>
              <a:gd name="T19" fmla="*/ 2147483647 h 298"/>
              <a:gd name="T20" fmla="*/ 2147483647 w 174"/>
              <a:gd name="T21" fmla="*/ 2147483647 h 298"/>
              <a:gd name="T22" fmla="*/ 2147483647 w 174"/>
              <a:gd name="T23" fmla="*/ 2147483647 h 298"/>
              <a:gd name="T24" fmla="*/ 2147483647 w 174"/>
              <a:gd name="T25" fmla="*/ 2147483647 h 298"/>
              <a:gd name="T26" fmla="*/ 2147483647 w 174"/>
              <a:gd name="T27" fmla="*/ 2147483647 h 298"/>
              <a:gd name="T28" fmla="*/ 2147483647 w 174"/>
              <a:gd name="T29" fmla="*/ 2147483647 h 298"/>
              <a:gd name="T30" fmla="*/ 2147483647 w 174"/>
              <a:gd name="T31" fmla="*/ 2147483647 h 298"/>
              <a:gd name="T32" fmla="*/ 2147483647 w 174"/>
              <a:gd name="T33" fmla="*/ 2147483647 h 298"/>
              <a:gd name="T34" fmla="*/ 2147483647 w 174"/>
              <a:gd name="T35" fmla="*/ 2147483647 h 298"/>
              <a:gd name="T36" fmla="*/ 2147483647 w 174"/>
              <a:gd name="T37" fmla="*/ 2147483647 h 298"/>
              <a:gd name="T38" fmla="*/ 2147483647 w 174"/>
              <a:gd name="T39" fmla="*/ 2147483647 h 298"/>
              <a:gd name="T40" fmla="*/ 2147483647 w 174"/>
              <a:gd name="T41" fmla="*/ 2147483647 h 298"/>
              <a:gd name="T42" fmla="*/ 2147483647 w 174"/>
              <a:gd name="T43" fmla="*/ 2147483647 h 298"/>
              <a:gd name="T44" fmla="*/ 2147483647 w 174"/>
              <a:gd name="T45" fmla="*/ 2147483647 h 298"/>
              <a:gd name="T46" fmla="*/ 2147483647 w 174"/>
              <a:gd name="T47" fmla="*/ 2147483647 h 298"/>
              <a:gd name="T48" fmla="*/ 2147483647 w 174"/>
              <a:gd name="T49" fmla="*/ 2147483647 h 298"/>
              <a:gd name="T50" fmla="*/ 2147483647 w 174"/>
              <a:gd name="T51" fmla="*/ 2147483647 h 298"/>
              <a:gd name="T52" fmla="*/ 2147483647 w 174"/>
              <a:gd name="T53" fmla="*/ 2147483647 h 298"/>
              <a:gd name="T54" fmla="*/ 2147483647 w 174"/>
              <a:gd name="T55" fmla="*/ 2147483647 h 298"/>
              <a:gd name="T56" fmla="*/ 2147483647 w 174"/>
              <a:gd name="T57" fmla="*/ 2147483647 h 298"/>
              <a:gd name="T58" fmla="*/ 2147483647 w 174"/>
              <a:gd name="T59" fmla="*/ 2147483647 h 298"/>
              <a:gd name="T60" fmla="*/ 2147483647 w 174"/>
              <a:gd name="T61" fmla="*/ 2147483647 h 298"/>
              <a:gd name="T62" fmla="*/ 2147483647 w 174"/>
              <a:gd name="T63" fmla="*/ 2147483647 h 298"/>
              <a:gd name="T64" fmla="*/ 2147483647 w 174"/>
              <a:gd name="T65" fmla="*/ 2147483647 h 298"/>
              <a:gd name="T66" fmla="*/ 2147483647 w 174"/>
              <a:gd name="T67" fmla="*/ 2147483647 h 298"/>
              <a:gd name="T68" fmla="*/ 2147483647 w 174"/>
              <a:gd name="T69" fmla="*/ 2147483647 h 298"/>
              <a:gd name="T70" fmla="*/ 2147483647 w 174"/>
              <a:gd name="T71" fmla="*/ 2147483647 h 298"/>
              <a:gd name="T72" fmla="*/ 2147483647 w 174"/>
              <a:gd name="T73" fmla="*/ 2147483647 h 298"/>
              <a:gd name="T74" fmla="*/ 2147483647 w 174"/>
              <a:gd name="T75" fmla="*/ 2147483647 h 298"/>
              <a:gd name="T76" fmla="*/ 2147483647 w 174"/>
              <a:gd name="T77" fmla="*/ 2147483647 h 298"/>
              <a:gd name="T78" fmla="*/ 2147483647 w 174"/>
              <a:gd name="T79" fmla="*/ 2147483647 h 298"/>
              <a:gd name="T80" fmla="*/ 2147483647 w 174"/>
              <a:gd name="T81" fmla="*/ 2147483647 h 298"/>
              <a:gd name="T82" fmla="*/ 2147483647 w 174"/>
              <a:gd name="T83" fmla="*/ 2147483647 h 298"/>
              <a:gd name="T84" fmla="*/ 2147483647 w 174"/>
              <a:gd name="T85" fmla="*/ 2147483647 h 298"/>
              <a:gd name="T86" fmla="*/ 2147483647 w 174"/>
              <a:gd name="T87" fmla="*/ 2147483647 h 298"/>
              <a:gd name="T88" fmla="*/ 0 w 174"/>
              <a:gd name="T89" fmla="*/ 2147483647 h 298"/>
              <a:gd name="T90" fmla="*/ 2147483647 w 174"/>
              <a:gd name="T91" fmla="*/ 2147483647 h 298"/>
              <a:gd name="T92" fmla="*/ 2147483647 w 174"/>
              <a:gd name="T93" fmla="*/ 2147483647 h 298"/>
              <a:gd name="T94" fmla="*/ 2147483647 w 174"/>
              <a:gd name="T95" fmla="*/ 2147483647 h 298"/>
              <a:gd name="T96" fmla="*/ 2147483647 w 174"/>
              <a:gd name="T97" fmla="*/ 2147483647 h 298"/>
              <a:gd name="T98" fmla="*/ 2147483647 w 174"/>
              <a:gd name="T99" fmla="*/ 2147483647 h 298"/>
              <a:gd name="T100" fmla="*/ 2147483647 w 174"/>
              <a:gd name="T101" fmla="*/ 2147483647 h 298"/>
              <a:gd name="T102" fmla="*/ 2147483647 w 174"/>
              <a:gd name="T103" fmla="*/ 2147483647 h 298"/>
              <a:gd name="T104" fmla="*/ 2147483647 w 174"/>
              <a:gd name="T105" fmla="*/ 2147483647 h 298"/>
              <a:gd name="T106" fmla="*/ 2147483647 w 174"/>
              <a:gd name="T107" fmla="*/ 2147483647 h 298"/>
              <a:gd name="T108" fmla="*/ 2147483647 w 174"/>
              <a:gd name="T109" fmla="*/ 2147483647 h 298"/>
              <a:gd name="T110" fmla="*/ 2147483647 w 174"/>
              <a:gd name="T111" fmla="*/ 2147483647 h 298"/>
              <a:gd name="T112" fmla="*/ 2147483647 w 174"/>
              <a:gd name="T113" fmla="*/ 2147483647 h 298"/>
              <a:gd name="T114" fmla="*/ 2147483647 w 174"/>
              <a:gd name="T115" fmla="*/ 2147483647 h 2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4"/>
              <a:gd name="T175" fmla="*/ 0 h 298"/>
              <a:gd name="T176" fmla="*/ 174 w 174"/>
              <a:gd name="T177" fmla="*/ 298 h 29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4" h="298">
                <a:moveTo>
                  <a:pt x="30" y="298"/>
                </a:moveTo>
                <a:lnTo>
                  <a:pt x="32" y="288"/>
                </a:lnTo>
                <a:lnTo>
                  <a:pt x="32" y="282"/>
                </a:lnTo>
                <a:lnTo>
                  <a:pt x="34" y="274"/>
                </a:lnTo>
                <a:lnTo>
                  <a:pt x="38" y="270"/>
                </a:lnTo>
                <a:lnTo>
                  <a:pt x="44" y="268"/>
                </a:lnTo>
                <a:lnTo>
                  <a:pt x="50" y="264"/>
                </a:lnTo>
                <a:lnTo>
                  <a:pt x="66" y="258"/>
                </a:lnTo>
                <a:lnTo>
                  <a:pt x="72" y="254"/>
                </a:lnTo>
                <a:lnTo>
                  <a:pt x="74" y="248"/>
                </a:lnTo>
                <a:lnTo>
                  <a:pt x="78" y="232"/>
                </a:lnTo>
                <a:lnTo>
                  <a:pt x="78" y="218"/>
                </a:lnTo>
                <a:lnTo>
                  <a:pt x="78" y="210"/>
                </a:lnTo>
                <a:lnTo>
                  <a:pt x="76" y="204"/>
                </a:lnTo>
                <a:lnTo>
                  <a:pt x="74" y="196"/>
                </a:lnTo>
                <a:lnTo>
                  <a:pt x="74" y="192"/>
                </a:lnTo>
                <a:lnTo>
                  <a:pt x="74" y="186"/>
                </a:lnTo>
                <a:lnTo>
                  <a:pt x="70" y="182"/>
                </a:lnTo>
                <a:lnTo>
                  <a:pt x="70" y="178"/>
                </a:lnTo>
                <a:lnTo>
                  <a:pt x="70" y="172"/>
                </a:lnTo>
                <a:lnTo>
                  <a:pt x="72" y="168"/>
                </a:lnTo>
                <a:lnTo>
                  <a:pt x="76" y="162"/>
                </a:lnTo>
                <a:lnTo>
                  <a:pt x="86" y="156"/>
                </a:lnTo>
                <a:lnTo>
                  <a:pt x="94" y="152"/>
                </a:lnTo>
                <a:lnTo>
                  <a:pt x="100" y="148"/>
                </a:lnTo>
                <a:lnTo>
                  <a:pt x="102" y="140"/>
                </a:lnTo>
                <a:lnTo>
                  <a:pt x="108" y="134"/>
                </a:lnTo>
                <a:lnTo>
                  <a:pt x="112" y="128"/>
                </a:lnTo>
                <a:lnTo>
                  <a:pt x="130" y="116"/>
                </a:lnTo>
                <a:lnTo>
                  <a:pt x="150" y="108"/>
                </a:lnTo>
                <a:lnTo>
                  <a:pt x="156" y="100"/>
                </a:lnTo>
                <a:lnTo>
                  <a:pt x="162" y="94"/>
                </a:lnTo>
                <a:lnTo>
                  <a:pt x="168" y="84"/>
                </a:lnTo>
                <a:lnTo>
                  <a:pt x="168" y="76"/>
                </a:lnTo>
                <a:lnTo>
                  <a:pt x="168" y="66"/>
                </a:lnTo>
                <a:lnTo>
                  <a:pt x="170" y="56"/>
                </a:lnTo>
                <a:lnTo>
                  <a:pt x="170" y="50"/>
                </a:lnTo>
                <a:lnTo>
                  <a:pt x="174" y="48"/>
                </a:lnTo>
                <a:lnTo>
                  <a:pt x="172" y="22"/>
                </a:lnTo>
                <a:lnTo>
                  <a:pt x="172" y="10"/>
                </a:lnTo>
                <a:lnTo>
                  <a:pt x="174" y="0"/>
                </a:lnTo>
                <a:lnTo>
                  <a:pt x="166" y="2"/>
                </a:lnTo>
                <a:lnTo>
                  <a:pt x="158" y="2"/>
                </a:lnTo>
                <a:lnTo>
                  <a:pt x="154" y="6"/>
                </a:lnTo>
                <a:lnTo>
                  <a:pt x="144" y="10"/>
                </a:lnTo>
                <a:lnTo>
                  <a:pt x="130" y="14"/>
                </a:lnTo>
                <a:lnTo>
                  <a:pt x="126" y="16"/>
                </a:lnTo>
                <a:lnTo>
                  <a:pt x="124" y="18"/>
                </a:lnTo>
                <a:lnTo>
                  <a:pt x="122" y="20"/>
                </a:lnTo>
                <a:lnTo>
                  <a:pt x="118" y="20"/>
                </a:lnTo>
                <a:lnTo>
                  <a:pt x="114" y="20"/>
                </a:lnTo>
                <a:lnTo>
                  <a:pt x="112" y="18"/>
                </a:lnTo>
                <a:lnTo>
                  <a:pt x="108" y="18"/>
                </a:lnTo>
                <a:lnTo>
                  <a:pt x="106" y="20"/>
                </a:lnTo>
                <a:lnTo>
                  <a:pt x="104" y="22"/>
                </a:lnTo>
                <a:lnTo>
                  <a:pt x="100" y="22"/>
                </a:lnTo>
                <a:lnTo>
                  <a:pt x="74" y="20"/>
                </a:lnTo>
                <a:lnTo>
                  <a:pt x="72" y="28"/>
                </a:lnTo>
                <a:lnTo>
                  <a:pt x="70" y="36"/>
                </a:lnTo>
                <a:lnTo>
                  <a:pt x="72" y="42"/>
                </a:lnTo>
                <a:lnTo>
                  <a:pt x="74" y="48"/>
                </a:lnTo>
                <a:lnTo>
                  <a:pt x="80" y="56"/>
                </a:lnTo>
                <a:lnTo>
                  <a:pt x="88" y="68"/>
                </a:lnTo>
                <a:lnTo>
                  <a:pt x="92" y="74"/>
                </a:lnTo>
                <a:lnTo>
                  <a:pt x="92" y="80"/>
                </a:lnTo>
                <a:lnTo>
                  <a:pt x="92" y="88"/>
                </a:lnTo>
                <a:lnTo>
                  <a:pt x="90" y="94"/>
                </a:lnTo>
                <a:lnTo>
                  <a:pt x="88" y="100"/>
                </a:lnTo>
                <a:lnTo>
                  <a:pt x="86" y="102"/>
                </a:lnTo>
                <a:lnTo>
                  <a:pt x="82" y="106"/>
                </a:lnTo>
                <a:lnTo>
                  <a:pt x="80" y="108"/>
                </a:lnTo>
                <a:lnTo>
                  <a:pt x="78" y="110"/>
                </a:lnTo>
                <a:lnTo>
                  <a:pt x="78" y="118"/>
                </a:lnTo>
                <a:lnTo>
                  <a:pt x="76" y="114"/>
                </a:lnTo>
                <a:lnTo>
                  <a:pt x="72" y="110"/>
                </a:lnTo>
                <a:lnTo>
                  <a:pt x="68" y="108"/>
                </a:lnTo>
                <a:lnTo>
                  <a:pt x="66" y="100"/>
                </a:lnTo>
                <a:lnTo>
                  <a:pt x="68" y="90"/>
                </a:lnTo>
                <a:lnTo>
                  <a:pt x="70" y="82"/>
                </a:lnTo>
                <a:lnTo>
                  <a:pt x="70" y="72"/>
                </a:lnTo>
                <a:lnTo>
                  <a:pt x="62" y="72"/>
                </a:lnTo>
                <a:lnTo>
                  <a:pt x="56" y="72"/>
                </a:lnTo>
                <a:lnTo>
                  <a:pt x="52" y="70"/>
                </a:lnTo>
                <a:lnTo>
                  <a:pt x="50" y="64"/>
                </a:lnTo>
                <a:lnTo>
                  <a:pt x="44" y="64"/>
                </a:lnTo>
                <a:lnTo>
                  <a:pt x="34" y="70"/>
                </a:lnTo>
                <a:lnTo>
                  <a:pt x="22" y="72"/>
                </a:lnTo>
                <a:lnTo>
                  <a:pt x="12" y="76"/>
                </a:lnTo>
                <a:lnTo>
                  <a:pt x="6" y="80"/>
                </a:lnTo>
                <a:lnTo>
                  <a:pt x="0" y="82"/>
                </a:lnTo>
                <a:lnTo>
                  <a:pt x="2" y="98"/>
                </a:lnTo>
                <a:lnTo>
                  <a:pt x="18" y="102"/>
                </a:lnTo>
                <a:lnTo>
                  <a:pt x="30" y="106"/>
                </a:lnTo>
                <a:lnTo>
                  <a:pt x="36" y="110"/>
                </a:lnTo>
                <a:lnTo>
                  <a:pt x="40" y="114"/>
                </a:lnTo>
                <a:lnTo>
                  <a:pt x="44" y="120"/>
                </a:lnTo>
                <a:lnTo>
                  <a:pt x="44" y="128"/>
                </a:lnTo>
                <a:lnTo>
                  <a:pt x="44" y="136"/>
                </a:lnTo>
                <a:lnTo>
                  <a:pt x="42" y="142"/>
                </a:lnTo>
                <a:lnTo>
                  <a:pt x="40" y="148"/>
                </a:lnTo>
                <a:lnTo>
                  <a:pt x="40" y="158"/>
                </a:lnTo>
                <a:lnTo>
                  <a:pt x="40" y="168"/>
                </a:lnTo>
                <a:lnTo>
                  <a:pt x="38" y="178"/>
                </a:lnTo>
                <a:lnTo>
                  <a:pt x="36" y="188"/>
                </a:lnTo>
                <a:lnTo>
                  <a:pt x="30" y="196"/>
                </a:lnTo>
                <a:lnTo>
                  <a:pt x="18" y="208"/>
                </a:lnTo>
                <a:lnTo>
                  <a:pt x="14" y="218"/>
                </a:lnTo>
                <a:lnTo>
                  <a:pt x="14" y="226"/>
                </a:lnTo>
                <a:lnTo>
                  <a:pt x="18" y="234"/>
                </a:lnTo>
                <a:lnTo>
                  <a:pt x="20" y="242"/>
                </a:lnTo>
                <a:lnTo>
                  <a:pt x="22" y="250"/>
                </a:lnTo>
                <a:lnTo>
                  <a:pt x="20" y="258"/>
                </a:lnTo>
                <a:lnTo>
                  <a:pt x="18" y="264"/>
                </a:lnTo>
                <a:lnTo>
                  <a:pt x="18" y="298"/>
                </a:lnTo>
                <a:lnTo>
                  <a:pt x="28" y="298"/>
                </a:lnTo>
                <a:lnTo>
                  <a:pt x="30" y="29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15" name="Freeform 127"/>
          <p:cNvSpPr/>
          <p:nvPr/>
        </p:nvSpPr>
        <p:spPr bwMode="auto">
          <a:xfrm>
            <a:off x="5573713" y="3319463"/>
            <a:ext cx="319087" cy="293687"/>
          </a:xfrm>
          <a:custGeom>
            <a:avLst/>
            <a:gdLst>
              <a:gd name="T0" fmla="*/ 2147483647 w 256"/>
              <a:gd name="T1" fmla="*/ 2147483647 h 234"/>
              <a:gd name="T2" fmla="*/ 2147483647 w 256"/>
              <a:gd name="T3" fmla="*/ 2147483647 h 234"/>
              <a:gd name="T4" fmla="*/ 2147483647 w 256"/>
              <a:gd name="T5" fmla="*/ 2147483647 h 234"/>
              <a:gd name="T6" fmla="*/ 2147483647 w 256"/>
              <a:gd name="T7" fmla="*/ 2147483647 h 234"/>
              <a:gd name="T8" fmla="*/ 2147483647 w 256"/>
              <a:gd name="T9" fmla="*/ 2147483647 h 234"/>
              <a:gd name="T10" fmla="*/ 2147483647 w 256"/>
              <a:gd name="T11" fmla="*/ 2147483647 h 234"/>
              <a:gd name="T12" fmla="*/ 2147483647 w 256"/>
              <a:gd name="T13" fmla="*/ 2147483647 h 234"/>
              <a:gd name="T14" fmla="*/ 2147483647 w 256"/>
              <a:gd name="T15" fmla="*/ 2147483647 h 234"/>
              <a:gd name="T16" fmla="*/ 2147483647 w 256"/>
              <a:gd name="T17" fmla="*/ 2147483647 h 234"/>
              <a:gd name="T18" fmla="*/ 2147483647 w 256"/>
              <a:gd name="T19" fmla="*/ 2147483647 h 234"/>
              <a:gd name="T20" fmla="*/ 2147483647 w 256"/>
              <a:gd name="T21" fmla="*/ 2147483647 h 234"/>
              <a:gd name="T22" fmla="*/ 2147483647 w 256"/>
              <a:gd name="T23" fmla="*/ 2147483647 h 234"/>
              <a:gd name="T24" fmla="*/ 2147483647 w 256"/>
              <a:gd name="T25" fmla="*/ 2147483647 h 234"/>
              <a:gd name="T26" fmla="*/ 2147483647 w 256"/>
              <a:gd name="T27" fmla="*/ 2147483647 h 234"/>
              <a:gd name="T28" fmla="*/ 2147483647 w 256"/>
              <a:gd name="T29" fmla="*/ 2147483647 h 234"/>
              <a:gd name="T30" fmla="*/ 2147483647 w 256"/>
              <a:gd name="T31" fmla="*/ 2147483647 h 234"/>
              <a:gd name="T32" fmla="*/ 2147483647 w 256"/>
              <a:gd name="T33" fmla="*/ 2147483647 h 234"/>
              <a:gd name="T34" fmla="*/ 2147483647 w 256"/>
              <a:gd name="T35" fmla="*/ 2147483647 h 234"/>
              <a:gd name="T36" fmla="*/ 2147483647 w 256"/>
              <a:gd name="T37" fmla="*/ 2147483647 h 234"/>
              <a:gd name="T38" fmla="*/ 2147483647 w 256"/>
              <a:gd name="T39" fmla="*/ 2147483647 h 234"/>
              <a:gd name="T40" fmla="*/ 2147483647 w 256"/>
              <a:gd name="T41" fmla="*/ 2147483647 h 234"/>
              <a:gd name="T42" fmla="*/ 0 w 256"/>
              <a:gd name="T43" fmla="*/ 2147483647 h 234"/>
              <a:gd name="T44" fmla="*/ 2147483647 w 256"/>
              <a:gd name="T45" fmla="*/ 2147483647 h 234"/>
              <a:gd name="T46" fmla="*/ 2147483647 w 256"/>
              <a:gd name="T47" fmla="*/ 2147483647 h 234"/>
              <a:gd name="T48" fmla="*/ 2147483647 w 256"/>
              <a:gd name="T49" fmla="*/ 2147483647 h 234"/>
              <a:gd name="T50" fmla="*/ 2147483647 w 256"/>
              <a:gd name="T51" fmla="*/ 2147483647 h 234"/>
              <a:gd name="T52" fmla="*/ 2147483647 w 256"/>
              <a:gd name="T53" fmla="*/ 2147483647 h 234"/>
              <a:gd name="T54" fmla="*/ 2147483647 w 256"/>
              <a:gd name="T55" fmla="*/ 2147483647 h 234"/>
              <a:gd name="T56" fmla="*/ 2147483647 w 256"/>
              <a:gd name="T57" fmla="*/ 2147483647 h 234"/>
              <a:gd name="T58" fmla="*/ 2147483647 w 256"/>
              <a:gd name="T59" fmla="*/ 2147483647 h 234"/>
              <a:gd name="T60" fmla="*/ 2147483647 w 256"/>
              <a:gd name="T61" fmla="*/ 2147483647 h 234"/>
              <a:gd name="T62" fmla="*/ 2147483647 w 256"/>
              <a:gd name="T63" fmla="*/ 2147483647 h 234"/>
              <a:gd name="T64" fmla="*/ 2147483647 w 256"/>
              <a:gd name="T65" fmla="*/ 2147483647 h 234"/>
              <a:gd name="T66" fmla="*/ 2147483647 w 256"/>
              <a:gd name="T67" fmla="*/ 2147483647 h 234"/>
              <a:gd name="T68" fmla="*/ 2147483647 w 256"/>
              <a:gd name="T69" fmla="*/ 2147483647 h 234"/>
              <a:gd name="T70" fmla="*/ 2147483647 w 256"/>
              <a:gd name="T71" fmla="*/ 2147483647 h 234"/>
              <a:gd name="T72" fmla="*/ 2147483647 w 256"/>
              <a:gd name="T73" fmla="*/ 2147483647 h 234"/>
              <a:gd name="T74" fmla="*/ 2147483647 w 256"/>
              <a:gd name="T75" fmla="*/ 2147483647 h 234"/>
              <a:gd name="T76" fmla="*/ 2147483647 w 256"/>
              <a:gd name="T77" fmla="*/ 2147483647 h 234"/>
              <a:gd name="T78" fmla="*/ 2147483647 w 256"/>
              <a:gd name="T79" fmla="*/ 2147483647 h 234"/>
              <a:gd name="T80" fmla="*/ 2147483647 w 256"/>
              <a:gd name="T81" fmla="*/ 2147483647 h 234"/>
              <a:gd name="T82" fmla="*/ 2147483647 w 256"/>
              <a:gd name="T83" fmla="*/ 2147483647 h 234"/>
              <a:gd name="T84" fmla="*/ 2147483647 w 256"/>
              <a:gd name="T85" fmla="*/ 2147483647 h 234"/>
              <a:gd name="T86" fmla="*/ 2147483647 w 256"/>
              <a:gd name="T87" fmla="*/ 2147483647 h 234"/>
              <a:gd name="T88" fmla="*/ 2147483647 w 256"/>
              <a:gd name="T89" fmla="*/ 2147483647 h 234"/>
              <a:gd name="T90" fmla="*/ 2147483647 w 256"/>
              <a:gd name="T91" fmla="*/ 2147483647 h 234"/>
              <a:gd name="T92" fmla="*/ 2147483647 w 256"/>
              <a:gd name="T93" fmla="*/ 2147483647 h 234"/>
              <a:gd name="T94" fmla="*/ 2147483647 w 256"/>
              <a:gd name="T95" fmla="*/ 2147483647 h 2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56"/>
              <a:gd name="T145" fmla="*/ 0 h 234"/>
              <a:gd name="T146" fmla="*/ 256 w 256"/>
              <a:gd name="T147" fmla="*/ 234 h 23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56" h="234">
                <a:moveTo>
                  <a:pt x="254" y="88"/>
                </a:moveTo>
                <a:lnTo>
                  <a:pt x="252" y="92"/>
                </a:lnTo>
                <a:lnTo>
                  <a:pt x="254" y="98"/>
                </a:lnTo>
                <a:lnTo>
                  <a:pt x="256" y="100"/>
                </a:lnTo>
                <a:lnTo>
                  <a:pt x="256" y="104"/>
                </a:lnTo>
                <a:lnTo>
                  <a:pt x="256" y="108"/>
                </a:lnTo>
                <a:lnTo>
                  <a:pt x="254" y="114"/>
                </a:lnTo>
                <a:lnTo>
                  <a:pt x="248" y="118"/>
                </a:lnTo>
                <a:lnTo>
                  <a:pt x="236" y="126"/>
                </a:lnTo>
                <a:lnTo>
                  <a:pt x="226" y="136"/>
                </a:lnTo>
                <a:lnTo>
                  <a:pt x="218" y="146"/>
                </a:lnTo>
                <a:lnTo>
                  <a:pt x="206" y="170"/>
                </a:lnTo>
                <a:lnTo>
                  <a:pt x="190" y="188"/>
                </a:lnTo>
                <a:lnTo>
                  <a:pt x="182" y="198"/>
                </a:lnTo>
                <a:lnTo>
                  <a:pt x="172" y="204"/>
                </a:lnTo>
                <a:lnTo>
                  <a:pt x="162" y="206"/>
                </a:lnTo>
                <a:lnTo>
                  <a:pt x="156" y="208"/>
                </a:lnTo>
                <a:lnTo>
                  <a:pt x="146" y="212"/>
                </a:lnTo>
                <a:lnTo>
                  <a:pt x="136" y="216"/>
                </a:lnTo>
                <a:lnTo>
                  <a:pt x="132" y="220"/>
                </a:lnTo>
                <a:lnTo>
                  <a:pt x="126" y="222"/>
                </a:lnTo>
                <a:lnTo>
                  <a:pt x="112" y="222"/>
                </a:lnTo>
                <a:lnTo>
                  <a:pt x="98" y="220"/>
                </a:lnTo>
                <a:lnTo>
                  <a:pt x="82" y="220"/>
                </a:lnTo>
                <a:lnTo>
                  <a:pt x="80" y="224"/>
                </a:lnTo>
                <a:lnTo>
                  <a:pt x="78" y="228"/>
                </a:lnTo>
                <a:lnTo>
                  <a:pt x="68" y="228"/>
                </a:lnTo>
                <a:lnTo>
                  <a:pt x="58" y="228"/>
                </a:lnTo>
                <a:lnTo>
                  <a:pt x="52" y="230"/>
                </a:lnTo>
                <a:lnTo>
                  <a:pt x="46" y="234"/>
                </a:lnTo>
                <a:lnTo>
                  <a:pt x="28" y="220"/>
                </a:lnTo>
                <a:lnTo>
                  <a:pt x="22" y="210"/>
                </a:lnTo>
                <a:lnTo>
                  <a:pt x="20" y="204"/>
                </a:lnTo>
                <a:lnTo>
                  <a:pt x="22" y="200"/>
                </a:lnTo>
                <a:lnTo>
                  <a:pt x="24" y="194"/>
                </a:lnTo>
                <a:lnTo>
                  <a:pt x="24" y="184"/>
                </a:lnTo>
                <a:lnTo>
                  <a:pt x="24" y="178"/>
                </a:lnTo>
                <a:lnTo>
                  <a:pt x="20" y="174"/>
                </a:lnTo>
                <a:lnTo>
                  <a:pt x="16" y="170"/>
                </a:lnTo>
                <a:lnTo>
                  <a:pt x="16" y="166"/>
                </a:lnTo>
                <a:lnTo>
                  <a:pt x="14" y="150"/>
                </a:lnTo>
                <a:lnTo>
                  <a:pt x="10" y="140"/>
                </a:lnTo>
                <a:lnTo>
                  <a:pt x="6" y="132"/>
                </a:lnTo>
                <a:lnTo>
                  <a:pt x="0" y="122"/>
                </a:lnTo>
                <a:lnTo>
                  <a:pt x="4" y="118"/>
                </a:lnTo>
                <a:lnTo>
                  <a:pt x="6" y="114"/>
                </a:lnTo>
                <a:lnTo>
                  <a:pt x="10" y="114"/>
                </a:lnTo>
                <a:lnTo>
                  <a:pt x="14" y="120"/>
                </a:lnTo>
                <a:lnTo>
                  <a:pt x="20" y="124"/>
                </a:lnTo>
                <a:lnTo>
                  <a:pt x="24" y="126"/>
                </a:lnTo>
                <a:lnTo>
                  <a:pt x="32" y="126"/>
                </a:lnTo>
                <a:lnTo>
                  <a:pt x="42" y="126"/>
                </a:lnTo>
                <a:lnTo>
                  <a:pt x="48" y="122"/>
                </a:lnTo>
                <a:lnTo>
                  <a:pt x="52" y="118"/>
                </a:lnTo>
                <a:lnTo>
                  <a:pt x="56" y="116"/>
                </a:lnTo>
                <a:lnTo>
                  <a:pt x="54" y="54"/>
                </a:lnTo>
                <a:lnTo>
                  <a:pt x="60" y="56"/>
                </a:lnTo>
                <a:lnTo>
                  <a:pt x="68" y="64"/>
                </a:lnTo>
                <a:lnTo>
                  <a:pt x="70" y="68"/>
                </a:lnTo>
                <a:lnTo>
                  <a:pt x="70" y="74"/>
                </a:lnTo>
                <a:lnTo>
                  <a:pt x="68" y="82"/>
                </a:lnTo>
                <a:lnTo>
                  <a:pt x="66" y="90"/>
                </a:lnTo>
                <a:lnTo>
                  <a:pt x="82" y="90"/>
                </a:lnTo>
                <a:lnTo>
                  <a:pt x="90" y="84"/>
                </a:lnTo>
                <a:lnTo>
                  <a:pt x="98" y="72"/>
                </a:lnTo>
                <a:lnTo>
                  <a:pt x="106" y="64"/>
                </a:lnTo>
                <a:lnTo>
                  <a:pt x="110" y="60"/>
                </a:lnTo>
                <a:lnTo>
                  <a:pt x="116" y="62"/>
                </a:lnTo>
                <a:lnTo>
                  <a:pt x="122" y="64"/>
                </a:lnTo>
                <a:lnTo>
                  <a:pt x="126" y="68"/>
                </a:lnTo>
                <a:lnTo>
                  <a:pt x="132" y="70"/>
                </a:lnTo>
                <a:lnTo>
                  <a:pt x="138" y="68"/>
                </a:lnTo>
                <a:lnTo>
                  <a:pt x="142" y="64"/>
                </a:lnTo>
                <a:lnTo>
                  <a:pt x="146" y="60"/>
                </a:lnTo>
                <a:lnTo>
                  <a:pt x="148" y="54"/>
                </a:lnTo>
                <a:lnTo>
                  <a:pt x="152" y="50"/>
                </a:lnTo>
                <a:lnTo>
                  <a:pt x="154" y="48"/>
                </a:lnTo>
                <a:lnTo>
                  <a:pt x="158" y="46"/>
                </a:lnTo>
                <a:lnTo>
                  <a:pt x="160" y="44"/>
                </a:lnTo>
                <a:lnTo>
                  <a:pt x="172" y="32"/>
                </a:lnTo>
                <a:lnTo>
                  <a:pt x="182" y="20"/>
                </a:lnTo>
                <a:lnTo>
                  <a:pt x="188" y="10"/>
                </a:lnTo>
                <a:lnTo>
                  <a:pt x="194" y="6"/>
                </a:lnTo>
                <a:lnTo>
                  <a:pt x="202" y="2"/>
                </a:lnTo>
                <a:lnTo>
                  <a:pt x="210" y="0"/>
                </a:lnTo>
                <a:lnTo>
                  <a:pt x="216" y="2"/>
                </a:lnTo>
                <a:lnTo>
                  <a:pt x="222" y="4"/>
                </a:lnTo>
                <a:lnTo>
                  <a:pt x="228" y="6"/>
                </a:lnTo>
                <a:lnTo>
                  <a:pt x="238" y="8"/>
                </a:lnTo>
                <a:lnTo>
                  <a:pt x="238" y="16"/>
                </a:lnTo>
                <a:lnTo>
                  <a:pt x="242" y="24"/>
                </a:lnTo>
                <a:lnTo>
                  <a:pt x="244" y="32"/>
                </a:lnTo>
                <a:lnTo>
                  <a:pt x="246" y="40"/>
                </a:lnTo>
                <a:lnTo>
                  <a:pt x="244" y="48"/>
                </a:lnTo>
                <a:lnTo>
                  <a:pt x="242" y="54"/>
                </a:lnTo>
                <a:lnTo>
                  <a:pt x="242" y="88"/>
                </a:lnTo>
                <a:lnTo>
                  <a:pt x="254" y="8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16" name="Freeform 128"/>
          <p:cNvSpPr/>
          <p:nvPr/>
        </p:nvSpPr>
        <p:spPr bwMode="auto">
          <a:xfrm>
            <a:off x="5776913" y="3470275"/>
            <a:ext cx="42862" cy="46038"/>
          </a:xfrm>
          <a:custGeom>
            <a:avLst/>
            <a:gdLst>
              <a:gd name="T0" fmla="*/ 2147483647 w 34"/>
              <a:gd name="T1" fmla="*/ 0 h 36"/>
              <a:gd name="T2" fmla="*/ 2147483647 w 34"/>
              <a:gd name="T3" fmla="*/ 0 h 36"/>
              <a:gd name="T4" fmla="*/ 2147483647 w 34"/>
              <a:gd name="T5" fmla="*/ 2147483647 h 36"/>
              <a:gd name="T6" fmla="*/ 2147483647 w 34"/>
              <a:gd name="T7" fmla="*/ 2147483647 h 36"/>
              <a:gd name="T8" fmla="*/ 0 w 34"/>
              <a:gd name="T9" fmla="*/ 2147483647 h 36"/>
              <a:gd name="T10" fmla="*/ 0 w 34"/>
              <a:gd name="T11" fmla="*/ 2147483647 h 36"/>
              <a:gd name="T12" fmla="*/ 2147483647 w 34"/>
              <a:gd name="T13" fmla="*/ 2147483647 h 36"/>
              <a:gd name="T14" fmla="*/ 2147483647 w 34"/>
              <a:gd name="T15" fmla="*/ 2147483647 h 36"/>
              <a:gd name="T16" fmla="*/ 2147483647 w 34"/>
              <a:gd name="T17" fmla="*/ 2147483647 h 36"/>
              <a:gd name="T18" fmla="*/ 2147483647 w 34"/>
              <a:gd name="T19" fmla="*/ 2147483647 h 36"/>
              <a:gd name="T20" fmla="*/ 2147483647 w 34"/>
              <a:gd name="T21" fmla="*/ 2147483647 h 36"/>
              <a:gd name="T22" fmla="*/ 2147483647 w 34"/>
              <a:gd name="T23" fmla="*/ 2147483647 h 36"/>
              <a:gd name="T24" fmla="*/ 2147483647 w 34"/>
              <a:gd name="T25" fmla="*/ 2147483647 h 36"/>
              <a:gd name="T26" fmla="*/ 2147483647 w 34"/>
              <a:gd name="T27" fmla="*/ 2147483647 h 36"/>
              <a:gd name="T28" fmla="*/ 2147483647 w 34"/>
              <a:gd name="T29" fmla="*/ 2147483647 h 36"/>
              <a:gd name="T30" fmla="*/ 2147483647 w 34"/>
              <a:gd name="T31" fmla="*/ 2147483647 h 36"/>
              <a:gd name="T32" fmla="*/ 2147483647 w 34"/>
              <a:gd name="T33" fmla="*/ 0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36"/>
              <a:gd name="T53" fmla="*/ 34 w 34"/>
              <a:gd name="T54" fmla="*/ 36 h 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36">
                <a:moveTo>
                  <a:pt x="28" y="0"/>
                </a:moveTo>
                <a:lnTo>
                  <a:pt x="22" y="0"/>
                </a:lnTo>
                <a:lnTo>
                  <a:pt x="8" y="10"/>
                </a:lnTo>
                <a:lnTo>
                  <a:pt x="2" y="18"/>
                </a:lnTo>
                <a:lnTo>
                  <a:pt x="0" y="22"/>
                </a:lnTo>
                <a:lnTo>
                  <a:pt x="0" y="26"/>
                </a:lnTo>
                <a:lnTo>
                  <a:pt x="2" y="32"/>
                </a:lnTo>
                <a:lnTo>
                  <a:pt x="6" y="34"/>
                </a:lnTo>
                <a:lnTo>
                  <a:pt x="10" y="36"/>
                </a:lnTo>
                <a:lnTo>
                  <a:pt x="14" y="36"/>
                </a:lnTo>
                <a:lnTo>
                  <a:pt x="18" y="32"/>
                </a:lnTo>
                <a:lnTo>
                  <a:pt x="24" y="26"/>
                </a:lnTo>
                <a:lnTo>
                  <a:pt x="32" y="18"/>
                </a:lnTo>
                <a:lnTo>
                  <a:pt x="34" y="10"/>
                </a:lnTo>
                <a:lnTo>
                  <a:pt x="30" y="6"/>
                </a:lnTo>
                <a:lnTo>
                  <a:pt x="28" y="4"/>
                </a:lnTo>
                <a:lnTo>
                  <a:pt x="28"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17" name="Freeform 129"/>
          <p:cNvSpPr/>
          <p:nvPr/>
        </p:nvSpPr>
        <p:spPr bwMode="auto">
          <a:xfrm>
            <a:off x="5848350" y="3406775"/>
            <a:ext cx="25400" cy="31750"/>
          </a:xfrm>
          <a:custGeom>
            <a:avLst/>
            <a:gdLst>
              <a:gd name="T0" fmla="*/ 2147483647 w 20"/>
              <a:gd name="T1" fmla="*/ 2147483647 h 24"/>
              <a:gd name="T2" fmla="*/ 2147483647 w 20"/>
              <a:gd name="T3" fmla="*/ 2147483647 h 24"/>
              <a:gd name="T4" fmla="*/ 2147483647 w 20"/>
              <a:gd name="T5" fmla="*/ 2147483647 h 24"/>
              <a:gd name="T6" fmla="*/ 2147483647 w 20"/>
              <a:gd name="T7" fmla="*/ 2147483647 h 24"/>
              <a:gd name="T8" fmla="*/ 2147483647 w 20"/>
              <a:gd name="T9" fmla="*/ 2147483647 h 24"/>
              <a:gd name="T10" fmla="*/ 2147483647 w 20"/>
              <a:gd name="T11" fmla="*/ 2147483647 h 24"/>
              <a:gd name="T12" fmla="*/ 0 w 20"/>
              <a:gd name="T13" fmla="*/ 2147483647 h 24"/>
              <a:gd name="T14" fmla="*/ 0 w 20"/>
              <a:gd name="T15" fmla="*/ 2147483647 h 24"/>
              <a:gd name="T16" fmla="*/ 0 w 20"/>
              <a:gd name="T17" fmla="*/ 2147483647 h 24"/>
              <a:gd name="T18" fmla="*/ 2147483647 w 20"/>
              <a:gd name="T19" fmla="*/ 2147483647 h 24"/>
              <a:gd name="T20" fmla="*/ 2147483647 w 20"/>
              <a:gd name="T21" fmla="*/ 2147483647 h 24"/>
              <a:gd name="T22" fmla="*/ 2147483647 w 20"/>
              <a:gd name="T23" fmla="*/ 0 h 24"/>
              <a:gd name="T24" fmla="*/ 2147483647 w 20"/>
              <a:gd name="T25" fmla="*/ 0 h 24"/>
              <a:gd name="T26" fmla="*/ 2147483647 w 20"/>
              <a:gd name="T27" fmla="*/ 2147483647 h 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24"/>
              <a:gd name="T44" fmla="*/ 20 w 20"/>
              <a:gd name="T45" fmla="*/ 24 h 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24">
                <a:moveTo>
                  <a:pt x="20" y="18"/>
                </a:moveTo>
                <a:lnTo>
                  <a:pt x="18" y="22"/>
                </a:lnTo>
                <a:lnTo>
                  <a:pt x="16" y="24"/>
                </a:lnTo>
                <a:lnTo>
                  <a:pt x="14" y="24"/>
                </a:lnTo>
                <a:lnTo>
                  <a:pt x="6" y="24"/>
                </a:lnTo>
                <a:lnTo>
                  <a:pt x="2" y="22"/>
                </a:lnTo>
                <a:lnTo>
                  <a:pt x="0" y="18"/>
                </a:lnTo>
                <a:lnTo>
                  <a:pt x="0" y="12"/>
                </a:lnTo>
                <a:lnTo>
                  <a:pt x="0" y="8"/>
                </a:lnTo>
                <a:lnTo>
                  <a:pt x="2" y="6"/>
                </a:lnTo>
                <a:lnTo>
                  <a:pt x="8" y="2"/>
                </a:lnTo>
                <a:lnTo>
                  <a:pt x="14" y="0"/>
                </a:lnTo>
                <a:lnTo>
                  <a:pt x="20" y="0"/>
                </a:lnTo>
                <a:lnTo>
                  <a:pt x="20" y="1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18" name="Freeform 130"/>
          <p:cNvSpPr/>
          <p:nvPr/>
        </p:nvSpPr>
        <p:spPr bwMode="auto">
          <a:xfrm>
            <a:off x="5756275" y="3171825"/>
            <a:ext cx="149225" cy="158750"/>
          </a:xfrm>
          <a:custGeom>
            <a:avLst/>
            <a:gdLst>
              <a:gd name="T0" fmla="*/ 2147483647 w 120"/>
              <a:gd name="T1" fmla="*/ 0 h 126"/>
              <a:gd name="T2" fmla="*/ 2147483647 w 120"/>
              <a:gd name="T3" fmla="*/ 2147483647 h 126"/>
              <a:gd name="T4" fmla="*/ 2147483647 w 120"/>
              <a:gd name="T5" fmla="*/ 2147483647 h 126"/>
              <a:gd name="T6" fmla="*/ 2147483647 w 120"/>
              <a:gd name="T7" fmla="*/ 2147483647 h 126"/>
              <a:gd name="T8" fmla="*/ 2147483647 w 120"/>
              <a:gd name="T9" fmla="*/ 2147483647 h 126"/>
              <a:gd name="T10" fmla="*/ 2147483647 w 120"/>
              <a:gd name="T11" fmla="*/ 2147483647 h 126"/>
              <a:gd name="T12" fmla="*/ 2147483647 w 120"/>
              <a:gd name="T13" fmla="*/ 2147483647 h 126"/>
              <a:gd name="T14" fmla="*/ 2147483647 w 120"/>
              <a:gd name="T15" fmla="*/ 2147483647 h 126"/>
              <a:gd name="T16" fmla="*/ 2147483647 w 120"/>
              <a:gd name="T17" fmla="*/ 2147483647 h 126"/>
              <a:gd name="T18" fmla="*/ 2147483647 w 120"/>
              <a:gd name="T19" fmla="*/ 2147483647 h 126"/>
              <a:gd name="T20" fmla="*/ 2147483647 w 120"/>
              <a:gd name="T21" fmla="*/ 2147483647 h 126"/>
              <a:gd name="T22" fmla="*/ 2147483647 w 120"/>
              <a:gd name="T23" fmla="*/ 2147483647 h 126"/>
              <a:gd name="T24" fmla="*/ 2147483647 w 120"/>
              <a:gd name="T25" fmla="*/ 2147483647 h 126"/>
              <a:gd name="T26" fmla="*/ 2147483647 w 120"/>
              <a:gd name="T27" fmla="*/ 2147483647 h 126"/>
              <a:gd name="T28" fmla="*/ 2147483647 w 120"/>
              <a:gd name="T29" fmla="*/ 2147483647 h 126"/>
              <a:gd name="T30" fmla="*/ 2147483647 w 120"/>
              <a:gd name="T31" fmla="*/ 2147483647 h 126"/>
              <a:gd name="T32" fmla="*/ 2147483647 w 120"/>
              <a:gd name="T33" fmla="*/ 2147483647 h 126"/>
              <a:gd name="T34" fmla="*/ 2147483647 w 120"/>
              <a:gd name="T35" fmla="*/ 2147483647 h 126"/>
              <a:gd name="T36" fmla="*/ 2147483647 w 120"/>
              <a:gd name="T37" fmla="*/ 2147483647 h 126"/>
              <a:gd name="T38" fmla="*/ 2147483647 w 120"/>
              <a:gd name="T39" fmla="*/ 2147483647 h 126"/>
              <a:gd name="T40" fmla="*/ 2147483647 w 120"/>
              <a:gd name="T41" fmla="*/ 2147483647 h 126"/>
              <a:gd name="T42" fmla="*/ 2147483647 w 120"/>
              <a:gd name="T43" fmla="*/ 2147483647 h 126"/>
              <a:gd name="T44" fmla="*/ 2147483647 w 120"/>
              <a:gd name="T45" fmla="*/ 2147483647 h 126"/>
              <a:gd name="T46" fmla="*/ 2147483647 w 120"/>
              <a:gd name="T47" fmla="*/ 2147483647 h 126"/>
              <a:gd name="T48" fmla="*/ 2147483647 w 120"/>
              <a:gd name="T49" fmla="*/ 2147483647 h 126"/>
              <a:gd name="T50" fmla="*/ 2147483647 w 120"/>
              <a:gd name="T51" fmla="*/ 2147483647 h 126"/>
              <a:gd name="T52" fmla="*/ 2147483647 w 120"/>
              <a:gd name="T53" fmla="*/ 2147483647 h 126"/>
              <a:gd name="T54" fmla="*/ 2147483647 w 120"/>
              <a:gd name="T55" fmla="*/ 2147483647 h 126"/>
              <a:gd name="T56" fmla="*/ 2147483647 w 120"/>
              <a:gd name="T57" fmla="*/ 2147483647 h 126"/>
              <a:gd name="T58" fmla="*/ 2147483647 w 120"/>
              <a:gd name="T59" fmla="*/ 2147483647 h 126"/>
              <a:gd name="T60" fmla="*/ 2147483647 w 120"/>
              <a:gd name="T61" fmla="*/ 2147483647 h 126"/>
              <a:gd name="T62" fmla="*/ 2147483647 w 120"/>
              <a:gd name="T63" fmla="*/ 2147483647 h 126"/>
              <a:gd name="T64" fmla="*/ 2147483647 w 120"/>
              <a:gd name="T65" fmla="*/ 2147483647 h 126"/>
              <a:gd name="T66" fmla="*/ 2147483647 w 120"/>
              <a:gd name="T67" fmla="*/ 2147483647 h 126"/>
              <a:gd name="T68" fmla="*/ 2147483647 w 120"/>
              <a:gd name="T69" fmla="*/ 2147483647 h 126"/>
              <a:gd name="T70" fmla="*/ 2147483647 w 120"/>
              <a:gd name="T71" fmla="*/ 2147483647 h 126"/>
              <a:gd name="T72" fmla="*/ 2147483647 w 120"/>
              <a:gd name="T73" fmla="*/ 2147483647 h 126"/>
              <a:gd name="T74" fmla="*/ 2147483647 w 120"/>
              <a:gd name="T75" fmla="*/ 2147483647 h 126"/>
              <a:gd name="T76" fmla="*/ 2147483647 w 120"/>
              <a:gd name="T77" fmla="*/ 2147483647 h 126"/>
              <a:gd name="T78" fmla="*/ 0 w 120"/>
              <a:gd name="T79" fmla="*/ 2147483647 h 126"/>
              <a:gd name="T80" fmla="*/ 0 w 120"/>
              <a:gd name="T81" fmla="*/ 2147483647 h 126"/>
              <a:gd name="T82" fmla="*/ 2147483647 w 120"/>
              <a:gd name="T83" fmla="*/ 2147483647 h 126"/>
              <a:gd name="T84" fmla="*/ 2147483647 w 120"/>
              <a:gd name="T85" fmla="*/ 2147483647 h 126"/>
              <a:gd name="T86" fmla="*/ 2147483647 w 120"/>
              <a:gd name="T87" fmla="*/ 2147483647 h 126"/>
              <a:gd name="T88" fmla="*/ 2147483647 w 120"/>
              <a:gd name="T89" fmla="*/ 2147483647 h 126"/>
              <a:gd name="T90" fmla="*/ 2147483647 w 120"/>
              <a:gd name="T91" fmla="*/ 2147483647 h 126"/>
              <a:gd name="T92" fmla="*/ 2147483647 w 120"/>
              <a:gd name="T93" fmla="*/ 2147483647 h 126"/>
              <a:gd name="T94" fmla="*/ 2147483647 w 120"/>
              <a:gd name="T95" fmla="*/ 2147483647 h 126"/>
              <a:gd name="T96" fmla="*/ 2147483647 w 120"/>
              <a:gd name="T97" fmla="*/ 2147483647 h 126"/>
              <a:gd name="T98" fmla="*/ 2147483647 w 120"/>
              <a:gd name="T99" fmla="*/ 2147483647 h 126"/>
              <a:gd name="T100" fmla="*/ 2147483647 w 120"/>
              <a:gd name="T101" fmla="*/ 2147483647 h 126"/>
              <a:gd name="T102" fmla="*/ 2147483647 w 120"/>
              <a:gd name="T103" fmla="*/ 2147483647 h 126"/>
              <a:gd name="T104" fmla="*/ 2147483647 w 120"/>
              <a:gd name="T105" fmla="*/ 2147483647 h 126"/>
              <a:gd name="T106" fmla="*/ 2147483647 w 120"/>
              <a:gd name="T107" fmla="*/ 0 h 126"/>
              <a:gd name="T108" fmla="*/ 2147483647 w 120"/>
              <a:gd name="T109" fmla="*/ 0 h 126"/>
              <a:gd name="T110" fmla="*/ 2147483647 w 120"/>
              <a:gd name="T111" fmla="*/ 0 h 1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0"/>
              <a:gd name="T169" fmla="*/ 0 h 126"/>
              <a:gd name="T170" fmla="*/ 120 w 120"/>
              <a:gd name="T171" fmla="*/ 126 h 1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0" h="126">
                <a:moveTo>
                  <a:pt x="78" y="0"/>
                </a:moveTo>
                <a:lnTo>
                  <a:pt x="78" y="6"/>
                </a:lnTo>
                <a:lnTo>
                  <a:pt x="94" y="10"/>
                </a:lnTo>
                <a:lnTo>
                  <a:pt x="106" y="14"/>
                </a:lnTo>
                <a:lnTo>
                  <a:pt x="112" y="18"/>
                </a:lnTo>
                <a:lnTo>
                  <a:pt x="116" y="22"/>
                </a:lnTo>
                <a:lnTo>
                  <a:pt x="120" y="28"/>
                </a:lnTo>
                <a:lnTo>
                  <a:pt x="120" y="36"/>
                </a:lnTo>
                <a:lnTo>
                  <a:pt x="120" y="44"/>
                </a:lnTo>
                <a:lnTo>
                  <a:pt x="118" y="50"/>
                </a:lnTo>
                <a:lnTo>
                  <a:pt x="116" y="56"/>
                </a:lnTo>
                <a:lnTo>
                  <a:pt x="116" y="66"/>
                </a:lnTo>
                <a:lnTo>
                  <a:pt x="116" y="76"/>
                </a:lnTo>
                <a:lnTo>
                  <a:pt x="114" y="86"/>
                </a:lnTo>
                <a:lnTo>
                  <a:pt x="112" y="96"/>
                </a:lnTo>
                <a:lnTo>
                  <a:pt x="106" y="104"/>
                </a:lnTo>
                <a:lnTo>
                  <a:pt x="94" y="116"/>
                </a:lnTo>
                <a:lnTo>
                  <a:pt x="90" y="126"/>
                </a:lnTo>
                <a:lnTo>
                  <a:pt x="80" y="124"/>
                </a:lnTo>
                <a:lnTo>
                  <a:pt x="74" y="122"/>
                </a:lnTo>
                <a:lnTo>
                  <a:pt x="68" y="120"/>
                </a:lnTo>
                <a:lnTo>
                  <a:pt x="62" y="118"/>
                </a:lnTo>
                <a:lnTo>
                  <a:pt x="54" y="120"/>
                </a:lnTo>
                <a:lnTo>
                  <a:pt x="50" y="114"/>
                </a:lnTo>
                <a:lnTo>
                  <a:pt x="46" y="114"/>
                </a:lnTo>
                <a:lnTo>
                  <a:pt x="42" y="112"/>
                </a:lnTo>
                <a:lnTo>
                  <a:pt x="38" y="110"/>
                </a:lnTo>
                <a:lnTo>
                  <a:pt x="34" y="108"/>
                </a:lnTo>
                <a:lnTo>
                  <a:pt x="34" y="102"/>
                </a:lnTo>
                <a:lnTo>
                  <a:pt x="32" y="92"/>
                </a:lnTo>
                <a:lnTo>
                  <a:pt x="30" y="86"/>
                </a:lnTo>
                <a:lnTo>
                  <a:pt x="26" y="82"/>
                </a:lnTo>
                <a:lnTo>
                  <a:pt x="18" y="76"/>
                </a:lnTo>
                <a:lnTo>
                  <a:pt x="12" y="72"/>
                </a:lnTo>
                <a:lnTo>
                  <a:pt x="8" y="66"/>
                </a:lnTo>
                <a:lnTo>
                  <a:pt x="6" y="62"/>
                </a:lnTo>
                <a:lnTo>
                  <a:pt x="8" y="60"/>
                </a:lnTo>
                <a:lnTo>
                  <a:pt x="6" y="58"/>
                </a:lnTo>
                <a:lnTo>
                  <a:pt x="4" y="54"/>
                </a:lnTo>
                <a:lnTo>
                  <a:pt x="0" y="48"/>
                </a:lnTo>
                <a:lnTo>
                  <a:pt x="0" y="42"/>
                </a:lnTo>
                <a:lnTo>
                  <a:pt x="6" y="46"/>
                </a:lnTo>
                <a:lnTo>
                  <a:pt x="12" y="46"/>
                </a:lnTo>
                <a:lnTo>
                  <a:pt x="16" y="46"/>
                </a:lnTo>
                <a:lnTo>
                  <a:pt x="20" y="46"/>
                </a:lnTo>
                <a:lnTo>
                  <a:pt x="30" y="36"/>
                </a:lnTo>
                <a:lnTo>
                  <a:pt x="42" y="24"/>
                </a:lnTo>
                <a:lnTo>
                  <a:pt x="54" y="16"/>
                </a:lnTo>
                <a:lnTo>
                  <a:pt x="58" y="12"/>
                </a:lnTo>
                <a:lnTo>
                  <a:pt x="56" y="8"/>
                </a:lnTo>
                <a:lnTo>
                  <a:pt x="56" y="6"/>
                </a:lnTo>
                <a:lnTo>
                  <a:pt x="58" y="4"/>
                </a:lnTo>
                <a:lnTo>
                  <a:pt x="62" y="2"/>
                </a:lnTo>
                <a:lnTo>
                  <a:pt x="68" y="0"/>
                </a:lnTo>
                <a:lnTo>
                  <a:pt x="76" y="0"/>
                </a:lnTo>
                <a:lnTo>
                  <a:pt x="78"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19" name="Freeform 131"/>
          <p:cNvSpPr/>
          <p:nvPr/>
        </p:nvSpPr>
        <p:spPr bwMode="auto">
          <a:xfrm>
            <a:off x="5905500" y="3033713"/>
            <a:ext cx="61913" cy="171450"/>
          </a:xfrm>
          <a:custGeom>
            <a:avLst/>
            <a:gdLst>
              <a:gd name="T0" fmla="*/ 0 w 48"/>
              <a:gd name="T1" fmla="*/ 2147483647 h 136"/>
              <a:gd name="T2" fmla="*/ 2147483647 w 48"/>
              <a:gd name="T3" fmla="*/ 2147483647 h 136"/>
              <a:gd name="T4" fmla="*/ 2147483647 w 48"/>
              <a:gd name="T5" fmla="*/ 2147483647 h 136"/>
              <a:gd name="T6" fmla="*/ 2147483647 w 48"/>
              <a:gd name="T7" fmla="*/ 2147483647 h 136"/>
              <a:gd name="T8" fmla="*/ 2147483647 w 48"/>
              <a:gd name="T9" fmla="*/ 2147483647 h 136"/>
              <a:gd name="T10" fmla="*/ 2147483647 w 48"/>
              <a:gd name="T11" fmla="*/ 2147483647 h 136"/>
              <a:gd name="T12" fmla="*/ 2147483647 w 48"/>
              <a:gd name="T13" fmla="*/ 2147483647 h 136"/>
              <a:gd name="T14" fmla="*/ 2147483647 w 48"/>
              <a:gd name="T15" fmla="*/ 2147483647 h 136"/>
              <a:gd name="T16" fmla="*/ 2147483647 w 48"/>
              <a:gd name="T17" fmla="*/ 2147483647 h 136"/>
              <a:gd name="T18" fmla="*/ 2147483647 w 48"/>
              <a:gd name="T19" fmla="*/ 2147483647 h 136"/>
              <a:gd name="T20" fmla="*/ 2147483647 w 48"/>
              <a:gd name="T21" fmla="*/ 2147483647 h 136"/>
              <a:gd name="T22" fmla="*/ 2147483647 w 48"/>
              <a:gd name="T23" fmla="*/ 2147483647 h 136"/>
              <a:gd name="T24" fmla="*/ 2147483647 w 48"/>
              <a:gd name="T25" fmla="*/ 2147483647 h 136"/>
              <a:gd name="T26" fmla="*/ 2147483647 w 48"/>
              <a:gd name="T27" fmla="*/ 2147483647 h 136"/>
              <a:gd name="T28" fmla="*/ 2147483647 w 48"/>
              <a:gd name="T29" fmla="*/ 2147483647 h 136"/>
              <a:gd name="T30" fmla="*/ 2147483647 w 48"/>
              <a:gd name="T31" fmla="*/ 2147483647 h 136"/>
              <a:gd name="T32" fmla="*/ 2147483647 w 48"/>
              <a:gd name="T33" fmla="*/ 2147483647 h 136"/>
              <a:gd name="T34" fmla="*/ 2147483647 w 48"/>
              <a:gd name="T35" fmla="*/ 2147483647 h 136"/>
              <a:gd name="T36" fmla="*/ 2147483647 w 48"/>
              <a:gd name="T37" fmla="*/ 2147483647 h 136"/>
              <a:gd name="T38" fmla="*/ 2147483647 w 48"/>
              <a:gd name="T39" fmla="*/ 2147483647 h 136"/>
              <a:gd name="T40" fmla="*/ 2147483647 w 48"/>
              <a:gd name="T41" fmla="*/ 2147483647 h 136"/>
              <a:gd name="T42" fmla="*/ 2147483647 w 48"/>
              <a:gd name="T43" fmla="*/ 2147483647 h 136"/>
              <a:gd name="T44" fmla="*/ 2147483647 w 48"/>
              <a:gd name="T45" fmla="*/ 2147483647 h 136"/>
              <a:gd name="T46" fmla="*/ 2147483647 w 48"/>
              <a:gd name="T47" fmla="*/ 2147483647 h 136"/>
              <a:gd name="T48" fmla="*/ 2147483647 w 48"/>
              <a:gd name="T49" fmla="*/ 2147483647 h 136"/>
              <a:gd name="T50" fmla="*/ 2147483647 w 48"/>
              <a:gd name="T51" fmla="*/ 2147483647 h 136"/>
              <a:gd name="T52" fmla="*/ 2147483647 w 48"/>
              <a:gd name="T53" fmla="*/ 2147483647 h 136"/>
              <a:gd name="T54" fmla="*/ 2147483647 w 48"/>
              <a:gd name="T55" fmla="*/ 2147483647 h 136"/>
              <a:gd name="T56" fmla="*/ 2147483647 w 48"/>
              <a:gd name="T57" fmla="*/ 2147483647 h 136"/>
              <a:gd name="T58" fmla="*/ 2147483647 w 48"/>
              <a:gd name="T59" fmla="*/ 2147483647 h 136"/>
              <a:gd name="T60" fmla="*/ 2147483647 w 48"/>
              <a:gd name="T61" fmla="*/ 2147483647 h 136"/>
              <a:gd name="T62" fmla="*/ 2147483647 w 48"/>
              <a:gd name="T63" fmla="*/ 2147483647 h 136"/>
              <a:gd name="T64" fmla="*/ 2147483647 w 48"/>
              <a:gd name="T65" fmla="*/ 0 h 136"/>
              <a:gd name="T66" fmla="*/ 2147483647 w 48"/>
              <a:gd name="T67" fmla="*/ 0 h 136"/>
              <a:gd name="T68" fmla="*/ 2147483647 w 48"/>
              <a:gd name="T69" fmla="*/ 2147483647 h 136"/>
              <a:gd name="T70" fmla="*/ 2147483647 w 48"/>
              <a:gd name="T71" fmla="*/ 2147483647 h 136"/>
              <a:gd name="T72" fmla="*/ 2147483647 w 48"/>
              <a:gd name="T73" fmla="*/ 2147483647 h 136"/>
              <a:gd name="T74" fmla="*/ 2147483647 w 48"/>
              <a:gd name="T75" fmla="*/ 2147483647 h 136"/>
              <a:gd name="T76" fmla="*/ 2147483647 w 48"/>
              <a:gd name="T77" fmla="*/ 2147483647 h 136"/>
              <a:gd name="T78" fmla="*/ 2147483647 w 48"/>
              <a:gd name="T79" fmla="*/ 2147483647 h 136"/>
              <a:gd name="T80" fmla="*/ 2147483647 w 48"/>
              <a:gd name="T81" fmla="*/ 2147483647 h 136"/>
              <a:gd name="T82" fmla="*/ 2147483647 w 48"/>
              <a:gd name="T83" fmla="*/ 2147483647 h 136"/>
              <a:gd name="T84" fmla="*/ 2147483647 w 48"/>
              <a:gd name="T85" fmla="*/ 2147483647 h 136"/>
              <a:gd name="T86" fmla="*/ 2147483647 w 48"/>
              <a:gd name="T87" fmla="*/ 2147483647 h 136"/>
              <a:gd name="T88" fmla="*/ 0 w 48"/>
              <a:gd name="T89" fmla="*/ 2147483647 h 136"/>
              <a:gd name="T90" fmla="*/ 0 w 48"/>
              <a:gd name="T91" fmla="*/ 2147483647 h 136"/>
              <a:gd name="T92" fmla="*/ 0 w 48"/>
              <a:gd name="T93" fmla="*/ 2147483647 h 136"/>
              <a:gd name="T94" fmla="*/ 0 w 48"/>
              <a:gd name="T95" fmla="*/ 2147483647 h 136"/>
              <a:gd name="T96" fmla="*/ 0 w 48"/>
              <a:gd name="T97" fmla="*/ 2147483647 h 1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
              <a:gd name="T148" fmla="*/ 0 h 136"/>
              <a:gd name="T149" fmla="*/ 48 w 48"/>
              <a:gd name="T150" fmla="*/ 136 h 1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 h="136">
                <a:moveTo>
                  <a:pt x="0" y="82"/>
                </a:moveTo>
                <a:lnTo>
                  <a:pt x="6" y="82"/>
                </a:lnTo>
                <a:lnTo>
                  <a:pt x="8" y="88"/>
                </a:lnTo>
                <a:lnTo>
                  <a:pt x="12" y="90"/>
                </a:lnTo>
                <a:lnTo>
                  <a:pt x="18" y="90"/>
                </a:lnTo>
                <a:lnTo>
                  <a:pt x="26" y="90"/>
                </a:lnTo>
                <a:lnTo>
                  <a:pt x="26" y="100"/>
                </a:lnTo>
                <a:lnTo>
                  <a:pt x="24" y="108"/>
                </a:lnTo>
                <a:lnTo>
                  <a:pt x="22" y="118"/>
                </a:lnTo>
                <a:lnTo>
                  <a:pt x="24" y="126"/>
                </a:lnTo>
                <a:lnTo>
                  <a:pt x="28" y="128"/>
                </a:lnTo>
                <a:lnTo>
                  <a:pt x="32" y="132"/>
                </a:lnTo>
                <a:lnTo>
                  <a:pt x="34" y="136"/>
                </a:lnTo>
                <a:lnTo>
                  <a:pt x="34" y="128"/>
                </a:lnTo>
                <a:lnTo>
                  <a:pt x="36" y="126"/>
                </a:lnTo>
                <a:lnTo>
                  <a:pt x="38" y="124"/>
                </a:lnTo>
                <a:lnTo>
                  <a:pt x="42" y="120"/>
                </a:lnTo>
                <a:lnTo>
                  <a:pt x="44" y="118"/>
                </a:lnTo>
                <a:lnTo>
                  <a:pt x="46" y="112"/>
                </a:lnTo>
                <a:lnTo>
                  <a:pt x="48" y="106"/>
                </a:lnTo>
                <a:lnTo>
                  <a:pt x="48" y="98"/>
                </a:lnTo>
                <a:lnTo>
                  <a:pt x="48" y="92"/>
                </a:lnTo>
                <a:lnTo>
                  <a:pt x="44" y="86"/>
                </a:lnTo>
                <a:lnTo>
                  <a:pt x="36" y="74"/>
                </a:lnTo>
                <a:lnTo>
                  <a:pt x="30" y="66"/>
                </a:lnTo>
                <a:lnTo>
                  <a:pt x="28" y="60"/>
                </a:lnTo>
                <a:lnTo>
                  <a:pt x="26" y="54"/>
                </a:lnTo>
                <a:lnTo>
                  <a:pt x="28" y="46"/>
                </a:lnTo>
                <a:lnTo>
                  <a:pt x="30" y="38"/>
                </a:lnTo>
                <a:lnTo>
                  <a:pt x="30" y="12"/>
                </a:lnTo>
                <a:lnTo>
                  <a:pt x="28" y="10"/>
                </a:lnTo>
                <a:lnTo>
                  <a:pt x="26" y="6"/>
                </a:lnTo>
                <a:lnTo>
                  <a:pt x="24" y="0"/>
                </a:lnTo>
                <a:lnTo>
                  <a:pt x="8" y="0"/>
                </a:lnTo>
                <a:lnTo>
                  <a:pt x="10" y="8"/>
                </a:lnTo>
                <a:lnTo>
                  <a:pt x="14" y="18"/>
                </a:lnTo>
                <a:lnTo>
                  <a:pt x="12" y="20"/>
                </a:lnTo>
                <a:lnTo>
                  <a:pt x="10" y="24"/>
                </a:lnTo>
                <a:lnTo>
                  <a:pt x="6" y="28"/>
                </a:lnTo>
                <a:lnTo>
                  <a:pt x="6" y="34"/>
                </a:lnTo>
                <a:lnTo>
                  <a:pt x="6" y="44"/>
                </a:lnTo>
                <a:lnTo>
                  <a:pt x="8" y="50"/>
                </a:lnTo>
                <a:lnTo>
                  <a:pt x="4" y="56"/>
                </a:lnTo>
                <a:lnTo>
                  <a:pt x="2" y="62"/>
                </a:lnTo>
                <a:lnTo>
                  <a:pt x="0" y="68"/>
                </a:lnTo>
                <a:lnTo>
                  <a:pt x="0" y="74"/>
                </a:lnTo>
                <a:lnTo>
                  <a:pt x="0" y="76"/>
                </a:lnTo>
                <a:lnTo>
                  <a:pt x="0" y="80"/>
                </a:lnTo>
                <a:lnTo>
                  <a:pt x="0" y="8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20" name="Freeform 132"/>
          <p:cNvSpPr/>
          <p:nvPr/>
        </p:nvSpPr>
        <p:spPr bwMode="auto">
          <a:xfrm>
            <a:off x="5691188" y="3000375"/>
            <a:ext cx="231775" cy="228600"/>
          </a:xfrm>
          <a:custGeom>
            <a:avLst/>
            <a:gdLst>
              <a:gd name="T0" fmla="*/ 2147483647 w 186"/>
              <a:gd name="T1" fmla="*/ 2147483647 h 182"/>
              <a:gd name="T2" fmla="*/ 2147483647 w 186"/>
              <a:gd name="T3" fmla="*/ 2147483647 h 182"/>
              <a:gd name="T4" fmla="*/ 2147483647 w 186"/>
              <a:gd name="T5" fmla="*/ 2147483647 h 182"/>
              <a:gd name="T6" fmla="*/ 2147483647 w 186"/>
              <a:gd name="T7" fmla="*/ 2147483647 h 182"/>
              <a:gd name="T8" fmla="*/ 2147483647 w 186"/>
              <a:gd name="T9" fmla="*/ 2147483647 h 182"/>
              <a:gd name="T10" fmla="*/ 2147483647 w 186"/>
              <a:gd name="T11" fmla="*/ 2147483647 h 182"/>
              <a:gd name="T12" fmla="*/ 2147483647 w 186"/>
              <a:gd name="T13" fmla="*/ 2147483647 h 182"/>
              <a:gd name="T14" fmla="*/ 2147483647 w 186"/>
              <a:gd name="T15" fmla="*/ 2147483647 h 182"/>
              <a:gd name="T16" fmla="*/ 2147483647 w 186"/>
              <a:gd name="T17" fmla="*/ 2147483647 h 182"/>
              <a:gd name="T18" fmla="*/ 2147483647 w 186"/>
              <a:gd name="T19" fmla="*/ 2147483647 h 182"/>
              <a:gd name="T20" fmla="*/ 2147483647 w 186"/>
              <a:gd name="T21" fmla="*/ 2147483647 h 182"/>
              <a:gd name="T22" fmla="*/ 2147483647 w 186"/>
              <a:gd name="T23" fmla="*/ 2147483647 h 182"/>
              <a:gd name="T24" fmla="*/ 2147483647 w 186"/>
              <a:gd name="T25" fmla="*/ 2147483647 h 182"/>
              <a:gd name="T26" fmla="*/ 2147483647 w 186"/>
              <a:gd name="T27" fmla="*/ 2147483647 h 182"/>
              <a:gd name="T28" fmla="*/ 2147483647 w 186"/>
              <a:gd name="T29" fmla="*/ 2147483647 h 182"/>
              <a:gd name="T30" fmla="*/ 2147483647 w 186"/>
              <a:gd name="T31" fmla="*/ 2147483647 h 182"/>
              <a:gd name="T32" fmla="*/ 2147483647 w 186"/>
              <a:gd name="T33" fmla="*/ 2147483647 h 182"/>
              <a:gd name="T34" fmla="*/ 2147483647 w 186"/>
              <a:gd name="T35" fmla="*/ 0 h 182"/>
              <a:gd name="T36" fmla="*/ 2147483647 w 186"/>
              <a:gd name="T37" fmla="*/ 2147483647 h 182"/>
              <a:gd name="T38" fmla="*/ 2147483647 w 186"/>
              <a:gd name="T39" fmla="*/ 2147483647 h 182"/>
              <a:gd name="T40" fmla="*/ 2147483647 w 186"/>
              <a:gd name="T41" fmla="*/ 2147483647 h 182"/>
              <a:gd name="T42" fmla="*/ 2147483647 w 186"/>
              <a:gd name="T43" fmla="*/ 2147483647 h 182"/>
              <a:gd name="T44" fmla="*/ 2147483647 w 186"/>
              <a:gd name="T45" fmla="*/ 2147483647 h 182"/>
              <a:gd name="T46" fmla="*/ 2147483647 w 186"/>
              <a:gd name="T47" fmla="*/ 2147483647 h 182"/>
              <a:gd name="T48" fmla="*/ 2147483647 w 186"/>
              <a:gd name="T49" fmla="*/ 2147483647 h 182"/>
              <a:gd name="T50" fmla="*/ 2147483647 w 186"/>
              <a:gd name="T51" fmla="*/ 2147483647 h 182"/>
              <a:gd name="T52" fmla="*/ 2147483647 w 186"/>
              <a:gd name="T53" fmla="*/ 2147483647 h 182"/>
              <a:gd name="T54" fmla="*/ 2147483647 w 186"/>
              <a:gd name="T55" fmla="*/ 2147483647 h 182"/>
              <a:gd name="T56" fmla="*/ 2147483647 w 186"/>
              <a:gd name="T57" fmla="*/ 2147483647 h 182"/>
              <a:gd name="T58" fmla="*/ 2147483647 w 186"/>
              <a:gd name="T59" fmla="*/ 2147483647 h 182"/>
              <a:gd name="T60" fmla="*/ 2147483647 w 186"/>
              <a:gd name="T61" fmla="*/ 2147483647 h 182"/>
              <a:gd name="T62" fmla="*/ 2147483647 w 186"/>
              <a:gd name="T63" fmla="*/ 2147483647 h 182"/>
              <a:gd name="T64" fmla="*/ 2147483647 w 186"/>
              <a:gd name="T65" fmla="*/ 2147483647 h 182"/>
              <a:gd name="T66" fmla="*/ 2147483647 w 186"/>
              <a:gd name="T67" fmla="*/ 2147483647 h 182"/>
              <a:gd name="T68" fmla="*/ 2147483647 w 186"/>
              <a:gd name="T69" fmla="*/ 2147483647 h 182"/>
              <a:gd name="T70" fmla="*/ 2147483647 w 186"/>
              <a:gd name="T71" fmla="*/ 2147483647 h 182"/>
              <a:gd name="T72" fmla="*/ 0 w 186"/>
              <a:gd name="T73" fmla="*/ 2147483647 h 182"/>
              <a:gd name="T74" fmla="*/ 2147483647 w 186"/>
              <a:gd name="T75" fmla="*/ 2147483647 h 182"/>
              <a:gd name="T76" fmla="*/ 2147483647 w 186"/>
              <a:gd name="T77" fmla="*/ 2147483647 h 182"/>
              <a:gd name="T78" fmla="*/ 2147483647 w 186"/>
              <a:gd name="T79" fmla="*/ 2147483647 h 182"/>
              <a:gd name="T80" fmla="*/ 2147483647 w 186"/>
              <a:gd name="T81" fmla="*/ 2147483647 h 182"/>
              <a:gd name="T82" fmla="*/ 2147483647 w 186"/>
              <a:gd name="T83" fmla="*/ 2147483647 h 1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6"/>
              <a:gd name="T127" fmla="*/ 0 h 182"/>
              <a:gd name="T128" fmla="*/ 186 w 186"/>
              <a:gd name="T129" fmla="*/ 182 h 1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6" h="182">
                <a:moveTo>
                  <a:pt x="72" y="182"/>
                </a:moveTo>
                <a:lnTo>
                  <a:pt x="82" y="172"/>
                </a:lnTo>
                <a:lnTo>
                  <a:pt x="94" y="160"/>
                </a:lnTo>
                <a:lnTo>
                  <a:pt x="106" y="152"/>
                </a:lnTo>
                <a:lnTo>
                  <a:pt x="110" y="148"/>
                </a:lnTo>
                <a:lnTo>
                  <a:pt x="108" y="144"/>
                </a:lnTo>
                <a:lnTo>
                  <a:pt x="108" y="142"/>
                </a:lnTo>
                <a:lnTo>
                  <a:pt x="110" y="140"/>
                </a:lnTo>
                <a:lnTo>
                  <a:pt x="114" y="138"/>
                </a:lnTo>
                <a:lnTo>
                  <a:pt x="120" y="136"/>
                </a:lnTo>
                <a:lnTo>
                  <a:pt x="130" y="136"/>
                </a:lnTo>
                <a:lnTo>
                  <a:pt x="128" y="132"/>
                </a:lnTo>
                <a:lnTo>
                  <a:pt x="128" y="128"/>
                </a:lnTo>
                <a:lnTo>
                  <a:pt x="128" y="126"/>
                </a:lnTo>
                <a:lnTo>
                  <a:pt x="134" y="124"/>
                </a:lnTo>
                <a:lnTo>
                  <a:pt x="140" y="120"/>
                </a:lnTo>
                <a:lnTo>
                  <a:pt x="150" y="116"/>
                </a:lnTo>
                <a:lnTo>
                  <a:pt x="162" y="114"/>
                </a:lnTo>
                <a:lnTo>
                  <a:pt x="172" y="108"/>
                </a:lnTo>
                <a:lnTo>
                  <a:pt x="172" y="98"/>
                </a:lnTo>
                <a:lnTo>
                  <a:pt x="172" y="92"/>
                </a:lnTo>
                <a:lnTo>
                  <a:pt x="174" y="86"/>
                </a:lnTo>
                <a:lnTo>
                  <a:pt x="180" y="76"/>
                </a:lnTo>
                <a:lnTo>
                  <a:pt x="178" y="70"/>
                </a:lnTo>
                <a:lnTo>
                  <a:pt x="178" y="60"/>
                </a:lnTo>
                <a:lnTo>
                  <a:pt x="178" y="54"/>
                </a:lnTo>
                <a:lnTo>
                  <a:pt x="182" y="50"/>
                </a:lnTo>
                <a:lnTo>
                  <a:pt x="184" y="46"/>
                </a:lnTo>
                <a:lnTo>
                  <a:pt x="186" y="44"/>
                </a:lnTo>
                <a:lnTo>
                  <a:pt x="182" y="34"/>
                </a:lnTo>
                <a:lnTo>
                  <a:pt x="180" y="26"/>
                </a:lnTo>
                <a:lnTo>
                  <a:pt x="166" y="16"/>
                </a:lnTo>
                <a:lnTo>
                  <a:pt x="160" y="12"/>
                </a:lnTo>
                <a:lnTo>
                  <a:pt x="150" y="8"/>
                </a:lnTo>
                <a:lnTo>
                  <a:pt x="146" y="6"/>
                </a:lnTo>
                <a:lnTo>
                  <a:pt x="140" y="0"/>
                </a:lnTo>
                <a:lnTo>
                  <a:pt x="136" y="0"/>
                </a:lnTo>
                <a:lnTo>
                  <a:pt x="128" y="2"/>
                </a:lnTo>
                <a:lnTo>
                  <a:pt x="118" y="8"/>
                </a:lnTo>
                <a:lnTo>
                  <a:pt x="112" y="10"/>
                </a:lnTo>
                <a:lnTo>
                  <a:pt x="108" y="14"/>
                </a:lnTo>
                <a:lnTo>
                  <a:pt x="106" y="18"/>
                </a:lnTo>
                <a:lnTo>
                  <a:pt x="104" y="24"/>
                </a:lnTo>
                <a:lnTo>
                  <a:pt x="104" y="62"/>
                </a:lnTo>
                <a:lnTo>
                  <a:pt x="106" y="70"/>
                </a:lnTo>
                <a:lnTo>
                  <a:pt x="108" y="72"/>
                </a:lnTo>
                <a:lnTo>
                  <a:pt x="114" y="76"/>
                </a:lnTo>
                <a:lnTo>
                  <a:pt x="124" y="76"/>
                </a:lnTo>
                <a:lnTo>
                  <a:pt x="124" y="88"/>
                </a:lnTo>
                <a:lnTo>
                  <a:pt x="122" y="92"/>
                </a:lnTo>
                <a:lnTo>
                  <a:pt x="120" y="96"/>
                </a:lnTo>
                <a:lnTo>
                  <a:pt x="116" y="98"/>
                </a:lnTo>
                <a:lnTo>
                  <a:pt x="114" y="98"/>
                </a:lnTo>
                <a:lnTo>
                  <a:pt x="110" y="90"/>
                </a:lnTo>
                <a:lnTo>
                  <a:pt x="106" y="86"/>
                </a:lnTo>
                <a:lnTo>
                  <a:pt x="96" y="78"/>
                </a:lnTo>
                <a:lnTo>
                  <a:pt x="90" y="72"/>
                </a:lnTo>
                <a:lnTo>
                  <a:pt x="86" y="70"/>
                </a:lnTo>
                <a:lnTo>
                  <a:pt x="86" y="66"/>
                </a:lnTo>
                <a:lnTo>
                  <a:pt x="80" y="68"/>
                </a:lnTo>
                <a:lnTo>
                  <a:pt x="78" y="70"/>
                </a:lnTo>
                <a:lnTo>
                  <a:pt x="76" y="70"/>
                </a:lnTo>
                <a:lnTo>
                  <a:pt x="72" y="72"/>
                </a:lnTo>
                <a:lnTo>
                  <a:pt x="66" y="70"/>
                </a:lnTo>
                <a:lnTo>
                  <a:pt x="60" y="68"/>
                </a:lnTo>
                <a:lnTo>
                  <a:pt x="56" y="64"/>
                </a:lnTo>
                <a:lnTo>
                  <a:pt x="54" y="60"/>
                </a:lnTo>
                <a:lnTo>
                  <a:pt x="32" y="52"/>
                </a:lnTo>
                <a:lnTo>
                  <a:pt x="32" y="82"/>
                </a:lnTo>
                <a:lnTo>
                  <a:pt x="30" y="86"/>
                </a:lnTo>
                <a:lnTo>
                  <a:pt x="26" y="88"/>
                </a:lnTo>
                <a:lnTo>
                  <a:pt x="24" y="88"/>
                </a:lnTo>
                <a:lnTo>
                  <a:pt x="0" y="88"/>
                </a:lnTo>
                <a:lnTo>
                  <a:pt x="0" y="152"/>
                </a:lnTo>
                <a:lnTo>
                  <a:pt x="16" y="170"/>
                </a:lnTo>
                <a:lnTo>
                  <a:pt x="18" y="172"/>
                </a:lnTo>
                <a:lnTo>
                  <a:pt x="22" y="174"/>
                </a:lnTo>
                <a:lnTo>
                  <a:pt x="28" y="172"/>
                </a:lnTo>
                <a:lnTo>
                  <a:pt x="36" y="170"/>
                </a:lnTo>
                <a:lnTo>
                  <a:pt x="40" y="172"/>
                </a:lnTo>
                <a:lnTo>
                  <a:pt x="46" y="176"/>
                </a:lnTo>
                <a:lnTo>
                  <a:pt x="52" y="178"/>
                </a:lnTo>
                <a:lnTo>
                  <a:pt x="58" y="182"/>
                </a:lnTo>
                <a:lnTo>
                  <a:pt x="72" y="18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21" name="Freeform 133"/>
          <p:cNvSpPr/>
          <p:nvPr/>
        </p:nvSpPr>
        <p:spPr bwMode="auto">
          <a:xfrm>
            <a:off x="5487988" y="2949575"/>
            <a:ext cx="244475" cy="276225"/>
          </a:xfrm>
          <a:custGeom>
            <a:avLst/>
            <a:gdLst>
              <a:gd name="T0" fmla="*/ 2147483647 w 197"/>
              <a:gd name="T1" fmla="*/ 2147483647 h 220"/>
              <a:gd name="T2" fmla="*/ 2147483647 w 197"/>
              <a:gd name="T3" fmla="*/ 2147483647 h 220"/>
              <a:gd name="T4" fmla="*/ 2147483647 w 197"/>
              <a:gd name="T5" fmla="*/ 2147483647 h 220"/>
              <a:gd name="T6" fmla="*/ 2147483647 w 197"/>
              <a:gd name="T7" fmla="*/ 2147483647 h 220"/>
              <a:gd name="T8" fmla="*/ 2147483647 w 197"/>
              <a:gd name="T9" fmla="*/ 2147483647 h 220"/>
              <a:gd name="T10" fmla="*/ 2147483647 w 197"/>
              <a:gd name="T11" fmla="*/ 2147483647 h 220"/>
              <a:gd name="T12" fmla="*/ 0 w 197"/>
              <a:gd name="T13" fmla="*/ 2147483647 h 220"/>
              <a:gd name="T14" fmla="*/ 2147483647 w 197"/>
              <a:gd name="T15" fmla="*/ 2147483647 h 220"/>
              <a:gd name="T16" fmla="*/ 2147483647 w 197"/>
              <a:gd name="T17" fmla="*/ 2147483647 h 220"/>
              <a:gd name="T18" fmla="*/ 2147483647 w 197"/>
              <a:gd name="T19" fmla="*/ 2147483647 h 220"/>
              <a:gd name="T20" fmla="*/ 2147483647 w 197"/>
              <a:gd name="T21" fmla="*/ 2147483647 h 220"/>
              <a:gd name="T22" fmla="*/ 2147483647 w 197"/>
              <a:gd name="T23" fmla="*/ 2147483647 h 220"/>
              <a:gd name="T24" fmla="*/ 2147483647 w 197"/>
              <a:gd name="T25" fmla="*/ 2147483647 h 220"/>
              <a:gd name="T26" fmla="*/ 2147483647 w 197"/>
              <a:gd name="T27" fmla="*/ 2147483647 h 220"/>
              <a:gd name="T28" fmla="*/ 2147483647 w 197"/>
              <a:gd name="T29" fmla="*/ 2147483647 h 220"/>
              <a:gd name="T30" fmla="*/ 2147483647 w 197"/>
              <a:gd name="T31" fmla="*/ 2147483647 h 220"/>
              <a:gd name="T32" fmla="*/ 2147483647 w 197"/>
              <a:gd name="T33" fmla="*/ 2147483647 h 220"/>
              <a:gd name="T34" fmla="*/ 2147483647 w 197"/>
              <a:gd name="T35" fmla="*/ 0 h 220"/>
              <a:gd name="T36" fmla="*/ 2147483647 w 197"/>
              <a:gd name="T37" fmla="*/ 2147483647 h 220"/>
              <a:gd name="T38" fmla="*/ 2147483647 w 197"/>
              <a:gd name="T39" fmla="*/ 2147483647 h 220"/>
              <a:gd name="T40" fmla="*/ 2147483647 w 197"/>
              <a:gd name="T41" fmla="*/ 2147483647 h 220"/>
              <a:gd name="T42" fmla="*/ 2147483647 w 197"/>
              <a:gd name="T43" fmla="*/ 2147483647 h 220"/>
              <a:gd name="T44" fmla="*/ 2147483647 w 197"/>
              <a:gd name="T45" fmla="*/ 2147483647 h 220"/>
              <a:gd name="T46" fmla="*/ 2147483647 w 197"/>
              <a:gd name="T47" fmla="*/ 2147483647 h 220"/>
              <a:gd name="T48" fmla="*/ 2147483647 w 197"/>
              <a:gd name="T49" fmla="*/ 2147483647 h 220"/>
              <a:gd name="T50" fmla="*/ 2147483647 w 197"/>
              <a:gd name="T51" fmla="*/ 2147483647 h 220"/>
              <a:gd name="T52" fmla="*/ 2147483647 w 197"/>
              <a:gd name="T53" fmla="*/ 2147483647 h 220"/>
              <a:gd name="T54" fmla="*/ 2147483647 w 197"/>
              <a:gd name="T55" fmla="*/ 2147483647 h 220"/>
              <a:gd name="T56" fmla="*/ 2147483647 w 197"/>
              <a:gd name="T57" fmla="*/ 2147483647 h 220"/>
              <a:gd name="T58" fmla="*/ 2147483647 w 197"/>
              <a:gd name="T59" fmla="*/ 2147483647 h 220"/>
              <a:gd name="T60" fmla="*/ 2147483647 w 197"/>
              <a:gd name="T61" fmla="*/ 2147483647 h 220"/>
              <a:gd name="T62" fmla="*/ 2147483647 w 197"/>
              <a:gd name="T63" fmla="*/ 2147483647 h 220"/>
              <a:gd name="T64" fmla="*/ 2147483647 w 197"/>
              <a:gd name="T65" fmla="*/ 2147483647 h 220"/>
              <a:gd name="T66" fmla="*/ 2147483647 w 197"/>
              <a:gd name="T67" fmla="*/ 2147483647 h 220"/>
              <a:gd name="T68" fmla="*/ 2147483647 w 197"/>
              <a:gd name="T69" fmla="*/ 2147483647 h 220"/>
              <a:gd name="T70" fmla="*/ 2147483647 w 197"/>
              <a:gd name="T71" fmla="*/ 2147483647 h 2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7"/>
              <a:gd name="T109" fmla="*/ 0 h 220"/>
              <a:gd name="T110" fmla="*/ 197 w 197"/>
              <a:gd name="T111" fmla="*/ 220 h 2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7" h="220">
                <a:moveTo>
                  <a:pt x="181" y="212"/>
                </a:moveTo>
                <a:lnTo>
                  <a:pt x="159" y="220"/>
                </a:lnTo>
                <a:lnTo>
                  <a:pt x="117" y="220"/>
                </a:lnTo>
                <a:lnTo>
                  <a:pt x="107" y="216"/>
                </a:lnTo>
                <a:lnTo>
                  <a:pt x="105" y="214"/>
                </a:lnTo>
                <a:lnTo>
                  <a:pt x="101" y="210"/>
                </a:lnTo>
                <a:lnTo>
                  <a:pt x="33" y="210"/>
                </a:lnTo>
                <a:lnTo>
                  <a:pt x="27" y="206"/>
                </a:lnTo>
                <a:lnTo>
                  <a:pt x="25" y="204"/>
                </a:lnTo>
                <a:lnTo>
                  <a:pt x="21" y="204"/>
                </a:lnTo>
                <a:lnTo>
                  <a:pt x="11" y="206"/>
                </a:lnTo>
                <a:lnTo>
                  <a:pt x="4" y="206"/>
                </a:lnTo>
                <a:lnTo>
                  <a:pt x="0" y="204"/>
                </a:lnTo>
                <a:lnTo>
                  <a:pt x="0" y="194"/>
                </a:lnTo>
                <a:lnTo>
                  <a:pt x="4" y="188"/>
                </a:lnTo>
                <a:lnTo>
                  <a:pt x="4" y="180"/>
                </a:lnTo>
                <a:lnTo>
                  <a:pt x="4" y="174"/>
                </a:lnTo>
                <a:lnTo>
                  <a:pt x="7" y="162"/>
                </a:lnTo>
                <a:lnTo>
                  <a:pt x="11" y="150"/>
                </a:lnTo>
                <a:lnTo>
                  <a:pt x="13" y="140"/>
                </a:lnTo>
                <a:lnTo>
                  <a:pt x="19" y="132"/>
                </a:lnTo>
                <a:lnTo>
                  <a:pt x="25" y="122"/>
                </a:lnTo>
                <a:lnTo>
                  <a:pt x="31" y="112"/>
                </a:lnTo>
                <a:lnTo>
                  <a:pt x="35" y="104"/>
                </a:lnTo>
                <a:lnTo>
                  <a:pt x="35" y="92"/>
                </a:lnTo>
                <a:lnTo>
                  <a:pt x="33" y="84"/>
                </a:lnTo>
                <a:lnTo>
                  <a:pt x="29" y="74"/>
                </a:lnTo>
                <a:lnTo>
                  <a:pt x="25" y="66"/>
                </a:lnTo>
                <a:lnTo>
                  <a:pt x="23" y="56"/>
                </a:lnTo>
                <a:lnTo>
                  <a:pt x="23" y="52"/>
                </a:lnTo>
                <a:lnTo>
                  <a:pt x="25" y="48"/>
                </a:lnTo>
                <a:lnTo>
                  <a:pt x="27" y="44"/>
                </a:lnTo>
                <a:lnTo>
                  <a:pt x="27" y="40"/>
                </a:lnTo>
                <a:lnTo>
                  <a:pt x="27" y="32"/>
                </a:lnTo>
                <a:lnTo>
                  <a:pt x="23" y="24"/>
                </a:lnTo>
                <a:lnTo>
                  <a:pt x="15" y="0"/>
                </a:lnTo>
                <a:lnTo>
                  <a:pt x="79" y="0"/>
                </a:lnTo>
                <a:lnTo>
                  <a:pt x="79" y="12"/>
                </a:lnTo>
                <a:lnTo>
                  <a:pt x="85" y="24"/>
                </a:lnTo>
                <a:lnTo>
                  <a:pt x="93" y="32"/>
                </a:lnTo>
                <a:lnTo>
                  <a:pt x="95" y="34"/>
                </a:lnTo>
                <a:lnTo>
                  <a:pt x="99" y="34"/>
                </a:lnTo>
                <a:lnTo>
                  <a:pt x="111" y="34"/>
                </a:lnTo>
                <a:lnTo>
                  <a:pt x="119" y="34"/>
                </a:lnTo>
                <a:lnTo>
                  <a:pt x="121" y="32"/>
                </a:lnTo>
                <a:lnTo>
                  <a:pt x="123" y="28"/>
                </a:lnTo>
                <a:lnTo>
                  <a:pt x="123" y="20"/>
                </a:lnTo>
                <a:lnTo>
                  <a:pt x="143" y="20"/>
                </a:lnTo>
                <a:lnTo>
                  <a:pt x="145" y="22"/>
                </a:lnTo>
                <a:lnTo>
                  <a:pt x="147" y="24"/>
                </a:lnTo>
                <a:lnTo>
                  <a:pt x="151" y="26"/>
                </a:lnTo>
                <a:lnTo>
                  <a:pt x="159" y="26"/>
                </a:lnTo>
                <a:lnTo>
                  <a:pt x="165" y="24"/>
                </a:lnTo>
                <a:lnTo>
                  <a:pt x="167" y="46"/>
                </a:lnTo>
                <a:lnTo>
                  <a:pt x="165" y="68"/>
                </a:lnTo>
                <a:lnTo>
                  <a:pt x="165" y="72"/>
                </a:lnTo>
                <a:lnTo>
                  <a:pt x="169" y="74"/>
                </a:lnTo>
                <a:lnTo>
                  <a:pt x="171" y="82"/>
                </a:lnTo>
                <a:lnTo>
                  <a:pt x="171" y="86"/>
                </a:lnTo>
                <a:lnTo>
                  <a:pt x="169" y="92"/>
                </a:lnTo>
                <a:lnTo>
                  <a:pt x="175" y="94"/>
                </a:lnTo>
                <a:lnTo>
                  <a:pt x="179" y="94"/>
                </a:lnTo>
                <a:lnTo>
                  <a:pt x="183" y="92"/>
                </a:lnTo>
                <a:lnTo>
                  <a:pt x="191" y="92"/>
                </a:lnTo>
                <a:lnTo>
                  <a:pt x="197" y="92"/>
                </a:lnTo>
                <a:lnTo>
                  <a:pt x="197" y="122"/>
                </a:lnTo>
                <a:lnTo>
                  <a:pt x="195" y="126"/>
                </a:lnTo>
                <a:lnTo>
                  <a:pt x="191" y="128"/>
                </a:lnTo>
                <a:lnTo>
                  <a:pt x="189" y="128"/>
                </a:lnTo>
                <a:lnTo>
                  <a:pt x="165" y="128"/>
                </a:lnTo>
                <a:lnTo>
                  <a:pt x="165" y="192"/>
                </a:lnTo>
                <a:lnTo>
                  <a:pt x="181" y="210"/>
                </a:lnTo>
                <a:lnTo>
                  <a:pt x="181" y="21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22" name="Freeform 134"/>
          <p:cNvSpPr/>
          <p:nvPr/>
        </p:nvSpPr>
        <p:spPr bwMode="auto">
          <a:xfrm>
            <a:off x="5640388" y="3222625"/>
            <a:ext cx="184150" cy="209550"/>
          </a:xfrm>
          <a:custGeom>
            <a:avLst/>
            <a:gdLst>
              <a:gd name="T0" fmla="*/ 2147483647 w 148"/>
              <a:gd name="T1" fmla="*/ 2147483647 h 168"/>
              <a:gd name="T2" fmla="*/ 2147483647 w 148"/>
              <a:gd name="T3" fmla="*/ 2147483647 h 168"/>
              <a:gd name="T4" fmla="*/ 2147483647 w 148"/>
              <a:gd name="T5" fmla="*/ 2147483647 h 168"/>
              <a:gd name="T6" fmla="*/ 2147483647 w 148"/>
              <a:gd name="T7" fmla="*/ 2147483647 h 168"/>
              <a:gd name="T8" fmla="*/ 2147483647 w 148"/>
              <a:gd name="T9" fmla="*/ 2147483647 h 168"/>
              <a:gd name="T10" fmla="*/ 2147483647 w 148"/>
              <a:gd name="T11" fmla="*/ 2147483647 h 168"/>
              <a:gd name="T12" fmla="*/ 2147483647 w 148"/>
              <a:gd name="T13" fmla="*/ 2147483647 h 168"/>
              <a:gd name="T14" fmla="*/ 2147483647 w 148"/>
              <a:gd name="T15" fmla="*/ 2147483647 h 168"/>
              <a:gd name="T16" fmla="*/ 2147483647 w 148"/>
              <a:gd name="T17" fmla="*/ 2147483647 h 168"/>
              <a:gd name="T18" fmla="*/ 2147483647 w 148"/>
              <a:gd name="T19" fmla="*/ 2147483647 h 168"/>
              <a:gd name="T20" fmla="*/ 2147483647 w 148"/>
              <a:gd name="T21" fmla="*/ 2147483647 h 168"/>
              <a:gd name="T22" fmla="*/ 2147483647 w 148"/>
              <a:gd name="T23" fmla="*/ 2147483647 h 168"/>
              <a:gd name="T24" fmla="*/ 2147483647 w 148"/>
              <a:gd name="T25" fmla="*/ 2147483647 h 168"/>
              <a:gd name="T26" fmla="*/ 2147483647 w 148"/>
              <a:gd name="T27" fmla="*/ 2147483647 h 168"/>
              <a:gd name="T28" fmla="*/ 2147483647 w 148"/>
              <a:gd name="T29" fmla="*/ 2147483647 h 168"/>
              <a:gd name="T30" fmla="*/ 2147483647 w 148"/>
              <a:gd name="T31" fmla="*/ 2147483647 h 168"/>
              <a:gd name="T32" fmla="*/ 2147483647 w 148"/>
              <a:gd name="T33" fmla="*/ 2147483647 h 168"/>
              <a:gd name="T34" fmla="*/ 2147483647 w 148"/>
              <a:gd name="T35" fmla="*/ 2147483647 h 168"/>
              <a:gd name="T36" fmla="*/ 2147483647 w 148"/>
              <a:gd name="T37" fmla="*/ 2147483647 h 168"/>
              <a:gd name="T38" fmla="*/ 2147483647 w 148"/>
              <a:gd name="T39" fmla="*/ 2147483647 h 168"/>
              <a:gd name="T40" fmla="*/ 2147483647 w 148"/>
              <a:gd name="T41" fmla="*/ 2147483647 h 168"/>
              <a:gd name="T42" fmla="*/ 2147483647 w 148"/>
              <a:gd name="T43" fmla="*/ 2147483647 h 168"/>
              <a:gd name="T44" fmla="*/ 2147483647 w 148"/>
              <a:gd name="T45" fmla="*/ 2147483647 h 168"/>
              <a:gd name="T46" fmla="*/ 2147483647 w 148"/>
              <a:gd name="T47" fmla="*/ 2147483647 h 168"/>
              <a:gd name="T48" fmla="*/ 2147483647 w 148"/>
              <a:gd name="T49" fmla="*/ 2147483647 h 168"/>
              <a:gd name="T50" fmla="*/ 2147483647 w 148"/>
              <a:gd name="T51" fmla="*/ 2147483647 h 168"/>
              <a:gd name="T52" fmla="*/ 2147483647 w 148"/>
              <a:gd name="T53" fmla="*/ 2147483647 h 168"/>
              <a:gd name="T54" fmla="*/ 2147483647 w 148"/>
              <a:gd name="T55" fmla="*/ 2147483647 h 168"/>
              <a:gd name="T56" fmla="*/ 2147483647 w 148"/>
              <a:gd name="T57" fmla="*/ 2147483647 h 168"/>
              <a:gd name="T58" fmla="*/ 2147483647 w 148"/>
              <a:gd name="T59" fmla="*/ 2147483647 h 168"/>
              <a:gd name="T60" fmla="*/ 2147483647 w 148"/>
              <a:gd name="T61" fmla="*/ 2147483647 h 168"/>
              <a:gd name="T62" fmla="*/ 2147483647 w 148"/>
              <a:gd name="T63" fmla="*/ 2147483647 h 168"/>
              <a:gd name="T64" fmla="*/ 2147483647 w 148"/>
              <a:gd name="T65" fmla="*/ 2147483647 h 168"/>
              <a:gd name="T66" fmla="*/ 2147483647 w 148"/>
              <a:gd name="T67" fmla="*/ 2147483647 h 168"/>
              <a:gd name="T68" fmla="*/ 2147483647 w 148"/>
              <a:gd name="T69" fmla="*/ 2147483647 h 168"/>
              <a:gd name="T70" fmla="*/ 2147483647 w 148"/>
              <a:gd name="T71" fmla="*/ 2147483647 h 168"/>
              <a:gd name="T72" fmla="*/ 2147483647 w 148"/>
              <a:gd name="T73" fmla="*/ 2147483647 h 168"/>
              <a:gd name="T74" fmla="*/ 2147483647 w 148"/>
              <a:gd name="T75" fmla="*/ 2147483647 h 168"/>
              <a:gd name="T76" fmla="*/ 2147483647 w 148"/>
              <a:gd name="T77" fmla="*/ 2147483647 h 168"/>
              <a:gd name="T78" fmla="*/ 2147483647 w 148"/>
              <a:gd name="T79" fmla="*/ 2147483647 h 168"/>
              <a:gd name="T80" fmla="*/ 2147483647 w 148"/>
              <a:gd name="T81" fmla="*/ 2147483647 h 168"/>
              <a:gd name="T82" fmla="*/ 2147483647 w 148"/>
              <a:gd name="T83" fmla="*/ 2147483647 h 168"/>
              <a:gd name="T84" fmla="*/ 2147483647 w 148"/>
              <a:gd name="T85" fmla="*/ 2147483647 h 168"/>
              <a:gd name="T86" fmla="*/ 2147483647 w 148"/>
              <a:gd name="T87" fmla="*/ 2147483647 h 168"/>
              <a:gd name="T88" fmla="*/ 2147483647 w 148"/>
              <a:gd name="T89" fmla="*/ 2147483647 h 168"/>
              <a:gd name="T90" fmla="*/ 0 w 148"/>
              <a:gd name="T91" fmla="*/ 2147483647 h 168"/>
              <a:gd name="T92" fmla="*/ 0 w 148"/>
              <a:gd name="T93" fmla="*/ 2147483647 h 168"/>
              <a:gd name="T94" fmla="*/ 2147483647 w 148"/>
              <a:gd name="T95" fmla="*/ 2147483647 h 168"/>
              <a:gd name="T96" fmla="*/ 2147483647 w 148"/>
              <a:gd name="T97" fmla="*/ 2147483647 h 168"/>
              <a:gd name="T98" fmla="*/ 2147483647 w 148"/>
              <a:gd name="T99" fmla="*/ 2147483647 h 168"/>
              <a:gd name="T100" fmla="*/ 2147483647 w 148"/>
              <a:gd name="T101" fmla="*/ 2147483647 h 168"/>
              <a:gd name="T102" fmla="*/ 2147483647 w 148"/>
              <a:gd name="T103" fmla="*/ 2147483647 h 168"/>
              <a:gd name="T104" fmla="*/ 2147483647 w 148"/>
              <a:gd name="T105" fmla="*/ 2147483647 h 168"/>
              <a:gd name="T106" fmla="*/ 2147483647 w 148"/>
              <a:gd name="T107" fmla="*/ 2147483647 h 168"/>
              <a:gd name="T108" fmla="*/ 2147483647 w 148"/>
              <a:gd name="T109" fmla="*/ 0 h 168"/>
              <a:gd name="T110" fmla="*/ 2147483647 w 148"/>
              <a:gd name="T111" fmla="*/ 0 h 168"/>
              <a:gd name="T112" fmla="*/ 2147483647 w 148"/>
              <a:gd name="T113" fmla="*/ 2147483647 h 168"/>
              <a:gd name="T114" fmla="*/ 2147483647 w 148"/>
              <a:gd name="T115" fmla="*/ 2147483647 h 1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8"/>
              <a:gd name="T175" fmla="*/ 0 h 168"/>
              <a:gd name="T176" fmla="*/ 148 w 148"/>
              <a:gd name="T177" fmla="*/ 168 h 1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8" h="168">
                <a:moveTo>
                  <a:pt x="94" y="8"/>
                </a:moveTo>
                <a:lnTo>
                  <a:pt x="98" y="14"/>
                </a:lnTo>
                <a:lnTo>
                  <a:pt x="100" y="18"/>
                </a:lnTo>
                <a:lnTo>
                  <a:pt x="102" y="20"/>
                </a:lnTo>
                <a:lnTo>
                  <a:pt x="100" y="22"/>
                </a:lnTo>
                <a:lnTo>
                  <a:pt x="102" y="26"/>
                </a:lnTo>
                <a:lnTo>
                  <a:pt x="106" y="32"/>
                </a:lnTo>
                <a:lnTo>
                  <a:pt x="112" y="36"/>
                </a:lnTo>
                <a:lnTo>
                  <a:pt x="120" y="42"/>
                </a:lnTo>
                <a:lnTo>
                  <a:pt x="124" y="46"/>
                </a:lnTo>
                <a:lnTo>
                  <a:pt x="126" y="52"/>
                </a:lnTo>
                <a:lnTo>
                  <a:pt x="128" y="62"/>
                </a:lnTo>
                <a:lnTo>
                  <a:pt x="128" y="68"/>
                </a:lnTo>
                <a:lnTo>
                  <a:pt x="132" y="70"/>
                </a:lnTo>
                <a:lnTo>
                  <a:pt x="136" y="72"/>
                </a:lnTo>
                <a:lnTo>
                  <a:pt x="140" y="74"/>
                </a:lnTo>
                <a:lnTo>
                  <a:pt x="144" y="74"/>
                </a:lnTo>
                <a:lnTo>
                  <a:pt x="148" y="80"/>
                </a:lnTo>
                <a:lnTo>
                  <a:pt x="140" y="84"/>
                </a:lnTo>
                <a:lnTo>
                  <a:pt x="134" y="88"/>
                </a:lnTo>
                <a:lnTo>
                  <a:pt x="126" y="100"/>
                </a:lnTo>
                <a:lnTo>
                  <a:pt x="116" y="112"/>
                </a:lnTo>
                <a:lnTo>
                  <a:pt x="106" y="122"/>
                </a:lnTo>
                <a:lnTo>
                  <a:pt x="104" y="124"/>
                </a:lnTo>
                <a:lnTo>
                  <a:pt x="100" y="126"/>
                </a:lnTo>
                <a:lnTo>
                  <a:pt x="98" y="128"/>
                </a:lnTo>
                <a:lnTo>
                  <a:pt x="94" y="132"/>
                </a:lnTo>
                <a:lnTo>
                  <a:pt x="92" y="138"/>
                </a:lnTo>
                <a:lnTo>
                  <a:pt x="88" y="142"/>
                </a:lnTo>
                <a:lnTo>
                  <a:pt x="84" y="146"/>
                </a:lnTo>
                <a:lnTo>
                  <a:pt x="78" y="148"/>
                </a:lnTo>
                <a:lnTo>
                  <a:pt x="72" y="146"/>
                </a:lnTo>
                <a:lnTo>
                  <a:pt x="68" y="142"/>
                </a:lnTo>
                <a:lnTo>
                  <a:pt x="62" y="140"/>
                </a:lnTo>
                <a:lnTo>
                  <a:pt x="56" y="138"/>
                </a:lnTo>
                <a:lnTo>
                  <a:pt x="52" y="142"/>
                </a:lnTo>
                <a:lnTo>
                  <a:pt x="44" y="150"/>
                </a:lnTo>
                <a:lnTo>
                  <a:pt x="36" y="162"/>
                </a:lnTo>
                <a:lnTo>
                  <a:pt x="28" y="168"/>
                </a:lnTo>
                <a:lnTo>
                  <a:pt x="12" y="168"/>
                </a:lnTo>
                <a:lnTo>
                  <a:pt x="14" y="160"/>
                </a:lnTo>
                <a:lnTo>
                  <a:pt x="16" y="152"/>
                </a:lnTo>
                <a:lnTo>
                  <a:pt x="16" y="146"/>
                </a:lnTo>
                <a:lnTo>
                  <a:pt x="14" y="142"/>
                </a:lnTo>
                <a:lnTo>
                  <a:pt x="6" y="134"/>
                </a:lnTo>
                <a:lnTo>
                  <a:pt x="0" y="132"/>
                </a:lnTo>
                <a:lnTo>
                  <a:pt x="0" y="78"/>
                </a:lnTo>
                <a:lnTo>
                  <a:pt x="20" y="78"/>
                </a:lnTo>
                <a:lnTo>
                  <a:pt x="20" y="10"/>
                </a:lnTo>
                <a:lnTo>
                  <a:pt x="42" y="8"/>
                </a:lnTo>
                <a:lnTo>
                  <a:pt x="60" y="6"/>
                </a:lnTo>
                <a:lnTo>
                  <a:pt x="64" y="12"/>
                </a:lnTo>
                <a:lnTo>
                  <a:pt x="78" y="6"/>
                </a:lnTo>
                <a:lnTo>
                  <a:pt x="82" y="2"/>
                </a:lnTo>
                <a:lnTo>
                  <a:pt x="88" y="0"/>
                </a:lnTo>
                <a:lnTo>
                  <a:pt x="92" y="0"/>
                </a:lnTo>
                <a:lnTo>
                  <a:pt x="94" y="2"/>
                </a:lnTo>
                <a:lnTo>
                  <a:pt x="94"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23" name="Freeform 135"/>
          <p:cNvSpPr/>
          <p:nvPr/>
        </p:nvSpPr>
        <p:spPr bwMode="auto">
          <a:xfrm>
            <a:off x="4924425" y="2432050"/>
            <a:ext cx="101600" cy="104775"/>
          </a:xfrm>
          <a:custGeom>
            <a:avLst/>
            <a:gdLst>
              <a:gd name="T0" fmla="*/ 2147483647 w 82"/>
              <a:gd name="T1" fmla="*/ 2147483647 h 82"/>
              <a:gd name="T2" fmla="*/ 2147483647 w 82"/>
              <a:gd name="T3" fmla="*/ 2147483647 h 82"/>
              <a:gd name="T4" fmla="*/ 2147483647 w 82"/>
              <a:gd name="T5" fmla="*/ 2147483647 h 82"/>
              <a:gd name="T6" fmla="*/ 2147483647 w 82"/>
              <a:gd name="T7" fmla="*/ 2147483647 h 82"/>
              <a:gd name="T8" fmla="*/ 2147483647 w 82"/>
              <a:gd name="T9" fmla="*/ 2147483647 h 82"/>
              <a:gd name="T10" fmla="*/ 2147483647 w 82"/>
              <a:gd name="T11" fmla="*/ 2147483647 h 82"/>
              <a:gd name="T12" fmla="*/ 2147483647 w 82"/>
              <a:gd name="T13" fmla="*/ 2147483647 h 82"/>
              <a:gd name="T14" fmla="*/ 2147483647 w 82"/>
              <a:gd name="T15" fmla="*/ 2147483647 h 82"/>
              <a:gd name="T16" fmla="*/ 2147483647 w 82"/>
              <a:gd name="T17" fmla="*/ 2147483647 h 82"/>
              <a:gd name="T18" fmla="*/ 2147483647 w 82"/>
              <a:gd name="T19" fmla="*/ 2147483647 h 82"/>
              <a:gd name="T20" fmla="*/ 2147483647 w 82"/>
              <a:gd name="T21" fmla="*/ 2147483647 h 82"/>
              <a:gd name="T22" fmla="*/ 2147483647 w 82"/>
              <a:gd name="T23" fmla="*/ 2147483647 h 82"/>
              <a:gd name="T24" fmla="*/ 2147483647 w 82"/>
              <a:gd name="T25" fmla="*/ 2147483647 h 82"/>
              <a:gd name="T26" fmla="*/ 2147483647 w 82"/>
              <a:gd name="T27" fmla="*/ 2147483647 h 82"/>
              <a:gd name="T28" fmla="*/ 2147483647 w 82"/>
              <a:gd name="T29" fmla="*/ 2147483647 h 82"/>
              <a:gd name="T30" fmla="*/ 2147483647 w 82"/>
              <a:gd name="T31" fmla="*/ 2147483647 h 82"/>
              <a:gd name="T32" fmla="*/ 2147483647 w 82"/>
              <a:gd name="T33" fmla="*/ 2147483647 h 82"/>
              <a:gd name="T34" fmla="*/ 2147483647 w 82"/>
              <a:gd name="T35" fmla="*/ 2147483647 h 82"/>
              <a:gd name="T36" fmla="*/ 2147483647 w 82"/>
              <a:gd name="T37" fmla="*/ 2147483647 h 82"/>
              <a:gd name="T38" fmla="*/ 2147483647 w 82"/>
              <a:gd name="T39" fmla="*/ 2147483647 h 82"/>
              <a:gd name="T40" fmla="*/ 2147483647 w 82"/>
              <a:gd name="T41" fmla="*/ 2147483647 h 82"/>
              <a:gd name="T42" fmla="*/ 2147483647 w 82"/>
              <a:gd name="T43" fmla="*/ 2147483647 h 82"/>
              <a:gd name="T44" fmla="*/ 2147483647 w 82"/>
              <a:gd name="T45" fmla="*/ 2147483647 h 82"/>
              <a:gd name="T46" fmla="*/ 2147483647 w 82"/>
              <a:gd name="T47" fmla="*/ 2147483647 h 82"/>
              <a:gd name="T48" fmla="*/ 0 w 82"/>
              <a:gd name="T49" fmla="*/ 2147483647 h 82"/>
              <a:gd name="T50" fmla="*/ 2147483647 w 82"/>
              <a:gd name="T51" fmla="*/ 2147483647 h 82"/>
              <a:gd name="T52" fmla="*/ 2147483647 w 82"/>
              <a:gd name="T53" fmla="*/ 2147483647 h 82"/>
              <a:gd name="T54" fmla="*/ 2147483647 w 82"/>
              <a:gd name="T55" fmla="*/ 2147483647 h 82"/>
              <a:gd name="T56" fmla="*/ 2147483647 w 82"/>
              <a:gd name="T57" fmla="*/ 2147483647 h 82"/>
              <a:gd name="T58" fmla="*/ 2147483647 w 82"/>
              <a:gd name="T59" fmla="*/ 2147483647 h 82"/>
              <a:gd name="T60" fmla="*/ 2147483647 w 82"/>
              <a:gd name="T61" fmla="*/ 2147483647 h 82"/>
              <a:gd name="T62" fmla="*/ 2147483647 w 82"/>
              <a:gd name="T63" fmla="*/ 2147483647 h 82"/>
              <a:gd name="T64" fmla="*/ 2147483647 w 82"/>
              <a:gd name="T65" fmla="*/ 0 h 82"/>
              <a:gd name="T66" fmla="*/ 2147483647 w 82"/>
              <a:gd name="T67" fmla="*/ 0 h 82"/>
              <a:gd name="T68" fmla="*/ 2147483647 w 82"/>
              <a:gd name="T69" fmla="*/ 2147483647 h 82"/>
              <a:gd name="T70" fmla="*/ 2147483647 w 82"/>
              <a:gd name="T71" fmla="*/ 2147483647 h 82"/>
              <a:gd name="T72" fmla="*/ 2147483647 w 82"/>
              <a:gd name="T73" fmla="*/ 2147483647 h 82"/>
              <a:gd name="T74" fmla="*/ 2147483647 w 82"/>
              <a:gd name="T75" fmla="*/ 2147483647 h 82"/>
              <a:gd name="T76" fmla="*/ 2147483647 w 82"/>
              <a:gd name="T77" fmla="*/ 2147483647 h 82"/>
              <a:gd name="T78" fmla="*/ 2147483647 w 82"/>
              <a:gd name="T79" fmla="*/ 2147483647 h 82"/>
              <a:gd name="T80" fmla="*/ 2147483647 w 82"/>
              <a:gd name="T81" fmla="*/ 2147483647 h 82"/>
              <a:gd name="T82" fmla="*/ 2147483647 w 82"/>
              <a:gd name="T83" fmla="*/ 2147483647 h 82"/>
              <a:gd name="T84" fmla="*/ 2147483647 w 82"/>
              <a:gd name="T85" fmla="*/ 2147483647 h 82"/>
              <a:gd name="T86" fmla="*/ 2147483647 w 82"/>
              <a:gd name="T87" fmla="*/ 2147483647 h 82"/>
              <a:gd name="T88" fmla="*/ 2147483647 w 82"/>
              <a:gd name="T89" fmla="*/ 2147483647 h 82"/>
              <a:gd name="T90" fmla="*/ 2147483647 w 82"/>
              <a:gd name="T91" fmla="*/ 2147483647 h 82"/>
              <a:gd name="T92" fmla="*/ 2147483647 w 82"/>
              <a:gd name="T93" fmla="*/ 2147483647 h 82"/>
              <a:gd name="T94" fmla="*/ 2147483647 w 82"/>
              <a:gd name="T95" fmla="*/ 2147483647 h 82"/>
              <a:gd name="T96" fmla="*/ 2147483647 w 82"/>
              <a:gd name="T97" fmla="*/ 2147483647 h 82"/>
              <a:gd name="T98" fmla="*/ 2147483647 w 82"/>
              <a:gd name="T99" fmla="*/ 2147483647 h 82"/>
              <a:gd name="T100" fmla="*/ 2147483647 w 82"/>
              <a:gd name="T101" fmla="*/ 2147483647 h 82"/>
              <a:gd name="T102" fmla="*/ 2147483647 w 82"/>
              <a:gd name="T103" fmla="*/ 2147483647 h 82"/>
              <a:gd name="T104" fmla="*/ 2147483647 w 82"/>
              <a:gd name="T105" fmla="*/ 2147483647 h 82"/>
              <a:gd name="T106" fmla="*/ 2147483647 w 82"/>
              <a:gd name="T107" fmla="*/ 2147483647 h 82"/>
              <a:gd name="T108" fmla="*/ 2147483647 w 82"/>
              <a:gd name="T109" fmla="*/ 2147483647 h 82"/>
              <a:gd name="T110" fmla="*/ 2147483647 w 82"/>
              <a:gd name="T111" fmla="*/ 2147483647 h 82"/>
              <a:gd name="T112" fmla="*/ 2147483647 w 82"/>
              <a:gd name="T113" fmla="*/ 2147483647 h 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2"/>
              <a:gd name="T172" fmla="*/ 0 h 82"/>
              <a:gd name="T173" fmla="*/ 82 w 82"/>
              <a:gd name="T174" fmla="*/ 82 h 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2" h="82">
                <a:moveTo>
                  <a:pt x="6" y="78"/>
                </a:moveTo>
                <a:lnTo>
                  <a:pt x="4" y="74"/>
                </a:lnTo>
                <a:lnTo>
                  <a:pt x="4" y="68"/>
                </a:lnTo>
                <a:lnTo>
                  <a:pt x="4" y="62"/>
                </a:lnTo>
                <a:lnTo>
                  <a:pt x="16" y="62"/>
                </a:lnTo>
                <a:lnTo>
                  <a:pt x="28" y="60"/>
                </a:lnTo>
                <a:lnTo>
                  <a:pt x="28" y="58"/>
                </a:lnTo>
                <a:lnTo>
                  <a:pt x="34" y="60"/>
                </a:lnTo>
                <a:lnTo>
                  <a:pt x="42" y="62"/>
                </a:lnTo>
                <a:lnTo>
                  <a:pt x="46" y="60"/>
                </a:lnTo>
                <a:lnTo>
                  <a:pt x="50" y="58"/>
                </a:lnTo>
                <a:lnTo>
                  <a:pt x="38" y="56"/>
                </a:lnTo>
                <a:lnTo>
                  <a:pt x="32" y="54"/>
                </a:lnTo>
                <a:lnTo>
                  <a:pt x="30" y="50"/>
                </a:lnTo>
                <a:lnTo>
                  <a:pt x="26" y="52"/>
                </a:lnTo>
                <a:lnTo>
                  <a:pt x="24" y="54"/>
                </a:lnTo>
                <a:lnTo>
                  <a:pt x="22" y="56"/>
                </a:lnTo>
                <a:lnTo>
                  <a:pt x="18" y="58"/>
                </a:lnTo>
                <a:lnTo>
                  <a:pt x="6" y="56"/>
                </a:lnTo>
                <a:lnTo>
                  <a:pt x="6" y="52"/>
                </a:lnTo>
                <a:lnTo>
                  <a:pt x="8" y="46"/>
                </a:lnTo>
                <a:lnTo>
                  <a:pt x="6" y="40"/>
                </a:lnTo>
                <a:lnTo>
                  <a:pt x="4" y="36"/>
                </a:lnTo>
                <a:lnTo>
                  <a:pt x="2" y="32"/>
                </a:lnTo>
                <a:lnTo>
                  <a:pt x="0" y="30"/>
                </a:lnTo>
                <a:lnTo>
                  <a:pt x="2" y="24"/>
                </a:lnTo>
                <a:lnTo>
                  <a:pt x="4" y="16"/>
                </a:lnTo>
                <a:lnTo>
                  <a:pt x="10" y="4"/>
                </a:lnTo>
                <a:lnTo>
                  <a:pt x="14" y="4"/>
                </a:lnTo>
                <a:lnTo>
                  <a:pt x="16" y="4"/>
                </a:lnTo>
                <a:lnTo>
                  <a:pt x="20" y="4"/>
                </a:lnTo>
                <a:lnTo>
                  <a:pt x="22" y="2"/>
                </a:lnTo>
                <a:lnTo>
                  <a:pt x="26" y="0"/>
                </a:lnTo>
                <a:lnTo>
                  <a:pt x="30" y="0"/>
                </a:lnTo>
                <a:lnTo>
                  <a:pt x="38" y="2"/>
                </a:lnTo>
                <a:lnTo>
                  <a:pt x="46" y="6"/>
                </a:lnTo>
                <a:lnTo>
                  <a:pt x="52" y="8"/>
                </a:lnTo>
                <a:lnTo>
                  <a:pt x="54" y="14"/>
                </a:lnTo>
                <a:lnTo>
                  <a:pt x="64" y="28"/>
                </a:lnTo>
                <a:lnTo>
                  <a:pt x="68" y="32"/>
                </a:lnTo>
                <a:lnTo>
                  <a:pt x="74" y="36"/>
                </a:lnTo>
                <a:lnTo>
                  <a:pt x="72" y="36"/>
                </a:lnTo>
                <a:lnTo>
                  <a:pt x="76" y="48"/>
                </a:lnTo>
                <a:lnTo>
                  <a:pt x="80" y="58"/>
                </a:lnTo>
                <a:lnTo>
                  <a:pt x="82" y="66"/>
                </a:lnTo>
                <a:lnTo>
                  <a:pt x="82" y="72"/>
                </a:lnTo>
                <a:lnTo>
                  <a:pt x="82" y="80"/>
                </a:lnTo>
                <a:lnTo>
                  <a:pt x="80" y="80"/>
                </a:lnTo>
                <a:lnTo>
                  <a:pt x="74" y="82"/>
                </a:lnTo>
                <a:lnTo>
                  <a:pt x="68" y="80"/>
                </a:lnTo>
                <a:lnTo>
                  <a:pt x="62" y="78"/>
                </a:lnTo>
                <a:lnTo>
                  <a:pt x="56" y="76"/>
                </a:lnTo>
                <a:lnTo>
                  <a:pt x="50" y="74"/>
                </a:lnTo>
                <a:lnTo>
                  <a:pt x="38" y="74"/>
                </a:lnTo>
                <a:lnTo>
                  <a:pt x="26" y="76"/>
                </a:lnTo>
                <a:lnTo>
                  <a:pt x="18" y="78"/>
                </a:lnTo>
                <a:lnTo>
                  <a:pt x="6" y="7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24" name="Freeform 136"/>
          <p:cNvSpPr/>
          <p:nvPr/>
        </p:nvSpPr>
        <p:spPr bwMode="auto">
          <a:xfrm>
            <a:off x="4930775" y="2525713"/>
            <a:ext cx="57150" cy="30162"/>
          </a:xfrm>
          <a:custGeom>
            <a:avLst/>
            <a:gdLst>
              <a:gd name="T0" fmla="*/ 0 w 44"/>
              <a:gd name="T1" fmla="*/ 2147483647 h 24"/>
              <a:gd name="T2" fmla="*/ 2147483647 w 44"/>
              <a:gd name="T3" fmla="*/ 2147483647 h 24"/>
              <a:gd name="T4" fmla="*/ 2147483647 w 44"/>
              <a:gd name="T5" fmla="*/ 2147483647 h 24"/>
              <a:gd name="T6" fmla="*/ 2147483647 w 44"/>
              <a:gd name="T7" fmla="*/ 0 h 24"/>
              <a:gd name="T8" fmla="*/ 2147483647 w 44"/>
              <a:gd name="T9" fmla="*/ 0 h 24"/>
              <a:gd name="T10" fmla="*/ 2147483647 w 44"/>
              <a:gd name="T11" fmla="*/ 2147483647 h 24"/>
              <a:gd name="T12" fmla="*/ 2147483647 w 44"/>
              <a:gd name="T13" fmla="*/ 2147483647 h 24"/>
              <a:gd name="T14" fmla="*/ 2147483647 w 44"/>
              <a:gd name="T15" fmla="*/ 2147483647 h 24"/>
              <a:gd name="T16" fmla="*/ 2147483647 w 44"/>
              <a:gd name="T17" fmla="*/ 2147483647 h 24"/>
              <a:gd name="T18" fmla="*/ 2147483647 w 44"/>
              <a:gd name="T19" fmla="*/ 2147483647 h 24"/>
              <a:gd name="T20" fmla="*/ 2147483647 w 44"/>
              <a:gd name="T21" fmla="*/ 2147483647 h 24"/>
              <a:gd name="T22" fmla="*/ 2147483647 w 44"/>
              <a:gd name="T23" fmla="*/ 2147483647 h 24"/>
              <a:gd name="T24" fmla="*/ 2147483647 w 44"/>
              <a:gd name="T25" fmla="*/ 2147483647 h 24"/>
              <a:gd name="T26" fmla="*/ 2147483647 w 44"/>
              <a:gd name="T27" fmla="*/ 2147483647 h 24"/>
              <a:gd name="T28" fmla="*/ 2147483647 w 44"/>
              <a:gd name="T29" fmla="*/ 2147483647 h 24"/>
              <a:gd name="T30" fmla="*/ 2147483647 w 44"/>
              <a:gd name="T31" fmla="*/ 2147483647 h 24"/>
              <a:gd name="T32" fmla="*/ 2147483647 w 44"/>
              <a:gd name="T33" fmla="*/ 2147483647 h 24"/>
              <a:gd name="T34" fmla="*/ 2147483647 w 44"/>
              <a:gd name="T35" fmla="*/ 2147483647 h 24"/>
              <a:gd name="T36" fmla="*/ 2147483647 w 44"/>
              <a:gd name="T37" fmla="*/ 2147483647 h 24"/>
              <a:gd name="T38" fmla="*/ 0 w 44"/>
              <a:gd name="T39" fmla="*/ 2147483647 h 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4"/>
              <a:gd name="T61" fmla="*/ 0 h 24"/>
              <a:gd name="T62" fmla="*/ 44 w 44"/>
              <a:gd name="T63" fmla="*/ 24 h 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4" h="24">
                <a:moveTo>
                  <a:pt x="0" y="4"/>
                </a:moveTo>
                <a:lnTo>
                  <a:pt x="12" y="4"/>
                </a:lnTo>
                <a:lnTo>
                  <a:pt x="20" y="2"/>
                </a:lnTo>
                <a:lnTo>
                  <a:pt x="32" y="0"/>
                </a:lnTo>
                <a:lnTo>
                  <a:pt x="44" y="0"/>
                </a:lnTo>
                <a:lnTo>
                  <a:pt x="44" y="4"/>
                </a:lnTo>
                <a:lnTo>
                  <a:pt x="44" y="8"/>
                </a:lnTo>
                <a:lnTo>
                  <a:pt x="40" y="8"/>
                </a:lnTo>
                <a:lnTo>
                  <a:pt x="42" y="12"/>
                </a:lnTo>
                <a:lnTo>
                  <a:pt x="44" y="12"/>
                </a:lnTo>
                <a:lnTo>
                  <a:pt x="44" y="16"/>
                </a:lnTo>
                <a:lnTo>
                  <a:pt x="38" y="18"/>
                </a:lnTo>
                <a:lnTo>
                  <a:pt x="34" y="20"/>
                </a:lnTo>
                <a:lnTo>
                  <a:pt x="30" y="22"/>
                </a:lnTo>
                <a:lnTo>
                  <a:pt x="26" y="24"/>
                </a:lnTo>
                <a:lnTo>
                  <a:pt x="20" y="16"/>
                </a:lnTo>
                <a:lnTo>
                  <a:pt x="18" y="14"/>
                </a:lnTo>
                <a:lnTo>
                  <a:pt x="16" y="12"/>
                </a:lnTo>
                <a:lnTo>
                  <a:pt x="8" y="8"/>
                </a:lnTo>
                <a:lnTo>
                  <a:pt x="0" y="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25" name="Freeform 137"/>
          <p:cNvSpPr/>
          <p:nvPr/>
        </p:nvSpPr>
        <p:spPr bwMode="auto">
          <a:xfrm>
            <a:off x="4964113" y="2525713"/>
            <a:ext cx="136525" cy="119062"/>
          </a:xfrm>
          <a:custGeom>
            <a:avLst/>
            <a:gdLst>
              <a:gd name="T0" fmla="*/ 2147483647 w 110"/>
              <a:gd name="T1" fmla="*/ 2147483647 h 96"/>
              <a:gd name="T2" fmla="*/ 2147483647 w 110"/>
              <a:gd name="T3" fmla="*/ 2147483647 h 96"/>
              <a:gd name="T4" fmla="*/ 2147483647 w 110"/>
              <a:gd name="T5" fmla="*/ 2147483647 h 96"/>
              <a:gd name="T6" fmla="*/ 2147483647 w 110"/>
              <a:gd name="T7" fmla="*/ 2147483647 h 96"/>
              <a:gd name="T8" fmla="*/ 2147483647 w 110"/>
              <a:gd name="T9" fmla="*/ 2147483647 h 96"/>
              <a:gd name="T10" fmla="*/ 2147483647 w 110"/>
              <a:gd name="T11" fmla="*/ 2147483647 h 96"/>
              <a:gd name="T12" fmla="*/ 2147483647 w 110"/>
              <a:gd name="T13" fmla="*/ 2147483647 h 96"/>
              <a:gd name="T14" fmla="*/ 2147483647 w 110"/>
              <a:gd name="T15" fmla="*/ 2147483647 h 96"/>
              <a:gd name="T16" fmla="*/ 2147483647 w 110"/>
              <a:gd name="T17" fmla="*/ 2147483647 h 96"/>
              <a:gd name="T18" fmla="*/ 2147483647 w 110"/>
              <a:gd name="T19" fmla="*/ 2147483647 h 96"/>
              <a:gd name="T20" fmla="*/ 2147483647 w 110"/>
              <a:gd name="T21" fmla="*/ 2147483647 h 96"/>
              <a:gd name="T22" fmla="*/ 2147483647 w 110"/>
              <a:gd name="T23" fmla="*/ 2147483647 h 96"/>
              <a:gd name="T24" fmla="*/ 2147483647 w 110"/>
              <a:gd name="T25" fmla="*/ 2147483647 h 96"/>
              <a:gd name="T26" fmla="*/ 2147483647 w 110"/>
              <a:gd name="T27" fmla="*/ 2147483647 h 96"/>
              <a:gd name="T28" fmla="*/ 2147483647 w 110"/>
              <a:gd name="T29" fmla="*/ 2147483647 h 96"/>
              <a:gd name="T30" fmla="*/ 2147483647 w 110"/>
              <a:gd name="T31" fmla="*/ 2147483647 h 96"/>
              <a:gd name="T32" fmla="*/ 2147483647 w 110"/>
              <a:gd name="T33" fmla="*/ 2147483647 h 96"/>
              <a:gd name="T34" fmla="*/ 2147483647 w 110"/>
              <a:gd name="T35" fmla="*/ 2147483647 h 96"/>
              <a:gd name="T36" fmla="*/ 2147483647 w 110"/>
              <a:gd name="T37" fmla="*/ 2147483647 h 96"/>
              <a:gd name="T38" fmla="*/ 2147483647 w 110"/>
              <a:gd name="T39" fmla="*/ 2147483647 h 96"/>
              <a:gd name="T40" fmla="*/ 2147483647 w 110"/>
              <a:gd name="T41" fmla="*/ 2147483647 h 96"/>
              <a:gd name="T42" fmla="*/ 2147483647 w 110"/>
              <a:gd name="T43" fmla="*/ 2147483647 h 96"/>
              <a:gd name="T44" fmla="*/ 2147483647 w 110"/>
              <a:gd name="T45" fmla="*/ 2147483647 h 96"/>
              <a:gd name="T46" fmla="*/ 2147483647 w 110"/>
              <a:gd name="T47" fmla="*/ 2147483647 h 96"/>
              <a:gd name="T48" fmla="*/ 2147483647 w 110"/>
              <a:gd name="T49" fmla="*/ 2147483647 h 96"/>
              <a:gd name="T50" fmla="*/ 2147483647 w 110"/>
              <a:gd name="T51" fmla="*/ 2147483647 h 96"/>
              <a:gd name="T52" fmla="*/ 2147483647 w 110"/>
              <a:gd name="T53" fmla="*/ 2147483647 h 96"/>
              <a:gd name="T54" fmla="*/ 2147483647 w 110"/>
              <a:gd name="T55" fmla="*/ 2147483647 h 96"/>
              <a:gd name="T56" fmla="*/ 2147483647 w 110"/>
              <a:gd name="T57" fmla="*/ 2147483647 h 96"/>
              <a:gd name="T58" fmla="*/ 2147483647 w 110"/>
              <a:gd name="T59" fmla="*/ 2147483647 h 96"/>
              <a:gd name="T60" fmla="*/ 2147483647 w 110"/>
              <a:gd name="T61" fmla="*/ 2147483647 h 96"/>
              <a:gd name="T62" fmla="*/ 2147483647 w 110"/>
              <a:gd name="T63" fmla="*/ 2147483647 h 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96"/>
              <a:gd name="T98" fmla="*/ 110 w 110"/>
              <a:gd name="T99" fmla="*/ 96 h 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96">
                <a:moveTo>
                  <a:pt x="28" y="66"/>
                </a:moveTo>
                <a:lnTo>
                  <a:pt x="32" y="60"/>
                </a:lnTo>
                <a:lnTo>
                  <a:pt x="38" y="54"/>
                </a:lnTo>
                <a:lnTo>
                  <a:pt x="44" y="48"/>
                </a:lnTo>
                <a:lnTo>
                  <a:pt x="50" y="46"/>
                </a:lnTo>
                <a:lnTo>
                  <a:pt x="56" y="48"/>
                </a:lnTo>
                <a:lnTo>
                  <a:pt x="60" y="50"/>
                </a:lnTo>
                <a:lnTo>
                  <a:pt x="62" y="54"/>
                </a:lnTo>
                <a:lnTo>
                  <a:pt x="64" y="60"/>
                </a:lnTo>
                <a:lnTo>
                  <a:pt x="66" y="68"/>
                </a:lnTo>
                <a:lnTo>
                  <a:pt x="70" y="78"/>
                </a:lnTo>
                <a:lnTo>
                  <a:pt x="74" y="76"/>
                </a:lnTo>
                <a:lnTo>
                  <a:pt x="76" y="74"/>
                </a:lnTo>
                <a:lnTo>
                  <a:pt x="84" y="78"/>
                </a:lnTo>
                <a:lnTo>
                  <a:pt x="84" y="90"/>
                </a:lnTo>
                <a:lnTo>
                  <a:pt x="86" y="96"/>
                </a:lnTo>
                <a:lnTo>
                  <a:pt x="90" y="96"/>
                </a:lnTo>
                <a:lnTo>
                  <a:pt x="96" y="96"/>
                </a:lnTo>
                <a:lnTo>
                  <a:pt x="100" y="96"/>
                </a:lnTo>
                <a:lnTo>
                  <a:pt x="102" y="96"/>
                </a:lnTo>
                <a:lnTo>
                  <a:pt x="104" y="92"/>
                </a:lnTo>
                <a:lnTo>
                  <a:pt x="106" y="84"/>
                </a:lnTo>
                <a:lnTo>
                  <a:pt x="106" y="82"/>
                </a:lnTo>
                <a:lnTo>
                  <a:pt x="104" y="80"/>
                </a:lnTo>
                <a:lnTo>
                  <a:pt x="102" y="78"/>
                </a:lnTo>
                <a:lnTo>
                  <a:pt x="102" y="76"/>
                </a:lnTo>
                <a:lnTo>
                  <a:pt x="106" y="74"/>
                </a:lnTo>
                <a:lnTo>
                  <a:pt x="110" y="72"/>
                </a:lnTo>
                <a:lnTo>
                  <a:pt x="108" y="68"/>
                </a:lnTo>
                <a:lnTo>
                  <a:pt x="106" y="64"/>
                </a:lnTo>
                <a:lnTo>
                  <a:pt x="104" y="52"/>
                </a:lnTo>
                <a:lnTo>
                  <a:pt x="106" y="46"/>
                </a:lnTo>
                <a:lnTo>
                  <a:pt x="106" y="44"/>
                </a:lnTo>
                <a:lnTo>
                  <a:pt x="110" y="44"/>
                </a:lnTo>
                <a:lnTo>
                  <a:pt x="104" y="42"/>
                </a:lnTo>
                <a:lnTo>
                  <a:pt x="102" y="40"/>
                </a:lnTo>
                <a:lnTo>
                  <a:pt x="98" y="26"/>
                </a:lnTo>
                <a:lnTo>
                  <a:pt x="94" y="14"/>
                </a:lnTo>
                <a:lnTo>
                  <a:pt x="90" y="8"/>
                </a:lnTo>
                <a:lnTo>
                  <a:pt x="84" y="6"/>
                </a:lnTo>
                <a:lnTo>
                  <a:pt x="82" y="8"/>
                </a:lnTo>
                <a:lnTo>
                  <a:pt x="80" y="10"/>
                </a:lnTo>
                <a:lnTo>
                  <a:pt x="74" y="10"/>
                </a:lnTo>
                <a:lnTo>
                  <a:pt x="60" y="8"/>
                </a:lnTo>
                <a:lnTo>
                  <a:pt x="50" y="6"/>
                </a:lnTo>
                <a:lnTo>
                  <a:pt x="48" y="6"/>
                </a:lnTo>
                <a:lnTo>
                  <a:pt x="42" y="8"/>
                </a:lnTo>
                <a:lnTo>
                  <a:pt x="36" y="6"/>
                </a:lnTo>
                <a:lnTo>
                  <a:pt x="30" y="4"/>
                </a:lnTo>
                <a:lnTo>
                  <a:pt x="24" y="2"/>
                </a:lnTo>
                <a:lnTo>
                  <a:pt x="18" y="0"/>
                </a:lnTo>
                <a:lnTo>
                  <a:pt x="18" y="4"/>
                </a:lnTo>
                <a:lnTo>
                  <a:pt x="18" y="8"/>
                </a:lnTo>
                <a:lnTo>
                  <a:pt x="14" y="8"/>
                </a:lnTo>
                <a:lnTo>
                  <a:pt x="16" y="12"/>
                </a:lnTo>
                <a:lnTo>
                  <a:pt x="18" y="12"/>
                </a:lnTo>
                <a:lnTo>
                  <a:pt x="18" y="16"/>
                </a:lnTo>
                <a:lnTo>
                  <a:pt x="12" y="18"/>
                </a:lnTo>
                <a:lnTo>
                  <a:pt x="8" y="20"/>
                </a:lnTo>
                <a:lnTo>
                  <a:pt x="4" y="22"/>
                </a:lnTo>
                <a:lnTo>
                  <a:pt x="0" y="24"/>
                </a:lnTo>
                <a:lnTo>
                  <a:pt x="16" y="42"/>
                </a:lnTo>
                <a:lnTo>
                  <a:pt x="22" y="52"/>
                </a:lnTo>
                <a:lnTo>
                  <a:pt x="28" y="6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26" name="Freeform 138"/>
          <p:cNvSpPr/>
          <p:nvPr/>
        </p:nvSpPr>
        <p:spPr bwMode="auto">
          <a:xfrm>
            <a:off x="4999038" y="2582863"/>
            <a:ext cx="52387" cy="71437"/>
          </a:xfrm>
          <a:custGeom>
            <a:avLst/>
            <a:gdLst>
              <a:gd name="T0" fmla="*/ 2147483647 w 42"/>
              <a:gd name="T1" fmla="*/ 2147483647 h 56"/>
              <a:gd name="T2" fmla="*/ 2147483647 w 42"/>
              <a:gd name="T3" fmla="*/ 2147483647 h 56"/>
              <a:gd name="T4" fmla="*/ 2147483647 w 42"/>
              <a:gd name="T5" fmla="*/ 2147483647 h 56"/>
              <a:gd name="T6" fmla="*/ 2147483647 w 42"/>
              <a:gd name="T7" fmla="*/ 2147483647 h 56"/>
              <a:gd name="T8" fmla="*/ 2147483647 w 42"/>
              <a:gd name="T9" fmla="*/ 2147483647 h 56"/>
              <a:gd name="T10" fmla="*/ 0 w 42"/>
              <a:gd name="T11" fmla="*/ 2147483647 h 56"/>
              <a:gd name="T12" fmla="*/ 2147483647 w 42"/>
              <a:gd name="T13" fmla="*/ 2147483647 h 56"/>
              <a:gd name="T14" fmla="*/ 2147483647 w 42"/>
              <a:gd name="T15" fmla="*/ 2147483647 h 56"/>
              <a:gd name="T16" fmla="*/ 2147483647 w 42"/>
              <a:gd name="T17" fmla="*/ 2147483647 h 56"/>
              <a:gd name="T18" fmla="*/ 2147483647 w 42"/>
              <a:gd name="T19" fmla="*/ 0 h 56"/>
              <a:gd name="T20" fmla="*/ 2147483647 w 42"/>
              <a:gd name="T21" fmla="*/ 2147483647 h 56"/>
              <a:gd name="T22" fmla="*/ 2147483647 w 42"/>
              <a:gd name="T23" fmla="*/ 2147483647 h 56"/>
              <a:gd name="T24" fmla="*/ 2147483647 w 42"/>
              <a:gd name="T25" fmla="*/ 2147483647 h 56"/>
              <a:gd name="T26" fmla="*/ 2147483647 w 42"/>
              <a:gd name="T27" fmla="*/ 2147483647 h 56"/>
              <a:gd name="T28" fmla="*/ 2147483647 w 42"/>
              <a:gd name="T29" fmla="*/ 2147483647 h 56"/>
              <a:gd name="T30" fmla="*/ 2147483647 w 42"/>
              <a:gd name="T31" fmla="*/ 2147483647 h 56"/>
              <a:gd name="T32" fmla="*/ 2147483647 w 42"/>
              <a:gd name="T33" fmla="*/ 2147483647 h 56"/>
              <a:gd name="T34" fmla="*/ 2147483647 w 42"/>
              <a:gd name="T35" fmla="*/ 2147483647 h 56"/>
              <a:gd name="T36" fmla="*/ 2147483647 w 42"/>
              <a:gd name="T37" fmla="*/ 2147483647 h 56"/>
              <a:gd name="T38" fmla="*/ 2147483647 w 42"/>
              <a:gd name="T39" fmla="*/ 2147483647 h 56"/>
              <a:gd name="T40" fmla="*/ 2147483647 w 42"/>
              <a:gd name="T41" fmla="*/ 2147483647 h 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56"/>
              <a:gd name="T65" fmla="*/ 42 w 42"/>
              <a:gd name="T66" fmla="*/ 56 h 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56">
                <a:moveTo>
                  <a:pt x="24" y="56"/>
                </a:moveTo>
                <a:lnTo>
                  <a:pt x="18" y="50"/>
                </a:lnTo>
                <a:lnTo>
                  <a:pt x="12" y="46"/>
                </a:lnTo>
                <a:lnTo>
                  <a:pt x="6" y="38"/>
                </a:lnTo>
                <a:lnTo>
                  <a:pt x="2" y="30"/>
                </a:lnTo>
                <a:lnTo>
                  <a:pt x="0" y="20"/>
                </a:lnTo>
                <a:lnTo>
                  <a:pt x="4" y="14"/>
                </a:lnTo>
                <a:lnTo>
                  <a:pt x="10" y="8"/>
                </a:lnTo>
                <a:lnTo>
                  <a:pt x="16" y="2"/>
                </a:lnTo>
                <a:lnTo>
                  <a:pt x="22" y="0"/>
                </a:lnTo>
                <a:lnTo>
                  <a:pt x="28" y="2"/>
                </a:lnTo>
                <a:lnTo>
                  <a:pt x="32" y="4"/>
                </a:lnTo>
                <a:lnTo>
                  <a:pt x="34" y="8"/>
                </a:lnTo>
                <a:lnTo>
                  <a:pt x="36" y="14"/>
                </a:lnTo>
                <a:lnTo>
                  <a:pt x="38" y="22"/>
                </a:lnTo>
                <a:lnTo>
                  <a:pt x="42" y="32"/>
                </a:lnTo>
                <a:lnTo>
                  <a:pt x="40" y="36"/>
                </a:lnTo>
                <a:lnTo>
                  <a:pt x="38" y="42"/>
                </a:lnTo>
                <a:lnTo>
                  <a:pt x="34" y="48"/>
                </a:lnTo>
                <a:lnTo>
                  <a:pt x="28" y="52"/>
                </a:lnTo>
                <a:lnTo>
                  <a:pt x="24" y="5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27" name="Freeform 139"/>
          <p:cNvSpPr/>
          <p:nvPr/>
        </p:nvSpPr>
        <p:spPr bwMode="auto">
          <a:xfrm>
            <a:off x="5029200" y="2619375"/>
            <a:ext cx="79375" cy="88900"/>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0 w 64"/>
              <a:gd name="T11" fmla="*/ 2147483647 h 72"/>
              <a:gd name="T12" fmla="*/ 2147483647 w 64"/>
              <a:gd name="T13" fmla="*/ 2147483647 h 72"/>
              <a:gd name="T14" fmla="*/ 2147483647 w 64"/>
              <a:gd name="T15" fmla="*/ 2147483647 h 72"/>
              <a:gd name="T16" fmla="*/ 2147483647 w 64"/>
              <a:gd name="T17" fmla="*/ 2147483647 h 72"/>
              <a:gd name="T18" fmla="*/ 2147483647 w 64"/>
              <a:gd name="T19" fmla="*/ 2147483647 h 72"/>
              <a:gd name="T20" fmla="*/ 2147483647 w 64"/>
              <a:gd name="T21" fmla="*/ 2147483647 h 72"/>
              <a:gd name="T22" fmla="*/ 2147483647 w 64"/>
              <a:gd name="T23" fmla="*/ 2147483647 h 72"/>
              <a:gd name="T24" fmla="*/ 2147483647 w 64"/>
              <a:gd name="T25" fmla="*/ 2147483647 h 72"/>
              <a:gd name="T26" fmla="*/ 2147483647 w 64"/>
              <a:gd name="T27" fmla="*/ 0 h 72"/>
              <a:gd name="T28" fmla="*/ 2147483647 w 64"/>
              <a:gd name="T29" fmla="*/ 2147483647 h 72"/>
              <a:gd name="T30" fmla="*/ 2147483647 w 64"/>
              <a:gd name="T31" fmla="*/ 2147483647 h 72"/>
              <a:gd name="T32" fmla="*/ 2147483647 w 64"/>
              <a:gd name="T33" fmla="*/ 2147483647 h 72"/>
              <a:gd name="T34" fmla="*/ 2147483647 w 64"/>
              <a:gd name="T35" fmla="*/ 2147483647 h 72"/>
              <a:gd name="T36" fmla="*/ 2147483647 w 64"/>
              <a:gd name="T37" fmla="*/ 2147483647 h 72"/>
              <a:gd name="T38" fmla="*/ 2147483647 w 64"/>
              <a:gd name="T39" fmla="*/ 2147483647 h 72"/>
              <a:gd name="T40" fmla="*/ 2147483647 w 64"/>
              <a:gd name="T41" fmla="*/ 2147483647 h 72"/>
              <a:gd name="T42" fmla="*/ 2147483647 w 64"/>
              <a:gd name="T43" fmla="*/ 2147483647 h 72"/>
              <a:gd name="T44" fmla="*/ 2147483647 w 64"/>
              <a:gd name="T45" fmla="*/ 2147483647 h 72"/>
              <a:gd name="T46" fmla="*/ 2147483647 w 64"/>
              <a:gd name="T47" fmla="*/ 2147483647 h 72"/>
              <a:gd name="T48" fmla="*/ 2147483647 w 64"/>
              <a:gd name="T49" fmla="*/ 2147483647 h 72"/>
              <a:gd name="T50" fmla="*/ 2147483647 w 64"/>
              <a:gd name="T51" fmla="*/ 2147483647 h 72"/>
              <a:gd name="T52" fmla="*/ 2147483647 w 64"/>
              <a:gd name="T53" fmla="*/ 2147483647 h 72"/>
              <a:gd name="T54" fmla="*/ 2147483647 w 64"/>
              <a:gd name="T55" fmla="*/ 2147483647 h 72"/>
              <a:gd name="T56" fmla="*/ 2147483647 w 64"/>
              <a:gd name="T57" fmla="*/ 2147483647 h 72"/>
              <a:gd name="T58" fmla="*/ 2147483647 w 64"/>
              <a:gd name="T59" fmla="*/ 2147483647 h 72"/>
              <a:gd name="T60" fmla="*/ 2147483647 w 64"/>
              <a:gd name="T61" fmla="*/ 2147483647 h 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4"/>
              <a:gd name="T94" fmla="*/ 0 h 72"/>
              <a:gd name="T95" fmla="*/ 64 w 64"/>
              <a:gd name="T96" fmla="*/ 72 h 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4" h="72">
                <a:moveTo>
                  <a:pt x="62" y="72"/>
                </a:moveTo>
                <a:lnTo>
                  <a:pt x="54" y="70"/>
                </a:lnTo>
                <a:lnTo>
                  <a:pt x="50" y="66"/>
                </a:lnTo>
                <a:lnTo>
                  <a:pt x="40" y="56"/>
                </a:lnTo>
                <a:lnTo>
                  <a:pt x="20" y="44"/>
                </a:lnTo>
                <a:lnTo>
                  <a:pt x="0" y="28"/>
                </a:lnTo>
                <a:lnTo>
                  <a:pt x="2" y="26"/>
                </a:lnTo>
                <a:lnTo>
                  <a:pt x="4" y="24"/>
                </a:lnTo>
                <a:lnTo>
                  <a:pt x="10" y="20"/>
                </a:lnTo>
                <a:lnTo>
                  <a:pt x="14" y="14"/>
                </a:lnTo>
                <a:lnTo>
                  <a:pt x="16" y="8"/>
                </a:lnTo>
                <a:lnTo>
                  <a:pt x="18" y="4"/>
                </a:lnTo>
                <a:lnTo>
                  <a:pt x="22" y="2"/>
                </a:lnTo>
                <a:lnTo>
                  <a:pt x="24" y="0"/>
                </a:lnTo>
                <a:lnTo>
                  <a:pt x="32" y="4"/>
                </a:lnTo>
                <a:lnTo>
                  <a:pt x="32" y="16"/>
                </a:lnTo>
                <a:lnTo>
                  <a:pt x="34" y="22"/>
                </a:lnTo>
                <a:lnTo>
                  <a:pt x="38" y="22"/>
                </a:lnTo>
                <a:lnTo>
                  <a:pt x="44" y="22"/>
                </a:lnTo>
                <a:lnTo>
                  <a:pt x="50" y="22"/>
                </a:lnTo>
                <a:lnTo>
                  <a:pt x="50" y="24"/>
                </a:lnTo>
                <a:lnTo>
                  <a:pt x="50" y="28"/>
                </a:lnTo>
                <a:lnTo>
                  <a:pt x="50" y="34"/>
                </a:lnTo>
                <a:lnTo>
                  <a:pt x="50" y="38"/>
                </a:lnTo>
                <a:lnTo>
                  <a:pt x="50" y="42"/>
                </a:lnTo>
                <a:lnTo>
                  <a:pt x="56" y="46"/>
                </a:lnTo>
                <a:lnTo>
                  <a:pt x="62" y="48"/>
                </a:lnTo>
                <a:lnTo>
                  <a:pt x="64" y="52"/>
                </a:lnTo>
                <a:lnTo>
                  <a:pt x="64" y="54"/>
                </a:lnTo>
                <a:lnTo>
                  <a:pt x="62" y="70"/>
                </a:lnTo>
                <a:lnTo>
                  <a:pt x="62" y="7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28" name="Freeform 140"/>
          <p:cNvSpPr/>
          <p:nvPr/>
        </p:nvSpPr>
        <p:spPr bwMode="auto">
          <a:xfrm>
            <a:off x="5143500" y="2468563"/>
            <a:ext cx="150813" cy="125412"/>
          </a:xfrm>
          <a:custGeom>
            <a:avLst/>
            <a:gdLst>
              <a:gd name="T0" fmla="*/ 2147483647 w 122"/>
              <a:gd name="T1" fmla="*/ 2147483647 h 98"/>
              <a:gd name="T2" fmla="*/ 2147483647 w 122"/>
              <a:gd name="T3" fmla="*/ 2147483647 h 98"/>
              <a:gd name="T4" fmla="*/ 2147483647 w 122"/>
              <a:gd name="T5" fmla="*/ 2147483647 h 98"/>
              <a:gd name="T6" fmla="*/ 2147483647 w 122"/>
              <a:gd name="T7" fmla="*/ 2147483647 h 98"/>
              <a:gd name="T8" fmla="*/ 2147483647 w 122"/>
              <a:gd name="T9" fmla="*/ 2147483647 h 98"/>
              <a:gd name="T10" fmla="*/ 2147483647 w 122"/>
              <a:gd name="T11" fmla="*/ 2147483647 h 98"/>
              <a:gd name="T12" fmla="*/ 2147483647 w 122"/>
              <a:gd name="T13" fmla="*/ 2147483647 h 98"/>
              <a:gd name="T14" fmla="*/ 2147483647 w 122"/>
              <a:gd name="T15" fmla="*/ 2147483647 h 98"/>
              <a:gd name="T16" fmla="*/ 2147483647 w 122"/>
              <a:gd name="T17" fmla="*/ 2147483647 h 98"/>
              <a:gd name="T18" fmla="*/ 2147483647 w 122"/>
              <a:gd name="T19" fmla="*/ 2147483647 h 98"/>
              <a:gd name="T20" fmla="*/ 2147483647 w 122"/>
              <a:gd name="T21" fmla="*/ 2147483647 h 98"/>
              <a:gd name="T22" fmla="*/ 2147483647 w 122"/>
              <a:gd name="T23" fmla="*/ 2147483647 h 98"/>
              <a:gd name="T24" fmla="*/ 2147483647 w 122"/>
              <a:gd name="T25" fmla="*/ 0 h 98"/>
              <a:gd name="T26" fmla="*/ 2147483647 w 122"/>
              <a:gd name="T27" fmla="*/ 2147483647 h 98"/>
              <a:gd name="T28" fmla="*/ 2147483647 w 122"/>
              <a:gd name="T29" fmla="*/ 2147483647 h 98"/>
              <a:gd name="T30" fmla="*/ 2147483647 w 122"/>
              <a:gd name="T31" fmla="*/ 2147483647 h 98"/>
              <a:gd name="T32" fmla="*/ 2147483647 w 122"/>
              <a:gd name="T33" fmla="*/ 2147483647 h 98"/>
              <a:gd name="T34" fmla="*/ 2147483647 w 122"/>
              <a:gd name="T35" fmla="*/ 2147483647 h 98"/>
              <a:gd name="T36" fmla="*/ 2147483647 w 122"/>
              <a:gd name="T37" fmla="*/ 2147483647 h 98"/>
              <a:gd name="T38" fmla="*/ 2147483647 w 122"/>
              <a:gd name="T39" fmla="*/ 2147483647 h 98"/>
              <a:gd name="T40" fmla="*/ 2147483647 w 122"/>
              <a:gd name="T41" fmla="*/ 2147483647 h 98"/>
              <a:gd name="T42" fmla="*/ 2147483647 w 122"/>
              <a:gd name="T43" fmla="*/ 2147483647 h 98"/>
              <a:gd name="T44" fmla="*/ 2147483647 w 122"/>
              <a:gd name="T45" fmla="*/ 2147483647 h 98"/>
              <a:gd name="T46" fmla="*/ 2147483647 w 122"/>
              <a:gd name="T47" fmla="*/ 2147483647 h 98"/>
              <a:gd name="T48" fmla="*/ 2147483647 w 122"/>
              <a:gd name="T49" fmla="*/ 2147483647 h 98"/>
              <a:gd name="T50" fmla="*/ 2147483647 w 122"/>
              <a:gd name="T51" fmla="*/ 2147483647 h 98"/>
              <a:gd name="T52" fmla="*/ 2147483647 w 122"/>
              <a:gd name="T53" fmla="*/ 2147483647 h 98"/>
              <a:gd name="T54" fmla="*/ 2147483647 w 122"/>
              <a:gd name="T55" fmla="*/ 2147483647 h 98"/>
              <a:gd name="T56" fmla="*/ 2147483647 w 122"/>
              <a:gd name="T57" fmla="*/ 2147483647 h 98"/>
              <a:gd name="T58" fmla="*/ 2147483647 w 122"/>
              <a:gd name="T59" fmla="*/ 2147483647 h 98"/>
              <a:gd name="T60" fmla="*/ 0 w 122"/>
              <a:gd name="T61" fmla="*/ 2147483647 h 98"/>
              <a:gd name="T62" fmla="*/ 2147483647 w 122"/>
              <a:gd name="T63" fmla="*/ 2147483647 h 98"/>
              <a:gd name="T64" fmla="*/ 2147483647 w 122"/>
              <a:gd name="T65" fmla="*/ 2147483647 h 98"/>
              <a:gd name="T66" fmla="*/ 2147483647 w 122"/>
              <a:gd name="T67" fmla="*/ 2147483647 h 98"/>
              <a:gd name="T68" fmla="*/ 2147483647 w 122"/>
              <a:gd name="T69" fmla="*/ 2147483647 h 98"/>
              <a:gd name="T70" fmla="*/ 2147483647 w 122"/>
              <a:gd name="T71" fmla="*/ 2147483647 h 98"/>
              <a:gd name="T72" fmla="*/ 2147483647 w 122"/>
              <a:gd name="T73" fmla="*/ 2147483647 h 98"/>
              <a:gd name="T74" fmla="*/ 2147483647 w 122"/>
              <a:gd name="T75" fmla="*/ 2147483647 h 98"/>
              <a:gd name="T76" fmla="*/ 2147483647 w 122"/>
              <a:gd name="T77" fmla="*/ 2147483647 h 98"/>
              <a:gd name="T78" fmla="*/ 2147483647 w 122"/>
              <a:gd name="T79" fmla="*/ 2147483647 h 98"/>
              <a:gd name="T80" fmla="*/ 2147483647 w 122"/>
              <a:gd name="T81" fmla="*/ 2147483647 h 98"/>
              <a:gd name="T82" fmla="*/ 2147483647 w 122"/>
              <a:gd name="T83" fmla="*/ 2147483647 h 98"/>
              <a:gd name="T84" fmla="*/ 2147483647 w 122"/>
              <a:gd name="T85" fmla="*/ 2147483647 h 98"/>
              <a:gd name="T86" fmla="*/ 2147483647 w 122"/>
              <a:gd name="T87" fmla="*/ 2147483647 h 98"/>
              <a:gd name="T88" fmla="*/ 2147483647 w 122"/>
              <a:gd name="T89" fmla="*/ 2147483647 h 98"/>
              <a:gd name="T90" fmla="*/ 2147483647 w 122"/>
              <a:gd name="T91" fmla="*/ 2147483647 h 98"/>
              <a:gd name="T92" fmla="*/ 2147483647 w 122"/>
              <a:gd name="T93" fmla="*/ 2147483647 h 98"/>
              <a:gd name="T94" fmla="*/ 2147483647 w 122"/>
              <a:gd name="T95" fmla="*/ 2147483647 h 98"/>
              <a:gd name="T96" fmla="*/ 2147483647 w 122"/>
              <a:gd name="T97" fmla="*/ 2147483647 h 98"/>
              <a:gd name="T98" fmla="*/ 2147483647 w 122"/>
              <a:gd name="T99" fmla="*/ 2147483647 h 98"/>
              <a:gd name="T100" fmla="*/ 2147483647 w 122"/>
              <a:gd name="T101" fmla="*/ 2147483647 h 98"/>
              <a:gd name="T102" fmla="*/ 2147483647 w 122"/>
              <a:gd name="T103" fmla="*/ 2147483647 h 98"/>
              <a:gd name="T104" fmla="*/ 2147483647 w 122"/>
              <a:gd name="T105" fmla="*/ 2147483647 h 98"/>
              <a:gd name="T106" fmla="*/ 2147483647 w 122"/>
              <a:gd name="T107" fmla="*/ 2147483647 h 98"/>
              <a:gd name="T108" fmla="*/ 2147483647 w 122"/>
              <a:gd name="T109" fmla="*/ 2147483647 h 98"/>
              <a:gd name="T110" fmla="*/ 2147483647 w 122"/>
              <a:gd name="T111" fmla="*/ 2147483647 h 98"/>
              <a:gd name="T112" fmla="*/ 2147483647 w 122"/>
              <a:gd name="T113" fmla="*/ 2147483647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
              <a:gd name="T172" fmla="*/ 0 h 98"/>
              <a:gd name="T173" fmla="*/ 122 w 122"/>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 h="98">
                <a:moveTo>
                  <a:pt x="122" y="48"/>
                </a:moveTo>
                <a:lnTo>
                  <a:pt x="120" y="44"/>
                </a:lnTo>
                <a:lnTo>
                  <a:pt x="114" y="42"/>
                </a:lnTo>
                <a:lnTo>
                  <a:pt x="108" y="42"/>
                </a:lnTo>
                <a:lnTo>
                  <a:pt x="104" y="38"/>
                </a:lnTo>
                <a:lnTo>
                  <a:pt x="104" y="34"/>
                </a:lnTo>
                <a:lnTo>
                  <a:pt x="104" y="30"/>
                </a:lnTo>
                <a:lnTo>
                  <a:pt x="104" y="26"/>
                </a:lnTo>
                <a:lnTo>
                  <a:pt x="102" y="22"/>
                </a:lnTo>
                <a:lnTo>
                  <a:pt x="98" y="18"/>
                </a:lnTo>
                <a:lnTo>
                  <a:pt x="94" y="16"/>
                </a:lnTo>
                <a:lnTo>
                  <a:pt x="90" y="10"/>
                </a:lnTo>
                <a:lnTo>
                  <a:pt x="90" y="0"/>
                </a:lnTo>
                <a:lnTo>
                  <a:pt x="68" y="6"/>
                </a:lnTo>
                <a:lnTo>
                  <a:pt x="46" y="14"/>
                </a:lnTo>
                <a:lnTo>
                  <a:pt x="42" y="16"/>
                </a:lnTo>
                <a:lnTo>
                  <a:pt x="40" y="18"/>
                </a:lnTo>
                <a:lnTo>
                  <a:pt x="38" y="24"/>
                </a:lnTo>
                <a:lnTo>
                  <a:pt x="34" y="30"/>
                </a:lnTo>
                <a:lnTo>
                  <a:pt x="32" y="30"/>
                </a:lnTo>
                <a:lnTo>
                  <a:pt x="28" y="30"/>
                </a:lnTo>
                <a:lnTo>
                  <a:pt x="20" y="30"/>
                </a:lnTo>
                <a:lnTo>
                  <a:pt x="20" y="40"/>
                </a:lnTo>
                <a:lnTo>
                  <a:pt x="20" y="46"/>
                </a:lnTo>
                <a:lnTo>
                  <a:pt x="18" y="50"/>
                </a:lnTo>
                <a:lnTo>
                  <a:pt x="12" y="54"/>
                </a:lnTo>
                <a:lnTo>
                  <a:pt x="6" y="58"/>
                </a:lnTo>
                <a:lnTo>
                  <a:pt x="4" y="62"/>
                </a:lnTo>
                <a:lnTo>
                  <a:pt x="4" y="66"/>
                </a:lnTo>
                <a:lnTo>
                  <a:pt x="2" y="74"/>
                </a:lnTo>
                <a:lnTo>
                  <a:pt x="0" y="80"/>
                </a:lnTo>
                <a:lnTo>
                  <a:pt x="4" y="84"/>
                </a:lnTo>
                <a:lnTo>
                  <a:pt x="8" y="90"/>
                </a:lnTo>
                <a:lnTo>
                  <a:pt x="12" y="94"/>
                </a:lnTo>
                <a:lnTo>
                  <a:pt x="18" y="96"/>
                </a:lnTo>
                <a:lnTo>
                  <a:pt x="22" y="96"/>
                </a:lnTo>
                <a:lnTo>
                  <a:pt x="24" y="94"/>
                </a:lnTo>
                <a:lnTo>
                  <a:pt x="28" y="92"/>
                </a:lnTo>
                <a:lnTo>
                  <a:pt x="32" y="92"/>
                </a:lnTo>
                <a:lnTo>
                  <a:pt x="36" y="92"/>
                </a:lnTo>
                <a:lnTo>
                  <a:pt x="38" y="94"/>
                </a:lnTo>
                <a:lnTo>
                  <a:pt x="40" y="98"/>
                </a:lnTo>
                <a:lnTo>
                  <a:pt x="42" y="98"/>
                </a:lnTo>
                <a:lnTo>
                  <a:pt x="42" y="86"/>
                </a:lnTo>
                <a:lnTo>
                  <a:pt x="42" y="72"/>
                </a:lnTo>
                <a:lnTo>
                  <a:pt x="50" y="72"/>
                </a:lnTo>
                <a:lnTo>
                  <a:pt x="58" y="72"/>
                </a:lnTo>
                <a:lnTo>
                  <a:pt x="76" y="72"/>
                </a:lnTo>
                <a:lnTo>
                  <a:pt x="106" y="72"/>
                </a:lnTo>
                <a:lnTo>
                  <a:pt x="106" y="68"/>
                </a:lnTo>
                <a:lnTo>
                  <a:pt x="108" y="66"/>
                </a:lnTo>
                <a:lnTo>
                  <a:pt x="114" y="64"/>
                </a:lnTo>
                <a:lnTo>
                  <a:pt x="122" y="60"/>
                </a:lnTo>
                <a:lnTo>
                  <a:pt x="122" y="58"/>
                </a:lnTo>
                <a:lnTo>
                  <a:pt x="122" y="56"/>
                </a:lnTo>
                <a:lnTo>
                  <a:pt x="122" y="50"/>
                </a:lnTo>
                <a:lnTo>
                  <a:pt x="122" y="4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29" name="Freeform 141"/>
          <p:cNvSpPr/>
          <p:nvPr/>
        </p:nvSpPr>
        <p:spPr bwMode="auto">
          <a:xfrm>
            <a:off x="5092700" y="2570163"/>
            <a:ext cx="109538" cy="138112"/>
          </a:xfrm>
          <a:custGeom>
            <a:avLst/>
            <a:gdLst>
              <a:gd name="T0" fmla="*/ 2147483647 w 90"/>
              <a:gd name="T1" fmla="*/ 2147483647 h 110"/>
              <a:gd name="T2" fmla="*/ 2147483647 w 90"/>
              <a:gd name="T3" fmla="*/ 2147483647 h 110"/>
              <a:gd name="T4" fmla="*/ 0 w 90"/>
              <a:gd name="T5" fmla="*/ 2147483647 h 110"/>
              <a:gd name="T6" fmla="*/ 2147483647 w 90"/>
              <a:gd name="T7" fmla="*/ 2147483647 h 110"/>
              <a:gd name="T8" fmla="*/ 2147483647 w 90"/>
              <a:gd name="T9" fmla="*/ 2147483647 h 110"/>
              <a:gd name="T10" fmla="*/ 2147483647 w 90"/>
              <a:gd name="T11" fmla="*/ 2147483647 h 110"/>
              <a:gd name="T12" fmla="*/ 2147483647 w 90"/>
              <a:gd name="T13" fmla="*/ 2147483647 h 110"/>
              <a:gd name="T14" fmla="*/ 2147483647 w 90"/>
              <a:gd name="T15" fmla="*/ 2147483647 h 110"/>
              <a:gd name="T16" fmla="*/ 2147483647 w 90"/>
              <a:gd name="T17" fmla="*/ 2147483647 h 110"/>
              <a:gd name="T18" fmla="*/ 2147483647 w 90"/>
              <a:gd name="T19" fmla="*/ 0 h 110"/>
              <a:gd name="T20" fmla="*/ 2147483647 w 90"/>
              <a:gd name="T21" fmla="*/ 2147483647 h 110"/>
              <a:gd name="T22" fmla="*/ 2147483647 w 90"/>
              <a:gd name="T23" fmla="*/ 2147483647 h 110"/>
              <a:gd name="T24" fmla="*/ 2147483647 w 90"/>
              <a:gd name="T25" fmla="*/ 2147483647 h 110"/>
              <a:gd name="T26" fmla="*/ 2147483647 w 90"/>
              <a:gd name="T27" fmla="*/ 2147483647 h 110"/>
              <a:gd name="T28" fmla="*/ 2147483647 w 90"/>
              <a:gd name="T29" fmla="*/ 2147483647 h 110"/>
              <a:gd name="T30" fmla="*/ 2147483647 w 90"/>
              <a:gd name="T31" fmla="*/ 2147483647 h 110"/>
              <a:gd name="T32" fmla="*/ 2147483647 w 90"/>
              <a:gd name="T33" fmla="*/ 2147483647 h 110"/>
              <a:gd name="T34" fmla="*/ 2147483647 w 90"/>
              <a:gd name="T35" fmla="*/ 2147483647 h 110"/>
              <a:gd name="T36" fmla="*/ 2147483647 w 90"/>
              <a:gd name="T37" fmla="*/ 2147483647 h 110"/>
              <a:gd name="T38" fmla="*/ 2147483647 w 90"/>
              <a:gd name="T39" fmla="*/ 2147483647 h 110"/>
              <a:gd name="T40" fmla="*/ 2147483647 w 90"/>
              <a:gd name="T41" fmla="*/ 2147483647 h 110"/>
              <a:gd name="T42" fmla="*/ 2147483647 w 90"/>
              <a:gd name="T43" fmla="*/ 2147483647 h 110"/>
              <a:gd name="T44" fmla="*/ 2147483647 w 90"/>
              <a:gd name="T45" fmla="*/ 2147483647 h 110"/>
              <a:gd name="T46" fmla="*/ 2147483647 w 90"/>
              <a:gd name="T47" fmla="*/ 2147483647 h 110"/>
              <a:gd name="T48" fmla="*/ 2147483647 w 90"/>
              <a:gd name="T49" fmla="*/ 2147483647 h 110"/>
              <a:gd name="T50" fmla="*/ 2147483647 w 90"/>
              <a:gd name="T51" fmla="*/ 2147483647 h 110"/>
              <a:gd name="T52" fmla="*/ 2147483647 w 90"/>
              <a:gd name="T53" fmla="*/ 2147483647 h 110"/>
              <a:gd name="T54" fmla="*/ 2147483647 w 90"/>
              <a:gd name="T55" fmla="*/ 2147483647 h 110"/>
              <a:gd name="T56" fmla="*/ 0 w 90"/>
              <a:gd name="T57" fmla="*/ 2147483647 h 110"/>
              <a:gd name="T58" fmla="*/ 0 w 90"/>
              <a:gd name="T59" fmla="*/ 2147483647 h 110"/>
              <a:gd name="T60" fmla="*/ 0 w 90"/>
              <a:gd name="T61" fmla="*/ 2147483647 h 110"/>
              <a:gd name="T62" fmla="*/ 2147483647 w 90"/>
              <a:gd name="T63" fmla="*/ 2147483647 h 1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
              <a:gd name="T97" fmla="*/ 0 h 110"/>
              <a:gd name="T98" fmla="*/ 90 w 90"/>
              <a:gd name="T99" fmla="*/ 110 h 1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 h="110">
                <a:moveTo>
                  <a:pt x="2" y="56"/>
                </a:moveTo>
                <a:lnTo>
                  <a:pt x="4" y="48"/>
                </a:lnTo>
                <a:lnTo>
                  <a:pt x="4" y="46"/>
                </a:lnTo>
                <a:lnTo>
                  <a:pt x="2" y="44"/>
                </a:lnTo>
                <a:lnTo>
                  <a:pt x="0" y="42"/>
                </a:lnTo>
                <a:lnTo>
                  <a:pt x="0" y="40"/>
                </a:lnTo>
                <a:lnTo>
                  <a:pt x="4" y="38"/>
                </a:lnTo>
                <a:lnTo>
                  <a:pt x="8" y="36"/>
                </a:lnTo>
                <a:lnTo>
                  <a:pt x="6" y="32"/>
                </a:lnTo>
                <a:lnTo>
                  <a:pt x="4" y="28"/>
                </a:lnTo>
                <a:lnTo>
                  <a:pt x="2" y="16"/>
                </a:lnTo>
                <a:lnTo>
                  <a:pt x="4" y="10"/>
                </a:lnTo>
                <a:lnTo>
                  <a:pt x="4" y="8"/>
                </a:lnTo>
                <a:lnTo>
                  <a:pt x="8" y="8"/>
                </a:lnTo>
                <a:lnTo>
                  <a:pt x="14" y="6"/>
                </a:lnTo>
                <a:lnTo>
                  <a:pt x="20" y="4"/>
                </a:lnTo>
                <a:lnTo>
                  <a:pt x="28" y="2"/>
                </a:lnTo>
                <a:lnTo>
                  <a:pt x="32" y="8"/>
                </a:lnTo>
                <a:lnTo>
                  <a:pt x="38" y="4"/>
                </a:lnTo>
                <a:lnTo>
                  <a:pt x="42" y="0"/>
                </a:lnTo>
                <a:lnTo>
                  <a:pt x="46" y="4"/>
                </a:lnTo>
                <a:lnTo>
                  <a:pt x="50" y="10"/>
                </a:lnTo>
                <a:lnTo>
                  <a:pt x="54" y="14"/>
                </a:lnTo>
                <a:lnTo>
                  <a:pt x="60" y="16"/>
                </a:lnTo>
                <a:lnTo>
                  <a:pt x="64" y="16"/>
                </a:lnTo>
                <a:lnTo>
                  <a:pt x="66" y="14"/>
                </a:lnTo>
                <a:lnTo>
                  <a:pt x="70" y="12"/>
                </a:lnTo>
                <a:lnTo>
                  <a:pt x="74" y="12"/>
                </a:lnTo>
                <a:lnTo>
                  <a:pt x="78" y="12"/>
                </a:lnTo>
                <a:lnTo>
                  <a:pt x="80" y="14"/>
                </a:lnTo>
                <a:lnTo>
                  <a:pt x="82" y="18"/>
                </a:lnTo>
                <a:lnTo>
                  <a:pt x="84" y="18"/>
                </a:lnTo>
                <a:lnTo>
                  <a:pt x="88" y="28"/>
                </a:lnTo>
                <a:lnTo>
                  <a:pt x="90" y="32"/>
                </a:lnTo>
                <a:lnTo>
                  <a:pt x="90" y="36"/>
                </a:lnTo>
                <a:lnTo>
                  <a:pt x="88" y="46"/>
                </a:lnTo>
                <a:lnTo>
                  <a:pt x="84" y="54"/>
                </a:lnTo>
                <a:lnTo>
                  <a:pt x="82" y="60"/>
                </a:lnTo>
                <a:lnTo>
                  <a:pt x="80" y="70"/>
                </a:lnTo>
                <a:lnTo>
                  <a:pt x="82" y="86"/>
                </a:lnTo>
                <a:lnTo>
                  <a:pt x="84" y="92"/>
                </a:lnTo>
                <a:lnTo>
                  <a:pt x="88" y="98"/>
                </a:lnTo>
                <a:lnTo>
                  <a:pt x="88" y="104"/>
                </a:lnTo>
                <a:lnTo>
                  <a:pt x="78" y="98"/>
                </a:lnTo>
                <a:lnTo>
                  <a:pt x="70" y="96"/>
                </a:lnTo>
                <a:lnTo>
                  <a:pt x="62" y="96"/>
                </a:lnTo>
                <a:lnTo>
                  <a:pt x="54" y="96"/>
                </a:lnTo>
                <a:lnTo>
                  <a:pt x="48" y="98"/>
                </a:lnTo>
                <a:lnTo>
                  <a:pt x="36" y="102"/>
                </a:lnTo>
                <a:lnTo>
                  <a:pt x="26" y="108"/>
                </a:lnTo>
                <a:lnTo>
                  <a:pt x="20" y="110"/>
                </a:lnTo>
                <a:lnTo>
                  <a:pt x="12" y="110"/>
                </a:lnTo>
                <a:lnTo>
                  <a:pt x="14" y="92"/>
                </a:lnTo>
                <a:lnTo>
                  <a:pt x="14" y="90"/>
                </a:lnTo>
                <a:lnTo>
                  <a:pt x="12" y="86"/>
                </a:lnTo>
                <a:lnTo>
                  <a:pt x="6" y="84"/>
                </a:lnTo>
                <a:lnTo>
                  <a:pt x="0" y="80"/>
                </a:lnTo>
                <a:lnTo>
                  <a:pt x="0" y="76"/>
                </a:lnTo>
                <a:lnTo>
                  <a:pt x="0" y="72"/>
                </a:lnTo>
                <a:lnTo>
                  <a:pt x="0" y="66"/>
                </a:lnTo>
                <a:lnTo>
                  <a:pt x="0" y="62"/>
                </a:lnTo>
                <a:lnTo>
                  <a:pt x="0" y="60"/>
                </a:lnTo>
                <a:lnTo>
                  <a:pt x="0" y="58"/>
                </a:lnTo>
                <a:lnTo>
                  <a:pt x="2" y="5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30" name="Freeform 142"/>
          <p:cNvSpPr/>
          <p:nvPr/>
        </p:nvSpPr>
        <p:spPr bwMode="auto">
          <a:xfrm>
            <a:off x="5191125" y="2560638"/>
            <a:ext cx="87313" cy="141287"/>
          </a:xfrm>
          <a:custGeom>
            <a:avLst/>
            <a:gdLst>
              <a:gd name="T0" fmla="*/ 2147483647 w 70"/>
              <a:gd name="T1" fmla="*/ 2147483647 h 112"/>
              <a:gd name="T2" fmla="*/ 2147483647 w 70"/>
              <a:gd name="T3" fmla="*/ 2147483647 h 112"/>
              <a:gd name="T4" fmla="*/ 2147483647 w 70"/>
              <a:gd name="T5" fmla="*/ 2147483647 h 112"/>
              <a:gd name="T6" fmla="*/ 2147483647 w 70"/>
              <a:gd name="T7" fmla="*/ 2147483647 h 112"/>
              <a:gd name="T8" fmla="*/ 2147483647 w 70"/>
              <a:gd name="T9" fmla="*/ 2147483647 h 112"/>
              <a:gd name="T10" fmla="*/ 2147483647 w 70"/>
              <a:gd name="T11" fmla="*/ 2147483647 h 112"/>
              <a:gd name="T12" fmla="*/ 2147483647 w 70"/>
              <a:gd name="T13" fmla="*/ 2147483647 h 112"/>
              <a:gd name="T14" fmla="*/ 2147483647 w 70"/>
              <a:gd name="T15" fmla="*/ 2147483647 h 112"/>
              <a:gd name="T16" fmla="*/ 0 w 70"/>
              <a:gd name="T17" fmla="*/ 2147483647 h 112"/>
              <a:gd name="T18" fmla="*/ 2147483647 w 70"/>
              <a:gd name="T19" fmla="*/ 2147483647 h 112"/>
              <a:gd name="T20" fmla="*/ 2147483647 w 70"/>
              <a:gd name="T21" fmla="*/ 2147483647 h 112"/>
              <a:gd name="T22" fmla="*/ 2147483647 w 70"/>
              <a:gd name="T23" fmla="*/ 2147483647 h 112"/>
              <a:gd name="T24" fmla="*/ 2147483647 w 70"/>
              <a:gd name="T25" fmla="*/ 2147483647 h 112"/>
              <a:gd name="T26" fmla="*/ 2147483647 w 70"/>
              <a:gd name="T27" fmla="*/ 2147483647 h 112"/>
              <a:gd name="T28" fmla="*/ 2147483647 w 70"/>
              <a:gd name="T29" fmla="*/ 2147483647 h 112"/>
              <a:gd name="T30" fmla="*/ 2147483647 w 70"/>
              <a:gd name="T31" fmla="*/ 2147483647 h 112"/>
              <a:gd name="T32" fmla="*/ 2147483647 w 70"/>
              <a:gd name="T33" fmla="*/ 2147483647 h 112"/>
              <a:gd name="T34" fmla="*/ 2147483647 w 70"/>
              <a:gd name="T35" fmla="*/ 0 h 112"/>
              <a:gd name="T36" fmla="*/ 2147483647 w 70"/>
              <a:gd name="T37" fmla="*/ 0 h 112"/>
              <a:gd name="T38" fmla="*/ 2147483647 w 70"/>
              <a:gd name="T39" fmla="*/ 0 h 112"/>
              <a:gd name="T40" fmla="*/ 2147483647 w 70"/>
              <a:gd name="T41" fmla="*/ 0 h 112"/>
              <a:gd name="T42" fmla="*/ 2147483647 w 70"/>
              <a:gd name="T43" fmla="*/ 0 h 112"/>
              <a:gd name="T44" fmla="*/ 2147483647 w 70"/>
              <a:gd name="T45" fmla="*/ 2147483647 h 112"/>
              <a:gd name="T46" fmla="*/ 2147483647 w 70"/>
              <a:gd name="T47" fmla="*/ 2147483647 h 112"/>
              <a:gd name="T48" fmla="*/ 2147483647 w 70"/>
              <a:gd name="T49" fmla="*/ 2147483647 h 112"/>
              <a:gd name="T50" fmla="*/ 2147483647 w 70"/>
              <a:gd name="T51" fmla="*/ 2147483647 h 112"/>
              <a:gd name="T52" fmla="*/ 2147483647 w 70"/>
              <a:gd name="T53" fmla="*/ 2147483647 h 112"/>
              <a:gd name="T54" fmla="*/ 2147483647 w 70"/>
              <a:gd name="T55" fmla="*/ 2147483647 h 112"/>
              <a:gd name="T56" fmla="*/ 2147483647 w 70"/>
              <a:gd name="T57" fmla="*/ 2147483647 h 112"/>
              <a:gd name="T58" fmla="*/ 2147483647 w 70"/>
              <a:gd name="T59" fmla="*/ 2147483647 h 112"/>
              <a:gd name="T60" fmla="*/ 2147483647 w 70"/>
              <a:gd name="T61" fmla="*/ 2147483647 h 112"/>
              <a:gd name="T62" fmla="*/ 2147483647 w 70"/>
              <a:gd name="T63" fmla="*/ 2147483647 h 112"/>
              <a:gd name="T64" fmla="*/ 2147483647 w 70"/>
              <a:gd name="T65" fmla="*/ 2147483647 h 112"/>
              <a:gd name="T66" fmla="*/ 2147483647 w 70"/>
              <a:gd name="T67" fmla="*/ 2147483647 h 112"/>
              <a:gd name="T68" fmla="*/ 2147483647 w 70"/>
              <a:gd name="T69" fmla="*/ 2147483647 h 112"/>
              <a:gd name="T70" fmla="*/ 2147483647 w 70"/>
              <a:gd name="T71" fmla="*/ 2147483647 h 112"/>
              <a:gd name="T72" fmla="*/ 2147483647 w 70"/>
              <a:gd name="T73" fmla="*/ 2147483647 h 112"/>
              <a:gd name="T74" fmla="*/ 2147483647 w 70"/>
              <a:gd name="T75" fmla="*/ 2147483647 h 11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0"/>
              <a:gd name="T115" fmla="*/ 0 h 112"/>
              <a:gd name="T116" fmla="*/ 70 w 70"/>
              <a:gd name="T117" fmla="*/ 112 h 11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0" h="112">
                <a:moveTo>
                  <a:pt x="68" y="92"/>
                </a:moveTo>
                <a:lnTo>
                  <a:pt x="60" y="94"/>
                </a:lnTo>
                <a:lnTo>
                  <a:pt x="50" y="98"/>
                </a:lnTo>
                <a:lnTo>
                  <a:pt x="34" y="108"/>
                </a:lnTo>
                <a:lnTo>
                  <a:pt x="28" y="110"/>
                </a:lnTo>
                <a:lnTo>
                  <a:pt x="16" y="112"/>
                </a:lnTo>
                <a:lnTo>
                  <a:pt x="8" y="112"/>
                </a:lnTo>
                <a:lnTo>
                  <a:pt x="2" y="94"/>
                </a:lnTo>
                <a:lnTo>
                  <a:pt x="0" y="78"/>
                </a:lnTo>
                <a:lnTo>
                  <a:pt x="2" y="68"/>
                </a:lnTo>
                <a:lnTo>
                  <a:pt x="4" y="62"/>
                </a:lnTo>
                <a:lnTo>
                  <a:pt x="8" y="54"/>
                </a:lnTo>
                <a:lnTo>
                  <a:pt x="10" y="44"/>
                </a:lnTo>
                <a:lnTo>
                  <a:pt x="10" y="40"/>
                </a:lnTo>
                <a:lnTo>
                  <a:pt x="8" y="36"/>
                </a:lnTo>
                <a:lnTo>
                  <a:pt x="4" y="26"/>
                </a:lnTo>
                <a:lnTo>
                  <a:pt x="4" y="14"/>
                </a:lnTo>
                <a:lnTo>
                  <a:pt x="4" y="0"/>
                </a:lnTo>
                <a:lnTo>
                  <a:pt x="12" y="0"/>
                </a:lnTo>
                <a:lnTo>
                  <a:pt x="20" y="0"/>
                </a:lnTo>
                <a:lnTo>
                  <a:pt x="38" y="0"/>
                </a:lnTo>
                <a:lnTo>
                  <a:pt x="50" y="0"/>
                </a:lnTo>
                <a:lnTo>
                  <a:pt x="52" y="6"/>
                </a:lnTo>
                <a:lnTo>
                  <a:pt x="54" y="12"/>
                </a:lnTo>
                <a:lnTo>
                  <a:pt x="56" y="14"/>
                </a:lnTo>
                <a:lnTo>
                  <a:pt x="56" y="20"/>
                </a:lnTo>
                <a:lnTo>
                  <a:pt x="56" y="26"/>
                </a:lnTo>
                <a:lnTo>
                  <a:pt x="56" y="28"/>
                </a:lnTo>
                <a:lnTo>
                  <a:pt x="56" y="30"/>
                </a:lnTo>
                <a:lnTo>
                  <a:pt x="58" y="36"/>
                </a:lnTo>
                <a:lnTo>
                  <a:pt x="58" y="40"/>
                </a:lnTo>
                <a:lnTo>
                  <a:pt x="58" y="44"/>
                </a:lnTo>
                <a:lnTo>
                  <a:pt x="60" y="50"/>
                </a:lnTo>
                <a:lnTo>
                  <a:pt x="60" y="74"/>
                </a:lnTo>
                <a:lnTo>
                  <a:pt x="56" y="76"/>
                </a:lnTo>
                <a:lnTo>
                  <a:pt x="62" y="84"/>
                </a:lnTo>
                <a:lnTo>
                  <a:pt x="70" y="92"/>
                </a:lnTo>
                <a:lnTo>
                  <a:pt x="68" y="9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31" name="Freeform 143"/>
          <p:cNvSpPr/>
          <p:nvPr/>
        </p:nvSpPr>
        <p:spPr bwMode="auto">
          <a:xfrm>
            <a:off x="5253038" y="2560638"/>
            <a:ext cx="36512" cy="115887"/>
          </a:xfrm>
          <a:custGeom>
            <a:avLst/>
            <a:gdLst>
              <a:gd name="T0" fmla="*/ 2147483647 w 30"/>
              <a:gd name="T1" fmla="*/ 2147483647 h 92"/>
              <a:gd name="T2" fmla="*/ 2147483647 w 30"/>
              <a:gd name="T3" fmla="*/ 2147483647 h 92"/>
              <a:gd name="T4" fmla="*/ 2147483647 w 30"/>
              <a:gd name="T5" fmla="*/ 2147483647 h 92"/>
              <a:gd name="T6" fmla="*/ 2147483647 w 30"/>
              <a:gd name="T7" fmla="*/ 2147483647 h 92"/>
              <a:gd name="T8" fmla="*/ 2147483647 w 30"/>
              <a:gd name="T9" fmla="*/ 2147483647 h 92"/>
              <a:gd name="T10" fmla="*/ 2147483647 w 30"/>
              <a:gd name="T11" fmla="*/ 2147483647 h 92"/>
              <a:gd name="T12" fmla="*/ 2147483647 w 30"/>
              <a:gd name="T13" fmla="*/ 2147483647 h 92"/>
              <a:gd name="T14" fmla="*/ 2147483647 w 30"/>
              <a:gd name="T15" fmla="*/ 2147483647 h 92"/>
              <a:gd name="T16" fmla="*/ 2147483647 w 30"/>
              <a:gd name="T17" fmla="*/ 2147483647 h 92"/>
              <a:gd name="T18" fmla="*/ 2147483647 w 30"/>
              <a:gd name="T19" fmla="*/ 2147483647 h 92"/>
              <a:gd name="T20" fmla="*/ 2147483647 w 30"/>
              <a:gd name="T21" fmla="*/ 2147483647 h 92"/>
              <a:gd name="T22" fmla="*/ 2147483647 w 30"/>
              <a:gd name="T23" fmla="*/ 2147483647 h 92"/>
              <a:gd name="T24" fmla="*/ 2147483647 w 30"/>
              <a:gd name="T25" fmla="*/ 2147483647 h 92"/>
              <a:gd name="T26" fmla="*/ 2147483647 w 30"/>
              <a:gd name="T27" fmla="*/ 2147483647 h 92"/>
              <a:gd name="T28" fmla="*/ 2147483647 w 30"/>
              <a:gd name="T29" fmla="*/ 2147483647 h 92"/>
              <a:gd name="T30" fmla="*/ 0 w 30"/>
              <a:gd name="T31" fmla="*/ 0 h 92"/>
              <a:gd name="T32" fmla="*/ 2147483647 w 30"/>
              <a:gd name="T33" fmla="*/ 0 h 92"/>
              <a:gd name="T34" fmla="*/ 2147483647 w 30"/>
              <a:gd name="T35" fmla="*/ 2147483647 h 92"/>
              <a:gd name="T36" fmla="*/ 2147483647 w 30"/>
              <a:gd name="T37" fmla="*/ 2147483647 h 92"/>
              <a:gd name="T38" fmla="*/ 2147483647 w 30"/>
              <a:gd name="T39" fmla="*/ 2147483647 h 92"/>
              <a:gd name="T40" fmla="*/ 2147483647 w 30"/>
              <a:gd name="T41" fmla="*/ 2147483647 h 92"/>
              <a:gd name="T42" fmla="*/ 2147483647 w 30"/>
              <a:gd name="T43" fmla="*/ 2147483647 h 92"/>
              <a:gd name="T44" fmla="*/ 2147483647 w 30"/>
              <a:gd name="T45" fmla="*/ 2147483647 h 92"/>
              <a:gd name="T46" fmla="*/ 2147483647 w 30"/>
              <a:gd name="T47" fmla="*/ 2147483647 h 92"/>
              <a:gd name="T48" fmla="*/ 2147483647 w 30"/>
              <a:gd name="T49" fmla="*/ 2147483647 h 92"/>
              <a:gd name="T50" fmla="*/ 2147483647 w 30"/>
              <a:gd name="T51" fmla="*/ 2147483647 h 92"/>
              <a:gd name="T52" fmla="*/ 2147483647 w 30"/>
              <a:gd name="T53" fmla="*/ 2147483647 h 92"/>
              <a:gd name="T54" fmla="*/ 2147483647 w 30"/>
              <a:gd name="T55" fmla="*/ 2147483647 h 92"/>
              <a:gd name="T56" fmla="*/ 2147483647 w 30"/>
              <a:gd name="T57" fmla="*/ 2147483647 h 92"/>
              <a:gd name="T58" fmla="*/ 2147483647 w 30"/>
              <a:gd name="T59" fmla="*/ 2147483647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
              <a:gd name="T91" fmla="*/ 0 h 92"/>
              <a:gd name="T92" fmla="*/ 30 w 30"/>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 h="92">
                <a:moveTo>
                  <a:pt x="20" y="92"/>
                </a:moveTo>
                <a:lnTo>
                  <a:pt x="12" y="84"/>
                </a:lnTo>
                <a:lnTo>
                  <a:pt x="6" y="76"/>
                </a:lnTo>
                <a:lnTo>
                  <a:pt x="10" y="74"/>
                </a:lnTo>
                <a:lnTo>
                  <a:pt x="10" y="50"/>
                </a:lnTo>
                <a:lnTo>
                  <a:pt x="8" y="44"/>
                </a:lnTo>
                <a:lnTo>
                  <a:pt x="8" y="40"/>
                </a:lnTo>
                <a:lnTo>
                  <a:pt x="8" y="36"/>
                </a:lnTo>
                <a:lnTo>
                  <a:pt x="6" y="30"/>
                </a:lnTo>
                <a:lnTo>
                  <a:pt x="6" y="28"/>
                </a:lnTo>
                <a:lnTo>
                  <a:pt x="6" y="26"/>
                </a:lnTo>
                <a:lnTo>
                  <a:pt x="6" y="20"/>
                </a:lnTo>
                <a:lnTo>
                  <a:pt x="6" y="14"/>
                </a:lnTo>
                <a:lnTo>
                  <a:pt x="4" y="12"/>
                </a:lnTo>
                <a:lnTo>
                  <a:pt x="2" y="6"/>
                </a:lnTo>
                <a:lnTo>
                  <a:pt x="0" y="0"/>
                </a:lnTo>
                <a:lnTo>
                  <a:pt x="18" y="0"/>
                </a:lnTo>
                <a:lnTo>
                  <a:pt x="14" y="4"/>
                </a:lnTo>
                <a:lnTo>
                  <a:pt x="14" y="10"/>
                </a:lnTo>
                <a:lnTo>
                  <a:pt x="14" y="12"/>
                </a:lnTo>
                <a:lnTo>
                  <a:pt x="16" y="16"/>
                </a:lnTo>
                <a:lnTo>
                  <a:pt x="24" y="22"/>
                </a:lnTo>
                <a:lnTo>
                  <a:pt x="24" y="26"/>
                </a:lnTo>
                <a:lnTo>
                  <a:pt x="24" y="40"/>
                </a:lnTo>
                <a:lnTo>
                  <a:pt x="26" y="52"/>
                </a:lnTo>
                <a:lnTo>
                  <a:pt x="26" y="64"/>
                </a:lnTo>
                <a:lnTo>
                  <a:pt x="28" y="84"/>
                </a:lnTo>
                <a:lnTo>
                  <a:pt x="28" y="86"/>
                </a:lnTo>
                <a:lnTo>
                  <a:pt x="30" y="88"/>
                </a:lnTo>
                <a:lnTo>
                  <a:pt x="20" y="9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32" name="Freeform 144"/>
          <p:cNvSpPr/>
          <p:nvPr/>
        </p:nvSpPr>
        <p:spPr bwMode="auto">
          <a:xfrm>
            <a:off x="5270500" y="2532063"/>
            <a:ext cx="58738" cy="139700"/>
          </a:xfrm>
          <a:custGeom>
            <a:avLst/>
            <a:gdLst>
              <a:gd name="T0" fmla="*/ 2147483647 w 46"/>
              <a:gd name="T1" fmla="*/ 2147483647 h 110"/>
              <a:gd name="T2" fmla="*/ 2147483647 w 46"/>
              <a:gd name="T3" fmla="*/ 2147483647 h 110"/>
              <a:gd name="T4" fmla="*/ 2147483647 w 46"/>
              <a:gd name="T5" fmla="*/ 2147483647 h 110"/>
              <a:gd name="T6" fmla="*/ 2147483647 w 46"/>
              <a:gd name="T7" fmla="*/ 2147483647 h 110"/>
              <a:gd name="T8" fmla="*/ 2147483647 w 46"/>
              <a:gd name="T9" fmla="*/ 2147483647 h 110"/>
              <a:gd name="T10" fmla="*/ 2147483647 w 46"/>
              <a:gd name="T11" fmla="*/ 2147483647 h 110"/>
              <a:gd name="T12" fmla="*/ 2147483647 w 46"/>
              <a:gd name="T13" fmla="*/ 2147483647 h 110"/>
              <a:gd name="T14" fmla="*/ 2147483647 w 46"/>
              <a:gd name="T15" fmla="*/ 2147483647 h 110"/>
              <a:gd name="T16" fmla="*/ 2147483647 w 46"/>
              <a:gd name="T17" fmla="*/ 2147483647 h 110"/>
              <a:gd name="T18" fmla="*/ 2147483647 w 46"/>
              <a:gd name="T19" fmla="*/ 0 h 110"/>
              <a:gd name="T20" fmla="*/ 2147483647 w 46"/>
              <a:gd name="T21" fmla="*/ 2147483647 h 110"/>
              <a:gd name="T22" fmla="*/ 2147483647 w 46"/>
              <a:gd name="T23" fmla="*/ 0 h 110"/>
              <a:gd name="T24" fmla="*/ 2147483647 w 46"/>
              <a:gd name="T25" fmla="*/ 2147483647 h 110"/>
              <a:gd name="T26" fmla="*/ 2147483647 w 46"/>
              <a:gd name="T27" fmla="*/ 2147483647 h 110"/>
              <a:gd name="T28" fmla="*/ 2147483647 w 46"/>
              <a:gd name="T29" fmla="*/ 2147483647 h 110"/>
              <a:gd name="T30" fmla="*/ 2147483647 w 46"/>
              <a:gd name="T31" fmla="*/ 2147483647 h 110"/>
              <a:gd name="T32" fmla="*/ 2147483647 w 46"/>
              <a:gd name="T33" fmla="*/ 2147483647 h 110"/>
              <a:gd name="T34" fmla="*/ 2147483647 w 46"/>
              <a:gd name="T35" fmla="*/ 2147483647 h 110"/>
              <a:gd name="T36" fmla="*/ 2147483647 w 46"/>
              <a:gd name="T37" fmla="*/ 2147483647 h 110"/>
              <a:gd name="T38" fmla="*/ 0 w 46"/>
              <a:gd name="T39" fmla="*/ 2147483647 h 110"/>
              <a:gd name="T40" fmla="*/ 0 w 46"/>
              <a:gd name="T41" fmla="*/ 2147483647 h 110"/>
              <a:gd name="T42" fmla="*/ 0 w 46"/>
              <a:gd name="T43" fmla="*/ 2147483647 h 110"/>
              <a:gd name="T44" fmla="*/ 2147483647 w 46"/>
              <a:gd name="T45" fmla="*/ 2147483647 h 110"/>
              <a:gd name="T46" fmla="*/ 2147483647 w 46"/>
              <a:gd name="T47" fmla="*/ 2147483647 h 110"/>
              <a:gd name="T48" fmla="*/ 2147483647 w 46"/>
              <a:gd name="T49" fmla="*/ 2147483647 h 110"/>
              <a:gd name="T50" fmla="*/ 2147483647 w 46"/>
              <a:gd name="T51" fmla="*/ 2147483647 h 110"/>
              <a:gd name="T52" fmla="*/ 2147483647 w 46"/>
              <a:gd name="T53" fmla="*/ 2147483647 h 110"/>
              <a:gd name="T54" fmla="*/ 2147483647 w 46"/>
              <a:gd name="T55" fmla="*/ 2147483647 h 110"/>
              <a:gd name="T56" fmla="*/ 2147483647 w 46"/>
              <a:gd name="T57" fmla="*/ 2147483647 h 110"/>
              <a:gd name="T58" fmla="*/ 2147483647 w 46"/>
              <a:gd name="T59" fmla="*/ 2147483647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
              <a:gd name="T91" fmla="*/ 0 h 110"/>
              <a:gd name="T92" fmla="*/ 46 w 46"/>
              <a:gd name="T93" fmla="*/ 110 h 11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 h="110">
                <a:moveTo>
                  <a:pt x="16" y="110"/>
                </a:moveTo>
                <a:lnTo>
                  <a:pt x="30" y="104"/>
                </a:lnTo>
                <a:lnTo>
                  <a:pt x="30" y="60"/>
                </a:lnTo>
                <a:lnTo>
                  <a:pt x="40" y="46"/>
                </a:lnTo>
                <a:lnTo>
                  <a:pt x="44" y="36"/>
                </a:lnTo>
                <a:lnTo>
                  <a:pt x="46" y="30"/>
                </a:lnTo>
                <a:lnTo>
                  <a:pt x="44" y="18"/>
                </a:lnTo>
                <a:lnTo>
                  <a:pt x="40" y="10"/>
                </a:lnTo>
                <a:lnTo>
                  <a:pt x="34" y="6"/>
                </a:lnTo>
                <a:lnTo>
                  <a:pt x="30" y="0"/>
                </a:lnTo>
                <a:lnTo>
                  <a:pt x="20" y="2"/>
                </a:lnTo>
                <a:lnTo>
                  <a:pt x="20" y="0"/>
                </a:lnTo>
                <a:lnTo>
                  <a:pt x="20" y="6"/>
                </a:lnTo>
                <a:lnTo>
                  <a:pt x="20" y="8"/>
                </a:lnTo>
                <a:lnTo>
                  <a:pt x="20" y="10"/>
                </a:lnTo>
                <a:lnTo>
                  <a:pt x="12" y="14"/>
                </a:lnTo>
                <a:lnTo>
                  <a:pt x="6" y="16"/>
                </a:lnTo>
                <a:lnTo>
                  <a:pt x="4" y="18"/>
                </a:lnTo>
                <a:lnTo>
                  <a:pt x="4" y="22"/>
                </a:lnTo>
                <a:lnTo>
                  <a:pt x="0" y="26"/>
                </a:lnTo>
                <a:lnTo>
                  <a:pt x="0" y="32"/>
                </a:lnTo>
                <a:lnTo>
                  <a:pt x="0" y="34"/>
                </a:lnTo>
                <a:lnTo>
                  <a:pt x="2" y="38"/>
                </a:lnTo>
                <a:lnTo>
                  <a:pt x="10" y="44"/>
                </a:lnTo>
                <a:lnTo>
                  <a:pt x="10" y="48"/>
                </a:lnTo>
                <a:lnTo>
                  <a:pt x="10" y="62"/>
                </a:lnTo>
                <a:lnTo>
                  <a:pt x="12" y="74"/>
                </a:lnTo>
                <a:lnTo>
                  <a:pt x="12" y="86"/>
                </a:lnTo>
                <a:lnTo>
                  <a:pt x="14" y="106"/>
                </a:lnTo>
                <a:lnTo>
                  <a:pt x="16" y="11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33" name="Freeform 145"/>
          <p:cNvSpPr/>
          <p:nvPr/>
        </p:nvSpPr>
        <p:spPr bwMode="auto">
          <a:xfrm>
            <a:off x="5308600" y="2495550"/>
            <a:ext cx="234950" cy="219075"/>
          </a:xfrm>
          <a:custGeom>
            <a:avLst/>
            <a:gdLst>
              <a:gd name="T0" fmla="*/ 2147483647 w 189"/>
              <a:gd name="T1" fmla="*/ 2147483647 h 174"/>
              <a:gd name="T2" fmla="*/ 2147483647 w 189"/>
              <a:gd name="T3" fmla="*/ 2147483647 h 174"/>
              <a:gd name="T4" fmla="*/ 2147483647 w 189"/>
              <a:gd name="T5" fmla="*/ 2147483647 h 174"/>
              <a:gd name="T6" fmla="*/ 2147483647 w 189"/>
              <a:gd name="T7" fmla="*/ 2147483647 h 174"/>
              <a:gd name="T8" fmla="*/ 2147483647 w 189"/>
              <a:gd name="T9" fmla="*/ 2147483647 h 174"/>
              <a:gd name="T10" fmla="*/ 0 w 189"/>
              <a:gd name="T11" fmla="*/ 2147483647 h 174"/>
              <a:gd name="T12" fmla="*/ 2147483647 w 189"/>
              <a:gd name="T13" fmla="*/ 2147483647 h 174"/>
              <a:gd name="T14" fmla="*/ 2147483647 w 189"/>
              <a:gd name="T15" fmla="*/ 2147483647 h 174"/>
              <a:gd name="T16" fmla="*/ 2147483647 w 189"/>
              <a:gd name="T17" fmla="*/ 2147483647 h 174"/>
              <a:gd name="T18" fmla="*/ 2147483647 w 189"/>
              <a:gd name="T19" fmla="*/ 2147483647 h 174"/>
              <a:gd name="T20" fmla="*/ 2147483647 w 189"/>
              <a:gd name="T21" fmla="*/ 0 h 174"/>
              <a:gd name="T22" fmla="*/ 2147483647 w 189"/>
              <a:gd name="T23" fmla="*/ 0 h 174"/>
              <a:gd name="T24" fmla="*/ 2147483647 w 189"/>
              <a:gd name="T25" fmla="*/ 2147483647 h 174"/>
              <a:gd name="T26" fmla="*/ 2147483647 w 189"/>
              <a:gd name="T27" fmla="*/ 2147483647 h 174"/>
              <a:gd name="T28" fmla="*/ 2147483647 w 189"/>
              <a:gd name="T29" fmla="*/ 2147483647 h 174"/>
              <a:gd name="T30" fmla="*/ 2147483647 w 189"/>
              <a:gd name="T31" fmla="*/ 2147483647 h 174"/>
              <a:gd name="T32" fmla="*/ 2147483647 w 189"/>
              <a:gd name="T33" fmla="*/ 2147483647 h 174"/>
              <a:gd name="T34" fmla="*/ 2147483647 w 189"/>
              <a:gd name="T35" fmla="*/ 2147483647 h 174"/>
              <a:gd name="T36" fmla="*/ 2147483647 w 189"/>
              <a:gd name="T37" fmla="*/ 2147483647 h 174"/>
              <a:gd name="T38" fmla="*/ 2147483647 w 189"/>
              <a:gd name="T39" fmla="*/ 2147483647 h 174"/>
              <a:gd name="T40" fmla="*/ 2147483647 w 189"/>
              <a:gd name="T41" fmla="*/ 2147483647 h 174"/>
              <a:gd name="T42" fmla="*/ 2147483647 w 189"/>
              <a:gd name="T43" fmla="*/ 2147483647 h 174"/>
              <a:gd name="T44" fmla="*/ 2147483647 w 189"/>
              <a:gd name="T45" fmla="*/ 2147483647 h 174"/>
              <a:gd name="T46" fmla="*/ 2147483647 w 189"/>
              <a:gd name="T47" fmla="*/ 0 h 174"/>
              <a:gd name="T48" fmla="*/ 2147483647 w 189"/>
              <a:gd name="T49" fmla="*/ 2147483647 h 174"/>
              <a:gd name="T50" fmla="*/ 2147483647 w 189"/>
              <a:gd name="T51" fmla="*/ 2147483647 h 174"/>
              <a:gd name="T52" fmla="*/ 2147483647 w 189"/>
              <a:gd name="T53" fmla="*/ 2147483647 h 174"/>
              <a:gd name="T54" fmla="*/ 2147483647 w 189"/>
              <a:gd name="T55" fmla="*/ 2147483647 h 174"/>
              <a:gd name="T56" fmla="*/ 2147483647 w 189"/>
              <a:gd name="T57" fmla="*/ 2147483647 h 174"/>
              <a:gd name="T58" fmla="*/ 2147483647 w 189"/>
              <a:gd name="T59" fmla="*/ 2147483647 h 174"/>
              <a:gd name="T60" fmla="*/ 2147483647 w 189"/>
              <a:gd name="T61" fmla="*/ 2147483647 h 174"/>
              <a:gd name="T62" fmla="*/ 2147483647 w 189"/>
              <a:gd name="T63" fmla="*/ 2147483647 h 174"/>
              <a:gd name="T64" fmla="*/ 2147483647 w 189"/>
              <a:gd name="T65" fmla="*/ 2147483647 h 174"/>
              <a:gd name="T66" fmla="*/ 2147483647 w 189"/>
              <a:gd name="T67" fmla="*/ 2147483647 h 174"/>
              <a:gd name="T68" fmla="*/ 2147483647 w 189"/>
              <a:gd name="T69" fmla="*/ 2147483647 h 174"/>
              <a:gd name="T70" fmla="*/ 2147483647 w 189"/>
              <a:gd name="T71" fmla="*/ 2147483647 h 174"/>
              <a:gd name="T72" fmla="*/ 2147483647 w 189"/>
              <a:gd name="T73" fmla="*/ 2147483647 h 174"/>
              <a:gd name="T74" fmla="*/ 2147483647 w 189"/>
              <a:gd name="T75" fmla="*/ 2147483647 h 174"/>
              <a:gd name="T76" fmla="*/ 2147483647 w 189"/>
              <a:gd name="T77" fmla="*/ 2147483647 h 174"/>
              <a:gd name="T78" fmla="*/ 2147483647 w 189"/>
              <a:gd name="T79" fmla="*/ 2147483647 h 174"/>
              <a:gd name="T80" fmla="*/ 2147483647 w 189"/>
              <a:gd name="T81" fmla="*/ 2147483647 h 17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9"/>
              <a:gd name="T124" fmla="*/ 0 h 174"/>
              <a:gd name="T125" fmla="*/ 189 w 189"/>
              <a:gd name="T126" fmla="*/ 174 h 17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9" h="174">
                <a:moveTo>
                  <a:pt x="90" y="168"/>
                </a:moveTo>
                <a:lnTo>
                  <a:pt x="74" y="170"/>
                </a:lnTo>
                <a:lnTo>
                  <a:pt x="58" y="174"/>
                </a:lnTo>
                <a:lnTo>
                  <a:pt x="52" y="172"/>
                </a:lnTo>
                <a:lnTo>
                  <a:pt x="46" y="166"/>
                </a:lnTo>
                <a:lnTo>
                  <a:pt x="40" y="152"/>
                </a:lnTo>
                <a:lnTo>
                  <a:pt x="36" y="146"/>
                </a:lnTo>
                <a:lnTo>
                  <a:pt x="32" y="138"/>
                </a:lnTo>
                <a:lnTo>
                  <a:pt x="24" y="134"/>
                </a:lnTo>
                <a:lnTo>
                  <a:pt x="18" y="132"/>
                </a:lnTo>
                <a:lnTo>
                  <a:pt x="0" y="134"/>
                </a:lnTo>
                <a:lnTo>
                  <a:pt x="0" y="90"/>
                </a:lnTo>
                <a:lnTo>
                  <a:pt x="10" y="76"/>
                </a:lnTo>
                <a:lnTo>
                  <a:pt x="14" y="66"/>
                </a:lnTo>
                <a:lnTo>
                  <a:pt x="16" y="60"/>
                </a:lnTo>
                <a:lnTo>
                  <a:pt x="14" y="48"/>
                </a:lnTo>
                <a:lnTo>
                  <a:pt x="10" y="40"/>
                </a:lnTo>
                <a:lnTo>
                  <a:pt x="14" y="26"/>
                </a:lnTo>
                <a:lnTo>
                  <a:pt x="18" y="12"/>
                </a:lnTo>
                <a:lnTo>
                  <a:pt x="22" y="8"/>
                </a:lnTo>
                <a:lnTo>
                  <a:pt x="28" y="4"/>
                </a:lnTo>
                <a:lnTo>
                  <a:pt x="34" y="0"/>
                </a:lnTo>
                <a:lnTo>
                  <a:pt x="44" y="0"/>
                </a:lnTo>
                <a:lnTo>
                  <a:pt x="46" y="0"/>
                </a:lnTo>
                <a:lnTo>
                  <a:pt x="50" y="2"/>
                </a:lnTo>
                <a:lnTo>
                  <a:pt x="56" y="8"/>
                </a:lnTo>
                <a:lnTo>
                  <a:pt x="62" y="12"/>
                </a:lnTo>
                <a:lnTo>
                  <a:pt x="64" y="14"/>
                </a:lnTo>
                <a:lnTo>
                  <a:pt x="68" y="16"/>
                </a:lnTo>
                <a:lnTo>
                  <a:pt x="72" y="14"/>
                </a:lnTo>
                <a:lnTo>
                  <a:pt x="72" y="12"/>
                </a:lnTo>
                <a:lnTo>
                  <a:pt x="74" y="10"/>
                </a:lnTo>
                <a:lnTo>
                  <a:pt x="78" y="10"/>
                </a:lnTo>
                <a:lnTo>
                  <a:pt x="86" y="10"/>
                </a:lnTo>
                <a:lnTo>
                  <a:pt x="90" y="14"/>
                </a:lnTo>
                <a:lnTo>
                  <a:pt x="94" y="16"/>
                </a:lnTo>
                <a:lnTo>
                  <a:pt x="100" y="18"/>
                </a:lnTo>
                <a:lnTo>
                  <a:pt x="108" y="16"/>
                </a:lnTo>
                <a:lnTo>
                  <a:pt x="114" y="12"/>
                </a:lnTo>
                <a:lnTo>
                  <a:pt x="120" y="10"/>
                </a:lnTo>
                <a:lnTo>
                  <a:pt x="128" y="8"/>
                </a:lnTo>
                <a:lnTo>
                  <a:pt x="134" y="8"/>
                </a:lnTo>
                <a:lnTo>
                  <a:pt x="138" y="10"/>
                </a:lnTo>
                <a:lnTo>
                  <a:pt x="142" y="10"/>
                </a:lnTo>
                <a:lnTo>
                  <a:pt x="151" y="12"/>
                </a:lnTo>
                <a:lnTo>
                  <a:pt x="155" y="10"/>
                </a:lnTo>
                <a:lnTo>
                  <a:pt x="161" y="8"/>
                </a:lnTo>
                <a:lnTo>
                  <a:pt x="171" y="0"/>
                </a:lnTo>
                <a:lnTo>
                  <a:pt x="175" y="6"/>
                </a:lnTo>
                <a:lnTo>
                  <a:pt x="179" y="10"/>
                </a:lnTo>
                <a:lnTo>
                  <a:pt x="183" y="22"/>
                </a:lnTo>
                <a:lnTo>
                  <a:pt x="185" y="26"/>
                </a:lnTo>
                <a:lnTo>
                  <a:pt x="189" y="30"/>
                </a:lnTo>
                <a:lnTo>
                  <a:pt x="187" y="46"/>
                </a:lnTo>
                <a:lnTo>
                  <a:pt x="183" y="46"/>
                </a:lnTo>
                <a:lnTo>
                  <a:pt x="179" y="46"/>
                </a:lnTo>
                <a:lnTo>
                  <a:pt x="175" y="60"/>
                </a:lnTo>
                <a:lnTo>
                  <a:pt x="171" y="70"/>
                </a:lnTo>
                <a:lnTo>
                  <a:pt x="165" y="82"/>
                </a:lnTo>
                <a:lnTo>
                  <a:pt x="161" y="92"/>
                </a:lnTo>
                <a:lnTo>
                  <a:pt x="159" y="94"/>
                </a:lnTo>
                <a:lnTo>
                  <a:pt x="157" y="96"/>
                </a:lnTo>
                <a:lnTo>
                  <a:pt x="155" y="98"/>
                </a:lnTo>
                <a:lnTo>
                  <a:pt x="153" y="98"/>
                </a:lnTo>
                <a:lnTo>
                  <a:pt x="151" y="108"/>
                </a:lnTo>
                <a:lnTo>
                  <a:pt x="146" y="120"/>
                </a:lnTo>
                <a:lnTo>
                  <a:pt x="142" y="130"/>
                </a:lnTo>
                <a:lnTo>
                  <a:pt x="138" y="134"/>
                </a:lnTo>
                <a:lnTo>
                  <a:pt x="134" y="136"/>
                </a:lnTo>
                <a:lnTo>
                  <a:pt x="132" y="134"/>
                </a:lnTo>
                <a:lnTo>
                  <a:pt x="130" y="132"/>
                </a:lnTo>
                <a:lnTo>
                  <a:pt x="128" y="124"/>
                </a:lnTo>
                <a:lnTo>
                  <a:pt x="122" y="126"/>
                </a:lnTo>
                <a:lnTo>
                  <a:pt x="116" y="130"/>
                </a:lnTo>
                <a:lnTo>
                  <a:pt x="110" y="134"/>
                </a:lnTo>
                <a:lnTo>
                  <a:pt x="104" y="138"/>
                </a:lnTo>
                <a:lnTo>
                  <a:pt x="100" y="146"/>
                </a:lnTo>
                <a:lnTo>
                  <a:pt x="98" y="150"/>
                </a:lnTo>
                <a:lnTo>
                  <a:pt x="96" y="158"/>
                </a:lnTo>
                <a:lnTo>
                  <a:pt x="96" y="168"/>
                </a:lnTo>
                <a:lnTo>
                  <a:pt x="94" y="168"/>
                </a:lnTo>
                <a:lnTo>
                  <a:pt x="90" y="16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34" name="Freeform 146"/>
          <p:cNvSpPr/>
          <p:nvPr/>
        </p:nvSpPr>
        <p:spPr bwMode="auto">
          <a:xfrm>
            <a:off x="5419725" y="2506663"/>
            <a:ext cx="158750" cy="261937"/>
          </a:xfrm>
          <a:custGeom>
            <a:avLst/>
            <a:gdLst>
              <a:gd name="T0" fmla="*/ 2147483647 w 127"/>
              <a:gd name="T1" fmla="*/ 2147483647 h 208"/>
              <a:gd name="T2" fmla="*/ 2147483647 w 127"/>
              <a:gd name="T3" fmla="*/ 2147483647 h 208"/>
              <a:gd name="T4" fmla="*/ 2147483647 w 127"/>
              <a:gd name="T5" fmla="*/ 2147483647 h 208"/>
              <a:gd name="T6" fmla="*/ 2147483647 w 127"/>
              <a:gd name="T7" fmla="*/ 2147483647 h 208"/>
              <a:gd name="T8" fmla="*/ 2147483647 w 127"/>
              <a:gd name="T9" fmla="*/ 2147483647 h 208"/>
              <a:gd name="T10" fmla="*/ 2147483647 w 127"/>
              <a:gd name="T11" fmla="*/ 2147483647 h 208"/>
              <a:gd name="T12" fmla="*/ 2147483647 w 127"/>
              <a:gd name="T13" fmla="*/ 2147483647 h 208"/>
              <a:gd name="T14" fmla="*/ 2147483647 w 127"/>
              <a:gd name="T15" fmla="*/ 2147483647 h 208"/>
              <a:gd name="T16" fmla="*/ 2147483647 w 127"/>
              <a:gd name="T17" fmla="*/ 2147483647 h 208"/>
              <a:gd name="T18" fmla="*/ 2147483647 w 127"/>
              <a:gd name="T19" fmla="*/ 2147483647 h 208"/>
              <a:gd name="T20" fmla="*/ 2147483647 w 127"/>
              <a:gd name="T21" fmla="*/ 2147483647 h 208"/>
              <a:gd name="T22" fmla="*/ 2147483647 w 127"/>
              <a:gd name="T23" fmla="*/ 2147483647 h 208"/>
              <a:gd name="T24" fmla="*/ 2147483647 w 127"/>
              <a:gd name="T25" fmla="*/ 2147483647 h 208"/>
              <a:gd name="T26" fmla="*/ 2147483647 w 127"/>
              <a:gd name="T27" fmla="*/ 2147483647 h 208"/>
              <a:gd name="T28" fmla="*/ 2147483647 w 127"/>
              <a:gd name="T29" fmla="*/ 2147483647 h 208"/>
              <a:gd name="T30" fmla="*/ 2147483647 w 127"/>
              <a:gd name="T31" fmla="*/ 2147483647 h 208"/>
              <a:gd name="T32" fmla="*/ 2147483647 w 127"/>
              <a:gd name="T33" fmla="*/ 2147483647 h 208"/>
              <a:gd name="T34" fmla="*/ 2147483647 w 127"/>
              <a:gd name="T35" fmla="*/ 2147483647 h 208"/>
              <a:gd name="T36" fmla="*/ 2147483647 w 127"/>
              <a:gd name="T37" fmla="*/ 2147483647 h 208"/>
              <a:gd name="T38" fmla="*/ 2147483647 w 127"/>
              <a:gd name="T39" fmla="*/ 2147483647 h 208"/>
              <a:gd name="T40" fmla="*/ 2147483647 w 127"/>
              <a:gd name="T41" fmla="*/ 2147483647 h 208"/>
              <a:gd name="T42" fmla="*/ 2147483647 w 127"/>
              <a:gd name="T43" fmla="*/ 2147483647 h 208"/>
              <a:gd name="T44" fmla="*/ 2147483647 w 127"/>
              <a:gd name="T45" fmla="*/ 2147483647 h 208"/>
              <a:gd name="T46" fmla="*/ 2147483647 w 127"/>
              <a:gd name="T47" fmla="*/ 2147483647 h 208"/>
              <a:gd name="T48" fmla="*/ 2147483647 w 127"/>
              <a:gd name="T49" fmla="*/ 2147483647 h 208"/>
              <a:gd name="T50" fmla="*/ 2147483647 w 127"/>
              <a:gd name="T51" fmla="*/ 2147483647 h 208"/>
              <a:gd name="T52" fmla="*/ 2147483647 w 127"/>
              <a:gd name="T53" fmla="*/ 2147483647 h 208"/>
              <a:gd name="T54" fmla="*/ 2147483647 w 127"/>
              <a:gd name="T55" fmla="*/ 2147483647 h 208"/>
              <a:gd name="T56" fmla="*/ 2147483647 w 127"/>
              <a:gd name="T57" fmla="*/ 2147483647 h 208"/>
              <a:gd name="T58" fmla="*/ 2147483647 w 127"/>
              <a:gd name="T59" fmla="*/ 2147483647 h 208"/>
              <a:gd name="T60" fmla="*/ 2147483647 w 127"/>
              <a:gd name="T61" fmla="*/ 2147483647 h 208"/>
              <a:gd name="T62" fmla="*/ 2147483647 w 127"/>
              <a:gd name="T63" fmla="*/ 2147483647 h 208"/>
              <a:gd name="T64" fmla="*/ 2147483647 w 127"/>
              <a:gd name="T65" fmla="*/ 2147483647 h 208"/>
              <a:gd name="T66" fmla="*/ 2147483647 w 127"/>
              <a:gd name="T67" fmla="*/ 2147483647 h 208"/>
              <a:gd name="T68" fmla="*/ 2147483647 w 127"/>
              <a:gd name="T69" fmla="*/ 2147483647 h 208"/>
              <a:gd name="T70" fmla="*/ 2147483647 w 127"/>
              <a:gd name="T71" fmla="*/ 2147483647 h 208"/>
              <a:gd name="T72" fmla="*/ 2147483647 w 127"/>
              <a:gd name="T73" fmla="*/ 2147483647 h 208"/>
              <a:gd name="T74" fmla="*/ 2147483647 w 127"/>
              <a:gd name="T75" fmla="*/ 2147483647 h 208"/>
              <a:gd name="T76" fmla="*/ 0 w 127"/>
              <a:gd name="T77" fmla="*/ 2147483647 h 2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7"/>
              <a:gd name="T118" fmla="*/ 0 h 208"/>
              <a:gd name="T119" fmla="*/ 127 w 127"/>
              <a:gd name="T120" fmla="*/ 208 h 20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7" h="208">
                <a:moveTo>
                  <a:pt x="6" y="158"/>
                </a:moveTo>
                <a:lnTo>
                  <a:pt x="6" y="148"/>
                </a:lnTo>
                <a:lnTo>
                  <a:pt x="8" y="140"/>
                </a:lnTo>
                <a:lnTo>
                  <a:pt x="10" y="136"/>
                </a:lnTo>
                <a:lnTo>
                  <a:pt x="14" y="128"/>
                </a:lnTo>
                <a:lnTo>
                  <a:pt x="20" y="124"/>
                </a:lnTo>
                <a:lnTo>
                  <a:pt x="26" y="120"/>
                </a:lnTo>
                <a:lnTo>
                  <a:pt x="32" y="116"/>
                </a:lnTo>
                <a:lnTo>
                  <a:pt x="38" y="114"/>
                </a:lnTo>
                <a:lnTo>
                  <a:pt x="40" y="122"/>
                </a:lnTo>
                <a:lnTo>
                  <a:pt x="42" y="124"/>
                </a:lnTo>
                <a:lnTo>
                  <a:pt x="44" y="126"/>
                </a:lnTo>
                <a:lnTo>
                  <a:pt x="48" y="124"/>
                </a:lnTo>
                <a:lnTo>
                  <a:pt x="52" y="120"/>
                </a:lnTo>
                <a:lnTo>
                  <a:pt x="56" y="110"/>
                </a:lnTo>
                <a:lnTo>
                  <a:pt x="61" y="98"/>
                </a:lnTo>
                <a:lnTo>
                  <a:pt x="63" y="88"/>
                </a:lnTo>
                <a:lnTo>
                  <a:pt x="65" y="88"/>
                </a:lnTo>
                <a:lnTo>
                  <a:pt x="67" y="86"/>
                </a:lnTo>
                <a:lnTo>
                  <a:pt x="69" y="84"/>
                </a:lnTo>
                <a:lnTo>
                  <a:pt x="71" y="82"/>
                </a:lnTo>
                <a:lnTo>
                  <a:pt x="75" y="72"/>
                </a:lnTo>
                <a:lnTo>
                  <a:pt x="81" y="60"/>
                </a:lnTo>
                <a:lnTo>
                  <a:pt x="85" y="50"/>
                </a:lnTo>
                <a:lnTo>
                  <a:pt x="89" y="36"/>
                </a:lnTo>
                <a:lnTo>
                  <a:pt x="93" y="36"/>
                </a:lnTo>
                <a:lnTo>
                  <a:pt x="97" y="36"/>
                </a:lnTo>
                <a:lnTo>
                  <a:pt x="99" y="20"/>
                </a:lnTo>
                <a:lnTo>
                  <a:pt x="95" y="16"/>
                </a:lnTo>
                <a:lnTo>
                  <a:pt x="93" y="12"/>
                </a:lnTo>
                <a:lnTo>
                  <a:pt x="89" y="0"/>
                </a:lnTo>
                <a:lnTo>
                  <a:pt x="91" y="2"/>
                </a:lnTo>
                <a:lnTo>
                  <a:pt x="93" y="0"/>
                </a:lnTo>
                <a:lnTo>
                  <a:pt x="97" y="6"/>
                </a:lnTo>
                <a:lnTo>
                  <a:pt x="103" y="14"/>
                </a:lnTo>
                <a:lnTo>
                  <a:pt x="107" y="20"/>
                </a:lnTo>
                <a:lnTo>
                  <a:pt x="109" y="26"/>
                </a:lnTo>
                <a:lnTo>
                  <a:pt x="107" y="44"/>
                </a:lnTo>
                <a:lnTo>
                  <a:pt x="109" y="50"/>
                </a:lnTo>
                <a:lnTo>
                  <a:pt x="109" y="54"/>
                </a:lnTo>
                <a:lnTo>
                  <a:pt x="117" y="60"/>
                </a:lnTo>
                <a:lnTo>
                  <a:pt x="99" y="60"/>
                </a:lnTo>
                <a:lnTo>
                  <a:pt x="93" y="62"/>
                </a:lnTo>
                <a:lnTo>
                  <a:pt x="91" y="64"/>
                </a:lnTo>
                <a:lnTo>
                  <a:pt x="89" y="66"/>
                </a:lnTo>
                <a:lnTo>
                  <a:pt x="93" y="70"/>
                </a:lnTo>
                <a:lnTo>
                  <a:pt x="101" y="78"/>
                </a:lnTo>
                <a:lnTo>
                  <a:pt x="111" y="88"/>
                </a:lnTo>
                <a:lnTo>
                  <a:pt x="115" y="96"/>
                </a:lnTo>
                <a:lnTo>
                  <a:pt x="117" y="106"/>
                </a:lnTo>
                <a:lnTo>
                  <a:pt x="113" y="110"/>
                </a:lnTo>
                <a:lnTo>
                  <a:pt x="107" y="116"/>
                </a:lnTo>
                <a:lnTo>
                  <a:pt x="101" y="126"/>
                </a:lnTo>
                <a:lnTo>
                  <a:pt x="99" y="136"/>
                </a:lnTo>
                <a:lnTo>
                  <a:pt x="99" y="144"/>
                </a:lnTo>
                <a:lnTo>
                  <a:pt x="101" y="154"/>
                </a:lnTo>
                <a:lnTo>
                  <a:pt x="109" y="168"/>
                </a:lnTo>
                <a:lnTo>
                  <a:pt x="119" y="182"/>
                </a:lnTo>
                <a:lnTo>
                  <a:pt x="127" y="194"/>
                </a:lnTo>
                <a:lnTo>
                  <a:pt x="127" y="208"/>
                </a:lnTo>
                <a:lnTo>
                  <a:pt x="121" y="208"/>
                </a:lnTo>
                <a:lnTo>
                  <a:pt x="111" y="208"/>
                </a:lnTo>
                <a:lnTo>
                  <a:pt x="107" y="206"/>
                </a:lnTo>
                <a:lnTo>
                  <a:pt x="103" y="204"/>
                </a:lnTo>
                <a:lnTo>
                  <a:pt x="81" y="204"/>
                </a:lnTo>
                <a:lnTo>
                  <a:pt x="81" y="202"/>
                </a:lnTo>
                <a:lnTo>
                  <a:pt x="46" y="200"/>
                </a:lnTo>
                <a:lnTo>
                  <a:pt x="46" y="204"/>
                </a:lnTo>
                <a:lnTo>
                  <a:pt x="22" y="202"/>
                </a:lnTo>
                <a:lnTo>
                  <a:pt x="24" y="198"/>
                </a:lnTo>
                <a:lnTo>
                  <a:pt x="24" y="188"/>
                </a:lnTo>
                <a:lnTo>
                  <a:pt x="22" y="182"/>
                </a:lnTo>
                <a:lnTo>
                  <a:pt x="22" y="174"/>
                </a:lnTo>
                <a:lnTo>
                  <a:pt x="24" y="168"/>
                </a:lnTo>
                <a:lnTo>
                  <a:pt x="14" y="166"/>
                </a:lnTo>
                <a:lnTo>
                  <a:pt x="10" y="164"/>
                </a:lnTo>
                <a:lnTo>
                  <a:pt x="6" y="160"/>
                </a:lnTo>
                <a:lnTo>
                  <a:pt x="0" y="158"/>
                </a:lnTo>
                <a:lnTo>
                  <a:pt x="6" y="15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35" name="Freeform 147"/>
          <p:cNvSpPr/>
          <p:nvPr/>
        </p:nvSpPr>
        <p:spPr bwMode="auto">
          <a:xfrm>
            <a:off x="5432425" y="2759075"/>
            <a:ext cx="111125" cy="139700"/>
          </a:xfrm>
          <a:custGeom>
            <a:avLst/>
            <a:gdLst>
              <a:gd name="T0" fmla="*/ 2147483647 w 89"/>
              <a:gd name="T1" fmla="*/ 2147483647 h 110"/>
              <a:gd name="T2" fmla="*/ 2147483647 w 89"/>
              <a:gd name="T3" fmla="*/ 2147483647 h 110"/>
              <a:gd name="T4" fmla="*/ 2147483647 w 89"/>
              <a:gd name="T5" fmla="*/ 2147483647 h 110"/>
              <a:gd name="T6" fmla="*/ 2147483647 w 89"/>
              <a:gd name="T7" fmla="*/ 2147483647 h 110"/>
              <a:gd name="T8" fmla="*/ 2147483647 w 89"/>
              <a:gd name="T9" fmla="*/ 2147483647 h 110"/>
              <a:gd name="T10" fmla="*/ 2147483647 w 89"/>
              <a:gd name="T11" fmla="*/ 2147483647 h 110"/>
              <a:gd name="T12" fmla="*/ 0 w 89"/>
              <a:gd name="T13" fmla="*/ 2147483647 h 110"/>
              <a:gd name="T14" fmla="*/ 0 w 89"/>
              <a:gd name="T15" fmla="*/ 2147483647 h 110"/>
              <a:gd name="T16" fmla="*/ 2147483647 w 89"/>
              <a:gd name="T17" fmla="*/ 2147483647 h 110"/>
              <a:gd name="T18" fmla="*/ 2147483647 w 89"/>
              <a:gd name="T19" fmla="*/ 2147483647 h 110"/>
              <a:gd name="T20" fmla="*/ 2147483647 w 89"/>
              <a:gd name="T21" fmla="*/ 2147483647 h 110"/>
              <a:gd name="T22" fmla="*/ 2147483647 w 89"/>
              <a:gd name="T23" fmla="*/ 2147483647 h 110"/>
              <a:gd name="T24" fmla="*/ 2147483647 w 89"/>
              <a:gd name="T25" fmla="*/ 2147483647 h 110"/>
              <a:gd name="T26" fmla="*/ 2147483647 w 89"/>
              <a:gd name="T27" fmla="*/ 2147483647 h 110"/>
              <a:gd name="T28" fmla="*/ 2147483647 w 89"/>
              <a:gd name="T29" fmla="*/ 2147483647 h 110"/>
              <a:gd name="T30" fmla="*/ 2147483647 w 89"/>
              <a:gd name="T31" fmla="*/ 2147483647 h 110"/>
              <a:gd name="T32" fmla="*/ 2147483647 w 89"/>
              <a:gd name="T33" fmla="*/ 2147483647 h 110"/>
              <a:gd name="T34" fmla="*/ 2147483647 w 89"/>
              <a:gd name="T35" fmla="*/ 2147483647 h 110"/>
              <a:gd name="T36" fmla="*/ 2147483647 w 89"/>
              <a:gd name="T37" fmla="*/ 2147483647 h 110"/>
              <a:gd name="T38" fmla="*/ 2147483647 w 89"/>
              <a:gd name="T39" fmla="*/ 2147483647 h 110"/>
              <a:gd name="T40" fmla="*/ 2147483647 w 89"/>
              <a:gd name="T41" fmla="*/ 2147483647 h 110"/>
              <a:gd name="T42" fmla="*/ 2147483647 w 89"/>
              <a:gd name="T43" fmla="*/ 2147483647 h 110"/>
              <a:gd name="T44" fmla="*/ 2147483647 w 89"/>
              <a:gd name="T45" fmla="*/ 2147483647 h 110"/>
              <a:gd name="T46" fmla="*/ 2147483647 w 89"/>
              <a:gd name="T47" fmla="*/ 2147483647 h 110"/>
              <a:gd name="T48" fmla="*/ 2147483647 w 89"/>
              <a:gd name="T49" fmla="*/ 2147483647 h 110"/>
              <a:gd name="T50" fmla="*/ 2147483647 w 89"/>
              <a:gd name="T51" fmla="*/ 2147483647 h 110"/>
              <a:gd name="T52" fmla="*/ 2147483647 w 89"/>
              <a:gd name="T53" fmla="*/ 2147483647 h 110"/>
              <a:gd name="T54" fmla="*/ 2147483647 w 89"/>
              <a:gd name="T55" fmla="*/ 2147483647 h 110"/>
              <a:gd name="T56" fmla="*/ 2147483647 w 89"/>
              <a:gd name="T57" fmla="*/ 2147483647 h 110"/>
              <a:gd name="T58" fmla="*/ 2147483647 w 89"/>
              <a:gd name="T59" fmla="*/ 2147483647 h 110"/>
              <a:gd name="T60" fmla="*/ 2147483647 w 89"/>
              <a:gd name="T61" fmla="*/ 2147483647 h 110"/>
              <a:gd name="T62" fmla="*/ 2147483647 w 89"/>
              <a:gd name="T63" fmla="*/ 2147483647 h 110"/>
              <a:gd name="T64" fmla="*/ 2147483647 w 89"/>
              <a:gd name="T65" fmla="*/ 2147483647 h 110"/>
              <a:gd name="T66" fmla="*/ 2147483647 w 89"/>
              <a:gd name="T67" fmla="*/ 2147483647 h 110"/>
              <a:gd name="T68" fmla="*/ 2147483647 w 89"/>
              <a:gd name="T69" fmla="*/ 2147483647 h 110"/>
              <a:gd name="T70" fmla="*/ 2147483647 w 89"/>
              <a:gd name="T71" fmla="*/ 2147483647 h 110"/>
              <a:gd name="T72" fmla="*/ 2147483647 w 89"/>
              <a:gd name="T73" fmla="*/ 2147483647 h 110"/>
              <a:gd name="T74" fmla="*/ 2147483647 w 89"/>
              <a:gd name="T75" fmla="*/ 2147483647 h 110"/>
              <a:gd name="T76" fmla="*/ 2147483647 w 89"/>
              <a:gd name="T77" fmla="*/ 2147483647 h 110"/>
              <a:gd name="T78" fmla="*/ 2147483647 w 89"/>
              <a:gd name="T79" fmla="*/ 2147483647 h 110"/>
              <a:gd name="T80" fmla="*/ 2147483647 w 89"/>
              <a:gd name="T81" fmla="*/ 2147483647 h 110"/>
              <a:gd name="T82" fmla="*/ 2147483647 w 89"/>
              <a:gd name="T83" fmla="*/ 2147483647 h 110"/>
              <a:gd name="T84" fmla="*/ 2147483647 w 89"/>
              <a:gd name="T85" fmla="*/ 2147483647 h 110"/>
              <a:gd name="T86" fmla="*/ 2147483647 w 89"/>
              <a:gd name="T87" fmla="*/ 2147483647 h 110"/>
              <a:gd name="T88" fmla="*/ 2147483647 w 89"/>
              <a:gd name="T89" fmla="*/ 2147483647 h 110"/>
              <a:gd name="T90" fmla="*/ 2147483647 w 89"/>
              <a:gd name="T91" fmla="*/ 2147483647 h 110"/>
              <a:gd name="T92" fmla="*/ 2147483647 w 89"/>
              <a:gd name="T93" fmla="*/ 2147483647 h 110"/>
              <a:gd name="T94" fmla="*/ 2147483647 w 89"/>
              <a:gd name="T95" fmla="*/ 2147483647 h 110"/>
              <a:gd name="T96" fmla="*/ 2147483647 w 89"/>
              <a:gd name="T97" fmla="*/ 2147483647 h 110"/>
              <a:gd name="T98" fmla="*/ 2147483647 w 89"/>
              <a:gd name="T99" fmla="*/ 2147483647 h 110"/>
              <a:gd name="T100" fmla="*/ 2147483647 w 89"/>
              <a:gd name="T101" fmla="*/ 0 h 110"/>
              <a:gd name="T102" fmla="*/ 2147483647 w 89"/>
              <a:gd name="T103" fmla="*/ 2147483647 h 11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
              <a:gd name="T157" fmla="*/ 0 h 110"/>
              <a:gd name="T158" fmla="*/ 89 w 89"/>
              <a:gd name="T159" fmla="*/ 110 h 11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 h="110">
                <a:moveTo>
                  <a:pt x="36" y="24"/>
                </a:moveTo>
                <a:lnTo>
                  <a:pt x="26" y="24"/>
                </a:lnTo>
                <a:lnTo>
                  <a:pt x="20" y="24"/>
                </a:lnTo>
                <a:lnTo>
                  <a:pt x="8" y="22"/>
                </a:lnTo>
                <a:lnTo>
                  <a:pt x="2" y="44"/>
                </a:lnTo>
                <a:lnTo>
                  <a:pt x="2" y="50"/>
                </a:lnTo>
                <a:lnTo>
                  <a:pt x="0" y="58"/>
                </a:lnTo>
                <a:lnTo>
                  <a:pt x="0" y="70"/>
                </a:lnTo>
                <a:lnTo>
                  <a:pt x="4" y="76"/>
                </a:lnTo>
                <a:lnTo>
                  <a:pt x="8" y="82"/>
                </a:lnTo>
                <a:lnTo>
                  <a:pt x="14" y="88"/>
                </a:lnTo>
                <a:lnTo>
                  <a:pt x="30" y="100"/>
                </a:lnTo>
                <a:lnTo>
                  <a:pt x="34" y="104"/>
                </a:lnTo>
                <a:lnTo>
                  <a:pt x="38" y="110"/>
                </a:lnTo>
                <a:lnTo>
                  <a:pt x="42" y="108"/>
                </a:lnTo>
                <a:lnTo>
                  <a:pt x="44" y="106"/>
                </a:lnTo>
                <a:lnTo>
                  <a:pt x="46" y="104"/>
                </a:lnTo>
                <a:lnTo>
                  <a:pt x="44" y="100"/>
                </a:lnTo>
                <a:lnTo>
                  <a:pt x="42" y="98"/>
                </a:lnTo>
                <a:lnTo>
                  <a:pt x="42" y="96"/>
                </a:lnTo>
                <a:lnTo>
                  <a:pt x="44" y="90"/>
                </a:lnTo>
                <a:lnTo>
                  <a:pt x="46" y="88"/>
                </a:lnTo>
                <a:lnTo>
                  <a:pt x="55" y="84"/>
                </a:lnTo>
                <a:lnTo>
                  <a:pt x="55" y="80"/>
                </a:lnTo>
                <a:lnTo>
                  <a:pt x="59" y="76"/>
                </a:lnTo>
                <a:lnTo>
                  <a:pt x="63" y="78"/>
                </a:lnTo>
                <a:lnTo>
                  <a:pt x="65" y="82"/>
                </a:lnTo>
                <a:lnTo>
                  <a:pt x="67" y="86"/>
                </a:lnTo>
                <a:lnTo>
                  <a:pt x="71" y="88"/>
                </a:lnTo>
                <a:lnTo>
                  <a:pt x="75" y="86"/>
                </a:lnTo>
                <a:lnTo>
                  <a:pt x="79" y="84"/>
                </a:lnTo>
                <a:lnTo>
                  <a:pt x="81" y="86"/>
                </a:lnTo>
                <a:lnTo>
                  <a:pt x="83" y="86"/>
                </a:lnTo>
                <a:lnTo>
                  <a:pt x="85" y="84"/>
                </a:lnTo>
                <a:lnTo>
                  <a:pt x="85" y="80"/>
                </a:lnTo>
                <a:lnTo>
                  <a:pt x="87" y="74"/>
                </a:lnTo>
                <a:lnTo>
                  <a:pt x="87" y="52"/>
                </a:lnTo>
                <a:lnTo>
                  <a:pt x="83" y="50"/>
                </a:lnTo>
                <a:lnTo>
                  <a:pt x="83" y="46"/>
                </a:lnTo>
                <a:lnTo>
                  <a:pt x="81" y="44"/>
                </a:lnTo>
                <a:lnTo>
                  <a:pt x="81" y="40"/>
                </a:lnTo>
                <a:lnTo>
                  <a:pt x="83" y="36"/>
                </a:lnTo>
                <a:lnTo>
                  <a:pt x="83" y="32"/>
                </a:lnTo>
                <a:lnTo>
                  <a:pt x="87" y="30"/>
                </a:lnTo>
                <a:lnTo>
                  <a:pt x="89" y="26"/>
                </a:lnTo>
                <a:lnTo>
                  <a:pt x="87" y="20"/>
                </a:lnTo>
                <a:lnTo>
                  <a:pt x="83" y="18"/>
                </a:lnTo>
                <a:lnTo>
                  <a:pt x="77" y="18"/>
                </a:lnTo>
                <a:lnTo>
                  <a:pt x="69" y="18"/>
                </a:lnTo>
                <a:lnTo>
                  <a:pt x="71" y="2"/>
                </a:lnTo>
                <a:lnTo>
                  <a:pt x="36" y="0"/>
                </a:lnTo>
                <a:lnTo>
                  <a:pt x="36" y="2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36" name="Freeform 148"/>
          <p:cNvSpPr/>
          <p:nvPr/>
        </p:nvSpPr>
        <p:spPr bwMode="auto">
          <a:xfrm>
            <a:off x="5480050" y="2732088"/>
            <a:ext cx="144463" cy="193675"/>
          </a:xfrm>
          <a:custGeom>
            <a:avLst/>
            <a:gdLst>
              <a:gd name="T0" fmla="*/ 2147483647 w 117"/>
              <a:gd name="T1" fmla="*/ 2147483647 h 154"/>
              <a:gd name="T2" fmla="*/ 2147483647 w 117"/>
              <a:gd name="T3" fmla="*/ 2147483647 h 154"/>
              <a:gd name="T4" fmla="*/ 2147483647 w 117"/>
              <a:gd name="T5" fmla="*/ 2147483647 h 154"/>
              <a:gd name="T6" fmla="*/ 0 w 117"/>
              <a:gd name="T7" fmla="*/ 2147483647 h 154"/>
              <a:gd name="T8" fmla="*/ 2147483647 w 117"/>
              <a:gd name="T9" fmla="*/ 2147483647 h 154"/>
              <a:gd name="T10" fmla="*/ 2147483647 w 117"/>
              <a:gd name="T11" fmla="*/ 2147483647 h 154"/>
              <a:gd name="T12" fmla="*/ 2147483647 w 117"/>
              <a:gd name="T13" fmla="*/ 2147483647 h 154"/>
              <a:gd name="T14" fmla="*/ 2147483647 w 117"/>
              <a:gd name="T15" fmla="*/ 2147483647 h 154"/>
              <a:gd name="T16" fmla="*/ 2147483647 w 117"/>
              <a:gd name="T17" fmla="*/ 2147483647 h 154"/>
              <a:gd name="T18" fmla="*/ 2147483647 w 117"/>
              <a:gd name="T19" fmla="*/ 2147483647 h 154"/>
              <a:gd name="T20" fmla="*/ 2147483647 w 117"/>
              <a:gd name="T21" fmla="*/ 2147483647 h 154"/>
              <a:gd name="T22" fmla="*/ 2147483647 w 117"/>
              <a:gd name="T23" fmla="*/ 2147483647 h 154"/>
              <a:gd name="T24" fmla="*/ 2147483647 w 117"/>
              <a:gd name="T25" fmla="*/ 2147483647 h 154"/>
              <a:gd name="T26" fmla="*/ 2147483647 w 117"/>
              <a:gd name="T27" fmla="*/ 2147483647 h 154"/>
              <a:gd name="T28" fmla="*/ 2147483647 w 117"/>
              <a:gd name="T29" fmla="*/ 2147483647 h 154"/>
              <a:gd name="T30" fmla="*/ 2147483647 w 117"/>
              <a:gd name="T31" fmla="*/ 2147483647 h 154"/>
              <a:gd name="T32" fmla="*/ 2147483647 w 117"/>
              <a:gd name="T33" fmla="*/ 2147483647 h 154"/>
              <a:gd name="T34" fmla="*/ 2147483647 w 117"/>
              <a:gd name="T35" fmla="*/ 2147483647 h 154"/>
              <a:gd name="T36" fmla="*/ 2147483647 w 117"/>
              <a:gd name="T37" fmla="*/ 2147483647 h 154"/>
              <a:gd name="T38" fmla="*/ 2147483647 w 117"/>
              <a:gd name="T39" fmla="*/ 2147483647 h 154"/>
              <a:gd name="T40" fmla="*/ 2147483647 w 117"/>
              <a:gd name="T41" fmla="*/ 2147483647 h 154"/>
              <a:gd name="T42" fmla="*/ 2147483647 w 117"/>
              <a:gd name="T43" fmla="*/ 2147483647 h 154"/>
              <a:gd name="T44" fmla="*/ 2147483647 w 117"/>
              <a:gd name="T45" fmla="*/ 2147483647 h 154"/>
              <a:gd name="T46" fmla="*/ 2147483647 w 117"/>
              <a:gd name="T47" fmla="*/ 2147483647 h 154"/>
              <a:gd name="T48" fmla="*/ 2147483647 w 117"/>
              <a:gd name="T49" fmla="*/ 2147483647 h 154"/>
              <a:gd name="T50" fmla="*/ 2147483647 w 117"/>
              <a:gd name="T51" fmla="*/ 2147483647 h 154"/>
              <a:gd name="T52" fmla="*/ 2147483647 w 117"/>
              <a:gd name="T53" fmla="*/ 0 h 154"/>
              <a:gd name="T54" fmla="*/ 2147483647 w 117"/>
              <a:gd name="T55" fmla="*/ 2147483647 h 154"/>
              <a:gd name="T56" fmla="*/ 2147483647 w 117"/>
              <a:gd name="T57" fmla="*/ 2147483647 h 154"/>
              <a:gd name="T58" fmla="*/ 2147483647 w 117"/>
              <a:gd name="T59" fmla="*/ 2147483647 h 154"/>
              <a:gd name="T60" fmla="*/ 2147483647 w 117"/>
              <a:gd name="T61" fmla="*/ 2147483647 h 154"/>
              <a:gd name="T62" fmla="*/ 2147483647 w 117"/>
              <a:gd name="T63" fmla="*/ 2147483647 h 154"/>
              <a:gd name="T64" fmla="*/ 2147483647 w 117"/>
              <a:gd name="T65" fmla="*/ 2147483647 h 154"/>
              <a:gd name="T66" fmla="*/ 2147483647 w 117"/>
              <a:gd name="T67" fmla="*/ 2147483647 h 154"/>
              <a:gd name="T68" fmla="*/ 2147483647 w 117"/>
              <a:gd name="T69" fmla="*/ 2147483647 h 154"/>
              <a:gd name="T70" fmla="*/ 2147483647 w 117"/>
              <a:gd name="T71" fmla="*/ 2147483647 h 154"/>
              <a:gd name="T72" fmla="*/ 2147483647 w 117"/>
              <a:gd name="T73" fmla="*/ 2147483647 h 154"/>
              <a:gd name="T74" fmla="*/ 2147483647 w 117"/>
              <a:gd name="T75" fmla="*/ 2147483647 h 154"/>
              <a:gd name="T76" fmla="*/ 2147483647 w 117"/>
              <a:gd name="T77" fmla="*/ 2147483647 h 154"/>
              <a:gd name="T78" fmla="*/ 2147483647 w 117"/>
              <a:gd name="T79" fmla="*/ 2147483647 h 154"/>
              <a:gd name="T80" fmla="*/ 2147483647 w 117"/>
              <a:gd name="T81" fmla="*/ 2147483647 h 154"/>
              <a:gd name="T82" fmla="*/ 2147483647 w 117"/>
              <a:gd name="T83" fmla="*/ 2147483647 h 154"/>
              <a:gd name="T84" fmla="*/ 2147483647 w 117"/>
              <a:gd name="T85" fmla="*/ 2147483647 h 154"/>
              <a:gd name="T86" fmla="*/ 2147483647 w 117"/>
              <a:gd name="T87" fmla="*/ 2147483647 h 1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
              <a:gd name="T133" fmla="*/ 0 h 154"/>
              <a:gd name="T134" fmla="*/ 117 w 117"/>
              <a:gd name="T135" fmla="*/ 154 h 1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 h="154">
                <a:moveTo>
                  <a:pt x="27" y="150"/>
                </a:moveTo>
                <a:lnTo>
                  <a:pt x="27" y="148"/>
                </a:lnTo>
                <a:lnTo>
                  <a:pt x="25" y="146"/>
                </a:lnTo>
                <a:lnTo>
                  <a:pt x="21" y="148"/>
                </a:lnTo>
                <a:lnTo>
                  <a:pt x="17" y="150"/>
                </a:lnTo>
                <a:lnTo>
                  <a:pt x="13" y="154"/>
                </a:lnTo>
                <a:lnTo>
                  <a:pt x="4" y="136"/>
                </a:lnTo>
                <a:lnTo>
                  <a:pt x="0" y="132"/>
                </a:lnTo>
                <a:lnTo>
                  <a:pt x="4" y="130"/>
                </a:lnTo>
                <a:lnTo>
                  <a:pt x="6" y="128"/>
                </a:lnTo>
                <a:lnTo>
                  <a:pt x="8" y="126"/>
                </a:lnTo>
                <a:lnTo>
                  <a:pt x="6" y="122"/>
                </a:lnTo>
                <a:lnTo>
                  <a:pt x="4" y="120"/>
                </a:lnTo>
                <a:lnTo>
                  <a:pt x="4" y="118"/>
                </a:lnTo>
                <a:lnTo>
                  <a:pt x="6" y="112"/>
                </a:lnTo>
                <a:lnTo>
                  <a:pt x="8" y="110"/>
                </a:lnTo>
                <a:lnTo>
                  <a:pt x="17" y="106"/>
                </a:lnTo>
                <a:lnTo>
                  <a:pt x="17" y="102"/>
                </a:lnTo>
                <a:lnTo>
                  <a:pt x="21" y="98"/>
                </a:lnTo>
                <a:lnTo>
                  <a:pt x="25" y="100"/>
                </a:lnTo>
                <a:lnTo>
                  <a:pt x="27" y="104"/>
                </a:lnTo>
                <a:lnTo>
                  <a:pt x="29" y="108"/>
                </a:lnTo>
                <a:lnTo>
                  <a:pt x="33" y="110"/>
                </a:lnTo>
                <a:lnTo>
                  <a:pt x="37" y="108"/>
                </a:lnTo>
                <a:lnTo>
                  <a:pt x="41" y="106"/>
                </a:lnTo>
                <a:lnTo>
                  <a:pt x="43" y="108"/>
                </a:lnTo>
                <a:lnTo>
                  <a:pt x="45" y="108"/>
                </a:lnTo>
                <a:lnTo>
                  <a:pt x="47" y="106"/>
                </a:lnTo>
                <a:lnTo>
                  <a:pt x="47" y="102"/>
                </a:lnTo>
                <a:lnTo>
                  <a:pt x="49" y="96"/>
                </a:lnTo>
                <a:lnTo>
                  <a:pt x="49" y="74"/>
                </a:lnTo>
                <a:lnTo>
                  <a:pt x="45" y="72"/>
                </a:lnTo>
                <a:lnTo>
                  <a:pt x="45" y="68"/>
                </a:lnTo>
                <a:lnTo>
                  <a:pt x="43" y="66"/>
                </a:lnTo>
                <a:lnTo>
                  <a:pt x="43" y="62"/>
                </a:lnTo>
                <a:lnTo>
                  <a:pt x="45" y="58"/>
                </a:lnTo>
                <a:lnTo>
                  <a:pt x="45" y="54"/>
                </a:lnTo>
                <a:lnTo>
                  <a:pt x="49" y="52"/>
                </a:lnTo>
                <a:lnTo>
                  <a:pt x="51" y="48"/>
                </a:lnTo>
                <a:lnTo>
                  <a:pt x="49" y="42"/>
                </a:lnTo>
                <a:lnTo>
                  <a:pt x="45" y="40"/>
                </a:lnTo>
                <a:lnTo>
                  <a:pt x="39" y="40"/>
                </a:lnTo>
                <a:lnTo>
                  <a:pt x="31" y="40"/>
                </a:lnTo>
                <a:lnTo>
                  <a:pt x="33" y="26"/>
                </a:lnTo>
                <a:lnTo>
                  <a:pt x="55" y="26"/>
                </a:lnTo>
                <a:lnTo>
                  <a:pt x="59" y="28"/>
                </a:lnTo>
                <a:lnTo>
                  <a:pt x="63" y="30"/>
                </a:lnTo>
                <a:lnTo>
                  <a:pt x="73" y="30"/>
                </a:lnTo>
                <a:lnTo>
                  <a:pt x="79" y="30"/>
                </a:lnTo>
                <a:lnTo>
                  <a:pt x="79" y="16"/>
                </a:lnTo>
                <a:lnTo>
                  <a:pt x="83" y="10"/>
                </a:lnTo>
                <a:lnTo>
                  <a:pt x="87" y="4"/>
                </a:lnTo>
                <a:lnTo>
                  <a:pt x="93" y="0"/>
                </a:lnTo>
                <a:lnTo>
                  <a:pt x="103" y="0"/>
                </a:lnTo>
                <a:lnTo>
                  <a:pt x="113" y="0"/>
                </a:lnTo>
                <a:lnTo>
                  <a:pt x="113" y="2"/>
                </a:lnTo>
                <a:lnTo>
                  <a:pt x="115" y="4"/>
                </a:lnTo>
                <a:lnTo>
                  <a:pt x="115" y="6"/>
                </a:lnTo>
                <a:lnTo>
                  <a:pt x="117" y="10"/>
                </a:lnTo>
                <a:lnTo>
                  <a:pt x="115" y="20"/>
                </a:lnTo>
                <a:lnTo>
                  <a:pt x="111" y="34"/>
                </a:lnTo>
                <a:lnTo>
                  <a:pt x="99" y="64"/>
                </a:lnTo>
                <a:lnTo>
                  <a:pt x="99" y="68"/>
                </a:lnTo>
                <a:lnTo>
                  <a:pt x="99" y="70"/>
                </a:lnTo>
                <a:lnTo>
                  <a:pt x="101" y="74"/>
                </a:lnTo>
                <a:lnTo>
                  <a:pt x="99" y="78"/>
                </a:lnTo>
                <a:lnTo>
                  <a:pt x="97" y="82"/>
                </a:lnTo>
                <a:lnTo>
                  <a:pt x="93" y="84"/>
                </a:lnTo>
                <a:lnTo>
                  <a:pt x="89" y="88"/>
                </a:lnTo>
                <a:lnTo>
                  <a:pt x="85" y="92"/>
                </a:lnTo>
                <a:lnTo>
                  <a:pt x="83" y="102"/>
                </a:lnTo>
                <a:lnTo>
                  <a:pt x="79" y="106"/>
                </a:lnTo>
                <a:lnTo>
                  <a:pt x="75" y="108"/>
                </a:lnTo>
                <a:lnTo>
                  <a:pt x="75" y="122"/>
                </a:lnTo>
                <a:lnTo>
                  <a:pt x="71" y="134"/>
                </a:lnTo>
                <a:lnTo>
                  <a:pt x="69" y="142"/>
                </a:lnTo>
                <a:lnTo>
                  <a:pt x="65" y="148"/>
                </a:lnTo>
                <a:lnTo>
                  <a:pt x="61" y="150"/>
                </a:lnTo>
                <a:lnTo>
                  <a:pt x="55" y="150"/>
                </a:lnTo>
                <a:lnTo>
                  <a:pt x="51" y="150"/>
                </a:lnTo>
                <a:lnTo>
                  <a:pt x="49" y="150"/>
                </a:lnTo>
                <a:lnTo>
                  <a:pt x="49" y="146"/>
                </a:lnTo>
                <a:lnTo>
                  <a:pt x="45" y="146"/>
                </a:lnTo>
                <a:lnTo>
                  <a:pt x="43" y="146"/>
                </a:lnTo>
                <a:lnTo>
                  <a:pt x="41" y="148"/>
                </a:lnTo>
                <a:lnTo>
                  <a:pt x="39" y="150"/>
                </a:lnTo>
                <a:lnTo>
                  <a:pt x="35" y="150"/>
                </a:lnTo>
                <a:lnTo>
                  <a:pt x="33" y="150"/>
                </a:lnTo>
                <a:lnTo>
                  <a:pt x="27" y="15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37" name="Freeform 149"/>
          <p:cNvSpPr/>
          <p:nvPr/>
        </p:nvSpPr>
        <p:spPr bwMode="auto">
          <a:xfrm>
            <a:off x="5487988" y="3205163"/>
            <a:ext cx="261937" cy="273050"/>
          </a:xfrm>
          <a:custGeom>
            <a:avLst/>
            <a:gdLst>
              <a:gd name="T0" fmla="*/ 2147483647 w 211"/>
              <a:gd name="T1" fmla="*/ 2147483647 h 216"/>
              <a:gd name="T2" fmla="*/ 2147483647 w 211"/>
              <a:gd name="T3" fmla="*/ 2147483647 h 216"/>
              <a:gd name="T4" fmla="*/ 2147483647 w 211"/>
              <a:gd name="T5" fmla="*/ 2147483647 h 216"/>
              <a:gd name="T6" fmla="*/ 2147483647 w 211"/>
              <a:gd name="T7" fmla="*/ 2147483647 h 216"/>
              <a:gd name="T8" fmla="*/ 2147483647 w 211"/>
              <a:gd name="T9" fmla="*/ 2147483647 h 216"/>
              <a:gd name="T10" fmla="*/ 2147483647 w 211"/>
              <a:gd name="T11" fmla="*/ 2147483647 h 216"/>
              <a:gd name="T12" fmla="*/ 2147483647 w 211"/>
              <a:gd name="T13" fmla="*/ 2147483647 h 216"/>
              <a:gd name="T14" fmla="*/ 2147483647 w 211"/>
              <a:gd name="T15" fmla="*/ 2147483647 h 216"/>
              <a:gd name="T16" fmla="*/ 2147483647 w 211"/>
              <a:gd name="T17" fmla="*/ 0 h 216"/>
              <a:gd name="T18" fmla="*/ 2147483647 w 211"/>
              <a:gd name="T19" fmla="*/ 0 h 216"/>
              <a:gd name="T20" fmla="*/ 2147483647 w 211"/>
              <a:gd name="T21" fmla="*/ 2147483647 h 216"/>
              <a:gd name="T22" fmla="*/ 2147483647 w 211"/>
              <a:gd name="T23" fmla="*/ 2147483647 h 216"/>
              <a:gd name="T24" fmla="*/ 0 w 211"/>
              <a:gd name="T25" fmla="*/ 0 h 216"/>
              <a:gd name="T26" fmla="*/ 2147483647 w 211"/>
              <a:gd name="T27" fmla="*/ 2147483647 h 216"/>
              <a:gd name="T28" fmla="*/ 2147483647 w 211"/>
              <a:gd name="T29" fmla="*/ 2147483647 h 216"/>
              <a:gd name="T30" fmla="*/ 2147483647 w 211"/>
              <a:gd name="T31" fmla="*/ 2147483647 h 216"/>
              <a:gd name="T32" fmla="*/ 2147483647 w 211"/>
              <a:gd name="T33" fmla="*/ 2147483647 h 216"/>
              <a:gd name="T34" fmla="*/ 2147483647 w 211"/>
              <a:gd name="T35" fmla="*/ 2147483647 h 216"/>
              <a:gd name="T36" fmla="*/ 2147483647 w 211"/>
              <a:gd name="T37" fmla="*/ 2147483647 h 216"/>
              <a:gd name="T38" fmla="*/ 2147483647 w 211"/>
              <a:gd name="T39" fmla="*/ 2147483647 h 216"/>
              <a:gd name="T40" fmla="*/ 2147483647 w 211"/>
              <a:gd name="T41" fmla="*/ 2147483647 h 216"/>
              <a:gd name="T42" fmla="*/ 2147483647 w 211"/>
              <a:gd name="T43" fmla="*/ 2147483647 h 216"/>
              <a:gd name="T44" fmla="*/ 2147483647 w 211"/>
              <a:gd name="T45" fmla="*/ 2147483647 h 216"/>
              <a:gd name="T46" fmla="*/ 2147483647 w 211"/>
              <a:gd name="T47" fmla="*/ 2147483647 h 216"/>
              <a:gd name="T48" fmla="*/ 2147483647 w 211"/>
              <a:gd name="T49" fmla="*/ 2147483647 h 216"/>
              <a:gd name="T50" fmla="*/ 2147483647 w 211"/>
              <a:gd name="T51" fmla="*/ 2147483647 h 216"/>
              <a:gd name="T52" fmla="*/ 2147483647 w 211"/>
              <a:gd name="T53" fmla="*/ 2147483647 h 216"/>
              <a:gd name="T54" fmla="*/ 2147483647 w 211"/>
              <a:gd name="T55" fmla="*/ 2147483647 h 216"/>
              <a:gd name="T56" fmla="*/ 2147483647 w 211"/>
              <a:gd name="T57" fmla="*/ 2147483647 h 216"/>
              <a:gd name="T58" fmla="*/ 2147483647 w 211"/>
              <a:gd name="T59" fmla="*/ 2147483647 h 216"/>
              <a:gd name="T60" fmla="*/ 2147483647 w 211"/>
              <a:gd name="T61" fmla="*/ 2147483647 h 216"/>
              <a:gd name="T62" fmla="*/ 2147483647 w 211"/>
              <a:gd name="T63" fmla="*/ 2147483647 h 216"/>
              <a:gd name="T64" fmla="*/ 2147483647 w 211"/>
              <a:gd name="T65" fmla="*/ 2147483647 h 216"/>
              <a:gd name="T66" fmla="*/ 2147483647 w 211"/>
              <a:gd name="T67" fmla="*/ 2147483647 h 216"/>
              <a:gd name="T68" fmla="*/ 2147483647 w 211"/>
              <a:gd name="T69" fmla="*/ 2147483647 h 216"/>
              <a:gd name="T70" fmla="*/ 2147483647 w 211"/>
              <a:gd name="T71" fmla="*/ 2147483647 h 216"/>
              <a:gd name="T72" fmla="*/ 2147483647 w 211"/>
              <a:gd name="T73" fmla="*/ 2147483647 h 216"/>
              <a:gd name="T74" fmla="*/ 2147483647 w 211"/>
              <a:gd name="T75" fmla="*/ 2147483647 h 216"/>
              <a:gd name="T76" fmla="*/ 2147483647 w 211"/>
              <a:gd name="T77" fmla="*/ 2147483647 h 216"/>
              <a:gd name="T78" fmla="*/ 2147483647 w 211"/>
              <a:gd name="T79" fmla="*/ 2147483647 h 216"/>
              <a:gd name="T80" fmla="*/ 2147483647 w 211"/>
              <a:gd name="T81" fmla="*/ 2147483647 h 216"/>
              <a:gd name="T82" fmla="*/ 2147483647 w 211"/>
              <a:gd name="T83" fmla="*/ 2147483647 h 216"/>
              <a:gd name="T84" fmla="*/ 2147483647 w 211"/>
              <a:gd name="T85" fmla="*/ 2147483647 h 216"/>
              <a:gd name="T86" fmla="*/ 2147483647 w 211"/>
              <a:gd name="T87" fmla="*/ 2147483647 h 216"/>
              <a:gd name="T88" fmla="*/ 2147483647 w 211"/>
              <a:gd name="T89" fmla="*/ 2147483647 h 216"/>
              <a:gd name="T90" fmla="*/ 2147483647 w 211"/>
              <a:gd name="T91" fmla="*/ 2147483647 h 216"/>
              <a:gd name="T92" fmla="*/ 2147483647 w 211"/>
              <a:gd name="T93" fmla="*/ 2147483647 h 216"/>
              <a:gd name="T94" fmla="*/ 2147483647 w 211"/>
              <a:gd name="T95" fmla="*/ 2147483647 h 216"/>
              <a:gd name="T96" fmla="*/ 2147483647 w 211"/>
              <a:gd name="T97" fmla="*/ 2147483647 h 216"/>
              <a:gd name="T98" fmla="*/ 2147483647 w 211"/>
              <a:gd name="T99" fmla="*/ 2147483647 h 216"/>
              <a:gd name="T100" fmla="*/ 2147483647 w 211"/>
              <a:gd name="T101" fmla="*/ 2147483647 h 216"/>
              <a:gd name="T102" fmla="*/ 2147483647 w 211"/>
              <a:gd name="T103" fmla="*/ 2147483647 h 216"/>
              <a:gd name="T104" fmla="*/ 2147483647 w 211"/>
              <a:gd name="T105" fmla="*/ 2147483647 h 216"/>
              <a:gd name="T106" fmla="*/ 2147483647 w 211"/>
              <a:gd name="T107" fmla="*/ 2147483647 h 216"/>
              <a:gd name="T108" fmla="*/ 2147483647 w 211"/>
              <a:gd name="T109" fmla="*/ 2147483647 h 216"/>
              <a:gd name="T110" fmla="*/ 2147483647 w 211"/>
              <a:gd name="T111" fmla="*/ 2147483647 h 2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1"/>
              <a:gd name="T169" fmla="*/ 0 h 216"/>
              <a:gd name="T170" fmla="*/ 211 w 211"/>
              <a:gd name="T171" fmla="*/ 216 h 2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1" h="216">
                <a:moveTo>
                  <a:pt x="181" y="8"/>
                </a:moveTo>
                <a:lnTo>
                  <a:pt x="159" y="16"/>
                </a:lnTo>
                <a:lnTo>
                  <a:pt x="117" y="16"/>
                </a:lnTo>
                <a:lnTo>
                  <a:pt x="107" y="12"/>
                </a:lnTo>
                <a:lnTo>
                  <a:pt x="105" y="10"/>
                </a:lnTo>
                <a:lnTo>
                  <a:pt x="101" y="6"/>
                </a:lnTo>
                <a:lnTo>
                  <a:pt x="33" y="6"/>
                </a:lnTo>
                <a:lnTo>
                  <a:pt x="27" y="2"/>
                </a:lnTo>
                <a:lnTo>
                  <a:pt x="25" y="0"/>
                </a:lnTo>
                <a:lnTo>
                  <a:pt x="21" y="0"/>
                </a:lnTo>
                <a:lnTo>
                  <a:pt x="11" y="2"/>
                </a:lnTo>
                <a:lnTo>
                  <a:pt x="4" y="2"/>
                </a:lnTo>
                <a:lnTo>
                  <a:pt x="0" y="0"/>
                </a:lnTo>
                <a:lnTo>
                  <a:pt x="2" y="16"/>
                </a:lnTo>
                <a:lnTo>
                  <a:pt x="7" y="30"/>
                </a:lnTo>
                <a:lnTo>
                  <a:pt x="13" y="42"/>
                </a:lnTo>
                <a:lnTo>
                  <a:pt x="21" y="54"/>
                </a:lnTo>
                <a:lnTo>
                  <a:pt x="29" y="66"/>
                </a:lnTo>
                <a:lnTo>
                  <a:pt x="37" y="76"/>
                </a:lnTo>
                <a:lnTo>
                  <a:pt x="39" y="90"/>
                </a:lnTo>
                <a:lnTo>
                  <a:pt x="41" y="104"/>
                </a:lnTo>
                <a:lnTo>
                  <a:pt x="41" y="126"/>
                </a:lnTo>
                <a:lnTo>
                  <a:pt x="43" y="152"/>
                </a:lnTo>
                <a:lnTo>
                  <a:pt x="45" y="174"/>
                </a:lnTo>
                <a:lnTo>
                  <a:pt x="49" y="184"/>
                </a:lnTo>
                <a:lnTo>
                  <a:pt x="53" y="194"/>
                </a:lnTo>
                <a:lnTo>
                  <a:pt x="61" y="204"/>
                </a:lnTo>
                <a:lnTo>
                  <a:pt x="69" y="212"/>
                </a:lnTo>
                <a:lnTo>
                  <a:pt x="73" y="208"/>
                </a:lnTo>
                <a:lnTo>
                  <a:pt x="75" y="204"/>
                </a:lnTo>
                <a:lnTo>
                  <a:pt x="79" y="204"/>
                </a:lnTo>
                <a:lnTo>
                  <a:pt x="83" y="210"/>
                </a:lnTo>
                <a:lnTo>
                  <a:pt x="89" y="214"/>
                </a:lnTo>
                <a:lnTo>
                  <a:pt x="93" y="216"/>
                </a:lnTo>
                <a:lnTo>
                  <a:pt x="101" y="216"/>
                </a:lnTo>
                <a:lnTo>
                  <a:pt x="111" y="216"/>
                </a:lnTo>
                <a:lnTo>
                  <a:pt x="117" y="212"/>
                </a:lnTo>
                <a:lnTo>
                  <a:pt x="121" y="208"/>
                </a:lnTo>
                <a:lnTo>
                  <a:pt x="125" y="206"/>
                </a:lnTo>
                <a:lnTo>
                  <a:pt x="123" y="144"/>
                </a:lnTo>
                <a:lnTo>
                  <a:pt x="123" y="90"/>
                </a:lnTo>
                <a:lnTo>
                  <a:pt x="143" y="90"/>
                </a:lnTo>
                <a:lnTo>
                  <a:pt x="143" y="22"/>
                </a:lnTo>
                <a:lnTo>
                  <a:pt x="165" y="20"/>
                </a:lnTo>
                <a:lnTo>
                  <a:pt x="183" y="18"/>
                </a:lnTo>
                <a:lnTo>
                  <a:pt x="187" y="24"/>
                </a:lnTo>
                <a:lnTo>
                  <a:pt x="201" y="18"/>
                </a:lnTo>
                <a:lnTo>
                  <a:pt x="205" y="14"/>
                </a:lnTo>
                <a:lnTo>
                  <a:pt x="211" y="12"/>
                </a:lnTo>
                <a:lnTo>
                  <a:pt x="205" y="8"/>
                </a:lnTo>
                <a:lnTo>
                  <a:pt x="201" y="6"/>
                </a:lnTo>
                <a:lnTo>
                  <a:pt x="193" y="8"/>
                </a:lnTo>
                <a:lnTo>
                  <a:pt x="187" y="10"/>
                </a:lnTo>
                <a:lnTo>
                  <a:pt x="183" y="8"/>
                </a:lnTo>
                <a:lnTo>
                  <a:pt x="181" y="6"/>
                </a:lnTo>
                <a:lnTo>
                  <a:pt x="181"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38" name="Freeform 150"/>
          <p:cNvSpPr/>
          <p:nvPr/>
        </p:nvSpPr>
        <p:spPr bwMode="auto">
          <a:xfrm>
            <a:off x="5976938" y="2398713"/>
            <a:ext cx="131762" cy="123825"/>
          </a:xfrm>
          <a:custGeom>
            <a:avLst/>
            <a:gdLst>
              <a:gd name="T0" fmla="*/ 2147483647 w 106"/>
              <a:gd name="T1" fmla="*/ 0 h 98"/>
              <a:gd name="T2" fmla="*/ 2147483647 w 106"/>
              <a:gd name="T3" fmla="*/ 2147483647 h 98"/>
              <a:gd name="T4" fmla="*/ 2147483647 w 106"/>
              <a:gd name="T5" fmla="*/ 2147483647 h 98"/>
              <a:gd name="T6" fmla="*/ 2147483647 w 106"/>
              <a:gd name="T7" fmla="*/ 2147483647 h 98"/>
              <a:gd name="T8" fmla="*/ 2147483647 w 106"/>
              <a:gd name="T9" fmla="*/ 2147483647 h 98"/>
              <a:gd name="T10" fmla="*/ 2147483647 w 106"/>
              <a:gd name="T11" fmla="*/ 2147483647 h 98"/>
              <a:gd name="T12" fmla="*/ 2147483647 w 106"/>
              <a:gd name="T13" fmla="*/ 2147483647 h 98"/>
              <a:gd name="T14" fmla="*/ 0 w 106"/>
              <a:gd name="T15" fmla="*/ 2147483647 h 98"/>
              <a:gd name="T16" fmla="*/ 0 w 106"/>
              <a:gd name="T17" fmla="*/ 2147483647 h 98"/>
              <a:gd name="T18" fmla="*/ 2147483647 w 106"/>
              <a:gd name="T19" fmla="*/ 2147483647 h 98"/>
              <a:gd name="T20" fmla="*/ 2147483647 w 106"/>
              <a:gd name="T21" fmla="*/ 2147483647 h 98"/>
              <a:gd name="T22" fmla="*/ 2147483647 w 106"/>
              <a:gd name="T23" fmla="*/ 2147483647 h 98"/>
              <a:gd name="T24" fmla="*/ 2147483647 w 106"/>
              <a:gd name="T25" fmla="*/ 2147483647 h 98"/>
              <a:gd name="T26" fmla="*/ 2147483647 w 106"/>
              <a:gd name="T27" fmla="*/ 2147483647 h 98"/>
              <a:gd name="T28" fmla="*/ 2147483647 w 106"/>
              <a:gd name="T29" fmla="*/ 2147483647 h 98"/>
              <a:gd name="T30" fmla="*/ 2147483647 w 106"/>
              <a:gd name="T31" fmla="*/ 2147483647 h 98"/>
              <a:gd name="T32" fmla="*/ 2147483647 w 106"/>
              <a:gd name="T33" fmla="*/ 2147483647 h 98"/>
              <a:gd name="T34" fmla="*/ 2147483647 w 106"/>
              <a:gd name="T35" fmla="*/ 2147483647 h 98"/>
              <a:gd name="T36" fmla="*/ 2147483647 w 106"/>
              <a:gd name="T37" fmla="*/ 2147483647 h 98"/>
              <a:gd name="T38" fmla="*/ 2147483647 w 106"/>
              <a:gd name="T39" fmla="*/ 2147483647 h 98"/>
              <a:gd name="T40" fmla="*/ 2147483647 w 106"/>
              <a:gd name="T41" fmla="*/ 2147483647 h 98"/>
              <a:gd name="T42" fmla="*/ 2147483647 w 106"/>
              <a:gd name="T43" fmla="*/ 2147483647 h 98"/>
              <a:gd name="T44" fmla="*/ 2147483647 w 106"/>
              <a:gd name="T45" fmla="*/ 2147483647 h 98"/>
              <a:gd name="T46" fmla="*/ 2147483647 w 106"/>
              <a:gd name="T47" fmla="*/ 2147483647 h 98"/>
              <a:gd name="T48" fmla="*/ 2147483647 w 106"/>
              <a:gd name="T49" fmla="*/ 2147483647 h 98"/>
              <a:gd name="T50" fmla="*/ 2147483647 w 106"/>
              <a:gd name="T51" fmla="*/ 2147483647 h 98"/>
              <a:gd name="T52" fmla="*/ 2147483647 w 106"/>
              <a:gd name="T53" fmla="*/ 0 h 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6"/>
              <a:gd name="T82" fmla="*/ 0 h 98"/>
              <a:gd name="T83" fmla="*/ 106 w 106"/>
              <a:gd name="T84" fmla="*/ 98 h 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6" h="98">
                <a:moveTo>
                  <a:pt x="32" y="0"/>
                </a:moveTo>
                <a:lnTo>
                  <a:pt x="28" y="4"/>
                </a:lnTo>
                <a:lnTo>
                  <a:pt x="22" y="10"/>
                </a:lnTo>
                <a:lnTo>
                  <a:pt x="14" y="14"/>
                </a:lnTo>
                <a:lnTo>
                  <a:pt x="6" y="16"/>
                </a:lnTo>
                <a:lnTo>
                  <a:pt x="6" y="26"/>
                </a:lnTo>
                <a:lnTo>
                  <a:pt x="4" y="34"/>
                </a:lnTo>
                <a:lnTo>
                  <a:pt x="0" y="46"/>
                </a:lnTo>
                <a:lnTo>
                  <a:pt x="0" y="62"/>
                </a:lnTo>
                <a:lnTo>
                  <a:pt x="18" y="62"/>
                </a:lnTo>
                <a:lnTo>
                  <a:pt x="24" y="64"/>
                </a:lnTo>
                <a:lnTo>
                  <a:pt x="28" y="54"/>
                </a:lnTo>
                <a:lnTo>
                  <a:pt x="38" y="58"/>
                </a:lnTo>
                <a:lnTo>
                  <a:pt x="54" y="58"/>
                </a:lnTo>
                <a:lnTo>
                  <a:pt x="68" y="62"/>
                </a:lnTo>
                <a:lnTo>
                  <a:pt x="82" y="76"/>
                </a:lnTo>
                <a:lnTo>
                  <a:pt x="96" y="92"/>
                </a:lnTo>
                <a:lnTo>
                  <a:pt x="102" y="98"/>
                </a:lnTo>
                <a:lnTo>
                  <a:pt x="106" y="94"/>
                </a:lnTo>
                <a:lnTo>
                  <a:pt x="96" y="80"/>
                </a:lnTo>
                <a:lnTo>
                  <a:pt x="86" y="68"/>
                </a:lnTo>
                <a:lnTo>
                  <a:pt x="74" y="56"/>
                </a:lnTo>
                <a:lnTo>
                  <a:pt x="62" y="48"/>
                </a:lnTo>
                <a:lnTo>
                  <a:pt x="52" y="42"/>
                </a:lnTo>
                <a:lnTo>
                  <a:pt x="46" y="30"/>
                </a:lnTo>
                <a:lnTo>
                  <a:pt x="40" y="14"/>
                </a:lnTo>
                <a:lnTo>
                  <a:pt x="32"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39" name="Freeform 152"/>
          <p:cNvSpPr/>
          <p:nvPr/>
        </p:nvSpPr>
        <p:spPr bwMode="auto">
          <a:xfrm>
            <a:off x="4929188" y="2495550"/>
            <a:ext cx="58737" cy="14288"/>
          </a:xfrm>
          <a:custGeom>
            <a:avLst/>
            <a:gdLst>
              <a:gd name="T0" fmla="*/ 2147483647 w 46"/>
              <a:gd name="T1" fmla="*/ 2147483647 h 12"/>
              <a:gd name="T2" fmla="*/ 2147483647 w 46"/>
              <a:gd name="T3" fmla="*/ 2147483647 h 12"/>
              <a:gd name="T4" fmla="*/ 2147483647 w 46"/>
              <a:gd name="T5" fmla="*/ 2147483647 h 12"/>
              <a:gd name="T6" fmla="*/ 2147483647 w 46"/>
              <a:gd name="T7" fmla="*/ 2147483647 h 12"/>
              <a:gd name="T8" fmla="*/ 2147483647 w 46"/>
              <a:gd name="T9" fmla="*/ 2147483647 h 12"/>
              <a:gd name="T10" fmla="*/ 2147483647 w 46"/>
              <a:gd name="T11" fmla="*/ 0 h 12"/>
              <a:gd name="T12" fmla="*/ 2147483647 w 46"/>
              <a:gd name="T13" fmla="*/ 2147483647 h 12"/>
              <a:gd name="T14" fmla="*/ 2147483647 w 46"/>
              <a:gd name="T15" fmla="*/ 2147483647 h 12"/>
              <a:gd name="T16" fmla="*/ 2147483647 w 46"/>
              <a:gd name="T17" fmla="*/ 2147483647 h 12"/>
              <a:gd name="T18" fmla="*/ 2147483647 w 46"/>
              <a:gd name="T19" fmla="*/ 2147483647 h 12"/>
              <a:gd name="T20" fmla="*/ 2147483647 w 46"/>
              <a:gd name="T21" fmla="*/ 2147483647 h 12"/>
              <a:gd name="T22" fmla="*/ 2147483647 w 46"/>
              <a:gd name="T23" fmla="*/ 2147483647 h 12"/>
              <a:gd name="T24" fmla="*/ 2147483647 w 46"/>
              <a:gd name="T25" fmla="*/ 2147483647 h 12"/>
              <a:gd name="T26" fmla="*/ 2147483647 w 46"/>
              <a:gd name="T27" fmla="*/ 2147483647 h 12"/>
              <a:gd name="T28" fmla="*/ 2147483647 w 46"/>
              <a:gd name="T29" fmla="*/ 2147483647 h 12"/>
              <a:gd name="T30" fmla="*/ 0 w 46"/>
              <a:gd name="T31" fmla="*/ 2147483647 h 12"/>
              <a:gd name="T32" fmla="*/ 2147483647 w 46"/>
              <a:gd name="T33" fmla="*/ 2147483647 h 12"/>
              <a:gd name="T34" fmla="*/ 2147483647 w 46"/>
              <a:gd name="T35" fmla="*/ 2147483647 h 12"/>
              <a:gd name="T36" fmla="*/ 2147483647 w 46"/>
              <a:gd name="T37" fmla="*/ 2147483647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2"/>
              <a:gd name="T59" fmla="*/ 46 w 46"/>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2">
                <a:moveTo>
                  <a:pt x="4" y="6"/>
                </a:moveTo>
                <a:lnTo>
                  <a:pt x="14" y="8"/>
                </a:lnTo>
                <a:lnTo>
                  <a:pt x="18" y="6"/>
                </a:lnTo>
                <a:lnTo>
                  <a:pt x="20" y="4"/>
                </a:lnTo>
                <a:lnTo>
                  <a:pt x="22" y="2"/>
                </a:lnTo>
                <a:lnTo>
                  <a:pt x="26" y="0"/>
                </a:lnTo>
                <a:lnTo>
                  <a:pt x="28" y="4"/>
                </a:lnTo>
                <a:lnTo>
                  <a:pt x="34" y="6"/>
                </a:lnTo>
                <a:lnTo>
                  <a:pt x="46" y="8"/>
                </a:lnTo>
                <a:lnTo>
                  <a:pt x="42" y="10"/>
                </a:lnTo>
                <a:lnTo>
                  <a:pt x="38" y="12"/>
                </a:lnTo>
                <a:lnTo>
                  <a:pt x="30" y="10"/>
                </a:lnTo>
                <a:lnTo>
                  <a:pt x="24" y="8"/>
                </a:lnTo>
                <a:lnTo>
                  <a:pt x="24" y="10"/>
                </a:lnTo>
                <a:lnTo>
                  <a:pt x="12" y="12"/>
                </a:lnTo>
                <a:lnTo>
                  <a:pt x="0" y="12"/>
                </a:lnTo>
                <a:lnTo>
                  <a:pt x="2" y="8"/>
                </a:lnTo>
                <a:lnTo>
                  <a:pt x="2" y="6"/>
                </a:lnTo>
                <a:lnTo>
                  <a:pt x="4" y="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40" name="Freeform 155"/>
          <p:cNvSpPr/>
          <p:nvPr/>
        </p:nvSpPr>
        <p:spPr bwMode="auto">
          <a:xfrm>
            <a:off x="5495925" y="2914650"/>
            <a:ext cx="17463" cy="28575"/>
          </a:xfrm>
          <a:custGeom>
            <a:avLst/>
            <a:gdLst>
              <a:gd name="T0" fmla="*/ 2147483647 w 14"/>
              <a:gd name="T1" fmla="*/ 2147483647 h 22"/>
              <a:gd name="T2" fmla="*/ 0 w 14"/>
              <a:gd name="T3" fmla="*/ 2147483647 h 22"/>
              <a:gd name="T4" fmla="*/ 2147483647 w 14"/>
              <a:gd name="T5" fmla="*/ 2147483647 h 22"/>
              <a:gd name="T6" fmla="*/ 2147483647 w 14"/>
              <a:gd name="T7" fmla="*/ 2147483647 h 22"/>
              <a:gd name="T8" fmla="*/ 2147483647 w 14"/>
              <a:gd name="T9" fmla="*/ 0 h 22"/>
              <a:gd name="T10" fmla="*/ 2147483647 w 14"/>
              <a:gd name="T11" fmla="*/ 2147483647 h 22"/>
              <a:gd name="T12" fmla="*/ 2147483647 w 14"/>
              <a:gd name="T13" fmla="*/ 2147483647 h 22"/>
              <a:gd name="T14" fmla="*/ 2147483647 w 14"/>
              <a:gd name="T15" fmla="*/ 2147483647 h 22"/>
              <a:gd name="T16" fmla="*/ 2147483647 w 14"/>
              <a:gd name="T17" fmla="*/ 2147483647 h 22"/>
              <a:gd name="T18" fmla="*/ 2147483647 w 14"/>
              <a:gd name="T19" fmla="*/ 2147483647 h 22"/>
              <a:gd name="T20" fmla="*/ 2147483647 w 14"/>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22"/>
              <a:gd name="T35" fmla="*/ 14 w 14"/>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22">
                <a:moveTo>
                  <a:pt x="6" y="22"/>
                </a:moveTo>
                <a:lnTo>
                  <a:pt x="0" y="8"/>
                </a:lnTo>
                <a:lnTo>
                  <a:pt x="4" y="4"/>
                </a:lnTo>
                <a:lnTo>
                  <a:pt x="8" y="2"/>
                </a:lnTo>
                <a:lnTo>
                  <a:pt x="12" y="0"/>
                </a:lnTo>
                <a:lnTo>
                  <a:pt x="14" y="2"/>
                </a:lnTo>
                <a:lnTo>
                  <a:pt x="14" y="4"/>
                </a:lnTo>
                <a:lnTo>
                  <a:pt x="10" y="6"/>
                </a:lnTo>
                <a:lnTo>
                  <a:pt x="8" y="10"/>
                </a:lnTo>
                <a:lnTo>
                  <a:pt x="8" y="20"/>
                </a:lnTo>
                <a:lnTo>
                  <a:pt x="6" y="2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41" name="Freeform 157"/>
          <p:cNvSpPr/>
          <p:nvPr/>
        </p:nvSpPr>
        <p:spPr bwMode="auto">
          <a:xfrm>
            <a:off x="4337050" y="987425"/>
            <a:ext cx="781050" cy="433388"/>
          </a:xfrm>
          <a:custGeom>
            <a:avLst/>
            <a:gdLst>
              <a:gd name="T0" fmla="*/ 2147483647 w 628"/>
              <a:gd name="T1" fmla="*/ 2147483647 h 344"/>
              <a:gd name="T2" fmla="*/ 2147483647 w 628"/>
              <a:gd name="T3" fmla="*/ 2147483647 h 344"/>
              <a:gd name="T4" fmla="*/ 2147483647 w 628"/>
              <a:gd name="T5" fmla="*/ 2147483647 h 344"/>
              <a:gd name="T6" fmla="*/ 2147483647 w 628"/>
              <a:gd name="T7" fmla="*/ 2147483647 h 344"/>
              <a:gd name="T8" fmla="*/ 2147483647 w 628"/>
              <a:gd name="T9" fmla="*/ 2147483647 h 344"/>
              <a:gd name="T10" fmla="*/ 2147483647 w 628"/>
              <a:gd name="T11" fmla="*/ 2147483647 h 344"/>
              <a:gd name="T12" fmla="*/ 2147483647 w 628"/>
              <a:gd name="T13" fmla="*/ 2147483647 h 344"/>
              <a:gd name="T14" fmla="*/ 2147483647 w 628"/>
              <a:gd name="T15" fmla="*/ 2147483647 h 344"/>
              <a:gd name="T16" fmla="*/ 2147483647 w 628"/>
              <a:gd name="T17" fmla="*/ 2147483647 h 344"/>
              <a:gd name="T18" fmla="*/ 2147483647 w 628"/>
              <a:gd name="T19" fmla="*/ 2147483647 h 344"/>
              <a:gd name="T20" fmla="*/ 2147483647 w 628"/>
              <a:gd name="T21" fmla="*/ 2147483647 h 344"/>
              <a:gd name="T22" fmla="*/ 2147483647 w 628"/>
              <a:gd name="T23" fmla="*/ 2147483647 h 344"/>
              <a:gd name="T24" fmla="*/ 2147483647 w 628"/>
              <a:gd name="T25" fmla="*/ 2147483647 h 344"/>
              <a:gd name="T26" fmla="*/ 2147483647 w 628"/>
              <a:gd name="T27" fmla="*/ 2147483647 h 344"/>
              <a:gd name="T28" fmla="*/ 2147483647 w 628"/>
              <a:gd name="T29" fmla="*/ 2147483647 h 344"/>
              <a:gd name="T30" fmla="*/ 2147483647 w 628"/>
              <a:gd name="T31" fmla="*/ 2147483647 h 344"/>
              <a:gd name="T32" fmla="*/ 2147483647 w 628"/>
              <a:gd name="T33" fmla="*/ 2147483647 h 344"/>
              <a:gd name="T34" fmla="*/ 2147483647 w 628"/>
              <a:gd name="T35" fmla="*/ 2147483647 h 344"/>
              <a:gd name="T36" fmla="*/ 2147483647 w 628"/>
              <a:gd name="T37" fmla="*/ 2147483647 h 344"/>
              <a:gd name="T38" fmla="*/ 2147483647 w 628"/>
              <a:gd name="T39" fmla="*/ 2147483647 h 344"/>
              <a:gd name="T40" fmla="*/ 2147483647 w 628"/>
              <a:gd name="T41" fmla="*/ 2147483647 h 344"/>
              <a:gd name="T42" fmla="*/ 2147483647 w 628"/>
              <a:gd name="T43" fmla="*/ 2147483647 h 344"/>
              <a:gd name="T44" fmla="*/ 2147483647 w 628"/>
              <a:gd name="T45" fmla="*/ 2147483647 h 344"/>
              <a:gd name="T46" fmla="*/ 2147483647 w 628"/>
              <a:gd name="T47" fmla="*/ 2147483647 h 344"/>
              <a:gd name="T48" fmla="*/ 2147483647 w 628"/>
              <a:gd name="T49" fmla="*/ 2147483647 h 344"/>
              <a:gd name="T50" fmla="*/ 2147483647 w 628"/>
              <a:gd name="T51" fmla="*/ 2147483647 h 344"/>
              <a:gd name="T52" fmla="*/ 2147483647 w 628"/>
              <a:gd name="T53" fmla="*/ 2147483647 h 344"/>
              <a:gd name="T54" fmla="*/ 2147483647 w 628"/>
              <a:gd name="T55" fmla="*/ 2147483647 h 344"/>
              <a:gd name="T56" fmla="*/ 2147483647 w 628"/>
              <a:gd name="T57" fmla="*/ 2147483647 h 344"/>
              <a:gd name="T58" fmla="*/ 2147483647 w 628"/>
              <a:gd name="T59" fmla="*/ 2147483647 h 344"/>
              <a:gd name="T60" fmla="*/ 0 w 628"/>
              <a:gd name="T61" fmla="*/ 2147483647 h 344"/>
              <a:gd name="T62" fmla="*/ 2147483647 w 628"/>
              <a:gd name="T63" fmla="*/ 2147483647 h 344"/>
              <a:gd name="T64" fmla="*/ 2147483647 w 628"/>
              <a:gd name="T65" fmla="*/ 2147483647 h 344"/>
              <a:gd name="T66" fmla="*/ 2147483647 w 628"/>
              <a:gd name="T67" fmla="*/ 2147483647 h 344"/>
              <a:gd name="T68" fmla="*/ 2147483647 w 628"/>
              <a:gd name="T69" fmla="*/ 2147483647 h 344"/>
              <a:gd name="T70" fmla="*/ 2147483647 w 628"/>
              <a:gd name="T71" fmla="*/ 2147483647 h 344"/>
              <a:gd name="T72" fmla="*/ 2147483647 w 628"/>
              <a:gd name="T73" fmla="*/ 2147483647 h 344"/>
              <a:gd name="T74" fmla="*/ 2147483647 w 628"/>
              <a:gd name="T75" fmla="*/ 2147483647 h 344"/>
              <a:gd name="T76" fmla="*/ 2147483647 w 628"/>
              <a:gd name="T77" fmla="*/ 2147483647 h 344"/>
              <a:gd name="T78" fmla="*/ 2147483647 w 628"/>
              <a:gd name="T79" fmla="*/ 2147483647 h 344"/>
              <a:gd name="T80" fmla="*/ 2147483647 w 628"/>
              <a:gd name="T81" fmla="*/ 2147483647 h 344"/>
              <a:gd name="T82" fmla="*/ 2147483647 w 628"/>
              <a:gd name="T83" fmla="*/ 2147483647 h 344"/>
              <a:gd name="T84" fmla="*/ 2147483647 w 628"/>
              <a:gd name="T85" fmla="*/ 2147483647 h 344"/>
              <a:gd name="T86" fmla="*/ 2147483647 w 628"/>
              <a:gd name="T87" fmla="*/ 2147483647 h 344"/>
              <a:gd name="T88" fmla="*/ 2147483647 w 628"/>
              <a:gd name="T89" fmla="*/ 2147483647 h 344"/>
              <a:gd name="T90" fmla="*/ 2147483647 w 628"/>
              <a:gd name="T91" fmla="*/ 2147483647 h 344"/>
              <a:gd name="T92" fmla="*/ 2147483647 w 628"/>
              <a:gd name="T93" fmla="*/ 2147483647 h 344"/>
              <a:gd name="T94" fmla="*/ 2147483647 w 628"/>
              <a:gd name="T95" fmla="*/ 2147483647 h 344"/>
              <a:gd name="T96" fmla="*/ 2147483647 w 628"/>
              <a:gd name="T97" fmla="*/ 2147483647 h 344"/>
              <a:gd name="T98" fmla="*/ 2147483647 w 628"/>
              <a:gd name="T99" fmla="*/ 2147483647 h 344"/>
              <a:gd name="T100" fmla="*/ 2147483647 w 628"/>
              <a:gd name="T101" fmla="*/ 2147483647 h 344"/>
              <a:gd name="T102" fmla="*/ 2147483647 w 628"/>
              <a:gd name="T103" fmla="*/ 2147483647 h 344"/>
              <a:gd name="T104" fmla="*/ 2147483647 w 628"/>
              <a:gd name="T105" fmla="*/ 2147483647 h 344"/>
              <a:gd name="T106" fmla="*/ 2147483647 w 628"/>
              <a:gd name="T107" fmla="*/ 2147483647 h 344"/>
              <a:gd name="T108" fmla="*/ 2147483647 w 628"/>
              <a:gd name="T109" fmla="*/ 2147483647 h 344"/>
              <a:gd name="T110" fmla="*/ 2147483647 w 628"/>
              <a:gd name="T111" fmla="*/ 2147483647 h 344"/>
              <a:gd name="T112" fmla="*/ 2147483647 w 628"/>
              <a:gd name="T113" fmla="*/ 2147483647 h 344"/>
              <a:gd name="T114" fmla="*/ 2147483647 w 628"/>
              <a:gd name="T115" fmla="*/ 2147483647 h 344"/>
              <a:gd name="T116" fmla="*/ 2147483647 w 628"/>
              <a:gd name="T117" fmla="*/ 2147483647 h 3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8"/>
              <a:gd name="T178" fmla="*/ 0 h 344"/>
              <a:gd name="T179" fmla="*/ 628 w 628"/>
              <a:gd name="T180" fmla="*/ 344 h 3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8" h="344">
                <a:moveTo>
                  <a:pt x="488" y="180"/>
                </a:moveTo>
                <a:lnTo>
                  <a:pt x="464" y="192"/>
                </a:lnTo>
                <a:lnTo>
                  <a:pt x="436" y="202"/>
                </a:lnTo>
                <a:lnTo>
                  <a:pt x="406" y="208"/>
                </a:lnTo>
                <a:lnTo>
                  <a:pt x="390" y="210"/>
                </a:lnTo>
                <a:lnTo>
                  <a:pt x="376" y="210"/>
                </a:lnTo>
                <a:lnTo>
                  <a:pt x="372" y="210"/>
                </a:lnTo>
                <a:lnTo>
                  <a:pt x="370" y="208"/>
                </a:lnTo>
                <a:lnTo>
                  <a:pt x="364" y="206"/>
                </a:lnTo>
                <a:lnTo>
                  <a:pt x="360" y="212"/>
                </a:lnTo>
                <a:lnTo>
                  <a:pt x="356" y="220"/>
                </a:lnTo>
                <a:lnTo>
                  <a:pt x="350" y="226"/>
                </a:lnTo>
                <a:lnTo>
                  <a:pt x="340" y="232"/>
                </a:lnTo>
                <a:lnTo>
                  <a:pt x="334" y="236"/>
                </a:lnTo>
                <a:lnTo>
                  <a:pt x="324" y="240"/>
                </a:lnTo>
                <a:lnTo>
                  <a:pt x="314" y="242"/>
                </a:lnTo>
                <a:lnTo>
                  <a:pt x="306" y="244"/>
                </a:lnTo>
                <a:lnTo>
                  <a:pt x="300" y="244"/>
                </a:lnTo>
                <a:lnTo>
                  <a:pt x="296" y="246"/>
                </a:lnTo>
                <a:lnTo>
                  <a:pt x="292" y="250"/>
                </a:lnTo>
                <a:lnTo>
                  <a:pt x="286" y="250"/>
                </a:lnTo>
                <a:lnTo>
                  <a:pt x="274" y="250"/>
                </a:lnTo>
                <a:lnTo>
                  <a:pt x="260" y="252"/>
                </a:lnTo>
                <a:lnTo>
                  <a:pt x="252" y="256"/>
                </a:lnTo>
                <a:lnTo>
                  <a:pt x="252" y="258"/>
                </a:lnTo>
                <a:lnTo>
                  <a:pt x="252" y="260"/>
                </a:lnTo>
                <a:lnTo>
                  <a:pt x="252" y="262"/>
                </a:lnTo>
                <a:lnTo>
                  <a:pt x="256" y="266"/>
                </a:lnTo>
                <a:lnTo>
                  <a:pt x="252" y="270"/>
                </a:lnTo>
                <a:lnTo>
                  <a:pt x="248" y="266"/>
                </a:lnTo>
                <a:lnTo>
                  <a:pt x="248" y="278"/>
                </a:lnTo>
                <a:lnTo>
                  <a:pt x="244" y="282"/>
                </a:lnTo>
                <a:lnTo>
                  <a:pt x="240" y="286"/>
                </a:lnTo>
                <a:lnTo>
                  <a:pt x="230" y="290"/>
                </a:lnTo>
                <a:lnTo>
                  <a:pt x="222" y="298"/>
                </a:lnTo>
                <a:lnTo>
                  <a:pt x="218" y="302"/>
                </a:lnTo>
                <a:lnTo>
                  <a:pt x="214" y="308"/>
                </a:lnTo>
                <a:lnTo>
                  <a:pt x="212" y="312"/>
                </a:lnTo>
                <a:lnTo>
                  <a:pt x="208" y="316"/>
                </a:lnTo>
                <a:lnTo>
                  <a:pt x="206" y="316"/>
                </a:lnTo>
                <a:lnTo>
                  <a:pt x="202" y="318"/>
                </a:lnTo>
                <a:lnTo>
                  <a:pt x="198" y="326"/>
                </a:lnTo>
                <a:lnTo>
                  <a:pt x="196" y="336"/>
                </a:lnTo>
                <a:lnTo>
                  <a:pt x="194" y="340"/>
                </a:lnTo>
                <a:lnTo>
                  <a:pt x="190" y="344"/>
                </a:lnTo>
                <a:lnTo>
                  <a:pt x="184" y="344"/>
                </a:lnTo>
                <a:lnTo>
                  <a:pt x="178" y="344"/>
                </a:lnTo>
                <a:lnTo>
                  <a:pt x="172" y="344"/>
                </a:lnTo>
                <a:lnTo>
                  <a:pt x="170" y="344"/>
                </a:lnTo>
                <a:lnTo>
                  <a:pt x="162" y="338"/>
                </a:lnTo>
                <a:lnTo>
                  <a:pt x="156" y="332"/>
                </a:lnTo>
                <a:lnTo>
                  <a:pt x="152" y="330"/>
                </a:lnTo>
                <a:lnTo>
                  <a:pt x="144" y="330"/>
                </a:lnTo>
                <a:lnTo>
                  <a:pt x="140" y="328"/>
                </a:lnTo>
                <a:lnTo>
                  <a:pt x="136" y="326"/>
                </a:lnTo>
                <a:lnTo>
                  <a:pt x="132" y="320"/>
                </a:lnTo>
                <a:lnTo>
                  <a:pt x="132" y="318"/>
                </a:lnTo>
                <a:lnTo>
                  <a:pt x="130" y="314"/>
                </a:lnTo>
                <a:lnTo>
                  <a:pt x="126" y="310"/>
                </a:lnTo>
                <a:lnTo>
                  <a:pt x="124" y="304"/>
                </a:lnTo>
                <a:lnTo>
                  <a:pt x="122" y="298"/>
                </a:lnTo>
                <a:lnTo>
                  <a:pt x="116" y="296"/>
                </a:lnTo>
                <a:lnTo>
                  <a:pt x="114" y="290"/>
                </a:lnTo>
                <a:lnTo>
                  <a:pt x="112" y="284"/>
                </a:lnTo>
                <a:lnTo>
                  <a:pt x="112" y="278"/>
                </a:lnTo>
                <a:lnTo>
                  <a:pt x="118" y="276"/>
                </a:lnTo>
                <a:lnTo>
                  <a:pt x="124" y="272"/>
                </a:lnTo>
                <a:lnTo>
                  <a:pt x="114" y="272"/>
                </a:lnTo>
                <a:lnTo>
                  <a:pt x="110" y="270"/>
                </a:lnTo>
                <a:lnTo>
                  <a:pt x="108" y="266"/>
                </a:lnTo>
                <a:lnTo>
                  <a:pt x="110" y="262"/>
                </a:lnTo>
                <a:lnTo>
                  <a:pt x="110" y="260"/>
                </a:lnTo>
                <a:lnTo>
                  <a:pt x="108" y="256"/>
                </a:lnTo>
                <a:lnTo>
                  <a:pt x="116" y="256"/>
                </a:lnTo>
                <a:lnTo>
                  <a:pt x="122" y="252"/>
                </a:lnTo>
                <a:lnTo>
                  <a:pt x="116" y="250"/>
                </a:lnTo>
                <a:lnTo>
                  <a:pt x="112" y="248"/>
                </a:lnTo>
                <a:lnTo>
                  <a:pt x="100" y="244"/>
                </a:lnTo>
                <a:lnTo>
                  <a:pt x="114" y="240"/>
                </a:lnTo>
                <a:lnTo>
                  <a:pt x="124" y="236"/>
                </a:lnTo>
                <a:lnTo>
                  <a:pt x="114" y="236"/>
                </a:lnTo>
                <a:lnTo>
                  <a:pt x="106" y="236"/>
                </a:lnTo>
                <a:lnTo>
                  <a:pt x="108" y="230"/>
                </a:lnTo>
                <a:lnTo>
                  <a:pt x="110" y="226"/>
                </a:lnTo>
                <a:lnTo>
                  <a:pt x="114" y="222"/>
                </a:lnTo>
                <a:lnTo>
                  <a:pt x="120" y="218"/>
                </a:lnTo>
                <a:lnTo>
                  <a:pt x="132" y="212"/>
                </a:lnTo>
                <a:lnTo>
                  <a:pt x="142" y="208"/>
                </a:lnTo>
                <a:lnTo>
                  <a:pt x="146" y="204"/>
                </a:lnTo>
                <a:lnTo>
                  <a:pt x="152" y="198"/>
                </a:lnTo>
                <a:lnTo>
                  <a:pt x="158" y="182"/>
                </a:lnTo>
                <a:lnTo>
                  <a:pt x="152" y="180"/>
                </a:lnTo>
                <a:lnTo>
                  <a:pt x="142" y="180"/>
                </a:lnTo>
                <a:lnTo>
                  <a:pt x="138" y="180"/>
                </a:lnTo>
                <a:lnTo>
                  <a:pt x="132" y="180"/>
                </a:lnTo>
                <a:lnTo>
                  <a:pt x="142" y="182"/>
                </a:lnTo>
                <a:lnTo>
                  <a:pt x="140" y="188"/>
                </a:lnTo>
                <a:lnTo>
                  <a:pt x="136" y="190"/>
                </a:lnTo>
                <a:lnTo>
                  <a:pt x="132" y="192"/>
                </a:lnTo>
                <a:lnTo>
                  <a:pt x="126" y="192"/>
                </a:lnTo>
                <a:lnTo>
                  <a:pt x="120" y="192"/>
                </a:lnTo>
                <a:lnTo>
                  <a:pt x="116" y="190"/>
                </a:lnTo>
                <a:lnTo>
                  <a:pt x="114" y="188"/>
                </a:lnTo>
                <a:lnTo>
                  <a:pt x="114" y="182"/>
                </a:lnTo>
                <a:lnTo>
                  <a:pt x="114" y="180"/>
                </a:lnTo>
                <a:lnTo>
                  <a:pt x="118" y="176"/>
                </a:lnTo>
                <a:lnTo>
                  <a:pt x="124" y="174"/>
                </a:lnTo>
                <a:lnTo>
                  <a:pt x="132" y="172"/>
                </a:lnTo>
                <a:lnTo>
                  <a:pt x="146" y="172"/>
                </a:lnTo>
                <a:lnTo>
                  <a:pt x="156" y="170"/>
                </a:lnTo>
                <a:lnTo>
                  <a:pt x="148" y="162"/>
                </a:lnTo>
                <a:lnTo>
                  <a:pt x="144" y="156"/>
                </a:lnTo>
                <a:lnTo>
                  <a:pt x="142" y="154"/>
                </a:lnTo>
                <a:lnTo>
                  <a:pt x="136" y="154"/>
                </a:lnTo>
                <a:lnTo>
                  <a:pt x="134" y="156"/>
                </a:lnTo>
                <a:lnTo>
                  <a:pt x="130" y="160"/>
                </a:lnTo>
                <a:lnTo>
                  <a:pt x="126" y="160"/>
                </a:lnTo>
                <a:lnTo>
                  <a:pt x="120" y="158"/>
                </a:lnTo>
                <a:lnTo>
                  <a:pt x="118" y="154"/>
                </a:lnTo>
                <a:lnTo>
                  <a:pt x="134" y="126"/>
                </a:lnTo>
                <a:lnTo>
                  <a:pt x="130" y="126"/>
                </a:lnTo>
                <a:lnTo>
                  <a:pt x="128" y="120"/>
                </a:lnTo>
                <a:lnTo>
                  <a:pt x="130" y="114"/>
                </a:lnTo>
                <a:lnTo>
                  <a:pt x="132" y="110"/>
                </a:lnTo>
                <a:lnTo>
                  <a:pt x="126" y="110"/>
                </a:lnTo>
                <a:lnTo>
                  <a:pt x="122" y="108"/>
                </a:lnTo>
                <a:lnTo>
                  <a:pt x="118" y="104"/>
                </a:lnTo>
                <a:lnTo>
                  <a:pt x="116" y="98"/>
                </a:lnTo>
                <a:lnTo>
                  <a:pt x="108" y="98"/>
                </a:lnTo>
                <a:lnTo>
                  <a:pt x="98" y="96"/>
                </a:lnTo>
                <a:lnTo>
                  <a:pt x="88" y="92"/>
                </a:lnTo>
                <a:lnTo>
                  <a:pt x="78" y="90"/>
                </a:lnTo>
                <a:lnTo>
                  <a:pt x="62" y="92"/>
                </a:lnTo>
                <a:lnTo>
                  <a:pt x="50" y="94"/>
                </a:lnTo>
                <a:lnTo>
                  <a:pt x="38" y="96"/>
                </a:lnTo>
                <a:lnTo>
                  <a:pt x="28" y="96"/>
                </a:lnTo>
                <a:lnTo>
                  <a:pt x="24" y="96"/>
                </a:lnTo>
                <a:lnTo>
                  <a:pt x="22" y="92"/>
                </a:lnTo>
                <a:lnTo>
                  <a:pt x="16" y="88"/>
                </a:lnTo>
                <a:lnTo>
                  <a:pt x="18" y="88"/>
                </a:lnTo>
                <a:lnTo>
                  <a:pt x="10" y="86"/>
                </a:lnTo>
                <a:lnTo>
                  <a:pt x="8" y="84"/>
                </a:lnTo>
                <a:lnTo>
                  <a:pt x="6" y="80"/>
                </a:lnTo>
                <a:lnTo>
                  <a:pt x="8" y="78"/>
                </a:lnTo>
                <a:lnTo>
                  <a:pt x="12" y="76"/>
                </a:lnTo>
                <a:lnTo>
                  <a:pt x="18" y="74"/>
                </a:lnTo>
                <a:lnTo>
                  <a:pt x="36" y="76"/>
                </a:lnTo>
                <a:lnTo>
                  <a:pt x="46" y="74"/>
                </a:lnTo>
                <a:lnTo>
                  <a:pt x="50" y="72"/>
                </a:lnTo>
                <a:lnTo>
                  <a:pt x="54" y="70"/>
                </a:lnTo>
                <a:lnTo>
                  <a:pt x="22" y="70"/>
                </a:lnTo>
                <a:lnTo>
                  <a:pt x="8" y="72"/>
                </a:lnTo>
                <a:lnTo>
                  <a:pt x="6" y="72"/>
                </a:lnTo>
                <a:lnTo>
                  <a:pt x="2" y="72"/>
                </a:lnTo>
                <a:lnTo>
                  <a:pt x="0" y="68"/>
                </a:lnTo>
                <a:lnTo>
                  <a:pt x="0" y="62"/>
                </a:lnTo>
                <a:lnTo>
                  <a:pt x="0" y="60"/>
                </a:lnTo>
                <a:lnTo>
                  <a:pt x="4" y="58"/>
                </a:lnTo>
                <a:lnTo>
                  <a:pt x="10" y="56"/>
                </a:lnTo>
                <a:lnTo>
                  <a:pt x="24" y="56"/>
                </a:lnTo>
                <a:lnTo>
                  <a:pt x="42" y="56"/>
                </a:lnTo>
                <a:lnTo>
                  <a:pt x="66" y="54"/>
                </a:lnTo>
                <a:lnTo>
                  <a:pt x="88" y="50"/>
                </a:lnTo>
                <a:lnTo>
                  <a:pt x="98" y="48"/>
                </a:lnTo>
                <a:lnTo>
                  <a:pt x="104" y="44"/>
                </a:lnTo>
                <a:lnTo>
                  <a:pt x="92" y="42"/>
                </a:lnTo>
                <a:lnTo>
                  <a:pt x="100" y="38"/>
                </a:lnTo>
                <a:lnTo>
                  <a:pt x="110" y="36"/>
                </a:lnTo>
                <a:lnTo>
                  <a:pt x="130" y="34"/>
                </a:lnTo>
                <a:lnTo>
                  <a:pt x="138" y="34"/>
                </a:lnTo>
                <a:lnTo>
                  <a:pt x="144" y="32"/>
                </a:lnTo>
                <a:lnTo>
                  <a:pt x="158" y="28"/>
                </a:lnTo>
                <a:lnTo>
                  <a:pt x="170" y="22"/>
                </a:lnTo>
                <a:lnTo>
                  <a:pt x="176" y="20"/>
                </a:lnTo>
                <a:lnTo>
                  <a:pt x="184" y="20"/>
                </a:lnTo>
                <a:lnTo>
                  <a:pt x="208" y="16"/>
                </a:lnTo>
                <a:lnTo>
                  <a:pt x="234" y="16"/>
                </a:lnTo>
                <a:lnTo>
                  <a:pt x="232" y="22"/>
                </a:lnTo>
                <a:lnTo>
                  <a:pt x="244" y="22"/>
                </a:lnTo>
                <a:lnTo>
                  <a:pt x="256" y="20"/>
                </a:lnTo>
                <a:lnTo>
                  <a:pt x="270" y="16"/>
                </a:lnTo>
                <a:lnTo>
                  <a:pt x="282" y="16"/>
                </a:lnTo>
                <a:lnTo>
                  <a:pt x="288" y="16"/>
                </a:lnTo>
                <a:lnTo>
                  <a:pt x="294" y="14"/>
                </a:lnTo>
                <a:lnTo>
                  <a:pt x="308" y="6"/>
                </a:lnTo>
                <a:lnTo>
                  <a:pt x="360" y="6"/>
                </a:lnTo>
                <a:lnTo>
                  <a:pt x="364" y="8"/>
                </a:lnTo>
                <a:lnTo>
                  <a:pt x="368" y="10"/>
                </a:lnTo>
                <a:lnTo>
                  <a:pt x="380" y="8"/>
                </a:lnTo>
                <a:lnTo>
                  <a:pt x="392" y="4"/>
                </a:lnTo>
                <a:lnTo>
                  <a:pt x="408" y="2"/>
                </a:lnTo>
                <a:lnTo>
                  <a:pt x="420" y="0"/>
                </a:lnTo>
                <a:lnTo>
                  <a:pt x="426" y="0"/>
                </a:lnTo>
                <a:lnTo>
                  <a:pt x="432" y="2"/>
                </a:lnTo>
                <a:lnTo>
                  <a:pt x="438" y="6"/>
                </a:lnTo>
                <a:lnTo>
                  <a:pt x="440" y="12"/>
                </a:lnTo>
                <a:lnTo>
                  <a:pt x="482" y="12"/>
                </a:lnTo>
                <a:lnTo>
                  <a:pt x="486" y="8"/>
                </a:lnTo>
                <a:lnTo>
                  <a:pt x="492" y="6"/>
                </a:lnTo>
                <a:lnTo>
                  <a:pt x="500" y="6"/>
                </a:lnTo>
                <a:lnTo>
                  <a:pt x="520" y="8"/>
                </a:lnTo>
                <a:lnTo>
                  <a:pt x="538" y="12"/>
                </a:lnTo>
                <a:lnTo>
                  <a:pt x="538" y="16"/>
                </a:lnTo>
                <a:lnTo>
                  <a:pt x="492" y="16"/>
                </a:lnTo>
                <a:lnTo>
                  <a:pt x="492" y="18"/>
                </a:lnTo>
                <a:lnTo>
                  <a:pt x="524" y="18"/>
                </a:lnTo>
                <a:lnTo>
                  <a:pt x="524" y="16"/>
                </a:lnTo>
                <a:lnTo>
                  <a:pt x="532" y="16"/>
                </a:lnTo>
                <a:lnTo>
                  <a:pt x="528" y="20"/>
                </a:lnTo>
                <a:lnTo>
                  <a:pt x="524" y="22"/>
                </a:lnTo>
                <a:lnTo>
                  <a:pt x="628" y="22"/>
                </a:lnTo>
                <a:lnTo>
                  <a:pt x="626" y="26"/>
                </a:lnTo>
                <a:lnTo>
                  <a:pt x="624" y="28"/>
                </a:lnTo>
                <a:lnTo>
                  <a:pt x="622" y="30"/>
                </a:lnTo>
                <a:lnTo>
                  <a:pt x="618" y="30"/>
                </a:lnTo>
                <a:lnTo>
                  <a:pt x="602" y="32"/>
                </a:lnTo>
                <a:lnTo>
                  <a:pt x="590" y="32"/>
                </a:lnTo>
                <a:lnTo>
                  <a:pt x="580" y="34"/>
                </a:lnTo>
                <a:lnTo>
                  <a:pt x="570" y="36"/>
                </a:lnTo>
                <a:lnTo>
                  <a:pt x="556" y="40"/>
                </a:lnTo>
                <a:lnTo>
                  <a:pt x="564" y="40"/>
                </a:lnTo>
                <a:lnTo>
                  <a:pt x="554" y="42"/>
                </a:lnTo>
                <a:lnTo>
                  <a:pt x="550" y="44"/>
                </a:lnTo>
                <a:lnTo>
                  <a:pt x="552" y="46"/>
                </a:lnTo>
                <a:lnTo>
                  <a:pt x="534" y="54"/>
                </a:lnTo>
                <a:lnTo>
                  <a:pt x="526" y="60"/>
                </a:lnTo>
                <a:lnTo>
                  <a:pt x="522" y="68"/>
                </a:lnTo>
                <a:lnTo>
                  <a:pt x="532" y="66"/>
                </a:lnTo>
                <a:lnTo>
                  <a:pt x="544" y="64"/>
                </a:lnTo>
                <a:lnTo>
                  <a:pt x="546" y="68"/>
                </a:lnTo>
                <a:lnTo>
                  <a:pt x="546" y="72"/>
                </a:lnTo>
                <a:lnTo>
                  <a:pt x="552" y="72"/>
                </a:lnTo>
                <a:lnTo>
                  <a:pt x="554" y="74"/>
                </a:lnTo>
                <a:lnTo>
                  <a:pt x="558" y="76"/>
                </a:lnTo>
                <a:lnTo>
                  <a:pt x="552" y="80"/>
                </a:lnTo>
                <a:lnTo>
                  <a:pt x="548" y="80"/>
                </a:lnTo>
                <a:lnTo>
                  <a:pt x="532" y="82"/>
                </a:lnTo>
                <a:lnTo>
                  <a:pt x="520" y="82"/>
                </a:lnTo>
                <a:lnTo>
                  <a:pt x="516" y="84"/>
                </a:lnTo>
                <a:lnTo>
                  <a:pt x="514" y="88"/>
                </a:lnTo>
                <a:lnTo>
                  <a:pt x="524" y="90"/>
                </a:lnTo>
                <a:lnTo>
                  <a:pt x="534" y="90"/>
                </a:lnTo>
                <a:lnTo>
                  <a:pt x="536" y="96"/>
                </a:lnTo>
                <a:lnTo>
                  <a:pt x="540" y="98"/>
                </a:lnTo>
                <a:lnTo>
                  <a:pt x="544" y="100"/>
                </a:lnTo>
                <a:lnTo>
                  <a:pt x="550" y="102"/>
                </a:lnTo>
                <a:lnTo>
                  <a:pt x="542" y="106"/>
                </a:lnTo>
                <a:lnTo>
                  <a:pt x="536" y="108"/>
                </a:lnTo>
                <a:lnTo>
                  <a:pt x="532" y="106"/>
                </a:lnTo>
                <a:lnTo>
                  <a:pt x="522" y="106"/>
                </a:lnTo>
                <a:lnTo>
                  <a:pt x="526" y="108"/>
                </a:lnTo>
                <a:lnTo>
                  <a:pt x="530" y="110"/>
                </a:lnTo>
                <a:lnTo>
                  <a:pt x="524" y="114"/>
                </a:lnTo>
                <a:lnTo>
                  <a:pt x="520" y="116"/>
                </a:lnTo>
                <a:lnTo>
                  <a:pt x="504" y="116"/>
                </a:lnTo>
                <a:lnTo>
                  <a:pt x="514" y="120"/>
                </a:lnTo>
                <a:lnTo>
                  <a:pt x="516" y="124"/>
                </a:lnTo>
                <a:lnTo>
                  <a:pt x="520" y="126"/>
                </a:lnTo>
                <a:lnTo>
                  <a:pt x="476" y="126"/>
                </a:lnTo>
                <a:lnTo>
                  <a:pt x="480" y="128"/>
                </a:lnTo>
                <a:lnTo>
                  <a:pt x="484" y="130"/>
                </a:lnTo>
                <a:lnTo>
                  <a:pt x="492" y="134"/>
                </a:lnTo>
                <a:lnTo>
                  <a:pt x="498" y="138"/>
                </a:lnTo>
                <a:lnTo>
                  <a:pt x="500" y="140"/>
                </a:lnTo>
                <a:lnTo>
                  <a:pt x="502" y="144"/>
                </a:lnTo>
                <a:lnTo>
                  <a:pt x="500" y="148"/>
                </a:lnTo>
                <a:lnTo>
                  <a:pt x="498" y="150"/>
                </a:lnTo>
                <a:lnTo>
                  <a:pt x="490" y="148"/>
                </a:lnTo>
                <a:lnTo>
                  <a:pt x="482" y="144"/>
                </a:lnTo>
                <a:lnTo>
                  <a:pt x="474" y="138"/>
                </a:lnTo>
                <a:lnTo>
                  <a:pt x="470" y="138"/>
                </a:lnTo>
                <a:lnTo>
                  <a:pt x="466" y="138"/>
                </a:lnTo>
                <a:lnTo>
                  <a:pt x="472" y="142"/>
                </a:lnTo>
                <a:lnTo>
                  <a:pt x="486" y="148"/>
                </a:lnTo>
                <a:lnTo>
                  <a:pt x="498" y="154"/>
                </a:lnTo>
                <a:lnTo>
                  <a:pt x="500" y="156"/>
                </a:lnTo>
                <a:lnTo>
                  <a:pt x="502" y="160"/>
                </a:lnTo>
                <a:lnTo>
                  <a:pt x="500" y="168"/>
                </a:lnTo>
                <a:lnTo>
                  <a:pt x="498" y="172"/>
                </a:lnTo>
                <a:lnTo>
                  <a:pt x="492" y="174"/>
                </a:lnTo>
                <a:lnTo>
                  <a:pt x="484" y="176"/>
                </a:lnTo>
                <a:lnTo>
                  <a:pt x="476" y="174"/>
                </a:lnTo>
                <a:lnTo>
                  <a:pt x="470" y="172"/>
                </a:lnTo>
                <a:lnTo>
                  <a:pt x="468" y="168"/>
                </a:lnTo>
                <a:lnTo>
                  <a:pt x="466" y="160"/>
                </a:lnTo>
                <a:lnTo>
                  <a:pt x="448" y="158"/>
                </a:lnTo>
                <a:lnTo>
                  <a:pt x="434" y="154"/>
                </a:lnTo>
                <a:lnTo>
                  <a:pt x="444" y="158"/>
                </a:lnTo>
                <a:lnTo>
                  <a:pt x="454" y="162"/>
                </a:lnTo>
                <a:lnTo>
                  <a:pt x="450" y="166"/>
                </a:lnTo>
                <a:lnTo>
                  <a:pt x="444" y="170"/>
                </a:lnTo>
                <a:lnTo>
                  <a:pt x="446" y="174"/>
                </a:lnTo>
                <a:lnTo>
                  <a:pt x="450" y="178"/>
                </a:lnTo>
                <a:lnTo>
                  <a:pt x="462" y="180"/>
                </a:lnTo>
                <a:lnTo>
                  <a:pt x="474" y="180"/>
                </a:lnTo>
                <a:lnTo>
                  <a:pt x="490" y="180"/>
                </a:lnTo>
                <a:lnTo>
                  <a:pt x="488" y="18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42" name="Freeform 158"/>
          <p:cNvSpPr/>
          <p:nvPr/>
        </p:nvSpPr>
        <p:spPr bwMode="auto">
          <a:xfrm>
            <a:off x="4906963" y="1290638"/>
            <a:ext cx="157162" cy="66675"/>
          </a:xfrm>
          <a:custGeom>
            <a:avLst/>
            <a:gdLst>
              <a:gd name="T0" fmla="*/ 0 w 126"/>
              <a:gd name="T1" fmla="*/ 2147483647 h 54"/>
              <a:gd name="T2" fmla="*/ 2147483647 w 126"/>
              <a:gd name="T3" fmla="*/ 2147483647 h 54"/>
              <a:gd name="T4" fmla="*/ 2147483647 w 126"/>
              <a:gd name="T5" fmla="*/ 2147483647 h 54"/>
              <a:gd name="T6" fmla="*/ 2147483647 w 126"/>
              <a:gd name="T7" fmla="*/ 2147483647 h 54"/>
              <a:gd name="T8" fmla="*/ 2147483647 w 126"/>
              <a:gd name="T9" fmla="*/ 2147483647 h 54"/>
              <a:gd name="T10" fmla="*/ 2147483647 w 126"/>
              <a:gd name="T11" fmla="*/ 2147483647 h 54"/>
              <a:gd name="T12" fmla="*/ 2147483647 w 126"/>
              <a:gd name="T13" fmla="*/ 2147483647 h 54"/>
              <a:gd name="T14" fmla="*/ 2147483647 w 126"/>
              <a:gd name="T15" fmla="*/ 2147483647 h 54"/>
              <a:gd name="T16" fmla="*/ 2147483647 w 126"/>
              <a:gd name="T17" fmla="*/ 2147483647 h 54"/>
              <a:gd name="T18" fmla="*/ 2147483647 w 126"/>
              <a:gd name="T19" fmla="*/ 2147483647 h 54"/>
              <a:gd name="T20" fmla="*/ 2147483647 w 126"/>
              <a:gd name="T21" fmla="*/ 2147483647 h 54"/>
              <a:gd name="T22" fmla="*/ 2147483647 w 126"/>
              <a:gd name="T23" fmla="*/ 2147483647 h 54"/>
              <a:gd name="T24" fmla="*/ 2147483647 w 126"/>
              <a:gd name="T25" fmla="*/ 2147483647 h 54"/>
              <a:gd name="T26" fmla="*/ 2147483647 w 126"/>
              <a:gd name="T27" fmla="*/ 2147483647 h 54"/>
              <a:gd name="T28" fmla="*/ 2147483647 w 126"/>
              <a:gd name="T29" fmla="*/ 2147483647 h 54"/>
              <a:gd name="T30" fmla="*/ 2147483647 w 126"/>
              <a:gd name="T31" fmla="*/ 2147483647 h 54"/>
              <a:gd name="T32" fmla="*/ 2147483647 w 126"/>
              <a:gd name="T33" fmla="*/ 2147483647 h 54"/>
              <a:gd name="T34" fmla="*/ 2147483647 w 126"/>
              <a:gd name="T35" fmla="*/ 2147483647 h 54"/>
              <a:gd name="T36" fmla="*/ 2147483647 w 126"/>
              <a:gd name="T37" fmla="*/ 0 h 54"/>
              <a:gd name="T38" fmla="*/ 2147483647 w 126"/>
              <a:gd name="T39" fmla="*/ 2147483647 h 54"/>
              <a:gd name="T40" fmla="*/ 2147483647 w 126"/>
              <a:gd name="T41" fmla="*/ 2147483647 h 54"/>
              <a:gd name="T42" fmla="*/ 2147483647 w 126"/>
              <a:gd name="T43" fmla="*/ 2147483647 h 54"/>
              <a:gd name="T44" fmla="*/ 2147483647 w 126"/>
              <a:gd name="T45" fmla="*/ 2147483647 h 54"/>
              <a:gd name="T46" fmla="*/ 2147483647 w 126"/>
              <a:gd name="T47" fmla="*/ 2147483647 h 54"/>
              <a:gd name="T48" fmla="*/ 2147483647 w 126"/>
              <a:gd name="T49" fmla="*/ 2147483647 h 54"/>
              <a:gd name="T50" fmla="*/ 2147483647 w 126"/>
              <a:gd name="T51" fmla="*/ 2147483647 h 54"/>
              <a:gd name="T52" fmla="*/ 2147483647 w 126"/>
              <a:gd name="T53" fmla="*/ 2147483647 h 54"/>
              <a:gd name="T54" fmla="*/ 2147483647 w 126"/>
              <a:gd name="T55" fmla="*/ 2147483647 h 54"/>
              <a:gd name="T56" fmla="*/ 2147483647 w 126"/>
              <a:gd name="T57" fmla="*/ 2147483647 h 54"/>
              <a:gd name="T58" fmla="*/ 2147483647 w 126"/>
              <a:gd name="T59" fmla="*/ 2147483647 h 54"/>
              <a:gd name="T60" fmla="*/ 2147483647 w 126"/>
              <a:gd name="T61" fmla="*/ 2147483647 h 54"/>
              <a:gd name="T62" fmla="*/ 2147483647 w 126"/>
              <a:gd name="T63" fmla="*/ 2147483647 h 54"/>
              <a:gd name="T64" fmla="*/ 2147483647 w 126"/>
              <a:gd name="T65" fmla="*/ 2147483647 h 54"/>
              <a:gd name="T66" fmla="*/ 2147483647 w 126"/>
              <a:gd name="T67" fmla="*/ 2147483647 h 54"/>
              <a:gd name="T68" fmla="*/ 2147483647 w 126"/>
              <a:gd name="T69" fmla="*/ 2147483647 h 54"/>
              <a:gd name="T70" fmla="*/ 2147483647 w 126"/>
              <a:gd name="T71" fmla="*/ 2147483647 h 54"/>
              <a:gd name="T72" fmla="*/ 2147483647 w 126"/>
              <a:gd name="T73" fmla="*/ 2147483647 h 54"/>
              <a:gd name="T74" fmla="*/ 2147483647 w 126"/>
              <a:gd name="T75" fmla="*/ 2147483647 h 54"/>
              <a:gd name="T76" fmla="*/ 2147483647 w 126"/>
              <a:gd name="T77" fmla="*/ 2147483647 h 54"/>
              <a:gd name="T78" fmla="*/ 2147483647 w 126"/>
              <a:gd name="T79" fmla="*/ 2147483647 h 54"/>
              <a:gd name="T80" fmla="*/ 2147483647 w 126"/>
              <a:gd name="T81" fmla="*/ 2147483647 h 54"/>
              <a:gd name="T82" fmla="*/ 2147483647 w 126"/>
              <a:gd name="T83" fmla="*/ 2147483647 h 54"/>
              <a:gd name="T84" fmla="*/ 0 w 126"/>
              <a:gd name="T85" fmla="*/ 2147483647 h 54"/>
              <a:gd name="T86" fmla="*/ 2147483647 w 126"/>
              <a:gd name="T87" fmla="*/ 2147483647 h 54"/>
              <a:gd name="T88" fmla="*/ 2147483647 w 126"/>
              <a:gd name="T89" fmla="*/ 2147483647 h 54"/>
              <a:gd name="T90" fmla="*/ 2147483647 w 126"/>
              <a:gd name="T91" fmla="*/ 2147483647 h 54"/>
              <a:gd name="T92" fmla="*/ 0 w 126"/>
              <a:gd name="T93" fmla="*/ 2147483647 h 5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6"/>
              <a:gd name="T142" fmla="*/ 0 h 54"/>
              <a:gd name="T143" fmla="*/ 126 w 126"/>
              <a:gd name="T144" fmla="*/ 54 h 5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6" h="54">
                <a:moveTo>
                  <a:pt x="0" y="16"/>
                </a:moveTo>
                <a:lnTo>
                  <a:pt x="6" y="12"/>
                </a:lnTo>
                <a:lnTo>
                  <a:pt x="10" y="8"/>
                </a:lnTo>
                <a:lnTo>
                  <a:pt x="12" y="4"/>
                </a:lnTo>
                <a:lnTo>
                  <a:pt x="18" y="2"/>
                </a:lnTo>
                <a:lnTo>
                  <a:pt x="22" y="2"/>
                </a:lnTo>
                <a:lnTo>
                  <a:pt x="26" y="4"/>
                </a:lnTo>
                <a:lnTo>
                  <a:pt x="30" y="6"/>
                </a:lnTo>
                <a:lnTo>
                  <a:pt x="34" y="8"/>
                </a:lnTo>
                <a:lnTo>
                  <a:pt x="32" y="14"/>
                </a:lnTo>
                <a:lnTo>
                  <a:pt x="30" y="18"/>
                </a:lnTo>
                <a:lnTo>
                  <a:pt x="36" y="18"/>
                </a:lnTo>
                <a:lnTo>
                  <a:pt x="40" y="14"/>
                </a:lnTo>
                <a:lnTo>
                  <a:pt x="48" y="6"/>
                </a:lnTo>
                <a:lnTo>
                  <a:pt x="52" y="12"/>
                </a:lnTo>
                <a:lnTo>
                  <a:pt x="64" y="10"/>
                </a:lnTo>
                <a:lnTo>
                  <a:pt x="76" y="6"/>
                </a:lnTo>
                <a:lnTo>
                  <a:pt x="90" y="2"/>
                </a:lnTo>
                <a:lnTo>
                  <a:pt x="96" y="0"/>
                </a:lnTo>
                <a:lnTo>
                  <a:pt x="106" y="2"/>
                </a:lnTo>
                <a:lnTo>
                  <a:pt x="114" y="8"/>
                </a:lnTo>
                <a:lnTo>
                  <a:pt x="126" y="22"/>
                </a:lnTo>
                <a:lnTo>
                  <a:pt x="126" y="26"/>
                </a:lnTo>
                <a:lnTo>
                  <a:pt x="120" y="28"/>
                </a:lnTo>
                <a:lnTo>
                  <a:pt x="112" y="30"/>
                </a:lnTo>
                <a:lnTo>
                  <a:pt x="102" y="36"/>
                </a:lnTo>
                <a:lnTo>
                  <a:pt x="92" y="44"/>
                </a:lnTo>
                <a:lnTo>
                  <a:pt x="86" y="46"/>
                </a:lnTo>
                <a:lnTo>
                  <a:pt x="78" y="46"/>
                </a:lnTo>
                <a:lnTo>
                  <a:pt x="72" y="46"/>
                </a:lnTo>
                <a:lnTo>
                  <a:pt x="66" y="44"/>
                </a:lnTo>
                <a:lnTo>
                  <a:pt x="74" y="50"/>
                </a:lnTo>
                <a:lnTo>
                  <a:pt x="66" y="52"/>
                </a:lnTo>
                <a:lnTo>
                  <a:pt x="62" y="54"/>
                </a:lnTo>
                <a:lnTo>
                  <a:pt x="52" y="54"/>
                </a:lnTo>
                <a:lnTo>
                  <a:pt x="44" y="54"/>
                </a:lnTo>
                <a:lnTo>
                  <a:pt x="26" y="50"/>
                </a:lnTo>
                <a:lnTo>
                  <a:pt x="10" y="48"/>
                </a:lnTo>
                <a:lnTo>
                  <a:pt x="16" y="44"/>
                </a:lnTo>
                <a:lnTo>
                  <a:pt x="24" y="40"/>
                </a:lnTo>
                <a:lnTo>
                  <a:pt x="16" y="36"/>
                </a:lnTo>
                <a:lnTo>
                  <a:pt x="12" y="34"/>
                </a:lnTo>
                <a:lnTo>
                  <a:pt x="0" y="28"/>
                </a:lnTo>
                <a:lnTo>
                  <a:pt x="8" y="24"/>
                </a:lnTo>
                <a:lnTo>
                  <a:pt x="12" y="22"/>
                </a:lnTo>
                <a:lnTo>
                  <a:pt x="6" y="20"/>
                </a:lnTo>
                <a:lnTo>
                  <a:pt x="0" y="1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43" name="Freeform 159"/>
          <p:cNvSpPr/>
          <p:nvPr/>
        </p:nvSpPr>
        <p:spPr bwMode="auto">
          <a:xfrm>
            <a:off x="5391150" y="1039813"/>
            <a:ext cx="177800" cy="63500"/>
          </a:xfrm>
          <a:custGeom>
            <a:avLst/>
            <a:gdLst>
              <a:gd name="T0" fmla="*/ 2147483647 w 143"/>
              <a:gd name="T1" fmla="*/ 2147483647 h 50"/>
              <a:gd name="T2" fmla="*/ 2147483647 w 143"/>
              <a:gd name="T3" fmla="*/ 2147483647 h 50"/>
              <a:gd name="T4" fmla="*/ 2147483647 w 143"/>
              <a:gd name="T5" fmla="*/ 2147483647 h 50"/>
              <a:gd name="T6" fmla="*/ 0 w 143"/>
              <a:gd name="T7" fmla="*/ 2147483647 h 50"/>
              <a:gd name="T8" fmla="*/ 0 w 143"/>
              <a:gd name="T9" fmla="*/ 2147483647 h 50"/>
              <a:gd name="T10" fmla="*/ 2147483647 w 143"/>
              <a:gd name="T11" fmla="*/ 2147483647 h 50"/>
              <a:gd name="T12" fmla="*/ 2147483647 w 143"/>
              <a:gd name="T13" fmla="*/ 2147483647 h 50"/>
              <a:gd name="T14" fmla="*/ 2147483647 w 143"/>
              <a:gd name="T15" fmla="*/ 2147483647 h 50"/>
              <a:gd name="T16" fmla="*/ 2147483647 w 143"/>
              <a:gd name="T17" fmla="*/ 2147483647 h 50"/>
              <a:gd name="T18" fmla="*/ 2147483647 w 143"/>
              <a:gd name="T19" fmla="*/ 2147483647 h 50"/>
              <a:gd name="T20" fmla="*/ 2147483647 w 143"/>
              <a:gd name="T21" fmla="*/ 2147483647 h 50"/>
              <a:gd name="T22" fmla="*/ 2147483647 w 143"/>
              <a:gd name="T23" fmla="*/ 2147483647 h 50"/>
              <a:gd name="T24" fmla="*/ 2147483647 w 143"/>
              <a:gd name="T25" fmla="*/ 0 h 50"/>
              <a:gd name="T26" fmla="*/ 2147483647 w 143"/>
              <a:gd name="T27" fmla="*/ 0 h 50"/>
              <a:gd name="T28" fmla="*/ 2147483647 w 143"/>
              <a:gd name="T29" fmla="*/ 2147483647 h 50"/>
              <a:gd name="T30" fmla="*/ 2147483647 w 143"/>
              <a:gd name="T31" fmla="*/ 2147483647 h 50"/>
              <a:gd name="T32" fmla="*/ 2147483647 w 143"/>
              <a:gd name="T33" fmla="*/ 2147483647 h 50"/>
              <a:gd name="T34" fmla="*/ 2147483647 w 143"/>
              <a:gd name="T35" fmla="*/ 2147483647 h 50"/>
              <a:gd name="T36" fmla="*/ 2147483647 w 143"/>
              <a:gd name="T37" fmla="*/ 2147483647 h 50"/>
              <a:gd name="T38" fmla="*/ 2147483647 w 143"/>
              <a:gd name="T39" fmla="*/ 2147483647 h 50"/>
              <a:gd name="T40" fmla="*/ 2147483647 w 143"/>
              <a:gd name="T41" fmla="*/ 2147483647 h 50"/>
              <a:gd name="T42" fmla="*/ 2147483647 w 143"/>
              <a:gd name="T43" fmla="*/ 2147483647 h 50"/>
              <a:gd name="T44" fmla="*/ 2147483647 w 143"/>
              <a:gd name="T45" fmla="*/ 2147483647 h 50"/>
              <a:gd name="T46" fmla="*/ 2147483647 w 143"/>
              <a:gd name="T47" fmla="*/ 2147483647 h 50"/>
              <a:gd name="T48" fmla="*/ 2147483647 w 143"/>
              <a:gd name="T49" fmla="*/ 2147483647 h 50"/>
              <a:gd name="T50" fmla="*/ 2147483647 w 143"/>
              <a:gd name="T51" fmla="*/ 2147483647 h 50"/>
              <a:gd name="T52" fmla="*/ 2147483647 w 143"/>
              <a:gd name="T53" fmla="*/ 2147483647 h 50"/>
              <a:gd name="T54" fmla="*/ 2147483647 w 143"/>
              <a:gd name="T55" fmla="*/ 2147483647 h 50"/>
              <a:gd name="T56" fmla="*/ 2147483647 w 143"/>
              <a:gd name="T57" fmla="*/ 2147483647 h 50"/>
              <a:gd name="T58" fmla="*/ 2147483647 w 143"/>
              <a:gd name="T59" fmla="*/ 2147483647 h 50"/>
              <a:gd name="T60" fmla="*/ 2147483647 w 143"/>
              <a:gd name="T61" fmla="*/ 2147483647 h 50"/>
              <a:gd name="T62" fmla="*/ 2147483647 w 143"/>
              <a:gd name="T63" fmla="*/ 2147483647 h 50"/>
              <a:gd name="T64" fmla="*/ 2147483647 w 143"/>
              <a:gd name="T65" fmla="*/ 2147483647 h 50"/>
              <a:gd name="T66" fmla="*/ 2147483647 w 143"/>
              <a:gd name="T67" fmla="*/ 2147483647 h 50"/>
              <a:gd name="T68" fmla="*/ 2147483647 w 143"/>
              <a:gd name="T69" fmla="*/ 2147483647 h 50"/>
              <a:gd name="T70" fmla="*/ 2147483647 w 143"/>
              <a:gd name="T71" fmla="*/ 2147483647 h 50"/>
              <a:gd name="T72" fmla="*/ 2147483647 w 143"/>
              <a:gd name="T73" fmla="*/ 2147483647 h 50"/>
              <a:gd name="T74" fmla="*/ 2147483647 w 143"/>
              <a:gd name="T75" fmla="*/ 2147483647 h 50"/>
              <a:gd name="T76" fmla="*/ 2147483647 w 143"/>
              <a:gd name="T77" fmla="*/ 2147483647 h 50"/>
              <a:gd name="T78" fmla="*/ 2147483647 w 143"/>
              <a:gd name="T79" fmla="*/ 2147483647 h 50"/>
              <a:gd name="T80" fmla="*/ 2147483647 w 143"/>
              <a:gd name="T81" fmla="*/ 2147483647 h 50"/>
              <a:gd name="T82" fmla="*/ 2147483647 w 143"/>
              <a:gd name="T83" fmla="*/ 2147483647 h 50"/>
              <a:gd name="T84" fmla="*/ 2147483647 w 143"/>
              <a:gd name="T85" fmla="*/ 2147483647 h 50"/>
              <a:gd name="T86" fmla="*/ 2147483647 w 143"/>
              <a:gd name="T87" fmla="*/ 2147483647 h 50"/>
              <a:gd name="T88" fmla="*/ 2147483647 w 143"/>
              <a:gd name="T89" fmla="*/ 2147483647 h 50"/>
              <a:gd name="T90" fmla="*/ 2147483647 w 143"/>
              <a:gd name="T91" fmla="*/ 2147483647 h 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3"/>
              <a:gd name="T139" fmla="*/ 0 h 50"/>
              <a:gd name="T140" fmla="*/ 143 w 143"/>
              <a:gd name="T141" fmla="*/ 50 h 5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3" h="50">
                <a:moveTo>
                  <a:pt x="8" y="20"/>
                </a:moveTo>
                <a:lnTo>
                  <a:pt x="6" y="20"/>
                </a:lnTo>
                <a:lnTo>
                  <a:pt x="2" y="16"/>
                </a:lnTo>
                <a:lnTo>
                  <a:pt x="0" y="8"/>
                </a:lnTo>
                <a:lnTo>
                  <a:pt x="0" y="2"/>
                </a:lnTo>
                <a:lnTo>
                  <a:pt x="4" y="2"/>
                </a:lnTo>
                <a:lnTo>
                  <a:pt x="12" y="2"/>
                </a:lnTo>
                <a:lnTo>
                  <a:pt x="26" y="2"/>
                </a:lnTo>
                <a:lnTo>
                  <a:pt x="36" y="4"/>
                </a:lnTo>
                <a:lnTo>
                  <a:pt x="54" y="10"/>
                </a:lnTo>
                <a:lnTo>
                  <a:pt x="50" y="4"/>
                </a:lnTo>
                <a:lnTo>
                  <a:pt x="54" y="2"/>
                </a:lnTo>
                <a:lnTo>
                  <a:pt x="60" y="0"/>
                </a:lnTo>
                <a:lnTo>
                  <a:pt x="62" y="0"/>
                </a:lnTo>
                <a:lnTo>
                  <a:pt x="66" y="2"/>
                </a:lnTo>
                <a:lnTo>
                  <a:pt x="70" y="2"/>
                </a:lnTo>
                <a:lnTo>
                  <a:pt x="74" y="2"/>
                </a:lnTo>
                <a:lnTo>
                  <a:pt x="78" y="10"/>
                </a:lnTo>
                <a:lnTo>
                  <a:pt x="82" y="12"/>
                </a:lnTo>
                <a:lnTo>
                  <a:pt x="93" y="12"/>
                </a:lnTo>
                <a:lnTo>
                  <a:pt x="119" y="20"/>
                </a:lnTo>
                <a:lnTo>
                  <a:pt x="133" y="26"/>
                </a:lnTo>
                <a:lnTo>
                  <a:pt x="143" y="30"/>
                </a:lnTo>
                <a:lnTo>
                  <a:pt x="135" y="36"/>
                </a:lnTo>
                <a:lnTo>
                  <a:pt x="127" y="38"/>
                </a:lnTo>
                <a:lnTo>
                  <a:pt x="119" y="38"/>
                </a:lnTo>
                <a:lnTo>
                  <a:pt x="115" y="34"/>
                </a:lnTo>
                <a:lnTo>
                  <a:pt x="107" y="28"/>
                </a:lnTo>
                <a:lnTo>
                  <a:pt x="97" y="20"/>
                </a:lnTo>
                <a:lnTo>
                  <a:pt x="93" y="18"/>
                </a:lnTo>
                <a:lnTo>
                  <a:pt x="89" y="16"/>
                </a:lnTo>
                <a:lnTo>
                  <a:pt x="82" y="18"/>
                </a:lnTo>
                <a:lnTo>
                  <a:pt x="80" y="22"/>
                </a:lnTo>
                <a:lnTo>
                  <a:pt x="80" y="34"/>
                </a:lnTo>
                <a:lnTo>
                  <a:pt x="76" y="34"/>
                </a:lnTo>
                <a:lnTo>
                  <a:pt x="74" y="36"/>
                </a:lnTo>
                <a:lnTo>
                  <a:pt x="70" y="42"/>
                </a:lnTo>
                <a:lnTo>
                  <a:pt x="68" y="48"/>
                </a:lnTo>
                <a:lnTo>
                  <a:pt x="66" y="50"/>
                </a:lnTo>
                <a:lnTo>
                  <a:pt x="62" y="50"/>
                </a:lnTo>
                <a:lnTo>
                  <a:pt x="56" y="48"/>
                </a:lnTo>
                <a:lnTo>
                  <a:pt x="48" y="46"/>
                </a:lnTo>
                <a:lnTo>
                  <a:pt x="34" y="34"/>
                </a:lnTo>
                <a:lnTo>
                  <a:pt x="24" y="26"/>
                </a:lnTo>
                <a:lnTo>
                  <a:pt x="16" y="22"/>
                </a:lnTo>
                <a:lnTo>
                  <a:pt x="8" y="2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44" name="Freeform 160"/>
          <p:cNvSpPr/>
          <p:nvPr/>
        </p:nvSpPr>
        <p:spPr bwMode="auto">
          <a:xfrm>
            <a:off x="5484813" y="1030288"/>
            <a:ext cx="104775" cy="22225"/>
          </a:xfrm>
          <a:custGeom>
            <a:avLst/>
            <a:gdLst>
              <a:gd name="T0" fmla="*/ 2147483647 w 85"/>
              <a:gd name="T1" fmla="*/ 2147483647 h 18"/>
              <a:gd name="T2" fmla="*/ 2147483647 w 85"/>
              <a:gd name="T3" fmla="*/ 2147483647 h 18"/>
              <a:gd name="T4" fmla="*/ 2147483647 w 85"/>
              <a:gd name="T5" fmla="*/ 2147483647 h 18"/>
              <a:gd name="T6" fmla="*/ 2147483647 w 85"/>
              <a:gd name="T7" fmla="*/ 2147483647 h 18"/>
              <a:gd name="T8" fmla="*/ 0 w 85"/>
              <a:gd name="T9" fmla="*/ 2147483647 h 18"/>
              <a:gd name="T10" fmla="*/ 2147483647 w 85"/>
              <a:gd name="T11" fmla="*/ 2147483647 h 18"/>
              <a:gd name="T12" fmla="*/ 2147483647 w 85"/>
              <a:gd name="T13" fmla="*/ 2147483647 h 18"/>
              <a:gd name="T14" fmla="*/ 2147483647 w 85"/>
              <a:gd name="T15" fmla="*/ 0 h 18"/>
              <a:gd name="T16" fmla="*/ 2147483647 w 85"/>
              <a:gd name="T17" fmla="*/ 2147483647 h 18"/>
              <a:gd name="T18" fmla="*/ 2147483647 w 85"/>
              <a:gd name="T19" fmla="*/ 2147483647 h 18"/>
              <a:gd name="T20" fmla="*/ 2147483647 w 85"/>
              <a:gd name="T21" fmla="*/ 2147483647 h 18"/>
              <a:gd name="T22" fmla="*/ 2147483647 w 85"/>
              <a:gd name="T23" fmla="*/ 2147483647 h 18"/>
              <a:gd name="T24" fmla="*/ 2147483647 w 85"/>
              <a:gd name="T25" fmla="*/ 2147483647 h 18"/>
              <a:gd name="T26" fmla="*/ 2147483647 w 85"/>
              <a:gd name="T27" fmla="*/ 2147483647 h 18"/>
              <a:gd name="T28" fmla="*/ 2147483647 w 85"/>
              <a:gd name="T29" fmla="*/ 2147483647 h 18"/>
              <a:gd name="T30" fmla="*/ 2147483647 w 85"/>
              <a:gd name="T31" fmla="*/ 2147483647 h 18"/>
              <a:gd name="T32" fmla="*/ 2147483647 w 85"/>
              <a:gd name="T33" fmla="*/ 2147483647 h 18"/>
              <a:gd name="T34" fmla="*/ 2147483647 w 85"/>
              <a:gd name="T35" fmla="*/ 2147483647 h 18"/>
              <a:gd name="T36" fmla="*/ 2147483647 w 85"/>
              <a:gd name="T37" fmla="*/ 2147483647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5"/>
              <a:gd name="T58" fmla="*/ 0 h 18"/>
              <a:gd name="T59" fmla="*/ 85 w 85"/>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5" h="18">
                <a:moveTo>
                  <a:pt x="31" y="18"/>
                </a:moveTo>
                <a:lnTo>
                  <a:pt x="23" y="16"/>
                </a:lnTo>
                <a:lnTo>
                  <a:pt x="15" y="14"/>
                </a:lnTo>
                <a:lnTo>
                  <a:pt x="6" y="10"/>
                </a:lnTo>
                <a:lnTo>
                  <a:pt x="0" y="6"/>
                </a:lnTo>
                <a:lnTo>
                  <a:pt x="6" y="4"/>
                </a:lnTo>
                <a:lnTo>
                  <a:pt x="13" y="2"/>
                </a:lnTo>
                <a:lnTo>
                  <a:pt x="21" y="0"/>
                </a:lnTo>
                <a:lnTo>
                  <a:pt x="27" y="2"/>
                </a:lnTo>
                <a:lnTo>
                  <a:pt x="41" y="4"/>
                </a:lnTo>
                <a:lnTo>
                  <a:pt x="55" y="4"/>
                </a:lnTo>
                <a:lnTo>
                  <a:pt x="71" y="6"/>
                </a:lnTo>
                <a:lnTo>
                  <a:pt x="85" y="8"/>
                </a:lnTo>
                <a:lnTo>
                  <a:pt x="79" y="12"/>
                </a:lnTo>
                <a:lnTo>
                  <a:pt x="73" y="14"/>
                </a:lnTo>
                <a:lnTo>
                  <a:pt x="67" y="18"/>
                </a:lnTo>
                <a:lnTo>
                  <a:pt x="63" y="18"/>
                </a:lnTo>
                <a:lnTo>
                  <a:pt x="47" y="18"/>
                </a:lnTo>
                <a:lnTo>
                  <a:pt x="31" y="1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45" name="Freeform 161"/>
          <p:cNvSpPr/>
          <p:nvPr/>
        </p:nvSpPr>
        <p:spPr bwMode="auto">
          <a:xfrm>
            <a:off x="5532438" y="1776413"/>
            <a:ext cx="68262" cy="47625"/>
          </a:xfrm>
          <a:custGeom>
            <a:avLst/>
            <a:gdLst>
              <a:gd name="T0" fmla="*/ 2147483647 w 54"/>
              <a:gd name="T1" fmla="*/ 2147483647 h 38"/>
              <a:gd name="T2" fmla="*/ 2147483647 w 54"/>
              <a:gd name="T3" fmla="*/ 2147483647 h 38"/>
              <a:gd name="T4" fmla="*/ 2147483647 w 54"/>
              <a:gd name="T5" fmla="*/ 2147483647 h 38"/>
              <a:gd name="T6" fmla="*/ 2147483647 w 54"/>
              <a:gd name="T7" fmla="*/ 2147483647 h 38"/>
              <a:gd name="T8" fmla="*/ 2147483647 w 54"/>
              <a:gd name="T9" fmla="*/ 2147483647 h 38"/>
              <a:gd name="T10" fmla="*/ 2147483647 w 54"/>
              <a:gd name="T11" fmla="*/ 2147483647 h 38"/>
              <a:gd name="T12" fmla="*/ 2147483647 w 54"/>
              <a:gd name="T13" fmla="*/ 2147483647 h 38"/>
              <a:gd name="T14" fmla="*/ 2147483647 w 54"/>
              <a:gd name="T15" fmla="*/ 2147483647 h 38"/>
              <a:gd name="T16" fmla="*/ 2147483647 w 54"/>
              <a:gd name="T17" fmla="*/ 2147483647 h 38"/>
              <a:gd name="T18" fmla="*/ 2147483647 w 54"/>
              <a:gd name="T19" fmla="*/ 2147483647 h 38"/>
              <a:gd name="T20" fmla="*/ 2147483647 w 54"/>
              <a:gd name="T21" fmla="*/ 2147483647 h 38"/>
              <a:gd name="T22" fmla="*/ 0 w 54"/>
              <a:gd name="T23" fmla="*/ 2147483647 h 38"/>
              <a:gd name="T24" fmla="*/ 0 w 54"/>
              <a:gd name="T25" fmla="*/ 2147483647 h 38"/>
              <a:gd name="T26" fmla="*/ 2147483647 w 54"/>
              <a:gd name="T27" fmla="*/ 2147483647 h 38"/>
              <a:gd name="T28" fmla="*/ 2147483647 w 54"/>
              <a:gd name="T29" fmla="*/ 0 h 38"/>
              <a:gd name="T30" fmla="*/ 2147483647 w 54"/>
              <a:gd name="T31" fmla="*/ 0 h 38"/>
              <a:gd name="T32" fmla="*/ 2147483647 w 54"/>
              <a:gd name="T33" fmla="*/ 0 h 38"/>
              <a:gd name="T34" fmla="*/ 2147483647 w 54"/>
              <a:gd name="T35" fmla="*/ 2147483647 h 38"/>
              <a:gd name="T36" fmla="*/ 2147483647 w 54"/>
              <a:gd name="T37" fmla="*/ 2147483647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38"/>
              <a:gd name="T59" fmla="*/ 54 w 54"/>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38">
                <a:moveTo>
                  <a:pt x="46" y="6"/>
                </a:moveTo>
                <a:lnTo>
                  <a:pt x="48" y="16"/>
                </a:lnTo>
                <a:lnTo>
                  <a:pt x="54" y="22"/>
                </a:lnTo>
                <a:lnTo>
                  <a:pt x="52" y="28"/>
                </a:lnTo>
                <a:lnTo>
                  <a:pt x="44" y="30"/>
                </a:lnTo>
                <a:lnTo>
                  <a:pt x="40" y="38"/>
                </a:lnTo>
                <a:lnTo>
                  <a:pt x="30" y="32"/>
                </a:lnTo>
                <a:lnTo>
                  <a:pt x="28" y="30"/>
                </a:lnTo>
                <a:lnTo>
                  <a:pt x="16" y="26"/>
                </a:lnTo>
                <a:lnTo>
                  <a:pt x="10" y="20"/>
                </a:lnTo>
                <a:lnTo>
                  <a:pt x="6" y="14"/>
                </a:lnTo>
                <a:lnTo>
                  <a:pt x="0" y="6"/>
                </a:lnTo>
                <a:lnTo>
                  <a:pt x="0" y="2"/>
                </a:lnTo>
                <a:lnTo>
                  <a:pt x="6" y="2"/>
                </a:lnTo>
                <a:lnTo>
                  <a:pt x="12" y="0"/>
                </a:lnTo>
                <a:lnTo>
                  <a:pt x="20" y="0"/>
                </a:lnTo>
                <a:lnTo>
                  <a:pt x="36" y="0"/>
                </a:lnTo>
                <a:lnTo>
                  <a:pt x="40" y="6"/>
                </a:lnTo>
                <a:lnTo>
                  <a:pt x="46" y="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46" name="Freeform 162"/>
          <p:cNvSpPr/>
          <p:nvPr/>
        </p:nvSpPr>
        <p:spPr bwMode="auto">
          <a:xfrm>
            <a:off x="5513388" y="1744663"/>
            <a:ext cx="79375" cy="68262"/>
          </a:xfrm>
          <a:custGeom>
            <a:avLst/>
            <a:gdLst>
              <a:gd name="T0" fmla="*/ 2147483647 w 64"/>
              <a:gd name="T1" fmla="*/ 0 h 52"/>
              <a:gd name="T2" fmla="*/ 2147483647 w 64"/>
              <a:gd name="T3" fmla="*/ 2147483647 h 52"/>
              <a:gd name="T4" fmla="*/ 2147483647 w 64"/>
              <a:gd name="T5" fmla="*/ 2147483647 h 52"/>
              <a:gd name="T6" fmla="*/ 2147483647 w 64"/>
              <a:gd name="T7" fmla="*/ 2147483647 h 52"/>
              <a:gd name="T8" fmla="*/ 2147483647 w 64"/>
              <a:gd name="T9" fmla="*/ 2147483647 h 52"/>
              <a:gd name="T10" fmla="*/ 2147483647 w 64"/>
              <a:gd name="T11" fmla="*/ 2147483647 h 52"/>
              <a:gd name="T12" fmla="*/ 2147483647 w 64"/>
              <a:gd name="T13" fmla="*/ 2147483647 h 52"/>
              <a:gd name="T14" fmla="*/ 2147483647 w 64"/>
              <a:gd name="T15" fmla="*/ 2147483647 h 52"/>
              <a:gd name="T16" fmla="*/ 2147483647 w 64"/>
              <a:gd name="T17" fmla="*/ 2147483647 h 52"/>
              <a:gd name="T18" fmla="*/ 2147483647 w 64"/>
              <a:gd name="T19" fmla="*/ 2147483647 h 52"/>
              <a:gd name="T20" fmla="*/ 2147483647 w 64"/>
              <a:gd name="T21" fmla="*/ 2147483647 h 52"/>
              <a:gd name="T22" fmla="*/ 2147483647 w 64"/>
              <a:gd name="T23" fmla="*/ 2147483647 h 52"/>
              <a:gd name="T24" fmla="*/ 2147483647 w 64"/>
              <a:gd name="T25" fmla="*/ 2147483647 h 52"/>
              <a:gd name="T26" fmla="*/ 2147483647 w 64"/>
              <a:gd name="T27" fmla="*/ 2147483647 h 52"/>
              <a:gd name="T28" fmla="*/ 2147483647 w 64"/>
              <a:gd name="T29" fmla="*/ 2147483647 h 52"/>
              <a:gd name="T30" fmla="*/ 2147483647 w 64"/>
              <a:gd name="T31" fmla="*/ 2147483647 h 52"/>
              <a:gd name="T32" fmla="*/ 2147483647 w 64"/>
              <a:gd name="T33" fmla="*/ 2147483647 h 52"/>
              <a:gd name="T34" fmla="*/ 2147483647 w 64"/>
              <a:gd name="T35" fmla="*/ 2147483647 h 52"/>
              <a:gd name="T36" fmla="*/ 2147483647 w 64"/>
              <a:gd name="T37" fmla="*/ 2147483647 h 52"/>
              <a:gd name="T38" fmla="*/ 0 w 64"/>
              <a:gd name="T39" fmla="*/ 2147483647 h 52"/>
              <a:gd name="T40" fmla="*/ 2147483647 w 64"/>
              <a:gd name="T41" fmla="*/ 2147483647 h 52"/>
              <a:gd name="T42" fmla="*/ 2147483647 w 64"/>
              <a:gd name="T43" fmla="*/ 2147483647 h 52"/>
              <a:gd name="T44" fmla="*/ 2147483647 w 64"/>
              <a:gd name="T45" fmla="*/ 2147483647 h 52"/>
              <a:gd name="T46" fmla="*/ 2147483647 w 64"/>
              <a:gd name="T47" fmla="*/ 0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4"/>
              <a:gd name="T73" fmla="*/ 0 h 52"/>
              <a:gd name="T74" fmla="*/ 64 w 64"/>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4" h="52">
                <a:moveTo>
                  <a:pt x="28" y="0"/>
                </a:moveTo>
                <a:lnTo>
                  <a:pt x="38" y="10"/>
                </a:lnTo>
                <a:lnTo>
                  <a:pt x="44" y="12"/>
                </a:lnTo>
                <a:lnTo>
                  <a:pt x="48" y="12"/>
                </a:lnTo>
                <a:lnTo>
                  <a:pt x="58" y="10"/>
                </a:lnTo>
                <a:lnTo>
                  <a:pt x="64" y="24"/>
                </a:lnTo>
                <a:lnTo>
                  <a:pt x="62" y="30"/>
                </a:lnTo>
                <a:lnTo>
                  <a:pt x="56" y="30"/>
                </a:lnTo>
                <a:lnTo>
                  <a:pt x="52" y="24"/>
                </a:lnTo>
                <a:lnTo>
                  <a:pt x="36" y="24"/>
                </a:lnTo>
                <a:lnTo>
                  <a:pt x="28" y="24"/>
                </a:lnTo>
                <a:lnTo>
                  <a:pt x="22" y="26"/>
                </a:lnTo>
                <a:lnTo>
                  <a:pt x="16" y="26"/>
                </a:lnTo>
                <a:lnTo>
                  <a:pt x="16" y="30"/>
                </a:lnTo>
                <a:lnTo>
                  <a:pt x="22" y="38"/>
                </a:lnTo>
                <a:lnTo>
                  <a:pt x="26" y="44"/>
                </a:lnTo>
                <a:lnTo>
                  <a:pt x="32" y="50"/>
                </a:lnTo>
                <a:lnTo>
                  <a:pt x="18" y="52"/>
                </a:lnTo>
                <a:lnTo>
                  <a:pt x="8" y="36"/>
                </a:lnTo>
                <a:lnTo>
                  <a:pt x="0" y="18"/>
                </a:lnTo>
                <a:lnTo>
                  <a:pt x="8" y="18"/>
                </a:lnTo>
                <a:lnTo>
                  <a:pt x="12" y="10"/>
                </a:lnTo>
                <a:lnTo>
                  <a:pt x="14" y="4"/>
                </a:lnTo>
                <a:lnTo>
                  <a:pt x="28"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47" name="Freeform 163"/>
          <p:cNvSpPr/>
          <p:nvPr/>
        </p:nvSpPr>
        <p:spPr bwMode="auto">
          <a:xfrm>
            <a:off x="5557838" y="1238250"/>
            <a:ext cx="182562" cy="211138"/>
          </a:xfrm>
          <a:custGeom>
            <a:avLst/>
            <a:gdLst>
              <a:gd name="T0" fmla="*/ 2147483647 w 146"/>
              <a:gd name="T1" fmla="*/ 2147483647 h 168"/>
              <a:gd name="T2" fmla="*/ 2147483647 w 146"/>
              <a:gd name="T3" fmla="*/ 2147483647 h 168"/>
              <a:gd name="T4" fmla="*/ 2147483647 w 146"/>
              <a:gd name="T5" fmla="*/ 2147483647 h 168"/>
              <a:gd name="T6" fmla="*/ 2147483647 w 146"/>
              <a:gd name="T7" fmla="*/ 2147483647 h 168"/>
              <a:gd name="T8" fmla="*/ 2147483647 w 146"/>
              <a:gd name="T9" fmla="*/ 2147483647 h 168"/>
              <a:gd name="T10" fmla="*/ 2147483647 w 146"/>
              <a:gd name="T11" fmla="*/ 2147483647 h 168"/>
              <a:gd name="T12" fmla="*/ 2147483647 w 146"/>
              <a:gd name="T13" fmla="*/ 2147483647 h 168"/>
              <a:gd name="T14" fmla="*/ 2147483647 w 146"/>
              <a:gd name="T15" fmla="*/ 2147483647 h 168"/>
              <a:gd name="T16" fmla="*/ 2147483647 w 146"/>
              <a:gd name="T17" fmla="*/ 2147483647 h 168"/>
              <a:gd name="T18" fmla="*/ 2147483647 w 146"/>
              <a:gd name="T19" fmla="*/ 2147483647 h 168"/>
              <a:gd name="T20" fmla="*/ 2147483647 w 146"/>
              <a:gd name="T21" fmla="*/ 2147483647 h 168"/>
              <a:gd name="T22" fmla="*/ 2147483647 w 146"/>
              <a:gd name="T23" fmla="*/ 2147483647 h 168"/>
              <a:gd name="T24" fmla="*/ 2147483647 w 146"/>
              <a:gd name="T25" fmla="*/ 2147483647 h 168"/>
              <a:gd name="T26" fmla="*/ 2147483647 w 146"/>
              <a:gd name="T27" fmla="*/ 2147483647 h 168"/>
              <a:gd name="T28" fmla="*/ 2147483647 w 146"/>
              <a:gd name="T29" fmla="*/ 2147483647 h 168"/>
              <a:gd name="T30" fmla="*/ 2147483647 w 146"/>
              <a:gd name="T31" fmla="*/ 2147483647 h 168"/>
              <a:gd name="T32" fmla="*/ 2147483647 w 146"/>
              <a:gd name="T33" fmla="*/ 2147483647 h 168"/>
              <a:gd name="T34" fmla="*/ 2147483647 w 146"/>
              <a:gd name="T35" fmla="*/ 2147483647 h 168"/>
              <a:gd name="T36" fmla="*/ 2147483647 w 146"/>
              <a:gd name="T37" fmla="*/ 2147483647 h 168"/>
              <a:gd name="T38" fmla="*/ 2147483647 w 146"/>
              <a:gd name="T39" fmla="*/ 2147483647 h 168"/>
              <a:gd name="T40" fmla="*/ 2147483647 w 146"/>
              <a:gd name="T41" fmla="*/ 2147483647 h 168"/>
              <a:gd name="T42" fmla="*/ 2147483647 w 146"/>
              <a:gd name="T43" fmla="*/ 2147483647 h 168"/>
              <a:gd name="T44" fmla="*/ 2147483647 w 146"/>
              <a:gd name="T45" fmla="*/ 2147483647 h 168"/>
              <a:gd name="T46" fmla="*/ 2147483647 w 146"/>
              <a:gd name="T47" fmla="*/ 2147483647 h 168"/>
              <a:gd name="T48" fmla="*/ 2147483647 w 146"/>
              <a:gd name="T49" fmla="*/ 2147483647 h 168"/>
              <a:gd name="T50" fmla="*/ 2147483647 w 146"/>
              <a:gd name="T51" fmla="*/ 2147483647 h 168"/>
              <a:gd name="T52" fmla="*/ 2147483647 w 146"/>
              <a:gd name="T53" fmla="*/ 2147483647 h 168"/>
              <a:gd name="T54" fmla="*/ 2147483647 w 146"/>
              <a:gd name="T55" fmla="*/ 2147483647 h 168"/>
              <a:gd name="T56" fmla="*/ 2147483647 w 146"/>
              <a:gd name="T57" fmla="*/ 2147483647 h 168"/>
              <a:gd name="T58" fmla="*/ 2147483647 w 146"/>
              <a:gd name="T59" fmla="*/ 2147483647 h 168"/>
              <a:gd name="T60" fmla="*/ 2147483647 w 146"/>
              <a:gd name="T61" fmla="*/ 2147483647 h 168"/>
              <a:gd name="T62" fmla="*/ 2147483647 w 146"/>
              <a:gd name="T63" fmla="*/ 2147483647 h 168"/>
              <a:gd name="T64" fmla="*/ 2147483647 w 146"/>
              <a:gd name="T65" fmla="*/ 2147483647 h 168"/>
              <a:gd name="T66" fmla="*/ 2147483647 w 146"/>
              <a:gd name="T67" fmla="*/ 2147483647 h 168"/>
              <a:gd name="T68" fmla="*/ 2147483647 w 146"/>
              <a:gd name="T69" fmla="*/ 2147483647 h 168"/>
              <a:gd name="T70" fmla="*/ 2147483647 w 146"/>
              <a:gd name="T71" fmla="*/ 2147483647 h 168"/>
              <a:gd name="T72" fmla="*/ 2147483647 w 146"/>
              <a:gd name="T73" fmla="*/ 2147483647 h 168"/>
              <a:gd name="T74" fmla="*/ 2147483647 w 146"/>
              <a:gd name="T75" fmla="*/ 2147483647 h 168"/>
              <a:gd name="T76" fmla="*/ 2147483647 w 146"/>
              <a:gd name="T77" fmla="*/ 2147483647 h 168"/>
              <a:gd name="T78" fmla="*/ 2147483647 w 146"/>
              <a:gd name="T79" fmla="*/ 2147483647 h 168"/>
              <a:gd name="T80" fmla="*/ 2147483647 w 146"/>
              <a:gd name="T81" fmla="*/ 2147483647 h 168"/>
              <a:gd name="T82" fmla="*/ 2147483647 w 146"/>
              <a:gd name="T83" fmla="*/ 0 h 168"/>
              <a:gd name="T84" fmla="*/ 2147483647 w 146"/>
              <a:gd name="T85" fmla="*/ 2147483647 h 168"/>
              <a:gd name="T86" fmla="*/ 2147483647 w 146"/>
              <a:gd name="T87" fmla="*/ 2147483647 h 16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168"/>
              <a:gd name="T134" fmla="*/ 146 w 146"/>
              <a:gd name="T135" fmla="*/ 168 h 16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168">
                <a:moveTo>
                  <a:pt x="98" y="16"/>
                </a:moveTo>
                <a:lnTo>
                  <a:pt x="92" y="20"/>
                </a:lnTo>
                <a:lnTo>
                  <a:pt x="90" y="24"/>
                </a:lnTo>
                <a:lnTo>
                  <a:pt x="90" y="26"/>
                </a:lnTo>
                <a:lnTo>
                  <a:pt x="90" y="30"/>
                </a:lnTo>
                <a:lnTo>
                  <a:pt x="92" y="32"/>
                </a:lnTo>
                <a:lnTo>
                  <a:pt x="100" y="34"/>
                </a:lnTo>
                <a:lnTo>
                  <a:pt x="108" y="36"/>
                </a:lnTo>
                <a:lnTo>
                  <a:pt x="110" y="38"/>
                </a:lnTo>
                <a:lnTo>
                  <a:pt x="110" y="40"/>
                </a:lnTo>
                <a:lnTo>
                  <a:pt x="110" y="44"/>
                </a:lnTo>
                <a:lnTo>
                  <a:pt x="108" y="48"/>
                </a:lnTo>
                <a:lnTo>
                  <a:pt x="104" y="50"/>
                </a:lnTo>
                <a:lnTo>
                  <a:pt x="104" y="54"/>
                </a:lnTo>
                <a:lnTo>
                  <a:pt x="106" y="56"/>
                </a:lnTo>
                <a:lnTo>
                  <a:pt x="108" y="54"/>
                </a:lnTo>
                <a:lnTo>
                  <a:pt x="114" y="54"/>
                </a:lnTo>
                <a:lnTo>
                  <a:pt x="114" y="64"/>
                </a:lnTo>
                <a:lnTo>
                  <a:pt x="118" y="76"/>
                </a:lnTo>
                <a:lnTo>
                  <a:pt x="120" y="82"/>
                </a:lnTo>
                <a:lnTo>
                  <a:pt x="122" y="86"/>
                </a:lnTo>
                <a:lnTo>
                  <a:pt x="126" y="88"/>
                </a:lnTo>
                <a:lnTo>
                  <a:pt x="126" y="92"/>
                </a:lnTo>
                <a:lnTo>
                  <a:pt x="128" y="98"/>
                </a:lnTo>
                <a:lnTo>
                  <a:pt x="130" y="102"/>
                </a:lnTo>
                <a:lnTo>
                  <a:pt x="130" y="108"/>
                </a:lnTo>
                <a:lnTo>
                  <a:pt x="140" y="112"/>
                </a:lnTo>
                <a:lnTo>
                  <a:pt x="146" y="118"/>
                </a:lnTo>
                <a:lnTo>
                  <a:pt x="146" y="130"/>
                </a:lnTo>
                <a:lnTo>
                  <a:pt x="136" y="132"/>
                </a:lnTo>
                <a:lnTo>
                  <a:pt x="128" y="138"/>
                </a:lnTo>
                <a:lnTo>
                  <a:pt x="122" y="144"/>
                </a:lnTo>
                <a:lnTo>
                  <a:pt x="118" y="150"/>
                </a:lnTo>
                <a:lnTo>
                  <a:pt x="112" y="154"/>
                </a:lnTo>
                <a:lnTo>
                  <a:pt x="106" y="158"/>
                </a:lnTo>
                <a:lnTo>
                  <a:pt x="96" y="158"/>
                </a:lnTo>
                <a:lnTo>
                  <a:pt x="90" y="160"/>
                </a:lnTo>
                <a:lnTo>
                  <a:pt x="88" y="162"/>
                </a:lnTo>
                <a:lnTo>
                  <a:pt x="86" y="162"/>
                </a:lnTo>
                <a:lnTo>
                  <a:pt x="78" y="162"/>
                </a:lnTo>
                <a:lnTo>
                  <a:pt x="70" y="164"/>
                </a:lnTo>
                <a:lnTo>
                  <a:pt x="64" y="164"/>
                </a:lnTo>
                <a:lnTo>
                  <a:pt x="50" y="168"/>
                </a:lnTo>
                <a:lnTo>
                  <a:pt x="44" y="166"/>
                </a:lnTo>
                <a:lnTo>
                  <a:pt x="40" y="162"/>
                </a:lnTo>
                <a:lnTo>
                  <a:pt x="36" y="160"/>
                </a:lnTo>
                <a:lnTo>
                  <a:pt x="34" y="158"/>
                </a:lnTo>
                <a:lnTo>
                  <a:pt x="32" y="156"/>
                </a:lnTo>
                <a:lnTo>
                  <a:pt x="28" y="152"/>
                </a:lnTo>
                <a:lnTo>
                  <a:pt x="24" y="138"/>
                </a:lnTo>
                <a:lnTo>
                  <a:pt x="20" y="118"/>
                </a:lnTo>
                <a:lnTo>
                  <a:pt x="22" y="108"/>
                </a:lnTo>
                <a:lnTo>
                  <a:pt x="26" y="104"/>
                </a:lnTo>
                <a:lnTo>
                  <a:pt x="34" y="100"/>
                </a:lnTo>
                <a:lnTo>
                  <a:pt x="40" y="94"/>
                </a:lnTo>
                <a:lnTo>
                  <a:pt x="50" y="90"/>
                </a:lnTo>
                <a:lnTo>
                  <a:pt x="58" y="86"/>
                </a:lnTo>
                <a:lnTo>
                  <a:pt x="62" y="80"/>
                </a:lnTo>
                <a:lnTo>
                  <a:pt x="64" y="74"/>
                </a:lnTo>
                <a:lnTo>
                  <a:pt x="54" y="74"/>
                </a:lnTo>
                <a:lnTo>
                  <a:pt x="44" y="74"/>
                </a:lnTo>
                <a:lnTo>
                  <a:pt x="40" y="62"/>
                </a:lnTo>
                <a:lnTo>
                  <a:pt x="38" y="54"/>
                </a:lnTo>
                <a:lnTo>
                  <a:pt x="36" y="46"/>
                </a:lnTo>
                <a:lnTo>
                  <a:pt x="32" y="34"/>
                </a:lnTo>
                <a:lnTo>
                  <a:pt x="26" y="28"/>
                </a:lnTo>
                <a:lnTo>
                  <a:pt x="16" y="26"/>
                </a:lnTo>
                <a:lnTo>
                  <a:pt x="8" y="22"/>
                </a:lnTo>
                <a:lnTo>
                  <a:pt x="0" y="18"/>
                </a:lnTo>
                <a:lnTo>
                  <a:pt x="4" y="16"/>
                </a:lnTo>
                <a:lnTo>
                  <a:pt x="6" y="16"/>
                </a:lnTo>
                <a:lnTo>
                  <a:pt x="8" y="16"/>
                </a:lnTo>
                <a:lnTo>
                  <a:pt x="16" y="18"/>
                </a:lnTo>
                <a:lnTo>
                  <a:pt x="26" y="20"/>
                </a:lnTo>
                <a:lnTo>
                  <a:pt x="36" y="24"/>
                </a:lnTo>
                <a:lnTo>
                  <a:pt x="46" y="26"/>
                </a:lnTo>
                <a:lnTo>
                  <a:pt x="52" y="26"/>
                </a:lnTo>
                <a:lnTo>
                  <a:pt x="56" y="22"/>
                </a:lnTo>
                <a:lnTo>
                  <a:pt x="58" y="18"/>
                </a:lnTo>
                <a:lnTo>
                  <a:pt x="60" y="14"/>
                </a:lnTo>
                <a:lnTo>
                  <a:pt x="60" y="8"/>
                </a:lnTo>
                <a:lnTo>
                  <a:pt x="62" y="4"/>
                </a:lnTo>
                <a:lnTo>
                  <a:pt x="64" y="2"/>
                </a:lnTo>
                <a:lnTo>
                  <a:pt x="70" y="0"/>
                </a:lnTo>
                <a:lnTo>
                  <a:pt x="82" y="2"/>
                </a:lnTo>
                <a:lnTo>
                  <a:pt x="90" y="6"/>
                </a:lnTo>
                <a:lnTo>
                  <a:pt x="96" y="10"/>
                </a:lnTo>
                <a:lnTo>
                  <a:pt x="104" y="14"/>
                </a:lnTo>
                <a:lnTo>
                  <a:pt x="98" y="1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48" name="Freeform 164"/>
          <p:cNvSpPr/>
          <p:nvPr/>
        </p:nvSpPr>
        <p:spPr bwMode="auto">
          <a:xfrm>
            <a:off x="5694363" y="1993900"/>
            <a:ext cx="53975" cy="11113"/>
          </a:xfrm>
          <a:custGeom>
            <a:avLst/>
            <a:gdLst>
              <a:gd name="T0" fmla="*/ 2147483647 w 42"/>
              <a:gd name="T1" fmla="*/ 2147483647 h 8"/>
              <a:gd name="T2" fmla="*/ 2147483647 w 42"/>
              <a:gd name="T3" fmla="*/ 2147483647 h 8"/>
              <a:gd name="T4" fmla="*/ 0 w 42"/>
              <a:gd name="T5" fmla="*/ 0 h 8"/>
              <a:gd name="T6" fmla="*/ 2147483647 w 42"/>
              <a:gd name="T7" fmla="*/ 2147483647 h 8"/>
              <a:gd name="T8" fmla="*/ 2147483647 w 42"/>
              <a:gd name="T9" fmla="*/ 2147483647 h 8"/>
              <a:gd name="T10" fmla="*/ 2147483647 w 42"/>
              <a:gd name="T11" fmla="*/ 2147483647 h 8"/>
              <a:gd name="T12" fmla="*/ 2147483647 w 42"/>
              <a:gd name="T13" fmla="*/ 2147483647 h 8"/>
              <a:gd name="T14" fmla="*/ 2147483647 w 42"/>
              <a:gd name="T15" fmla="*/ 2147483647 h 8"/>
              <a:gd name="T16" fmla="*/ 2147483647 w 42"/>
              <a:gd name="T17" fmla="*/ 2147483647 h 8"/>
              <a:gd name="T18" fmla="*/ 2147483647 w 42"/>
              <a:gd name="T19" fmla="*/ 0 h 8"/>
              <a:gd name="T20" fmla="*/ 2147483647 w 42"/>
              <a:gd name="T21" fmla="*/ 2147483647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8"/>
              <a:gd name="T35" fmla="*/ 42 w 42"/>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8">
                <a:moveTo>
                  <a:pt x="20" y="2"/>
                </a:moveTo>
                <a:lnTo>
                  <a:pt x="8" y="2"/>
                </a:lnTo>
                <a:lnTo>
                  <a:pt x="0" y="0"/>
                </a:lnTo>
                <a:lnTo>
                  <a:pt x="4" y="2"/>
                </a:lnTo>
                <a:lnTo>
                  <a:pt x="8" y="6"/>
                </a:lnTo>
                <a:lnTo>
                  <a:pt x="22" y="8"/>
                </a:lnTo>
                <a:lnTo>
                  <a:pt x="34" y="8"/>
                </a:lnTo>
                <a:lnTo>
                  <a:pt x="42" y="6"/>
                </a:lnTo>
                <a:lnTo>
                  <a:pt x="36" y="2"/>
                </a:lnTo>
                <a:lnTo>
                  <a:pt x="32" y="0"/>
                </a:lnTo>
                <a:lnTo>
                  <a:pt x="20" y="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49" name="Freeform 165"/>
          <p:cNvSpPr/>
          <p:nvPr/>
        </p:nvSpPr>
        <p:spPr bwMode="auto">
          <a:xfrm>
            <a:off x="5294313" y="1890713"/>
            <a:ext cx="20637" cy="15875"/>
          </a:xfrm>
          <a:custGeom>
            <a:avLst/>
            <a:gdLst>
              <a:gd name="T0" fmla="*/ 2147483647 w 16"/>
              <a:gd name="T1" fmla="*/ 2147483647 h 10"/>
              <a:gd name="T2" fmla="*/ 2147483647 w 16"/>
              <a:gd name="T3" fmla="*/ 0 h 10"/>
              <a:gd name="T4" fmla="*/ 2147483647 w 16"/>
              <a:gd name="T5" fmla="*/ 0 h 10"/>
              <a:gd name="T6" fmla="*/ 2147483647 w 16"/>
              <a:gd name="T7" fmla="*/ 0 h 10"/>
              <a:gd name="T8" fmla="*/ 2147483647 w 16"/>
              <a:gd name="T9" fmla="*/ 2147483647 h 10"/>
              <a:gd name="T10" fmla="*/ 0 w 16"/>
              <a:gd name="T11" fmla="*/ 2147483647 h 10"/>
              <a:gd name="T12" fmla="*/ 2147483647 w 16"/>
              <a:gd name="T13" fmla="*/ 2147483647 h 10"/>
              <a:gd name="T14" fmla="*/ 2147483647 w 16"/>
              <a:gd name="T15" fmla="*/ 2147483647 h 10"/>
              <a:gd name="T16" fmla="*/ 2147483647 w 16"/>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16" y="6"/>
                </a:moveTo>
                <a:lnTo>
                  <a:pt x="12" y="0"/>
                </a:lnTo>
                <a:lnTo>
                  <a:pt x="6" y="0"/>
                </a:lnTo>
                <a:lnTo>
                  <a:pt x="4" y="0"/>
                </a:lnTo>
                <a:lnTo>
                  <a:pt x="2" y="2"/>
                </a:lnTo>
                <a:lnTo>
                  <a:pt x="0" y="10"/>
                </a:lnTo>
                <a:lnTo>
                  <a:pt x="16" y="10"/>
                </a:lnTo>
                <a:lnTo>
                  <a:pt x="14" y="4"/>
                </a:lnTo>
                <a:lnTo>
                  <a:pt x="16" y="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50" name="Freeform 166"/>
          <p:cNvSpPr/>
          <p:nvPr/>
        </p:nvSpPr>
        <p:spPr bwMode="auto">
          <a:xfrm>
            <a:off x="5143500" y="1465263"/>
            <a:ext cx="136525" cy="195262"/>
          </a:xfrm>
          <a:custGeom>
            <a:avLst/>
            <a:gdLst>
              <a:gd name="T0" fmla="*/ 2147483647 w 110"/>
              <a:gd name="T1" fmla="*/ 2147483647 h 154"/>
              <a:gd name="T2" fmla="*/ 2147483647 w 110"/>
              <a:gd name="T3" fmla="*/ 2147483647 h 154"/>
              <a:gd name="T4" fmla="*/ 2147483647 w 110"/>
              <a:gd name="T5" fmla="*/ 2147483647 h 154"/>
              <a:gd name="T6" fmla="*/ 2147483647 w 110"/>
              <a:gd name="T7" fmla="*/ 2147483647 h 154"/>
              <a:gd name="T8" fmla="*/ 2147483647 w 110"/>
              <a:gd name="T9" fmla="*/ 2147483647 h 154"/>
              <a:gd name="T10" fmla="*/ 2147483647 w 110"/>
              <a:gd name="T11" fmla="*/ 2147483647 h 154"/>
              <a:gd name="T12" fmla="*/ 2147483647 w 110"/>
              <a:gd name="T13" fmla="*/ 2147483647 h 154"/>
              <a:gd name="T14" fmla="*/ 2147483647 w 110"/>
              <a:gd name="T15" fmla="*/ 2147483647 h 154"/>
              <a:gd name="T16" fmla="*/ 2147483647 w 110"/>
              <a:gd name="T17" fmla="*/ 2147483647 h 154"/>
              <a:gd name="T18" fmla="*/ 2147483647 w 110"/>
              <a:gd name="T19" fmla="*/ 2147483647 h 154"/>
              <a:gd name="T20" fmla="*/ 2147483647 w 110"/>
              <a:gd name="T21" fmla="*/ 2147483647 h 154"/>
              <a:gd name="T22" fmla="*/ 2147483647 w 110"/>
              <a:gd name="T23" fmla="*/ 2147483647 h 154"/>
              <a:gd name="T24" fmla="*/ 2147483647 w 110"/>
              <a:gd name="T25" fmla="*/ 2147483647 h 154"/>
              <a:gd name="T26" fmla="*/ 2147483647 w 110"/>
              <a:gd name="T27" fmla="*/ 2147483647 h 154"/>
              <a:gd name="T28" fmla="*/ 2147483647 w 110"/>
              <a:gd name="T29" fmla="*/ 2147483647 h 154"/>
              <a:gd name="T30" fmla="*/ 2147483647 w 110"/>
              <a:gd name="T31" fmla="*/ 2147483647 h 154"/>
              <a:gd name="T32" fmla="*/ 2147483647 w 110"/>
              <a:gd name="T33" fmla="*/ 2147483647 h 154"/>
              <a:gd name="T34" fmla="*/ 2147483647 w 110"/>
              <a:gd name="T35" fmla="*/ 2147483647 h 154"/>
              <a:gd name="T36" fmla="*/ 2147483647 w 110"/>
              <a:gd name="T37" fmla="*/ 2147483647 h 154"/>
              <a:gd name="T38" fmla="*/ 2147483647 w 110"/>
              <a:gd name="T39" fmla="*/ 2147483647 h 154"/>
              <a:gd name="T40" fmla="*/ 2147483647 w 110"/>
              <a:gd name="T41" fmla="*/ 2147483647 h 154"/>
              <a:gd name="T42" fmla="*/ 2147483647 w 110"/>
              <a:gd name="T43" fmla="*/ 2147483647 h 154"/>
              <a:gd name="T44" fmla="*/ 2147483647 w 110"/>
              <a:gd name="T45" fmla="*/ 2147483647 h 154"/>
              <a:gd name="T46" fmla="*/ 2147483647 w 110"/>
              <a:gd name="T47" fmla="*/ 2147483647 h 154"/>
              <a:gd name="T48" fmla="*/ 2147483647 w 110"/>
              <a:gd name="T49" fmla="*/ 2147483647 h 154"/>
              <a:gd name="T50" fmla="*/ 2147483647 w 110"/>
              <a:gd name="T51" fmla="*/ 2147483647 h 154"/>
              <a:gd name="T52" fmla="*/ 2147483647 w 110"/>
              <a:gd name="T53" fmla="*/ 2147483647 h 154"/>
              <a:gd name="T54" fmla="*/ 2147483647 w 110"/>
              <a:gd name="T55" fmla="*/ 2147483647 h 154"/>
              <a:gd name="T56" fmla="*/ 2147483647 w 110"/>
              <a:gd name="T57" fmla="*/ 2147483647 h 154"/>
              <a:gd name="T58" fmla="*/ 2147483647 w 110"/>
              <a:gd name="T59" fmla="*/ 2147483647 h 154"/>
              <a:gd name="T60" fmla="*/ 0 w 110"/>
              <a:gd name="T61" fmla="*/ 2147483647 h 154"/>
              <a:gd name="T62" fmla="*/ 2147483647 w 110"/>
              <a:gd name="T63" fmla="*/ 2147483647 h 154"/>
              <a:gd name="T64" fmla="*/ 2147483647 w 110"/>
              <a:gd name="T65" fmla="*/ 0 h 154"/>
              <a:gd name="T66" fmla="*/ 2147483647 w 110"/>
              <a:gd name="T67" fmla="*/ 2147483647 h 154"/>
              <a:gd name="T68" fmla="*/ 2147483647 w 110"/>
              <a:gd name="T69" fmla="*/ 2147483647 h 154"/>
              <a:gd name="T70" fmla="*/ 2147483647 w 110"/>
              <a:gd name="T71" fmla="*/ 2147483647 h 154"/>
              <a:gd name="T72" fmla="*/ 2147483647 w 110"/>
              <a:gd name="T73" fmla="*/ 2147483647 h 154"/>
              <a:gd name="T74" fmla="*/ 2147483647 w 110"/>
              <a:gd name="T75" fmla="*/ 2147483647 h 154"/>
              <a:gd name="T76" fmla="*/ 2147483647 w 110"/>
              <a:gd name="T77" fmla="*/ 2147483647 h 154"/>
              <a:gd name="T78" fmla="*/ 2147483647 w 110"/>
              <a:gd name="T79" fmla="*/ 2147483647 h 1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0"/>
              <a:gd name="T121" fmla="*/ 0 h 154"/>
              <a:gd name="T122" fmla="*/ 110 w 110"/>
              <a:gd name="T123" fmla="*/ 154 h 15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0" h="154">
                <a:moveTo>
                  <a:pt x="76" y="82"/>
                </a:moveTo>
                <a:lnTo>
                  <a:pt x="82" y="86"/>
                </a:lnTo>
                <a:lnTo>
                  <a:pt x="88" y="90"/>
                </a:lnTo>
                <a:lnTo>
                  <a:pt x="90" y="94"/>
                </a:lnTo>
                <a:lnTo>
                  <a:pt x="90" y="100"/>
                </a:lnTo>
                <a:lnTo>
                  <a:pt x="90" y="104"/>
                </a:lnTo>
                <a:lnTo>
                  <a:pt x="90" y="108"/>
                </a:lnTo>
                <a:lnTo>
                  <a:pt x="94" y="106"/>
                </a:lnTo>
                <a:lnTo>
                  <a:pt x="104" y="104"/>
                </a:lnTo>
                <a:lnTo>
                  <a:pt x="108" y="110"/>
                </a:lnTo>
                <a:lnTo>
                  <a:pt x="110" y="114"/>
                </a:lnTo>
                <a:lnTo>
                  <a:pt x="108" y="118"/>
                </a:lnTo>
                <a:lnTo>
                  <a:pt x="104" y="122"/>
                </a:lnTo>
                <a:lnTo>
                  <a:pt x="94" y="128"/>
                </a:lnTo>
                <a:lnTo>
                  <a:pt x="94" y="130"/>
                </a:lnTo>
                <a:lnTo>
                  <a:pt x="98" y="132"/>
                </a:lnTo>
                <a:lnTo>
                  <a:pt x="104" y="134"/>
                </a:lnTo>
                <a:lnTo>
                  <a:pt x="102" y="138"/>
                </a:lnTo>
                <a:lnTo>
                  <a:pt x="98" y="142"/>
                </a:lnTo>
                <a:lnTo>
                  <a:pt x="92" y="144"/>
                </a:lnTo>
                <a:lnTo>
                  <a:pt x="82" y="144"/>
                </a:lnTo>
                <a:lnTo>
                  <a:pt x="66" y="144"/>
                </a:lnTo>
                <a:lnTo>
                  <a:pt x="50" y="144"/>
                </a:lnTo>
                <a:lnTo>
                  <a:pt x="40" y="144"/>
                </a:lnTo>
                <a:lnTo>
                  <a:pt x="40" y="148"/>
                </a:lnTo>
                <a:lnTo>
                  <a:pt x="40" y="152"/>
                </a:lnTo>
                <a:lnTo>
                  <a:pt x="34" y="152"/>
                </a:lnTo>
                <a:lnTo>
                  <a:pt x="26" y="154"/>
                </a:lnTo>
                <a:lnTo>
                  <a:pt x="18" y="154"/>
                </a:lnTo>
                <a:lnTo>
                  <a:pt x="12" y="154"/>
                </a:lnTo>
                <a:lnTo>
                  <a:pt x="14" y="148"/>
                </a:lnTo>
                <a:lnTo>
                  <a:pt x="18" y="144"/>
                </a:lnTo>
                <a:lnTo>
                  <a:pt x="24" y="142"/>
                </a:lnTo>
                <a:lnTo>
                  <a:pt x="30" y="140"/>
                </a:lnTo>
                <a:lnTo>
                  <a:pt x="42" y="136"/>
                </a:lnTo>
                <a:lnTo>
                  <a:pt x="46" y="132"/>
                </a:lnTo>
                <a:lnTo>
                  <a:pt x="50" y="128"/>
                </a:lnTo>
                <a:lnTo>
                  <a:pt x="32" y="126"/>
                </a:lnTo>
                <a:lnTo>
                  <a:pt x="24" y="124"/>
                </a:lnTo>
                <a:lnTo>
                  <a:pt x="18" y="122"/>
                </a:lnTo>
                <a:lnTo>
                  <a:pt x="26" y="114"/>
                </a:lnTo>
                <a:lnTo>
                  <a:pt x="36" y="108"/>
                </a:lnTo>
                <a:lnTo>
                  <a:pt x="36" y="104"/>
                </a:lnTo>
                <a:lnTo>
                  <a:pt x="36" y="100"/>
                </a:lnTo>
                <a:lnTo>
                  <a:pt x="38" y="98"/>
                </a:lnTo>
                <a:lnTo>
                  <a:pt x="40" y="94"/>
                </a:lnTo>
                <a:lnTo>
                  <a:pt x="48" y="90"/>
                </a:lnTo>
                <a:lnTo>
                  <a:pt x="42" y="84"/>
                </a:lnTo>
                <a:lnTo>
                  <a:pt x="40" y="80"/>
                </a:lnTo>
                <a:lnTo>
                  <a:pt x="40" y="76"/>
                </a:lnTo>
                <a:lnTo>
                  <a:pt x="40" y="70"/>
                </a:lnTo>
                <a:lnTo>
                  <a:pt x="42" y="68"/>
                </a:lnTo>
                <a:lnTo>
                  <a:pt x="40" y="62"/>
                </a:lnTo>
                <a:lnTo>
                  <a:pt x="38" y="58"/>
                </a:lnTo>
                <a:lnTo>
                  <a:pt x="14" y="58"/>
                </a:lnTo>
                <a:lnTo>
                  <a:pt x="12" y="56"/>
                </a:lnTo>
                <a:lnTo>
                  <a:pt x="12" y="50"/>
                </a:lnTo>
                <a:lnTo>
                  <a:pt x="10" y="48"/>
                </a:lnTo>
                <a:lnTo>
                  <a:pt x="6" y="46"/>
                </a:lnTo>
                <a:lnTo>
                  <a:pt x="12" y="36"/>
                </a:lnTo>
                <a:lnTo>
                  <a:pt x="6" y="32"/>
                </a:lnTo>
                <a:lnTo>
                  <a:pt x="0" y="28"/>
                </a:lnTo>
                <a:lnTo>
                  <a:pt x="10" y="20"/>
                </a:lnTo>
                <a:lnTo>
                  <a:pt x="22" y="10"/>
                </a:lnTo>
                <a:lnTo>
                  <a:pt x="38" y="4"/>
                </a:lnTo>
                <a:lnTo>
                  <a:pt x="50" y="0"/>
                </a:lnTo>
                <a:lnTo>
                  <a:pt x="48" y="8"/>
                </a:lnTo>
                <a:lnTo>
                  <a:pt x="46" y="12"/>
                </a:lnTo>
                <a:lnTo>
                  <a:pt x="42" y="16"/>
                </a:lnTo>
                <a:lnTo>
                  <a:pt x="38" y="20"/>
                </a:lnTo>
                <a:lnTo>
                  <a:pt x="46" y="22"/>
                </a:lnTo>
                <a:lnTo>
                  <a:pt x="54" y="22"/>
                </a:lnTo>
                <a:lnTo>
                  <a:pt x="60" y="24"/>
                </a:lnTo>
                <a:lnTo>
                  <a:pt x="66" y="26"/>
                </a:lnTo>
                <a:lnTo>
                  <a:pt x="58" y="36"/>
                </a:lnTo>
                <a:lnTo>
                  <a:pt x="54" y="40"/>
                </a:lnTo>
                <a:lnTo>
                  <a:pt x="54" y="46"/>
                </a:lnTo>
                <a:lnTo>
                  <a:pt x="56" y="56"/>
                </a:lnTo>
                <a:lnTo>
                  <a:pt x="62" y="64"/>
                </a:lnTo>
                <a:lnTo>
                  <a:pt x="74" y="82"/>
                </a:lnTo>
                <a:lnTo>
                  <a:pt x="76" y="8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51" name="Freeform 167"/>
          <p:cNvSpPr/>
          <p:nvPr/>
        </p:nvSpPr>
        <p:spPr bwMode="auto">
          <a:xfrm>
            <a:off x="5083175" y="1550988"/>
            <a:ext cx="76200" cy="77787"/>
          </a:xfrm>
          <a:custGeom>
            <a:avLst/>
            <a:gdLst>
              <a:gd name="T0" fmla="*/ 2147483647 w 60"/>
              <a:gd name="T1" fmla="*/ 2147483647 h 64"/>
              <a:gd name="T2" fmla="*/ 2147483647 w 60"/>
              <a:gd name="T3" fmla="*/ 2147483647 h 64"/>
              <a:gd name="T4" fmla="*/ 2147483647 w 60"/>
              <a:gd name="T5" fmla="*/ 2147483647 h 64"/>
              <a:gd name="T6" fmla="*/ 2147483647 w 60"/>
              <a:gd name="T7" fmla="*/ 0 h 64"/>
              <a:gd name="T8" fmla="*/ 2147483647 w 60"/>
              <a:gd name="T9" fmla="*/ 0 h 64"/>
              <a:gd name="T10" fmla="*/ 2147483647 w 60"/>
              <a:gd name="T11" fmla="*/ 0 h 64"/>
              <a:gd name="T12" fmla="*/ 2147483647 w 60"/>
              <a:gd name="T13" fmla="*/ 2147483647 h 64"/>
              <a:gd name="T14" fmla="*/ 2147483647 w 60"/>
              <a:gd name="T15" fmla="*/ 2147483647 h 64"/>
              <a:gd name="T16" fmla="*/ 2147483647 w 60"/>
              <a:gd name="T17" fmla="*/ 2147483647 h 64"/>
              <a:gd name="T18" fmla="*/ 2147483647 w 60"/>
              <a:gd name="T19" fmla="*/ 2147483647 h 64"/>
              <a:gd name="T20" fmla="*/ 2147483647 w 60"/>
              <a:gd name="T21" fmla="*/ 2147483647 h 64"/>
              <a:gd name="T22" fmla="*/ 2147483647 w 60"/>
              <a:gd name="T23" fmla="*/ 2147483647 h 64"/>
              <a:gd name="T24" fmla="*/ 2147483647 w 60"/>
              <a:gd name="T25" fmla="*/ 2147483647 h 64"/>
              <a:gd name="T26" fmla="*/ 2147483647 w 60"/>
              <a:gd name="T27" fmla="*/ 2147483647 h 64"/>
              <a:gd name="T28" fmla="*/ 2147483647 w 60"/>
              <a:gd name="T29" fmla="*/ 2147483647 h 64"/>
              <a:gd name="T30" fmla="*/ 2147483647 w 60"/>
              <a:gd name="T31" fmla="*/ 2147483647 h 64"/>
              <a:gd name="T32" fmla="*/ 2147483647 w 60"/>
              <a:gd name="T33" fmla="*/ 2147483647 h 64"/>
              <a:gd name="T34" fmla="*/ 2147483647 w 60"/>
              <a:gd name="T35" fmla="*/ 2147483647 h 64"/>
              <a:gd name="T36" fmla="*/ 2147483647 w 60"/>
              <a:gd name="T37" fmla="*/ 2147483647 h 64"/>
              <a:gd name="T38" fmla="*/ 2147483647 w 60"/>
              <a:gd name="T39" fmla="*/ 2147483647 h 64"/>
              <a:gd name="T40" fmla="*/ 2147483647 w 60"/>
              <a:gd name="T41" fmla="*/ 2147483647 h 64"/>
              <a:gd name="T42" fmla="*/ 2147483647 w 60"/>
              <a:gd name="T43" fmla="*/ 2147483647 h 64"/>
              <a:gd name="T44" fmla="*/ 2147483647 w 60"/>
              <a:gd name="T45" fmla="*/ 2147483647 h 64"/>
              <a:gd name="T46" fmla="*/ 2147483647 w 60"/>
              <a:gd name="T47" fmla="*/ 2147483647 h 64"/>
              <a:gd name="T48" fmla="*/ 0 w 60"/>
              <a:gd name="T49" fmla="*/ 2147483647 h 64"/>
              <a:gd name="T50" fmla="*/ 2147483647 w 60"/>
              <a:gd name="T51" fmla="*/ 2147483647 h 64"/>
              <a:gd name="T52" fmla="*/ 2147483647 w 60"/>
              <a:gd name="T53" fmla="*/ 2147483647 h 64"/>
              <a:gd name="T54" fmla="*/ 2147483647 w 60"/>
              <a:gd name="T55" fmla="*/ 2147483647 h 64"/>
              <a:gd name="T56" fmla="*/ 2147483647 w 60"/>
              <a:gd name="T57" fmla="*/ 2147483647 h 64"/>
              <a:gd name="T58" fmla="*/ 2147483647 w 60"/>
              <a:gd name="T59" fmla="*/ 2147483647 h 64"/>
              <a:gd name="T60" fmla="*/ 2147483647 w 60"/>
              <a:gd name="T61" fmla="*/ 2147483647 h 64"/>
              <a:gd name="T62" fmla="*/ 2147483647 w 60"/>
              <a:gd name="T63" fmla="*/ 2147483647 h 64"/>
              <a:gd name="T64" fmla="*/ 2147483647 w 60"/>
              <a:gd name="T65" fmla="*/ 2147483647 h 64"/>
              <a:gd name="T66" fmla="*/ 2147483647 w 60"/>
              <a:gd name="T67" fmla="*/ 2147483647 h 64"/>
              <a:gd name="T68" fmla="*/ 2147483647 w 60"/>
              <a:gd name="T69" fmla="*/ 2147483647 h 64"/>
              <a:gd name="T70" fmla="*/ 2147483647 w 60"/>
              <a:gd name="T71" fmla="*/ 2147483647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
              <a:gd name="T109" fmla="*/ 0 h 64"/>
              <a:gd name="T110" fmla="*/ 60 w 60"/>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 h="64">
                <a:moveTo>
                  <a:pt x="32" y="20"/>
                </a:moveTo>
                <a:lnTo>
                  <a:pt x="32" y="4"/>
                </a:lnTo>
                <a:lnTo>
                  <a:pt x="32" y="2"/>
                </a:lnTo>
                <a:lnTo>
                  <a:pt x="34" y="0"/>
                </a:lnTo>
                <a:lnTo>
                  <a:pt x="44" y="0"/>
                </a:lnTo>
                <a:lnTo>
                  <a:pt x="56" y="0"/>
                </a:lnTo>
                <a:lnTo>
                  <a:pt x="60" y="2"/>
                </a:lnTo>
                <a:lnTo>
                  <a:pt x="60" y="6"/>
                </a:lnTo>
                <a:lnTo>
                  <a:pt x="58" y="14"/>
                </a:lnTo>
                <a:lnTo>
                  <a:pt x="54" y="18"/>
                </a:lnTo>
                <a:lnTo>
                  <a:pt x="50" y="20"/>
                </a:lnTo>
                <a:lnTo>
                  <a:pt x="48" y="24"/>
                </a:lnTo>
                <a:lnTo>
                  <a:pt x="50" y="26"/>
                </a:lnTo>
                <a:lnTo>
                  <a:pt x="52" y="30"/>
                </a:lnTo>
                <a:lnTo>
                  <a:pt x="54" y="32"/>
                </a:lnTo>
                <a:lnTo>
                  <a:pt x="56" y="36"/>
                </a:lnTo>
                <a:lnTo>
                  <a:pt x="54" y="42"/>
                </a:lnTo>
                <a:lnTo>
                  <a:pt x="50" y="46"/>
                </a:lnTo>
                <a:lnTo>
                  <a:pt x="38" y="54"/>
                </a:lnTo>
                <a:lnTo>
                  <a:pt x="24" y="62"/>
                </a:lnTo>
                <a:lnTo>
                  <a:pt x="16" y="64"/>
                </a:lnTo>
                <a:lnTo>
                  <a:pt x="10" y="64"/>
                </a:lnTo>
                <a:lnTo>
                  <a:pt x="6" y="64"/>
                </a:lnTo>
                <a:lnTo>
                  <a:pt x="4" y="62"/>
                </a:lnTo>
                <a:lnTo>
                  <a:pt x="0" y="56"/>
                </a:lnTo>
                <a:lnTo>
                  <a:pt x="2" y="52"/>
                </a:lnTo>
                <a:lnTo>
                  <a:pt x="6" y="48"/>
                </a:lnTo>
                <a:lnTo>
                  <a:pt x="14" y="40"/>
                </a:lnTo>
                <a:lnTo>
                  <a:pt x="6" y="34"/>
                </a:lnTo>
                <a:lnTo>
                  <a:pt x="2" y="30"/>
                </a:lnTo>
                <a:lnTo>
                  <a:pt x="6" y="26"/>
                </a:lnTo>
                <a:lnTo>
                  <a:pt x="4" y="20"/>
                </a:lnTo>
                <a:lnTo>
                  <a:pt x="10" y="18"/>
                </a:lnTo>
                <a:lnTo>
                  <a:pt x="20" y="16"/>
                </a:lnTo>
                <a:lnTo>
                  <a:pt x="26" y="18"/>
                </a:lnTo>
                <a:lnTo>
                  <a:pt x="32" y="2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52" name="Freeform 168"/>
          <p:cNvSpPr/>
          <p:nvPr/>
        </p:nvSpPr>
        <p:spPr bwMode="auto">
          <a:xfrm>
            <a:off x="5414963" y="1824038"/>
            <a:ext cx="12700" cy="34925"/>
          </a:xfrm>
          <a:custGeom>
            <a:avLst/>
            <a:gdLst>
              <a:gd name="T0" fmla="*/ 0 w 10"/>
              <a:gd name="T1" fmla="*/ 2147483647 h 28"/>
              <a:gd name="T2" fmla="*/ 0 w 10"/>
              <a:gd name="T3" fmla="*/ 2147483647 h 28"/>
              <a:gd name="T4" fmla="*/ 2147483647 w 10"/>
              <a:gd name="T5" fmla="*/ 2147483647 h 28"/>
              <a:gd name="T6" fmla="*/ 2147483647 w 10"/>
              <a:gd name="T7" fmla="*/ 0 h 28"/>
              <a:gd name="T8" fmla="*/ 2147483647 w 10"/>
              <a:gd name="T9" fmla="*/ 2147483647 h 28"/>
              <a:gd name="T10" fmla="*/ 2147483647 w 10"/>
              <a:gd name="T11" fmla="*/ 2147483647 h 28"/>
              <a:gd name="T12" fmla="*/ 2147483647 w 10"/>
              <a:gd name="T13" fmla="*/ 2147483647 h 28"/>
              <a:gd name="T14" fmla="*/ 0 w 10"/>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28"/>
              <a:gd name="T26" fmla="*/ 10 w 10"/>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28">
                <a:moveTo>
                  <a:pt x="0" y="28"/>
                </a:moveTo>
                <a:lnTo>
                  <a:pt x="0" y="12"/>
                </a:lnTo>
                <a:lnTo>
                  <a:pt x="2" y="6"/>
                </a:lnTo>
                <a:lnTo>
                  <a:pt x="6" y="0"/>
                </a:lnTo>
                <a:lnTo>
                  <a:pt x="8" y="6"/>
                </a:lnTo>
                <a:lnTo>
                  <a:pt x="10" y="10"/>
                </a:lnTo>
                <a:lnTo>
                  <a:pt x="10" y="28"/>
                </a:lnTo>
                <a:lnTo>
                  <a:pt x="0" y="2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53" name="Freeform 169"/>
          <p:cNvSpPr/>
          <p:nvPr/>
        </p:nvSpPr>
        <p:spPr bwMode="auto">
          <a:xfrm>
            <a:off x="5397500" y="1863725"/>
            <a:ext cx="34925" cy="49213"/>
          </a:xfrm>
          <a:custGeom>
            <a:avLst/>
            <a:gdLst>
              <a:gd name="T0" fmla="*/ 2147483647 w 28"/>
              <a:gd name="T1" fmla="*/ 2147483647 h 40"/>
              <a:gd name="T2" fmla="*/ 2147483647 w 28"/>
              <a:gd name="T3" fmla="*/ 2147483647 h 40"/>
              <a:gd name="T4" fmla="*/ 2147483647 w 28"/>
              <a:gd name="T5" fmla="*/ 0 h 40"/>
              <a:gd name="T6" fmla="*/ 2147483647 w 28"/>
              <a:gd name="T7" fmla="*/ 2147483647 h 40"/>
              <a:gd name="T8" fmla="*/ 2147483647 w 28"/>
              <a:gd name="T9" fmla="*/ 2147483647 h 40"/>
              <a:gd name="T10" fmla="*/ 2147483647 w 28"/>
              <a:gd name="T11" fmla="*/ 2147483647 h 40"/>
              <a:gd name="T12" fmla="*/ 2147483647 w 28"/>
              <a:gd name="T13" fmla="*/ 2147483647 h 40"/>
              <a:gd name="T14" fmla="*/ 2147483647 w 28"/>
              <a:gd name="T15" fmla="*/ 2147483647 h 40"/>
              <a:gd name="T16" fmla="*/ 2147483647 w 28"/>
              <a:gd name="T17" fmla="*/ 2147483647 h 40"/>
              <a:gd name="T18" fmla="*/ 2147483647 w 28"/>
              <a:gd name="T19" fmla="*/ 2147483647 h 40"/>
              <a:gd name="T20" fmla="*/ 2147483647 w 28"/>
              <a:gd name="T21" fmla="*/ 2147483647 h 40"/>
              <a:gd name="T22" fmla="*/ 2147483647 w 28"/>
              <a:gd name="T23" fmla="*/ 2147483647 h 40"/>
              <a:gd name="T24" fmla="*/ 2147483647 w 28"/>
              <a:gd name="T25" fmla="*/ 2147483647 h 40"/>
              <a:gd name="T26" fmla="*/ 2147483647 w 28"/>
              <a:gd name="T27" fmla="*/ 2147483647 h 40"/>
              <a:gd name="T28" fmla="*/ 0 w 28"/>
              <a:gd name="T29" fmla="*/ 2147483647 h 40"/>
              <a:gd name="T30" fmla="*/ 2147483647 w 28"/>
              <a:gd name="T31" fmla="*/ 2147483647 h 40"/>
              <a:gd name="T32" fmla="*/ 2147483647 w 28"/>
              <a:gd name="T33" fmla="*/ 2147483647 h 40"/>
              <a:gd name="T34" fmla="*/ 2147483647 w 28"/>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40"/>
              <a:gd name="T56" fmla="*/ 28 w 28"/>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40">
                <a:moveTo>
                  <a:pt x="12" y="8"/>
                </a:moveTo>
                <a:lnTo>
                  <a:pt x="16" y="4"/>
                </a:lnTo>
                <a:lnTo>
                  <a:pt x="20" y="0"/>
                </a:lnTo>
                <a:lnTo>
                  <a:pt x="24" y="4"/>
                </a:lnTo>
                <a:lnTo>
                  <a:pt x="28" y="8"/>
                </a:lnTo>
                <a:lnTo>
                  <a:pt x="28" y="34"/>
                </a:lnTo>
                <a:lnTo>
                  <a:pt x="24" y="36"/>
                </a:lnTo>
                <a:lnTo>
                  <a:pt x="20" y="38"/>
                </a:lnTo>
                <a:lnTo>
                  <a:pt x="14" y="40"/>
                </a:lnTo>
                <a:lnTo>
                  <a:pt x="10" y="36"/>
                </a:lnTo>
                <a:lnTo>
                  <a:pt x="10" y="34"/>
                </a:lnTo>
                <a:lnTo>
                  <a:pt x="10" y="30"/>
                </a:lnTo>
                <a:lnTo>
                  <a:pt x="10" y="14"/>
                </a:lnTo>
                <a:lnTo>
                  <a:pt x="4" y="12"/>
                </a:lnTo>
                <a:lnTo>
                  <a:pt x="0" y="8"/>
                </a:lnTo>
                <a:lnTo>
                  <a:pt x="4" y="6"/>
                </a:lnTo>
                <a:lnTo>
                  <a:pt x="8" y="6"/>
                </a:lnTo>
                <a:lnTo>
                  <a:pt x="12"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54" name="Freeform 170"/>
          <p:cNvSpPr/>
          <p:nvPr/>
        </p:nvSpPr>
        <p:spPr bwMode="auto">
          <a:xfrm>
            <a:off x="5487988" y="1933575"/>
            <a:ext cx="49212" cy="30163"/>
          </a:xfrm>
          <a:custGeom>
            <a:avLst/>
            <a:gdLst>
              <a:gd name="T0" fmla="*/ 2147483647 w 41"/>
              <a:gd name="T1" fmla="*/ 2147483647 h 24"/>
              <a:gd name="T2" fmla="*/ 2147483647 w 41"/>
              <a:gd name="T3" fmla="*/ 2147483647 h 24"/>
              <a:gd name="T4" fmla="*/ 2147483647 w 41"/>
              <a:gd name="T5" fmla="*/ 2147483647 h 24"/>
              <a:gd name="T6" fmla="*/ 2147483647 w 41"/>
              <a:gd name="T7" fmla="*/ 2147483647 h 24"/>
              <a:gd name="T8" fmla="*/ 2147483647 w 41"/>
              <a:gd name="T9" fmla="*/ 2147483647 h 24"/>
              <a:gd name="T10" fmla="*/ 2147483647 w 41"/>
              <a:gd name="T11" fmla="*/ 2147483647 h 24"/>
              <a:gd name="T12" fmla="*/ 2147483647 w 41"/>
              <a:gd name="T13" fmla="*/ 2147483647 h 24"/>
              <a:gd name="T14" fmla="*/ 2147483647 w 41"/>
              <a:gd name="T15" fmla="*/ 2147483647 h 24"/>
              <a:gd name="T16" fmla="*/ 0 w 41"/>
              <a:gd name="T17" fmla="*/ 2147483647 h 24"/>
              <a:gd name="T18" fmla="*/ 0 w 41"/>
              <a:gd name="T19" fmla="*/ 2147483647 h 24"/>
              <a:gd name="T20" fmla="*/ 2147483647 w 41"/>
              <a:gd name="T21" fmla="*/ 0 h 24"/>
              <a:gd name="T22" fmla="*/ 2147483647 w 41"/>
              <a:gd name="T23" fmla="*/ 0 h 24"/>
              <a:gd name="T24" fmla="*/ 2147483647 w 41"/>
              <a:gd name="T25" fmla="*/ 2147483647 h 24"/>
              <a:gd name="T26" fmla="*/ 2147483647 w 41"/>
              <a:gd name="T27" fmla="*/ 2147483647 h 24"/>
              <a:gd name="T28" fmla="*/ 2147483647 w 41"/>
              <a:gd name="T29" fmla="*/ 2147483647 h 24"/>
              <a:gd name="T30" fmla="*/ 2147483647 w 41"/>
              <a:gd name="T31" fmla="*/ 0 h 24"/>
              <a:gd name="T32" fmla="*/ 2147483647 w 41"/>
              <a:gd name="T33" fmla="*/ 2147483647 h 24"/>
              <a:gd name="T34" fmla="*/ 2147483647 w 41"/>
              <a:gd name="T35" fmla="*/ 2147483647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24"/>
              <a:gd name="T56" fmla="*/ 41 w 4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24">
                <a:moveTo>
                  <a:pt x="41" y="12"/>
                </a:moveTo>
                <a:lnTo>
                  <a:pt x="39" y="16"/>
                </a:lnTo>
                <a:lnTo>
                  <a:pt x="39" y="18"/>
                </a:lnTo>
                <a:lnTo>
                  <a:pt x="39" y="22"/>
                </a:lnTo>
                <a:lnTo>
                  <a:pt x="39" y="24"/>
                </a:lnTo>
                <a:lnTo>
                  <a:pt x="31" y="22"/>
                </a:lnTo>
                <a:lnTo>
                  <a:pt x="17" y="16"/>
                </a:lnTo>
                <a:lnTo>
                  <a:pt x="4" y="10"/>
                </a:lnTo>
                <a:lnTo>
                  <a:pt x="0" y="6"/>
                </a:lnTo>
                <a:lnTo>
                  <a:pt x="0" y="2"/>
                </a:lnTo>
                <a:lnTo>
                  <a:pt x="2" y="0"/>
                </a:lnTo>
                <a:lnTo>
                  <a:pt x="9" y="0"/>
                </a:lnTo>
                <a:lnTo>
                  <a:pt x="19" y="2"/>
                </a:lnTo>
                <a:lnTo>
                  <a:pt x="27" y="4"/>
                </a:lnTo>
                <a:lnTo>
                  <a:pt x="33" y="2"/>
                </a:lnTo>
                <a:lnTo>
                  <a:pt x="41" y="0"/>
                </a:lnTo>
                <a:lnTo>
                  <a:pt x="41" y="4"/>
                </a:lnTo>
                <a:lnTo>
                  <a:pt x="41" y="1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55" name="Freeform 171"/>
          <p:cNvSpPr/>
          <p:nvPr/>
        </p:nvSpPr>
        <p:spPr bwMode="auto">
          <a:xfrm>
            <a:off x="5427663" y="1525588"/>
            <a:ext cx="28575" cy="34925"/>
          </a:xfrm>
          <a:custGeom>
            <a:avLst/>
            <a:gdLst>
              <a:gd name="T0" fmla="*/ 2147483647 w 24"/>
              <a:gd name="T1" fmla="*/ 2147483647 h 30"/>
              <a:gd name="T2" fmla="*/ 2147483647 w 24"/>
              <a:gd name="T3" fmla="*/ 2147483647 h 30"/>
              <a:gd name="T4" fmla="*/ 2147483647 w 24"/>
              <a:gd name="T5" fmla="*/ 2147483647 h 30"/>
              <a:gd name="T6" fmla="*/ 2147483647 w 24"/>
              <a:gd name="T7" fmla="*/ 2147483647 h 30"/>
              <a:gd name="T8" fmla="*/ 2147483647 w 24"/>
              <a:gd name="T9" fmla="*/ 2147483647 h 30"/>
              <a:gd name="T10" fmla="*/ 2147483647 w 24"/>
              <a:gd name="T11" fmla="*/ 2147483647 h 30"/>
              <a:gd name="T12" fmla="*/ 2147483647 w 24"/>
              <a:gd name="T13" fmla="*/ 2147483647 h 30"/>
              <a:gd name="T14" fmla="*/ 2147483647 w 24"/>
              <a:gd name="T15" fmla="*/ 2147483647 h 30"/>
              <a:gd name="T16" fmla="*/ 2147483647 w 24"/>
              <a:gd name="T17" fmla="*/ 2147483647 h 30"/>
              <a:gd name="T18" fmla="*/ 2147483647 w 24"/>
              <a:gd name="T19" fmla="*/ 2147483647 h 30"/>
              <a:gd name="T20" fmla="*/ 2147483647 w 24"/>
              <a:gd name="T21" fmla="*/ 2147483647 h 30"/>
              <a:gd name="T22" fmla="*/ 2147483647 w 24"/>
              <a:gd name="T23" fmla="*/ 2147483647 h 30"/>
              <a:gd name="T24" fmla="*/ 2147483647 w 24"/>
              <a:gd name="T25" fmla="*/ 2147483647 h 30"/>
              <a:gd name="T26" fmla="*/ 2147483647 w 24"/>
              <a:gd name="T27" fmla="*/ 2147483647 h 30"/>
              <a:gd name="T28" fmla="*/ 0 w 24"/>
              <a:gd name="T29" fmla="*/ 2147483647 h 30"/>
              <a:gd name="T30" fmla="*/ 0 w 24"/>
              <a:gd name="T31" fmla="*/ 2147483647 h 30"/>
              <a:gd name="T32" fmla="*/ 2147483647 w 24"/>
              <a:gd name="T33" fmla="*/ 2147483647 h 30"/>
              <a:gd name="T34" fmla="*/ 2147483647 w 24"/>
              <a:gd name="T35" fmla="*/ 0 h 30"/>
              <a:gd name="T36" fmla="*/ 2147483647 w 24"/>
              <a:gd name="T37" fmla="*/ 0 h 30"/>
              <a:gd name="T38" fmla="*/ 2147483647 w 24"/>
              <a:gd name="T39" fmla="*/ 0 h 30"/>
              <a:gd name="T40" fmla="*/ 2147483647 w 24"/>
              <a:gd name="T41" fmla="*/ 2147483647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30"/>
              <a:gd name="T65" fmla="*/ 24 w 24"/>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30">
                <a:moveTo>
                  <a:pt x="12" y="4"/>
                </a:moveTo>
                <a:lnTo>
                  <a:pt x="12" y="12"/>
                </a:lnTo>
                <a:lnTo>
                  <a:pt x="18" y="8"/>
                </a:lnTo>
                <a:lnTo>
                  <a:pt x="24" y="4"/>
                </a:lnTo>
                <a:lnTo>
                  <a:pt x="24" y="16"/>
                </a:lnTo>
                <a:lnTo>
                  <a:pt x="22" y="20"/>
                </a:lnTo>
                <a:lnTo>
                  <a:pt x="18" y="26"/>
                </a:lnTo>
                <a:lnTo>
                  <a:pt x="16" y="30"/>
                </a:lnTo>
                <a:lnTo>
                  <a:pt x="14" y="30"/>
                </a:lnTo>
                <a:lnTo>
                  <a:pt x="14" y="28"/>
                </a:lnTo>
                <a:lnTo>
                  <a:pt x="12" y="24"/>
                </a:lnTo>
                <a:lnTo>
                  <a:pt x="10" y="20"/>
                </a:lnTo>
                <a:lnTo>
                  <a:pt x="6" y="14"/>
                </a:lnTo>
                <a:lnTo>
                  <a:pt x="2" y="10"/>
                </a:lnTo>
                <a:lnTo>
                  <a:pt x="0" y="6"/>
                </a:lnTo>
                <a:lnTo>
                  <a:pt x="0" y="4"/>
                </a:lnTo>
                <a:lnTo>
                  <a:pt x="2" y="2"/>
                </a:lnTo>
                <a:lnTo>
                  <a:pt x="4" y="0"/>
                </a:lnTo>
                <a:lnTo>
                  <a:pt x="6" y="0"/>
                </a:lnTo>
                <a:lnTo>
                  <a:pt x="8" y="0"/>
                </a:lnTo>
                <a:lnTo>
                  <a:pt x="12" y="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56" name="Freeform 172"/>
          <p:cNvSpPr/>
          <p:nvPr/>
        </p:nvSpPr>
        <p:spPr bwMode="auto">
          <a:xfrm>
            <a:off x="5427663" y="1260475"/>
            <a:ext cx="184150" cy="284163"/>
          </a:xfrm>
          <a:custGeom>
            <a:avLst/>
            <a:gdLst>
              <a:gd name="T0" fmla="*/ 2147483647 w 149"/>
              <a:gd name="T1" fmla="*/ 2147483647 h 224"/>
              <a:gd name="T2" fmla="*/ 2147483647 w 149"/>
              <a:gd name="T3" fmla="*/ 2147483647 h 224"/>
              <a:gd name="T4" fmla="*/ 2147483647 w 149"/>
              <a:gd name="T5" fmla="*/ 2147483647 h 224"/>
              <a:gd name="T6" fmla="*/ 2147483647 w 149"/>
              <a:gd name="T7" fmla="*/ 2147483647 h 224"/>
              <a:gd name="T8" fmla="*/ 2147483647 w 149"/>
              <a:gd name="T9" fmla="*/ 2147483647 h 224"/>
              <a:gd name="T10" fmla="*/ 2147483647 w 149"/>
              <a:gd name="T11" fmla="*/ 2147483647 h 224"/>
              <a:gd name="T12" fmla="*/ 2147483647 w 149"/>
              <a:gd name="T13" fmla="*/ 2147483647 h 224"/>
              <a:gd name="T14" fmla="*/ 2147483647 w 149"/>
              <a:gd name="T15" fmla="*/ 2147483647 h 224"/>
              <a:gd name="T16" fmla="*/ 2147483647 w 149"/>
              <a:gd name="T17" fmla="*/ 2147483647 h 224"/>
              <a:gd name="T18" fmla="*/ 2147483647 w 149"/>
              <a:gd name="T19" fmla="*/ 2147483647 h 224"/>
              <a:gd name="T20" fmla="*/ 2147483647 w 149"/>
              <a:gd name="T21" fmla="*/ 2147483647 h 224"/>
              <a:gd name="T22" fmla="*/ 2147483647 w 149"/>
              <a:gd name="T23" fmla="*/ 2147483647 h 224"/>
              <a:gd name="T24" fmla="*/ 2147483647 w 149"/>
              <a:gd name="T25" fmla="*/ 2147483647 h 224"/>
              <a:gd name="T26" fmla="*/ 2147483647 w 149"/>
              <a:gd name="T27" fmla="*/ 2147483647 h 224"/>
              <a:gd name="T28" fmla="*/ 2147483647 w 149"/>
              <a:gd name="T29" fmla="*/ 2147483647 h 224"/>
              <a:gd name="T30" fmla="*/ 2147483647 w 149"/>
              <a:gd name="T31" fmla="*/ 2147483647 h 224"/>
              <a:gd name="T32" fmla="*/ 0 w 149"/>
              <a:gd name="T33" fmla="*/ 2147483647 h 224"/>
              <a:gd name="T34" fmla="*/ 2147483647 w 149"/>
              <a:gd name="T35" fmla="*/ 2147483647 h 224"/>
              <a:gd name="T36" fmla="*/ 2147483647 w 149"/>
              <a:gd name="T37" fmla="*/ 2147483647 h 224"/>
              <a:gd name="T38" fmla="*/ 2147483647 w 149"/>
              <a:gd name="T39" fmla="*/ 2147483647 h 224"/>
              <a:gd name="T40" fmla="*/ 2147483647 w 149"/>
              <a:gd name="T41" fmla="*/ 2147483647 h 224"/>
              <a:gd name="T42" fmla="*/ 2147483647 w 149"/>
              <a:gd name="T43" fmla="*/ 2147483647 h 224"/>
              <a:gd name="T44" fmla="*/ 2147483647 w 149"/>
              <a:gd name="T45" fmla="*/ 2147483647 h 224"/>
              <a:gd name="T46" fmla="*/ 2147483647 w 149"/>
              <a:gd name="T47" fmla="*/ 2147483647 h 224"/>
              <a:gd name="T48" fmla="*/ 2147483647 w 149"/>
              <a:gd name="T49" fmla="*/ 2147483647 h 224"/>
              <a:gd name="T50" fmla="*/ 2147483647 w 149"/>
              <a:gd name="T51" fmla="*/ 2147483647 h 224"/>
              <a:gd name="T52" fmla="*/ 2147483647 w 149"/>
              <a:gd name="T53" fmla="*/ 2147483647 h 224"/>
              <a:gd name="T54" fmla="*/ 2147483647 w 149"/>
              <a:gd name="T55" fmla="*/ 2147483647 h 224"/>
              <a:gd name="T56" fmla="*/ 2147483647 w 149"/>
              <a:gd name="T57" fmla="*/ 2147483647 h 224"/>
              <a:gd name="T58" fmla="*/ 2147483647 w 149"/>
              <a:gd name="T59" fmla="*/ 2147483647 h 224"/>
              <a:gd name="T60" fmla="*/ 2147483647 w 149"/>
              <a:gd name="T61" fmla="*/ 2147483647 h 224"/>
              <a:gd name="T62" fmla="*/ 2147483647 w 149"/>
              <a:gd name="T63" fmla="*/ 2147483647 h 224"/>
              <a:gd name="T64" fmla="*/ 2147483647 w 149"/>
              <a:gd name="T65" fmla="*/ 2147483647 h 224"/>
              <a:gd name="T66" fmla="*/ 2147483647 w 149"/>
              <a:gd name="T67" fmla="*/ 2147483647 h 224"/>
              <a:gd name="T68" fmla="*/ 2147483647 w 149"/>
              <a:gd name="T69" fmla="*/ 2147483647 h 224"/>
              <a:gd name="T70" fmla="*/ 2147483647 w 149"/>
              <a:gd name="T71" fmla="*/ 2147483647 h 224"/>
              <a:gd name="T72" fmla="*/ 2147483647 w 149"/>
              <a:gd name="T73" fmla="*/ 2147483647 h 224"/>
              <a:gd name="T74" fmla="*/ 2147483647 w 149"/>
              <a:gd name="T75" fmla="*/ 2147483647 h 224"/>
              <a:gd name="T76" fmla="*/ 2147483647 w 149"/>
              <a:gd name="T77" fmla="*/ 2147483647 h 224"/>
              <a:gd name="T78" fmla="*/ 2147483647 w 149"/>
              <a:gd name="T79" fmla="*/ 2147483647 h 224"/>
              <a:gd name="T80" fmla="*/ 2147483647 w 149"/>
              <a:gd name="T81" fmla="*/ 2147483647 h 2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9"/>
              <a:gd name="T124" fmla="*/ 0 h 224"/>
              <a:gd name="T125" fmla="*/ 149 w 149"/>
              <a:gd name="T126" fmla="*/ 224 h 2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9" h="224">
                <a:moveTo>
                  <a:pt x="149" y="56"/>
                </a:moveTo>
                <a:lnTo>
                  <a:pt x="145" y="44"/>
                </a:lnTo>
                <a:lnTo>
                  <a:pt x="143" y="36"/>
                </a:lnTo>
                <a:lnTo>
                  <a:pt x="141" y="28"/>
                </a:lnTo>
                <a:lnTo>
                  <a:pt x="137" y="16"/>
                </a:lnTo>
                <a:lnTo>
                  <a:pt x="131" y="10"/>
                </a:lnTo>
                <a:lnTo>
                  <a:pt x="121" y="8"/>
                </a:lnTo>
                <a:lnTo>
                  <a:pt x="113" y="4"/>
                </a:lnTo>
                <a:lnTo>
                  <a:pt x="105" y="0"/>
                </a:lnTo>
                <a:lnTo>
                  <a:pt x="97" y="4"/>
                </a:lnTo>
                <a:lnTo>
                  <a:pt x="89" y="6"/>
                </a:lnTo>
                <a:lnTo>
                  <a:pt x="77" y="6"/>
                </a:lnTo>
                <a:lnTo>
                  <a:pt x="65" y="8"/>
                </a:lnTo>
                <a:lnTo>
                  <a:pt x="59" y="12"/>
                </a:lnTo>
                <a:lnTo>
                  <a:pt x="50" y="22"/>
                </a:lnTo>
                <a:lnTo>
                  <a:pt x="42" y="32"/>
                </a:lnTo>
                <a:lnTo>
                  <a:pt x="36" y="42"/>
                </a:lnTo>
                <a:lnTo>
                  <a:pt x="32" y="54"/>
                </a:lnTo>
                <a:lnTo>
                  <a:pt x="30" y="64"/>
                </a:lnTo>
                <a:lnTo>
                  <a:pt x="30" y="76"/>
                </a:lnTo>
                <a:lnTo>
                  <a:pt x="22" y="76"/>
                </a:lnTo>
                <a:lnTo>
                  <a:pt x="12" y="76"/>
                </a:lnTo>
                <a:lnTo>
                  <a:pt x="8" y="78"/>
                </a:lnTo>
                <a:lnTo>
                  <a:pt x="6" y="82"/>
                </a:lnTo>
                <a:lnTo>
                  <a:pt x="4" y="86"/>
                </a:lnTo>
                <a:lnTo>
                  <a:pt x="4" y="90"/>
                </a:lnTo>
                <a:lnTo>
                  <a:pt x="4" y="98"/>
                </a:lnTo>
                <a:lnTo>
                  <a:pt x="8" y="108"/>
                </a:lnTo>
                <a:lnTo>
                  <a:pt x="12" y="122"/>
                </a:lnTo>
                <a:lnTo>
                  <a:pt x="12" y="130"/>
                </a:lnTo>
                <a:lnTo>
                  <a:pt x="12" y="132"/>
                </a:lnTo>
                <a:lnTo>
                  <a:pt x="14" y="134"/>
                </a:lnTo>
                <a:lnTo>
                  <a:pt x="20" y="138"/>
                </a:lnTo>
                <a:lnTo>
                  <a:pt x="0" y="168"/>
                </a:lnTo>
                <a:lnTo>
                  <a:pt x="4" y="172"/>
                </a:lnTo>
                <a:lnTo>
                  <a:pt x="14" y="182"/>
                </a:lnTo>
                <a:lnTo>
                  <a:pt x="28" y="202"/>
                </a:lnTo>
                <a:lnTo>
                  <a:pt x="30" y="204"/>
                </a:lnTo>
                <a:lnTo>
                  <a:pt x="30" y="208"/>
                </a:lnTo>
                <a:lnTo>
                  <a:pt x="28" y="216"/>
                </a:lnTo>
                <a:lnTo>
                  <a:pt x="30" y="218"/>
                </a:lnTo>
                <a:lnTo>
                  <a:pt x="30" y="222"/>
                </a:lnTo>
                <a:lnTo>
                  <a:pt x="32" y="224"/>
                </a:lnTo>
                <a:lnTo>
                  <a:pt x="38" y="224"/>
                </a:lnTo>
                <a:lnTo>
                  <a:pt x="50" y="224"/>
                </a:lnTo>
                <a:lnTo>
                  <a:pt x="52" y="216"/>
                </a:lnTo>
                <a:lnTo>
                  <a:pt x="57" y="214"/>
                </a:lnTo>
                <a:lnTo>
                  <a:pt x="63" y="212"/>
                </a:lnTo>
                <a:lnTo>
                  <a:pt x="73" y="212"/>
                </a:lnTo>
                <a:lnTo>
                  <a:pt x="73" y="208"/>
                </a:lnTo>
                <a:lnTo>
                  <a:pt x="79" y="208"/>
                </a:lnTo>
                <a:lnTo>
                  <a:pt x="81" y="204"/>
                </a:lnTo>
                <a:lnTo>
                  <a:pt x="81" y="200"/>
                </a:lnTo>
                <a:lnTo>
                  <a:pt x="83" y="200"/>
                </a:lnTo>
                <a:lnTo>
                  <a:pt x="79" y="196"/>
                </a:lnTo>
                <a:lnTo>
                  <a:pt x="79" y="170"/>
                </a:lnTo>
                <a:lnTo>
                  <a:pt x="85" y="166"/>
                </a:lnTo>
                <a:lnTo>
                  <a:pt x="89" y="164"/>
                </a:lnTo>
                <a:lnTo>
                  <a:pt x="95" y="160"/>
                </a:lnTo>
                <a:lnTo>
                  <a:pt x="99" y="156"/>
                </a:lnTo>
                <a:lnTo>
                  <a:pt x="79" y="156"/>
                </a:lnTo>
                <a:lnTo>
                  <a:pt x="95" y="154"/>
                </a:lnTo>
                <a:lnTo>
                  <a:pt x="101" y="152"/>
                </a:lnTo>
                <a:lnTo>
                  <a:pt x="105" y="150"/>
                </a:lnTo>
                <a:lnTo>
                  <a:pt x="105" y="146"/>
                </a:lnTo>
                <a:lnTo>
                  <a:pt x="87" y="140"/>
                </a:lnTo>
                <a:lnTo>
                  <a:pt x="81" y="134"/>
                </a:lnTo>
                <a:lnTo>
                  <a:pt x="79" y="130"/>
                </a:lnTo>
                <a:lnTo>
                  <a:pt x="77" y="124"/>
                </a:lnTo>
                <a:lnTo>
                  <a:pt x="79" y="114"/>
                </a:lnTo>
                <a:lnTo>
                  <a:pt x="85" y="104"/>
                </a:lnTo>
                <a:lnTo>
                  <a:pt x="91" y="98"/>
                </a:lnTo>
                <a:lnTo>
                  <a:pt x="99" y="92"/>
                </a:lnTo>
                <a:lnTo>
                  <a:pt x="113" y="84"/>
                </a:lnTo>
                <a:lnTo>
                  <a:pt x="119" y="78"/>
                </a:lnTo>
                <a:lnTo>
                  <a:pt x="121" y="72"/>
                </a:lnTo>
                <a:lnTo>
                  <a:pt x="121" y="66"/>
                </a:lnTo>
                <a:lnTo>
                  <a:pt x="121" y="62"/>
                </a:lnTo>
                <a:lnTo>
                  <a:pt x="123" y="60"/>
                </a:lnTo>
                <a:lnTo>
                  <a:pt x="129" y="58"/>
                </a:lnTo>
                <a:lnTo>
                  <a:pt x="137" y="56"/>
                </a:lnTo>
                <a:lnTo>
                  <a:pt x="141" y="56"/>
                </a:lnTo>
                <a:lnTo>
                  <a:pt x="149" y="5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57" name="Freeform 173"/>
          <p:cNvSpPr/>
          <p:nvPr/>
        </p:nvSpPr>
        <p:spPr bwMode="auto">
          <a:xfrm>
            <a:off x="5332413" y="1219200"/>
            <a:ext cx="366712" cy="269875"/>
          </a:xfrm>
          <a:custGeom>
            <a:avLst/>
            <a:gdLst>
              <a:gd name="T0" fmla="*/ 2147483647 w 295"/>
              <a:gd name="T1" fmla="*/ 2147483647 h 214"/>
              <a:gd name="T2" fmla="*/ 2147483647 w 295"/>
              <a:gd name="T3" fmla="*/ 2147483647 h 214"/>
              <a:gd name="T4" fmla="*/ 2147483647 w 295"/>
              <a:gd name="T5" fmla="*/ 2147483647 h 214"/>
              <a:gd name="T6" fmla="*/ 2147483647 w 295"/>
              <a:gd name="T7" fmla="*/ 2147483647 h 214"/>
              <a:gd name="T8" fmla="*/ 2147483647 w 295"/>
              <a:gd name="T9" fmla="*/ 2147483647 h 214"/>
              <a:gd name="T10" fmla="*/ 2147483647 w 295"/>
              <a:gd name="T11" fmla="*/ 2147483647 h 214"/>
              <a:gd name="T12" fmla="*/ 2147483647 w 295"/>
              <a:gd name="T13" fmla="*/ 2147483647 h 214"/>
              <a:gd name="T14" fmla="*/ 2147483647 w 295"/>
              <a:gd name="T15" fmla="*/ 2147483647 h 214"/>
              <a:gd name="T16" fmla="*/ 2147483647 w 295"/>
              <a:gd name="T17" fmla="*/ 2147483647 h 214"/>
              <a:gd name="T18" fmla="*/ 2147483647 w 295"/>
              <a:gd name="T19" fmla="*/ 2147483647 h 214"/>
              <a:gd name="T20" fmla="*/ 2147483647 w 295"/>
              <a:gd name="T21" fmla="*/ 2147483647 h 214"/>
              <a:gd name="T22" fmla="*/ 2147483647 w 295"/>
              <a:gd name="T23" fmla="*/ 2147483647 h 214"/>
              <a:gd name="T24" fmla="*/ 2147483647 w 295"/>
              <a:gd name="T25" fmla="*/ 2147483647 h 214"/>
              <a:gd name="T26" fmla="*/ 2147483647 w 295"/>
              <a:gd name="T27" fmla="*/ 2147483647 h 214"/>
              <a:gd name="T28" fmla="*/ 2147483647 w 295"/>
              <a:gd name="T29" fmla="*/ 2147483647 h 214"/>
              <a:gd name="T30" fmla="*/ 2147483647 w 295"/>
              <a:gd name="T31" fmla="*/ 2147483647 h 214"/>
              <a:gd name="T32" fmla="*/ 2147483647 w 295"/>
              <a:gd name="T33" fmla="*/ 2147483647 h 214"/>
              <a:gd name="T34" fmla="*/ 2147483647 w 295"/>
              <a:gd name="T35" fmla="*/ 2147483647 h 214"/>
              <a:gd name="T36" fmla="*/ 2147483647 w 295"/>
              <a:gd name="T37" fmla="*/ 2147483647 h 214"/>
              <a:gd name="T38" fmla="*/ 2147483647 w 295"/>
              <a:gd name="T39" fmla="*/ 2147483647 h 214"/>
              <a:gd name="T40" fmla="*/ 2147483647 w 295"/>
              <a:gd name="T41" fmla="*/ 2147483647 h 214"/>
              <a:gd name="T42" fmla="*/ 2147483647 w 295"/>
              <a:gd name="T43" fmla="*/ 2147483647 h 214"/>
              <a:gd name="T44" fmla="*/ 0 w 295"/>
              <a:gd name="T45" fmla="*/ 2147483647 h 214"/>
              <a:gd name="T46" fmla="*/ 2147483647 w 295"/>
              <a:gd name="T47" fmla="*/ 2147483647 h 214"/>
              <a:gd name="T48" fmla="*/ 2147483647 w 295"/>
              <a:gd name="T49" fmla="*/ 2147483647 h 214"/>
              <a:gd name="T50" fmla="*/ 2147483647 w 295"/>
              <a:gd name="T51" fmla="*/ 2147483647 h 214"/>
              <a:gd name="T52" fmla="*/ 2147483647 w 295"/>
              <a:gd name="T53" fmla="*/ 2147483647 h 214"/>
              <a:gd name="T54" fmla="*/ 2147483647 w 295"/>
              <a:gd name="T55" fmla="*/ 2147483647 h 214"/>
              <a:gd name="T56" fmla="*/ 2147483647 w 295"/>
              <a:gd name="T57" fmla="*/ 2147483647 h 214"/>
              <a:gd name="T58" fmla="*/ 2147483647 w 295"/>
              <a:gd name="T59" fmla="*/ 2147483647 h 214"/>
              <a:gd name="T60" fmla="*/ 2147483647 w 295"/>
              <a:gd name="T61" fmla="*/ 2147483647 h 214"/>
              <a:gd name="T62" fmla="*/ 2147483647 w 295"/>
              <a:gd name="T63" fmla="*/ 2147483647 h 214"/>
              <a:gd name="T64" fmla="*/ 2147483647 w 295"/>
              <a:gd name="T65" fmla="*/ 2147483647 h 214"/>
              <a:gd name="T66" fmla="*/ 2147483647 w 295"/>
              <a:gd name="T67" fmla="*/ 2147483647 h 214"/>
              <a:gd name="T68" fmla="*/ 2147483647 w 295"/>
              <a:gd name="T69" fmla="*/ 2147483647 h 214"/>
              <a:gd name="T70" fmla="*/ 2147483647 w 295"/>
              <a:gd name="T71" fmla="*/ 2147483647 h 214"/>
              <a:gd name="T72" fmla="*/ 2147483647 w 295"/>
              <a:gd name="T73" fmla="*/ 2147483647 h 214"/>
              <a:gd name="T74" fmla="*/ 2147483647 w 295"/>
              <a:gd name="T75" fmla="*/ 2147483647 h 214"/>
              <a:gd name="T76" fmla="*/ 2147483647 w 295"/>
              <a:gd name="T77" fmla="*/ 2147483647 h 214"/>
              <a:gd name="T78" fmla="*/ 2147483647 w 295"/>
              <a:gd name="T79" fmla="*/ 2147483647 h 214"/>
              <a:gd name="T80" fmla="*/ 2147483647 w 295"/>
              <a:gd name="T81" fmla="*/ 2147483647 h 214"/>
              <a:gd name="T82" fmla="*/ 2147483647 w 295"/>
              <a:gd name="T83" fmla="*/ 0 h 214"/>
              <a:gd name="T84" fmla="*/ 2147483647 w 295"/>
              <a:gd name="T85" fmla="*/ 2147483647 h 214"/>
              <a:gd name="T86" fmla="*/ 2147483647 w 295"/>
              <a:gd name="T87" fmla="*/ 2147483647 h 214"/>
              <a:gd name="T88" fmla="*/ 2147483647 w 295"/>
              <a:gd name="T89" fmla="*/ 2147483647 h 214"/>
              <a:gd name="T90" fmla="*/ 2147483647 w 295"/>
              <a:gd name="T91" fmla="*/ 2147483647 h 214"/>
              <a:gd name="T92" fmla="*/ 2147483647 w 295"/>
              <a:gd name="T93" fmla="*/ 2147483647 h 214"/>
              <a:gd name="T94" fmla="*/ 2147483647 w 295"/>
              <a:gd name="T95" fmla="*/ 2147483647 h 2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5"/>
              <a:gd name="T145" fmla="*/ 0 h 214"/>
              <a:gd name="T146" fmla="*/ 295 w 295"/>
              <a:gd name="T147" fmla="*/ 214 h 2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5" h="214">
                <a:moveTo>
                  <a:pt x="285" y="28"/>
                </a:moveTo>
                <a:lnTo>
                  <a:pt x="277" y="24"/>
                </a:lnTo>
                <a:lnTo>
                  <a:pt x="271" y="20"/>
                </a:lnTo>
                <a:lnTo>
                  <a:pt x="263" y="16"/>
                </a:lnTo>
                <a:lnTo>
                  <a:pt x="251" y="14"/>
                </a:lnTo>
                <a:lnTo>
                  <a:pt x="245" y="16"/>
                </a:lnTo>
                <a:lnTo>
                  <a:pt x="243" y="18"/>
                </a:lnTo>
                <a:lnTo>
                  <a:pt x="241" y="22"/>
                </a:lnTo>
                <a:lnTo>
                  <a:pt x="241" y="28"/>
                </a:lnTo>
                <a:lnTo>
                  <a:pt x="239" y="32"/>
                </a:lnTo>
                <a:lnTo>
                  <a:pt x="237" y="36"/>
                </a:lnTo>
                <a:lnTo>
                  <a:pt x="233" y="40"/>
                </a:lnTo>
                <a:lnTo>
                  <a:pt x="227" y="40"/>
                </a:lnTo>
                <a:lnTo>
                  <a:pt x="217" y="38"/>
                </a:lnTo>
                <a:lnTo>
                  <a:pt x="207" y="34"/>
                </a:lnTo>
                <a:lnTo>
                  <a:pt x="197" y="32"/>
                </a:lnTo>
                <a:lnTo>
                  <a:pt x="189" y="30"/>
                </a:lnTo>
                <a:lnTo>
                  <a:pt x="187" y="30"/>
                </a:lnTo>
                <a:lnTo>
                  <a:pt x="185" y="30"/>
                </a:lnTo>
                <a:lnTo>
                  <a:pt x="181" y="32"/>
                </a:lnTo>
                <a:lnTo>
                  <a:pt x="173" y="36"/>
                </a:lnTo>
                <a:lnTo>
                  <a:pt x="165" y="38"/>
                </a:lnTo>
                <a:lnTo>
                  <a:pt x="153" y="38"/>
                </a:lnTo>
                <a:lnTo>
                  <a:pt x="141" y="40"/>
                </a:lnTo>
                <a:lnTo>
                  <a:pt x="135" y="44"/>
                </a:lnTo>
                <a:lnTo>
                  <a:pt x="126" y="54"/>
                </a:lnTo>
                <a:lnTo>
                  <a:pt x="118" y="64"/>
                </a:lnTo>
                <a:lnTo>
                  <a:pt x="112" y="74"/>
                </a:lnTo>
                <a:lnTo>
                  <a:pt x="108" y="86"/>
                </a:lnTo>
                <a:lnTo>
                  <a:pt x="106" y="96"/>
                </a:lnTo>
                <a:lnTo>
                  <a:pt x="106" y="108"/>
                </a:lnTo>
                <a:lnTo>
                  <a:pt x="98" y="108"/>
                </a:lnTo>
                <a:lnTo>
                  <a:pt x="88" y="108"/>
                </a:lnTo>
                <a:lnTo>
                  <a:pt x="84" y="110"/>
                </a:lnTo>
                <a:lnTo>
                  <a:pt x="82" y="114"/>
                </a:lnTo>
                <a:lnTo>
                  <a:pt x="80" y="118"/>
                </a:lnTo>
                <a:lnTo>
                  <a:pt x="80" y="122"/>
                </a:lnTo>
                <a:lnTo>
                  <a:pt x="80" y="130"/>
                </a:lnTo>
                <a:lnTo>
                  <a:pt x="84" y="140"/>
                </a:lnTo>
                <a:lnTo>
                  <a:pt x="88" y="154"/>
                </a:lnTo>
                <a:lnTo>
                  <a:pt x="88" y="162"/>
                </a:lnTo>
                <a:lnTo>
                  <a:pt x="88" y="164"/>
                </a:lnTo>
                <a:lnTo>
                  <a:pt x="90" y="166"/>
                </a:lnTo>
                <a:lnTo>
                  <a:pt x="96" y="170"/>
                </a:lnTo>
                <a:lnTo>
                  <a:pt x="76" y="200"/>
                </a:lnTo>
                <a:lnTo>
                  <a:pt x="70" y="198"/>
                </a:lnTo>
                <a:lnTo>
                  <a:pt x="68" y="196"/>
                </a:lnTo>
                <a:lnTo>
                  <a:pt x="64" y="188"/>
                </a:lnTo>
                <a:lnTo>
                  <a:pt x="62" y="192"/>
                </a:lnTo>
                <a:lnTo>
                  <a:pt x="62" y="196"/>
                </a:lnTo>
                <a:lnTo>
                  <a:pt x="50" y="206"/>
                </a:lnTo>
                <a:lnTo>
                  <a:pt x="42" y="210"/>
                </a:lnTo>
                <a:lnTo>
                  <a:pt x="36" y="214"/>
                </a:lnTo>
                <a:lnTo>
                  <a:pt x="26" y="212"/>
                </a:lnTo>
                <a:lnTo>
                  <a:pt x="18" y="208"/>
                </a:lnTo>
                <a:lnTo>
                  <a:pt x="10" y="204"/>
                </a:lnTo>
                <a:lnTo>
                  <a:pt x="8" y="202"/>
                </a:lnTo>
                <a:lnTo>
                  <a:pt x="8" y="200"/>
                </a:lnTo>
                <a:lnTo>
                  <a:pt x="10" y="196"/>
                </a:lnTo>
                <a:lnTo>
                  <a:pt x="12" y="194"/>
                </a:lnTo>
                <a:lnTo>
                  <a:pt x="6" y="192"/>
                </a:lnTo>
                <a:lnTo>
                  <a:pt x="2" y="190"/>
                </a:lnTo>
                <a:lnTo>
                  <a:pt x="2" y="188"/>
                </a:lnTo>
                <a:lnTo>
                  <a:pt x="2" y="184"/>
                </a:lnTo>
                <a:lnTo>
                  <a:pt x="4" y="178"/>
                </a:lnTo>
                <a:lnTo>
                  <a:pt x="8" y="174"/>
                </a:lnTo>
                <a:lnTo>
                  <a:pt x="4" y="168"/>
                </a:lnTo>
                <a:lnTo>
                  <a:pt x="2" y="160"/>
                </a:lnTo>
                <a:lnTo>
                  <a:pt x="0" y="144"/>
                </a:lnTo>
                <a:lnTo>
                  <a:pt x="10" y="144"/>
                </a:lnTo>
                <a:lnTo>
                  <a:pt x="16" y="140"/>
                </a:lnTo>
                <a:lnTo>
                  <a:pt x="22" y="136"/>
                </a:lnTo>
                <a:lnTo>
                  <a:pt x="24" y="128"/>
                </a:lnTo>
                <a:lnTo>
                  <a:pt x="32" y="128"/>
                </a:lnTo>
                <a:lnTo>
                  <a:pt x="38" y="124"/>
                </a:lnTo>
                <a:lnTo>
                  <a:pt x="44" y="122"/>
                </a:lnTo>
                <a:lnTo>
                  <a:pt x="52" y="122"/>
                </a:lnTo>
                <a:lnTo>
                  <a:pt x="54" y="120"/>
                </a:lnTo>
                <a:lnTo>
                  <a:pt x="58" y="116"/>
                </a:lnTo>
                <a:lnTo>
                  <a:pt x="60" y="118"/>
                </a:lnTo>
                <a:lnTo>
                  <a:pt x="64" y="118"/>
                </a:lnTo>
                <a:lnTo>
                  <a:pt x="70" y="118"/>
                </a:lnTo>
                <a:lnTo>
                  <a:pt x="72" y="116"/>
                </a:lnTo>
                <a:lnTo>
                  <a:pt x="62" y="116"/>
                </a:lnTo>
                <a:lnTo>
                  <a:pt x="60" y="114"/>
                </a:lnTo>
                <a:lnTo>
                  <a:pt x="58" y="110"/>
                </a:lnTo>
                <a:lnTo>
                  <a:pt x="60" y="106"/>
                </a:lnTo>
                <a:lnTo>
                  <a:pt x="66" y="102"/>
                </a:lnTo>
                <a:lnTo>
                  <a:pt x="76" y="98"/>
                </a:lnTo>
                <a:lnTo>
                  <a:pt x="80" y="94"/>
                </a:lnTo>
                <a:lnTo>
                  <a:pt x="86" y="86"/>
                </a:lnTo>
                <a:lnTo>
                  <a:pt x="92" y="70"/>
                </a:lnTo>
                <a:lnTo>
                  <a:pt x="94" y="68"/>
                </a:lnTo>
                <a:lnTo>
                  <a:pt x="96" y="68"/>
                </a:lnTo>
                <a:lnTo>
                  <a:pt x="102" y="64"/>
                </a:lnTo>
                <a:lnTo>
                  <a:pt x="106" y="60"/>
                </a:lnTo>
                <a:lnTo>
                  <a:pt x="108" y="56"/>
                </a:lnTo>
                <a:lnTo>
                  <a:pt x="108" y="52"/>
                </a:lnTo>
                <a:lnTo>
                  <a:pt x="112" y="50"/>
                </a:lnTo>
                <a:lnTo>
                  <a:pt x="116" y="48"/>
                </a:lnTo>
                <a:lnTo>
                  <a:pt x="116" y="40"/>
                </a:lnTo>
                <a:lnTo>
                  <a:pt x="106" y="44"/>
                </a:lnTo>
                <a:lnTo>
                  <a:pt x="104" y="44"/>
                </a:lnTo>
                <a:lnTo>
                  <a:pt x="100" y="42"/>
                </a:lnTo>
                <a:lnTo>
                  <a:pt x="106" y="42"/>
                </a:lnTo>
                <a:lnTo>
                  <a:pt x="106" y="40"/>
                </a:lnTo>
                <a:lnTo>
                  <a:pt x="112" y="38"/>
                </a:lnTo>
                <a:lnTo>
                  <a:pt x="114" y="34"/>
                </a:lnTo>
                <a:lnTo>
                  <a:pt x="116" y="34"/>
                </a:lnTo>
                <a:lnTo>
                  <a:pt x="120" y="36"/>
                </a:lnTo>
                <a:lnTo>
                  <a:pt x="135" y="36"/>
                </a:lnTo>
                <a:lnTo>
                  <a:pt x="135" y="28"/>
                </a:lnTo>
                <a:lnTo>
                  <a:pt x="135" y="26"/>
                </a:lnTo>
                <a:lnTo>
                  <a:pt x="139" y="26"/>
                </a:lnTo>
                <a:lnTo>
                  <a:pt x="145" y="28"/>
                </a:lnTo>
                <a:lnTo>
                  <a:pt x="155" y="22"/>
                </a:lnTo>
                <a:lnTo>
                  <a:pt x="161" y="16"/>
                </a:lnTo>
                <a:lnTo>
                  <a:pt x="165" y="12"/>
                </a:lnTo>
                <a:lnTo>
                  <a:pt x="167" y="14"/>
                </a:lnTo>
                <a:lnTo>
                  <a:pt x="169" y="16"/>
                </a:lnTo>
                <a:lnTo>
                  <a:pt x="175" y="18"/>
                </a:lnTo>
                <a:lnTo>
                  <a:pt x="181" y="16"/>
                </a:lnTo>
                <a:lnTo>
                  <a:pt x="185" y="12"/>
                </a:lnTo>
                <a:lnTo>
                  <a:pt x="189" y="8"/>
                </a:lnTo>
                <a:lnTo>
                  <a:pt x="209" y="4"/>
                </a:lnTo>
                <a:lnTo>
                  <a:pt x="227" y="0"/>
                </a:lnTo>
                <a:lnTo>
                  <a:pt x="233" y="2"/>
                </a:lnTo>
                <a:lnTo>
                  <a:pt x="239" y="4"/>
                </a:lnTo>
                <a:lnTo>
                  <a:pt x="243" y="8"/>
                </a:lnTo>
                <a:lnTo>
                  <a:pt x="245" y="12"/>
                </a:lnTo>
                <a:lnTo>
                  <a:pt x="249" y="6"/>
                </a:lnTo>
                <a:lnTo>
                  <a:pt x="251" y="2"/>
                </a:lnTo>
                <a:lnTo>
                  <a:pt x="257" y="2"/>
                </a:lnTo>
                <a:lnTo>
                  <a:pt x="265" y="2"/>
                </a:lnTo>
                <a:lnTo>
                  <a:pt x="271" y="4"/>
                </a:lnTo>
                <a:lnTo>
                  <a:pt x="279" y="6"/>
                </a:lnTo>
                <a:lnTo>
                  <a:pt x="289" y="6"/>
                </a:lnTo>
                <a:lnTo>
                  <a:pt x="289" y="14"/>
                </a:lnTo>
                <a:lnTo>
                  <a:pt x="277" y="14"/>
                </a:lnTo>
                <a:lnTo>
                  <a:pt x="281" y="16"/>
                </a:lnTo>
                <a:lnTo>
                  <a:pt x="287" y="18"/>
                </a:lnTo>
                <a:lnTo>
                  <a:pt x="291" y="18"/>
                </a:lnTo>
                <a:lnTo>
                  <a:pt x="295" y="14"/>
                </a:lnTo>
                <a:lnTo>
                  <a:pt x="295" y="26"/>
                </a:lnTo>
                <a:lnTo>
                  <a:pt x="279" y="30"/>
                </a:lnTo>
                <a:lnTo>
                  <a:pt x="285" y="2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58" name="Freeform 174"/>
          <p:cNvSpPr/>
          <p:nvPr/>
        </p:nvSpPr>
        <p:spPr bwMode="auto">
          <a:xfrm>
            <a:off x="5627688" y="1450975"/>
            <a:ext cx="71437" cy="42863"/>
          </a:xfrm>
          <a:custGeom>
            <a:avLst/>
            <a:gdLst>
              <a:gd name="T0" fmla="*/ 2147483647 w 58"/>
              <a:gd name="T1" fmla="*/ 2147483647 h 34"/>
              <a:gd name="T2" fmla="*/ 2147483647 w 58"/>
              <a:gd name="T3" fmla="*/ 2147483647 h 34"/>
              <a:gd name="T4" fmla="*/ 2147483647 w 58"/>
              <a:gd name="T5" fmla="*/ 2147483647 h 34"/>
              <a:gd name="T6" fmla="*/ 2147483647 w 58"/>
              <a:gd name="T7" fmla="*/ 2147483647 h 34"/>
              <a:gd name="T8" fmla="*/ 2147483647 w 58"/>
              <a:gd name="T9" fmla="*/ 2147483647 h 34"/>
              <a:gd name="T10" fmla="*/ 2147483647 w 58"/>
              <a:gd name="T11" fmla="*/ 2147483647 h 34"/>
              <a:gd name="T12" fmla="*/ 2147483647 w 58"/>
              <a:gd name="T13" fmla="*/ 2147483647 h 34"/>
              <a:gd name="T14" fmla="*/ 2147483647 w 58"/>
              <a:gd name="T15" fmla="*/ 2147483647 h 34"/>
              <a:gd name="T16" fmla="*/ 2147483647 w 58"/>
              <a:gd name="T17" fmla="*/ 2147483647 h 34"/>
              <a:gd name="T18" fmla="*/ 2147483647 w 58"/>
              <a:gd name="T19" fmla="*/ 0 h 34"/>
              <a:gd name="T20" fmla="*/ 2147483647 w 58"/>
              <a:gd name="T21" fmla="*/ 0 h 34"/>
              <a:gd name="T22" fmla="*/ 2147483647 w 58"/>
              <a:gd name="T23" fmla="*/ 2147483647 h 34"/>
              <a:gd name="T24" fmla="*/ 2147483647 w 58"/>
              <a:gd name="T25" fmla="*/ 2147483647 h 34"/>
              <a:gd name="T26" fmla="*/ 2147483647 w 58"/>
              <a:gd name="T27" fmla="*/ 2147483647 h 34"/>
              <a:gd name="T28" fmla="*/ 0 w 58"/>
              <a:gd name="T29" fmla="*/ 2147483647 h 34"/>
              <a:gd name="T30" fmla="*/ 2147483647 w 58"/>
              <a:gd name="T31" fmla="*/ 2147483647 h 34"/>
              <a:gd name="T32" fmla="*/ 2147483647 w 58"/>
              <a:gd name="T33" fmla="*/ 2147483647 h 34"/>
              <a:gd name="T34" fmla="*/ 2147483647 w 58"/>
              <a:gd name="T35" fmla="*/ 2147483647 h 34"/>
              <a:gd name="T36" fmla="*/ 2147483647 w 58"/>
              <a:gd name="T37" fmla="*/ 2147483647 h 34"/>
              <a:gd name="T38" fmla="*/ 2147483647 w 58"/>
              <a:gd name="T39" fmla="*/ 2147483647 h 34"/>
              <a:gd name="T40" fmla="*/ 2147483647 w 58"/>
              <a:gd name="T41" fmla="*/ 2147483647 h 34"/>
              <a:gd name="T42" fmla="*/ 2147483647 w 58"/>
              <a:gd name="T43" fmla="*/ 2147483647 h 34"/>
              <a:gd name="T44" fmla="*/ 2147483647 w 58"/>
              <a:gd name="T45" fmla="*/ 2147483647 h 34"/>
              <a:gd name="T46" fmla="*/ 2147483647 w 58"/>
              <a:gd name="T47" fmla="*/ 2147483647 h 34"/>
              <a:gd name="T48" fmla="*/ 2147483647 w 58"/>
              <a:gd name="T49" fmla="*/ 2147483647 h 34"/>
              <a:gd name="T50" fmla="*/ 2147483647 w 58"/>
              <a:gd name="T51" fmla="*/ 2147483647 h 34"/>
              <a:gd name="T52" fmla="*/ 2147483647 w 58"/>
              <a:gd name="T53" fmla="*/ 2147483647 h 34"/>
              <a:gd name="T54" fmla="*/ 2147483647 w 58"/>
              <a:gd name="T55" fmla="*/ 2147483647 h 34"/>
              <a:gd name="T56" fmla="*/ 2147483647 w 58"/>
              <a:gd name="T57" fmla="*/ 2147483647 h 34"/>
              <a:gd name="T58" fmla="*/ 2147483647 w 58"/>
              <a:gd name="T59" fmla="*/ 2147483647 h 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4"/>
              <a:gd name="T92" fmla="*/ 58 w 58"/>
              <a:gd name="T93" fmla="*/ 34 h 3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4">
                <a:moveTo>
                  <a:pt x="58" y="34"/>
                </a:moveTo>
                <a:lnTo>
                  <a:pt x="52" y="24"/>
                </a:lnTo>
                <a:lnTo>
                  <a:pt x="48" y="16"/>
                </a:lnTo>
                <a:lnTo>
                  <a:pt x="52" y="16"/>
                </a:lnTo>
                <a:lnTo>
                  <a:pt x="54" y="14"/>
                </a:lnTo>
                <a:lnTo>
                  <a:pt x="54" y="4"/>
                </a:lnTo>
                <a:lnTo>
                  <a:pt x="48" y="6"/>
                </a:lnTo>
                <a:lnTo>
                  <a:pt x="44" y="6"/>
                </a:lnTo>
                <a:lnTo>
                  <a:pt x="40" y="4"/>
                </a:lnTo>
                <a:lnTo>
                  <a:pt x="32" y="0"/>
                </a:lnTo>
                <a:lnTo>
                  <a:pt x="24" y="0"/>
                </a:lnTo>
                <a:lnTo>
                  <a:pt x="14" y="2"/>
                </a:lnTo>
                <a:lnTo>
                  <a:pt x="6" y="6"/>
                </a:lnTo>
                <a:lnTo>
                  <a:pt x="2" y="8"/>
                </a:lnTo>
                <a:lnTo>
                  <a:pt x="0" y="10"/>
                </a:lnTo>
                <a:lnTo>
                  <a:pt x="2" y="16"/>
                </a:lnTo>
                <a:lnTo>
                  <a:pt x="6" y="20"/>
                </a:lnTo>
                <a:lnTo>
                  <a:pt x="10" y="22"/>
                </a:lnTo>
                <a:lnTo>
                  <a:pt x="18" y="24"/>
                </a:lnTo>
                <a:lnTo>
                  <a:pt x="26" y="22"/>
                </a:lnTo>
                <a:lnTo>
                  <a:pt x="30" y="22"/>
                </a:lnTo>
                <a:lnTo>
                  <a:pt x="34" y="24"/>
                </a:lnTo>
                <a:lnTo>
                  <a:pt x="36" y="28"/>
                </a:lnTo>
                <a:lnTo>
                  <a:pt x="38" y="32"/>
                </a:lnTo>
                <a:lnTo>
                  <a:pt x="42" y="34"/>
                </a:lnTo>
                <a:lnTo>
                  <a:pt x="44" y="34"/>
                </a:lnTo>
                <a:lnTo>
                  <a:pt x="46" y="30"/>
                </a:lnTo>
                <a:lnTo>
                  <a:pt x="50" y="30"/>
                </a:lnTo>
                <a:lnTo>
                  <a:pt x="54" y="32"/>
                </a:lnTo>
                <a:lnTo>
                  <a:pt x="58" y="3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59" name="Freeform 175"/>
          <p:cNvSpPr/>
          <p:nvPr/>
        </p:nvSpPr>
        <p:spPr bwMode="auto">
          <a:xfrm>
            <a:off x="5600700" y="1477963"/>
            <a:ext cx="106363" cy="66675"/>
          </a:xfrm>
          <a:custGeom>
            <a:avLst/>
            <a:gdLst>
              <a:gd name="T0" fmla="*/ 2147483647 w 86"/>
              <a:gd name="T1" fmla="*/ 2147483647 h 50"/>
              <a:gd name="T2" fmla="*/ 2147483647 w 86"/>
              <a:gd name="T3" fmla="*/ 2147483647 h 50"/>
              <a:gd name="T4" fmla="*/ 2147483647 w 86"/>
              <a:gd name="T5" fmla="*/ 2147483647 h 50"/>
              <a:gd name="T6" fmla="*/ 2147483647 w 86"/>
              <a:gd name="T7" fmla="*/ 2147483647 h 50"/>
              <a:gd name="T8" fmla="*/ 2147483647 w 86"/>
              <a:gd name="T9" fmla="*/ 2147483647 h 50"/>
              <a:gd name="T10" fmla="*/ 2147483647 w 86"/>
              <a:gd name="T11" fmla="*/ 2147483647 h 50"/>
              <a:gd name="T12" fmla="*/ 2147483647 w 86"/>
              <a:gd name="T13" fmla="*/ 2147483647 h 50"/>
              <a:gd name="T14" fmla="*/ 2147483647 w 86"/>
              <a:gd name="T15" fmla="*/ 2147483647 h 50"/>
              <a:gd name="T16" fmla="*/ 2147483647 w 86"/>
              <a:gd name="T17" fmla="*/ 2147483647 h 50"/>
              <a:gd name="T18" fmla="*/ 2147483647 w 86"/>
              <a:gd name="T19" fmla="*/ 2147483647 h 50"/>
              <a:gd name="T20" fmla="*/ 2147483647 w 86"/>
              <a:gd name="T21" fmla="*/ 2147483647 h 50"/>
              <a:gd name="T22" fmla="*/ 2147483647 w 86"/>
              <a:gd name="T23" fmla="*/ 2147483647 h 50"/>
              <a:gd name="T24" fmla="*/ 2147483647 w 86"/>
              <a:gd name="T25" fmla="*/ 2147483647 h 50"/>
              <a:gd name="T26" fmla="*/ 2147483647 w 86"/>
              <a:gd name="T27" fmla="*/ 2147483647 h 50"/>
              <a:gd name="T28" fmla="*/ 2147483647 w 86"/>
              <a:gd name="T29" fmla="*/ 2147483647 h 50"/>
              <a:gd name="T30" fmla="*/ 2147483647 w 86"/>
              <a:gd name="T31" fmla="*/ 2147483647 h 50"/>
              <a:gd name="T32" fmla="*/ 2147483647 w 86"/>
              <a:gd name="T33" fmla="*/ 2147483647 h 50"/>
              <a:gd name="T34" fmla="*/ 2147483647 w 86"/>
              <a:gd name="T35" fmla="*/ 0 h 50"/>
              <a:gd name="T36" fmla="*/ 2147483647 w 86"/>
              <a:gd name="T37" fmla="*/ 0 h 50"/>
              <a:gd name="T38" fmla="*/ 2147483647 w 86"/>
              <a:gd name="T39" fmla="*/ 2147483647 h 50"/>
              <a:gd name="T40" fmla="*/ 2147483647 w 86"/>
              <a:gd name="T41" fmla="*/ 2147483647 h 50"/>
              <a:gd name="T42" fmla="*/ 2147483647 w 86"/>
              <a:gd name="T43" fmla="*/ 2147483647 h 50"/>
              <a:gd name="T44" fmla="*/ 2147483647 w 86"/>
              <a:gd name="T45" fmla="*/ 2147483647 h 50"/>
              <a:gd name="T46" fmla="*/ 2147483647 w 86"/>
              <a:gd name="T47" fmla="*/ 2147483647 h 50"/>
              <a:gd name="T48" fmla="*/ 2147483647 w 86"/>
              <a:gd name="T49" fmla="*/ 2147483647 h 50"/>
              <a:gd name="T50" fmla="*/ 2147483647 w 86"/>
              <a:gd name="T51" fmla="*/ 2147483647 h 50"/>
              <a:gd name="T52" fmla="*/ 2147483647 w 86"/>
              <a:gd name="T53" fmla="*/ 2147483647 h 50"/>
              <a:gd name="T54" fmla="*/ 2147483647 w 86"/>
              <a:gd name="T55" fmla="*/ 2147483647 h 50"/>
              <a:gd name="T56" fmla="*/ 2147483647 w 86"/>
              <a:gd name="T57" fmla="*/ 2147483647 h 50"/>
              <a:gd name="T58" fmla="*/ 2147483647 w 86"/>
              <a:gd name="T59" fmla="*/ 2147483647 h 50"/>
              <a:gd name="T60" fmla="*/ 2147483647 w 86"/>
              <a:gd name="T61" fmla="*/ 2147483647 h 50"/>
              <a:gd name="T62" fmla="*/ 2147483647 w 86"/>
              <a:gd name="T63" fmla="*/ 2147483647 h 50"/>
              <a:gd name="T64" fmla="*/ 2147483647 w 86"/>
              <a:gd name="T65" fmla="*/ 2147483647 h 50"/>
              <a:gd name="T66" fmla="*/ 2147483647 w 86"/>
              <a:gd name="T67" fmla="*/ 2147483647 h 50"/>
              <a:gd name="T68" fmla="*/ 2147483647 w 86"/>
              <a:gd name="T69" fmla="*/ 2147483647 h 50"/>
              <a:gd name="T70" fmla="*/ 2147483647 w 86"/>
              <a:gd name="T71" fmla="*/ 2147483647 h 50"/>
              <a:gd name="T72" fmla="*/ 0 w 86"/>
              <a:gd name="T73" fmla="*/ 2147483647 h 50"/>
              <a:gd name="T74" fmla="*/ 2147483647 w 86"/>
              <a:gd name="T75" fmla="*/ 2147483647 h 50"/>
              <a:gd name="T76" fmla="*/ 2147483647 w 86"/>
              <a:gd name="T77" fmla="*/ 2147483647 h 50"/>
              <a:gd name="T78" fmla="*/ 2147483647 w 86"/>
              <a:gd name="T79" fmla="*/ 2147483647 h 50"/>
              <a:gd name="T80" fmla="*/ 2147483647 w 86"/>
              <a:gd name="T81" fmla="*/ 2147483647 h 50"/>
              <a:gd name="T82" fmla="*/ 2147483647 w 86"/>
              <a:gd name="T83" fmla="*/ 2147483647 h 50"/>
              <a:gd name="T84" fmla="*/ 2147483647 w 86"/>
              <a:gd name="T85" fmla="*/ 2147483647 h 50"/>
              <a:gd name="T86" fmla="*/ 2147483647 w 86"/>
              <a:gd name="T87" fmla="*/ 2147483647 h 50"/>
              <a:gd name="T88" fmla="*/ 2147483647 w 86"/>
              <a:gd name="T89" fmla="*/ 2147483647 h 50"/>
              <a:gd name="T90" fmla="*/ 2147483647 w 86"/>
              <a:gd name="T91" fmla="*/ 2147483647 h 50"/>
              <a:gd name="T92" fmla="*/ 2147483647 w 86"/>
              <a:gd name="T93" fmla="*/ 2147483647 h 50"/>
              <a:gd name="T94" fmla="*/ 2147483647 w 86"/>
              <a:gd name="T95" fmla="*/ 2147483647 h 50"/>
              <a:gd name="T96" fmla="*/ 2147483647 w 86"/>
              <a:gd name="T97" fmla="*/ 2147483647 h 50"/>
              <a:gd name="T98" fmla="*/ 2147483647 w 86"/>
              <a:gd name="T99" fmla="*/ 2147483647 h 50"/>
              <a:gd name="T100" fmla="*/ 2147483647 w 86"/>
              <a:gd name="T101" fmla="*/ 2147483647 h 50"/>
              <a:gd name="T102" fmla="*/ 2147483647 w 86"/>
              <a:gd name="T103" fmla="*/ 2147483647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6"/>
              <a:gd name="T157" fmla="*/ 0 h 50"/>
              <a:gd name="T158" fmla="*/ 86 w 86"/>
              <a:gd name="T159" fmla="*/ 50 h 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6" h="50">
                <a:moveTo>
                  <a:pt x="68" y="50"/>
                </a:moveTo>
                <a:lnTo>
                  <a:pt x="74" y="50"/>
                </a:lnTo>
                <a:lnTo>
                  <a:pt x="80" y="48"/>
                </a:lnTo>
                <a:lnTo>
                  <a:pt x="84" y="46"/>
                </a:lnTo>
                <a:lnTo>
                  <a:pt x="86" y="42"/>
                </a:lnTo>
                <a:lnTo>
                  <a:pt x="86" y="38"/>
                </a:lnTo>
                <a:lnTo>
                  <a:pt x="84" y="30"/>
                </a:lnTo>
                <a:lnTo>
                  <a:pt x="84" y="26"/>
                </a:lnTo>
                <a:lnTo>
                  <a:pt x="80" y="12"/>
                </a:lnTo>
                <a:lnTo>
                  <a:pt x="76" y="10"/>
                </a:lnTo>
                <a:lnTo>
                  <a:pt x="72" y="8"/>
                </a:lnTo>
                <a:lnTo>
                  <a:pt x="68" y="8"/>
                </a:lnTo>
                <a:lnTo>
                  <a:pt x="66" y="12"/>
                </a:lnTo>
                <a:lnTo>
                  <a:pt x="64" y="12"/>
                </a:lnTo>
                <a:lnTo>
                  <a:pt x="60" y="10"/>
                </a:lnTo>
                <a:lnTo>
                  <a:pt x="58" y="6"/>
                </a:lnTo>
                <a:lnTo>
                  <a:pt x="56" y="2"/>
                </a:lnTo>
                <a:lnTo>
                  <a:pt x="52" y="0"/>
                </a:lnTo>
                <a:lnTo>
                  <a:pt x="48" y="0"/>
                </a:lnTo>
                <a:lnTo>
                  <a:pt x="40" y="2"/>
                </a:lnTo>
                <a:lnTo>
                  <a:pt x="42" y="4"/>
                </a:lnTo>
                <a:lnTo>
                  <a:pt x="44" y="12"/>
                </a:lnTo>
                <a:lnTo>
                  <a:pt x="42" y="16"/>
                </a:lnTo>
                <a:lnTo>
                  <a:pt x="42" y="18"/>
                </a:lnTo>
                <a:lnTo>
                  <a:pt x="38" y="22"/>
                </a:lnTo>
                <a:lnTo>
                  <a:pt x="32" y="24"/>
                </a:lnTo>
                <a:lnTo>
                  <a:pt x="30" y="24"/>
                </a:lnTo>
                <a:lnTo>
                  <a:pt x="28" y="22"/>
                </a:lnTo>
                <a:lnTo>
                  <a:pt x="24" y="18"/>
                </a:lnTo>
                <a:lnTo>
                  <a:pt x="18" y="12"/>
                </a:lnTo>
                <a:lnTo>
                  <a:pt x="16" y="10"/>
                </a:lnTo>
                <a:lnTo>
                  <a:pt x="12" y="10"/>
                </a:lnTo>
                <a:lnTo>
                  <a:pt x="8" y="10"/>
                </a:lnTo>
                <a:lnTo>
                  <a:pt x="6" y="12"/>
                </a:lnTo>
                <a:lnTo>
                  <a:pt x="2" y="20"/>
                </a:lnTo>
                <a:lnTo>
                  <a:pt x="2" y="26"/>
                </a:lnTo>
                <a:lnTo>
                  <a:pt x="0" y="30"/>
                </a:lnTo>
                <a:lnTo>
                  <a:pt x="2" y="38"/>
                </a:lnTo>
                <a:lnTo>
                  <a:pt x="2" y="36"/>
                </a:lnTo>
                <a:lnTo>
                  <a:pt x="4" y="34"/>
                </a:lnTo>
                <a:lnTo>
                  <a:pt x="12" y="34"/>
                </a:lnTo>
                <a:lnTo>
                  <a:pt x="24" y="34"/>
                </a:lnTo>
                <a:lnTo>
                  <a:pt x="28" y="36"/>
                </a:lnTo>
                <a:lnTo>
                  <a:pt x="34" y="38"/>
                </a:lnTo>
                <a:lnTo>
                  <a:pt x="42" y="36"/>
                </a:lnTo>
                <a:lnTo>
                  <a:pt x="50" y="32"/>
                </a:lnTo>
                <a:lnTo>
                  <a:pt x="54" y="38"/>
                </a:lnTo>
                <a:lnTo>
                  <a:pt x="58" y="40"/>
                </a:lnTo>
                <a:lnTo>
                  <a:pt x="58" y="44"/>
                </a:lnTo>
                <a:lnTo>
                  <a:pt x="60" y="48"/>
                </a:lnTo>
                <a:lnTo>
                  <a:pt x="66" y="50"/>
                </a:lnTo>
                <a:lnTo>
                  <a:pt x="68" y="5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60" name="Freeform 176"/>
          <p:cNvSpPr/>
          <p:nvPr/>
        </p:nvSpPr>
        <p:spPr bwMode="auto">
          <a:xfrm>
            <a:off x="5600700" y="1519238"/>
            <a:ext cx="79375" cy="60325"/>
          </a:xfrm>
          <a:custGeom>
            <a:avLst/>
            <a:gdLst>
              <a:gd name="T0" fmla="*/ 2147483647 w 64"/>
              <a:gd name="T1" fmla="*/ 2147483647 h 48"/>
              <a:gd name="T2" fmla="*/ 2147483647 w 64"/>
              <a:gd name="T3" fmla="*/ 2147483647 h 48"/>
              <a:gd name="T4" fmla="*/ 2147483647 w 64"/>
              <a:gd name="T5" fmla="*/ 2147483647 h 48"/>
              <a:gd name="T6" fmla="*/ 2147483647 w 64"/>
              <a:gd name="T7" fmla="*/ 2147483647 h 48"/>
              <a:gd name="T8" fmla="*/ 2147483647 w 64"/>
              <a:gd name="T9" fmla="*/ 2147483647 h 48"/>
              <a:gd name="T10" fmla="*/ 2147483647 w 64"/>
              <a:gd name="T11" fmla="*/ 0 h 48"/>
              <a:gd name="T12" fmla="*/ 2147483647 w 64"/>
              <a:gd name="T13" fmla="*/ 2147483647 h 48"/>
              <a:gd name="T14" fmla="*/ 2147483647 w 64"/>
              <a:gd name="T15" fmla="*/ 2147483647 h 48"/>
              <a:gd name="T16" fmla="*/ 2147483647 w 64"/>
              <a:gd name="T17" fmla="*/ 2147483647 h 48"/>
              <a:gd name="T18" fmla="*/ 2147483647 w 64"/>
              <a:gd name="T19" fmla="*/ 2147483647 h 48"/>
              <a:gd name="T20" fmla="*/ 2147483647 w 64"/>
              <a:gd name="T21" fmla="*/ 2147483647 h 48"/>
              <a:gd name="T22" fmla="*/ 2147483647 w 64"/>
              <a:gd name="T23" fmla="*/ 2147483647 h 48"/>
              <a:gd name="T24" fmla="*/ 2147483647 w 64"/>
              <a:gd name="T25" fmla="*/ 2147483647 h 48"/>
              <a:gd name="T26" fmla="*/ 0 w 64"/>
              <a:gd name="T27" fmla="*/ 2147483647 h 48"/>
              <a:gd name="T28" fmla="*/ 0 w 64"/>
              <a:gd name="T29" fmla="*/ 2147483647 h 48"/>
              <a:gd name="T30" fmla="*/ 2147483647 w 64"/>
              <a:gd name="T31" fmla="*/ 2147483647 h 48"/>
              <a:gd name="T32" fmla="*/ 2147483647 w 64"/>
              <a:gd name="T33" fmla="*/ 2147483647 h 48"/>
              <a:gd name="T34" fmla="*/ 2147483647 w 64"/>
              <a:gd name="T35" fmla="*/ 2147483647 h 48"/>
              <a:gd name="T36" fmla="*/ 2147483647 w 64"/>
              <a:gd name="T37" fmla="*/ 2147483647 h 48"/>
              <a:gd name="T38" fmla="*/ 2147483647 w 64"/>
              <a:gd name="T39" fmla="*/ 2147483647 h 48"/>
              <a:gd name="T40" fmla="*/ 2147483647 w 64"/>
              <a:gd name="T41" fmla="*/ 2147483647 h 48"/>
              <a:gd name="T42" fmla="*/ 2147483647 w 64"/>
              <a:gd name="T43" fmla="*/ 2147483647 h 48"/>
              <a:gd name="T44" fmla="*/ 2147483647 w 64"/>
              <a:gd name="T45" fmla="*/ 2147483647 h 48"/>
              <a:gd name="T46" fmla="*/ 2147483647 w 64"/>
              <a:gd name="T47" fmla="*/ 2147483647 h 48"/>
              <a:gd name="T48" fmla="*/ 2147483647 w 64"/>
              <a:gd name="T49" fmla="*/ 2147483647 h 48"/>
              <a:gd name="T50" fmla="*/ 2147483647 w 64"/>
              <a:gd name="T51" fmla="*/ 2147483647 h 48"/>
              <a:gd name="T52" fmla="*/ 2147483647 w 64"/>
              <a:gd name="T53" fmla="*/ 2147483647 h 48"/>
              <a:gd name="T54" fmla="*/ 2147483647 w 64"/>
              <a:gd name="T55" fmla="*/ 2147483647 h 48"/>
              <a:gd name="T56" fmla="*/ 2147483647 w 64"/>
              <a:gd name="T57" fmla="*/ 2147483647 h 48"/>
              <a:gd name="T58" fmla="*/ 2147483647 w 64"/>
              <a:gd name="T59" fmla="*/ 2147483647 h 48"/>
              <a:gd name="T60" fmla="*/ 2147483647 w 64"/>
              <a:gd name="T61" fmla="*/ 2147483647 h 48"/>
              <a:gd name="T62" fmla="*/ 2147483647 w 64"/>
              <a:gd name="T63" fmla="*/ 2147483647 h 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4"/>
              <a:gd name="T97" fmla="*/ 0 h 48"/>
              <a:gd name="T98" fmla="*/ 64 w 64"/>
              <a:gd name="T99" fmla="*/ 48 h 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4" h="48">
                <a:moveTo>
                  <a:pt x="64" y="18"/>
                </a:moveTo>
                <a:lnTo>
                  <a:pt x="60" y="16"/>
                </a:lnTo>
                <a:lnTo>
                  <a:pt x="58" y="12"/>
                </a:lnTo>
                <a:lnTo>
                  <a:pt x="58" y="8"/>
                </a:lnTo>
                <a:lnTo>
                  <a:pt x="54" y="6"/>
                </a:lnTo>
                <a:lnTo>
                  <a:pt x="50" y="0"/>
                </a:lnTo>
                <a:lnTo>
                  <a:pt x="42" y="4"/>
                </a:lnTo>
                <a:lnTo>
                  <a:pt x="34" y="6"/>
                </a:lnTo>
                <a:lnTo>
                  <a:pt x="28" y="4"/>
                </a:lnTo>
                <a:lnTo>
                  <a:pt x="24" y="2"/>
                </a:lnTo>
                <a:lnTo>
                  <a:pt x="12" y="2"/>
                </a:lnTo>
                <a:lnTo>
                  <a:pt x="4" y="2"/>
                </a:lnTo>
                <a:lnTo>
                  <a:pt x="2" y="4"/>
                </a:lnTo>
                <a:lnTo>
                  <a:pt x="0" y="6"/>
                </a:lnTo>
                <a:lnTo>
                  <a:pt x="0" y="20"/>
                </a:lnTo>
                <a:lnTo>
                  <a:pt x="8" y="20"/>
                </a:lnTo>
                <a:lnTo>
                  <a:pt x="16" y="20"/>
                </a:lnTo>
                <a:lnTo>
                  <a:pt x="22" y="22"/>
                </a:lnTo>
                <a:lnTo>
                  <a:pt x="28" y="24"/>
                </a:lnTo>
                <a:lnTo>
                  <a:pt x="26" y="36"/>
                </a:lnTo>
                <a:lnTo>
                  <a:pt x="30" y="40"/>
                </a:lnTo>
                <a:lnTo>
                  <a:pt x="32" y="40"/>
                </a:lnTo>
                <a:lnTo>
                  <a:pt x="34" y="42"/>
                </a:lnTo>
                <a:lnTo>
                  <a:pt x="38" y="46"/>
                </a:lnTo>
                <a:lnTo>
                  <a:pt x="40" y="48"/>
                </a:lnTo>
                <a:lnTo>
                  <a:pt x="44" y="46"/>
                </a:lnTo>
                <a:lnTo>
                  <a:pt x="50" y="46"/>
                </a:lnTo>
                <a:lnTo>
                  <a:pt x="56" y="34"/>
                </a:lnTo>
                <a:lnTo>
                  <a:pt x="58" y="30"/>
                </a:lnTo>
                <a:lnTo>
                  <a:pt x="64" y="24"/>
                </a:lnTo>
                <a:lnTo>
                  <a:pt x="64" y="20"/>
                </a:lnTo>
                <a:lnTo>
                  <a:pt x="64" y="1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61" name="Freeform 177"/>
          <p:cNvSpPr/>
          <p:nvPr/>
        </p:nvSpPr>
        <p:spPr bwMode="auto">
          <a:xfrm>
            <a:off x="5584825" y="1544638"/>
            <a:ext cx="50800" cy="20637"/>
          </a:xfrm>
          <a:custGeom>
            <a:avLst/>
            <a:gdLst>
              <a:gd name="T0" fmla="*/ 2147483647 w 40"/>
              <a:gd name="T1" fmla="*/ 2147483647 h 16"/>
              <a:gd name="T2" fmla="*/ 2147483647 w 40"/>
              <a:gd name="T3" fmla="*/ 2147483647 h 16"/>
              <a:gd name="T4" fmla="*/ 2147483647 w 40"/>
              <a:gd name="T5" fmla="*/ 2147483647 h 16"/>
              <a:gd name="T6" fmla="*/ 2147483647 w 40"/>
              <a:gd name="T7" fmla="*/ 0 h 16"/>
              <a:gd name="T8" fmla="*/ 2147483647 w 40"/>
              <a:gd name="T9" fmla="*/ 0 h 16"/>
              <a:gd name="T10" fmla="*/ 2147483647 w 40"/>
              <a:gd name="T11" fmla="*/ 0 h 16"/>
              <a:gd name="T12" fmla="*/ 2147483647 w 40"/>
              <a:gd name="T13" fmla="*/ 2147483647 h 16"/>
              <a:gd name="T14" fmla="*/ 2147483647 w 40"/>
              <a:gd name="T15" fmla="*/ 2147483647 h 16"/>
              <a:gd name="T16" fmla="*/ 2147483647 w 40"/>
              <a:gd name="T17" fmla="*/ 2147483647 h 16"/>
              <a:gd name="T18" fmla="*/ 2147483647 w 40"/>
              <a:gd name="T19" fmla="*/ 2147483647 h 16"/>
              <a:gd name="T20" fmla="*/ 0 w 40"/>
              <a:gd name="T21" fmla="*/ 2147483647 h 16"/>
              <a:gd name="T22" fmla="*/ 2147483647 w 40"/>
              <a:gd name="T23" fmla="*/ 214748364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6"/>
              <a:gd name="T38" fmla="*/ 40 w 40"/>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6">
                <a:moveTo>
                  <a:pt x="38" y="16"/>
                </a:moveTo>
                <a:lnTo>
                  <a:pt x="40" y="4"/>
                </a:lnTo>
                <a:lnTo>
                  <a:pt x="34" y="2"/>
                </a:lnTo>
                <a:lnTo>
                  <a:pt x="28" y="0"/>
                </a:lnTo>
                <a:lnTo>
                  <a:pt x="20" y="0"/>
                </a:lnTo>
                <a:lnTo>
                  <a:pt x="14" y="0"/>
                </a:lnTo>
                <a:lnTo>
                  <a:pt x="12" y="6"/>
                </a:lnTo>
                <a:lnTo>
                  <a:pt x="8" y="6"/>
                </a:lnTo>
                <a:lnTo>
                  <a:pt x="4" y="8"/>
                </a:lnTo>
                <a:lnTo>
                  <a:pt x="2" y="12"/>
                </a:lnTo>
                <a:lnTo>
                  <a:pt x="0" y="16"/>
                </a:lnTo>
                <a:lnTo>
                  <a:pt x="38" y="1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62" name="Freeform 178"/>
          <p:cNvSpPr/>
          <p:nvPr/>
        </p:nvSpPr>
        <p:spPr bwMode="auto">
          <a:xfrm>
            <a:off x="5083175" y="1844675"/>
            <a:ext cx="50800" cy="112713"/>
          </a:xfrm>
          <a:custGeom>
            <a:avLst/>
            <a:gdLst>
              <a:gd name="T0" fmla="*/ 2147483647 w 40"/>
              <a:gd name="T1" fmla="*/ 2147483647 h 90"/>
              <a:gd name="T2" fmla="*/ 2147483647 w 40"/>
              <a:gd name="T3" fmla="*/ 2147483647 h 90"/>
              <a:gd name="T4" fmla="*/ 2147483647 w 40"/>
              <a:gd name="T5" fmla="*/ 2147483647 h 90"/>
              <a:gd name="T6" fmla="*/ 2147483647 w 40"/>
              <a:gd name="T7" fmla="*/ 2147483647 h 90"/>
              <a:gd name="T8" fmla="*/ 2147483647 w 40"/>
              <a:gd name="T9" fmla="*/ 2147483647 h 90"/>
              <a:gd name="T10" fmla="*/ 2147483647 w 40"/>
              <a:gd name="T11" fmla="*/ 2147483647 h 90"/>
              <a:gd name="T12" fmla="*/ 2147483647 w 40"/>
              <a:gd name="T13" fmla="*/ 2147483647 h 90"/>
              <a:gd name="T14" fmla="*/ 2147483647 w 40"/>
              <a:gd name="T15" fmla="*/ 2147483647 h 90"/>
              <a:gd name="T16" fmla="*/ 0 w 40"/>
              <a:gd name="T17" fmla="*/ 2147483647 h 90"/>
              <a:gd name="T18" fmla="*/ 0 w 40"/>
              <a:gd name="T19" fmla="*/ 2147483647 h 90"/>
              <a:gd name="T20" fmla="*/ 0 w 40"/>
              <a:gd name="T21" fmla="*/ 2147483647 h 90"/>
              <a:gd name="T22" fmla="*/ 2147483647 w 40"/>
              <a:gd name="T23" fmla="*/ 2147483647 h 90"/>
              <a:gd name="T24" fmla="*/ 2147483647 w 40"/>
              <a:gd name="T25" fmla="*/ 2147483647 h 90"/>
              <a:gd name="T26" fmla="*/ 2147483647 w 40"/>
              <a:gd name="T27" fmla="*/ 2147483647 h 90"/>
              <a:gd name="T28" fmla="*/ 2147483647 w 40"/>
              <a:gd name="T29" fmla="*/ 2147483647 h 90"/>
              <a:gd name="T30" fmla="*/ 2147483647 w 40"/>
              <a:gd name="T31" fmla="*/ 2147483647 h 90"/>
              <a:gd name="T32" fmla="*/ 2147483647 w 40"/>
              <a:gd name="T33" fmla="*/ 2147483647 h 90"/>
              <a:gd name="T34" fmla="*/ 2147483647 w 40"/>
              <a:gd name="T35" fmla="*/ 2147483647 h 90"/>
              <a:gd name="T36" fmla="*/ 2147483647 w 40"/>
              <a:gd name="T37" fmla="*/ 2147483647 h 90"/>
              <a:gd name="T38" fmla="*/ 2147483647 w 40"/>
              <a:gd name="T39" fmla="*/ 2147483647 h 90"/>
              <a:gd name="T40" fmla="*/ 2147483647 w 40"/>
              <a:gd name="T41" fmla="*/ 2147483647 h 90"/>
              <a:gd name="T42" fmla="*/ 2147483647 w 40"/>
              <a:gd name="T43" fmla="*/ 0 h 90"/>
              <a:gd name="T44" fmla="*/ 2147483647 w 40"/>
              <a:gd name="T45" fmla="*/ 2147483647 h 90"/>
              <a:gd name="T46" fmla="*/ 2147483647 w 40"/>
              <a:gd name="T47" fmla="*/ 2147483647 h 90"/>
              <a:gd name="T48" fmla="*/ 2147483647 w 40"/>
              <a:gd name="T49" fmla="*/ 2147483647 h 90"/>
              <a:gd name="T50" fmla="*/ 2147483647 w 40"/>
              <a:gd name="T51" fmla="*/ 2147483647 h 90"/>
              <a:gd name="T52" fmla="*/ 2147483647 w 40"/>
              <a:gd name="T53" fmla="*/ 2147483647 h 90"/>
              <a:gd name="T54" fmla="*/ 2147483647 w 40"/>
              <a:gd name="T55" fmla="*/ 2147483647 h 90"/>
              <a:gd name="T56" fmla="*/ 2147483647 w 40"/>
              <a:gd name="T57" fmla="*/ 2147483647 h 90"/>
              <a:gd name="T58" fmla="*/ 2147483647 w 40"/>
              <a:gd name="T59" fmla="*/ 2147483647 h 90"/>
              <a:gd name="T60" fmla="*/ 2147483647 w 40"/>
              <a:gd name="T61" fmla="*/ 2147483647 h 90"/>
              <a:gd name="T62" fmla="*/ 2147483647 w 40"/>
              <a:gd name="T63" fmla="*/ 2147483647 h 90"/>
              <a:gd name="T64" fmla="*/ 2147483647 w 40"/>
              <a:gd name="T65" fmla="*/ 2147483647 h 90"/>
              <a:gd name="T66" fmla="*/ 2147483647 w 40"/>
              <a:gd name="T67" fmla="*/ 2147483647 h 90"/>
              <a:gd name="T68" fmla="*/ 2147483647 w 40"/>
              <a:gd name="T69" fmla="*/ 2147483647 h 90"/>
              <a:gd name="T70" fmla="*/ 2147483647 w 40"/>
              <a:gd name="T71" fmla="*/ 2147483647 h 90"/>
              <a:gd name="T72" fmla="*/ 2147483647 w 40"/>
              <a:gd name="T73" fmla="*/ 2147483647 h 90"/>
              <a:gd name="T74" fmla="*/ 2147483647 w 40"/>
              <a:gd name="T75" fmla="*/ 2147483647 h 90"/>
              <a:gd name="T76" fmla="*/ 2147483647 w 40"/>
              <a:gd name="T77" fmla="*/ 2147483647 h 90"/>
              <a:gd name="T78" fmla="*/ 2147483647 w 40"/>
              <a:gd name="T79" fmla="*/ 2147483647 h 90"/>
              <a:gd name="T80" fmla="*/ 2147483647 w 40"/>
              <a:gd name="T81" fmla="*/ 2147483647 h 90"/>
              <a:gd name="T82" fmla="*/ 2147483647 w 40"/>
              <a:gd name="T83" fmla="*/ 2147483647 h 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
              <a:gd name="T127" fmla="*/ 0 h 90"/>
              <a:gd name="T128" fmla="*/ 40 w 40"/>
              <a:gd name="T129" fmla="*/ 90 h 9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 h="90">
                <a:moveTo>
                  <a:pt x="24" y="90"/>
                </a:moveTo>
                <a:lnTo>
                  <a:pt x="16" y="90"/>
                </a:lnTo>
                <a:lnTo>
                  <a:pt x="12" y="90"/>
                </a:lnTo>
                <a:lnTo>
                  <a:pt x="8" y="90"/>
                </a:lnTo>
                <a:lnTo>
                  <a:pt x="6" y="76"/>
                </a:lnTo>
                <a:lnTo>
                  <a:pt x="8" y="66"/>
                </a:lnTo>
                <a:lnTo>
                  <a:pt x="6" y="64"/>
                </a:lnTo>
                <a:lnTo>
                  <a:pt x="4" y="64"/>
                </a:lnTo>
                <a:lnTo>
                  <a:pt x="0" y="62"/>
                </a:lnTo>
                <a:lnTo>
                  <a:pt x="0" y="58"/>
                </a:lnTo>
                <a:lnTo>
                  <a:pt x="0" y="52"/>
                </a:lnTo>
                <a:lnTo>
                  <a:pt x="2" y="48"/>
                </a:lnTo>
                <a:lnTo>
                  <a:pt x="6" y="38"/>
                </a:lnTo>
                <a:lnTo>
                  <a:pt x="10" y="32"/>
                </a:lnTo>
                <a:lnTo>
                  <a:pt x="12" y="26"/>
                </a:lnTo>
                <a:lnTo>
                  <a:pt x="12" y="22"/>
                </a:lnTo>
                <a:lnTo>
                  <a:pt x="12" y="18"/>
                </a:lnTo>
                <a:lnTo>
                  <a:pt x="10" y="16"/>
                </a:lnTo>
                <a:lnTo>
                  <a:pt x="8" y="14"/>
                </a:lnTo>
                <a:lnTo>
                  <a:pt x="8" y="12"/>
                </a:lnTo>
                <a:lnTo>
                  <a:pt x="10" y="6"/>
                </a:lnTo>
                <a:lnTo>
                  <a:pt x="12" y="0"/>
                </a:lnTo>
                <a:lnTo>
                  <a:pt x="16" y="4"/>
                </a:lnTo>
                <a:lnTo>
                  <a:pt x="22" y="6"/>
                </a:lnTo>
                <a:lnTo>
                  <a:pt x="36" y="6"/>
                </a:lnTo>
                <a:lnTo>
                  <a:pt x="38" y="8"/>
                </a:lnTo>
                <a:lnTo>
                  <a:pt x="40" y="12"/>
                </a:lnTo>
                <a:lnTo>
                  <a:pt x="38" y="24"/>
                </a:lnTo>
                <a:lnTo>
                  <a:pt x="34" y="34"/>
                </a:lnTo>
                <a:lnTo>
                  <a:pt x="30" y="40"/>
                </a:lnTo>
                <a:lnTo>
                  <a:pt x="28" y="50"/>
                </a:lnTo>
                <a:lnTo>
                  <a:pt x="30" y="54"/>
                </a:lnTo>
                <a:lnTo>
                  <a:pt x="30" y="60"/>
                </a:lnTo>
                <a:lnTo>
                  <a:pt x="30" y="64"/>
                </a:lnTo>
                <a:lnTo>
                  <a:pt x="28" y="68"/>
                </a:lnTo>
                <a:lnTo>
                  <a:pt x="30" y="70"/>
                </a:lnTo>
                <a:lnTo>
                  <a:pt x="32" y="74"/>
                </a:lnTo>
                <a:lnTo>
                  <a:pt x="30" y="78"/>
                </a:lnTo>
                <a:lnTo>
                  <a:pt x="28" y="80"/>
                </a:lnTo>
                <a:lnTo>
                  <a:pt x="26" y="84"/>
                </a:lnTo>
                <a:lnTo>
                  <a:pt x="24" y="86"/>
                </a:lnTo>
                <a:lnTo>
                  <a:pt x="24" y="9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63" name="Freeform 179"/>
          <p:cNvSpPr/>
          <p:nvPr/>
        </p:nvSpPr>
        <p:spPr bwMode="auto">
          <a:xfrm>
            <a:off x="5092700" y="1806575"/>
            <a:ext cx="215900" cy="174625"/>
          </a:xfrm>
          <a:custGeom>
            <a:avLst/>
            <a:gdLst>
              <a:gd name="T0" fmla="*/ 2147483647 w 174"/>
              <a:gd name="T1" fmla="*/ 2147483647 h 140"/>
              <a:gd name="T2" fmla="*/ 2147483647 w 174"/>
              <a:gd name="T3" fmla="*/ 2147483647 h 140"/>
              <a:gd name="T4" fmla="*/ 2147483647 w 174"/>
              <a:gd name="T5" fmla="*/ 2147483647 h 140"/>
              <a:gd name="T6" fmla="*/ 2147483647 w 174"/>
              <a:gd name="T7" fmla="*/ 2147483647 h 140"/>
              <a:gd name="T8" fmla="*/ 2147483647 w 174"/>
              <a:gd name="T9" fmla="*/ 2147483647 h 140"/>
              <a:gd name="T10" fmla="*/ 2147483647 w 174"/>
              <a:gd name="T11" fmla="*/ 2147483647 h 140"/>
              <a:gd name="T12" fmla="*/ 2147483647 w 174"/>
              <a:gd name="T13" fmla="*/ 2147483647 h 140"/>
              <a:gd name="T14" fmla="*/ 2147483647 w 174"/>
              <a:gd name="T15" fmla="*/ 2147483647 h 140"/>
              <a:gd name="T16" fmla="*/ 2147483647 w 174"/>
              <a:gd name="T17" fmla="*/ 2147483647 h 140"/>
              <a:gd name="T18" fmla="*/ 2147483647 w 174"/>
              <a:gd name="T19" fmla="*/ 2147483647 h 140"/>
              <a:gd name="T20" fmla="*/ 2147483647 w 174"/>
              <a:gd name="T21" fmla="*/ 2147483647 h 140"/>
              <a:gd name="T22" fmla="*/ 2147483647 w 174"/>
              <a:gd name="T23" fmla="*/ 2147483647 h 140"/>
              <a:gd name="T24" fmla="*/ 2147483647 w 174"/>
              <a:gd name="T25" fmla="*/ 2147483647 h 140"/>
              <a:gd name="T26" fmla="*/ 2147483647 w 174"/>
              <a:gd name="T27" fmla="*/ 2147483647 h 140"/>
              <a:gd name="T28" fmla="*/ 2147483647 w 174"/>
              <a:gd name="T29" fmla="*/ 2147483647 h 140"/>
              <a:gd name="T30" fmla="*/ 2147483647 w 174"/>
              <a:gd name="T31" fmla="*/ 2147483647 h 140"/>
              <a:gd name="T32" fmla="*/ 2147483647 w 174"/>
              <a:gd name="T33" fmla="*/ 2147483647 h 140"/>
              <a:gd name="T34" fmla="*/ 2147483647 w 174"/>
              <a:gd name="T35" fmla="*/ 2147483647 h 140"/>
              <a:gd name="T36" fmla="*/ 2147483647 w 174"/>
              <a:gd name="T37" fmla="*/ 2147483647 h 140"/>
              <a:gd name="T38" fmla="*/ 2147483647 w 174"/>
              <a:gd name="T39" fmla="*/ 2147483647 h 140"/>
              <a:gd name="T40" fmla="*/ 2147483647 w 174"/>
              <a:gd name="T41" fmla="*/ 2147483647 h 140"/>
              <a:gd name="T42" fmla="*/ 2147483647 w 174"/>
              <a:gd name="T43" fmla="*/ 2147483647 h 140"/>
              <a:gd name="T44" fmla="*/ 2147483647 w 174"/>
              <a:gd name="T45" fmla="*/ 2147483647 h 140"/>
              <a:gd name="T46" fmla="*/ 2147483647 w 174"/>
              <a:gd name="T47" fmla="*/ 2147483647 h 140"/>
              <a:gd name="T48" fmla="*/ 2147483647 w 174"/>
              <a:gd name="T49" fmla="*/ 2147483647 h 140"/>
              <a:gd name="T50" fmla="*/ 2147483647 w 174"/>
              <a:gd name="T51" fmla="*/ 2147483647 h 140"/>
              <a:gd name="T52" fmla="*/ 0 w 174"/>
              <a:gd name="T53" fmla="*/ 2147483647 h 140"/>
              <a:gd name="T54" fmla="*/ 0 w 174"/>
              <a:gd name="T55" fmla="*/ 2147483647 h 140"/>
              <a:gd name="T56" fmla="*/ 2147483647 w 174"/>
              <a:gd name="T57" fmla="*/ 2147483647 h 140"/>
              <a:gd name="T58" fmla="*/ 2147483647 w 174"/>
              <a:gd name="T59" fmla="*/ 0 h 140"/>
              <a:gd name="T60" fmla="*/ 2147483647 w 174"/>
              <a:gd name="T61" fmla="*/ 2147483647 h 140"/>
              <a:gd name="T62" fmla="*/ 2147483647 w 174"/>
              <a:gd name="T63" fmla="*/ 2147483647 h 140"/>
              <a:gd name="T64" fmla="*/ 2147483647 w 174"/>
              <a:gd name="T65" fmla="*/ 2147483647 h 140"/>
              <a:gd name="T66" fmla="*/ 2147483647 w 174"/>
              <a:gd name="T67" fmla="*/ 2147483647 h 140"/>
              <a:gd name="T68" fmla="*/ 2147483647 w 174"/>
              <a:gd name="T69" fmla="*/ 2147483647 h 140"/>
              <a:gd name="T70" fmla="*/ 2147483647 w 174"/>
              <a:gd name="T71" fmla="*/ 2147483647 h 1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4"/>
              <a:gd name="T109" fmla="*/ 0 h 140"/>
              <a:gd name="T110" fmla="*/ 174 w 174"/>
              <a:gd name="T111" fmla="*/ 140 h 1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4" h="140">
                <a:moveTo>
                  <a:pt x="174" y="32"/>
                </a:moveTo>
                <a:lnTo>
                  <a:pt x="174" y="34"/>
                </a:lnTo>
                <a:lnTo>
                  <a:pt x="168" y="38"/>
                </a:lnTo>
                <a:lnTo>
                  <a:pt x="164" y="44"/>
                </a:lnTo>
                <a:lnTo>
                  <a:pt x="146" y="52"/>
                </a:lnTo>
                <a:lnTo>
                  <a:pt x="138" y="56"/>
                </a:lnTo>
                <a:lnTo>
                  <a:pt x="134" y="62"/>
                </a:lnTo>
                <a:lnTo>
                  <a:pt x="128" y="68"/>
                </a:lnTo>
                <a:lnTo>
                  <a:pt x="126" y="80"/>
                </a:lnTo>
                <a:lnTo>
                  <a:pt x="128" y="86"/>
                </a:lnTo>
                <a:lnTo>
                  <a:pt x="132" y="90"/>
                </a:lnTo>
                <a:lnTo>
                  <a:pt x="124" y="96"/>
                </a:lnTo>
                <a:lnTo>
                  <a:pt x="112" y="108"/>
                </a:lnTo>
                <a:lnTo>
                  <a:pt x="106" y="118"/>
                </a:lnTo>
                <a:lnTo>
                  <a:pt x="102" y="122"/>
                </a:lnTo>
                <a:lnTo>
                  <a:pt x="102" y="126"/>
                </a:lnTo>
                <a:lnTo>
                  <a:pt x="70" y="126"/>
                </a:lnTo>
                <a:lnTo>
                  <a:pt x="64" y="128"/>
                </a:lnTo>
                <a:lnTo>
                  <a:pt x="62" y="132"/>
                </a:lnTo>
                <a:lnTo>
                  <a:pt x="56" y="134"/>
                </a:lnTo>
                <a:lnTo>
                  <a:pt x="54" y="136"/>
                </a:lnTo>
                <a:lnTo>
                  <a:pt x="50" y="140"/>
                </a:lnTo>
                <a:lnTo>
                  <a:pt x="48" y="140"/>
                </a:lnTo>
                <a:lnTo>
                  <a:pt x="42" y="140"/>
                </a:lnTo>
                <a:lnTo>
                  <a:pt x="38" y="136"/>
                </a:lnTo>
                <a:lnTo>
                  <a:pt x="36" y="130"/>
                </a:lnTo>
                <a:lnTo>
                  <a:pt x="36" y="124"/>
                </a:lnTo>
                <a:lnTo>
                  <a:pt x="34" y="122"/>
                </a:lnTo>
                <a:lnTo>
                  <a:pt x="30" y="120"/>
                </a:lnTo>
                <a:lnTo>
                  <a:pt x="24" y="120"/>
                </a:lnTo>
                <a:lnTo>
                  <a:pt x="18" y="120"/>
                </a:lnTo>
                <a:lnTo>
                  <a:pt x="20" y="116"/>
                </a:lnTo>
                <a:lnTo>
                  <a:pt x="22" y="112"/>
                </a:lnTo>
                <a:lnTo>
                  <a:pt x="24" y="108"/>
                </a:lnTo>
                <a:lnTo>
                  <a:pt x="26" y="104"/>
                </a:lnTo>
                <a:lnTo>
                  <a:pt x="24" y="100"/>
                </a:lnTo>
                <a:lnTo>
                  <a:pt x="22" y="98"/>
                </a:lnTo>
                <a:lnTo>
                  <a:pt x="24" y="94"/>
                </a:lnTo>
                <a:lnTo>
                  <a:pt x="24" y="90"/>
                </a:lnTo>
                <a:lnTo>
                  <a:pt x="24" y="84"/>
                </a:lnTo>
                <a:lnTo>
                  <a:pt x="22" y="80"/>
                </a:lnTo>
                <a:lnTo>
                  <a:pt x="24" y="70"/>
                </a:lnTo>
                <a:lnTo>
                  <a:pt x="28" y="64"/>
                </a:lnTo>
                <a:lnTo>
                  <a:pt x="32" y="54"/>
                </a:lnTo>
                <a:lnTo>
                  <a:pt x="34" y="42"/>
                </a:lnTo>
                <a:lnTo>
                  <a:pt x="32" y="38"/>
                </a:lnTo>
                <a:lnTo>
                  <a:pt x="30" y="36"/>
                </a:lnTo>
                <a:lnTo>
                  <a:pt x="16" y="36"/>
                </a:lnTo>
                <a:lnTo>
                  <a:pt x="10" y="34"/>
                </a:lnTo>
                <a:lnTo>
                  <a:pt x="6" y="30"/>
                </a:lnTo>
                <a:lnTo>
                  <a:pt x="6" y="26"/>
                </a:lnTo>
                <a:lnTo>
                  <a:pt x="4" y="22"/>
                </a:lnTo>
                <a:lnTo>
                  <a:pt x="2" y="18"/>
                </a:lnTo>
                <a:lnTo>
                  <a:pt x="0" y="16"/>
                </a:lnTo>
                <a:lnTo>
                  <a:pt x="0" y="12"/>
                </a:lnTo>
                <a:lnTo>
                  <a:pt x="0" y="10"/>
                </a:lnTo>
                <a:lnTo>
                  <a:pt x="4" y="8"/>
                </a:lnTo>
                <a:lnTo>
                  <a:pt x="12" y="6"/>
                </a:lnTo>
                <a:lnTo>
                  <a:pt x="12" y="2"/>
                </a:lnTo>
                <a:lnTo>
                  <a:pt x="14" y="0"/>
                </a:lnTo>
                <a:lnTo>
                  <a:pt x="20" y="0"/>
                </a:lnTo>
                <a:lnTo>
                  <a:pt x="40" y="2"/>
                </a:lnTo>
                <a:lnTo>
                  <a:pt x="60" y="4"/>
                </a:lnTo>
                <a:lnTo>
                  <a:pt x="80" y="8"/>
                </a:lnTo>
                <a:lnTo>
                  <a:pt x="102" y="10"/>
                </a:lnTo>
                <a:lnTo>
                  <a:pt x="124" y="16"/>
                </a:lnTo>
                <a:lnTo>
                  <a:pt x="136" y="18"/>
                </a:lnTo>
                <a:lnTo>
                  <a:pt x="150" y="20"/>
                </a:lnTo>
                <a:lnTo>
                  <a:pt x="152" y="20"/>
                </a:lnTo>
                <a:lnTo>
                  <a:pt x="154" y="22"/>
                </a:lnTo>
                <a:lnTo>
                  <a:pt x="160" y="26"/>
                </a:lnTo>
                <a:lnTo>
                  <a:pt x="174" y="3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64" name="Freeform 180"/>
          <p:cNvSpPr/>
          <p:nvPr/>
        </p:nvSpPr>
        <p:spPr bwMode="auto">
          <a:xfrm>
            <a:off x="5170488" y="1641475"/>
            <a:ext cx="223837" cy="204788"/>
          </a:xfrm>
          <a:custGeom>
            <a:avLst/>
            <a:gdLst>
              <a:gd name="T0" fmla="*/ 2147483647 w 178"/>
              <a:gd name="T1" fmla="*/ 2147483647 h 162"/>
              <a:gd name="T2" fmla="*/ 2147483647 w 178"/>
              <a:gd name="T3" fmla="*/ 2147483647 h 162"/>
              <a:gd name="T4" fmla="*/ 2147483647 w 178"/>
              <a:gd name="T5" fmla="*/ 2147483647 h 162"/>
              <a:gd name="T6" fmla="*/ 2147483647 w 178"/>
              <a:gd name="T7" fmla="*/ 2147483647 h 162"/>
              <a:gd name="T8" fmla="*/ 2147483647 w 178"/>
              <a:gd name="T9" fmla="*/ 2147483647 h 162"/>
              <a:gd name="T10" fmla="*/ 2147483647 w 178"/>
              <a:gd name="T11" fmla="*/ 2147483647 h 162"/>
              <a:gd name="T12" fmla="*/ 2147483647 w 178"/>
              <a:gd name="T13" fmla="*/ 2147483647 h 162"/>
              <a:gd name="T14" fmla="*/ 2147483647 w 178"/>
              <a:gd name="T15" fmla="*/ 2147483647 h 162"/>
              <a:gd name="T16" fmla="*/ 2147483647 w 178"/>
              <a:gd name="T17" fmla="*/ 2147483647 h 162"/>
              <a:gd name="T18" fmla="*/ 2147483647 w 178"/>
              <a:gd name="T19" fmla="*/ 2147483647 h 162"/>
              <a:gd name="T20" fmla="*/ 2147483647 w 178"/>
              <a:gd name="T21" fmla="*/ 2147483647 h 162"/>
              <a:gd name="T22" fmla="*/ 2147483647 w 178"/>
              <a:gd name="T23" fmla="*/ 2147483647 h 162"/>
              <a:gd name="T24" fmla="*/ 2147483647 w 178"/>
              <a:gd name="T25" fmla="*/ 2147483647 h 162"/>
              <a:gd name="T26" fmla="*/ 2147483647 w 178"/>
              <a:gd name="T27" fmla="*/ 2147483647 h 162"/>
              <a:gd name="T28" fmla="*/ 2147483647 w 178"/>
              <a:gd name="T29" fmla="*/ 2147483647 h 162"/>
              <a:gd name="T30" fmla="*/ 2147483647 w 178"/>
              <a:gd name="T31" fmla="*/ 2147483647 h 162"/>
              <a:gd name="T32" fmla="*/ 2147483647 w 178"/>
              <a:gd name="T33" fmla="*/ 2147483647 h 162"/>
              <a:gd name="T34" fmla="*/ 2147483647 w 178"/>
              <a:gd name="T35" fmla="*/ 2147483647 h 162"/>
              <a:gd name="T36" fmla="*/ 2147483647 w 178"/>
              <a:gd name="T37" fmla="*/ 2147483647 h 162"/>
              <a:gd name="T38" fmla="*/ 2147483647 w 178"/>
              <a:gd name="T39" fmla="*/ 2147483647 h 162"/>
              <a:gd name="T40" fmla="*/ 2147483647 w 178"/>
              <a:gd name="T41" fmla="*/ 2147483647 h 162"/>
              <a:gd name="T42" fmla="*/ 2147483647 w 178"/>
              <a:gd name="T43" fmla="*/ 2147483647 h 162"/>
              <a:gd name="T44" fmla="*/ 2147483647 w 178"/>
              <a:gd name="T45" fmla="*/ 2147483647 h 162"/>
              <a:gd name="T46" fmla="*/ 2147483647 w 178"/>
              <a:gd name="T47" fmla="*/ 2147483647 h 162"/>
              <a:gd name="T48" fmla="*/ 2147483647 w 178"/>
              <a:gd name="T49" fmla="*/ 2147483647 h 162"/>
              <a:gd name="T50" fmla="*/ 2147483647 w 178"/>
              <a:gd name="T51" fmla="*/ 2147483647 h 162"/>
              <a:gd name="T52" fmla="*/ 2147483647 w 178"/>
              <a:gd name="T53" fmla="*/ 2147483647 h 162"/>
              <a:gd name="T54" fmla="*/ 2147483647 w 178"/>
              <a:gd name="T55" fmla="*/ 2147483647 h 162"/>
              <a:gd name="T56" fmla="*/ 2147483647 w 178"/>
              <a:gd name="T57" fmla="*/ 2147483647 h 162"/>
              <a:gd name="T58" fmla="*/ 2147483647 w 178"/>
              <a:gd name="T59" fmla="*/ 2147483647 h 162"/>
              <a:gd name="T60" fmla="*/ 2147483647 w 178"/>
              <a:gd name="T61" fmla="*/ 2147483647 h 162"/>
              <a:gd name="T62" fmla="*/ 2147483647 w 178"/>
              <a:gd name="T63" fmla="*/ 0 h 162"/>
              <a:gd name="T64" fmla="*/ 2147483647 w 178"/>
              <a:gd name="T65" fmla="*/ 2147483647 h 162"/>
              <a:gd name="T66" fmla="*/ 2147483647 w 178"/>
              <a:gd name="T67" fmla="*/ 2147483647 h 162"/>
              <a:gd name="T68" fmla="*/ 2147483647 w 178"/>
              <a:gd name="T69" fmla="*/ 2147483647 h 162"/>
              <a:gd name="T70" fmla="*/ 2147483647 w 178"/>
              <a:gd name="T71" fmla="*/ 2147483647 h 162"/>
              <a:gd name="T72" fmla="*/ 2147483647 w 178"/>
              <a:gd name="T73" fmla="*/ 2147483647 h 162"/>
              <a:gd name="T74" fmla="*/ 2147483647 w 178"/>
              <a:gd name="T75" fmla="*/ 2147483647 h 162"/>
              <a:gd name="T76" fmla="*/ 2147483647 w 178"/>
              <a:gd name="T77" fmla="*/ 2147483647 h 162"/>
              <a:gd name="T78" fmla="*/ 2147483647 w 178"/>
              <a:gd name="T79" fmla="*/ 2147483647 h 162"/>
              <a:gd name="T80" fmla="*/ 2147483647 w 178"/>
              <a:gd name="T81" fmla="*/ 2147483647 h 162"/>
              <a:gd name="T82" fmla="*/ 2147483647 w 178"/>
              <a:gd name="T83" fmla="*/ 2147483647 h 162"/>
              <a:gd name="T84" fmla="*/ 2147483647 w 178"/>
              <a:gd name="T85" fmla="*/ 2147483647 h 162"/>
              <a:gd name="T86" fmla="*/ 2147483647 w 178"/>
              <a:gd name="T87" fmla="*/ 2147483647 h 162"/>
              <a:gd name="T88" fmla="*/ 2147483647 w 178"/>
              <a:gd name="T89" fmla="*/ 2147483647 h 162"/>
              <a:gd name="T90" fmla="*/ 2147483647 w 178"/>
              <a:gd name="T91" fmla="*/ 2147483647 h 162"/>
              <a:gd name="T92" fmla="*/ 2147483647 w 178"/>
              <a:gd name="T93" fmla="*/ 2147483647 h 162"/>
              <a:gd name="T94" fmla="*/ 2147483647 w 178"/>
              <a:gd name="T95" fmla="*/ 2147483647 h 162"/>
              <a:gd name="T96" fmla="*/ 2147483647 w 178"/>
              <a:gd name="T97" fmla="*/ 2147483647 h 162"/>
              <a:gd name="T98" fmla="*/ 2147483647 w 178"/>
              <a:gd name="T99" fmla="*/ 2147483647 h 162"/>
              <a:gd name="T100" fmla="*/ 2147483647 w 178"/>
              <a:gd name="T101" fmla="*/ 2147483647 h 162"/>
              <a:gd name="T102" fmla="*/ 2147483647 w 178"/>
              <a:gd name="T103" fmla="*/ 2147483647 h 162"/>
              <a:gd name="T104" fmla="*/ 2147483647 w 178"/>
              <a:gd name="T105" fmla="*/ 2147483647 h 1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8"/>
              <a:gd name="T160" fmla="*/ 0 h 162"/>
              <a:gd name="T161" fmla="*/ 178 w 178"/>
              <a:gd name="T162" fmla="*/ 162 h 1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8" h="162">
                <a:moveTo>
                  <a:pt x="178" y="128"/>
                </a:moveTo>
                <a:lnTo>
                  <a:pt x="174" y="128"/>
                </a:lnTo>
                <a:lnTo>
                  <a:pt x="168" y="132"/>
                </a:lnTo>
                <a:lnTo>
                  <a:pt x="162" y="136"/>
                </a:lnTo>
                <a:lnTo>
                  <a:pt x="158" y="140"/>
                </a:lnTo>
                <a:lnTo>
                  <a:pt x="154" y="142"/>
                </a:lnTo>
                <a:lnTo>
                  <a:pt x="146" y="140"/>
                </a:lnTo>
                <a:lnTo>
                  <a:pt x="138" y="138"/>
                </a:lnTo>
                <a:lnTo>
                  <a:pt x="132" y="134"/>
                </a:lnTo>
                <a:lnTo>
                  <a:pt x="126" y="134"/>
                </a:lnTo>
                <a:lnTo>
                  <a:pt x="120" y="134"/>
                </a:lnTo>
                <a:lnTo>
                  <a:pt x="114" y="138"/>
                </a:lnTo>
                <a:lnTo>
                  <a:pt x="110" y="142"/>
                </a:lnTo>
                <a:lnTo>
                  <a:pt x="110" y="150"/>
                </a:lnTo>
                <a:lnTo>
                  <a:pt x="110" y="162"/>
                </a:lnTo>
                <a:lnTo>
                  <a:pt x="96" y="156"/>
                </a:lnTo>
                <a:lnTo>
                  <a:pt x="90" y="152"/>
                </a:lnTo>
                <a:lnTo>
                  <a:pt x="88" y="150"/>
                </a:lnTo>
                <a:lnTo>
                  <a:pt x="86" y="150"/>
                </a:lnTo>
                <a:lnTo>
                  <a:pt x="72" y="148"/>
                </a:lnTo>
                <a:lnTo>
                  <a:pt x="60" y="146"/>
                </a:lnTo>
                <a:lnTo>
                  <a:pt x="38" y="140"/>
                </a:lnTo>
                <a:lnTo>
                  <a:pt x="42" y="138"/>
                </a:lnTo>
                <a:lnTo>
                  <a:pt x="44" y="136"/>
                </a:lnTo>
                <a:lnTo>
                  <a:pt x="46" y="126"/>
                </a:lnTo>
                <a:lnTo>
                  <a:pt x="48" y="114"/>
                </a:lnTo>
                <a:lnTo>
                  <a:pt x="48" y="106"/>
                </a:lnTo>
                <a:lnTo>
                  <a:pt x="48" y="92"/>
                </a:lnTo>
                <a:lnTo>
                  <a:pt x="44" y="80"/>
                </a:lnTo>
                <a:lnTo>
                  <a:pt x="38" y="68"/>
                </a:lnTo>
                <a:lnTo>
                  <a:pt x="34" y="64"/>
                </a:lnTo>
                <a:lnTo>
                  <a:pt x="30" y="62"/>
                </a:lnTo>
                <a:lnTo>
                  <a:pt x="12" y="60"/>
                </a:lnTo>
                <a:lnTo>
                  <a:pt x="8" y="58"/>
                </a:lnTo>
                <a:lnTo>
                  <a:pt x="4" y="54"/>
                </a:lnTo>
                <a:lnTo>
                  <a:pt x="2" y="50"/>
                </a:lnTo>
                <a:lnTo>
                  <a:pt x="0" y="44"/>
                </a:lnTo>
                <a:lnTo>
                  <a:pt x="6" y="42"/>
                </a:lnTo>
                <a:lnTo>
                  <a:pt x="12" y="40"/>
                </a:lnTo>
                <a:lnTo>
                  <a:pt x="16" y="36"/>
                </a:lnTo>
                <a:lnTo>
                  <a:pt x="20" y="36"/>
                </a:lnTo>
                <a:lnTo>
                  <a:pt x="24" y="36"/>
                </a:lnTo>
                <a:lnTo>
                  <a:pt x="28" y="38"/>
                </a:lnTo>
                <a:lnTo>
                  <a:pt x="32" y="40"/>
                </a:lnTo>
                <a:lnTo>
                  <a:pt x="38" y="42"/>
                </a:lnTo>
                <a:lnTo>
                  <a:pt x="42" y="42"/>
                </a:lnTo>
                <a:lnTo>
                  <a:pt x="44" y="40"/>
                </a:lnTo>
                <a:lnTo>
                  <a:pt x="44" y="36"/>
                </a:lnTo>
                <a:lnTo>
                  <a:pt x="44" y="34"/>
                </a:lnTo>
                <a:lnTo>
                  <a:pt x="40" y="32"/>
                </a:lnTo>
                <a:lnTo>
                  <a:pt x="40" y="26"/>
                </a:lnTo>
                <a:lnTo>
                  <a:pt x="46" y="26"/>
                </a:lnTo>
                <a:lnTo>
                  <a:pt x="50" y="28"/>
                </a:lnTo>
                <a:lnTo>
                  <a:pt x="56" y="30"/>
                </a:lnTo>
                <a:lnTo>
                  <a:pt x="62" y="30"/>
                </a:lnTo>
                <a:lnTo>
                  <a:pt x="66" y="30"/>
                </a:lnTo>
                <a:lnTo>
                  <a:pt x="66" y="28"/>
                </a:lnTo>
                <a:lnTo>
                  <a:pt x="68" y="22"/>
                </a:lnTo>
                <a:lnTo>
                  <a:pt x="72" y="18"/>
                </a:lnTo>
                <a:lnTo>
                  <a:pt x="80" y="14"/>
                </a:lnTo>
                <a:lnTo>
                  <a:pt x="86" y="10"/>
                </a:lnTo>
                <a:lnTo>
                  <a:pt x="86" y="6"/>
                </a:lnTo>
                <a:lnTo>
                  <a:pt x="88" y="2"/>
                </a:lnTo>
                <a:lnTo>
                  <a:pt x="98" y="0"/>
                </a:lnTo>
                <a:lnTo>
                  <a:pt x="100" y="4"/>
                </a:lnTo>
                <a:lnTo>
                  <a:pt x="106" y="8"/>
                </a:lnTo>
                <a:lnTo>
                  <a:pt x="112" y="10"/>
                </a:lnTo>
                <a:lnTo>
                  <a:pt x="120" y="12"/>
                </a:lnTo>
                <a:lnTo>
                  <a:pt x="120" y="16"/>
                </a:lnTo>
                <a:lnTo>
                  <a:pt x="122" y="18"/>
                </a:lnTo>
                <a:lnTo>
                  <a:pt x="126" y="20"/>
                </a:lnTo>
                <a:lnTo>
                  <a:pt x="130" y="20"/>
                </a:lnTo>
                <a:lnTo>
                  <a:pt x="130" y="22"/>
                </a:lnTo>
                <a:lnTo>
                  <a:pt x="132" y="22"/>
                </a:lnTo>
                <a:lnTo>
                  <a:pt x="136" y="26"/>
                </a:lnTo>
                <a:lnTo>
                  <a:pt x="140" y="28"/>
                </a:lnTo>
                <a:lnTo>
                  <a:pt x="150" y="28"/>
                </a:lnTo>
                <a:lnTo>
                  <a:pt x="154" y="30"/>
                </a:lnTo>
                <a:lnTo>
                  <a:pt x="160" y="32"/>
                </a:lnTo>
                <a:lnTo>
                  <a:pt x="168" y="34"/>
                </a:lnTo>
                <a:lnTo>
                  <a:pt x="176" y="36"/>
                </a:lnTo>
                <a:lnTo>
                  <a:pt x="174" y="44"/>
                </a:lnTo>
                <a:lnTo>
                  <a:pt x="172" y="54"/>
                </a:lnTo>
                <a:lnTo>
                  <a:pt x="168" y="60"/>
                </a:lnTo>
                <a:lnTo>
                  <a:pt x="166" y="62"/>
                </a:lnTo>
                <a:lnTo>
                  <a:pt x="164" y="64"/>
                </a:lnTo>
                <a:lnTo>
                  <a:pt x="162" y="68"/>
                </a:lnTo>
                <a:lnTo>
                  <a:pt x="158" y="70"/>
                </a:lnTo>
                <a:lnTo>
                  <a:pt x="154" y="74"/>
                </a:lnTo>
                <a:lnTo>
                  <a:pt x="150" y="82"/>
                </a:lnTo>
                <a:lnTo>
                  <a:pt x="150" y="88"/>
                </a:lnTo>
                <a:lnTo>
                  <a:pt x="154" y="88"/>
                </a:lnTo>
                <a:lnTo>
                  <a:pt x="154" y="86"/>
                </a:lnTo>
                <a:lnTo>
                  <a:pt x="154" y="84"/>
                </a:lnTo>
                <a:lnTo>
                  <a:pt x="158" y="86"/>
                </a:lnTo>
                <a:lnTo>
                  <a:pt x="160" y="84"/>
                </a:lnTo>
                <a:lnTo>
                  <a:pt x="162" y="94"/>
                </a:lnTo>
                <a:lnTo>
                  <a:pt x="162" y="96"/>
                </a:lnTo>
                <a:lnTo>
                  <a:pt x="164" y="98"/>
                </a:lnTo>
                <a:lnTo>
                  <a:pt x="166" y="100"/>
                </a:lnTo>
                <a:lnTo>
                  <a:pt x="166" y="102"/>
                </a:lnTo>
                <a:lnTo>
                  <a:pt x="158" y="108"/>
                </a:lnTo>
                <a:lnTo>
                  <a:pt x="166" y="118"/>
                </a:lnTo>
                <a:lnTo>
                  <a:pt x="170" y="124"/>
                </a:lnTo>
                <a:lnTo>
                  <a:pt x="176" y="128"/>
                </a:lnTo>
                <a:lnTo>
                  <a:pt x="178" y="12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65" name="Freeform 181"/>
          <p:cNvSpPr/>
          <p:nvPr/>
        </p:nvSpPr>
        <p:spPr bwMode="auto">
          <a:xfrm>
            <a:off x="5291138" y="1635125"/>
            <a:ext cx="69850" cy="42863"/>
          </a:xfrm>
          <a:custGeom>
            <a:avLst/>
            <a:gdLst>
              <a:gd name="T0" fmla="*/ 2147483647 w 54"/>
              <a:gd name="T1" fmla="*/ 2147483647 h 34"/>
              <a:gd name="T2" fmla="*/ 2147483647 w 54"/>
              <a:gd name="T3" fmla="*/ 2147483647 h 34"/>
              <a:gd name="T4" fmla="*/ 2147483647 w 54"/>
              <a:gd name="T5" fmla="*/ 2147483647 h 34"/>
              <a:gd name="T6" fmla="*/ 2147483647 w 54"/>
              <a:gd name="T7" fmla="*/ 2147483647 h 34"/>
              <a:gd name="T8" fmla="*/ 2147483647 w 54"/>
              <a:gd name="T9" fmla="*/ 2147483647 h 34"/>
              <a:gd name="T10" fmla="*/ 2147483647 w 54"/>
              <a:gd name="T11" fmla="*/ 2147483647 h 34"/>
              <a:gd name="T12" fmla="*/ 2147483647 w 54"/>
              <a:gd name="T13" fmla="*/ 2147483647 h 34"/>
              <a:gd name="T14" fmla="*/ 2147483647 w 54"/>
              <a:gd name="T15" fmla="*/ 2147483647 h 34"/>
              <a:gd name="T16" fmla="*/ 2147483647 w 54"/>
              <a:gd name="T17" fmla="*/ 2147483647 h 34"/>
              <a:gd name="T18" fmla="*/ 2147483647 w 54"/>
              <a:gd name="T19" fmla="*/ 2147483647 h 34"/>
              <a:gd name="T20" fmla="*/ 2147483647 w 54"/>
              <a:gd name="T21" fmla="*/ 2147483647 h 34"/>
              <a:gd name="T22" fmla="*/ 2147483647 w 54"/>
              <a:gd name="T23" fmla="*/ 0 h 34"/>
              <a:gd name="T24" fmla="*/ 2147483647 w 54"/>
              <a:gd name="T25" fmla="*/ 2147483647 h 34"/>
              <a:gd name="T26" fmla="*/ 2147483647 w 54"/>
              <a:gd name="T27" fmla="*/ 2147483647 h 34"/>
              <a:gd name="T28" fmla="*/ 2147483647 w 54"/>
              <a:gd name="T29" fmla="*/ 0 h 34"/>
              <a:gd name="T30" fmla="*/ 0 w 54"/>
              <a:gd name="T31" fmla="*/ 2147483647 h 34"/>
              <a:gd name="T32" fmla="*/ 2147483647 w 54"/>
              <a:gd name="T33" fmla="*/ 2147483647 h 34"/>
              <a:gd name="T34" fmla="*/ 2147483647 w 54"/>
              <a:gd name="T35" fmla="*/ 2147483647 h 34"/>
              <a:gd name="T36" fmla="*/ 2147483647 w 54"/>
              <a:gd name="T37" fmla="*/ 2147483647 h 34"/>
              <a:gd name="T38" fmla="*/ 2147483647 w 54"/>
              <a:gd name="T39" fmla="*/ 2147483647 h 34"/>
              <a:gd name="T40" fmla="*/ 2147483647 w 54"/>
              <a:gd name="T41" fmla="*/ 2147483647 h 34"/>
              <a:gd name="T42" fmla="*/ 2147483647 w 54"/>
              <a:gd name="T43" fmla="*/ 2147483647 h 34"/>
              <a:gd name="T44" fmla="*/ 2147483647 w 54"/>
              <a:gd name="T45" fmla="*/ 2147483647 h 34"/>
              <a:gd name="T46" fmla="*/ 2147483647 w 54"/>
              <a:gd name="T47" fmla="*/ 2147483647 h 34"/>
              <a:gd name="T48" fmla="*/ 2147483647 w 54"/>
              <a:gd name="T49" fmla="*/ 2147483647 h 34"/>
              <a:gd name="T50" fmla="*/ 2147483647 w 54"/>
              <a:gd name="T51" fmla="*/ 2147483647 h 34"/>
              <a:gd name="T52" fmla="*/ 2147483647 w 54"/>
              <a:gd name="T53" fmla="*/ 2147483647 h 34"/>
              <a:gd name="T54" fmla="*/ 2147483647 w 54"/>
              <a:gd name="T55" fmla="*/ 2147483647 h 34"/>
              <a:gd name="T56" fmla="*/ 2147483647 w 54"/>
              <a:gd name="T57" fmla="*/ 2147483647 h 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
              <a:gd name="T88" fmla="*/ 0 h 34"/>
              <a:gd name="T89" fmla="*/ 54 w 54"/>
              <a:gd name="T90" fmla="*/ 34 h 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 h="34">
                <a:moveTo>
                  <a:pt x="46" y="34"/>
                </a:moveTo>
                <a:lnTo>
                  <a:pt x="46" y="32"/>
                </a:lnTo>
                <a:lnTo>
                  <a:pt x="46" y="30"/>
                </a:lnTo>
                <a:lnTo>
                  <a:pt x="44" y="28"/>
                </a:lnTo>
                <a:lnTo>
                  <a:pt x="46" y="26"/>
                </a:lnTo>
                <a:lnTo>
                  <a:pt x="48" y="22"/>
                </a:lnTo>
                <a:lnTo>
                  <a:pt x="52" y="20"/>
                </a:lnTo>
                <a:lnTo>
                  <a:pt x="54" y="16"/>
                </a:lnTo>
                <a:lnTo>
                  <a:pt x="52" y="12"/>
                </a:lnTo>
                <a:lnTo>
                  <a:pt x="50" y="10"/>
                </a:lnTo>
                <a:lnTo>
                  <a:pt x="44" y="6"/>
                </a:lnTo>
                <a:lnTo>
                  <a:pt x="30" y="0"/>
                </a:lnTo>
                <a:lnTo>
                  <a:pt x="16" y="4"/>
                </a:lnTo>
                <a:lnTo>
                  <a:pt x="12" y="2"/>
                </a:lnTo>
                <a:lnTo>
                  <a:pt x="10" y="0"/>
                </a:lnTo>
                <a:lnTo>
                  <a:pt x="0" y="6"/>
                </a:lnTo>
                <a:lnTo>
                  <a:pt x="2" y="10"/>
                </a:lnTo>
                <a:lnTo>
                  <a:pt x="8" y="14"/>
                </a:lnTo>
                <a:lnTo>
                  <a:pt x="14" y="16"/>
                </a:lnTo>
                <a:lnTo>
                  <a:pt x="22" y="18"/>
                </a:lnTo>
                <a:lnTo>
                  <a:pt x="22" y="22"/>
                </a:lnTo>
                <a:lnTo>
                  <a:pt x="24" y="24"/>
                </a:lnTo>
                <a:lnTo>
                  <a:pt x="28" y="26"/>
                </a:lnTo>
                <a:lnTo>
                  <a:pt x="32" y="26"/>
                </a:lnTo>
                <a:lnTo>
                  <a:pt x="32" y="28"/>
                </a:lnTo>
                <a:lnTo>
                  <a:pt x="34" y="28"/>
                </a:lnTo>
                <a:lnTo>
                  <a:pt x="38" y="32"/>
                </a:lnTo>
                <a:lnTo>
                  <a:pt x="42" y="34"/>
                </a:lnTo>
                <a:lnTo>
                  <a:pt x="46" y="3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66" name="Freeform 182"/>
          <p:cNvSpPr/>
          <p:nvPr/>
        </p:nvSpPr>
        <p:spPr bwMode="auto">
          <a:xfrm>
            <a:off x="5307013" y="1581150"/>
            <a:ext cx="60325" cy="63500"/>
          </a:xfrm>
          <a:custGeom>
            <a:avLst/>
            <a:gdLst>
              <a:gd name="T0" fmla="*/ 2147483647 w 50"/>
              <a:gd name="T1" fmla="*/ 0 h 50"/>
              <a:gd name="T2" fmla="*/ 2147483647 w 50"/>
              <a:gd name="T3" fmla="*/ 2147483647 h 50"/>
              <a:gd name="T4" fmla="*/ 2147483647 w 50"/>
              <a:gd name="T5" fmla="*/ 2147483647 h 50"/>
              <a:gd name="T6" fmla="*/ 2147483647 w 50"/>
              <a:gd name="T7" fmla="*/ 2147483647 h 50"/>
              <a:gd name="T8" fmla="*/ 2147483647 w 50"/>
              <a:gd name="T9" fmla="*/ 2147483647 h 50"/>
              <a:gd name="T10" fmla="*/ 2147483647 w 50"/>
              <a:gd name="T11" fmla="*/ 2147483647 h 50"/>
              <a:gd name="T12" fmla="*/ 2147483647 w 50"/>
              <a:gd name="T13" fmla="*/ 2147483647 h 50"/>
              <a:gd name="T14" fmla="*/ 2147483647 w 50"/>
              <a:gd name="T15" fmla="*/ 2147483647 h 50"/>
              <a:gd name="T16" fmla="*/ 2147483647 w 50"/>
              <a:gd name="T17" fmla="*/ 2147483647 h 50"/>
              <a:gd name="T18" fmla="*/ 2147483647 w 50"/>
              <a:gd name="T19" fmla="*/ 2147483647 h 50"/>
              <a:gd name="T20" fmla="*/ 2147483647 w 50"/>
              <a:gd name="T21" fmla="*/ 2147483647 h 50"/>
              <a:gd name="T22" fmla="*/ 2147483647 w 50"/>
              <a:gd name="T23" fmla="*/ 2147483647 h 50"/>
              <a:gd name="T24" fmla="*/ 2147483647 w 50"/>
              <a:gd name="T25" fmla="*/ 2147483647 h 50"/>
              <a:gd name="T26" fmla="*/ 2147483647 w 50"/>
              <a:gd name="T27" fmla="*/ 2147483647 h 50"/>
              <a:gd name="T28" fmla="*/ 2147483647 w 50"/>
              <a:gd name="T29" fmla="*/ 2147483647 h 50"/>
              <a:gd name="T30" fmla="*/ 0 w 50"/>
              <a:gd name="T31" fmla="*/ 2147483647 h 50"/>
              <a:gd name="T32" fmla="*/ 2147483647 w 50"/>
              <a:gd name="T33" fmla="*/ 2147483647 h 50"/>
              <a:gd name="T34" fmla="*/ 2147483647 w 50"/>
              <a:gd name="T35" fmla="*/ 2147483647 h 50"/>
              <a:gd name="T36" fmla="*/ 2147483647 w 50"/>
              <a:gd name="T37" fmla="*/ 2147483647 h 50"/>
              <a:gd name="T38" fmla="*/ 2147483647 w 50"/>
              <a:gd name="T39" fmla="*/ 2147483647 h 50"/>
              <a:gd name="T40" fmla="*/ 2147483647 w 50"/>
              <a:gd name="T41" fmla="*/ 2147483647 h 50"/>
              <a:gd name="T42" fmla="*/ 2147483647 w 50"/>
              <a:gd name="T43" fmla="*/ 2147483647 h 50"/>
              <a:gd name="T44" fmla="*/ 2147483647 w 50"/>
              <a:gd name="T45" fmla="*/ 2147483647 h 50"/>
              <a:gd name="T46" fmla="*/ 2147483647 w 50"/>
              <a:gd name="T47" fmla="*/ 2147483647 h 50"/>
              <a:gd name="T48" fmla="*/ 2147483647 w 50"/>
              <a:gd name="T49" fmla="*/ 2147483647 h 50"/>
              <a:gd name="T50" fmla="*/ 2147483647 w 50"/>
              <a:gd name="T51" fmla="*/ 0 h 5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50"/>
              <a:gd name="T80" fmla="*/ 50 w 50"/>
              <a:gd name="T81" fmla="*/ 50 h 5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50">
                <a:moveTo>
                  <a:pt x="50" y="0"/>
                </a:moveTo>
                <a:lnTo>
                  <a:pt x="50" y="10"/>
                </a:lnTo>
                <a:lnTo>
                  <a:pt x="48" y="18"/>
                </a:lnTo>
                <a:lnTo>
                  <a:pt x="48" y="24"/>
                </a:lnTo>
                <a:lnTo>
                  <a:pt x="50" y="24"/>
                </a:lnTo>
                <a:lnTo>
                  <a:pt x="46" y="30"/>
                </a:lnTo>
                <a:lnTo>
                  <a:pt x="44" y="34"/>
                </a:lnTo>
                <a:lnTo>
                  <a:pt x="42" y="38"/>
                </a:lnTo>
                <a:lnTo>
                  <a:pt x="40" y="44"/>
                </a:lnTo>
                <a:lnTo>
                  <a:pt x="38" y="48"/>
                </a:lnTo>
                <a:lnTo>
                  <a:pt x="36" y="50"/>
                </a:lnTo>
                <a:lnTo>
                  <a:pt x="26" y="46"/>
                </a:lnTo>
                <a:lnTo>
                  <a:pt x="20" y="42"/>
                </a:lnTo>
                <a:lnTo>
                  <a:pt x="6" y="46"/>
                </a:lnTo>
                <a:lnTo>
                  <a:pt x="2" y="44"/>
                </a:lnTo>
                <a:lnTo>
                  <a:pt x="0" y="42"/>
                </a:lnTo>
                <a:lnTo>
                  <a:pt x="10" y="36"/>
                </a:lnTo>
                <a:lnTo>
                  <a:pt x="14" y="30"/>
                </a:lnTo>
                <a:lnTo>
                  <a:pt x="18" y="24"/>
                </a:lnTo>
                <a:lnTo>
                  <a:pt x="20" y="18"/>
                </a:lnTo>
                <a:lnTo>
                  <a:pt x="22" y="14"/>
                </a:lnTo>
                <a:lnTo>
                  <a:pt x="28" y="14"/>
                </a:lnTo>
                <a:lnTo>
                  <a:pt x="32" y="6"/>
                </a:lnTo>
                <a:lnTo>
                  <a:pt x="38" y="4"/>
                </a:lnTo>
                <a:lnTo>
                  <a:pt x="42" y="2"/>
                </a:lnTo>
                <a:lnTo>
                  <a:pt x="50"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67" name="Freeform 183"/>
          <p:cNvSpPr/>
          <p:nvPr/>
        </p:nvSpPr>
        <p:spPr bwMode="auto">
          <a:xfrm>
            <a:off x="5387975" y="1493838"/>
            <a:ext cx="39688" cy="65087"/>
          </a:xfrm>
          <a:custGeom>
            <a:avLst/>
            <a:gdLst>
              <a:gd name="T0" fmla="*/ 2147483647 w 32"/>
              <a:gd name="T1" fmla="*/ 2147483647 h 52"/>
              <a:gd name="T2" fmla="*/ 2147483647 w 32"/>
              <a:gd name="T3" fmla="*/ 2147483647 h 52"/>
              <a:gd name="T4" fmla="*/ 2147483647 w 32"/>
              <a:gd name="T5" fmla="*/ 2147483647 h 52"/>
              <a:gd name="T6" fmla="*/ 2147483647 w 32"/>
              <a:gd name="T7" fmla="*/ 2147483647 h 52"/>
              <a:gd name="T8" fmla="*/ 2147483647 w 32"/>
              <a:gd name="T9" fmla="*/ 2147483647 h 52"/>
              <a:gd name="T10" fmla="*/ 2147483647 w 32"/>
              <a:gd name="T11" fmla="*/ 2147483647 h 52"/>
              <a:gd name="T12" fmla="*/ 2147483647 w 32"/>
              <a:gd name="T13" fmla="*/ 2147483647 h 52"/>
              <a:gd name="T14" fmla="*/ 2147483647 w 32"/>
              <a:gd name="T15" fmla="*/ 2147483647 h 52"/>
              <a:gd name="T16" fmla="*/ 0 w 32"/>
              <a:gd name="T17" fmla="*/ 2147483647 h 52"/>
              <a:gd name="T18" fmla="*/ 2147483647 w 32"/>
              <a:gd name="T19" fmla="*/ 2147483647 h 52"/>
              <a:gd name="T20" fmla="*/ 2147483647 w 32"/>
              <a:gd name="T21" fmla="*/ 2147483647 h 52"/>
              <a:gd name="T22" fmla="*/ 2147483647 w 32"/>
              <a:gd name="T23" fmla="*/ 2147483647 h 52"/>
              <a:gd name="T24" fmla="*/ 2147483647 w 32"/>
              <a:gd name="T25" fmla="*/ 0 h 52"/>
              <a:gd name="T26" fmla="*/ 2147483647 w 32"/>
              <a:gd name="T27" fmla="*/ 2147483647 h 52"/>
              <a:gd name="T28" fmla="*/ 2147483647 w 32"/>
              <a:gd name="T29" fmla="*/ 2147483647 h 52"/>
              <a:gd name="T30" fmla="*/ 2147483647 w 32"/>
              <a:gd name="T31" fmla="*/ 2147483647 h 52"/>
              <a:gd name="T32" fmla="*/ 2147483647 w 32"/>
              <a:gd name="T33" fmla="*/ 2147483647 h 52"/>
              <a:gd name="T34" fmla="*/ 2147483647 w 32"/>
              <a:gd name="T35" fmla="*/ 2147483647 h 52"/>
              <a:gd name="T36" fmla="*/ 2147483647 w 32"/>
              <a:gd name="T37" fmla="*/ 2147483647 h 52"/>
              <a:gd name="T38" fmla="*/ 2147483647 w 32"/>
              <a:gd name="T39" fmla="*/ 2147483647 h 52"/>
              <a:gd name="T40" fmla="*/ 2147483647 w 32"/>
              <a:gd name="T41" fmla="*/ 2147483647 h 52"/>
              <a:gd name="T42" fmla="*/ 2147483647 w 32"/>
              <a:gd name="T43" fmla="*/ 2147483647 h 52"/>
              <a:gd name="T44" fmla="*/ 2147483647 w 32"/>
              <a:gd name="T45" fmla="*/ 2147483647 h 52"/>
              <a:gd name="T46" fmla="*/ 2147483647 w 32"/>
              <a:gd name="T47" fmla="*/ 2147483647 h 52"/>
              <a:gd name="T48" fmla="*/ 2147483647 w 32"/>
              <a:gd name="T49" fmla="*/ 2147483647 h 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2"/>
              <a:gd name="T76" fmla="*/ 0 h 52"/>
              <a:gd name="T77" fmla="*/ 32 w 32"/>
              <a:gd name="T78" fmla="*/ 52 h 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2" h="52">
                <a:moveTo>
                  <a:pt x="22" y="52"/>
                </a:moveTo>
                <a:lnTo>
                  <a:pt x="8" y="52"/>
                </a:lnTo>
                <a:lnTo>
                  <a:pt x="10" y="52"/>
                </a:lnTo>
                <a:lnTo>
                  <a:pt x="12" y="50"/>
                </a:lnTo>
                <a:lnTo>
                  <a:pt x="6" y="50"/>
                </a:lnTo>
                <a:lnTo>
                  <a:pt x="6" y="42"/>
                </a:lnTo>
                <a:lnTo>
                  <a:pt x="4" y="38"/>
                </a:lnTo>
                <a:lnTo>
                  <a:pt x="2" y="32"/>
                </a:lnTo>
                <a:lnTo>
                  <a:pt x="0" y="26"/>
                </a:lnTo>
                <a:lnTo>
                  <a:pt x="2" y="22"/>
                </a:lnTo>
                <a:lnTo>
                  <a:pt x="4" y="18"/>
                </a:lnTo>
                <a:lnTo>
                  <a:pt x="12" y="12"/>
                </a:lnTo>
                <a:lnTo>
                  <a:pt x="28" y="0"/>
                </a:lnTo>
                <a:lnTo>
                  <a:pt x="28" y="14"/>
                </a:lnTo>
                <a:lnTo>
                  <a:pt x="26" y="16"/>
                </a:lnTo>
                <a:lnTo>
                  <a:pt x="28" y="18"/>
                </a:lnTo>
                <a:lnTo>
                  <a:pt x="32" y="20"/>
                </a:lnTo>
                <a:lnTo>
                  <a:pt x="30" y="24"/>
                </a:lnTo>
                <a:lnTo>
                  <a:pt x="28" y="28"/>
                </a:lnTo>
                <a:lnTo>
                  <a:pt x="26" y="28"/>
                </a:lnTo>
                <a:lnTo>
                  <a:pt x="22" y="30"/>
                </a:lnTo>
                <a:lnTo>
                  <a:pt x="24" y="36"/>
                </a:lnTo>
                <a:lnTo>
                  <a:pt x="28" y="40"/>
                </a:lnTo>
                <a:lnTo>
                  <a:pt x="22" y="40"/>
                </a:lnTo>
                <a:lnTo>
                  <a:pt x="22" y="5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68" name="Freeform 184"/>
          <p:cNvSpPr/>
          <p:nvPr/>
        </p:nvSpPr>
        <p:spPr bwMode="auto">
          <a:xfrm>
            <a:off x="5349875" y="1558925"/>
            <a:ext cx="158750" cy="165100"/>
          </a:xfrm>
          <a:custGeom>
            <a:avLst/>
            <a:gdLst>
              <a:gd name="T0" fmla="*/ 2147483647 w 127"/>
              <a:gd name="T1" fmla="*/ 2147483647 h 130"/>
              <a:gd name="T2" fmla="*/ 2147483647 w 127"/>
              <a:gd name="T3" fmla="*/ 2147483647 h 130"/>
              <a:gd name="T4" fmla="*/ 2147483647 w 127"/>
              <a:gd name="T5" fmla="*/ 2147483647 h 130"/>
              <a:gd name="T6" fmla="*/ 2147483647 w 127"/>
              <a:gd name="T7" fmla="*/ 2147483647 h 130"/>
              <a:gd name="T8" fmla="*/ 2147483647 w 127"/>
              <a:gd name="T9" fmla="*/ 2147483647 h 130"/>
              <a:gd name="T10" fmla="*/ 2147483647 w 127"/>
              <a:gd name="T11" fmla="*/ 2147483647 h 130"/>
              <a:gd name="T12" fmla="*/ 2147483647 w 127"/>
              <a:gd name="T13" fmla="*/ 2147483647 h 130"/>
              <a:gd name="T14" fmla="*/ 2147483647 w 127"/>
              <a:gd name="T15" fmla="*/ 2147483647 h 130"/>
              <a:gd name="T16" fmla="*/ 2147483647 w 127"/>
              <a:gd name="T17" fmla="*/ 2147483647 h 130"/>
              <a:gd name="T18" fmla="*/ 2147483647 w 127"/>
              <a:gd name="T19" fmla="*/ 2147483647 h 130"/>
              <a:gd name="T20" fmla="*/ 2147483647 w 127"/>
              <a:gd name="T21" fmla="*/ 2147483647 h 130"/>
              <a:gd name="T22" fmla="*/ 2147483647 w 127"/>
              <a:gd name="T23" fmla="*/ 2147483647 h 130"/>
              <a:gd name="T24" fmla="*/ 2147483647 w 127"/>
              <a:gd name="T25" fmla="*/ 2147483647 h 130"/>
              <a:gd name="T26" fmla="*/ 2147483647 w 127"/>
              <a:gd name="T27" fmla="*/ 2147483647 h 130"/>
              <a:gd name="T28" fmla="*/ 2147483647 w 127"/>
              <a:gd name="T29" fmla="*/ 2147483647 h 130"/>
              <a:gd name="T30" fmla="*/ 2147483647 w 127"/>
              <a:gd name="T31" fmla="*/ 2147483647 h 130"/>
              <a:gd name="T32" fmla="*/ 2147483647 w 127"/>
              <a:gd name="T33" fmla="*/ 2147483647 h 130"/>
              <a:gd name="T34" fmla="*/ 2147483647 w 127"/>
              <a:gd name="T35" fmla="*/ 2147483647 h 130"/>
              <a:gd name="T36" fmla="*/ 2147483647 w 127"/>
              <a:gd name="T37" fmla="*/ 2147483647 h 130"/>
              <a:gd name="T38" fmla="*/ 2147483647 w 127"/>
              <a:gd name="T39" fmla="*/ 0 h 130"/>
              <a:gd name="T40" fmla="*/ 2147483647 w 127"/>
              <a:gd name="T41" fmla="*/ 2147483647 h 130"/>
              <a:gd name="T42" fmla="*/ 2147483647 w 127"/>
              <a:gd name="T43" fmla="*/ 2147483647 h 130"/>
              <a:gd name="T44" fmla="*/ 2147483647 w 127"/>
              <a:gd name="T45" fmla="*/ 2147483647 h 130"/>
              <a:gd name="T46" fmla="*/ 2147483647 w 127"/>
              <a:gd name="T47" fmla="*/ 2147483647 h 130"/>
              <a:gd name="T48" fmla="*/ 2147483647 w 127"/>
              <a:gd name="T49" fmla="*/ 2147483647 h 130"/>
              <a:gd name="T50" fmla="*/ 2147483647 w 127"/>
              <a:gd name="T51" fmla="*/ 2147483647 h 130"/>
              <a:gd name="T52" fmla="*/ 2147483647 w 127"/>
              <a:gd name="T53" fmla="*/ 2147483647 h 130"/>
              <a:gd name="T54" fmla="*/ 2147483647 w 127"/>
              <a:gd name="T55" fmla="*/ 2147483647 h 130"/>
              <a:gd name="T56" fmla="*/ 2147483647 w 127"/>
              <a:gd name="T57" fmla="*/ 2147483647 h 130"/>
              <a:gd name="T58" fmla="*/ 2147483647 w 127"/>
              <a:gd name="T59" fmla="*/ 2147483647 h 130"/>
              <a:gd name="T60" fmla="*/ 2147483647 w 127"/>
              <a:gd name="T61" fmla="*/ 2147483647 h 130"/>
              <a:gd name="T62" fmla="*/ 0 w 127"/>
              <a:gd name="T63" fmla="*/ 2147483647 h 130"/>
              <a:gd name="T64" fmla="*/ 2147483647 w 127"/>
              <a:gd name="T65" fmla="*/ 2147483647 h 130"/>
              <a:gd name="T66" fmla="*/ 2147483647 w 127"/>
              <a:gd name="T67" fmla="*/ 2147483647 h 130"/>
              <a:gd name="T68" fmla="*/ 2147483647 w 127"/>
              <a:gd name="T69" fmla="*/ 2147483647 h 130"/>
              <a:gd name="T70" fmla="*/ 2147483647 w 127"/>
              <a:gd name="T71" fmla="*/ 2147483647 h 130"/>
              <a:gd name="T72" fmla="*/ 2147483647 w 127"/>
              <a:gd name="T73" fmla="*/ 2147483647 h 130"/>
              <a:gd name="T74" fmla="*/ 2147483647 w 127"/>
              <a:gd name="T75" fmla="*/ 2147483647 h 130"/>
              <a:gd name="T76" fmla="*/ 2147483647 w 127"/>
              <a:gd name="T77" fmla="*/ 2147483647 h 13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7"/>
              <a:gd name="T118" fmla="*/ 0 h 130"/>
              <a:gd name="T119" fmla="*/ 127 w 127"/>
              <a:gd name="T120" fmla="*/ 130 h 13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7" h="130">
                <a:moveTo>
                  <a:pt x="24" y="128"/>
                </a:moveTo>
                <a:lnTo>
                  <a:pt x="22" y="128"/>
                </a:lnTo>
                <a:lnTo>
                  <a:pt x="32" y="126"/>
                </a:lnTo>
                <a:lnTo>
                  <a:pt x="40" y="126"/>
                </a:lnTo>
                <a:lnTo>
                  <a:pt x="48" y="128"/>
                </a:lnTo>
                <a:lnTo>
                  <a:pt x="52" y="130"/>
                </a:lnTo>
                <a:lnTo>
                  <a:pt x="58" y="130"/>
                </a:lnTo>
                <a:lnTo>
                  <a:pt x="62" y="130"/>
                </a:lnTo>
                <a:lnTo>
                  <a:pt x="74" y="130"/>
                </a:lnTo>
                <a:lnTo>
                  <a:pt x="80" y="130"/>
                </a:lnTo>
                <a:lnTo>
                  <a:pt x="88" y="126"/>
                </a:lnTo>
                <a:lnTo>
                  <a:pt x="102" y="126"/>
                </a:lnTo>
                <a:lnTo>
                  <a:pt x="100" y="122"/>
                </a:lnTo>
                <a:lnTo>
                  <a:pt x="102" y="116"/>
                </a:lnTo>
                <a:lnTo>
                  <a:pt x="106" y="114"/>
                </a:lnTo>
                <a:lnTo>
                  <a:pt x="110" y="110"/>
                </a:lnTo>
                <a:lnTo>
                  <a:pt x="114" y="108"/>
                </a:lnTo>
                <a:lnTo>
                  <a:pt x="108" y="102"/>
                </a:lnTo>
                <a:lnTo>
                  <a:pt x="100" y="96"/>
                </a:lnTo>
                <a:lnTo>
                  <a:pt x="92" y="90"/>
                </a:lnTo>
                <a:lnTo>
                  <a:pt x="92" y="84"/>
                </a:lnTo>
                <a:lnTo>
                  <a:pt x="90" y="80"/>
                </a:lnTo>
                <a:lnTo>
                  <a:pt x="119" y="70"/>
                </a:lnTo>
                <a:lnTo>
                  <a:pt x="121" y="70"/>
                </a:lnTo>
                <a:lnTo>
                  <a:pt x="127" y="70"/>
                </a:lnTo>
                <a:lnTo>
                  <a:pt x="127" y="60"/>
                </a:lnTo>
                <a:lnTo>
                  <a:pt x="121" y="46"/>
                </a:lnTo>
                <a:lnTo>
                  <a:pt x="114" y="34"/>
                </a:lnTo>
                <a:lnTo>
                  <a:pt x="114" y="16"/>
                </a:lnTo>
                <a:lnTo>
                  <a:pt x="110" y="12"/>
                </a:lnTo>
                <a:lnTo>
                  <a:pt x="108" y="8"/>
                </a:lnTo>
                <a:lnTo>
                  <a:pt x="102" y="6"/>
                </a:lnTo>
                <a:lnTo>
                  <a:pt x="96" y="4"/>
                </a:lnTo>
                <a:lnTo>
                  <a:pt x="92" y="4"/>
                </a:lnTo>
                <a:lnTo>
                  <a:pt x="86" y="8"/>
                </a:lnTo>
                <a:lnTo>
                  <a:pt x="80" y="10"/>
                </a:lnTo>
                <a:lnTo>
                  <a:pt x="76" y="16"/>
                </a:lnTo>
                <a:lnTo>
                  <a:pt x="70" y="12"/>
                </a:lnTo>
                <a:lnTo>
                  <a:pt x="66" y="8"/>
                </a:lnTo>
                <a:lnTo>
                  <a:pt x="52" y="0"/>
                </a:lnTo>
                <a:lnTo>
                  <a:pt x="38" y="0"/>
                </a:lnTo>
                <a:lnTo>
                  <a:pt x="40" y="8"/>
                </a:lnTo>
                <a:lnTo>
                  <a:pt x="42" y="12"/>
                </a:lnTo>
                <a:lnTo>
                  <a:pt x="50" y="20"/>
                </a:lnTo>
                <a:lnTo>
                  <a:pt x="46" y="20"/>
                </a:lnTo>
                <a:lnTo>
                  <a:pt x="42" y="16"/>
                </a:lnTo>
                <a:lnTo>
                  <a:pt x="38" y="16"/>
                </a:lnTo>
                <a:lnTo>
                  <a:pt x="38" y="18"/>
                </a:lnTo>
                <a:lnTo>
                  <a:pt x="36" y="20"/>
                </a:lnTo>
                <a:lnTo>
                  <a:pt x="34" y="20"/>
                </a:lnTo>
                <a:lnTo>
                  <a:pt x="30" y="18"/>
                </a:lnTo>
                <a:lnTo>
                  <a:pt x="26" y="18"/>
                </a:lnTo>
                <a:lnTo>
                  <a:pt x="22" y="16"/>
                </a:lnTo>
                <a:lnTo>
                  <a:pt x="14" y="18"/>
                </a:lnTo>
                <a:lnTo>
                  <a:pt x="14" y="28"/>
                </a:lnTo>
                <a:lnTo>
                  <a:pt x="12" y="36"/>
                </a:lnTo>
                <a:lnTo>
                  <a:pt x="12" y="42"/>
                </a:lnTo>
                <a:lnTo>
                  <a:pt x="14" y="42"/>
                </a:lnTo>
                <a:lnTo>
                  <a:pt x="10" y="48"/>
                </a:lnTo>
                <a:lnTo>
                  <a:pt x="8" y="52"/>
                </a:lnTo>
                <a:lnTo>
                  <a:pt x="6" y="56"/>
                </a:lnTo>
                <a:lnTo>
                  <a:pt x="4" y="62"/>
                </a:lnTo>
                <a:lnTo>
                  <a:pt x="2" y="66"/>
                </a:lnTo>
                <a:lnTo>
                  <a:pt x="0" y="68"/>
                </a:lnTo>
                <a:lnTo>
                  <a:pt x="4" y="72"/>
                </a:lnTo>
                <a:lnTo>
                  <a:pt x="8" y="76"/>
                </a:lnTo>
                <a:lnTo>
                  <a:pt x="6" y="78"/>
                </a:lnTo>
                <a:lnTo>
                  <a:pt x="6" y="80"/>
                </a:lnTo>
                <a:lnTo>
                  <a:pt x="10" y="88"/>
                </a:lnTo>
                <a:lnTo>
                  <a:pt x="10" y="92"/>
                </a:lnTo>
                <a:lnTo>
                  <a:pt x="10" y="94"/>
                </a:lnTo>
                <a:lnTo>
                  <a:pt x="10" y="96"/>
                </a:lnTo>
                <a:lnTo>
                  <a:pt x="20" y="98"/>
                </a:lnTo>
                <a:lnTo>
                  <a:pt x="24" y="100"/>
                </a:lnTo>
                <a:lnTo>
                  <a:pt x="32" y="102"/>
                </a:lnTo>
                <a:lnTo>
                  <a:pt x="30" y="112"/>
                </a:lnTo>
                <a:lnTo>
                  <a:pt x="28" y="120"/>
                </a:lnTo>
                <a:lnTo>
                  <a:pt x="24" y="126"/>
                </a:lnTo>
                <a:lnTo>
                  <a:pt x="24" y="12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69" name="Freeform 185"/>
          <p:cNvSpPr/>
          <p:nvPr/>
        </p:nvSpPr>
        <p:spPr bwMode="auto">
          <a:xfrm>
            <a:off x="5357813" y="1717675"/>
            <a:ext cx="74612" cy="38100"/>
          </a:xfrm>
          <a:custGeom>
            <a:avLst/>
            <a:gdLst>
              <a:gd name="T0" fmla="*/ 2147483647 w 60"/>
              <a:gd name="T1" fmla="*/ 2147483647 h 30"/>
              <a:gd name="T2" fmla="*/ 2147483647 w 60"/>
              <a:gd name="T3" fmla="*/ 2147483647 h 30"/>
              <a:gd name="T4" fmla="*/ 2147483647 w 60"/>
              <a:gd name="T5" fmla="*/ 0 h 30"/>
              <a:gd name="T6" fmla="*/ 2147483647 w 60"/>
              <a:gd name="T7" fmla="*/ 0 h 30"/>
              <a:gd name="T8" fmla="*/ 2147483647 w 60"/>
              <a:gd name="T9" fmla="*/ 2147483647 h 30"/>
              <a:gd name="T10" fmla="*/ 2147483647 w 60"/>
              <a:gd name="T11" fmla="*/ 2147483647 h 30"/>
              <a:gd name="T12" fmla="*/ 2147483647 w 60"/>
              <a:gd name="T13" fmla="*/ 0 h 30"/>
              <a:gd name="T14" fmla="*/ 2147483647 w 60"/>
              <a:gd name="T15" fmla="*/ 2147483647 h 30"/>
              <a:gd name="T16" fmla="*/ 2147483647 w 60"/>
              <a:gd name="T17" fmla="*/ 2147483647 h 30"/>
              <a:gd name="T18" fmla="*/ 2147483647 w 60"/>
              <a:gd name="T19" fmla="*/ 2147483647 h 30"/>
              <a:gd name="T20" fmla="*/ 2147483647 w 60"/>
              <a:gd name="T21" fmla="*/ 2147483647 h 30"/>
              <a:gd name="T22" fmla="*/ 2147483647 w 60"/>
              <a:gd name="T23" fmla="*/ 2147483647 h 30"/>
              <a:gd name="T24" fmla="*/ 0 w 60"/>
              <a:gd name="T25" fmla="*/ 2147483647 h 30"/>
              <a:gd name="T26" fmla="*/ 0 w 60"/>
              <a:gd name="T27" fmla="*/ 2147483647 h 30"/>
              <a:gd name="T28" fmla="*/ 2147483647 w 60"/>
              <a:gd name="T29" fmla="*/ 2147483647 h 30"/>
              <a:gd name="T30" fmla="*/ 2147483647 w 60"/>
              <a:gd name="T31" fmla="*/ 2147483647 h 30"/>
              <a:gd name="T32" fmla="*/ 2147483647 w 60"/>
              <a:gd name="T33" fmla="*/ 2147483647 h 30"/>
              <a:gd name="T34" fmla="*/ 2147483647 w 60"/>
              <a:gd name="T35" fmla="*/ 2147483647 h 30"/>
              <a:gd name="T36" fmla="*/ 2147483647 w 60"/>
              <a:gd name="T37" fmla="*/ 2147483647 h 30"/>
              <a:gd name="T38" fmla="*/ 2147483647 w 60"/>
              <a:gd name="T39" fmla="*/ 2147483647 h 30"/>
              <a:gd name="T40" fmla="*/ 2147483647 w 60"/>
              <a:gd name="T41" fmla="*/ 2147483647 h 30"/>
              <a:gd name="T42" fmla="*/ 2147483647 w 60"/>
              <a:gd name="T43" fmla="*/ 2147483647 h 30"/>
              <a:gd name="T44" fmla="*/ 2147483647 w 60"/>
              <a:gd name="T45" fmla="*/ 2147483647 h 30"/>
              <a:gd name="T46" fmla="*/ 2147483647 w 60"/>
              <a:gd name="T47" fmla="*/ 2147483647 h 30"/>
              <a:gd name="T48" fmla="*/ 2147483647 w 60"/>
              <a:gd name="T49" fmla="*/ 2147483647 h 30"/>
              <a:gd name="T50" fmla="*/ 2147483647 w 60"/>
              <a:gd name="T51" fmla="*/ 2147483647 h 30"/>
              <a:gd name="T52" fmla="*/ 2147483647 w 60"/>
              <a:gd name="T53" fmla="*/ 2147483647 h 30"/>
              <a:gd name="T54" fmla="*/ 2147483647 w 60"/>
              <a:gd name="T55" fmla="*/ 2147483647 h 30"/>
              <a:gd name="T56" fmla="*/ 2147483647 w 60"/>
              <a:gd name="T57" fmla="*/ 2147483647 h 30"/>
              <a:gd name="T58" fmla="*/ 2147483647 w 60"/>
              <a:gd name="T59" fmla="*/ 2147483647 h 30"/>
              <a:gd name="T60" fmla="*/ 2147483647 w 60"/>
              <a:gd name="T61" fmla="*/ 2147483647 h 30"/>
              <a:gd name="T62" fmla="*/ 2147483647 w 60"/>
              <a:gd name="T63" fmla="*/ 2147483647 h 30"/>
              <a:gd name="T64" fmla="*/ 2147483647 w 60"/>
              <a:gd name="T65" fmla="*/ 2147483647 h 30"/>
              <a:gd name="T66" fmla="*/ 2147483647 w 60"/>
              <a:gd name="T67" fmla="*/ 2147483647 h 30"/>
              <a:gd name="T68" fmla="*/ 2147483647 w 60"/>
              <a:gd name="T69" fmla="*/ 2147483647 h 30"/>
              <a:gd name="T70" fmla="*/ 2147483647 w 60"/>
              <a:gd name="T71" fmla="*/ 214748364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
              <a:gd name="T109" fmla="*/ 0 h 30"/>
              <a:gd name="T110" fmla="*/ 60 w 60"/>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 h="30">
                <a:moveTo>
                  <a:pt x="50" y="4"/>
                </a:moveTo>
                <a:lnTo>
                  <a:pt x="44" y="2"/>
                </a:lnTo>
                <a:lnTo>
                  <a:pt x="34" y="0"/>
                </a:lnTo>
                <a:lnTo>
                  <a:pt x="26" y="0"/>
                </a:lnTo>
                <a:lnTo>
                  <a:pt x="16" y="2"/>
                </a:lnTo>
                <a:lnTo>
                  <a:pt x="18" y="2"/>
                </a:lnTo>
                <a:lnTo>
                  <a:pt x="18" y="0"/>
                </a:lnTo>
                <a:lnTo>
                  <a:pt x="16" y="2"/>
                </a:lnTo>
                <a:lnTo>
                  <a:pt x="14" y="4"/>
                </a:lnTo>
                <a:lnTo>
                  <a:pt x="12" y="8"/>
                </a:lnTo>
                <a:lnTo>
                  <a:pt x="8" y="10"/>
                </a:lnTo>
                <a:lnTo>
                  <a:pt x="4" y="14"/>
                </a:lnTo>
                <a:lnTo>
                  <a:pt x="0" y="22"/>
                </a:lnTo>
                <a:lnTo>
                  <a:pt x="0" y="28"/>
                </a:lnTo>
                <a:lnTo>
                  <a:pt x="4" y="28"/>
                </a:lnTo>
                <a:lnTo>
                  <a:pt x="4" y="26"/>
                </a:lnTo>
                <a:lnTo>
                  <a:pt x="4" y="24"/>
                </a:lnTo>
                <a:lnTo>
                  <a:pt x="8" y="26"/>
                </a:lnTo>
                <a:lnTo>
                  <a:pt x="10" y="24"/>
                </a:lnTo>
                <a:lnTo>
                  <a:pt x="12" y="30"/>
                </a:lnTo>
                <a:lnTo>
                  <a:pt x="26" y="30"/>
                </a:lnTo>
                <a:lnTo>
                  <a:pt x="28" y="28"/>
                </a:lnTo>
                <a:lnTo>
                  <a:pt x="30" y="26"/>
                </a:lnTo>
                <a:lnTo>
                  <a:pt x="32" y="26"/>
                </a:lnTo>
                <a:lnTo>
                  <a:pt x="36" y="28"/>
                </a:lnTo>
                <a:lnTo>
                  <a:pt x="40" y="30"/>
                </a:lnTo>
                <a:lnTo>
                  <a:pt x="44" y="30"/>
                </a:lnTo>
                <a:lnTo>
                  <a:pt x="44" y="26"/>
                </a:lnTo>
                <a:lnTo>
                  <a:pt x="48" y="24"/>
                </a:lnTo>
                <a:lnTo>
                  <a:pt x="54" y="22"/>
                </a:lnTo>
                <a:lnTo>
                  <a:pt x="60" y="20"/>
                </a:lnTo>
                <a:lnTo>
                  <a:pt x="60" y="14"/>
                </a:lnTo>
                <a:lnTo>
                  <a:pt x="58" y="14"/>
                </a:lnTo>
                <a:lnTo>
                  <a:pt x="54" y="12"/>
                </a:lnTo>
                <a:lnTo>
                  <a:pt x="50" y="8"/>
                </a:lnTo>
                <a:lnTo>
                  <a:pt x="50" y="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70" name="Freeform 186"/>
          <p:cNvSpPr/>
          <p:nvPr/>
        </p:nvSpPr>
        <p:spPr bwMode="auto">
          <a:xfrm>
            <a:off x="5419725" y="1687513"/>
            <a:ext cx="133350" cy="57150"/>
          </a:xfrm>
          <a:custGeom>
            <a:avLst/>
            <a:gdLst>
              <a:gd name="T0" fmla="*/ 2147483647 w 107"/>
              <a:gd name="T1" fmla="*/ 2147483647 h 46"/>
              <a:gd name="T2" fmla="*/ 2147483647 w 107"/>
              <a:gd name="T3" fmla="*/ 2147483647 h 46"/>
              <a:gd name="T4" fmla="*/ 2147483647 w 107"/>
              <a:gd name="T5" fmla="*/ 2147483647 h 46"/>
              <a:gd name="T6" fmla="*/ 2147483647 w 107"/>
              <a:gd name="T7" fmla="*/ 2147483647 h 46"/>
              <a:gd name="T8" fmla="*/ 2147483647 w 107"/>
              <a:gd name="T9" fmla="*/ 0 h 46"/>
              <a:gd name="T10" fmla="*/ 2147483647 w 107"/>
              <a:gd name="T11" fmla="*/ 2147483647 h 46"/>
              <a:gd name="T12" fmla="*/ 2147483647 w 107"/>
              <a:gd name="T13" fmla="*/ 2147483647 h 46"/>
              <a:gd name="T14" fmla="*/ 2147483647 w 107"/>
              <a:gd name="T15" fmla="*/ 2147483647 h 46"/>
              <a:gd name="T16" fmla="*/ 2147483647 w 107"/>
              <a:gd name="T17" fmla="*/ 2147483647 h 46"/>
              <a:gd name="T18" fmla="*/ 2147483647 w 107"/>
              <a:gd name="T19" fmla="*/ 2147483647 h 46"/>
              <a:gd name="T20" fmla="*/ 2147483647 w 107"/>
              <a:gd name="T21" fmla="*/ 2147483647 h 46"/>
              <a:gd name="T22" fmla="*/ 2147483647 w 107"/>
              <a:gd name="T23" fmla="*/ 2147483647 h 46"/>
              <a:gd name="T24" fmla="*/ 2147483647 w 107"/>
              <a:gd name="T25" fmla="*/ 2147483647 h 46"/>
              <a:gd name="T26" fmla="*/ 2147483647 w 107"/>
              <a:gd name="T27" fmla="*/ 2147483647 h 46"/>
              <a:gd name="T28" fmla="*/ 2147483647 w 107"/>
              <a:gd name="T29" fmla="*/ 2147483647 h 46"/>
              <a:gd name="T30" fmla="*/ 2147483647 w 107"/>
              <a:gd name="T31" fmla="*/ 2147483647 h 46"/>
              <a:gd name="T32" fmla="*/ 2147483647 w 107"/>
              <a:gd name="T33" fmla="*/ 2147483647 h 46"/>
              <a:gd name="T34" fmla="*/ 2147483647 w 107"/>
              <a:gd name="T35" fmla="*/ 2147483647 h 46"/>
              <a:gd name="T36" fmla="*/ 2147483647 w 107"/>
              <a:gd name="T37" fmla="*/ 2147483647 h 46"/>
              <a:gd name="T38" fmla="*/ 2147483647 w 107"/>
              <a:gd name="T39" fmla="*/ 2147483647 h 46"/>
              <a:gd name="T40" fmla="*/ 2147483647 w 107"/>
              <a:gd name="T41" fmla="*/ 2147483647 h 46"/>
              <a:gd name="T42" fmla="*/ 2147483647 w 107"/>
              <a:gd name="T43" fmla="*/ 2147483647 h 46"/>
              <a:gd name="T44" fmla="*/ 2147483647 w 107"/>
              <a:gd name="T45" fmla="*/ 2147483647 h 46"/>
              <a:gd name="T46" fmla="*/ 2147483647 w 107"/>
              <a:gd name="T47" fmla="*/ 2147483647 h 46"/>
              <a:gd name="T48" fmla="*/ 2147483647 w 107"/>
              <a:gd name="T49" fmla="*/ 2147483647 h 46"/>
              <a:gd name="T50" fmla="*/ 2147483647 w 107"/>
              <a:gd name="T51" fmla="*/ 2147483647 h 46"/>
              <a:gd name="T52" fmla="*/ 2147483647 w 107"/>
              <a:gd name="T53" fmla="*/ 2147483647 h 46"/>
              <a:gd name="T54" fmla="*/ 2147483647 w 107"/>
              <a:gd name="T55" fmla="*/ 2147483647 h 46"/>
              <a:gd name="T56" fmla="*/ 0 w 107"/>
              <a:gd name="T57" fmla="*/ 2147483647 h 46"/>
              <a:gd name="T58" fmla="*/ 0 w 107"/>
              <a:gd name="T59" fmla="*/ 2147483647 h 46"/>
              <a:gd name="T60" fmla="*/ 2147483647 w 107"/>
              <a:gd name="T61" fmla="*/ 2147483647 h 46"/>
              <a:gd name="T62" fmla="*/ 2147483647 w 107"/>
              <a:gd name="T63" fmla="*/ 2147483647 h 46"/>
              <a:gd name="T64" fmla="*/ 2147483647 w 107"/>
              <a:gd name="T65" fmla="*/ 2147483647 h 46"/>
              <a:gd name="T66" fmla="*/ 2147483647 w 107"/>
              <a:gd name="T67" fmla="*/ 2147483647 h 46"/>
              <a:gd name="T68" fmla="*/ 2147483647 w 107"/>
              <a:gd name="T69" fmla="*/ 2147483647 h 46"/>
              <a:gd name="T70" fmla="*/ 2147483647 w 107"/>
              <a:gd name="T71" fmla="*/ 2147483647 h 46"/>
              <a:gd name="T72" fmla="*/ 2147483647 w 107"/>
              <a:gd name="T73" fmla="*/ 2147483647 h 46"/>
              <a:gd name="T74" fmla="*/ 2147483647 w 107"/>
              <a:gd name="T75" fmla="*/ 2147483647 h 46"/>
              <a:gd name="T76" fmla="*/ 2147483647 w 107"/>
              <a:gd name="T77" fmla="*/ 2147483647 h 46"/>
              <a:gd name="T78" fmla="*/ 2147483647 w 107"/>
              <a:gd name="T79" fmla="*/ 2147483647 h 46"/>
              <a:gd name="T80" fmla="*/ 2147483647 w 107"/>
              <a:gd name="T81" fmla="*/ 2147483647 h 46"/>
              <a:gd name="T82" fmla="*/ 2147483647 w 107"/>
              <a:gd name="T83" fmla="*/ 2147483647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46"/>
              <a:gd name="T128" fmla="*/ 107 w 107"/>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46">
                <a:moveTo>
                  <a:pt x="65" y="8"/>
                </a:moveTo>
                <a:lnTo>
                  <a:pt x="69" y="6"/>
                </a:lnTo>
                <a:lnTo>
                  <a:pt x="71" y="4"/>
                </a:lnTo>
                <a:lnTo>
                  <a:pt x="75" y="2"/>
                </a:lnTo>
                <a:lnTo>
                  <a:pt x="79" y="0"/>
                </a:lnTo>
                <a:lnTo>
                  <a:pt x="85" y="2"/>
                </a:lnTo>
                <a:lnTo>
                  <a:pt x="91" y="4"/>
                </a:lnTo>
                <a:lnTo>
                  <a:pt x="95" y="6"/>
                </a:lnTo>
                <a:lnTo>
                  <a:pt x="101" y="6"/>
                </a:lnTo>
                <a:lnTo>
                  <a:pt x="103" y="14"/>
                </a:lnTo>
                <a:lnTo>
                  <a:pt x="107" y="18"/>
                </a:lnTo>
                <a:lnTo>
                  <a:pt x="101" y="24"/>
                </a:lnTo>
                <a:lnTo>
                  <a:pt x="99" y="30"/>
                </a:lnTo>
                <a:lnTo>
                  <a:pt x="95" y="38"/>
                </a:lnTo>
                <a:lnTo>
                  <a:pt x="93" y="40"/>
                </a:lnTo>
                <a:lnTo>
                  <a:pt x="79" y="42"/>
                </a:lnTo>
                <a:lnTo>
                  <a:pt x="75" y="44"/>
                </a:lnTo>
                <a:lnTo>
                  <a:pt x="73" y="44"/>
                </a:lnTo>
                <a:lnTo>
                  <a:pt x="65" y="46"/>
                </a:lnTo>
                <a:lnTo>
                  <a:pt x="52" y="44"/>
                </a:lnTo>
                <a:lnTo>
                  <a:pt x="42" y="40"/>
                </a:lnTo>
                <a:lnTo>
                  <a:pt x="36" y="38"/>
                </a:lnTo>
                <a:lnTo>
                  <a:pt x="26" y="36"/>
                </a:lnTo>
                <a:lnTo>
                  <a:pt x="22" y="36"/>
                </a:lnTo>
                <a:lnTo>
                  <a:pt x="22" y="38"/>
                </a:lnTo>
                <a:lnTo>
                  <a:pt x="10" y="38"/>
                </a:lnTo>
                <a:lnTo>
                  <a:pt x="8" y="38"/>
                </a:lnTo>
                <a:lnTo>
                  <a:pt x="4" y="36"/>
                </a:lnTo>
                <a:lnTo>
                  <a:pt x="0" y="32"/>
                </a:lnTo>
                <a:lnTo>
                  <a:pt x="0" y="28"/>
                </a:lnTo>
                <a:lnTo>
                  <a:pt x="6" y="28"/>
                </a:lnTo>
                <a:lnTo>
                  <a:pt x="18" y="28"/>
                </a:lnTo>
                <a:lnTo>
                  <a:pt x="24" y="28"/>
                </a:lnTo>
                <a:lnTo>
                  <a:pt x="32" y="24"/>
                </a:lnTo>
                <a:lnTo>
                  <a:pt x="46" y="24"/>
                </a:lnTo>
                <a:lnTo>
                  <a:pt x="44" y="20"/>
                </a:lnTo>
                <a:lnTo>
                  <a:pt x="46" y="14"/>
                </a:lnTo>
                <a:lnTo>
                  <a:pt x="50" y="12"/>
                </a:lnTo>
                <a:lnTo>
                  <a:pt x="54" y="8"/>
                </a:lnTo>
                <a:lnTo>
                  <a:pt x="58" y="6"/>
                </a:lnTo>
                <a:lnTo>
                  <a:pt x="56" y="6"/>
                </a:lnTo>
                <a:lnTo>
                  <a:pt x="65"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71" name="Freeform 187"/>
          <p:cNvSpPr/>
          <p:nvPr/>
        </p:nvSpPr>
        <p:spPr bwMode="auto">
          <a:xfrm>
            <a:off x="5367338" y="1731963"/>
            <a:ext cx="230187" cy="206375"/>
          </a:xfrm>
          <a:custGeom>
            <a:avLst/>
            <a:gdLst>
              <a:gd name="T0" fmla="*/ 2147483647 w 185"/>
              <a:gd name="T1" fmla="*/ 2147483647 h 162"/>
              <a:gd name="T2" fmla="*/ 0 w 185"/>
              <a:gd name="T3" fmla="*/ 2147483647 h 162"/>
              <a:gd name="T4" fmla="*/ 2147483647 w 185"/>
              <a:gd name="T5" fmla="*/ 2147483647 h 162"/>
              <a:gd name="T6" fmla="*/ 2147483647 w 185"/>
              <a:gd name="T7" fmla="*/ 2147483647 h 162"/>
              <a:gd name="T8" fmla="*/ 2147483647 w 185"/>
              <a:gd name="T9" fmla="*/ 2147483647 h 162"/>
              <a:gd name="T10" fmla="*/ 2147483647 w 185"/>
              <a:gd name="T11" fmla="*/ 2147483647 h 162"/>
              <a:gd name="T12" fmla="*/ 2147483647 w 185"/>
              <a:gd name="T13" fmla="*/ 2147483647 h 162"/>
              <a:gd name="T14" fmla="*/ 2147483647 w 185"/>
              <a:gd name="T15" fmla="*/ 2147483647 h 162"/>
              <a:gd name="T16" fmla="*/ 2147483647 w 185"/>
              <a:gd name="T17" fmla="*/ 2147483647 h 162"/>
              <a:gd name="T18" fmla="*/ 2147483647 w 185"/>
              <a:gd name="T19" fmla="*/ 2147483647 h 162"/>
              <a:gd name="T20" fmla="*/ 2147483647 w 185"/>
              <a:gd name="T21" fmla="*/ 2147483647 h 162"/>
              <a:gd name="T22" fmla="*/ 2147483647 w 185"/>
              <a:gd name="T23" fmla="*/ 0 h 162"/>
              <a:gd name="T24" fmla="*/ 2147483647 w 185"/>
              <a:gd name="T25" fmla="*/ 2147483647 h 162"/>
              <a:gd name="T26" fmla="*/ 2147483647 w 185"/>
              <a:gd name="T27" fmla="*/ 2147483647 h 162"/>
              <a:gd name="T28" fmla="*/ 2147483647 w 185"/>
              <a:gd name="T29" fmla="*/ 2147483647 h 162"/>
              <a:gd name="T30" fmla="*/ 2147483647 w 185"/>
              <a:gd name="T31" fmla="*/ 2147483647 h 162"/>
              <a:gd name="T32" fmla="*/ 2147483647 w 185"/>
              <a:gd name="T33" fmla="*/ 2147483647 h 162"/>
              <a:gd name="T34" fmla="*/ 2147483647 w 185"/>
              <a:gd name="T35" fmla="*/ 2147483647 h 162"/>
              <a:gd name="T36" fmla="*/ 2147483647 w 185"/>
              <a:gd name="T37" fmla="*/ 2147483647 h 162"/>
              <a:gd name="T38" fmla="*/ 2147483647 w 185"/>
              <a:gd name="T39" fmla="*/ 2147483647 h 162"/>
              <a:gd name="T40" fmla="*/ 2147483647 w 185"/>
              <a:gd name="T41" fmla="*/ 2147483647 h 162"/>
              <a:gd name="T42" fmla="*/ 2147483647 w 185"/>
              <a:gd name="T43" fmla="*/ 2147483647 h 162"/>
              <a:gd name="T44" fmla="*/ 2147483647 w 185"/>
              <a:gd name="T45" fmla="*/ 2147483647 h 162"/>
              <a:gd name="T46" fmla="*/ 2147483647 w 185"/>
              <a:gd name="T47" fmla="*/ 2147483647 h 162"/>
              <a:gd name="T48" fmla="*/ 2147483647 w 185"/>
              <a:gd name="T49" fmla="*/ 2147483647 h 162"/>
              <a:gd name="T50" fmla="*/ 2147483647 w 185"/>
              <a:gd name="T51" fmla="*/ 2147483647 h 162"/>
              <a:gd name="T52" fmla="*/ 2147483647 w 185"/>
              <a:gd name="T53" fmla="*/ 2147483647 h 162"/>
              <a:gd name="T54" fmla="*/ 2147483647 w 185"/>
              <a:gd name="T55" fmla="*/ 2147483647 h 162"/>
              <a:gd name="T56" fmla="*/ 2147483647 w 185"/>
              <a:gd name="T57" fmla="*/ 2147483647 h 162"/>
              <a:gd name="T58" fmla="*/ 2147483647 w 185"/>
              <a:gd name="T59" fmla="*/ 2147483647 h 162"/>
              <a:gd name="T60" fmla="*/ 2147483647 w 185"/>
              <a:gd name="T61" fmla="*/ 2147483647 h 162"/>
              <a:gd name="T62" fmla="*/ 2147483647 w 185"/>
              <a:gd name="T63" fmla="*/ 2147483647 h 162"/>
              <a:gd name="T64" fmla="*/ 2147483647 w 185"/>
              <a:gd name="T65" fmla="*/ 2147483647 h 162"/>
              <a:gd name="T66" fmla="*/ 2147483647 w 185"/>
              <a:gd name="T67" fmla="*/ 2147483647 h 162"/>
              <a:gd name="T68" fmla="*/ 2147483647 w 185"/>
              <a:gd name="T69" fmla="*/ 2147483647 h 162"/>
              <a:gd name="T70" fmla="*/ 2147483647 w 185"/>
              <a:gd name="T71" fmla="*/ 2147483647 h 162"/>
              <a:gd name="T72" fmla="*/ 2147483647 w 185"/>
              <a:gd name="T73" fmla="*/ 2147483647 h 162"/>
              <a:gd name="T74" fmla="*/ 2147483647 w 185"/>
              <a:gd name="T75" fmla="*/ 2147483647 h 162"/>
              <a:gd name="T76" fmla="*/ 2147483647 w 185"/>
              <a:gd name="T77" fmla="*/ 2147483647 h 162"/>
              <a:gd name="T78" fmla="*/ 2147483647 w 185"/>
              <a:gd name="T79" fmla="*/ 2147483647 h 162"/>
              <a:gd name="T80" fmla="*/ 2147483647 w 185"/>
              <a:gd name="T81" fmla="*/ 2147483647 h 162"/>
              <a:gd name="T82" fmla="*/ 2147483647 w 185"/>
              <a:gd name="T83" fmla="*/ 2147483647 h 162"/>
              <a:gd name="T84" fmla="*/ 2147483647 w 185"/>
              <a:gd name="T85" fmla="*/ 2147483647 h 162"/>
              <a:gd name="T86" fmla="*/ 2147483647 w 185"/>
              <a:gd name="T87" fmla="*/ 2147483647 h 162"/>
              <a:gd name="T88" fmla="*/ 2147483647 w 185"/>
              <a:gd name="T89" fmla="*/ 2147483647 h 162"/>
              <a:gd name="T90" fmla="*/ 2147483647 w 185"/>
              <a:gd name="T91" fmla="*/ 2147483647 h 162"/>
              <a:gd name="T92" fmla="*/ 2147483647 w 185"/>
              <a:gd name="T93" fmla="*/ 2147483647 h 162"/>
              <a:gd name="T94" fmla="*/ 2147483647 w 185"/>
              <a:gd name="T95" fmla="*/ 2147483647 h 162"/>
              <a:gd name="T96" fmla="*/ 2147483647 w 185"/>
              <a:gd name="T97" fmla="*/ 2147483647 h 1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5"/>
              <a:gd name="T148" fmla="*/ 0 h 162"/>
              <a:gd name="T149" fmla="*/ 185 w 185"/>
              <a:gd name="T150" fmla="*/ 162 h 16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5" h="162">
                <a:moveTo>
                  <a:pt x="18" y="56"/>
                </a:moveTo>
                <a:lnTo>
                  <a:pt x="12" y="52"/>
                </a:lnTo>
                <a:lnTo>
                  <a:pt x="8" y="46"/>
                </a:lnTo>
                <a:lnTo>
                  <a:pt x="0" y="36"/>
                </a:lnTo>
                <a:lnTo>
                  <a:pt x="8" y="30"/>
                </a:lnTo>
                <a:lnTo>
                  <a:pt x="8" y="28"/>
                </a:lnTo>
                <a:lnTo>
                  <a:pt x="6" y="26"/>
                </a:lnTo>
                <a:lnTo>
                  <a:pt x="4" y="24"/>
                </a:lnTo>
                <a:lnTo>
                  <a:pt x="4" y="22"/>
                </a:lnTo>
                <a:lnTo>
                  <a:pt x="4" y="18"/>
                </a:lnTo>
                <a:lnTo>
                  <a:pt x="18" y="18"/>
                </a:lnTo>
                <a:lnTo>
                  <a:pt x="20" y="16"/>
                </a:lnTo>
                <a:lnTo>
                  <a:pt x="22" y="14"/>
                </a:lnTo>
                <a:lnTo>
                  <a:pt x="24" y="14"/>
                </a:lnTo>
                <a:lnTo>
                  <a:pt x="28" y="16"/>
                </a:lnTo>
                <a:lnTo>
                  <a:pt x="32" y="18"/>
                </a:lnTo>
                <a:lnTo>
                  <a:pt x="36" y="18"/>
                </a:lnTo>
                <a:lnTo>
                  <a:pt x="36" y="14"/>
                </a:lnTo>
                <a:lnTo>
                  <a:pt x="40" y="12"/>
                </a:lnTo>
                <a:lnTo>
                  <a:pt x="46" y="10"/>
                </a:lnTo>
                <a:lnTo>
                  <a:pt x="52" y="8"/>
                </a:lnTo>
                <a:lnTo>
                  <a:pt x="52" y="2"/>
                </a:lnTo>
                <a:lnTo>
                  <a:pt x="64" y="2"/>
                </a:lnTo>
                <a:lnTo>
                  <a:pt x="64" y="0"/>
                </a:lnTo>
                <a:lnTo>
                  <a:pt x="68" y="0"/>
                </a:lnTo>
                <a:lnTo>
                  <a:pt x="74" y="2"/>
                </a:lnTo>
                <a:lnTo>
                  <a:pt x="80" y="2"/>
                </a:lnTo>
                <a:lnTo>
                  <a:pt x="94" y="8"/>
                </a:lnTo>
                <a:lnTo>
                  <a:pt x="96" y="8"/>
                </a:lnTo>
                <a:lnTo>
                  <a:pt x="96" y="16"/>
                </a:lnTo>
                <a:lnTo>
                  <a:pt x="88" y="24"/>
                </a:lnTo>
                <a:lnTo>
                  <a:pt x="86" y="28"/>
                </a:lnTo>
                <a:lnTo>
                  <a:pt x="86" y="32"/>
                </a:lnTo>
                <a:lnTo>
                  <a:pt x="84" y="38"/>
                </a:lnTo>
                <a:lnTo>
                  <a:pt x="84" y="44"/>
                </a:lnTo>
                <a:lnTo>
                  <a:pt x="84" y="48"/>
                </a:lnTo>
                <a:lnTo>
                  <a:pt x="88" y="52"/>
                </a:lnTo>
                <a:lnTo>
                  <a:pt x="96" y="58"/>
                </a:lnTo>
                <a:lnTo>
                  <a:pt x="107" y="62"/>
                </a:lnTo>
                <a:lnTo>
                  <a:pt x="109" y="64"/>
                </a:lnTo>
                <a:lnTo>
                  <a:pt x="115" y="68"/>
                </a:lnTo>
                <a:lnTo>
                  <a:pt x="119" y="72"/>
                </a:lnTo>
                <a:lnTo>
                  <a:pt x="121" y="80"/>
                </a:lnTo>
                <a:lnTo>
                  <a:pt x="125" y="86"/>
                </a:lnTo>
                <a:lnTo>
                  <a:pt x="131" y="90"/>
                </a:lnTo>
                <a:lnTo>
                  <a:pt x="135" y="92"/>
                </a:lnTo>
                <a:lnTo>
                  <a:pt x="137" y="92"/>
                </a:lnTo>
                <a:lnTo>
                  <a:pt x="139" y="90"/>
                </a:lnTo>
                <a:lnTo>
                  <a:pt x="141" y="94"/>
                </a:lnTo>
                <a:lnTo>
                  <a:pt x="145" y="98"/>
                </a:lnTo>
                <a:lnTo>
                  <a:pt x="149" y="102"/>
                </a:lnTo>
                <a:lnTo>
                  <a:pt x="161" y="108"/>
                </a:lnTo>
                <a:lnTo>
                  <a:pt x="173" y="114"/>
                </a:lnTo>
                <a:lnTo>
                  <a:pt x="179" y="120"/>
                </a:lnTo>
                <a:lnTo>
                  <a:pt x="185" y="124"/>
                </a:lnTo>
                <a:lnTo>
                  <a:pt x="179" y="124"/>
                </a:lnTo>
                <a:lnTo>
                  <a:pt x="173" y="124"/>
                </a:lnTo>
                <a:lnTo>
                  <a:pt x="169" y="122"/>
                </a:lnTo>
                <a:lnTo>
                  <a:pt x="163" y="118"/>
                </a:lnTo>
                <a:lnTo>
                  <a:pt x="159" y="118"/>
                </a:lnTo>
                <a:lnTo>
                  <a:pt x="153" y="120"/>
                </a:lnTo>
                <a:lnTo>
                  <a:pt x="153" y="124"/>
                </a:lnTo>
                <a:lnTo>
                  <a:pt x="153" y="126"/>
                </a:lnTo>
                <a:lnTo>
                  <a:pt x="155" y="128"/>
                </a:lnTo>
                <a:lnTo>
                  <a:pt x="159" y="132"/>
                </a:lnTo>
                <a:lnTo>
                  <a:pt x="161" y="136"/>
                </a:lnTo>
                <a:lnTo>
                  <a:pt x="163" y="138"/>
                </a:lnTo>
                <a:lnTo>
                  <a:pt x="163" y="140"/>
                </a:lnTo>
                <a:lnTo>
                  <a:pt x="163" y="144"/>
                </a:lnTo>
                <a:lnTo>
                  <a:pt x="161" y="146"/>
                </a:lnTo>
                <a:lnTo>
                  <a:pt x="155" y="144"/>
                </a:lnTo>
                <a:lnTo>
                  <a:pt x="155" y="152"/>
                </a:lnTo>
                <a:lnTo>
                  <a:pt x="155" y="154"/>
                </a:lnTo>
                <a:lnTo>
                  <a:pt x="151" y="158"/>
                </a:lnTo>
                <a:lnTo>
                  <a:pt x="147" y="162"/>
                </a:lnTo>
                <a:lnTo>
                  <a:pt x="141" y="162"/>
                </a:lnTo>
                <a:lnTo>
                  <a:pt x="141" y="156"/>
                </a:lnTo>
                <a:lnTo>
                  <a:pt x="145" y="152"/>
                </a:lnTo>
                <a:lnTo>
                  <a:pt x="147" y="148"/>
                </a:lnTo>
                <a:lnTo>
                  <a:pt x="147" y="142"/>
                </a:lnTo>
                <a:lnTo>
                  <a:pt x="147" y="136"/>
                </a:lnTo>
                <a:lnTo>
                  <a:pt x="145" y="132"/>
                </a:lnTo>
                <a:lnTo>
                  <a:pt x="141" y="126"/>
                </a:lnTo>
                <a:lnTo>
                  <a:pt x="135" y="124"/>
                </a:lnTo>
                <a:lnTo>
                  <a:pt x="129" y="120"/>
                </a:lnTo>
                <a:lnTo>
                  <a:pt x="119" y="112"/>
                </a:lnTo>
                <a:lnTo>
                  <a:pt x="107" y="104"/>
                </a:lnTo>
                <a:lnTo>
                  <a:pt x="84" y="92"/>
                </a:lnTo>
                <a:lnTo>
                  <a:pt x="74" y="84"/>
                </a:lnTo>
                <a:lnTo>
                  <a:pt x="64" y="74"/>
                </a:lnTo>
                <a:lnTo>
                  <a:pt x="56" y="64"/>
                </a:lnTo>
                <a:lnTo>
                  <a:pt x="52" y="50"/>
                </a:lnTo>
                <a:lnTo>
                  <a:pt x="42" y="48"/>
                </a:lnTo>
                <a:lnTo>
                  <a:pt x="36" y="44"/>
                </a:lnTo>
                <a:lnTo>
                  <a:pt x="30" y="46"/>
                </a:lnTo>
                <a:lnTo>
                  <a:pt x="28" y="50"/>
                </a:lnTo>
                <a:lnTo>
                  <a:pt x="24" y="54"/>
                </a:lnTo>
                <a:lnTo>
                  <a:pt x="20" y="56"/>
                </a:lnTo>
                <a:lnTo>
                  <a:pt x="18" y="5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72" name="Freeform 188"/>
          <p:cNvSpPr/>
          <p:nvPr/>
        </p:nvSpPr>
        <p:spPr bwMode="auto">
          <a:xfrm>
            <a:off x="5491163" y="1557338"/>
            <a:ext cx="176212" cy="125412"/>
          </a:xfrm>
          <a:custGeom>
            <a:avLst/>
            <a:gdLst>
              <a:gd name="T0" fmla="*/ 2147483647 w 141"/>
              <a:gd name="T1" fmla="*/ 2147483647 h 100"/>
              <a:gd name="T2" fmla="*/ 2147483647 w 141"/>
              <a:gd name="T3" fmla="*/ 2147483647 h 100"/>
              <a:gd name="T4" fmla="*/ 2147483647 w 141"/>
              <a:gd name="T5" fmla="*/ 2147483647 h 100"/>
              <a:gd name="T6" fmla="*/ 2147483647 w 141"/>
              <a:gd name="T7" fmla="*/ 2147483647 h 100"/>
              <a:gd name="T8" fmla="*/ 2147483647 w 141"/>
              <a:gd name="T9" fmla="*/ 2147483647 h 100"/>
              <a:gd name="T10" fmla="*/ 2147483647 w 141"/>
              <a:gd name="T11" fmla="*/ 2147483647 h 100"/>
              <a:gd name="T12" fmla="*/ 2147483647 w 141"/>
              <a:gd name="T13" fmla="*/ 2147483647 h 100"/>
              <a:gd name="T14" fmla="*/ 2147483647 w 141"/>
              <a:gd name="T15" fmla="*/ 2147483647 h 100"/>
              <a:gd name="T16" fmla="*/ 2147483647 w 141"/>
              <a:gd name="T17" fmla="*/ 2147483647 h 100"/>
              <a:gd name="T18" fmla="*/ 2147483647 w 141"/>
              <a:gd name="T19" fmla="*/ 2147483647 h 100"/>
              <a:gd name="T20" fmla="*/ 2147483647 w 141"/>
              <a:gd name="T21" fmla="*/ 2147483647 h 100"/>
              <a:gd name="T22" fmla="*/ 2147483647 w 141"/>
              <a:gd name="T23" fmla="*/ 2147483647 h 100"/>
              <a:gd name="T24" fmla="*/ 2147483647 w 141"/>
              <a:gd name="T25" fmla="*/ 2147483647 h 100"/>
              <a:gd name="T26" fmla="*/ 2147483647 w 141"/>
              <a:gd name="T27" fmla="*/ 2147483647 h 100"/>
              <a:gd name="T28" fmla="*/ 2147483647 w 141"/>
              <a:gd name="T29" fmla="*/ 2147483647 h 100"/>
              <a:gd name="T30" fmla="*/ 2147483647 w 141"/>
              <a:gd name="T31" fmla="*/ 2147483647 h 100"/>
              <a:gd name="T32" fmla="*/ 2147483647 w 141"/>
              <a:gd name="T33" fmla="*/ 2147483647 h 100"/>
              <a:gd name="T34" fmla="*/ 2147483647 w 141"/>
              <a:gd name="T35" fmla="*/ 2147483647 h 100"/>
              <a:gd name="T36" fmla="*/ 2147483647 w 141"/>
              <a:gd name="T37" fmla="*/ 2147483647 h 100"/>
              <a:gd name="T38" fmla="*/ 2147483647 w 141"/>
              <a:gd name="T39" fmla="*/ 2147483647 h 100"/>
              <a:gd name="T40" fmla="*/ 2147483647 w 141"/>
              <a:gd name="T41" fmla="*/ 2147483647 h 100"/>
              <a:gd name="T42" fmla="*/ 2147483647 w 141"/>
              <a:gd name="T43" fmla="*/ 2147483647 h 100"/>
              <a:gd name="T44" fmla="*/ 2147483647 w 141"/>
              <a:gd name="T45" fmla="*/ 2147483647 h 100"/>
              <a:gd name="T46" fmla="*/ 2147483647 w 141"/>
              <a:gd name="T47" fmla="*/ 2147483647 h 100"/>
              <a:gd name="T48" fmla="*/ 0 w 141"/>
              <a:gd name="T49" fmla="*/ 2147483647 h 100"/>
              <a:gd name="T50" fmla="*/ 0 w 141"/>
              <a:gd name="T51" fmla="*/ 2147483647 h 100"/>
              <a:gd name="T52" fmla="*/ 2147483647 w 141"/>
              <a:gd name="T53" fmla="*/ 2147483647 h 100"/>
              <a:gd name="T54" fmla="*/ 2147483647 w 141"/>
              <a:gd name="T55" fmla="*/ 2147483647 h 100"/>
              <a:gd name="T56" fmla="*/ 2147483647 w 141"/>
              <a:gd name="T57" fmla="*/ 2147483647 h 100"/>
              <a:gd name="T58" fmla="*/ 2147483647 w 141"/>
              <a:gd name="T59" fmla="*/ 0 h 100"/>
              <a:gd name="T60" fmla="*/ 2147483647 w 141"/>
              <a:gd name="T61" fmla="*/ 0 h 100"/>
              <a:gd name="T62" fmla="*/ 2147483647 w 141"/>
              <a:gd name="T63" fmla="*/ 2147483647 h 100"/>
              <a:gd name="T64" fmla="*/ 2147483647 w 141"/>
              <a:gd name="T65" fmla="*/ 2147483647 h 100"/>
              <a:gd name="T66" fmla="*/ 2147483647 w 141"/>
              <a:gd name="T67" fmla="*/ 2147483647 h 100"/>
              <a:gd name="T68" fmla="*/ 2147483647 w 141"/>
              <a:gd name="T69" fmla="*/ 2147483647 h 100"/>
              <a:gd name="T70" fmla="*/ 2147483647 w 141"/>
              <a:gd name="T71" fmla="*/ 2147483647 h 100"/>
              <a:gd name="T72" fmla="*/ 2147483647 w 141"/>
              <a:gd name="T73" fmla="*/ 2147483647 h 100"/>
              <a:gd name="T74" fmla="*/ 2147483647 w 141"/>
              <a:gd name="T75" fmla="*/ 2147483647 h 100"/>
              <a:gd name="T76" fmla="*/ 2147483647 w 141"/>
              <a:gd name="T77" fmla="*/ 2147483647 h 100"/>
              <a:gd name="T78" fmla="*/ 2147483647 w 141"/>
              <a:gd name="T79" fmla="*/ 2147483647 h 100"/>
              <a:gd name="T80" fmla="*/ 2147483647 w 141"/>
              <a:gd name="T81" fmla="*/ 2147483647 h 100"/>
              <a:gd name="T82" fmla="*/ 2147483647 w 141"/>
              <a:gd name="T83" fmla="*/ 2147483647 h 100"/>
              <a:gd name="T84" fmla="*/ 2147483647 w 141"/>
              <a:gd name="T85" fmla="*/ 2147483647 h 100"/>
              <a:gd name="T86" fmla="*/ 2147483647 w 141"/>
              <a:gd name="T87" fmla="*/ 2147483647 h 100"/>
              <a:gd name="T88" fmla="*/ 2147483647 w 141"/>
              <a:gd name="T89" fmla="*/ 2147483647 h 100"/>
              <a:gd name="T90" fmla="*/ 2147483647 w 141"/>
              <a:gd name="T91" fmla="*/ 2147483647 h 100"/>
              <a:gd name="T92" fmla="*/ 2147483647 w 141"/>
              <a:gd name="T93" fmla="*/ 2147483647 h 100"/>
              <a:gd name="T94" fmla="*/ 2147483647 w 141"/>
              <a:gd name="T95" fmla="*/ 2147483647 h 100"/>
              <a:gd name="T96" fmla="*/ 2147483647 w 141"/>
              <a:gd name="T97" fmla="*/ 2147483647 h 100"/>
              <a:gd name="T98" fmla="*/ 2147483647 w 141"/>
              <a:gd name="T99" fmla="*/ 2147483647 h 100"/>
              <a:gd name="T100" fmla="*/ 2147483647 w 141"/>
              <a:gd name="T101" fmla="*/ 2147483647 h 100"/>
              <a:gd name="T102" fmla="*/ 2147483647 w 141"/>
              <a:gd name="T103" fmla="*/ 2147483647 h 100"/>
              <a:gd name="T104" fmla="*/ 2147483647 w 141"/>
              <a:gd name="T105" fmla="*/ 2147483647 h 100"/>
              <a:gd name="T106" fmla="*/ 2147483647 w 141"/>
              <a:gd name="T107" fmla="*/ 2147483647 h 100"/>
              <a:gd name="T108" fmla="*/ 2147483647 w 141"/>
              <a:gd name="T109" fmla="*/ 2147483647 h 1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0"/>
              <a:gd name="T167" fmla="*/ 141 w 141"/>
              <a:gd name="T168" fmla="*/ 100 h 1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0">
                <a:moveTo>
                  <a:pt x="121" y="100"/>
                </a:moveTo>
                <a:lnTo>
                  <a:pt x="117" y="100"/>
                </a:lnTo>
                <a:lnTo>
                  <a:pt x="111" y="100"/>
                </a:lnTo>
                <a:lnTo>
                  <a:pt x="101" y="98"/>
                </a:lnTo>
                <a:lnTo>
                  <a:pt x="91" y="100"/>
                </a:lnTo>
                <a:lnTo>
                  <a:pt x="85" y="100"/>
                </a:lnTo>
                <a:lnTo>
                  <a:pt x="83" y="100"/>
                </a:lnTo>
                <a:lnTo>
                  <a:pt x="81" y="96"/>
                </a:lnTo>
                <a:lnTo>
                  <a:pt x="75" y="96"/>
                </a:lnTo>
                <a:lnTo>
                  <a:pt x="71" y="96"/>
                </a:lnTo>
                <a:lnTo>
                  <a:pt x="69" y="96"/>
                </a:lnTo>
                <a:lnTo>
                  <a:pt x="67" y="94"/>
                </a:lnTo>
                <a:lnTo>
                  <a:pt x="65" y="88"/>
                </a:lnTo>
                <a:lnTo>
                  <a:pt x="61" y="86"/>
                </a:lnTo>
                <a:lnTo>
                  <a:pt x="55" y="84"/>
                </a:lnTo>
                <a:lnTo>
                  <a:pt x="47" y="82"/>
                </a:lnTo>
                <a:lnTo>
                  <a:pt x="43" y="78"/>
                </a:lnTo>
                <a:lnTo>
                  <a:pt x="41" y="82"/>
                </a:lnTo>
                <a:lnTo>
                  <a:pt x="37" y="82"/>
                </a:lnTo>
                <a:lnTo>
                  <a:pt x="35" y="82"/>
                </a:lnTo>
                <a:lnTo>
                  <a:pt x="35" y="78"/>
                </a:lnTo>
                <a:lnTo>
                  <a:pt x="13" y="72"/>
                </a:lnTo>
                <a:lnTo>
                  <a:pt x="13" y="62"/>
                </a:lnTo>
                <a:lnTo>
                  <a:pt x="7" y="48"/>
                </a:lnTo>
                <a:lnTo>
                  <a:pt x="0" y="36"/>
                </a:lnTo>
                <a:lnTo>
                  <a:pt x="0" y="18"/>
                </a:lnTo>
                <a:lnTo>
                  <a:pt x="5" y="18"/>
                </a:lnTo>
                <a:lnTo>
                  <a:pt x="13" y="16"/>
                </a:lnTo>
                <a:lnTo>
                  <a:pt x="25" y="10"/>
                </a:lnTo>
                <a:lnTo>
                  <a:pt x="41" y="0"/>
                </a:lnTo>
                <a:lnTo>
                  <a:pt x="59" y="0"/>
                </a:lnTo>
                <a:lnTo>
                  <a:pt x="61" y="4"/>
                </a:lnTo>
                <a:lnTo>
                  <a:pt x="61" y="6"/>
                </a:lnTo>
                <a:lnTo>
                  <a:pt x="65" y="8"/>
                </a:lnTo>
                <a:lnTo>
                  <a:pt x="75" y="6"/>
                </a:lnTo>
                <a:lnTo>
                  <a:pt x="113" y="6"/>
                </a:lnTo>
                <a:lnTo>
                  <a:pt x="117" y="10"/>
                </a:lnTo>
                <a:lnTo>
                  <a:pt x="119" y="12"/>
                </a:lnTo>
                <a:lnTo>
                  <a:pt x="123" y="14"/>
                </a:lnTo>
                <a:lnTo>
                  <a:pt x="125" y="16"/>
                </a:lnTo>
                <a:lnTo>
                  <a:pt x="129" y="22"/>
                </a:lnTo>
                <a:lnTo>
                  <a:pt x="131" y="28"/>
                </a:lnTo>
                <a:lnTo>
                  <a:pt x="131" y="34"/>
                </a:lnTo>
                <a:lnTo>
                  <a:pt x="135" y="40"/>
                </a:lnTo>
                <a:lnTo>
                  <a:pt x="129" y="44"/>
                </a:lnTo>
                <a:lnTo>
                  <a:pt x="127" y="46"/>
                </a:lnTo>
                <a:lnTo>
                  <a:pt x="125" y="46"/>
                </a:lnTo>
                <a:lnTo>
                  <a:pt x="125" y="50"/>
                </a:lnTo>
                <a:lnTo>
                  <a:pt x="127" y="54"/>
                </a:lnTo>
                <a:lnTo>
                  <a:pt x="133" y="62"/>
                </a:lnTo>
                <a:lnTo>
                  <a:pt x="141" y="76"/>
                </a:lnTo>
                <a:lnTo>
                  <a:pt x="135" y="80"/>
                </a:lnTo>
                <a:lnTo>
                  <a:pt x="131" y="88"/>
                </a:lnTo>
                <a:lnTo>
                  <a:pt x="121" y="98"/>
                </a:lnTo>
                <a:lnTo>
                  <a:pt x="121" y="10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73" name="Freeform 189"/>
          <p:cNvSpPr/>
          <p:nvPr/>
        </p:nvSpPr>
        <p:spPr bwMode="auto">
          <a:xfrm>
            <a:off x="5602288" y="1833563"/>
            <a:ext cx="34925" cy="66675"/>
          </a:xfrm>
          <a:custGeom>
            <a:avLst/>
            <a:gdLst>
              <a:gd name="T0" fmla="*/ 2147483647 w 28"/>
              <a:gd name="T1" fmla="*/ 2147483647 h 52"/>
              <a:gd name="T2" fmla="*/ 2147483647 w 28"/>
              <a:gd name="T3" fmla="*/ 2147483647 h 52"/>
              <a:gd name="T4" fmla="*/ 2147483647 w 28"/>
              <a:gd name="T5" fmla="*/ 2147483647 h 52"/>
              <a:gd name="T6" fmla="*/ 2147483647 w 28"/>
              <a:gd name="T7" fmla="*/ 2147483647 h 52"/>
              <a:gd name="T8" fmla="*/ 2147483647 w 28"/>
              <a:gd name="T9" fmla="*/ 2147483647 h 52"/>
              <a:gd name="T10" fmla="*/ 2147483647 w 28"/>
              <a:gd name="T11" fmla="*/ 2147483647 h 52"/>
              <a:gd name="T12" fmla="*/ 2147483647 w 28"/>
              <a:gd name="T13" fmla="*/ 2147483647 h 52"/>
              <a:gd name="T14" fmla="*/ 2147483647 w 28"/>
              <a:gd name="T15" fmla="*/ 2147483647 h 52"/>
              <a:gd name="T16" fmla="*/ 2147483647 w 28"/>
              <a:gd name="T17" fmla="*/ 2147483647 h 52"/>
              <a:gd name="T18" fmla="*/ 0 w 28"/>
              <a:gd name="T19" fmla="*/ 2147483647 h 52"/>
              <a:gd name="T20" fmla="*/ 2147483647 w 28"/>
              <a:gd name="T21" fmla="*/ 2147483647 h 52"/>
              <a:gd name="T22" fmla="*/ 2147483647 w 28"/>
              <a:gd name="T23" fmla="*/ 2147483647 h 52"/>
              <a:gd name="T24" fmla="*/ 2147483647 w 28"/>
              <a:gd name="T25" fmla="*/ 0 h 52"/>
              <a:gd name="T26" fmla="*/ 2147483647 w 28"/>
              <a:gd name="T27" fmla="*/ 0 h 52"/>
              <a:gd name="T28" fmla="*/ 2147483647 w 28"/>
              <a:gd name="T29" fmla="*/ 0 h 52"/>
              <a:gd name="T30" fmla="*/ 2147483647 w 28"/>
              <a:gd name="T31" fmla="*/ 2147483647 h 52"/>
              <a:gd name="T32" fmla="*/ 2147483647 w 28"/>
              <a:gd name="T33" fmla="*/ 2147483647 h 52"/>
              <a:gd name="T34" fmla="*/ 2147483647 w 28"/>
              <a:gd name="T35" fmla="*/ 2147483647 h 52"/>
              <a:gd name="T36" fmla="*/ 2147483647 w 28"/>
              <a:gd name="T37" fmla="*/ 2147483647 h 52"/>
              <a:gd name="T38" fmla="*/ 2147483647 w 28"/>
              <a:gd name="T39" fmla="*/ 2147483647 h 52"/>
              <a:gd name="T40" fmla="*/ 2147483647 w 28"/>
              <a:gd name="T41" fmla="*/ 2147483647 h 52"/>
              <a:gd name="T42" fmla="*/ 2147483647 w 28"/>
              <a:gd name="T43" fmla="*/ 2147483647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
              <a:gd name="T67" fmla="*/ 0 h 52"/>
              <a:gd name="T68" fmla="*/ 28 w 28"/>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 h="52">
                <a:moveTo>
                  <a:pt x="28" y="30"/>
                </a:moveTo>
                <a:lnTo>
                  <a:pt x="28" y="38"/>
                </a:lnTo>
                <a:lnTo>
                  <a:pt x="24" y="42"/>
                </a:lnTo>
                <a:lnTo>
                  <a:pt x="20" y="46"/>
                </a:lnTo>
                <a:lnTo>
                  <a:pt x="16" y="52"/>
                </a:lnTo>
                <a:lnTo>
                  <a:pt x="12" y="46"/>
                </a:lnTo>
                <a:lnTo>
                  <a:pt x="8" y="42"/>
                </a:lnTo>
                <a:lnTo>
                  <a:pt x="6" y="26"/>
                </a:lnTo>
                <a:lnTo>
                  <a:pt x="4" y="16"/>
                </a:lnTo>
                <a:lnTo>
                  <a:pt x="0" y="8"/>
                </a:lnTo>
                <a:lnTo>
                  <a:pt x="2" y="6"/>
                </a:lnTo>
                <a:lnTo>
                  <a:pt x="2" y="2"/>
                </a:lnTo>
                <a:lnTo>
                  <a:pt x="2" y="0"/>
                </a:lnTo>
                <a:lnTo>
                  <a:pt x="6" y="0"/>
                </a:lnTo>
                <a:lnTo>
                  <a:pt x="10" y="0"/>
                </a:lnTo>
                <a:lnTo>
                  <a:pt x="12" y="2"/>
                </a:lnTo>
                <a:lnTo>
                  <a:pt x="18" y="8"/>
                </a:lnTo>
                <a:lnTo>
                  <a:pt x="18" y="16"/>
                </a:lnTo>
                <a:lnTo>
                  <a:pt x="18" y="22"/>
                </a:lnTo>
                <a:lnTo>
                  <a:pt x="22" y="28"/>
                </a:lnTo>
                <a:lnTo>
                  <a:pt x="26" y="28"/>
                </a:lnTo>
                <a:lnTo>
                  <a:pt x="28" y="3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74" name="Freeform 190"/>
          <p:cNvSpPr/>
          <p:nvPr/>
        </p:nvSpPr>
        <p:spPr bwMode="auto">
          <a:xfrm>
            <a:off x="5622925" y="1852613"/>
            <a:ext cx="117475" cy="123825"/>
          </a:xfrm>
          <a:custGeom>
            <a:avLst/>
            <a:gdLst>
              <a:gd name="T0" fmla="*/ 2147483647 w 94"/>
              <a:gd name="T1" fmla="*/ 2147483647 h 98"/>
              <a:gd name="T2" fmla="*/ 2147483647 w 94"/>
              <a:gd name="T3" fmla="*/ 2147483647 h 98"/>
              <a:gd name="T4" fmla="*/ 2147483647 w 94"/>
              <a:gd name="T5" fmla="*/ 2147483647 h 98"/>
              <a:gd name="T6" fmla="*/ 2147483647 w 94"/>
              <a:gd name="T7" fmla="*/ 2147483647 h 98"/>
              <a:gd name="T8" fmla="*/ 2147483647 w 94"/>
              <a:gd name="T9" fmla="*/ 2147483647 h 98"/>
              <a:gd name="T10" fmla="*/ 2147483647 w 94"/>
              <a:gd name="T11" fmla="*/ 2147483647 h 98"/>
              <a:gd name="T12" fmla="*/ 2147483647 w 94"/>
              <a:gd name="T13" fmla="*/ 2147483647 h 98"/>
              <a:gd name="T14" fmla="*/ 2147483647 w 94"/>
              <a:gd name="T15" fmla="*/ 2147483647 h 98"/>
              <a:gd name="T16" fmla="*/ 2147483647 w 94"/>
              <a:gd name="T17" fmla="*/ 2147483647 h 98"/>
              <a:gd name="T18" fmla="*/ 2147483647 w 94"/>
              <a:gd name="T19" fmla="*/ 0 h 98"/>
              <a:gd name="T20" fmla="*/ 2147483647 w 94"/>
              <a:gd name="T21" fmla="*/ 2147483647 h 98"/>
              <a:gd name="T22" fmla="*/ 2147483647 w 94"/>
              <a:gd name="T23" fmla="*/ 2147483647 h 98"/>
              <a:gd name="T24" fmla="*/ 2147483647 w 94"/>
              <a:gd name="T25" fmla="*/ 2147483647 h 98"/>
              <a:gd name="T26" fmla="*/ 2147483647 w 94"/>
              <a:gd name="T27" fmla="*/ 2147483647 h 98"/>
              <a:gd name="T28" fmla="*/ 2147483647 w 94"/>
              <a:gd name="T29" fmla="*/ 2147483647 h 98"/>
              <a:gd name="T30" fmla="*/ 2147483647 w 94"/>
              <a:gd name="T31" fmla="*/ 2147483647 h 98"/>
              <a:gd name="T32" fmla="*/ 2147483647 w 94"/>
              <a:gd name="T33" fmla="*/ 2147483647 h 98"/>
              <a:gd name="T34" fmla="*/ 2147483647 w 94"/>
              <a:gd name="T35" fmla="*/ 2147483647 h 98"/>
              <a:gd name="T36" fmla="*/ 2147483647 w 94"/>
              <a:gd name="T37" fmla="*/ 2147483647 h 98"/>
              <a:gd name="T38" fmla="*/ 2147483647 w 94"/>
              <a:gd name="T39" fmla="*/ 2147483647 h 98"/>
              <a:gd name="T40" fmla="*/ 2147483647 w 94"/>
              <a:gd name="T41" fmla="*/ 2147483647 h 98"/>
              <a:gd name="T42" fmla="*/ 2147483647 w 94"/>
              <a:gd name="T43" fmla="*/ 2147483647 h 98"/>
              <a:gd name="T44" fmla="*/ 2147483647 w 94"/>
              <a:gd name="T45" fmla="*/ 2147483647 h 98"/>
              <a:gd name="T46" fmla="*/ 2147483647 w 94"/>
              <a:gd name="T47" fmla="*/ 2147483647 h 98"/>
              <a:gd name="T48" fmla="*/ 2147483647 w 94"/>
              <a:gd name="T49" fmla="*/ 2147483647 h 98"/>
              <a:gd name="T50" fmla="*/ 2147483647 w 94"/>
              <a:gd name="T51" fmla="*/ 2147483647 h 98"/>
              <a:gd name="T52" fmla="*/ 2147483647 w 94"/>
              <a:gd name="T53" fmla="*/ 2147483647 h 98"/>
              <a:gd name="T54" fmla="*/ 2147483647 w 94"/>
              <a:gd name="T55" fmla="*/ 2147483647 h 98"/>
              <a:gd name="T56" fmla="*/ 2147483647 w 94"/>
              <a:gd name="T57" fmla="*/ 2147483647 h 98"/>
              <a:gd name="T58" fmla="*/ 2147483647 w 94"/>
              <a:gd name="T59" fmla="*/ 2147483647 h 98"/>
              <a:gd name="T60" fmla="*/ 2147483647 w 94"/>
              <a:gd name="T61" fmla="*/ 2147483647 h 98"/>
              <a:gd name="T62" fmla="*/ 2147483647 w 94"/>
              <a:gd name="T63" fmla="*/ 2147483647 h 98"/>
              <a:gd name="T64" fmla="*/ 2147483647 w 94"/>
              <a:gd name="T65" fmla="*/ 2147483647 h 98"/>
              <a:gd name="T66" fmla="*/ 2147483647 w 94"/>
              <a:gd name="T67" fmla="*/ 2147483647 h 98"/>
              <a:gd name="T68" fmla="*/ 2147483647 w 94"/>
              <a:gd name="T69" fmla="*/ 2147483647 h 98"/>
              <a:gd name="T70" fmla="*/ 2147483647 w 94"/>
              <a:gd name="T71" fmla="*/ 2147483647 h 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4"/>
              <a:gd name="T109" fmla="*/ 0 h 98"/>
              <a:gd name="T110" fmla="*/ 94 w 94"/>
              <a:gd name="T111" fmla="*/ 98 h 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4" h="98">
                <a:moveTo>
                  <a:pt x="12" y="14"/>
                </a:moveTo>
                <a:lnTo>
                  <a:pt x="20" y="12"/>
                </a:lnTo>
                <a:lnTo>
                  <a:pt x="30" y="10"/>
                </a:lnTo>
                <a:lnTo>
                  <a:pt x="36" y="8"/>
                </a:lnTo>
                <a:lnTo>
                  <a:pt x="38" y="6"/>
                </a:lnTo>
                <a:lnTo>
                  <a:pt x="38" y="2"/>
                </a:lnTo>
                <a:lnTo>
                  <a:pt x="38" y="4"/>
                </a:lnTo>
                <a:lnTo>
                  <a:pt x="42" y="4"/>
                </a:lnTo>
                <a:lnTo>
                  <a:pt x="48" y="4"/>
                </a:lnTo>
                <a:lnTo>
                  <a:pt x="54" y="2"/>
                </a:lnTo>
                <a:lnTo>
                  <a:pt x="60" y="0"/>
                </a:lnTo>
                <a:lnTo>
                  <a:pt x="64" y="2"/>
                </a:lnTo>
                <a:lnTo>
                  <a:pt x="66" y="4"/>
                </a:lnTo>
                <a:lnTo>
                  <a:pt x="70" y="6"/>
                </a:lnTo>
                <a:lnTo>
                  <a:pt x="76" y="6"/>
                </a:lnTo>
                <a:lnTo>
                  <a:pt x="78" y="6"/>
                </a:lnTo>
                <a:lnTo>
                  <a:pt x="80" y="4"/>
                </a:lnTo>
                <a:lnTo>
                  <a:pt x="84" y="4"/>
                </a:lnTo>
                <a:lnTo>
                  <a:pt x="86" y="0"/>
                </a:lnTo>
                <a:lnTo>
                  <a:pt x="88" y="0"/>
                </a:lnTo>
                <a:lnTo>
                  <a:pt x="90" y="2"/>
                </a:lnTo>
                <a:lnTo>
                  <a:pt x="90" y="4"/>
                </a:lnTo>
                <a:lnTo>
                  <a:pt x="94" y="6"/>
                </a:lnTo>
                <a:lnTo>
                  <a:pt x="94" y="16"/>
                </a:lnTo>
                <a:lnTo>
                  <a:pt x="58" y="16"/>
                </a:lnTo>
                <a:lnTo>
                  <a:pt x="60" y="20"/>
                </a:lnTo>
                <a:lnTo>
                  <a:pt x="62" y="24"/>
                </a:lnTo>
                <a:lnTo>
                  <a:pt x="58" y="24"/>
                </a:lnTo>
                <a:lnTo>
                  <a:pt x="56" y="26"/>
                </a:lnTo>
                <a:lnTo>
                  <a:pt x="56" y="28"/>
                </a:lnTo>
                <a:lnTo>
                  <a:pt x="50" y="28"/>
                </a:lnTo>
                <a:lnTo>
                  <a:pt x="46" y="26"/>
                </a:lnTo>
                <a:lnTo>
                  <a:pt x="40" y="20"/>
                </a:lnTo>
                <a:lnTo>
                  <a:pt x="38" y="22"/>
                </a:lnTo>
                <a:lnTo>
                  <a:pt x="38" y="24"/>
                </a:lnTo>
                <a:lnTo>
                  <a:pt x="40" y="28"/>
                </a:lnTo>
                <a:lnTo>
                  <a:pt x="40" y="32"/>
                </a:lnTo>
                <a:lnTo>
                  <a:pt x="44" y="38"/>
                </a:lnTo>
                <a:lnTo>
                  <a:pt x="48" y="44"/>
                </a:lnTo>
                <a:lnTo>
                  <a:pt x="54" y="48"/>
                </a:lnTo>
                <a:lnTo>
                  <a:pt x="66" y="56"/>
                </a:lnTo>
                <a:lnTo>
                  <a:pt x="70" y="60"/>
                </a:lnTo>
                <a:lnTo>
                  <a:pt x="74" y="64"/>
                </a:lnTo>
                <a:lnTo>
                  <a:pt x="66" y="64"/>
                </a:lnTo>
                <a:lnTo>
                  <a:pt x="64" y="68"/>
                </a:lnTo>
                <a:lnTo>
                  <a:pt x="60" y="68"/>
                </a:lnTo>
                <a:lnTo>
                  <a:pt x="56" y="66"/>
                </a:lnTo>
                <a:lnTo>
                  <a:pt x="52" y="64"/>
                </a:lnTo>
                <a:lnTo>
                  <a:pt x="54" y="70"/>
                </a:lnTo>
                <a:lnTo>
                  <a:pt x="58" y="74"/>
                </a:lnTo>
                <a:lnTo>
                  <a:pt x="52" y="76"/>
                </a:lnTo>
                <a:lnTo>
                  <a:pt x="46" y="74"/>
                </a:lnTo>
                <a:lnTo>
                  <a:pt x="48" y="82"/>
                </a:lnTo>
                <a:lnTo>
                  <a:pt x="50" y="84"/>
                </a:lnTo>
                <a:lnTo>
                  <a:pt x="52" y="90"/>
                </a:lnTo>
                <a:lnTo>
                  <a:pt x="54" y="98"/>
                </a:lnTo>
                <a:lnTo>
                  <a:pt x="48" y="92"/>
                </a:lnTo>
                <a:lnTo>
                  <a:pt x="42" y="90"/>
                </a:lnTo>
                <a:lnTo>
                  <a:pt x="38" y="88"/>
                </a:lnTo>
                <a:lnTo>
                  <a:pt x="38" y="84"/>
                </a:lnTo>
                <a:lnTo>
                  <a:pt x="34" y="84"/>
                </a:lnTo>
                <a:lnTo>
                  <a:pt x="30" y="82"/>
                </a:lnTo>
                <a:lnTo>
                  <a:pt x="26" y="82"/>
                </a:lnTo>
                <a:lnTo>
                  <a:pt x="24" y="78"/>
                </a:lnTo>
                <a:lnTo>
                  <a:pt x="20" y="68"/>
                </a:lnTo>
                <a:lnTo>
                  <a:pt x="18" y="58"/>
                </a:lnTo>
                <a:lnTo>
                  <a:pt x="14" y="48"/>
                </a:lnTo>
                <a:lnTo>
                  <a:pt x="12" y="46"/>
                </a:lnTo>
                <a:lnTo>
                  <a:pt x="0" y="36"/>
                </a:lnTo>
                <a:lnTo>
                  <a:pt x="4" y="30"/>
                </a:lnTo>
                <a:lnTo>
                  <a:pt x="8" y="26"/>
                </a:lnTo>
                <a:lnTo>
                  <a:pt x="12" y="22"/>
                </a:lnTo>
                <a:lnTo>
                  <a:pt x="12" y="1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75" name="Freeform 191"/>
          <p:cNvSpPr/>
          <p:nvPr/>
        </p:nvSpPr>
        <p:spPr bwMode="auto">
          <a:xfrm>
            <a:off x="5545138" y="1668463"/>
            <a:ext cx="98425" cy="49212"/>
          </a:xfrm>
          <a:custGeom>
            <a:avLst/>
            <a:gdLst>
              <a:gd name="T0" fmla="*/ 2147483647 w 78"/>
              <a:gd name="T1" fmla="*/ 0 h 40"/>
              <a:gd name="T2" fmla="*/ 2147483647 w 78"/>
              <a:gd name="T3" fmla="*/ 2147483647 h 40"/>
              <a:gd name="T4" fmla="*/ 2147483647 w 78"/>
              <a:gd name="T5" fmla="*/ 2147483647 h 40"/>
              <a:gd name="T6" fmla="*/ 2147483647 w 78"/>
              <a:gd name="T7" fmla="*/ 2147483647 h 40"/>
              <a:gd name="T8" fmla="*/ 2147483647 w 78"/>
              <a:gd name="T9" fmla="*/ 2147483647 h 40"/>
              <a:gd name="T10" fmla="*/ 2147483647 w 78"/>
              <a:gd name="T11" fmla="*/ 2147483647 h 40"/>
              <a:gd name="T12" fmla="*/ 2147483647 w 78"/>
              <a:gd name="T13" fmla="*/ 2147483647 h 40"/>
              <a:gd name="T14" fmla="*/ 2147483647 w 78"/>
              <a:gd name="T15" fmla="*/ 2147483647 h 40"/>
              <a:gd name="T16" fmla="*/ 2147483647 w 78"/>
              <a:gd name="T17" fmla="*/ 2147483647 h 40"/>
              <a:gd name="T18" fmla="*/ 2147483647 w 78"/>
              <a:gd name="T19" fmla="*/ 2147483647 h 40"/>
              <a:gd name="T20" fmla="*/ 2147483647 w 78"/>
              <a:gd name="T21" fmla="*/ 2147483647 h 40"/>
              <a:gd name="T22" fmla="*/ 2147483647 w 78"/>
              <a:gd name="T23" fmla="*/ 2147483647 h 40"/>
              <a:gd name="T24" fmla="*/ 2147483647 w 78"/>
              <a:gd name="T25" fmla="*/ 2147483647 h 40"/>
              <a:gd name="T26" fmla="*/ 2147483647 w 78"/>
              <a:gd name="T27" fmla="*/ 2147483647 h 40"/>
              <a:gd name="T28" fmla="*/ 2147483647 w 78"/>
              <a:gd name="T29" fmla="*/ 2147483647 h 40"/>
              <a:gd name="T30" fmla="*/ 2147483647 w 78"/>
              <a:gd name="T31" fmla="*/ 2147483647 h 40"/>
              <a:gd name="T32" fmla="*/ 2147483647 w 78"/>
              <a:gd name="T33" fmla="*/ 2147483647 h 40"/>
              <a:gd name="T34" fmla="*/ 2147483647 w 78"/>
              <a:gd name="T35" fmla="*/ 2147483647 h 40"/>
              <a:gd name="T36" fmla="*/ 2147483647 w 78"/>
              <a:gd name="T37" fmla="*/ 2147483647 h 40"/>
              <a:gd name="T38" fmla="*/ 2147483647 w 78"/>
              <a:gd name="T39" fmla="*/ 2147483647 h 40"/>
              <a:gd name="T40" fmla="*/ 2147483647 w 78"/>
              <a:gd name="T41" fmla="*/ 2147483647 h 40"/>
              <a:gd name="T42" fmla="*/ 2147483647 w 78"/>
              <a:gd name="T43" fmla="*/ 2147483647 h 40"/>
              <a:gd name="T44" fmla="*/ 2147483647 w 78"/>
              <a:gd name="T45" fmla="*/ 2147483647 h 40"/>
              <a:gd name="T46" fmla="*/ 2147483647 w 78"/>
              <a:gd name="T47" fmla="*/ 2147483647 h 40"/>
              <a:gd name="T48" fmla="*/ 2147483647 w 78"/>
              <a:gd name="T49" fmla="*/ 2147483647 h 40"/>
              <a:gd name="T50" fmla="*/ 2147483647 w 78"/>
              <a:gd name="T51" fmla="*/ 2147483647 h 40"/>
              <a:gd name="T52" fmla="*/ 2147483647 w 78"/>
              <a:gd name="T53" fmla="*/ 2147483647 h 40"/>
              <a:gd name="T54" fmla="*/ 0 w 78"/>
              <a:gd name="T55" fmla="*/ 2147483647 h 40"/>
              <a:gd name="T56" fmla="*/ 2147483647 w 78"/>
              <a:gd name="T57" fmla="*/ 2147483647 h 40"/>
              <a:gd name="T58" fmla="*/ 2147483647 w 78"/>
              <a:gd name="T59" fmla="*/ 2147483647 h 40"/>
              <a:gd name="T60" fmla="*/ 2147483647 w 78"/>
              <a:gd name="T61" fmla="*/ 2147483647 h 40"/>
              <a:gd name="T62" fmla="*/ 2147483647 w 78"/>
              <a:gd name="T63" fmla="*/ 2147483647 h 40"/>
              <a:gd name="T64" fmla="*/ 2147483647 w 78"/>
              <a:gd name="T65" fmla="*/ 2147483647 h 40"/>
              <a:gd name="T66" fmla="*/ 2147483647 w 78"/>
              <a:gd name="T67" fmla="*/ 2147483647 h 40"/>
              <a:gd name="T68" fmla="*/ 2147483647 w 78"/>
              <a:gd name="T69" fmla="*/ 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
              <a:gd name="T106" fmla="*/ 0 h 40"/>
              <a:gd name="T107" fmla="*/ 78 w 7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 h="40">
                <a:moveTo>
                  <a:pt x="22" y="0"/>
                </a:moveTo>
                <a:lnTo>
                  <a:pt x="24" y="6"/>
                </a:lnTo>
                <a:lnTo>
                  <a:pt x="26" y="8"/>
                </a:lnTo>
                <a:lnTo>
                  <a:pt x="28" y="8"/>
                </a:lnTo>
                <a:lnTo>
                  <a:pt x="32" y="8"/>
                </a:lnTo>
                <a:lnTo>
                  <a:pt x="38" y="8"/>
                </a:lnTo>
                <a:lnTo>
                  <a:pt x="40" y="12"/>
                </a:lnTo>
                <a:lnTo>
                  <a:pt x="42" y="12"/>
                </a:lnTo>
                <a:lnTo>
                  <a:pt x="48" y="12"/>
                </a:lnTo>
                <a:lnTo>
                  <a:pt x="58" y="10"/>
                </a:lnTo>
                <a:lnTo>
                  <a:pt x="68" y="12"/>
                </a:lnTo>
                <a:lnTo>
                  <a:pt x="74" y="12"/>
                </a:lnTo>
                <a:lnTo>
                  <a:pt x="78" y="12"/>
                </a:lnTo>
                <a:lnTo>
                  <a:pt x="78" y="16"/>
                </a:lnTo>
                <a:lnTo>
                  <a:pt x="76" y="24"/>
                </a:lnTo>
                <a:lnTo>
                  <a:pt x="76" y="26"/>
                </a:lnTo>
                <a:lnTo>
                  <a:pt x="72" y="26"/>
                </a:lnTo>
                <a:lnTo>
                  <a:pt x="64" y="24"/>
                </a:lnTo>
                <a:lnTo>
                  <a:pt x="56" y="24"/>
                </a:lnTo>
                <a:lnTo>
                  <a:pt x="52" y="24"/>
                </a:lnTo>
                <a:lnTo>
                  <a:pt x="50" y="26"/>
                </a:lnTo>
                <a:lnTo>
                  <a:pt x="46" y="30"/>
                </a:lnTo>
                <a:lnTo>
                  <a:pt x="36" y="34"/>
                </a:lnTo>
                <a:lnTo>
                  <a:pt x="20" y="40"/>
                </a:lnTo>
                <a:lnTo>
                  <a:pt x="12" y="38"/>
                </a:lnTo>
                <a:lnTo>
                  <a:pt x="6" y="34"/>
                </a:lnTo>
                <a:lnTo>
                  <a:pt x="2" y="30"/>
                </a:lnTo>
                <a:lnTo>
                  <a:pt x="0" y="22"/>
                </a:lnTo>
                <a:lnTo>
                  <a:pt x="6" y="16"/>
                </a:lnTo>
                <a:lnTo>
                  <a:pt x="12" y="14"/>
                </a:lnTo>
                <a:lnTo>
                  <a:pt x="18" y="12"/>
                </a:lnTo>
                <a:lnTo>
                  <a:pt x="18" y="10"/>
                </a:lnTo>
                <a:lnTo>
                  <a:pt x="18" y="6"/>
                </a:lnTo>
                <a:lnTo>
                  <a:pt x="20" y="6"/>
                </a:lnTo>
                <a:lnTo>
                  <a:pt x="22"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76" name="Freeform 192"/>
          <p:cNvSpPr/>
          <p:nvPr/>
        </p:nvSpPr>
        <p:spPr bwMode="auto">
          <a:xfrm>
            <a:off x="5461000" y="1647825"/>
            <a:ext cx="112713" cy="50800"/>
          </a:xfrm>
          <a:custGeom>
            <a:avLst/>
            <a:gdLst>
              <a:gd name="T0" fmla="*/ 2147483647 w 89"/>
              <a:gd name="T1" fmla="*/ 2147483647 h 40"/>
              <a:gd name="T2" fmla="*/ 2147483647 w 89"/>
              <a:gd name="T3" fmla="*/ 2147483647 h 40"/>
              <a:gd name="T4" fmla="*/ 2147483647 w 89"/>
              <a:gd name="T5" fmla="*/ 2147483647 h 40"/>
              <a:gd name="T6" fmla="*/ 2147483647 w 89"/>
              <a:gd name="T7" fmla="*/ 2147483647 h 40"/>
              <a:gd name="T8" fmla="*/ 2147483647 w 89"/>
              <a:gd name="T9" fmla="*/ 2147483647 h 40"/>
              <a:gd name="T10" fmla="*/ 2147483647 w 89"/>
              <a:gd name="T11" fmla="*/ 2147483647 h 40"/>
              <a:gd name="T12" fmla="*/ 2147483647 w 89"/>
              <a:gd name="T13" fmla="*/ 2147483647 h 40"/>
              <a:gd name="T14" fmla="*/ 2147483647 w 89"/>
              <a:gd name="T15" fmla="*/ 2147483647 h 40"/>
              <a:gd name="T16" fmla="*/ 2147483647 w 89"/>
              <a:gd name="T17" fmla="*/ 2147483647 h 40"/>
              <a:gd name="T18" fmla="*/ 2147483647 w 89"/>
              <a:gd name="T19" fmla="*/ 0 h 40"/>
              <a:gd name="T20" fmla="*/ 2147483647 w 89"/>
              <a:gd name="T21" fmla="*/ 0 h 40"/>
              <a:gd name="T22" fmla="*/ 2147483647 w 89"/>
              <a:gd name="T23" fmla="*/ 0 h 40"/>
              <a:gd name="T24" fmla="*/ 0 w 89"/>
              <a:gd name="T25" fmla="*/ 2147483647 h 40"/>
              <a:gd name="T26" fmla="*/ 2147483647 w 89"/>
              <a:gd name="T27" fmla="*/ 2147483647 h 40"/>
              <a:gd name="T28" fmla="*/ 2147483647 w 89"/>
              <a:gd name="T29" fmla="*/ 2147483647 h 40"/>
              <a:gd name="T30" fmla="*/ 2147483647 w 89"/>
              <a:gd name="T31" fmla="*/ 2147483647 h 40"/>
              <a:gd name="T32" fmla="*/ 2147483647 w 89"/>
              <a:gd name="T33" fmla="*/ 2147483647 h 40"/>
              <a:gd name="T34" fmla="*/ 2147483647 w 89"/>
              <a:gd name="T35" fmla="*/ 2147483647 h 40"/>
              <a:gd name="T36" fmla="*/ 2147483647 w 89"/>
              <a:gd name="T37" fmla="*/ 2147483647 h 40"/>
              <a:gd name="T38" fmla="*/ 2147483647 w 89"/>
              <a:gd name="T39" fmla="*/ 2147483647 h 40"/>
              <a:gd name="T40" fmla="*/ 2147483647 w 89"/>
              <a:gd name="T41" fmla="*/ 2147483647 h 40"/>
              <a:gd name="T42" fmla="*/ 2147483647 w 89"/>
              <a:gd name="T43" fmla="*/ 2147483647 h 40"/>
              <a:gd name="T44" fmla="*/ 2147483647 w 89"/>
              <a:gd name="T45" fmla="*/ 2147483647 h 40"/>
              <a:gd name="T46" fmla="*/ 2147483647 w 89"/>
              <a:gd name="T47" fmla="*/ 2147483647 h 40"/>
              <a:gd name="T48" fmla="*/ 2147483647 w 89"/>
              <a:gd name="T49" fmla="*/ 2147483647 h 40"/>
              <a:gd name="T50" fmla="*/ 2147483647 w 89"/>
              <a:gd name="T51" fmla="*/ 2147483647 h 40"/>
              <a:gd name="T52" fmla="*/ 2147483647 w 89"/>
              <a:gd name="T53" fmla="*/ 2147483647 h 40"/>
              <a:gd name="T54" fmla="*/ 2147483647 w 89"/>
              <a:gd name="T55" fmla="*/ 2147483647 h 40"/>
              <a:gd name="T56" fmla="*/ 2147483647 w 89"/>
              <a:gd name="T57" fmla="*/ 2147483647 h 40"/>
              <a:gd name="T58" fmla="*/ 2147483647 w 89"/>
              <a:gd name="T59" fmla="*/ 2147483647 h 40"/>
              <a:gd name="T60" fmla="*/ 2147483647 w 89"/>
              <a:gd name="T61" fmla="*/ 2147483647 h 40"/>
              <a:gd name="T62" fmla="*/ 2147483647 w 89"/>
              <a:gd name="T63" fmla="*/ 2147483647 h 40"/>
              <a:gd name="T64" fmla="*/ 2147483647 w 89"/>
              <a:gd name="T65" fmla="*/ 2147483647 h 40"/>
              <a:gd name="T66" fmla="*/ 2147483647 w 89"/>
              <a:gd name="T67" fmla="*/ 2147483647 h 40"/>
              <a:gd name="T68" fmla="*/ 2147483647 w 89"/>
              <a:gd name="T69" fmla="*/ 2147483647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9"/>
              <a:gd name="T106" fmla="*/ 0 h 40"/>
              <a:gd name="T107" fmla="*/ 89 w 89"/>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9" h="40">
                <a:moveTo>
                  <a:pt x="89" y="16"/>
                </a:moveTo>
                <a:lnTo>
                  <a:pt x="85" y="14"/>
                </a:lnTo>
                <a:lnTo>
                  <a:pt x="79" y="12"/>
                </a:lnTo>
                <a:lnTo>
                  <a:pt x="71" y="10"/>
                </a:lnTo>
                <a:lnTo>
                  <a:pt x="67" y="6"/>
                </a:lnTo>
                <a:lnTo>
                  <a:pt x="65" y="10"/>
                </a:lnTo>
                <a:lnTo>
                  <a:pt x="61" y="10"/>
                </a:lnTo>
                <a:lnTo>
                  <a:pt x="59" y="10"/>
                </a:lnTo>
                <a:lnTo>
                  <a:pt x="59" y="6"/>
                </a:lnTo>
                <a:lnTo>
                  <a:pt x="37" y="0"/>
                </a:lnTo>
                <a:lnTo>
                  <a:pt x="31" y="0"/>
                </a:lnTo>
                <a:lnTo>
                  <a:pt x="29" y="0"/>
                </a:lnTo>
                <a:lnTo>
                  <a:pt x="0" y="10"/>
                </a:lnTo>
                <a:lnTo>
                  <a:pt x="2" y="14"/>
                </a:lnTo>
                <a:lnTo>
                  <a:pt x="2" y="20"/>
                </a:lnTo>
                <a:lnTo>
                  <a:pt x="10" y="26"/>
                </a:lnTo>
                <a:lnTo>
                  <a:pt x="18" y="32"/>
                </a:lnTo>
                <a:lnTo>
                  <a:pt x="24" y="38"/>
                </a:lnTo>
                <a:lnTo>
                  <a:pt x="31" y="40"/>
                </a:lnTo>
                <a:lnTo>
                  <a:pt x="35" y="38"/>
                </a:lnTo>
                <a:lnTo>
                  <a:pt x="37" y="36"/>
                </a:lnTo>
                <a:lnTo>
                  <a:pt x="41" y="34"/>
                </a:lnTo>
                <a:lnTo>
                  <a:pt x="45" y="32"/>
                </a:lnTo>
                <a:lnTo>
                  <a:pt x="51" y="34"/>
                </a:lnTo>
                <a:lnTo>
                  <a:pt x="55" y="36"/>
                </a:lnTo>
                <a:lnTo>
                  <a:pt x="61" y="38"/>
                </a:lnTo>
                <a:lnTo>
                  <a:pt x="65" y="38"/>
                </a:lnTo>
                <a:lnTo>
                  <a:pt x="67" y="38"/>
                </a:lnTo>
                <a:lnTo>
                  <a:pt x="73" y="32"/>
                </a:lnTo>
                <a:lnTo>
                  <a:pt x="79" y="30"/>
                </a:lnTo>
                <a:lnTo>
                  <a:pt x="85" y="28"/>
                </a:lnTo>
                <a:lnTo>
                  <a:pt x="85" y="26"/>
                </a:lnTo>
                <a:lnTo>
                  <a:pt x="85" y="22"/>
                </a:lnTo>
                <a:lnTo>
                  <a:pt x="87" y="22"/>
                </a:lnTo>
                <a:lnTo>
                  <a:pt x="89" y="1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77" name="Freeform 193"/>
          <p:cNvSpPr/>
          <p:nvPr/>
        </p:nvSpPr>
        <p:spPr bwMode="auto">
          <a:xfrm>
            <a:off x="5722938" y="1695450"/>
            <a:ext cx="61912" cy="61913"/>
          </a:xfrm>
          <a:custGeom>
            <a:avLst/>
            <a:gdLst>
              <a:gd name="T0" fmla="*/ 2147483647 w 50"/>
              <a:gd name="T1" fmla="*/ 2147483647 h 50"/>
              <a:gd name="T2" fmla="*/ 2147483647 w 50"/>
              <a:gd name="T3" fmla="*/ 2147483647 h 50"/>
              <a:gd name="T4" fmla="*/ 2147483647 w 50"/>
              <a:gd name="T5" fmla="*/ 2147483647 h 50"/>
              <a:gd name="T6" fmla="*/ 2147483647 w 50"/>
              <a:gd name="T7" fmla="*/ 2147483647 h 50"/>
              <a:gd name="T8" fmla="*/ 2147483647 w 50"/>
              <a:gd name="T9" fmla="*/ 2147483647 h 50"/>
              <a:gd name="T10" fmla="*/ 0 w 50"/>
              <a:gd name="T11" fmla="*/ 2147483647 h 50"/>
              <a:gd name="T12" fmla="*/ 2147483647 w 50"/>
              <a:gd name="T13" fmla="*/ 0 h 50"/>
              <a:gd name="T14" fmla="*/ 2147483647 w 50"/>
              <a:gd name="T15" fmla="*/ 2147483647 h 50"/>
              <a:gd name="T16" fmla="*/ 2147483647 w 50"/>
              <a:gd name="T17" fmla="*/ 2147483647 h 50"/>
              <a:gd name="T18" fmla="*/ 2147483647 w 50"/>
              <a:gd name="T19" fmla="*/ 2147483647 h 50"/>
              <a:gd name="T20" fmla="*/ 2147483647 w 50"/>
              <a:gd name="T21" fmla="*/ 2147483647 h 50"/>
              <a:gd name="T22" fmla="*/ 2147483647 w 50"/>
              <a:gd name="T23" fmla="*/ 2147483647 h 50"/>
              <a:gd name="T24" fmla="*/ 2147483647 w 50"/>
              <a:gd name="T25" fmla="*/ 2147483647 h 50"/>
              <a:gd name="T26" fmla="*/ 2147483647 w 50"/>
              <a:gd name="T27" fmla="*/ 2147483647 h 50"/>
              <a:gd name="T28" fmla="*/ 2147483647 w 50"/>
              <a:gd name="T29" fmla="*/ 2147483647 h 50"/>
              <a:gd name="T30" fmla="*/ 2147483647 w 50"/>
              <a:gd name="T31" fmla="*/ 2147483647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0"/>
              <a:gd name="T49" fmla="*/ 0 h 50"/>
              <a:gd name="T50" fmla="*/ 50 w 50"/>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0" h="50">
                <a:moveTo>
                  <a:pt x="26" y="50"/>
                </a:moveTo>
                <a:lnTo>
                  <a:pt x="22" y="34"/>
                </a:lnTo>
                <a:lnTo>
                  <a:pt x="18" y="24"/>
                </a:lnTo>
                <a:lnTo>
                  <a:pt x="14" y="16"/>
                </a:lnTo>
                <a:lnTo>
                  <a:pt x="8" y="10"/>
                </a:lnTo>
                <a:lnTo>
                  <a:pt x="0" y="8"/>
                </a:lnTo>
                <a:lnTo>
                  <a:pt x="16" y="0"/>
                </a:lnTo>
                <a:lnTo>
                  <a:pt x="24" y="2"/>
                </a:lnTo>
                <a:lnTo>
                  <a:pt x="32" y="6"/>
                </a:lnTo>
                <a:lnTo>
                  <a:pt x="40" y="18"/>
                </a:lnTo>
                <a:lnTo>
                  <a:pt x="44" y="24"/>
                </a:lnTo>
                <a:lnTo>
                  <a:pt x="50" y="36"/>
                </a:lnTo>
                <a:lnTo>
                  <a:pt x="34" y="34"/>
                </a:lnTo>
                <a:lnTo>
                  <a:pt x="34" y="44"/>
                </a:lnTo>
                <a:lnTo>
                  <a:pt x="26" y="48"/>
                </a:lnTo>
                <a:lnTo>
                  <a:pt x="26" y="5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78" name="Freeform 194"/>
          <p:cNvSpPr/>
          <p:nvPr/>
        </p:nvSpPr>
        <p:spPr bwMode="auto">
          <a:xfrm>
            <a:off x="5535613" y="1698625"/>
            <a:ext cx="120650" cy="63500"/>
          </a:xfrm>
          <a:custGeom>
            <a:avLst/>
            <a:gdLst>
              <a:gd name="T0" fmla="*/ 2147483647 w 96"/>
              <a:gd name="T1" fmla="*/ 2147483647 h 50"/>
              <a:gd name="T2" fmla="*/ 2147483647 w 96"/>
              <a:gd name="T3" fmla="*/ 2147483647 h 50"/>
              <a:gd name="T4" fmla="*/ 2147483647 w 96"/>
              <a:gd name="T5" fmla="*/ 2147483647 h 50"/>
              <a:gd name="T6" fmla="*/ 2147483647 w 96"/>
              <a:gd name="T7" fmla="*/ 2147483647 h 50"/>
              <a:gd name="T8" fmla="*/ 2147483647 w 96"/>
              <a:gd name="T9" fmla="*/ 2147483647 h 50"/>
              <a:gd name="T10" fmla="*/ 2147483647 w 96"/>
              <a:gd name="T11" fmla="*/ 2147483647 h 50"/>
              <a:gd name="T12" fmla="*/ 2147483647 w 96"/>
              <a:gd name="T13" fmla="*/ 2147483647 h 50"/>
              <a:gd name="T14" fmla="*/ 2147483647 w 96"/>
              <a:gd name="T15" fmla="*/ 2147483647 h 50"/>
              <a:gd name="T16" fmla="*/ 2147483647 w 96"/>
              <a:gd name="T17" fmla="*/ 2147483647 h 50"/>
              <a:gd name="T18" fmla="*/ 2147483647 w 96"/>
              <a:gd name="T19" fmla="*/ 2147483647 h 50"/>
              <a:gd name="T20" fmla="*/ 0 w 96"/>
              <a:gd name="T21" fmla="*/ 2147483647 h 50"/>
              <a:gd name="T22" fmla="*/ 2147483647 w 96"/>
              <a:gd name="T23" fmla="*/ 2147483647 h 50"/>
              <a:gd name="T24" fmla="*/ 2147483647 w 96"/>
              <a:gd name="T25" fmla="*/ 2147483647 h 50"/>
              <a:gd name="T26" fmla="*/ 2147483647 w 96"/>
              <a:gd name="T27" fmla="*/ 2147483647 h 50"/>
              <a:gd name="T28" fmla="*/ 2147483647 w 96"/>
              <a:gd name="T29" fmla="*/ 2147483647 h 50"/>
              <a:gd name="T30" fmla="*/ 2147483647 w 96"/>
              <a:gd name="T31" fmla="*/ 2147483647 h 50"/>
              <a:gd name="T32" fmla="*/ 2147483647 w 96"/>
              <a:gd name="T33" fmla="*/ 2147483647 h 50"/>
              <a:gd name="T34" fmla="*/ 2147483647 w 96"/>
              <a:gd name="T35" fmla="*/ 2147483647 h 50"/>
              <a:gd name="T36" fmla="*/ 2147483647 w 96"/>
              <a:gd name="T37" fmla="*/ 2147483647 h 50"/>
              <a:gd name="T38" fmla="*/ 2147483647 w 96"/>
              <a:gd name="T39" fmla="*/ 2147483647 h 50"/>
              <a:gd name="T40" fmla="*/ 2147483647 w 96"/>
              <a:gd name="T41" fmla="*/ 0 h 50"/>
              <a:gd name="T42" fmla="*/ 2147483647 w 96"/>
              <a:gd name="T43" fmla="*/ 0 h 50"/>
              <a:gd name="T44" fmla="*/ 2147483647 w 96"/>
              <a:gd name="T45" fmla="*/ 0 h 50"/>
              <a:gd name="T46" fmla="*/ 2147483647 w 96"/>
              <a:gd name="T47" fmla="*/ 2147483647 h 50"/>
              <a:gd name="T48" fmla="*/ 2147483647 w 96"/>
              <a:gd name="T49" fmla="*/ 2147483647 h 50"/>
              <a:gd name="T50" fmla="*/ 2147483647 w 96"/>
              <a:gd name="T51" fmla="*/ 2147483647 h 50"/>
              <a:gd name="T52" fmla="*/ 2147483647 w 96"/>
              <a:gd name="T53" fmla="*/ 2147483647 h 50"/>
              <a:gd name="T54" fmla="*/ 2147483647 w 96"/>
              <a:gd name="T55" fmla="*/ 2147483647 h 50"/>
              <a:gd name="T56" fmla="*/ 2147483647 w 96"/>
              <a:gd name="T57" fmla="*/ 2147483647 h 50"/>
              <a:gd name="T58" fmla="*/ 2147483647 w 96"/>
              <a:gd name="T59" fmla="*/ 2147483647 h 50"/>
              <a:gd name="T60" fmla="*/ 2147483647 w 96"/>
              <a:gd name="T61" fmla="*/ 2147483647 h 50"/>
              <a:gd name="T62" fmla="*/ 2147483647 w 96"/>
              <a:gd name="T63" fmla="*/ 2147483647 h 50"/>
              <a:gd name="T64" fmla="*/ 2147483647 w 96"/>
              <a:gd name="T65" fmla="*/ 2147483647 h 50"/>
              <a:gd name="T66" fmla="*/ 2147483647 w 96"/>
              <a:gd name="T67" fmla="*/ 2147483647 h 50"/>
              <a:gd name="T68" fmla="*/ 2147483647 w 96"/>
              <a:gd name="T69" fmla="*/ 2147483647 h 50"/>
              <a:gd name="T70" fmla="*/ 2147483647 w 96"/>
              <a:gd name="T71" fmla="*/ 2147483647 h 50"/>
              <a:gd name="T72" fmla="*/ 2147483647 w 96"/>
              <a:gd name="T73" fmla="*/ 2147483647 h 50"/>
              <a:gd name="T74" fmla="*/ 2147483647 w 96"/>
              <a:gd name="T75" fmla="*/ 2147483647 h 50"/>
              <a:gd name="T76" fmla="*/ 2147483647 w 96"/>
              <a:gd name="T77" fmla="*/ 2147483647 h 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50"/>
              <a:gd name="T119" fmla="*/ 96 w 96"/>
              <a:gd name="T120" fmla="*/ 50 h 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50">
                <a:moveTo>
                  <a:pt x="58" y="46"/>
                </a:moveTo>
                <a:lnTo>
                  <a:pt x="56" y="44"/>
                </a:lnTo>
                <a:lnTo>
                  <a:pt x="54" y="42"/>
                </a:lnTo>
                <a:lnTo>
                  <a:pt x="44" y="46"/>
                </a:lnTo>
                <a:lnTo>
                  <a:pt x="38" y="48"/>
                </a:lnTo>
                <a:lnTo>
                  <a:pt x="30" y="50"/>
                </a:lnTo>
                <a:lnTo>
                  <a:pt x="26" y="50"/>
                </a:lnTo>
                <a:lnTo>
                  <a:pt x="22" y="48"/>
                </a:lnTo>
                <a:lnTo>
                  <a:pt x="16" y="44"/>
                </a:lnTo>
                <a:lnTo>
                  <a:pt x="8" y="38"/>
                </a:lnTo>
                <a:lnTo>
                  <a:pt x="0" y="32"/>
                </a:lnTo>
                <a:lnTo>
                  <a:pt x="2" y="30"/>
                </a:lnTo>
                <a:lnTo>
                  <a:pt x="6" y="22"/>
                </a:lnTo>
                <a:lnTo>
                  <a:pt x="8" y="16"/>
                </a:lnTo>
                <a:lnTo>
                  <a:pt x="14" y="10"/>
                </a:lnTo>
                <a:lnTo>
                  <a:pt x="20" y="14"/>
                </a:lnTo>
                <a:lnTo>
                  <a:pt x="28" y="16"/>
                </a:lnTo>
                <a:lnTo>
                  <a:pt x="44" y="10"/>
                </a:lnTo>
                <a:lnTo>
                  <a:pt x="54" y="6"/>
                </a:lnTo>
                <a:lnTo>
                  <a:pt x="58" y="2"/>
                </a:lnTo>
                <a:lnTo>
                  <a:pt x="60" y="0"/>
                </a:lnTo>
                <a:lnTo>
                  <a:pt x="64" y="0"/>
                </a:lnTo>
                <a:lnTo>
                  <a:pt x="72" y="0"/>
                </a:lnTo>
                <a:lnTo>
                  <a:pt x="80" y="2"/>
                </a:lnTo>
                <a:lnTo>
                  <a:pt x="84" y="2"/>
                </a:lnTo>
                <a:lnTo>
                  <a:pt x="86" y="4"/>
                </a:lnTo>
                <a:lnTo>
                  <a:pt x="90" y="6"/>
                </a:lnTo>
                <a:lnTo>
                  <a:pt x="96" y="8"/>
                </a:lnTo>
                <a:lnTo>
                  <a:pt x="94" y="14"/>
                </a:lnTo>
                <a:lnTo>
                  <a:pt x="90" y="16"/>
                </a:lnTo>
                <a:lnTo>
                  <a:pt x="86" y="18"/>
                </a:lnTo>
                <a:lnTo>
                  <a:pt x="82" y="22"/>
                </a:lnTo>
                <a:lnTo>
                  <a:pt x="82" y="30"/>
                </a:lnTo>
                <a:lnTo>
                  <a:pt x="80" y="36"/>
                </a:lnTo>
                <a:lnTo>
                  <a:pt x="78" y="38"/>
                </a:lnTo>
                <a:lnTo>
                  <a:pt x="74" y="42"/>
                </a:lnTo>
                <a:lnTo>
                  <a:pt x="68" y="42"/>
                </a:lnTo>
                <a:lnTo>
                  <a:pt x="62" y="42"/>
                </a:lnTo>
                <a:lnTo>
                  <a:pt x="58" y="4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79" name="Freeform 195"/>
          <p:cNvSpPr/>
          <p:nvPr/>
        </p:nvSpPr>
        <p:spPr bwMode="auto">
          <a:xfrm>
            <a:off x="5640388" y="1601788"/>
            <a:ext cx="323850" cy="187325"/>
          </a:xfrm>
          <a:custGeom>
            <a:avLst/>
            <a:gdLst>
              <a:gd name="T0" fmla="*/ 2147483647 w 260"/>
              <a:gd name="T1" fmla="*/ 2147483647 h 148"/>
              <a:gd name="T2" fmla="*/ 2147483647 w 260"/>
              <a:gd name="T3" fmla="*/ 2147483647 h 148"/>
              <a:gd name="T4" fmla="*/ 2147483647 w 260"/>
              <a:gd name="T5" fmla="*/ 2147483647 h 148"/>
              <a:gd name="T6" fmla="*/ 2147483647 w 260"/>
              <a:gd name="T7" fmla="*/ 2147483647 h 148"/>
              <a:gd name="T8" fmla="*/ 2147483647 w 260"/>
              <a:gd name="T9" fmla="*/ 2147483647 h 148"/>
              <a:gd name="T10" fmla="*/ 2147483647 w 260"/>
              <a:gd name="T11" fmla="*/ 2147483647 h 148"/>
              <a:gd name="T12" fmla="*/ 2147483647 w 260"/>
              <a:gd name="T13" fmla="*/ 2147483647 h 148"/>
              <a:gd name="T14" fmla="*/ 2147483647 w 260"/>
              <a:gd name="T15" fmla="*/ 2147483647 h 148"/>
              <a:gd name="T16" fmla="*/ 2147483647 w 260"/>
              <a:gd name="T17" fmla="*/ 2147483647 h 148"/>
              <a:gd name="T18" fmla="*/ 2147483647 w 260"/>
              <a:gd name="T19" fmla="*/ 2147483647 h 148"/>
              <a:gd name="T20" fmla="*/ 2147483647 w 260"/>
              <a:gd name="T21" fmla="*/ 2147483647 h 148"/>
              <a:gd name="T22" fmla="*/ 2147483647 w 260"/>
              <a:gd name="T23" fmla="*/ 2147483647 h 148"/>
              <a:gd name="T24" fmla="*/ 2147483647 w 260"/>
              <a:gd name="T25" fmla="*/ 2147483647 h 148"/>
              <a:gd name="T26" fmla="*/ 2147483647 w 260"/>
              <a:gd name="T27" fmla="*/ 2147483647 h 148"/>
              <a:gd name="T28" fmla="*/ 2147483647 w 260"/>
              <a:gd name="T29" fmla="*/ 2147483647 h 148"/>
              <a:gd name="T30" fmla="*/ 2147483647 w 260"/>
              <a:gd name="T31" fmla="*/ 2147483647 h 148"/>
              <a:gd name="T32" fmla="*/ 2147483647 w 260"/>
              <a:gd name="T33" fmla="*/ 2147483647 h 148"/>
              <a:gd name="T34" fmla="*/ 2147483647 w 260"/>
              <a:gd name="T35" fmla="*/ 2147483647 h 148"/>
              <a:gd name="T36" fmla="*/ 2147483647 w 260"/>
              <a:gd name="T37" fmla="*/ 2147483647 h 148"/>
              <a:gd name="T38" fmla="*/ 2147483647 w 260"/>
              <a:gd name="T39" fmla="*/ 2147483647 h 148"/>
              <a:gd name="T40" fmla="*/ 2147483647 w 260"/>
              <a:gd name="T41" fmla="*/ 2147483647 h 148"/>
              <a:gd name="T42" fmla="*/ 2147483647 w 260"/>
              <a:gd name="T43" fmla="*/ 2147483647 h 148"/>
              <a:gd name="T44" fmla="*/ 2147483647 w 260"/>
              <a:gd name="T45" fmla="*/ 2147483647 h 148"/>
              <a:gd name="T46" fmla="*/ 2147483647 w 260"/>
              <a:gd name="T47" fmla="*/ 2147483647 h 148"/>
              <a:gd name="T48" fmla="*/ 2147483647 w 260"/>
              <a:gd name="T49" fmla="*/ 2147483647 h 148"/>
              <a:gd name="T50" fmla="*/ 2147483647 w 260"/>
              <a:gd name="T51" fmla="*/ 2147483647 h 148"/>
              <a:gd name="T52" fmla="*/ 2147483647 w 260"/>
              <a:gd name="T53" fmla="*/ 2147483647 h 148"/>
              <a:gd name="T54" fmla="*/ 2147483647 w 260"/>
              <a:gd name="T55" fmla="*/ 2147483647 h 148"/>
              <a:gd name="T56" fmla="*/ 2147483647 w 260"/>
              <a:gd name="T57" fmla="*/ 2147483647 h 148"/>
              <a:gd name="T58" fmla="*/ 2147483647 w 260"/>
              <a:gd name="T59" fmla="*/ 2147483647 h 148"/>
              <a:gd name="T60" fmla="*/ 2147483647 w 260"/>
              <a:gd name="T61" fmla="*/ 2147483647 h 148"/>
              <a:gd name="T62" fmla="*/ 2147483647 w 260"/>
              <a:gd name="T63" fmla="*/ 2147483647 h 148"/>
              <a:gd name="T64" fmla="*/ 2147483647 w 260"/>
              <a:gd name="T65" fmla="*/ 2147483647 h 148"/>
              <a:gd name="T66" fmla="*/ 2147483647 w 260"/>
              <a:gd name="T67" fmla="*/ 2147483647 h 148"/>
              <a:gd name="T68" fmla="*/ 2147483647 w 260"/>
              <a:gd name="T69" fmla="*/ 2147483647 h 148"/>
              <a:gd name="T70" fmla="*/ 2147483647 w 260"/>
              <a:gd name="T71" fmla="*/ 2147483647 h 148"/>
              <a:gd name="T72" fmla="*/ 2147483647 w 260"/>
              <a:gd name="T73" fmla="*/ 2147483647 h 148"/>
              <a:gd name="T74" fmla="*/ 2147483647 w 260"/>
              <a:gd name="T75" fmla="*/ 2147483647 h 148"/>
              <a:gd name="T76" fmla="*/ 2147483647 w 260"/>
              <a:gd name="T77" fmla="*/ 2147483647 h 148"/>
              <a:gd name="T78" fmla="*/ 2147483647 w 260"/>
              <a:gd name="T79" fmla="*/ 2147483647 h 148"/>
              <a:gd name="T80" fmla="*/ 2147483647 w 260"/>
              <a:gd name="T81" fmla="*/ 2147483647 h 148"/>
              <a:gd name="T82" fmla="*/ 2147483647 w 260"/>
              <a:gd name="T83" fmla="*/ 2147483647 h 148"/>
              <a:gd name="T84" fmla="*/ 2147483647 w 260"/>
              <a:gd name="T85" fmla="*/ 2147483647 h 148"/>
              <a:gd name="T86" fmla="*/ 2147483647 w 260"/>
              <a:gd name="T87" fmla="*/ 2147483647 h 148"/>
              <a:gd name="T88" fmla="*/ 2147483647 w 260"/>
              <a:gd name="T89" fmla="*/ 2147483647 h 148"/>
              <a:gd name="T90" fmla="*/ 2147483647 w 260"/>
              <a:gd name="T91" fmla="*/ 2147483647 h 148"/>
              <a:gd name="T92" fmla="*/ 2147483647 w 260"/>
              <a:gd name="T93" fmla="*/ 2147483647 h 148"/>
              <a:gd name="T94" fmla="*/ 2147483647 w 260"/>
              <a:gd name="T95" fmla="*/ 2147483647 h 148"/>
              <a:gd name="T96" fmla="*/ 2147483647 w 260"/>
              <a:gd name="T97" fmla="*/ 2147483647 h 1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0"/>
              <a:gd name="T148" fmla="*/ 0 h 148"/>
              <a:gd name="T149" fmla="*/ 260 w 260"/>
              <a:gd name="T150" fmla="*/ 148 h 14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0" h="148">
                <a:moveTo>
                  <a:pt x="66" y="82"/>
                </a:moveTo>
                <a:lnTo>
                  <a:pt x="60" y="84"/>
                </a:lnTo>
                <a:lnTo>
                  <a:pt x="54" y="88"/>
                </a:lnTo>
                <a:lnTo>
                  <a:pt x="44" y="90"/>
                </a:lnTo>
                <a:lnTo>
                  <a:pt x="36" y="90"/>
                </a:lnTo>
                <a:lnTo>
                  <a:pt x="26" y="88"/>
                </a:lnTo>
                <a:lnTo>
                  <a:pt x="18" y="84"/>
                </a:lnTo>
                <a:lnTo>
                  <a:pt x="12" y="84"/>
                </a:lnTo>
                <a:lnTo>
                  <a:pt x="6" y="82"/>
                </a:lnTo>
                <a:lnTo>
                  <a:pt x="2" y="80"/>
                </a:lnTo>
                <a:lnTo>
                  <a:pt x="0" y="78"/>
                </a:lnTo>
                <a:lnTo>
                  <a:pt x="2" y="66"/>
                </a:lnTo>
                <a:lnTo>
                  <a:pt x="2" y="62"/>
                </a:lnTo>
                <a:lnTo>
                  <a:pt x="12" y="52"/>
                </a:lnTo>
                <a:lnTo>
                  <a:pt x="16" y="44"/>
                </a:lnTo>
                <a:lnTo>
                  <a:pt x="22" y="38"/>
                </a:lnTo>
                <a:lnTo>
                  <a:pt x="16" y="30"/>
                </a:lnTo>
                <a:lnTo>
                  <a:pt x="8" y="20"/>
                </a:lnTo>
                <a:lnTo>
                  <a:pt x="6" y="14"/>
                </a:lnTo>
                <a:lnTo>
                  <a:pt x="24" y="10"/>
                </a:lnTo>
                <a:lnTo>
                  <a:pt x="46" y="10"/>
                </a:lnTo>
                <a:lnTo>
                  <a:pt x="64" y="10"/>
                </a:lnTo>
                <a:lnTo>
                  <a:pt x="80" y="16"/>
                </a:lnTo>
                <a:lnTo>
                  <a:pt x="96" y="14"/>
                </a:lnTo>
                <a:lnTo>
                  <a:pt x="112" y="16"/>
                </a:lnTo>
                <a:lnTo>
                  <a:pt x="116" y="8"/>
                </a:lnTo>
                <a:lnTo>
                  <a:pt x="128" y="6"/>
                </a:lnTo>
                <a:lnTo>
                  <a:pt x="138" y="6"/>
                </a:lnTo>
                <a:lnTo>
                  <a:pt x="156" y="0"/>
                </a:lnTo>
                <a:lnTo>
                  <a:pt x="166" y="8"/>
                </a:lnTo>
                <a:lnTo>
                  <a:pt x="166" y="14"/>
                </a:lnTo>
                <a:lnTo>
                  <a:pt x="168" y="22"/>
                </a:lnTo>
                <a:lnTo>
                  <a:pt x="184" y="24"/>
                </a:lnTo>
                <a:lnTo>
                  <a:pt x="186" y="30"/>
                </a:lnTo>
                <a:lnTo>
                  <a:pt x="188" y="36"/>
                </a:lnTo>
                <a:lnTo>
                  <a:pt x="198" y="36"/>
                </a:lnTo>
                <a:lnTo>
                  <a:pt x="202" y="40"/>
                </a:lnTo>
                <a:lnTo>
                  <a:pt x="216" y="36"/>
                </a:lnTo>
                <a:lnTo>
                  <a:pt x="222" y="44"/>
                </a:lnTo>
                <a:lnTo>
                  <a:pt x="234" y="48"/>
                </a:lnTo>
                <a:lnTo>
                  <a:pt x="248" y="50"/>
                </a:lnTo>
                <a:lnTo>
                  <a:pt x="260" y="56"/>
                </a:lnTo>
                <a:lnTo>
                  <a:pt x="260" y="58"/>
                </a:lnTo>
                <a:lnTo>
                  <a:pt x="254" y="64"/>
                </a:lnTo>
                <a:lnTo>
                  <a:pt x="258" y="72"/>
                </a:lnTo>
                <a:lnTo>
                  <a:pt x="260" y="78"/>
                </a:lnTo>
                <a:lnTo>
                  <a:pt x="260" y="84"/>
                </a:lnTo>
                <a:lnTo>
                  <a:pt x="244" y="84"/>
                </a:lnTo>
                <a:lnTo>
                  <a:pt x="240" y="88"/>
                </a:lnTo>
                <a:lnTo>
                  <a:pt x="236" y="92"/>
                </a:lnTo>
                <a:lnTo>
                  <a:pt x="236" y="100"/>
                </a:lnTo>
                <a:lnTo>
                  <a:pt x="226" y="100"/>
                </a:lnTo>
                <a:lnTo>
                  <a:pt x="216" y="100"/>
                </a:lnTo>
                <a:lnTo>
                  <a:pt x="208" y="106"/>
                </a:lnTo>
                <a:lnTo>
                  <a:pt x="204" y="108"/>
                </a:lnTo>
                <a:lnTo>
                  <a:pt x="190" y="112"/>
                </a:lnTo>
                <a:lnTo>
                  <a:pt x="182" y="116"/>
                </a:lnTo>
                <a:lnTo>
                  <a:pt x="184" y="118"/>
                </a:lnTo>
                <a:lnTo>
                  <a:pt x="186" y="122"/>
                </a:lnTo>
                <a:lnTo>
                  <a:pt x="194" y="128"/>
                </a:lnTo>
                <a:lnTo>
                  <a:pt x="204" y="130"/>
                </a:lnTo>
                <a:lnTo>
                  <a:pt x="212" y="138"/>
                </a:lnTo>
                <a:lnTo>
                  <a:pt x="204" y="138"/>
                </a:lnTo>
                <a:lnTo>
                  <a:pt x="200" y="140"/>
                </a:lnTo>
                <a:lnTo>
                  <a:pt x="192" y="144"/>
                </a:lnTo>
                <a:lnTo>
                  <a:pt x="186" y="146"/>
                </a:lnTo>
                <a:lnTo>
                  <a:pt x="176" y="148"/>
                </a:lnTo>
                <a:lnTo>
                  <a:pt x="174" y="138"/>
                </a:lnTo>
                <a:lnTo>
                  <a:pt x="170" y="134"/>
                </a:lnTo>
                <a:lnTo>
                  <a:pt x="160" y="128"/>
                </a:lnTo>
                <a:lnTo>
                  <a:pt x="166" y="120"/>
                </a:lnTo>
                <a:lnTo>
                  <a:pt x="172" y="118"/>
                </a:lnTo>
                <a:lnTo>
                  <a:pt x="164" y="118"/>
                </a:lnTo>
                <a:lnTo>
                  <a:pt x="160" y="118"/>
                </a:lnTo>
                <a:lnTo>
                  <a:pt x="152" y="116"/>
                </a:lnTo>
                <a:lnTo>
                  <a:pt x="146" y="114"/>
                </a:lnTo>
                <a:lnTo>
                  <a:pt x="144" y="112"/>
                </a:lnTo>
                <a:lnTo>
                  <a:pt x="140" y="108"/>
                </a:lnTo>
                <a:lnTo>
                  <a:pt x="132" y="108"/>
                </a:lnTo>
                <a:lnTo>
                  <a:pt x="130" y="112"/>
                </a:lnTo>
                <a:lnTo>
                  <a:pt x="128" y="116"/>
                </a:lnTo>
                <a:lnTo>
                  <a:pt x="124" y="120"/>
                </a:lnTo>
                <a:lnTo>
                  <a:pt x="118" y="126"/>
                </a:lnTo>
                <a:lnTo>
                  <a:pt x="114" y="128"/>
                </a:lnTo>
                <a:lnTo>
                  <a:pt x="110" y="126"/>
                </a:lnTo>
                <a:lnTo>
                  <a:pt x="102" y="128"/>
                </a:lnTo>
                <a:lnTo>
                  <a:pt x="94" y="132"/>
                </a:lnTo>
                <a:lnTo>
                  <a:pt x="92" y="124"/>
                </a:lnTo>
                <a:lnTo>
                  <a:pt x="100" y="118"/>
                </a:lnTo>
                <a:lnTo>
                  <a:pt x="100" y="108"/>
                </a:lnTo>
                <a:lnTo>
                  <a:pt x="106" y="108"/>
                </a:lnTo>
                <a:lnTo>
                  <a:pt x="116" y="110"/>
                </a:lnTo>
                <a:lnTo>
                  <a:pt x="110" y="98"/>
                </a:lnTo>
                <a:lnTo>
                  <a:pt x="106" y="92"/>
                </a:lnTo>
                <a:lnTo>
                  <a:pt x="98" y="80"/>
                </a:lnTo>
                <a:lnTo>
                  <a:pt x="90" y="76"/>
                </a:lnTo>
                <a:lnTo>
                  <a:pt x="82" y="74"/>
                </a:lnTo>
                <a:lnTo>
                  <a:pt x="74" y="78"/>
                </a:lnTo>
                <a:lnTo>
                  <a:pt x="66" y="8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80" name="Freeform 196"/>
          <p:cNvSpPr/>
          <p:nvPr/>
        </p:nvSpPr>
        <p:spPr bwMode="auto">
          <a:xfrm>
            <a:off x="5648325" y="1519238"/>
            <a:ext cx="165100" cy="103187"/>
          </a:xfrm>
          <a:custGeom>
            <a:avLst/>
            <a:gdLst>
              <a:gd name="T0" fmla="*/ 2147483647 w 132"/>
              <a:gd name="T1" fmla="*/ 2147483647 h 82"/>
              <a:gd name="T2" fmla="*/ 2147483647 w 132"/>
              <a:gd name="T3" fmla="*/ 2147483647 h 82"/>
              <a:gd name="T4" fmla="*/ 2147483647 w 132"/>
              <a:gd name="T5" fmla="*/ 2147483647 h 82"/>
              <a:gd name="T6" fmla="*/ 2147483647 w 132"/>
              <a:gd name="T7" fmla="*/ 2147483647 h 82"/>
              <a:gd name="T8" fmla="*/ 2147483647 w 132"/>
              <a:gd name="T9" fmla="*/ 2147483647 h 82"/>
              <a:gd name="T10" fmla="*/ 2147483647 w 132"/>
              <a:gd name="T11" fmla="*/ 2147483647 h 82"/>
              <a:gd name="T12" fmla="*/ 2147483647 w 132"/>
              <a:gd name="T13" fmla="*/ 2147483647 h 82"/>
              <a:gd name="T14" fmla="*/ 2147483647 w 132"/>
              <a:gd name="T15" fmla="*/ 2147483647 h 82"/>
              <a:gd name="T16" fmla="*/ 2147483647 w 132"/>
              <a:gd name="T17" fmla="*/ 2147483647 h 82"/>
              <a:gd name="T18" fmla="*/ 2147483647 w 132"/>
              <a:gd name="T19" fmla="*/ 2147483647 h 82"/>
              <a:gd name="T20" fmla="*/ 2147483647 w 132"/>
              <a:gd name="T21" fmla="*/ 2147483647 h 82"/>
              <a:gd name="T22" fmla="*/ 2147483647 w 132"/>
              <a:gd name="T23" fmla="*/ 2147483647 h 82"/>
              <a:gd name="T24" fmla="*/ 2147483647 w 132"/>
              <a:gd name="T25" fmla="*/ 2147483647 h 82"/>
              <a:gd name="T26" fmla="*/ 0 w 132"/>
              <a:gd name="T27" fmla="*/ 2147483647 h 82"/>
              <a:gd name="T28" fmla="*/ 0 w 132"/>
              <a:gd name="T29" fmla="*/ 2147483647 h 82"/>
              <a:gd name="T30" fmla="*/ 2147483647 w 132"/>
              <a:gd name="T31" fmla="*/ 2147483647 h 82"/>
              <a:gd name="T32" fmla="*/ 2147483647 w 132"/>
              <a:gd name="T33" fmla="*/ 2147483647 h 82"/>
              <a:gd name="T34" fmla="*/ 2147483647 w 132"/>
              <a:gd name="T35" fmla="*/ 2147483647 h 82"/>
              <a:gd name="T36" fmla="*/ 2147483647 w 132"/>
              <a:gd name="T37" fmla="*/ 2147483647 h 82"/>
              <a:gd name="T38" fmla="*/ 2147483647 w 132"/>
              <a:gd name="T39" fmla="*/ 2147483647 h 82"/>
              <a:gd name="T40" fmla="*/ 2147483647 w 132"/>
              <a:gd name="T41" fmla="*/ 2147483647 h 82"/>
              <a:gd name="T42" fmla="*/ 2147483647 w 132"/>
              <a:gd name="T43" fmla="*/ 2147483647 h 82"/>
              <a:gd name="T44" fmla="*/ 2147483647 w 132"/>
              <a:gd name="T45" fmla="*/ 2147483647 h 82"/>
              <a:gd name="T46" fmla="*/ 2147483647 w 132"/>
              <a:gd name="T47" fmla="*/ 2147483647 h 82"/>
              <a:gd name="T48" fmla="*/ 2147483647 w 132"/>
              <a:gd name="T49" fmla="*/ 2147483647 h 82"/>
              <a:gd name="T50" fmla="*/ 2147483647 w 132"/>
              <a:gd name="T51" fmla="*/ 2147483647 h 82"/>
              <a:gd name="T52" fmla="*/ 2147483647 w 132"/>
              <a:gd name="T53" fmla="*/ 2147483647 h 82"/>
              <a:gd name="T54" fmla="*/ 2147483647 w 132"/>
              <a:gd name="T55" fmla="*/ 2147483647 h 82"/>
              <a:gd name="T56" fmla="*/ 2147483647 w 132"/>
              <a:gd name="T57" fmla="*/ 0 h 82"/>
              <a:gd name="T58" fmla="*/ 2147483647 w 132"/>
              <a:gd name="T59" fmla="*/ 2147483647 h 82"/>
              <a:gd name="T60" fmla="*/ 2147483647 w 132"/>
              <a:gd name="T61" fmla="*/ 2147483647 h 82"/>
              <a:gd name="T62" fmla="*/ 2147483647 w 132"/>
              <a:gd name="T63" fmla="*/ 2147483647 h 82"/>
              <a:gd name="T64" fmla="*/ 2147483647 w 132"/>
              <a:gd name="T65" fmla="*/ 2147483647 h 82"/>
              <a:gd name="T66" fmla="*/ 2147483647 w 132"/>
              <a:gd name="T67" fmla="*/ 2147483647 h 82"/>
              <a:gd name="T68" fmla="*/ 2147483647 w 132"/>
              <a:gd name="T69" fmla="*/ 2147483647 h 82"/>
              <a:gd name="T70" fmla="*/ 2147483647 w 132"/>
              <a:gd name="T71" fmla="*/ 2147483647 h 82"/>
              <a:gd name="T72" fmla="*/ 2147483647 w 132"/>
              <a:gd name="T73" fmla="*/ 2147483647 h 82"/>
              <a:gd name="T74" fmla="*/ 2147483647 w 132"/>
              <a:gd name="T75" fmla="*/ 2147483647 h 82"/>
              <a:gd name="T76" fmla="*/ 2147483647 w 132"/>
              <a:gd name="T77" fmla="*/ 2147483647 h 82"/>
              <a:gd name="T78" fmla="*/ 2147483647 w 132"/>
              <a:gd name="T79" fmla="*/ 2147483647 h 82"/>
              <a:gd name="T80" fmla="*/ 2147483647 w 132"/>
              <a:gd name="T81" fmla="*/ 2147483647 h 82"/>
              <a:gd name="T82" fmla="*/ 2147483647 w 132"/>
              <a:gd name="T83" fmla="*/ 2147483647 h 82"/>
              <a:gd name="T84" fmla="*/ 2147483647 w 132"/>
              <a:gd name="T85" fmla="*/ 2147483647 h 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2"/>
              <a:gd name="T130" fmla="*/ 0 h 82"/>
              <a:gd name="T131" fmla="*/ 132 w 132"/>
              <a:gd name="T132" fmla="*/ 82 h 8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2" h="82">
                <a:moveTo>
                  <a:pt x="122" y="72"/>
                </a:moveTo>
                <a:lnTo>
                  <a:pt x="110" y="74"/>
                </a:lnTo>
                <a:lnTo>
                  <a:pt x="106" y="82"/>
                </a:lnTo>
                <a:lnTo>
                  <a:pt x="98" y="82"/>
                </a:lnTo>
                <a:lnTo>
                  <a:pt x="90" y="80"/>
                </a:lnTo>
                <a:lnTo>
                  <a:pt x="80" y="82"/>
                </a:lnTo>
                <a:lnTo>
                  <a:pt x="74" y="82"/>
                </a:lnTo>
                <a:lnTo>
                  <a:pt x="62" y="78"/>
                </a:lnTo>
                <a:lnTo>
                  <a:pt x="58" y="76"/>
                </a:lnTo>
                <a:lnTo>
                  <a:pt x="40" y="76"/>
                </a:lnTo>
                <a:lnTo>
                  <a:pt x="30" y="76"/>
                </a:lnTo>
                <a:lnTo>
                  <a:pt x="22" y="76"/>
                </a:lnTo>
                <a:lnTo>
                  <a:pt x="16" y="78"/>
                </a:lnTo>
                <a:lnTo>
                  <a:pt x="0" y="80"/>
                </a:lnTo>
                <a:lnTo>
                  <a:pt x="0" y="76"/>
                </a:lnTo>
                <a:lnTo>
                  <a:pt x="10" y="70"/>
                </a:lnTo>
                <a:lnTo>
                  <a:pt x="6" y="64"/>
                </a:lnTo>
                <a:lnTo>
                  <a:pt x="4" y="52"/>
                </a:lnTo>
                <a:lnTo>
                  <a:pt x="2" y="48"/>
                </a:lnTo>
                <a:lnTo>
                  <a:pt x="12" y="46"/>
                </a:lnTo>
                <a:lnTo>
                  <a:pt x="18" y="34"/>
                </a:lnTo>
                <a:lnTo>
                  <a:pt x="26" y="24"/>
                </a:lnTo>
                <a:lnTo>
                  <a:pt x="26" y="18"/>
                </a:lnTo>
                <a:lnTo>
                  <a:pt x="30" y="18"/>
                </a:lnTo>
                <a:lnTo>
                  <a:pt x="36" y="18"/>
                </a:lnTo>
                <a:lnTo>
                  <a:pt x="46" y="14"/>
                </a:lnTo>
                <a:lnTo>
                  <a:pt x="48" y="6"/>
                </a:lnTo>
                <a:lnTo>
                  <a:pt x="60" y="4"/>
                </a:lnTo>
                <a:lnTo>
                  <a:pt x="68" y="0"/>
                </a:lnTo>
                <a:lnTo>
                  <a:pt x="76" y="4"/>
                </a:lnTo>
                <a:lnTo>
                  <a:pt x="98" y="4"/>
                </a:lnTo>
                <a:lnTo>
                  <a:pt x="106" y="16"/>
                </a:lnTo>
                <a:lnTo>
                  <a:pt x="106" y="24"/>
                </a:lnTo>
                <a:lnTo>
                  <a:pt x="112" y="28"/>
                </a:lnTo>
                <a:lnTo>
                  <a:pt x="116" y="34"/>
                </a:lnTo>
                <a:lnTo>
                  <a:pt x="120" y="40"/>
                </a:lnTo>
                <a:lnTo>
                  <a:pt x="122" y="42"/>
                </a:lnTo>
                <a:lnTo>
                  <a:pt x="130" y="44"/>
                </a:lnTo>
                <a:lnTo>
                  <a:pt x="132" y="50"/>
                </a:lnTo>
                <a:lnTo>
                  <a:pt x="126" y="52"/>
                </a:lnTo>
                <a:lnTo>
                  <a:pt x="114" y="54"/>
                </a:lnTo>
                <a:lnTo>
                  <a:pt x="118" y="62"/>
                </a:lnTo>
                <a:lnTo>
                  <a:pt x="122" y="7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81" name="Freeform 197"/>
          <p:cNvSpPr/>
          <p:nvPr/>
        </p:nvSpPr>
        <p:spPr bwMode="auto">
          <a:xfrm>
            <a:off x="5487988" y="1736725"/>
            <a:ext cx="60325" cy="47625"/>
          </a:xfrm>
          <a:custGeom>
            <a:avLst/>
            <a:gdLst>
              <a:gd name="T0" fmla="*/ 0 w 49"/>
              <a:gd name="T1" fmla="*/ 2147483647 h 36"/>
              <a:gd name="T2" fmla="*/ 2147483647 w 49"/>
              <a:gd name="T3" fmla="*/ 2147483647 h 36"/>
              <a:gd name="T4" fmla="*/ 2147483647 w 49"/>
              <a:gd name="T5" fmla="*/ 2147483647 h 36"/>
              <a:gd name="T6" fmla="*/ 2147483647 w 49"/>
              <a:gd name="T7" fmla="*/ 2147483647 h 36"/>
              <a:gd name="T8" fmla="*/ 2147483647 w 49"/>
              <a:gd name="T9" fmla="*/ 0 h 36"/>
              <a:gd name="T10" fmla="*/ 2147483647 w 49"/>
              <a:gd name="T11" fmla="*/ 2147483647 h 36"/>
              <a:gd name="T12" fmla="*/ 2147483647 w 49"/>
              <a:gd name="T13" fmla="*/ 2147483647 h 36"/>
              <a:gd name="T14" fmla="*/ 2147483647 w 49"/>
              <a:gd name="T15" fmla="*/ 2147483647 h 36"/>
              <a:gd name="T16" fmla="*/ 2147483647 w 49"/>
              <a:gd name="T17" fmla="*/ 2147483647 h 36"/>
              <a:gd name="T18" fmla="*/ 2147483647 w 49"/>
              <a:gd name="T19" fmla="*/ 2147483647 h 36"/>
              <a:gd name="T20" fmla="*/ 2147483647 w 49"/>
              <a:gd name="T21" fmla="*/ 2147483647 h 36"/>
              <a:gd name="T22" fmla="*/ 2147483647 w 49"/>
              <a:gd name="T23" fmla="*/ 2147483647 h 36"/>
              <a:gd name="T24" fmla="*/ 2147483647 w 49"/>
              <a:gd name="T25" fmla="*/ 2147483647 h 36"/>
              <a:gd name="T26" fmla="*/ 2147483647 w 49"/>
              <a:gd name="T27" fmla="*/ 2147483647 h 36"/>
              <a:gd name="T28" fmla="*/ 2147483647 w 49"/>
              <a:gd name="T29" fmla="*/ 2147483647 h 36"/>
              <a:gd name="T30" fmla="*/ 0 w 49"/>
              <a:gd name="T31" fmla="*/ 2147483647 h 36"/>
              <a:gd name="T32" fmla="*/ 0 w 49"/>
              <a:gd name="T33" fmla="*/ 2147483647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36"/>
              <a:gd name="T53" fmla="*/ 49 w 49"/>
              <a:gd name="T54" fmla="*/ 36 h 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36">
                <a:moveTo>
                  <a:pt x="0" y="4"/>
                </a:moveTo>
                <a:lnTo>
                  <a:pt x="13" y="6"/>
                </a:lnTo>
                <a:lnTo>
                  <a:pt x="21" y="4"/>
                </a:lnTo>
                <a:lnTo>
                  <a:pt x="25" y="2"/>
                </a:lnTo>
                <a:lnTo>
                  <a:pt x="39" y="0"/>
                </a:lnTo>
                <a:lnTo>
                  <a:pt x="49" y="6"/>
                </a:lnTo>
                <a:lnTo>
                  <a:pt x="35" y="10"/>
                </a:lnTo>
                <a:lnTo>
                  <a:pt x="33" y="16"/>
                </a:lnTo>
                <a:lnTo>
                  <a:pt x="29" y="24"/>
                </a:lnTo>
                <a:lnTo>
                  <a:pt x="21" y="24"/>
                </a:lnTo>
                <a:lnTo>
                  <a:pt x="17" y="28"/>
                </a:lnTo>
                <a:lnTo>
                  <a:pt x="15" y="36"/>
                </a:lnTo>
                <a:lnTo>
                  <a:pt x="11" y="32"/>
                </a:lnTo>
                <a:lnTo>
                  <a:pt x="7" y="26"/>
                </a:lnTo>
                <a:lnTo>
                  <a:pt x="4" y="18"/>
                </a:lnTo>
                <a:lnTo>
                  <a:pt x="0" y="14"/>
                </a:lnTo>
                <a:lnTo>
                  <a:pt x="0" y="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82" name="Freeform 198"/>
          <p:cNvSpPr/>
          <p:nvPr/>
        </p:nvSpPr>
        <p:spPr bwMode="auto">
          <a:xfrm>
            <a:off x="5624513" y="1839913"/>
            <a:ext cx="44450" cy="30162"/>
          </a:xfrm>
          <a:custGeom>
            <a:avLst/>
            <a:gdLst>
              <a:gd name="T0" fmla="*/ 2147483647 w 36"/>
              <a:gd name="T1" fmla="*/ 0 h 24"/>
              <a:gd name="T2" fmla="*/ 2147483647 w 36"/>
              <a:gd name="T3" fmla="*/ 2147483647 h 24"/>
              <a:gd name="T4" fmla="*/ 2147483647 w 36"/>
              <a:gd name="T5" fmla="*/ 2147483647 h 24"/>
              <a:gd name="T6" fmla="*/ 2147483647 w 36"/>
              <a:gd name="T7" fmla="*/ 2147483647 h 24"/>
              <a:gd name="T8" fmla="*/ 2147483647 w 36"/>
              <a:gd name="T9" fmla="*/ 2147483647 h 24"/>
              <a:gd name="T10" fmla="*/ 2147483647 w 36"/>
              <a:gd name="T11" fmla="*/ 2147483647 h 24"/>
              <a:gd name="T12" fmla="*/ 2147483647 w 36"/>
              <a:gd name="T13" fmla="*/ 2147483647 h 24"/>
              <a:gd name="T14" fmla="*/ 0 w 36"/>
              <a:gd name="T15" fmla="*/ 2147483647 h 24"/>
              <a:gd name="T16" fmla="*/ 0 w 36"/>
              <a:gd name="T17" fmla="*/ 2147483647 h 24"/>
              <a:gd name="T18" fmla="*/ 2147483647 w 36"/>
              <a:gd name="T19" fmla="*/ 2147483647 h 24"/>
              <a:gd name="T20" fmla="*/ 2147483647 w 36"/>
              <a:gd name="T21" fmla="*/ 0 h 24"/>
              <a:gd name="T22" fmla="*/ 2147483647 w 36"/>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4"/>
              <a:gd name="T38" fmla="*/ 36 w 36"/>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4">
                <a:moveTo>
                  <a:pt x="26" y="0"/>
                </a:moveTo>
                <a:lnTo>
                  <a:pt x="36" y="4"/>
                </a:lnTo>
                <a:lnTo>
                  <a:pt x="36" y="16"/>
                </a:lnTo>
                <a:lnTo>
                  <a:pt x="30" y="20"/>
                </a:lnTo>
                <a:lnTo>
                  <a:pt x="10" y="24"/>
                </a:lnTo>
                <a:lnTo>
                  <a:pt x="6" y="22"/>
                </a:lnTo>
                <a:lnTo>
                  <a:pt x="4" y="22"/>
                </a:lnTo>
                <a:lnTo>
                  <a:pt x="0" y="16"/>
                </a:lnTo>
                <a:lnTo>
                  <a:pt x="0" y="2"/>
                </a:lnTo>
                <a:lnTo>
                  <a:pt x="8" y="2"/>
                </a:lnTo>
                <a:lnTo>
                  <a:pt x="12" y="0"/>
                </a:lnTo>
                <a:lnTo>
                  <a:pt x="26"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83" name="Freeform 199"/>
          <p:cNvSpPr/>
          <p:nvPr/>
        </p:nvSpPr>
        <p:spPr bwMode="auto">
          <a:xfrm>
            <a:off x="5607050" y="1704975"/>
            <a:ext cx="177800" cy="101600"/>
          </a:xfrm>
          <a:custGeom>
            <a:avLst/>
            <a:gdLst>
              <a:gd name="T0" fmla="*/ 2147483647 w 142"/>
              <a:gd name="T1" fmla="*/ 2147483647 h 80"/>
              <a:gd name="T2" fmla="*/ 2147483647 w 142"/>
              <a:gd name="T3" fmla="*/ 2147483647 h 80"/>
              <a:gd name="T4" fmla="*/ 2147483647 w 142"/>
              <a:gd name="T5" fmla="*/ 2147483647 h 80"/>
              <a:gd name="T6" fmla="*/ 2147483647 w 142"/>
              <a:gd name="T7" fmla="*/ 2147483647 h 80"/>
              <a:gd name="T8" fmla="*/ 2147483647 w 142"/>
              <a:gd name="T9" fmla="*/ 2147483647 h 80"/>
              <a:gd name="T10" fmla="*/ 2147483647 w 142"/>
              <a:gd name="T11" fmla="*/ 2147483647 h 80"/>
              <a:gd name="T12" fmla="*/ 2147483647 w 142"/>
              <a:gd name="T13" fmla="*/ 2147483647 h 80"/>
              <a:gd name="T14" fmla="*/ 2147483647 w 142"/>
              <a:gd name="T15" fmla="*/ 2147483647 h 80"/>
              <a:gd name="T16" fmla="*/ 2147483647 w 142"/>
              <a:gd name="T17" fmla="*/ 2147483647 h 80"/>
              <a:gd name="T18" fmla="*/ 2147483647 w 142"/>
              <a:gd name="T19" fmla="*/ 2147483647 h 80"/>
              <a:gd name="T20" fmla="*/ 2147483647 w 142"/>
              <a:gd name="T21" fmla="*/ 2147483647 h 80"/>
              <a:gd name="T22" fmla="*/ 0 w 142"/>
              <a:gd name="T23" fmla="*/ 2147483647 h 80"/>
              <a:gd name="T24" fmla="*/ 2147483647 w 142"/>
              <a:gd name="T25" fmla="*/ 2147483647 h 80"/>
              <a:gd name="T26" fmla="*/ 2147483647 w 142"/>
              <a:gd name="T27" fmla="*/ 2147483647 h 80"/>
              <a:gd name="T28" fmla="*/ 2147483647 w 142"/>
              <a:gd name="T29" fmla="*/ 2147483647 h 80"/>
              <a:gd name="T30" fmla="*/ 2147483647 w 142"/>
              <a:gd name="T31" fmla="*/ 2147483647 h 80"/>
              <a:gd name="T32" fmla="*/ 2147483647 w 142"/>
              <a:gd name="T33" fmla="*/ 2147483647 h 80"/>
              <a:gd name="T34" fmla="*/ 2147483647 w 142"/>
              <a:gd name="T35" fmla="*/ 2147483647 h 80"/>
              <a:gd name="T36" fmla="*/ 2147483647 w 142"/>
              <a:gd name="T37" fmla="*/ 2147483647 h 80"/>
              <a:gd name="T38" fmla="*/ 2147483647 w 142"/>
              <a:gd name="T39" fmla="*/ 2147483647 h 80"/>
              <a:gd name="T40" fmla="*/ 2147483647 w 142"/>
              <a:gd name="T41" fmla="*/ 2147483647 h 80"/>
              <a:gd name="T42" fmla="*/ 2147483647 w 142"/>
              <a:gd name="T43" fmla="*/ 2147483647 h 80"/>
              <a:gd name="T44" fmla="*/ 2147483647 w 142"/>
              <a:gd name="T45" fmla="*/ 2147483647 h 80"/>
              <a:gd name="T46" fmla="*/ 2147483647 w 142"/>
              <a:gd name="T47" fmla="*/ 2147483647 h 80"/>
              <a:gd name="T48" fmla="*/ 2147483647 w 142"/>
              <a:gd name="T49" fmla="*/ 2147483647 h 80"/>
              <a:gd name="T50" fmla="*/ 2147483647 w 142"/>
              <a:gd name="T51" fmla="*/ 2147483647 h 80"/>
              <a:gd name="T52" fmla="*/ 2147483647 w 142"/>
              <a:gd name="T53" fmla="*/ 2147483647 h 80"/>
              <a:gd name="T54" fmla="*/ 2147483647 w 142"/>
              <a:gd name="T55" fmla="*/ 2147483647 h 80"/>
              <a:gd name="T56" fmla="*/ 2147483647 w 142"/>
              <a:gd name="T57" fmla="*/ 0 h 80"/>
              <a:gd name="T58" fmla="*/ 2147483647 w 142"/>
              <a:gd name="T59" fmla="*/ 2147483647 h 80"/>
              <a:gd name="T60" fmla="*/ 2147483647 w 142"/>
              <a:gd name="T61" fmla="*/ 2147483647 h 80"/>
              <a:gd name="T62" fmla="*/ 2147483647 w 142"/>
              <a:gd name="T63" fmla="*/ 2147483647 h 80"/>
              <a:gd name="T64" fmla="*/ 2147483647 w 142"/>
              <a:gd name="T65" fmla="*/ 2147483647 h 80"/>
              <a:gd name="T66" fmla="*/ 2147483647 w 142"/>
              <a:gd name="T67" fmla="*/ 2147483647 h 80"/>
              <a:gd name="T68" fmla="*/ 2147483647 w 142"/>
              <a:gd name="T69" fmla="*/ 2147483647 h 80"/>
              <a:gd name="T70" fmla="*/ 2147483647 w 142"/>
              <a:gd name="T71" fmla="*/ 2147483647 h 80"/>
              <a:gd name="T72" fmla="*/ 2147483647 w 142"/>
              <a:gd name="T73" fmla="*/ 2147483647 h 80"/>
              <a:gd name="T74" fmla="*/ 2147483647 w 142"/>
              <a:gd name="T75" fmla="*/ 2147483647 h 80"/>
              <a:gd name="T76" fmla="*/ 2147483647 w 142"/>
              <a:gd name="T77" fmla="*/ 2147483647 h 80"/>
              <a:gd name="T78" fmla="*/ 2147483647 w 142"/>
              <a:gd name="T79" fmla="*/ 2147483647 h 80"/>
              <a:gd name="T80" fmla="*/ 2147483647 w 142"/>
              <a:gd name="T81" fmla="*/ 2147483647 h 80"/>
              <a:gd name="T82" fmla="*/ 2147483647 w 142"/>
              <a:gd name="T83" fmla="*/ 2147483647 h 80"/>
              <a:gd name="T84" fmla="*/ 2147483647 w 142"/>
              <a:gd name="T85" fmla="*/ 2147483647 h 80"/>
              <a:gd name="T86" fmla="*/ 2147483647 w 142"/>
              <a:gd name="T87" fmla="*/ 2147483647 h 80"/>
              <a:gd name="T88" fmla="*/ 2147483647 w 142"/>
              <a:gd name="T89" fmla="*/ 2147483647 h 80"/>
              <a:gd name="T90" fmla="*/ 2147483647 w 142"/>
              <a:gd name="T91" fmla="*/ 2147483647 h 80"/>
              <a:gd name="T92" fmla="*/ 2147483647 w 142"/>
              <a:gd name="T93" fmla="*/ 2147483647 h 80"/>
              <a:gd name="T94" fmla="*/ 2147483647 w 142"/>
              <a:gd name="T95" fmla="*/ 2147483647 h 80"/>
              <a:gd name="T96" fmla="*/ 2147483647 w 142"/>
              <a:gd name="T97" fmla="*/ 2147483647 h 80"/>
              <a:gd name="T98" fmla="*/ 2147483647 w 142"/>
              <a:gd name="T99" fmla="*/ 2147483647 h 80"/>
              <a:gd name="T100" fmla="*/ 2147483647 w 142"/>
              <a:gd name="T101" fmla="*/ 2147483647 h 80"/>
              <a:gd name="T102" fmla="*/ 2147483647 w 142"/>
              <a:gd name="T103" fmla="*/ 2147483647 h 80"/>
              <a:gd name="T104" fmla="*/ 2147483647 w 142"/>
              <a:gd name="T105" fmla="*/ 2147483647 h 80"/>
              <a:gd name="T106" fmla="*/ 2147483647 w 142"/>
              <a:gd name="T107" fmla="*/ 2147483647 h 80"/>
              <a:gd name="T108" fmla="*/ 2147483647 w 142"/>
              <a:gd name="T109" fmla="*/ 2147483647 h 80"/>
              <a:gd name="T110" fmla="*/ 2147483647 w 142"/>
              <a:gd name="T111" fmla="*/ 2147483647 h 80"/>
              <a:gd name="T112" fmla="*/ 2147483647 w 142"/>
              <a:gd name="T113" fmla="*/ 2147483647 h 80"/>
              <a:gd name="T114" fmla="*/ 2147483647 w 142"/>
              <a:gd name="T115" fmla="*/ 2147483647 h 80"/>
              <a:gd name="T116" fmla="*/ 2147483647 w 142"/>
              <a:gd name="T117" fmla="*/ 2147483647 h 80"/>
              <a:gd name="T118" fmla="*/ 2147483647 w 142"/>
              <a:gd name="T119" fmla="*/ 2147483647 h 80"/>
              <a:gd name="T120" fmla="*/ 2147483647 w 142"/>
              <a:gd name="T121" fmla="*/ 2147483647 h 80"/>
              <a:gd name="T122" fmla="*/ 2147483647 w 142"/>
              <a:gd name="T123" fmla="*/ 2147483647 h 8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2"/>
              <a:gd name="T187" fmla="*/ 0 h 80"/>
              <a:gd name="T188" fmla="*/ 142 w 142"/>
              <a:gd name="T189" fmla="*/ 80 h 8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2" h="80">
                <a:moveTo>
                  <a:pt x="36" y="68"/>
                </a:moveTo>
                <a:lnTo>
                  <a:pt x="28" y="64"/>
                </a:lnTo>
                <a:lnTo>
                  <a:pt x="26" y="64"/>
                </a:lnTo>
                <a:lnTo>
                  <a:pt x="24" y="62"/>
                </a:lnTo>
                <a:lnTo>
                  <a:pt x="22" y="58"/>
                </a:lnTo>
                <a:lnTo>
                  <a:pt x="20" y="54"/>
                </a:lnTo>
                <a:lnTo>
                  <a:pt x="16" y="52"/>
                </a:lnTo>
                <a:lnTo>
                  <a:pt x="14" y="52"/>
                </a:lnTo>
                <a:lnTo>
                  <a:pt x="14" y="48"/>
                </a:lnTo>
                <a:lnTo>
                  <a:pt x="10" y="46"/>
                </a:lnTo>
                <a:lnTo>
                  <a:pt x="8" y="40"/>
                </a:lnTo>
                <a:lnTo>
                  <a:pt x="0" y="40"/>
                </a:lnTo>
                <a:lnTo>
                  <a:pt x="4" y="36"/>
                </a:lnTo>
                <a:lnTo>
                  <a:pt x="10" y="36"/>
                </a:lnTo>
                <a:lnTo>
                  <a:pt x="16" y="36"/>
                </a:lnTo>
                <a:lnTo>
                  <a:pt x="20" y="32"/>
                </a:lnTo>
                <a:lnTo>
                  <a:pt x="22" y="30"/>
                </a:lnTo>
                <a:lnTo>
                  <a:pt x="24" y="24"/>
                </a:lnTo>
                <a:lnTo>
                  <a:pt x="24" y="16"/>
                </a:lnTo>
                <a:lnTo>
                  <a:pt x="28" y="12"/>
                </a:lnTo>
                <a:lnTo>
                  <a:pt x="32" y="10"/>
                </a:lnTo>
                <a:lnTo>
                  <a:pt x="36" y="8"/>
                </a:lnTo>
                <a:lnTo>
                  <a:pt x="38" y="2"/>
                </a:lnTo>
                <a:lnTo>
                  <a:pt x="56" y="6"/>
                </a:lnTo>
                <a:lnTo>
                  <a:pt x="70" y="10"/>
                </a:lnTo>
                <a:lnTo>
                  <a:pt x="76" y="8"/>
                </a:lnTo>
                <a:lnTo>
                  <a:pt x="80" y="6"/>
                </a:lnTo>
                <a:lnTo>
                  <a:pt x="86" y="2"/>
                </a:lnTo>
                <a:lnTo>
                  <a:pt x="92" y="0"/>
                </a:lnTo>
                <a:lnTo>
                  <a:pt x="100" y="2"/>
                </a:lnTo>
                <a:lnTo>
                  <a:pt x="106" y="8"/>
                </a:lnTo>
                <a:lnTo>
                  <a:pt x="108" y="12"/>
                </a:lnTo>
                <a:lnTo>
                  <a:pt x="112" y="20"/>
                </a:lnTo>
                <a:lnTo>
                  <a:pt x="116" y="36"/>
                </a:lnTo>
                <a:lnTo>
                  <a:pt x="118" y="44"/>
                </a:lnTo>
                <a:lnTo>
                  <a:pt x="120" y="50"/>
                </a:lnTo>
                <a:lnTo>
                  <a:pt x="128" y="46"/>
                </a:lnTo>
                <a:lnTo>
                  <a:pt x="136" y="44"/>
                </a:lnTo>
                <a:lnTo>
                  <a:pt x="140" y="46"/>
                </a:lnTo>
                <a:lnTo>
                  <a:pt x="142" y="50"/>
                </a:lnTo>
                <a:lnTo>
                  <a:pt x="142" y="54"/>
                </a:lnTo>
                <a:lnTo>
                  <a:pt x="140" y="56"/>
                </a:lnTo>
                <a:lnTo>
                  <a:pt x="138" y="56"/>
                </a:lnTo>
                <a:lnTo>
                  <a:pt x="132" y="56"/>
                </a:lnTo>
                <a:lnTo>
                  <a:pt x="130" y="68"/>
                </a:lnTo>
                <a:lnTo>
                  <a:pt x="126" y="80"/>
                </a:lnTo>
                <a:lnTo>
                  <a:pt x="116" y="74"/>
                </a:lnTo>
                <a:lnTo>
                  <a:pt x="110" y="72"/>
                </a:lnTo>
                <a:lnTo>
                  <a:pt x="106" y="72"/>
                </a:lnTo>
                <a:lnTo>
                  <a:pt x="100" y="74"/>
                </a:lnTo>
                <a:lnTo>
                  <a:pt x="96" y="76"/>
                </a:lnTo>
                <a:lnTo>
                  <a:pt x="92" y="80"/>
                </a:lnTo>
                <a:lnTo>
                  <a:pt x="86" y="80"/>
                </a:lnTo>
                <a:lnTo>
                  <a:pt x="64" y="80"/>
                </a:lnTo>
                <a:lnTo>
                  <a:pt x="60" y="78"/>
                </a:lnTo>
                <a:lnTo>
                  <a:pt x="54" y="78"/>
                </a:lnTo>
                <a:lnTo>
                  <a:pt x="50" y="78"/>
                </a:lnTo>
                <a:lnTo>
                  <a:pt x="46" y="76"/>
                </a:lnTo>
                <a:lnTo>
                  <a:pt x="44" y="76"/>
                </a:lnTo>
                <a:lnTo>
                  <a:pt x="42" y="74"/>
                </a:lnTo>
                <a:lnTo>
                  <a:pt x="42" y="72"/>
                </a:lnTo>
                <a:lnTo>
                  <a:pt x="36" y="6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84" name="Freeform 200"/>
          <p:cNvSpPr/>
          <p:nvPr/>
        </p:nvSpPr>
        <p:spPr bwMode="auto">
          <a:xfrm>
            <a:off x="5583238" y="1747838"/>
            <a:ext cx="84137" cy="96837"/>
          </a:xfrm>
          <a:custGeom>
            <a:avLst/>
            <a:gdLst>
              <a:gd name="T0" fmla="*/ 2147483647 w 68"/>
              <a:gd name="T1" fmla="*/ 2147483647 h 76"/>
              <a:gd name="T2" fmla="*/ 2147483647 w 68"/>
              <a:gd name="T3" fmla="*/ 2147483647 h 76"/>
              <a:gd name="T4" fmla="*/ 2147483647 w 68"/>
              <a:gd name="T5" fmla="*/ 0 h 76"/>
              <a:gd name="T6" fmla="*/ 2147483647 w 68"/>
              <a:gd name="T7" fmla="*/ 2147483647 h 76"/>
              <a:gd name="T8" fmla="*/ 2147483647 w 68"/>
              <a:gd name="T9" fmla="*/ 2147483647 h 76"/>
              <a:gd name="T10" fmla="*/ 2147483647 w 68"/>
              <a:gd name="T11" fmla="*/ 2147483647 h 76"/>
              <a:gd name="T12" fmla="*/ 2147483647 w 68"/>
              <a:gd name="T13" fmla="*/ 2147483647 h 76"/>
              <a:gd name="T14" fmla="*/ 2147483647 w 68"/>
              <a:gd name="T15" fmla="*/ 2147483647 h 76"/>
              <a:gd name="T16" fmla="*/ 2147483647 w 68"/>
              <a:gd name="T17" fmla="*/ 2147483647 h 76"/>
              <a:gd name="T18" fmla="*/ 2147483647 w 68"/>
              <a:gd name="T19" fmla="*/ 2147483647 h 76"/>
              <a:gd name="T20" fmla="*/ 2147483647 w 68"/>
              <a:gd name="T21" fmla="*/ 2147483647 h 76"/>
              <a:gd name="T22" fmla="*/ 2147483647 w 68"/>
              <a:gd name="T23" fmla="*/ 2147483647 h 76"/>
              <a:gd name="T24" fmla="*/ 2147483647 w 68"/>
              <a:gd name="T25" fmla="*/ 2147483647 h 76"/>
              <a:gd name="T26" fmla="*/ 2147483647 w 68"/>
              <a:gd name="T27" fmla="*/ 2147483647 h 76"/>
              <a:gd name="T28" fmla="*/ 2147483647 w 68"/>
              <a:gd name="T29" fmla="*/ 2147483647 h 76"/>
              <a:gd name="T30" fmla="*/ 2147483647 w 68"/>
              <a:gd name="T31" fmla="*/ 2147483647 h 76"/>
              <a:gd name="T32" fmla="*/ 2147483647 w 68"/>
              <a:gd name="T33" fmla="*/ 2147483647 h 76"/>
              <a:gd name="T34" fmla="*/ 2147483647 w 68"/>
              <a:gd name="T35" fmla="*/ 2147483647 h 76"/>
              <a:gd name="T36" fmla="*/ 2147483647 w 68"/>
              <a:gd name="T37" fmla="*/ 2147483647 h 76"/>
              <a:gd name="T38" fmla="*/ 2147483647 w 68"/>
              <a:gd name="T39" fmla="*/ 2147483647 h 76"/>
              <a:gd name="T40" fmla="*/ 2147483647 w 68"/>
              <a:gd name="T41" fmla="*/ 2147483647 h 76"/>
              <a:gd name="T42" fmla="*/ 2147483647 w 68"/>
              <a:gd name="T43" fmla="*/ 2147483647 h 76"/>
              <a:gd name="T44" fmla="*/ 2147483647 w 68"/>
              <a:gd name="T45" fmla="*/ 2147483647 h 76"/>
              <a:gd name="T46" fmla="*/ 2147483647 w 68"/>
              <a:gd name="T47" fmla="*/ 2147483647 h 76"/>
              <a:gd name="T48" fmla="*/ 2147483647 w 68"/>
              <a:gd name="T49" fmla="*/ 2147483647 h 76"/>
              <a:gd name="T50" fmla="*/ 2147483647 w 68"/>
              <a:gd name="T51" fmla="*/ 2147483647 h 76"/>
              <a:gd name="T52" fmla="*/ 2147483647 w 68"/>
              <a:gd name="T53" fmla="*/ 2147483647 h 76"/>
              <a:gd name="T54" fmla="*/ 2147483647 w 68"/>
              <a:gd name="T55" fmla="*/ 2147483647 h 76"/>
              <a:gd name="T56" fmla="*/ 2147483647 w 68"/>
              <a:gd name="T57" fmla="*/ 2147483647 h 76"/>
              <a:gd name="T58" fmla="*/ 0 w 68"/>
              <a:gd name="T59" fmla="*/ 2147483647 h 76"/>
              <a:gd name="T60" fmla="*/ 2147483647 w 68"/>
              <a:gd name="T61" fmla="*/ 2147483647 h 76"/>
              <a:gd name="T62" fmla="*/ 2147483647 w 68"/>
              <a:gd name="T63" fmla="*/ 2147483647 h 76"/>
              <a:gd name="T64" fmla="*/ 2147483647 w 68"/>
              <a:gd name="T65" fmla="*/ 2147483647 h 76"/>
              <a:gd name="T66" fmla="*/ 2147483647 w 68"/>
              <a:gd name="T67" fmla="*/ 2147483647 h 76"/>
              <a:gd name="T68" fmla="*/ 2147483647 w 68"/>
              <a:gd name="T69" fmla="*/ 2147483647 h 76"/>
              <a:gd name="T70" fmla="*/ 2147483647 w 68"/>
              <a:gd name="T71" fmla="*/ 2147483647 h 76"/>
              <a:gd name="T72" fmla="*/ 2147483647 w 68"/>
              <a:gd name="T73" fmla="*/ 2147483647 h 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8"/>
              <a:gd name="T112" fmla="*/ 0 h 76"/>
              <a:gd name="T113" fmla="*/ 68 w 68"/>
              <a:gd name="T114" fmla="*/ 76 h 7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8" h="76">
                <a:moveTo>
                  <a:pt x="2" y="8"/>
                </a:moveTo>
                <a:lnTo>
                  <a:pt x="6" y="6"/>
                </a:lnTo>
                <a:lnTo>
                  <a:pt x="16" y="0"/>
                </a:lnTo>
                <a:lnTo>
                  <a:pt x="20" y="6"/>
                </a:lnTo>
                <a:lnTo>
                  <a:pt x="28" y="6"/>
                </a:lnTo>
                <a:lnTo>
                  <a:pt x="30" y="12"/>
                </a:lnTo>
                <a:lnTo>
                  <a:pt x="34" y="14"/>
                </a:lnTo>
                <a:lnTo>
                  <a:pt x="34" y="18"/>
                </a:lnTo>
                <a:lnTo>
                  <a:pt x="36" y="18"/>
                </a:lnTo>
                <a:lnTo>
                  <a:pt x="40" y="20"/>
                </a:lnTo>
                <a:lnTo>
                  <a:pt x="42" y="28"/>
                </a:lnTo>
                <a:lnTo>
                  <a:pt x="48" y="30"/>
                </a:lnTo>
                <a:lnTo>
                  <a:pt x="56" y="34"/>
                </a:lnTo>
                <a:lnTo>
                  <a:pt x="62" y="38"/>
                </a:lnTo>
                <a:lnTo>
                  <a:pt x="62" y="44"/>
                </a:lnTo>
                <a:lnTo>
                  <a:pt x="64" y="48"/>
                </a:lnTo>
                <a:lnTo>
                  <a:pt x="68" y="56"/>
                </a:lnTo>
                <a:lnTo>
                  <a:pt x="64" y="62"/>
                </a:lnTo>
                <a:lnTo>
                  <a:pt x="60" y="70"/>
                </a:lnTo>
                <a:lnTo>
                  <a:pt x="60" y="74"/>
                </a:lnTo>
                <a:lnTo>
                  <a:pt x="46" y="74"/>
                </a:lnTo>
                <a:lnTo>
                  <a:pt x="42" y="76"/>
                </a:lnTo>
                <a:lnTo>
                  <a:pt x="34" y="76"/>
                </a:lnTo>
                <a:lnTo>
                  <a:pt x="26" y="68"/>
                </a:lnTo>
                <a:lnTo>
                  <a:pt x="18" y="68"/>
                </a:lnTo>
                <a:lnTo>
                  <a:pt x="18" y="70"/>
                </a:lnTo>
                <a:lnTo>
                  <a:pt x="16" y="74"/>
                </a:lnTo>
                <a:lnTo>
                  <a:pt x="16" y="76"/>
                </a:lnTo>
                <a:lnTo>
                  <a:pt x="10" y="66"/>
                </a:lnTo>
                <a:lnTo>
                  <a:pt x="0" y="60"/>
                </a:lnTo>
                <a:lnTo>
                  <a:pt x="4" y="52"/>
                </a:lnTo>
                <a:lnTo>
                  <a:pt x="12" y="50"/>
                </a:lnTo>
                <a:lnTo>
                  <a:pt x="14" y="44"/>
                </a:lnTo>
                <a:lnTo>
                  <a:pt x="8" y="38"/>
                </a:lnTo>
                <a:lnTo>
                  <a:pt x="6" y="28"/>
                </a:lnTo>
                <a:lnTo>
                  <a:pt x="8" y="22"/>
                </a:lnTo>
                <a:lnTo>
                  <a:pt x="2"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85" name="Freeform 201"/>
          <p:cNvSpPr/>
          <p:nvPr/>
        </p:nvSpPr>
        <p:spPr bwMode="auto">
          <a:xfrm>
            <a:off x="5657850" y="1795463"/>
            <a:ext cx="107950" cy="63500"/>
          </a:xfrm>
          <a:custGeom>
            <a:avLst/>
            <a:gdLst>
              <a:gd name="T0" fmla="*/ 2147483647 w 88"/>
              <a:gd name="T1" fmla="*/ 2147483647 h 52"/>
              <a:gd name="T2" fmla="*/ 2147483647 w 88"/>
              <a:gd name="T3" fmla="*/ 2147483647 h 52"/>
              <a:gd name="T4" fmla="*/ 2147483647 w 88"/>
              <a:gd name="T5" fmla="*/ 2147483647 h 52"/>
              <a:gd name="T6" fmla="*/ 0 w 88"/>
              <a:gd name="T7" fmla="*/ 2147483647 h 52"/>
              <a:gd name="T8" fmla="*/ 2147483647 w 88"/>
              <a:gd name="T9" fmla="*/ 2147483647 h 52"/>
              <a:gd name="T10" fmla="*/ 2147483647 w 88"/>
              <a:gd name="T11" fmla="*/ 2147483647 h 52"/>
              <a:gd name="T12" fmla="*/ 2147483647 w 88"/>
              <a:gd name="T13" fmla="*/ 2147483647 h 52"/>
              <a:gd name="T14" fmla="*/ 2147483647 w 88"/>
              <a:gd name="T15" fmla="*/ 2147483647 h 52"/>
              <a:gd name="T16" fmla="*/ 2147483647 w 88"/>
              <a:gd name="T17" fmla="*/ 2147483647 h 52"/>
              <a:gd name="T18" fmla="*/ 2147483647 w 88"/>
              <a:gd name="T19" fmla="*/ 2147483647 h 52"/>
              <a:gd name="T20" fmla="*/ 2147483647 w 88"/>
              <a:gd name="T21" fmla="*/ 2147483647 h 52"/>
              <a:gd name="T22" fmla="*/ 2147483647 w 88"/>
              <a:gd name="T23" fmla="*/ 2147483647 h 52"/>
              <a:gd name="T24" fmla="*/ 2147483647 w 88"/>
              <a:gd name="T25" fmla="*/ 2147483647 h 52"/>
              <a:gd name="T26" fmla="*/ 2147483647 w 88"/>
              <a:gd name="T27" fmla="*/ 2147483647 h 52"/>
              <a:gd name="T28" fmla="*/ 2147483647 w 88"/>
              <a:gd name="T29" fmla="*/ 2147483647 h 52"/>
              <a:gd name="T30" fmla="*/ 2147483647 w 88"/>
              <a:gd name="T31" fmla="*/ 2147483647 h 52"/>
              <a:gd name="T32" fmla="*/ 2147483647 w 88"/>
              <a:gd name="T33" fmla="*/ 2147483647 h 52"/>
              <a:gd name="T34" fmla="*/ 2147483647 w 88"/>
              <a:gd name="T35" fmla="*/ 2147483647 h 52"/>
              <a:gd name="T36" fmla="*/ 2147483647 w 88"/>
              <a:gd name="T37" fmla="*/ 2147483647 h 52"/>
              <a:gd name="T38" fmla="*/ 2147483647 w 88"/>
              <a:gd name="T39" fmla="*/ 2147483647 h 52"/>
              <a:gd name="T40" fmla="*/ 2147483647 w 88"/>
              <a:gd name="T41" fmla="*/ 2147483647 h 52"/>
              <a:gd name="T42" fmla="*/ 2147483647 w 88"/>
              <a:gd name="T43" fmla="*/ 0 h 52"/>
              <a:gd name="T44" fmla="*/ 2147483647 w 88"/>
              <a:gd name="T45" fmla="*/ 0 h 52"/>
              <a:gd name="T46" fmla="*/ 2147483647 w 88"/>
              <a:gd name="T47" fmla="*/ 2147483647 h 52"/>
              <a:gd name="T48" fmla="*/ 2147483647 w 88"/>
              <a:gd name="T49" fmla="*/ 2147483647 h 52"/>
              <a:gd name="T50" fmla="*/ 2147483647 w 88"/>
              <a:gd name="T51" fmla="*/ 2147483647 h 52"/>
              <a:gd name="T52" fmla="*/ 2147483647 w 88"/>
              <a:gd name="T53" fmla="*/ 2147483647 h 52"/>
              <a:gd name="T54" fmla="*/ 2147483647 w 88"/>
              <a:gd name="T55" fmla="*/ 2147483647 h 52"/>
              <a:gd name="T56" fmla="*/ 2147483647 w 88"/>
              <a:gd name="T57" fmla="*/ 2147483647 h 52"/>
              <a:gd name="T58" fmla="*/ 2147483647 w 88"/>
              <a:gd name="T59" fmla="*/ 2147483647 h 52"/>
              <a:gd name="T60" fmla="*/ 2147483647 w 88"/>
              <a:gd name="T61" fmla="*/ 2147483647 h 52"/>
              <a:gd name="T62" fmla="*/ 2147483647 w 88"/>
              <a:gd name="T63" fmla="*/ 2147483647 h 52"/>
              <a:gd name="T64" fmla="*/ 2147483647 w 88"/>
              <a:gd name="T65" fmla="*/ 2147483647 h 52"/>
              <a:gd name="T66" fmla="*/ 2147483647 w 88"/>
              <a:gd name="T67" fmla="*/ 2147483647 h 52"/>
              <a:gd name="T68" fmla="*/ 2147483647 w 88"/>
              <a:gd name="T69" fmla="*/ 2147483647 h 52"/>
              <a:gd name="T70" fmla="*/ 2147483647 w 88"/>
              <a:gd name="T71" fmla="*/ 2147483647 h 52"/>
              <a:gd name="T72" fmla="*/ 2147483647 w 88"/>
              <a:gd name="T73" fmla="*/ 2147483647 h 52"/>
              <a:gd name="T74" fmla="*/ 2147483647 w 88"/>
              <a:gd name="T75" fmla="*/ 2147483647 h 52"/>
              <a:gd name="T76" fmla="*/ 2147483647 w 88"/>
              <a:gd name="T77" fmla="*/ 2147483647 h 52"/>
              <a:gd name="T78" fmla="*/ 2147483647 w 88"/>
              <a:gd name="T79" fmla="*/ 2147483647 h 52"/>
              <a:gd name="T80" fmla="*/ 2147483647 w 88"/>
              <a:gd name="T81" fmla="*/ 2147483647 h 52"/>
              <a:gd name="T82" fmla="*/ 2147483647 w 88"/>
              <a:gd name="T83" fmla="*/ 2147483647 h 52"/>
              <a:gd name="T84" fmla="*/ 2147483647 w 88"/>
              <a:gd name="T85" fmla="*/ 2147483647 h 52"/>
              <a:gd name="T86" fmla="*/ 2147483647 w 88"/>
              <a:gd name="T87" fmla="*/ 2147483647 h 52"/>
              <a:gd name="T88" fmla="*/ 2147483647 w 88"/>
              <a:gd name="T89" fmla="*/ 2147483647 h 52"/>
              <a:gd name="T90" fmla="*/ 2147483647 w 88"/>
              <a:gd name="T91" fmla="*/ 2147483647 h 52"/>
              <a:gd name="T92" fmla="*/ 2147483647 w 88"/>
              <a:gd name="T93" fmla="*/ 2147483647 h 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
              <a:gd name="T142" fmla="*/ 0 h 52"/>
              <a:gd name="T143" fmla="*/ 88 w 88"/>
              <a:gd name="T144" fmla="*/ 52 h 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 h="52">
                <a:moveTo>
                  <a:pt x="10" y="48"/>
                </a:moveTo>
                <a:lnTo>
                  <a:pt x="8" y="40"/>
                </a:lnTo>
                <a:lnTo>
                  <a:pt x="6" y="38"/>
                </a:lnTo>
                <a:lnTo>
                  <a:pt x="0" y="36"/>
                </a:lnTo>
                <a:lnTo>
                  <a:pt x="2" y="32"/>
                </a:lnTo>
                <a:lnTo>
                  <a:pt x="4" y="24"/>
                </a:lnTo>
                <a:lnTo>
                  <a:pt x="8" y="18"/>
                </a:lnTo>
                <a:lnTo>
                  <a:pt x="4" y="12"/>
                </a:lnTo>
                <a:lnTo>
                  <a:pt x="2" y="6"/>
                </a:lnTo>
                <a:lnTo>
                  <a:pt x="2" y="4"/>
                </a:lnTo>
                <a:lnTo>
                  <a:pt x="2" y="2"/>
                </a:lnTo>
                <a:lnTo>
                  <a:pt x="4" y="4"/>
                </a:lnTo>
                <a:lnTo>
                  <a:pt x="6" y="4"/>
                </a:lnTo>
                <a:lnTo>
                  <a:pt x="10" y="6"/>
                </a:lnTo>
                <a:lnTo>
                  <a:pt x="14" y="6"/>
                </a:lnTo>
                <a:lnTo>
                  <a:pt x="20" y="6"/>
                </a:lnTo>
                <a:lnTo>
                  <a:pt x="24" y="8"/>
                </a:lnTo>
                <a:lnTo>
                  <a:pt x="46" y="8"/>
                </a:lnTo>
                <a:lnTo>
                  <a:pt x="52" y="8"/>
                </a:lnTo>
                <a:lnTo>
                  <a:pt x="56" y="4"/>
                </a:lnTo>
                <a:lnTo>
                  <a:pt x="60" y="2"/>
                </a:lnTo>
                <a:lnTo>
                  <a:pt x="66" y="0"/>
                </a:lnTo>
                <a:lnTo>
                  <a:pt x="70" y="0"/>
                </a:lnTo>
                <a:lnTo>
                  <a:pt x="76" y="2"/>
                </a:lnTo>
                <a:lnTo>
                  <a:pt x="86" y="8"/>
                </a:lnTo>
                <a:lnTo>
                  <a:pt x="84" y="14"/>
                </a:lnTo>
                <a:lnTo>
                  <a:pt x="84" y="22"/>
                </a:lnTo>
                <a:lnTo>
                  <a:pt x="84" y="30"/>
                </a:lnTo>
                <a:lnTo>
                  <a:pt x="88" y="38"/>
                </a:lnTo>
                <a:lnTo>
                  <a:pt x="70" y="40"/>
                </a:lnTo>
                <a:lnTo>
                  <a:pt x="64" y="42"/>
                </a:lnTo>
                <a:lnTo>
                  <a:pt x="62" y="44"/>
                </a:lnTo>
                <a:lnTo>
                  <a:pt x="60" y="46"/>
                </a:lnTo>
                <a:lnTo>
                  <a:pt x="58" y="46"/>
                </a:lnTo>
                <a:lnTo>
                  <a:pt x="56" y="50"/>
                </a:lnTo>
                <a:lnTo>
                  <a:pt x="52" y="50"/>
                </a:lnTo>
                <a:lnTo>
                  <a:pt x="50" y="52"/>
                </a:lnTo>
                <a:lnTo>
                  <a:pt x="48" y="52"/>
                </a:lnTo>
                <a:lnTo>
                  <a:pt x="42" y="52"/>
                </a:lnTo>
                <a:lnTo>
                  <a:pt x="38" y="50"/>
                </a:lnTo>
                <a:lnTo>
                  <a:pt x="36" y="48"/>
                </a:lnTo>
                <a:lnTo>
                  <a:pt x="32" y="46"/>
                </a:lnTo>
                <a:lnTo>
                  <a:pt x="26" y="48"/>
                </a:lnTo>
                <a:lnTo>
                  <a:pt x="20" y="50"/>
                </a:lnTo>
                <a:lnTo>
                  <a:pt x="14" y="50"/>
                </a:lnTo>
                <a:lnTo>
                  <a:pt x="10" y="50"/>
                </a:lnTo>
                <a:lnTo>
                  <a:pt x="10" y="4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86" name="Freeform 202"/>
          <p:cNvSpPr/>
          <p:nvPr/>
        </p:nvSpPr>
        <p:spPr bwMode="auto">
          <a:xfrm>
            <a:off x="5422900" y="1552575"/>
            <a:ext cx="15875" cy="4763"/>
          </a:xfrm>
          <a:custGeom>
            <a:avLst/>
            <a:gdLst>
              <a:gd name="T0" fmla="*/ 0 w 14"/>
              <a:gd name="T1" fmla="*/ 2147483647 h 4"/>
              <a:gd name="T2" fmla="*/ 2147483647 w 14"/>
              <a:gd name="T3" fmla="*/ 2147483647 h 4"/>
              <a:gd name="T4" fmla="*/ 2147483647 w 14"/>
              <a:gd name="T5" fmla="*/ 2147483647 h 4"/>
              <a:gd name="T6" fmla="*/ 2147483647 w 14"/>
              <a:gd name="T7" fmla="*/ 2147483647 h 4"/>
              <a:gd name="T8" fmla="*/ 2147483647 w 14"/>
              <a:gd name="T9" fmla="*/ 0 h 4"/>
              <a:gd name="T10" fmla="*/ 2147483647 w 14"/>
              <a:gd name="T11" fmla="*/ 0 h 4"/>
              <a:gd name="T12" fmla="*/ 0 w 14"/>
              <a:gd name="T13" fmla="*/ 2147483647 h 4"/>
              <a:gd name="T14" fmla="*/ 0 60000 65536"/>
              <a:gd name="T15" fmla="*/ 0 60000 65536"/>
              <a:gd name="T16" fmla="*/ 0 60000 65536"/>
              <a:gd name="T17" fmla="*/ 0 60000 65536"/>
              <a:gd name="T18" fmla="*/ 0 60000 65536"/>
              <a:gd name="T19" fmla="*/ 0 60000 65536"/>
              <a:gd name="T20" fmla="*/ 0 60000 65536"/>
              <a:gd name="T21" fmla="*/ 0 w 14"/>
              <a:gd name="T22" fmla="*/ 0 h 4"/>
              <a:gd name="T23" fmla="*/ 14 w 1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4">
                <a:moveTo>
                  <a:pt x="0" y="2"/>
                </a:moveTo>
                <a:lnTo>
                  <a:pt x="6" y="4"/>
                </a:lnTo>
                <a:lnTo>
                  <a:pt x="8" y="4"/>
                </a:lnTo>
                <a:lnTo>
                  <a:pt x="14" y="2"/>
                </a:lnTo>
                <a:lnTo>
                  <a:pt x="8" y="0"/>
                </a:lnTo>
                <a:lnTo>
                  <a:pt x="4" y="0"/>
                </a:lnTo>
                <a:lnTo>
                  <a:pt x="0" y="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87" name="Freeform 203"/>
          <p:cNvSpPr/>
          <p:nvPr/>
        </p:nvSpPr>
        <p:spPr bwMode="auto">
          <a:xfrm>
            <a:off x="5270500" y="1831975"/>
            <a:ext cx="19050" cy="7938"/>
          </a:xfrm>
          <a:custGeom>
            <a:avLst/>
            <a:gdLst>
              <a:gd name="T0" fmla="*/ 2147483647 w 16"/>
              <a:gd name="T1" fmla="*/ 2147483647 h 8"/>
              <a:gd name="T2" fmla="*/ 2147483647 w 16"/>
              <a:gd name="T3" fmla="*/ 2147483647 h 8"/>
              <a:gd name="T4" fmla="*/ 2147483647 w 16"/>
              <a:gd name="T5" fmla="*/ 2147483647 h 8"/>
              <a:gd name="T6" fmla="*/ 2147483647 w 16"/>
              <a:gd name="T7" fmla="*/ 2147483647 h 8"/>
              <a:gd name="T8" fmla="*/ 0 w 16"/>
              <a:gd name="T9" fmla="*/ 2147483647 h 8"/>
              <a:gd name="T10" fmla="*/ 0 w 16"/>
              <a:gd name="T11" fmla="*/ 2147483647 h 8"/>
              <a:gd name="T12" fmla="*/ 2147483647 w 16"/>
              <a:gd name="T13" fmla="*/ 0 h 8"/>
              <a:gd name="T14" fmla="*/ 2147483647 w 16"/>
              <a:gd name="T15" fmla="*/ 0 h 8"/>
              <a:gd name="T16" fmla="*/ 2147483647 w 16"/>
              <a:gd name="T17" fmla="*/ 0 h 8"/>
              <a:gd name="T18" fmla="*/ 2147483647 w 16"/>
              <a:gd name="T19" fmla="*/ 2147483647 h 8"/>
              <a:gd name="T20" fmla="*/ 2147483647 w 16"/>
              <a:gd name="T21" fmla="*/ 2147483647 h 8"/>
              <a:gd name="T22" fmla="*/ 2147483647 w 16"/>
              <a:gd name="T23" fmla="*/ 2147483647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8"/>
              <a:gd name="T38" fmla="*/ 16 w 16"/>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8">
                <a:moveTo>
                  <a:pt x="14" y="4"/>
                </a:moveTo>
                <a:lnTo>
                  <a:pt x="12" y="6"/>
                </a:lnTo>
                <a:lnTo>
                  <a:pt x="6" y="8"/>
                </a:lnTo>
                <a:lnTo>
                  <a:pt x="2" y="8"/>
                </a:lnTo>
                <a:lnTo>
                  <a:pt x="0" y="6"/>
                </a:lnTo>
                <a:lnTo>
                  <a:pt x="0" y="4"/>
                </a:lnTo>
                <a:lnTo>
                  <a:pt x="2" y="0"/>
                </a:lnTo>
                <a:lnTo>
                  <a:pt x="6" y="0"/>
                </a:lnTo>
                <a:lnTo>
                  <a:pt x="8" y="0"/>
                </a:lnTo>
                <a:lnTo>
                  <a:pt x="10" y="2"/>
                </a:lnTo>
                <a:lnTo>
                  <a:pt x="16" y="6"/>
                </a:lnTo>
                <a:lnTo>
                  <a:pt x="14" y="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88" name="Freeform 204"/>
          <p:cNvSpPr/>
          <p:nvPr/>
        </p:nvSpPr>
        <p:spPr bwMode="auto">
          <a:xfrm>
            <a:off x="5346700" y="1660525"/>
            <a:ext cx="15875" cy="19050"/>
          </a:xfrm>
          <a:custGeom>
            <a:avLst/>
            <a:gdLst>
              <a:gd name="T0" fmla="*/ 2147483647 w 12"/>
              <a:gd name="T1" fmla="*/ 0 h 16"/>
              <a:gd name="T2" fmla="*/ 2147483647 w 12"/>
              <a:gd name="T3" fmla="*/ 2147483647 h 16"/>
              <a:gd name="T4" fmla="*/ 2147483647 w 12"/>
              <a:gd name="T5" fmla="*/ 2147483647 h 16"/>
              <a:gd name="T6" fmla="*/ 2147483647 w 12"/>
              <a:gd name="T7" fmla="*/ 2147483647 h 16"/>
              <a:gd name="T8" fmla="*/ 0 w 12"/>
              <a:gd name="T9" fmla="*/ 2147483647 h 16"/>
              <a:gd name="T10" fmla="*/ 2147483647 w 12"/>
              <a:gd name="T11" fmla="*/ 2147483647 h 16"/>
              <a:gd name="T12" fmla="*/ 2147483647 w 12"/>
              <a:gd name="T13" fmla="*/ 2147483647 h 16"/>
              <a:gd name="T14" fmla="*/ 2147483647 w 12"/>
              <a:gd name="T15" fmla="*/ 2147483647 h 16"/>
              <a:gd name="T16" fmla="*/ 2147483647 w 12"/>
              <a:gd name="T17" fmla="*/ 2147483647 h 16"/>
              <a:gd name="T18" fmla="*/ 2147483647 w 12"/>
              <a:gd name="T19" fmla="*/ 2147483647 h 16"/>
              <a:gd name="T20" fmla="*/ 2147483647 w 12"/>
              <a:gd name="T21" fmla="*/ 2147483647 h 16"/>
              <a:gd name="T22" fmla="*/ 2147483647 w 12"/>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16"/>
              <a:gd name="T38" fmla="*/ 12 w 12"/>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16">
                <a:moveTo>
                  <a:pt x="8" y="0"/>
                </a:moveTo>
                <a:lnTo>
                  <a:pt x="6" y="2"/>
                </a:lnTo>
                <a:lnTo>
                  <a:pt x="4" y="4"/>
                </a:lnTo>
                <a:lnTo>
                  <a:pt x="2" y="6"/>
                </a:lnTo>
                <a:lnTo>
                  <a:pt x="0" y="8"/>
                </a:lnTo>
                <a:lnTo>
                  <a:pt x="2" y="12"/>
                </a:lnTo>
                <a:lnTo>
                  <a:pt x="2" y="14"/>
                </a:lnTo>
                <a:lnTo>
                  <a:pt x="8" y="14"/>
                </a:lnTo>
                <a:lnTo>
                  <a:pt x="12" y="16"/>
                </a:lnTo>
                <a:lnTo>
                  <a:pt x="12" y="12"/>
                </a:lnTo>
                <a:lnTo>
                  <a:pt x="12" y="8"/>
                </a:lnTo>
                <a:lnTo>
                  <a:pt x="8"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89" name="Freeform 206"/>
          <p:cNvSpPr/>
          <p:nvPr/>
        </p:nvSpPr>
        <p:spPr bwMode="auto">
          <a:xfrm>
            <a:off x="5922963" y="2073275"/>
            <a:ext cx="414337" cy="374650"/>
          </a:xfrm>
          <a:custGeom>
            <a:avLst/>
            <a:gdLst>
              <a:gd name="T0" fmla="*/ 2147483647 w 332"/>
              <a:gd name="T1" fmla="*/ 2147483647 h 298"/>
              <a:gd name="T2" fmla="*/ 2147483647 w 332"/>
              <a:gd name="T3" fmla="*/ 2147483647 h 298"/>
              <a:gd name="T4" fmla="*/ 2147483647 w 332"/>
              <a:gd name="T5" fmla="*/ 2147483647 h 298"/>
              <a:gd name="T6" fmla="*/ 2147483647 w 332"/>
              <a:gd name="T7" fmla="*/ 2147483647 h 298"/>
              <a:gd name="T8" fmla="*/ 2147483647 w 332"/>
              <a:gd name="T9" fmla="*/ 2147483647 h 298"/>
              <a:gd name="T10" fmla="*/ 2147483647 w 332"/>
              <a:gd name="T11" fmla="*/ 2147483647 h 298"/>
              <a:gd name="T12" fmla="*/ 2147483647 w 332"/>
              <a:gd name="T13" fmla="*/ 2147483647 h 298"/>
              <a:gd name="T14" fmla="*/ 2147483647 w 332"/>
              <a:gd name="T15" fmla="*/ 2147483647 h 298"/>
              <a:gd name="T16" fmla="*/ 2147483647 w 332"/>
              <a:gd name="T17" fmla="*/ 2147483647 h 298"/>
              <a:gd name="T18" fmla="*/ 2147483647 w 332"/>
              <a:gd name="T19" fmla="*/ 2147483647 h 298"/>
              <a:gd name="T20" fmla="*/ 2147483647 w 332"/>
              <a:gd name="T21" fmla="*/ 2147483647 h 298"/>
              <a:gd name="T22" fmla="*/ 2147483647 w 332"/>
              <a:gd name="T23" fmla="*/ 2147483647 h 298"/>
              <a:gd name="T24" fmla="*/ 2147483647 w 332"/>
              <a:gd name="T25" fmla="*/ 2147483647 h 298"/>
              <a:gd name="T26" fmla="*/ 2147483647 w 332"/>
              <a:gd name="T27" fmla="*/ 2147483647 h 298"/>
              <a:gd name="T28" fmla="*/ 2147483647 w 332"/>
              <a:gd name="T29" fmla="*/ 2147483647 h 298"/>
              <a:gd name="T30" fmla="*/ 2147483647 w 332"/>
              <a:gd name="T31" fmla="*/ 2147483647 h 298"/>
              <a:gd name="T32" fmla="*/ 2147483647 w 332"/>
              <a:gd name="T33" fmla="*/ 2147483647 h 298"/>
              <a:gd name="T34" fmla="*/ 2147483647 w 332"/>
              <a:gd name="T35" fmla="*/ 2147483647 h 298"/>
              <a:gd name="T36" fmla="*/ 2147483647 w 332"/>
              <a:gd name="T37" fmla="*/ 2147483647 h 298"/>
              <a:gd name="T38" fmla="*/ 2147483647 w 332"/>
              <a:gd name="T39" fmla="*/ 2147483647 h 298"/>
              <a:gd name="T40" fmla="*/ 2147483647 w 332"/>
              <a:gd name="T41" fmla="*/ 2147483647 h 298"/>
              <a:gd name="T42" fmla="*/ 2147483647 w 332"/>
              <a:gd name="T43" fmla="*/ 2147483647 h 298"/>
              <a:gd name="T44" fmla="*/ 2147483647 w 332"/>
              <a:gd name="T45" fmla="*/ 2147483647 h 298"/>
              <a:gd name="T46" fmla="*/ 2147483647 w 332"/>
              <a:gd name="T47" fmla="*/ 2147483647 h 298"/>
              <a:gd name="T48" fmla="*/ 2147483647 w 332"/>
              <a:gd name="T49" fmla="*/ 2147483647 h 298"/>
              <a:gd name="T50" fmla="*/ 2147483647 w 332"/>
              <a:gd name="T51" fmla="*/ 2147483647 h 298"/>
              <a:gd name="T52" fmla="*/ 2147483647 w 332"/>
              <a:gd name="T53" fmla="*/ 2147483647 h 298"/>
              <a:gd name="T54" fmla="*/ 2147483647 w 332"/>
              <a:gd name="T55" fmla="*/ 2147483647 h 298"/>
              <a:gd name="T56" fmla="*/ 2147483647 w 332"/>
              <a:gd name="T57" fmla="*/ 2147483647 h 298"/>
              <a:gd name="T58" fmla="*/ 2147483647 w 332"/>
              <a:gd name="T59" fmla="*/ 2147483647 h 298"/>
              <a:gd name="T60" fmla="*/ 2147483647 w 332"/>
              <a:gd name="T61" fmla="*/ 2147483647 h 298"/>
              <a:gd name="T62" fmla="*/ 2147483647 w 332"/>
              <a:gd name="T63" fmla="*/ 0 h 298"/>
              <a:gd name="T64" fmla="*/ 2147483647 w 332"/>
              <a:gd name="T65" fmla="*/ 2147483647 h 298"/>
              <a:gd name="T66" fmla="*/ 2147483647 w 332"/>
              <a:gd name="T67" fmla="*/ 2147483647 h 298"/>
              <a:gd name="T68" fmla="*/ 2147483647 w 332"/>
              <a:gd name="T69" fmla="*/ 2147483647 h 298"/>
              <a:gd name="T70" fmla="*/ 2147483647 w 332"/>
              <a:gd name="T71" fmla="*/ 2147483647 h 298"/>
              <a:gd name="T72" fmla="*/ 2147483647 w 332"/>
              <a:gd name="T73" fmla="*/ 2147483647 h 298"/>
              <a:gd name="T74" fmla="*/ 2147483647 w 332"/>
              <a:gd name="T75" fmla="*/ 2147483647 h 29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2"/>
              <a:gd name="T115" fmla="*/ 0 h 298"/>
              <a:gd name="T116" fmla="*/ 332 w 332"/>
              <a:gd name="T117" fmla="*/ 298 h 29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2" h="298">
                <a:moveTo>
                  <a:pt x="222" y="62"/>
                </a:moveTo>
                <a:lnTo>
                  <a:pt x="224" y="72"/>
                </a:lnTo>
                <a:lnTo>
                  <a:pt x="226" y="78"/>
                </a:lnTo>
                <a:lnTo>
                  <a:pt x="230" y="80"/>
                </a:lnTo>
                <a:lnTo>
                  <a:pt x="234" y="84"/>
                </a:lnTo>
                <a:lnTo>
                  <a:pt x="236" y="88"/>
                </a:lnTo>
                <a:lnTo>
                  <a:pt x="242" y="96"/>
                </a:lnTo>
                <a:lnTo>
                  <a:pt x="244" y="102"/>
                </a:lnTo>
                <a:lnTo>
                  <a:pt x="248" y="110"/>
                </a:lnTo>
                <a:lnTo>
                  <a:pt x="254" y="118"/>
                </a:lnTo>
                <a:lnTo>
                  <a:pt x="258" y="126"/>
                </a:lnTo>
                <a:lnTo>
                  <a:pt x="260" y="130"/>
                </a:lnTo>
                <a:lnTo>
                  <a:pt x="258" y="136"/>
                </a:lnTo>
                <a:lnTo>
                  <a:pt x="268" y="144"/>
                </a:lnTo>
                <a:lnTo>
                  <a:pt x="280" y="148"/>
                </a:lnTo>
                <a:lnTo>
                  <a:pt x="280" y="156"/>
                </a:lnTo>
                <a:lnTo>
                  <a:pt x="324" y="158"/>
                </a:lnTo>
                <a:lnTo>
                  <a:pt x="332" y="164"/>
                </a:lnTo>
                <a:lnTo>
                  <a:pt x="332" y="198"/>
                </a:lnTo>
                <a:lnTo>
                  <a:pt x="282" y="242"/>
                </a:lnTo>
                <a:lnTo>
                  <a:pt x="234" y="254"/>
                </a:lnTo>
                <a:lnTo>
                  <a:pt x="190" y="298"/>
                </a:lnTo>
                <a:lnTo>
                  <a:pt x="188" y="276"/>
                </a:lnTo>
                <a:lnTo>
                  <a:pt x="168" y="270"/>
                </a:lnTo>
                <a:lnTo>
                  <a:pt x="164" y="268"/>
                </a:lnTo>
                <a:lnTo>
                  <a:pt x="162" y="270"/>
                </a:lnTo>
                <a:lnTo>
                  <a:pt x="156" y="268"/>
                </a:lnTo>
                <a:lnTo>
                  <a:pt x="152" y="264"/>
                </a:lnTo>
                <a:lnTo>
                  <a:pt x="150" y="266"/>
                </a:lnTo>
                <a:lnTo>
                  <a:pt x="148" y="270"/>
                </a:lnTo>
                <a:lnTo>
                  <a:pt x="146" y="276"/>
                </a:lnTo>
                <a:lnTo>
                  <a:pt x="144" y="280"/>
                </a:lnTo>
                <a:lnTo>
                  <a:pt x="142" y="274"/>
                </a:lnTo>
                <a:lnTo>
                  <a:pt x="134" y="264"/>
                </a:lnTo>
                <a:lnTo>
                  <a:pt x="124" y="254"/>
                </a:lnTo>
                <a:lnTo>
                  <a:pt x="118" y="248"/>
                </a:lnTo>
                <a:lnTo>
                  <a:pt x="116" y="240"/>
                </a:lnTo>
                <a:lnTo>
                  <a:pt x="108" y="228"/>
                </a:lnTo>
                <a:lnTo>
                  <a:pt x="102" y="220"/>
                </a:lnTo>
                <a:lnTo>
                  <a:pt x="98" y="214"/>
                </a:lnTo>
                <a:lnTo>
                  <a:pt x="90" y="210"/>
                </a:lnTo>
                <a:lnTo>
                  <a:pt x="82" y="200"/>
                </a:lnTo>
                <a:lnTo>
                  <a:pt x="84" y="200"/>
                </a:lnTo>
                <a:lnTo>
                  <a:pt x="82" y="200"/>
                </a:lnTo>
                <a:lnTo>
                  <a:pt x="76" y="200"/>
                </a:lnTo>
                <a:lnTo>
                  <a:pt x="76" y="162"/>
                </a:lnTo>
                <a:lnTo>
                  <a:pt x="68" y="152"/>
                </a:lnTo>
                <a:lnTo>
                  <a:pt x="58" y="142"/>
                </a:lnTo>
                <a:lnTo>
                  <a:pt x="48" y="134"/>
                </a:lnTo>
                <a:lnTo>
                  <a:pt x="42" y="124"/>
                </a:lnTo>
                <a:lnTo>
                  <a:pt x="24" y="92"/>
                </a:lnTo>
                <a:lnTo>
                  <a:pt x="16" y="76"/>
                </a:lnTo>
                <a:lnTo>
                  <a:pt x="10" y="72"/>
                </a:lnTo>
                <a:lnTo>
                  <a:pt x="4" y="66"/>
                </a:lnTo>
                <a:lnTo>
                  <a:pt x="0" y="54"/>
                </a:lnTo>
                <a:lnTo>
                  <a:pt x="16" y="56"/>
                </a:lnTo>
                <a:lnTo>
                  <a:pt x="20" y="52"/>
                </a:lnTo>
                <a:lnTo>
                  <a:pt x="24" y="46"/>
                </a:lnTo>
                <a:lnTo>
                  <a:pt x="30" y="42"/>
                </a:lnTo>
                <a:lnTo>
                  <a:pt x="34" y="42"/>
                </a:lnTo>
                <a:lnTo>
                  <a:pt x="38" y="36"/>
                </a:lnTo>
                <a:lnTo>
                  <a:pt x="44" y="36"/>
                </a:lnTo>
                <a:lnTo>
                  <a:pt x="32" y="10"/>
                </a:lnTo>
                <a:lnTo>
                  <a:pt x="62" y="0"/>
                </a:lnTo>
                <a:lnTo>
                  <a:pt x="118" y="24"/>
                </a:lnTo>
                <a:lnTo>
                  <a:pt x="122" y="26"/>
                </a:lnTo>
                <a:lnTo>
                  <a:pt x="124" y="30"/>
                </a:lnTo>
                <a:lnTo>
                  <a:pt x="128" y="32"/>
                </a:lnTo>
                <a:lnTo>
                  <a:pt x="134" y="34"/>
                </a:lnTo>
                <a:lnTo>
                  <a:pt x="134" y="44"/>
                </a:lnTo>
                <a:lnTo>
                  <a:pt x="152" y="54"/>
                </a:lnTo>
                <a:lnTo>
                  <a:pt x="180" y="54"/>
                </a:lnTo>
                <a:lnTo>
                  <a:pt x="196" y="58"/>
                </a:lnTo>
                <a:lnTo>
                  <a:pt x="200" y="60"/>
                </a:lnTo>
                <a:lnTo>
                  <a:pt x="204" y="64"/>
                </a:lnTo>
                <a:lnTo>
                  <a:pt x="222" y="64"/>
                </a:lnTo>
                <a:lnTo>
                  <a:pt x="222" y="6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90" name="Freeform 207"/>
          <p:cNvSpPr/>
          <p:nvPr/>
        </p:nvSpPr>
        <p:spPr bwMode="auto">
          <a:xfrm>
            <a:off x="5868988" y="1987550"/>
            <a:ext cx="25400" cy="14288"/>
          </a:xfrm>
          <a:custGeom>
            <a:avLst/>
            <a:gdLst>
              <a:gd name="T0" fmla="*/ 2147483647 w 20"/>
              <a:gd name="T1" fmla="*/ 2147483647 h 12"/>
              <a:gd name="T2" fmla="*/ 0 w 20"/>
              <a:gd name="T3" fmla="*/ 2147483647 h 12"/>
              <a:gd name="T4" fmla="*/ 0 w 20"/>
              <a:gd name="T5" fmla="*/ 2147483647 h 12"/>
              <a:gd name="T6" fmla="*/ 2147483647 w 20"/>
              <a:gd name="T7" fmla="*/ 2147483647 h 12"/>
              <a:gd name="T8" fmla="*/ 2147483647 w 20"/>
              <a:gd name="T9" fmla="*/ 2147483647 h 12"/>
              <a:gd name="T10" fmla="*/ 2147483647 w 20"/>
              <a:gd name="T11" fmla="*/ 0 h 12"/>
              <a:gd name="T12" fmla="*/ 2147483647 w 20"/>
              <a:gd name="T13" fmla="*/ 2147483647 h 12"/>
              <a:gd name="T14" fmla="*/ 2147483647 w 20"/>
              <a:gd name="T15" fmla="*/ 2147483647 h 12"/>
              <a:gd name="T16" fmla="*/ 2147483647 w 20"/>
              <a:gd name="T17" fmla="*/ 0 h 12"/>
              <a:gd name="T18" fmla="*/ 2147483647 w 20"/>
              <a:gd name="T19" fmla="*/ 2147483647 h 12"/>
              <a:gd name="T20" fmla="*/ 2147483647 w 20"/>
              <a:gd name="T21" fmla="*/ 2147483647 h 12"/>
              <a:gd name="T22" fmla="*/ 2147483647 w 20"/>
              <a:gd name="T23" fmla="*/ 2147483647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2"/>
              <a:gd name="T38" fmla="*/ 20 w 20"/>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2">
                <a:moveTo>
                  <a:pt x="8" y="12"/>
                </a:moveTo>
                <a:lnTo>
                  <a:pt x="0" y="12"/>
                </a:lnTo>
                <a:lnTo>
                  <a:pt x="0" y="8"/>
                </a:lnTo>
                <a:lnTo>
                  <a:pt x="2" y="6"/>
                </a:lnTo>
                <a:lnTo>
                  <a:pt x="4" y="4"/>
                </a:lnTo>
                <a:lnTo>
                  <a:pt x="6" y="0"/>
                </a:lnTo>
                <a:lnTo>
                  <a:pt x="8" y="4"/>
                </a:lnTo>
                <a:lnTo>
                  <a:pt x="12" y="4"/>
                </a:lnTo>
                <a:lnTo>
                  <a:pt x="20" y="0"/>
                </a:lnTo>
                <a:lnTo>
                  <a:pt x="20" y="4"/>
                </a:lnTo>
                <a:lnTo>
                  <a:pt x="16" y="8"/>
                </a:lnTo>
                <a:lnTo>
                  <a:pt x="8" y="1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91" name="Freeform 208"/>
          <p:cNvSpPr/>
          <p:nvPr/>
        </p:nvSpPr>
        <p:spPr bwMode="auto">
          <a:xfrm>
            <a:off x="5732463" y="1844675"/>
            <a:ext cx="39687" cy="30163"/>
          </a:xfrm>
          <a:custGeom>
            <a:avLst/>
            <a:gdLst>
              <a:gd name="T0" fmla="*/ 2147483647 w 32"/>
              <a:gd name="T1" fmla="*/ 0 h 24"/>
              <a:gd name="T2" fmla="*/ 2147483647 w 32"/>
              <a:gd name="T3" fmla="*/ 2147483647 h 24"/>
              <a:gd name="T4" fmla="*/ 2147483647 w 32"/>
              <a:gd name="T5" fmla="*/ 2147483647 h 24"/>
              <a:gd name="T6" fmla="*/ 2147483647 w 32"/>
              <a:gd name="T7" fmla="*/ 2147483647 h 24"/>
              <a:gd name="T8" fmla="*/ 0 w 32"/>
              <a:gd name="T9" fmla="*/ 2147483647 h 24"/>
              <a:gd name="T10" fmla="*/ 2147483647 w 32"/>
              <a:gd name="T11" fmla="*/ 2147483647 h 24"/>
              <a:gd name="T12" fmla="*/ 2147483647 w 32"/>
              <a:gd name="T13" fmla="*/ 2147483647 h 24"/>
              <a:gd name="T14" fmla="*/ 2147483647 w 32"/>
              <a:gd name="T15" fmla="*/ 2147483647 h 24"/>
              <a:gd name="T16" fmla="*/ 2147483647 w 32"/>
              <a:gd name="T17" fmla="*/ 2147483647 h 24"/>
              <a:gd name="T18" fmla="*/ 2147483647 w 32"/>
              <a:gd name="T19" fmla="*/ 2147483647 h 24"/>
              <a:gd name="T20" fmla="*/ 2147483647 w 32"/>
              <a:gd name="T21" fmla="*/ 2147483647 h 24"/>
              <a:gd name="T22" fmla="*/ 2147483647 w 32"/>
              <a:gd name="T23" fmla="*/ 2147483647 h 24"/>
              <a:gd name="T24" fmla="*/ 2147483647 w 32"/>
              <a:gd name="T25" fmla="*/ 2147483647 h 24"/>
              <a:gd name="T26" fmla="*/ 2147483647 w 32"/>
              <a:gd name="T27" fmla="*/ 0 h 24"/>
              <a:gd name="T28" fmla="*/ 2147483647 w 32"/>
              <a:gd name="T29" fmla="*/ 0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24"/>
              <a:gd name="T47" fmla="*/ 32 w 32"/>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24">
                <a:moveTo>
                  <a:pt x="28" y="0"/>
                </a:moveTo>
                <a:lnTo>
                  <a:pt x="10" y="2"/>
                </a:lnTo>
                <a:lnTo>
                  <a:pt x="4" y="4"/>
                </a:lnTo>
                <a:lnTo>
                  <a:pt x="2" y="6"/>
                </a:lnTo>
                <a:lnTo>
                  <a:pt x="0" y="8"/>
                </a:lnTo>
                <a:lnTo>
                  <a:pt x="2" y="10"/>
                </a:lnTo>
                <a:lnTo>
                  <a:pt x="2" y="12"/>
                </a:lnTo>
                <a:lnTo>
                  <a:pt x="6" y="14"/>
                </a:lnTo>
                <a:lnTo>
                  <a:pt x="6" y="24"/>
                </a:lnTo>
                <a:lnTo>
                  <a:pt x="12" y="22"/>
                </a:lnTo>
                <a:lnTo>
                  <a:pt x="20" y="18"/>
                </a:lnTo>
                <a:lnTo>
                  <a:pt x="32" y="8"/>
                </a:lnTo>
                <a:lnTo>
                  <a:pt x="30" y="6"/>
                </a:lnTo>
                <a:lnTo>
                  <a:pt x="26" y="0"/>
                </a:lnTo>
                <a:lnTo>
                  <a:pt x="28"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92" name="Freeform 209"/>
          <p:cNvSpPr/>
          <p:nvPr/>
        </p:nvSpPr>
        <p:spPr bwMode="auto">
          <a:xfrm>
            <a:off x="5903913" y="2049463"/>
            <a:ext cx="26987" cy="80962"/>
          </a:xfrm>
          <a:custGeom>
            <a:avLst/>
            <a:gdLst>
              <a:gd name="T0" fmla="*/ 2147483647 w 22"/>
              <a:gd name="T1" fmla="*/ 0 h 64"/>
              <a:gd name="T2" fmla="*/ 2147483647 w 22"/>
              <a:gd name="T3" fmla="*/ 0 h 64"/>
              <a:gd name="T4" fmla="*/ 2147483647 w 22"/>
              <a:gd name="T5" fmla="*/ 2147483647 h 64"/>
              <a:gd name="T6" fmla="*/ 2147483647 w 22"/>
              <a:gd name="T7" fmla="*/ 2147483647 h 64"/>
              <a:gd name="T8" fmla="*/ 2147483647 w 22"/>
              <a:gd name="T9" fmla="*/ 2147483647 h 64"/>
              <a:gd name="T10" fmla="*/ 2147483647 w 22"/>
              <a:gd name="T11" fmla="*/ 2147483647 h 64"/>
              <a:gd name="T12" fmla="*/ 2147483647 w 22"/>
              <a:gd name="T13" fmla="*/ 2147483647 h 64"/>
              <a:gd name="T14" fmla="*/ 2147483647 w 22"/>
              <a:gd name="T15" fmla="*/ 2147483647 h 64"/>
              <a:gd name="T16" fmla="*/ 2147483647 w 22"/>
              <a:gd name="T17" fmla="*/ 2147483647 h 64"/>
              <a:gd name="T18" fmla="*/ 2147483647 w 22"/>
              <a:gd name="T19" fmla="*/ 2147483647 h 64"/>
              <a:gd name="T20" fmla="*/ 0 w 22"/>
              <a:gd name="T21" fmla="*/ 2147483647 h 64"/>
              <a:gd name="T22" fmla="*/ 2147483647 w 22"/>
              <a:gd name="T23" fmla="*/ 2147483647 h 64"/>
              <a:gd name="T24" fmla="*/ 2147483647 w 22"/>
              <a:gd name="T25" fmla="*/ 2147483647 h 64"/>
              <a:gd name="T26" fmla="*/ 2147483647 w 22"/>
              <a:gd name="T27" fmla="*/ 2147483647 h 64"/>
              <a:gd name="T28" fmla="*/ 2147483647 w 22"/>
              <a:gd name="T29" fmla="*/ 0 h 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
              <a:gd name="T46" fmla="*/ 0 h 64"/>
              <a:gd name="T47" fmla="*/ 22 w 22"/>
              <a:gd name="T48" fmla="*/ 64 h 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 h="64">
                <a:moveTo>
                  <a:pt x="14" y="0"/>
                </a:moveTo>
                <a:lnTo>
                  <a:pt x="20" y="0"/>
                </a:lnTo>
                <a:lnTo>
                  <a:pt x="20" y="8"/>
                </a:lnTo>
                <a:lnTo>
                  <a:pt x="16" y="8"/>
                </a:lnTo>
                <a:lnTo>
                  <a:pt x="12" y="28"/>
                </a:lnTo>
                <a:lnTo>
                  <a:pt x="22" y="28"/>
                </a:lnTo>
                <a:lnTo>
                  <a:pt x="16" y="64"/>
                </a:lnTo>
                <a:lnTo>
                  <a:pt x="10" y="48"/>
                </a:lnTo>
                <a:lnTo>
                  <a:pt x="4" y="40"/>
                </a:lnTo>
                <a:lnTo>
                  <a:pt x="2" y="36"/>
                </a:lnTo>
                <a:lnTo>
                  <a:pt x="0" y="30"/>
                </a:lnTo>
                <a:lnTo>
                  <a:pt x="2" y="26"/>
                </a:lnTo>
                <a:lnTo>
                  <a:pt x="4" y="20"/>
                </a:lnTo>
                <a:lnTo>
                  <a:pt x="10" y="12"/>
                </a:lnTo>
                <a:lnTo>
                  <a:pt x="14"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93" name="Freeform 210"/>
          <p:cNvSpPr/>
          <p:nvPr/>
        </p:nvSpPr>
        <p:spPr bwMode="auto">
          <a:xfrm>
            <a:off x="5927725" y="1954213"/>
            <a:ext cx="119063" cy="111125"/>
          </a:xfrm>
          <a:custGeom>
            <a:avLst/>
            <a:gdLst>
              <a:gd name="T0" fmla="*/ 0 w 94"/>
              <a:gd name="T1" fmla="*/ 2147483647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2147483647 w 94"/>
              <a:gd name="T19" fmla="*/ 2147483647 h 88"/>
              <a:gd name="T20" fmla="*/ 2147483647 w 94"/>
              <a:gd name="T21" fmla="*/ 2147483647 h 88"/>
              <a:gd name="T22" fmla="*/ 2147483647 w 94"/>
              <a:gd name="T23" fmla="*/ 2147483647 h 88"/>
              <a:gd name="T24" fmla="*/ 2147483647 w 94"/>
              <a:gd name="T25" fmla="*/ 2147483647 h 88"/>
              <a:gd name="T26" fmla="*/ 2147483647 w 94"/>
              <a:gd name="T27" fmla="*/ 2147483647 h 88"/>
              <a:gd name="T28" fmla="*/ 2147483647 w 94"/>
              <a:gd name="T29" fmla="*/ 2147483647 h 88"/>
              <a:gd name="T30" fmla="*/ 2147483647 w 94"/>
              <a:gd name="T31" fmla="*/ 2147483647 h 88"/>
              <a:gd name="T32" fmla="*/ 2147483647 w 94"/>
              <a:gd name="T33" fmla="*/ 0 h 88"/>
              <a:gd name="T34" fmla="*/ 2147483647 w 94"/>
              <a:gd name="T35" fmla="*/ 2147483647 h 88"/>
              <a:gd name="T36" fmla="*/ 2147483647 w 94"/>
              <a:gd name="T37" fmla="*/ 2147483647 h 88"/>
              <a:gd name="T38" fmla="*/ 2147483647 w 94"/>
              <a:gd name="T39" fmla="*/ 2147483647 h 88"/>
              <a:gd name="T40" fmla="*/ 2147483647 w 94"/>
              <a:gd name="T41" fmla="*/ 2147483647 h 88"/>
              <a:gd name="T42" fmla="*/ 2147483647 w 94"/>
              <a:gd name="T43" fmla="*/ 2147483647 h 88"/>
              <a:gd name="T44" fmla="*/ 2147483647 w 94"/>
              <a:gd name="T45" fmla="*/ 2147483647 h 88"/>
              <a:gd name="T46" fmla="*/ 2147483647 w 94"/>
              <a:gd name="T47" fmla="*/ 2147483647 h 88"/>
              <a:gd name="T48" fmla="*/ 2147483647 w 94"/>
              <a:gd name="T49" fmla="*/ 2147483647 h 88"/>
              <a:gd name="T50" fmla="*/ 2147483647 w 94"/>
              <a:gd name="T51" fmla="*/ 2147483647 h 88"/>
              <a:gd name="T52" fmla="*/ 2147483647 w 94"/>
              <a:gd name="T53" fmla="*/ 2147483647 h 88"/>
              <a:gd name="T54" fmla="*/ 2147483647 w 94"/>
              <a:gd name="T55" fmla="*/ 2147483647 h 88"/>
              <a:gd name="T56" fmla="*/ 2147483647 w 94"/>
              <a:gd name="T57" fmla="*/ 2147483647 h 88"/>
              <a:gd name="T58" fmla="*/ 2147483647 w 94"/>
              <a:gd name="T59" fmla="*/ 2147483647 h 88"/>
              <a:gd name="T60" fmla="*/ 2147483647 w 94"/>
              <a:gd name="T61" fmla="*/ 2147483647 h 88"/>
              <a:gd name="T62" fmla="*/ 2147483647 w 94"/>
              <a:gd name="T63" fmla="*/ 2147483647 h 88"/>
              <a:gd name="T64" fmla="*/ 2147483647 w 94"/>
              <a:gd name="T65" fmla="*/ 2147483647 h 88"/>
              <a:gd name="T66" fmla="*/ 2147483647 w 94"/>
              <a:gd name="T67" fmla="*/ 2147483647 h 88"/>
              <a:gd name="T68" fmla="*/ 2147483647 w 94"/>
              <a:gd name="T69" fmla="*/ 2147483647 h 88"/>
              <a:gd name="T70" fmla="*/ 2147483647 w 94"/>
              <a:gd name="T71" fmla="*/ 2147483647 h 88"/>
              <a:gd name="T72" fmla="*/ 2147483647 w 94"/>
              <a:gd name="T73" fmla="*/ 2147483647 h 88"/>
              <a:gd name="T74" fmla="*/ 2147483647 w 94"/>
              <a:gd name="T75" fmla="*/ 2147483647 h 88"/>
              <a:gd name="T76" fmla="*/ 2147483647 w 94"/>
              <a:gd name="T77" fmla="*/ 2147483647 h 88"/>
              <a:gd name="T78" fmla="*/ 2147483647 w 94"/>
              <a:gd name="T79" fmla="*/ 2147483647 h 88"/>
              <a:gd name="T80" fmla="*/ 2147483647 w 94"/>
              <a:gd name="T81" fmla="*/ 2147483647 h 88"/>
              <a:gd name="T82" fmla="*/ 2147483647 w 94"/>
              <a:gd name="T83" fmla="*/ 2147483647 h 88"/>
              <a:gd name="T84" fmla="*/ 2147483647 w 94"/>
              <a:gd name="T85" fmla="*/ 2147483647 h 88"/>
              <a:gd name="T86" fmla="*/ 2147483647 w 94"/>
              <a:gd name="T87" fmla="*/ 2147483647 h 88"/>
              <a:gd name="T88" fmla="*/ 0 w 94"/>
              <a:gd name="T89" fmla="*/ 2147483647 h 88"/>
              <a:gd name="T90" fmla="*/ 0 w 94"/>
              <a:gd name="T91" fmla="*/ 2147483647 h 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4"/>
              <a:gd name="T139" fmla="*/ 0 h 88"/>
              <a:gd name="T140" fmla="*/ 94 w 94"/>
              <a:gd name="T141" fmla="*/ 88 h 8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4" h="88">
                <a:moveTo>
                  <a:pt x="0" y="82"/>
                </a:moveTo>
                <a:lnTo>
                  <a:pt x="10" y="84"/>
                </a:lnTo>
                <a:lnTo>
                  <a:pt x="14" y="88"/>
                </a:lnTo>
                <a:lnTo>
                  <a:pt x="18" y="88"/>
                </a:lnTo>
                <a:lnTo>
                  <a:pt x="20" y="88"/>
                </a:lnTo>
                <a:lnTo>
                  <a:pt x="80" y="54"/>
                </a:lnTo>
                <a:lnTo>
                  <a:pt x="80" y="46"/>
                </a:lnTo>
                <a:lnTo>
                  <a:pt x="80" y="40"/>
                </a:lnTo>
                <a:lnTo>
                  <a:pt x="82" y="34"/>
                </a:lnTo>
                <a:lnTo>
                  <a:pt x="84" y="28"/>
                </a:lnTo>
                <a:lnTo>
                  <a:pt x="82" y="26"/>
                </a:lnTo>
                <a:lnTo>
                  <a:pt x="80" y="22"/>
                </a:lnTo>
                <a:lnTo>
                  <a:pt x="82" y="16"/>
                </a:lnTo>
                <a:lnTo>
                  <a:pt x="84" y="14"/>
                </a:lnTo>
                <a:lnTo>
                  <a:pt x="88" y="14"/>
                </a:lnTo>
                <a:lnTo>
                  <a:pt x="94" y="4"/>
                </a:lnTo>
                <a:lnTo>
                  <a:pt x="94" y="0"/>
                </a:lnTo>
                <a:lnTo>
                  <a:pt x="86" y="2"/>
                </a:lnTo>
                <a:lnTo>
                  <a:pt x="74" y="4"/>
                </a:lnTo>
                <a:lnTo>
                  <a:pt x="68" y="2"/>
                </a:lnTo>
                <a:lnTo>
                  <a:pt x="66" y="2"/>
                </a:lnTo>
                <a:lnTo>
                  <a:pt x="62" y="4"/>
                </a:lnTo>
                <a:lnTo>
                  <a:pt x="56" y="8"/>
                </a:lnTo>
                <a:lnTo>
                  <a:pt x="52" y="10"/>
                </a:lnTo>
                <a:lnTo>
                  <a:pt x="46" y="10"/>
                </a:lnTo>
                <a:lnTo>
                  <a:pt x="40" y="8"/>
                </a:lnTo>
                <a:lnTo>
                  <a:pt x="36" y="6"/>
                </a:lnTo>
                <a:lnTo>
                  <a:pt x="30" y="8"/>
                </a:lnTo>
                <a:lnTo>
                  <a:pt x="24" y="10"/>
                </a:lnTo>
                <a:lnTo>
                  <a:pt x="16" y="8"/>
                </a:lnTo>
                <a:lnTo>
                  <a:pt x="12" y="8"/>
                </a:lnTo>
                <a:lnTo>
                  <a:pt x="12" y="4"/>
                </a:lnTo>
                <a:lnTo>
                  <a:pt x="8" y="4"/>
                </a:lnTo>
                <a:lnTo>
                  <a:pt x="8" y="22"/>
                </a:lnTo>
                <a:lnTo>
                  <a:pt x="4" y="24"/>
                </a:lnTo>
                <a:lnTo>
                  <a:pt x="4" y="30"/>
                </a:lnTo>
                <a:lnTo>
                  <a:pt x="2" y="46"/>
                </a:lnTo>
                <a:lnTo>
                  <a:pt x="12" y="50"/>
                </a:lnTo>
                <a:lnTo>
                  <a:pt x="10" y="58"/>
                </a:lnTo>
                <a:lnTo>
                  <a:pt x="6" y="60"/>
                </a:lnTo>
                <a:lnTo>
                  <a:pt x="2" y="60"/>
                </a:lnTo>
                <a:lnTo>
                  <a:pt x="4" y="64"/>
                </a:lnTo>
                <a:lnTo>
                  <a:pt x="6" y="66"/>
                </a:lnTo>
                <a:lnTo>
                  <a:pt x="4" y="72"/>
                </a:lnTo>
                <a:lnTo>
                  <a:pt x="0" y="76"/>
                </a:lnTo>
                <a:lnTo>
                  <a:pt x="0" y="8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94" name="Freeform 211"/>
          <p:cNvSpPr/>
          <p:nvPr/>
        </p:nvSpPr>
        <p:spPr bwMode="auto">
          <a:xfrm>
            <a:off x="5991225" y="1952625"/>
            <a:ext cx="192088" cy="187325"/>
          </a:xfrm>
          <a:custGeom>
            <a:avLst/>
            <a:gdLst>
              <a:gd name="T0" fmla="*/ 2147483647 w 154"/>
              <a:gd name="T1" fmla="*/ 2147483647 h 150"/>
              <a:gd name="T2" fmla="*/ 2147483647 w 154"/>
              <a:gd name="T3" fmla="*/ 2147483647 h 150"/>
              <a:gd name="T4" fmla="*/ 2147483647 w 154"/>
              <a:gd name="T5" fmla="*/ 0 h 150"/>
              <a:gd name="T6" fmla="*/ 2147483647 w 154"/>
              <a:gd name="T7" fmla="*/ 2147483647 h 150"/>
              <a:gd name="T8" fmla="*/ 2147483647 w 154"/>
              <a:gd name="T9" fmla="*/ 2147483647 h 150"/>
              <a:gd name="T10" fmla="*/ 2147483647 w 154"/>
              <a:gd name="T11" fmla="*/ 2147483647 h 150"/>
              <a:gd name="T12" fmla="*/ 2147483647 w 154"/>
              <a:gd name="T13" fmla="*/ 2147483647 h 150"/>
              <a:gd name="T14" fmla="*/ 2147483647 w 154"/>
              <a:gd name="T15" fmla="*/ 2147483647 h 150"/>
              <a:gd name="T16" fmla="*/ 2147483647 w 154"/>
              <a:gd name="T17" fmla="*/ 2147483647 h 150"/>
              <a:gd name="T18" fmla="*/ 2147483647 w 154"/>
              <a:gd name="T19" fmla="*/ 2147483647 h 150"/>
              <a:gd name="T20" fmla="*/ 2147483647 w 154"/>
              <a:gd name="T21" fmla="*/ 2147483647 h 150"/>
              <a:gd name="T22" fmla="*/ 2147483647 w 154"/>
              <a:gd name="T23" fmla="*/ 2147483647 h 150"/>
              <a:gd name="T24" fmla="*/ 2147483647 w 154"/>
              <a:gd name="T25" fmla="*/ 2147483647 h 150"/>
              <a:gd name="T26" fmla="*/ 2147483647 w 154"/>
              <a:gd name="T27" fmla="*/ 2147483647 h 150"/>
              <a:gd name="T28" fmla="*/ 2147483647 w 154"/>
              <a:gd name="T29" fmla="*/ 2147483647 h 150"/>
              <a:gd name="T30" fmla="*/ 2147483647 w 154"/>
              <a:gd name="T31" fmla="*/ 2147483647 h 150"/>
              <a:gd name="T32" fmla="*/ 2147483647 w 154"/>
              <a:gd name="T33" fmla="*/ 2147483647 h 150"/>
              <a:gd name="T34" fmla="*/ 2147483647 w 154"/>
              <a:gd name="T35" fmla="*/ 2147483647 h 150"/>
              <a:gd name="T36" fmla="*/ 2147483647 w 154"/>
              <a:gd name="T37" fmla="*/ 2147483647 h 150"/>
              <a:gd name="T38" fmla="*/ 2147483647 w 154"/>
              <a:gd name="T39" fmla="*/ 2147483647 h 150"/>
              <a:gd name="T40" fmla="*/ 2147483647 w 154"/>
              <a:gd name="T41" fmla="*/ 2147483647 h 150"/>
              <a:gd name="T42" fmla="*/ 2147483647 w 154"/>
              <a:gd name="T43" fmla="*/ 2147483647 h 150"/>
              <a:gd name="T44" fmla="*/ 2147483647 w 154"/>
              <a:gd name="T45" fmla="*/ 2147483647 h 150"/>
              <a:gd name="T46" fmla="*/ 2147483647 w 154"/>
              <a:gd name="T47" fmla="*/ 2147483647 h 150"/>
              <a:gd name="T48" fmla="*/ 2147483647 w 154"/>
              <a:gd name="T49" fmla="*/ 2147483647 h 150"/>
              <a:gd name="T50" fmla="*/ 2147483647 w 154"/>
              <a:gd name="T51" fmla="*/ 2147483647 h 150"/>
              <a:gd name="T52" fmla="*/ 2147483647 w 154"/>
              <a:gd name="T53" fmla="*/ 2147483647 h 150"/>
              <a:gd name="T54" fmla="*/ 2147483647 w 154"/>
              <a:gd name="T55" fmla="*/ 2147483647 h 150"/>
              <a:gd name="T56" fmla="*/ 2147483647 w 154"/>
              <a:gd name="T57" fmla="*/ 2147483647 h 150"/>
              <a:gd name="T58" fmla="*/ 2147483647 w 154"/>
              <a:gd name="T59" fmla="*/ 2147483647 h 150"/>
              <a:gd name="T60" fmla="*/ 2147483647 w 154"/>
              <a:gd name="T61" fmla="*/ 2147483647 h 150"/>
              <a:gd name="T62" fmla="*/ 2147483647 w 154"/>
              <a:gd name="T63" fmla="*/ 2147483647 h 150"/>
              <a:gd name="T64" fmla="*/ 2147483647 w 154"/>
              <a:gd name="T65" fmla="*/ 2147483647 h 150"/>
              <a:gd name="T66" fmla="*/ 2147483647 w 154"/>
              <a:gd name="T67" fmla="*/ 2147483647 h 150"/>
              <a:gd name="T68" fmla="*/ 2147483647 w 154"/>
              <a:gd name="T69" fmla="*/ 2147483647 h 150"/>
              <a:gd name="T70" fmla="*/ 2147483647 w 154"/>
              <a:gd name="T71" fmla="*/ 2147483647 h 150"/>
              <a:gd name="T72" fmla="*/ 2147483647 w 154"/>
              <a:gd name="T73" fmla="*/ 2147483647 h 150"/>
              <a:gd name="T74" fmla="*/ 2147483647 w 154"/>
              <a:gd name="T75" fmla="*/ 2147483647 h 150"/>
              <a:gd name="T76" fmla="*/ 2147483647 w 154"/>
              <a:gd name="T77" fmla="*/ 2147483647 h 150"/>
              <a:gd name="T78" fmla="*/ 2147483647 w 154"/>
              <a:gd name="T79" fmla="*/ 2147483647 h 150"/>
              <a:gd name="T80" fmla="*/ 0 w 154"/>
              <a:gd name="T81" fmla="*/ 2147483647 h 150"/>
              <a:gd name="T82" fmla="*/ 2147483647 w 154"/>
              <a:gd name="T83" fmla="*/ 2147483647 h 150"/>
              <a:gd name="T84" fmla="*/ 2147483647 w 154"/>
              <a:gd name="T85" fmla="*/ 2147483647 h 150"/>
              <a:gd name="T86" fmla="*/ 2147483647 w 154"/>
              <a:gd name="T87" fmla="*/ 2147483647 h 150"/>
              <a:gd name="T88" fmla="*/ 2147483647 w 154"/>
              <a:gd name="T89" fmla="*/ 2147483647 h 150"/>
              <a:gd name="T90" fmla="*/ 2147483647 w 154"/>
              <a:gd name="T91" fmla="*/ 2147483647 h 150"/>
              <a:gd name="T92" fmla="*/ 2147483647 w 154"/>
              <a:gd name="T93" fmla="*/ 2147483647 h 150"/>
              <a:gd name="T94" fmla="*/ 2147483647 w 154"/>
              <a:gd name="T95" fmla="*/ 2147483647 h 150"/>
              <a:gd name="T96" fmla="*/ 2147483647 w 154"/>
              <a:gd name="T97" fmla="*/ 2147483647 h 150"/>
              <a:gd name="T98" fmla="*/ 2147483647 w 154"/>
              <a:gd name="T99" fmla="*/ 2147483647 h 150"/>
              <a:gd name="T100" fmla="*/ 2147483647 w 154"/>
              <a:gd name="T101" fmla="*/ 2147483647 h 150"/>
              <a:gd name="T102" fmla="*/ 2147483647 w 154"/>
              <a:gd name="T103" fmla="*/ 2147483647 h 150"/>
              <a:gd name="T104" fmla="*/ 2147483647 w 154"/>
              <a:gd name="T105" fmla="*/ 2147483647 h 150"/>
              <a:gd name="T106" fmla="*/ 2147483647 w 154"/>
              <a:gd name="T107" fmla="*/ 2147483647 h 15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4"/>
              <a:gd name="T163" fmla="*/ 0 h 150"/>
              <a:gd name="T164" fmla="*/ 154 w 154"/>
              <a:gd name="T165" fmla="*/ 150 h 15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4" h="150">
                <a:moveTo>
                  <a:pt x="48" y="2"/>
                </a:moveTo>
                <a:lnTo>
                  <a:pt x="62" y="2"/>
                </a:lnTo>
                <a:lnTo>
                  <a:pt x="66" y="0"/>
                </a:lnTo>
                <a:lnTo>
                  <a:pt x="70" y="2"/>
                </a:lnTo>
                <a:lnTo>
                  <a:pt x="76" y="2"/>
                </a:lnTo>
                <a:lnTo>
                  <a:pt x="80" y="12"/>
                </a:lnTo>
                <a:lnTo>
                  <a:pt x="88" y="20"/>
                </a:lnTo>
                <a:lnTo>
                  <a:pt x="98" y="24"/>
                </a:lnTo>
                <a:lnTo>
                  <a:pt x="108" y="28"/>
                </a:lnTo>
                <a:lnTo>
                  <a:pt x="102" y="40"/>
                </a:lnTo>
                <a:lnTo>
                  <a:pt x="100" y="48"/>
                </a:lnTo>
                <a:lnTo>
                  <a:pt x="98" y="56"/>
                </a:lnTo>
                <a:lnTo>
                  <a:pt x="100" y="62"/>
                </a:lnTo>
                <a:lnTo>
                  <a:pt x="102" y="68"/>
                </a:lnTo>
                <a:lnTo>
                  <a:pt x="108" y="74"/>
                </a:lnTo>
                <a:lnTo>
                  <a:pt x="112" y="78"/>
                </a:lnTo>
                <a:lnTo>
                  <a:pt x="124" y="86"/>
                </a:lnTo>
                <a:lnTo>
                  <a:pt x="132" y="92"/>
                </a:lnTo>
                <a:lnTo>
                  <a:pt x="136" y="96"/>
                </a:lnTo>
                <a:lnTo>
                  <a:pt x="136" y="102"/>
                </a:lnTo>
                <a:lnTo>
                  <a:pt x="138" y="112"/>
                </a:lnTo>
                <a:lnTo>
                  <a:pt x="142" y="116"/>
                </a:lnTo>
                <a:lnTo>
                  <a:pt x="148" y="122"/>
                </a:lnTo>
                <a:lnTo>
                  <a:pt x="152" y="126"/>
                </a:lnTo>
                <a:lnTo>
                  <a:pt x="154" y="132"/>
                </a:lnTo>
                <a:lnTo>
                  <a:pt x="152" y="134"/>
                </a:lnTo>
                <a:lnTo>
                  <a:pt x="148" y="132"/>
                </a:lnTo>
                <a:lnTo>
                  <a:pt x="142" y="132"/>
                </a:lnTo>
                <a:lnTo>
                  <a:pt x="138" y="132"/>
                </a:lnTo>
                <a:lnTo>
                  <a:pt x="134" y="136"/>
                </a:lnTo>
                <a:lnTo>
                  <a:pt x="130" y="142"/>
                </a:lnTo>
                <a:lnTo>
                  <a:pt x="126" y="150"/>
                </a:lnTo>
                <a:lnTo>
                  <a:pt x="98" y="150"/>
                </a:lnTo>
                <a:lnTo>
                  <a:pt x="80" y="140"/>
                </a:lnTo>
                <a:lnTo>
                  <a:pt x="80" y="130"/>
                </a:lnTo>
                <a:lnTo>
                  <a:pt x="74" y="128"/>
                </a:lnTo>
                <a:lnTo>
                  <a:pt x="70" y="126"/>
                </a:lnTo>
                <a:lnTo>
                  <a:pt x="68" y="122"/>
                </a:lnTo>
                <a:lnTo>
                  <a:pt x="64" y="120"/>
                </a:lnTo>
                <a:lnTo>
                  <a:pt x="8" y="96"/>
                </a:lnTo>
                <a:lnTo>
                  <a:pt x="0" y="74"/>
                </a:lnTo>
                <a:lnTo>
                  <a:pt x="30" y="56"/>
                </a:lnTo>
                <a:lnTo>
                  <a:pt x="30" y="48"/>
                </a:lnTo>
                <a:lnTo>
                  <a:pt x="30" y="42"/>
                </a:lnTo>
                <a:lnTo>
                  <a:pt x="32" y="36"/>
                </a:lnTo>
                <a:lnTo>
                  <a:pt x="34" y="30"/>
                </a:lnTo>
                <a:lnTo>
                  <a:pt x="32" y="28"/>
                </a:lnTo>
                <a:lnTo>
                  <a:pt x="30" y="24"/>
                </a:lnTo>
                <a:lnTo>
                  <a:pt x="32" y="18"/>
                </a:lnTo>
                <a:lnTo>
                  <a:pt x="34" y="16"/>
                </a:lnTo>
                <a:lnTo>
                  <a:pt x="38" y="16"/>
                </a:lnTo>
                <a:lnTo>
                  <a:pt x="44" y="6"/>
                </a:lnTo>
                <a:lnTo>
                  <a:pt x="44" y="2"/>
                </a:lnTo>
                <a:lnTo>
                  <a:pt x="48" y="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95" name="Freeform 212"/>
          <p:cNvSpPr/>
          <p:nvPr/>
        </p:nvSpPr>
        <p:spPr bwMode="auto">
          <a:xfrm>
            <a:off x="5732463" y="1838325"/>
            <a:ext cx="346075" cy="146050"/>
          </a:xfrm>
          <a:custGeom>
            <a:avLst/>
            <a:gdLst>
              <a:gd name="T0" fmla="*/ 2147483647 w 278"/>
              <a:gd name="T1" fmla="*/ 2147483647 h 116"/>
              <a:gd name="T2" fmla="*/ 2147483647 w 278"/>
              <a:gd name="T3" fmla="*/ 2147483647 h 116"/>
              <a:gd name="T4" fmla="*/ 2147483647 w 278"/>
              <a:gd name="T5" fmla="*/ 2147483647 h 116"/>
              <a:gd name="T6" fmla="*/ 2147483647 w 278"/>
              <a:gd name="T7" fmla="*/ 2147483647 h 116"/>
              <a:gd name="T8" fmla="*/ 2147483647 w 278"/>
              <a:gd name="T9" fmla="*/ 2147483647 h 116"/>
              <a:gd name="T10" fmla="*/ 2147483647 w 278"/>
              <a:gd name="T11" fmla="*/ 2147483647 h 116"/>
              <a:gd name="T12" fmla="*/ 2147483647 w 278"/>
              <a:gd name="T13" fmla="*/ 2147483647 h 116"/>
              <a:gd name="T14" fmla="*/ 2147483647 w 278"/>
              <a:gd name="T15" fmla="*/ 2147483647 h 116"/>
              <a:gd name="T16" fmla="*/ 2147483647 w 278"/>
              <a:gd name="T17" fmla="*/ 2147483647 h 116"/>
              <a:gd name="T18" fmla="*/ 2147483647 w 278"/>
              <a:gd name="T19" fmla="*/ 2147483647 h 116"/>
              <a:gd name="T20" fmla="*/ 2147483647 w 278"/>
              <a:gd name="T21" fmla="*/ 2147483647 h 116"/>
              <a:gd name="T22" fmla="*/ 2147483647 w 278"/>
              <a:gd name="T23" fmla="*/ 2147483647 h 116"/>
              <a:gd name="T24" fmla="*/ 2147483647 w 278"/>
              <a:gd name="T25" fmla="*/ 2147483647 h 116"/>
              <a:gd name="T26" fmla="*/ 2147483647 w 278"/>
              <a:gd name="T27" fmla="*/ 2147483647 h 116"/>
              <a:gd name="T28" fmla="*/ 2147483647 w 278"/>
              <a:gd name="T29" fmla="*/ 2147483647 h 116"/>
              <a:gd name="T30" fmla="*/ 2147483647 w 278"/>
              <a:gd name="T31" fmla="*/ 2147483647 h 116"/>
              <a:gd name="T32" fmla="*/ 2147483647 w 278"/>
              <a:gd name="T33" fmla="*/ 2147483647 h 116"/>
              <a:gd name="T34" fmla="*/ 2147483647 w 278"/>
              <a:gd name="T35" fmla="*/ 2147483647 h 116"/>
              <a:gd name="T36" fmla="*/ 2147483647 w 278"/>
              <a:gd name="T37" fmla="*/ 2147483647 h 116"/>
              <a:gd name="T38" fmla="*/ 2147483647 w 278"/>
              <a:gd name="T39" fmla="*/ 2147483647 h 116"/>
              <a:gd name="T40" fmla="*/ 2147483647 w 278"/>
              <a:gd name="T41" fmla="*/ 2147483647 h 116"/>
              <a:gd name="T42" fmla="*/ 2147483647 w 278"/>
              <a:gd name="T43" fmla="*/ 2147483647 h 116"/>
              <a:gd name="T44" fmla="*/ 2147483647 w 278"/>
              <a:gd name="T45" fmla="*/ 0 h 116"/>
              <a:gd name="T46" fmla="*/ 2147483647 w 278"/>
              <a:gd name="T47" fmla="*/ 2147483647 h 116"/>
              <a:gd name="T48" fmla="*/ 2147483647 w 278"/>
              <a:gd name="T49" fmla="*/ 2147483647 h 116"/>
              <a:gd name="T50" fmla="*/ 2147483647 w 278"/>
              <a:gd name="T51" fmla="*/ 2147483647 h 116"/>
              <a:gd name="T52" fmla="*/ 2147483647 w 278"/>
              <a:gd name="T53" fmla="*/ 2147483647 h 116"/>
              <a:gd name="T54" fmla="*/ 2147483647 w 278"/>
              <a:gd name="T55" fmla="*/ 2147483647 h 116"/>
              <a:gd name="T56" fmla="*/ 2147483647 w 278"/>
              <a:gd name="T57" fmla="*/ 2147483647 h 116"/>
              <a:gd name="T58" fmla="*/ 2147483647 w 278"/>
              <a:gd name="T59" fmla="*/ 2147483647 h 116"/>
              <a:gd name="T60" fmla="*/ 2147483647 w 278"/>
              <a:gd name="T61" fmla="*/ 2147483647 h 116"/>
              <a:gd name="T62" fmla="*/ 0 w 278"/>
              <a:gd name="T63" fmla="*/ 2147483647 h 116"/>
              <a:gd name="T64" fmla="*/ 2147483647 w 278"/>
              <a:gd name="T65" fmla="*/ 2147483647 h 116"/>
              <a:gd name="T66" fmla="*/ 2147483647 w 278"/>
              <a:gd name="T67" fmla="*/ 2147483647 h 116"/>
              <a:gd name="T68" fmla="*/ 2147483647 w 278"/>
              <a:gd name="T69" fmla="*/ 2147483647 h 116"/>
              <a:gd name="T70" fmla="*/ 2147483647 w 278"/>
              <a:gd name="T71" fmla="*/ 2147483647 h 116"/>
              <a:gd name="T72" fmla="*/ 2147483647 w 278"/>
              <a:gd name="T73" fmla="*/ 2147483647 h 116"/>
              <a:gd name="T74" fmla="*/ 2147483647 w 278"/>
              <a:gd name="T75" fmla="*/ 2147483647 h 116"/>
              <a:gd name="T76" fmla="*/ 2147483647 w 278"/>
              <a:gd name="T77" fmla="*/ 2147483647 h 116"/>
              <a:gd name="T78" fmla="*/ 2147483647 w 278"/>
              <a:gd name="T79" fmla="*/ 2147483647 h 116"/>
              <a:gd name="T80" fmla="*/ 2147483647 w 278"/>
              <a:gd name="T81" fmla="*/ 2147483647 h 116"/>
              <a:gd name="T82" fmla="*/ 2147483647 w 278"/>
              <a:gd name="T83" fmla="*/ 2147483647 h 116"/>
              <a:gd name="T84" fmla="*/ 2147483647 w 278"/>
              <a:gd name="T85" fmla="*/ 2147483647 h 116"/>
              <a:gd name="T86" fmla="*/ 2147483647 w 278"/>
              <a:gd name="T87" fmla="*/ 2147483647 h 116"/>
              <a:gd name="T88" fmla="*/ 2147483647 w 278"/>
              <a:gd name="T89" fmla="*/ 2147483647 h 116"/>
              <a:gd name="T90" fmla="*/ 2147483647 w 278"/>
              <a:gd name="T91" fmla="*/ 2147483647 h 116"/>
              <a:gd name="T92" fmla="*/ 2147483647 w 278"/>
              <a:gd name="T93" fmla="*/ 2147483647 h 116"/>
              <a:gd name="T94" fmla="*/ 2147483647 w 278"/>
              <a:gd name="T95" fmla="*/ 2147483647 h 116"/>
              <a:gd name="T96" fmla="*/ 2147483647 w 278"/>
              <a:gd name="T97" fmla="*/ 2147483647 h 116"/>
              <a:gd name="T98" fmla="*/ 2147483647 w 278"/>
              <a:gd name="T99" fmla="*/ 2147483647 h 116"/>
              <a:gd name="T100" fmla="*/ 2147483647 w 278"/>
              <a:gd name="T101" fmla="*/ 2147483647 h 116"/>
              <a:gd name="T102" fmla="*/ 2147483647 w 278"/>
              <a:gd name="T103" fmla="*/ 2147483647 h 116"/>
              <a:gd name="T104" fmla="*/ 2147483647 w 278"/>
              <a:gd name="T105" fmla="*/ 2147483647 h 116"/>
              <a:gd name="T106" fmla="*/ 2147483647 w 278"/>
              <a:gd name="T107" fmla="*/ 2147483647 h 116"/>
              <a:gd name="T108" fmla="*/ 2147483647 w 278"/>
              <a:gd name="T109" fmla="*/ 2147483647 h 116"/>
              <a:gd name="T110" fmla="*/ 2147483647 w 278"/>
              <a:gd name="T111" fmla="*/ 2147483647 h 1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78"/>
              <a:gd name="T169" fmla="*/ 0 h 116"/>
              <a:gd name="T170" fmla="*/ 278 w 278"/>
              <a:gd name="T171" fmla="*/ 116 h 1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78" h="116">
                <a:moveTo>
                  <a:pt x="166" y="114"/>
                </a:moveTo>
                <a:lnTo>
                  <a:pt x="166" y="96"/>
                </a:lnTo>
                <a:lnTo>
                  <a:pt x="170" y="96"/>
                </a:lnTo>
                <a:lnTo>
                  <a:pt x="170" y="100"/>
                </a:lnTo>
                <a:lnTo>
                  <a:pt x="174" y="100"/>
                </a:lnTo>
                <a:lnTo>
                  <a:pt x="182" y="102"/>
                </a:lnTo>
                <a:lnTo>
                  <a:pt x="188" y="100"/>
                </a:lnTo>
                <a:lnTo>
                  <a:pt x="194" y="98"/>
                </a:lnTo>
                <a:lnTo>
                  <a:pt x="198" y="100"/>
                </a:lnTo>
                <a:lnTo>
                  <a:pt x="204" y="102"/>
                </a:lnTo>
                <a:lnTo>
                  <a:pt x="210" y="102"/>
                </a:lnTo>
                <a:lnTo>
                  <a:pt x="214" y="100"/>
                </a:lnTo>
                <a:lnTo>
                  <a:pt x="220" y="96"/>
                </a:lnTo>
                <a:lnTo>
                  <a:pt x="224" y="94"/>
                </a:lnTo>
                <a:lnTo>
                  <a:pt x="226" y="94"/>
                </a:lnTo>
                <a:lnTo>
                  <a:pt x="232" y="96"/>
                </a:lnTo>
                <a:lnTo>
                  <a:pt x="244" y="94"/>
                </a:lnTo>
                <a:lnTo>
                  <a:pt x="252" y="92"/>
                </a:lnTo>
                <a:lnTo>
                  <a:pt x="256" y="92"/>
                </a:lnTo>
                <a:lnTo>
                  <a:pt x="270" y="92"/>
                </a:lnTo>
                <a:lnTo>
                  <a:pt x="274" y="90"/>
                </a:lnTo>
                <a:lnTo>
                  <a:pt x="278" y="90"/>
                </a:lnTo>
                <a:lnTo>
                  <a:pt x="276" y="80"/>
                </a:lnTo>
                <a:lnTo>
                  <a:pt x="274" y="70"/>
                </a:lnTo>
                <a:lnTo>
                  <a:pt x="272" y="62"/>
                </a:lnTo>
                <a:lnTo>
                  <a:pt x="270" y="52"/>
                </a:lnTo>
                <a:lnTo>
                  <a:pt x="272" y="52"/>
                </a:lnTo>
                <a:lnTo>
                  <a:pt x="274" y="44"/>
                </a:lnTo>
                <a:lnTo>
                  <a:pt x="274" y="40"/>
                </a:lnTo>
                <a:lnTo>
                  <a:pt x="268" y="36"/>
                </a:lnTo>
                <a:lnTo>
                  <a:pt x="260" y="36"/>
                </a:lnTo>
                <a:lnTo>
                  <a:pt x="260" y="32"/>
                </a:lnTo>
                <a:lnTo>
                  <a:pt x="260" y="28"/>
                </a:lnTo>
                <a:lnTo>
                  <a:pt x="258" y="20"/>
                </a:lnTo>
                <a:lnTo>
                  <a:pt x="256" y="14"/>
                </a:lnTo>
                <a:lnTo>
                  <a:pt x="252" y="10"/>
                </a:lnTo>
                <a:lnTo>
                  <a:pt x="242" y="8"/>
                </a:lnTo>
                <a:lnTo>
                  <a:pt x="226" y="10"/>
                </a:lnTo>
                <a:lnTo>
                  <a:pt x="210" y="12"/>
                </a:lnTo>
                <a:lnTo>
                  <a:pt x="194" y="16"/>
                </a:lnTo>
                <a:lnTo>
                  <a:pt x="176" y="18"/>
                </a:lnTo>
                <a:lnTo>
                  <a:pt x="170" y="18"/>
                </a:lnTo>
                <a:lnTo>
                  <a:pt x="162" y="14"/>
                </a:lnTo>
                <a:lnTo>
                  <a:pt x="148" y="10"/>
                </a:lnTo>
                <a:lnTo>
                  <a:pt x="134" y="2"/>
                </a:lnTo>
                <a:lnTo>
                  <a:pt x="124" y="0"/>
                </a:lnTo>
                <a:lnTo>
                  <a:pt x="114" y="0"/>
                </a:lnTo>
                <a:lnTo>
                  <a:pt x="102" y="2"/>
                </a:lnTo>
                <a:lnTo>
                  <a:pt x="92" y="6"/>
                </a:lnTo>
                <a:lnTo>
                  <a:pt x="84" y="12"/>
                </a:lnTo>
                <a:lnTo>
                  <a:pt x="76" y="14"/>
                </a:lnTo>
                <a:lnTo>
                  <a:pt x="64" y="14"/>
                </a:lnTo>
                <a:lnTo>
                  <a:pt x="60" y="14"/>
                </a:lnTo>
                <a:lnTo>
                  <a:pt x="60" y="12"/>
                </a:lnTo>
                <a:lnTo>
                  <a:pt x="52" y="12"/>
                </a:lnTo>
                <a:lnTo>
                  <a:pt x="46" y="12"/>
                </a:lnTo>
                <a:lnTo>
                  <a:pt x="34" y="12"/>
                </a:lnTo>
                <a:lnTo>
                  <a:pt x="34" y="14"/>
                </a:lnTo>
                <a:lnTo>
                  <a:pt x="38" y="18"/>
                </a:lnTo>
                <a:lnTo>
                  <a:pt x="44" y="24"/>
                </a:lnTo>
                <a:lnTo>
                  <a:pt x="32" y="26"/>
                </a:lnTo>
                <a:lnTo>
                  <a:pt x="12" y="28"/>
                </a:lnTo>
                <a:lnTo>
                  <a:pt x="6" y="34"/>
                </a:lnTo>
                <a:lnTo>
                  <a:pt x="0" y="40"/>
                </a:lnTo>
                <a:lnTo>
                  <a:pt x="2" y="40"/>
                </a:lnTo>
                <a:lnTo>
                  <a:pt x="4" y="42"/>
                </a:lnTo>
                <a:lnTo>
                  <a:pt x="8" y="44"/>
                </a:lnTo>
                <a:lnTo>
                  <a:pt x="8" y="46"/>
                </a:lnTo>
                <a:lnTo>
                  <a:pt x="10" y="50"/>
                </a:lnTo>
                <a:lnTo>
                  <a:pt x="14" y="54"/>
                </a:lnTo>
                <a:lnTo>
                  <a:pt x="12" y="58"/>
                </a:lnTo>
                <a:lnTo>
                  <a:pt x="10" y="60"/>
                </a:lnTo>
                <a:lnTo>
                  <a:pt x="10" y="66"/>
                </a:lnTo>
                <a:lnTo>
                  <a:pt x="18" y="66"/>
                </a:lnTo>
                <a:lnTo>
                  <a:pt x="18" y="70"/>
                </a:lnTo>
                <a:lnTo>
                  <a:pt x="22" y="76"/>
                </a:lnTo>
                <a:lnTo>
                  <a:pt x="30" y="84"/>
                </a:lnTo>
                <a:lnTo>
                  <a:pt x="30" y="86"/>
                </a:lnTo>
                <a:lnTo>
                  <a:pt x="32" y="90"/>
                </a:lnTo>
                <a:lnTo>
                  <a:pt x="46" y="96"/>
                </a:lnTo>
                <a:lnTo>
                  <a:pt x="60" y="100"/>
                </a:lnTo>
                <a:lnTo>
                  <a:pt x="76" y="104"/>
                </a:lnTo>
                <a:lnTo>
                  <a:pt x="78" y="100"/>
                </a:lnTo>
                <a:lnTo>
                  <a:pt x="78" y="96"/>
                </a:lnTo>
                <a:lnTo>
                  <a:pt x="76" y="94"/>
                </a:lnTo>
                <a:lnTo>
                  <a:pt x="74" y="94"/>
                </a:lnTo>
                <a:lnTo>
                  <a:pt x="78" y="94"/>
                </a:lnTo>
                <a:lnTo>
                  <a:pt x="82" y="92"/>
                </a:lnTo>
                <a:lnTo>
                  <a:pt x="88" y="92"/>
                </a:lnTo>
                <a:lnTo>
                  <a:pt x="90" y="94"/>
                </a:lnTo>
                <a:lnTo>
                  <a:pt x="98" y="98"/>
                </a:lnTo>
                <a:lnTo>
                  <a:pt x="104" y="106"/>
                </a:lnTo>
                <a:lnTo>
                  <a:pt x="108" y="108"/>
                </a:lnTo>
                <a:lnTo>
                  <a:pt x="114" y="108"/>
                </a:lnTo>
                <a:lnTo>
                  <a:pt x="116" y="108"/>
                </a:lnTo>
                <a:lnTo>
                  <a:pt x="120" y="106"/>
                </a:lnTo>
                <a:lnTo>
                  <a:pt x="126" y="98"/>
                </a:lnTo>
                <a:lnTo>
                  <a:pt x="132" y="94"/>
                </a:lnTo>
                <a:lnTo>
                  <a:pt x="134" y="92"/>
                </a:lnTo>
                <a:lnTo>
                  <a:pt x="138" y="92"/>
                </a:lnTo>
                <a:lnTo>
                  <a:pt x="142" y="92"/>
                </a:lnTo>
                <a:lnTo>
                  <a:pt x="142" y="94"/>
                </a:lnTo>
                <a:lnTo>
                  <a:pt x="146" y="94"/>
                </a:lnTo>
                <a:lnTo>
                  <a:pt x="148" y="96"/>
                </a:lnTo>
                <a:lnTo>
                  <a:pt x="152" y="94"/>
                </a:lnTo>
                <a:lnTo>
                  <a:pt x="154" y="94"/>
                </a:lnTo>
                <a:lnTo>
                  <a:pt x="164" y="94"/>
                </a:lnTo>
                <a:lnTo>
                  <a:pt x="162" y="96"/>
                </a:lnTo>
                <a:lnTo>
                  <a:pt x="160" y="98"/>
                </a:lnTo>
                <a:lnTo>
                  <a:pt x="156" y="98"/>
                </a:lnTo>
                <a:lnTo>
                  <a:pt x="158" y="108"/>
                </a:lnTo>
                <a:lnTo>
                  <a:pt x="162" y="116"/>
                </a:lnTo>
                <a:lnTo>
                  <a:pt x="166" y="11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96" name="Freeform 213"/>
          <p:cNvSpPr/>
          <p:nvPr/>
        </p:nvSpPr>
        <p:spPr bwMode="auto">
          <a:xfrm>
            <a:off x="6240463" y="2206625"/>
            <a:ext cx="19050" cy="30163"/>
          </a:xfrm>
          <a:custGeom>
            <a:avLst/>
            <a:gdLst>
              <a:gd name="T0" fmla="*/ 0 w 16"/>
              <a:gd name="T1" fmla="*/ 2147483647 h 24"/>
              <a:gd name="T2" fmla="*/ 2147483647 w 16"/>
              <a:gd name="T3" fmla="*/ 2147483647 h 24"/>
              <a:gd name="T4" fmla="*/ 2147483647 w 16"/>
              <a:gd name="T5" fmla="*/ 2147483647 h 24"/>
              <a:gd name="T6" fmla="*/ 2147483647 w 16"/>
              <a:gd name="T7" fmla="*/ 0 h 24"/>
              <a:gd name="T8" fmla="*/ 2147483647 w 16"/>
              <a:gd name="T9" fmla="*/ 0 h 24"/>
              <a:gd name="T10" fmla="*/ 2147483647 w 16"/>
              <a:gd name="T11" fmla="*/ 2147483647 h 24"/>
              <a:gd name="T12" fmla="*/ 2147483647 w 16"/>
              <a:gd name="T13" fmla="*/ 2147483647 h 24"/>
              <a:gd name="T14" fmla="*/ 2147483647 w 16"/>
              <a:gd name="T15" fmla="*/ 2147483647 h 24"/>
              <a:gd name="T16" fmla="*/ 2147483647 w 16"/>
              <a:gd name="T17" fmla="*/ 2147483647 h 24"/>
              <a:gd name="T18" fmla="*/ 2147483647 w 16"/>
              <a:gd name="T19" fmla="*/ 2147483647 h 24"/>
              <a:gd name="T20" fmla="*/ 2147483647 w 16"/>
              <a:gd name="T21" fmla="*/ 2147483647 h 24"/>
              <a:gd name="T22" fmla="*/ 2147483647 w 16"/>
              <a:gd name="T23" fmla="*/ 2147483647 h 24"/>
              <a:gd name="T24" fmla="*/ 0 w 16"/>
              <a:gd name="T25" fmla="*/ 2147483647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24"/>
              <a:gd name="T41" fmla="*/ 16 w 16"/>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24">
                <a:moveTo>
                  <a:pt x="0" y="12"/>
                </a:moveTo>
                <a:lnTo>
                  <a:pt x="2" y="10"/>
                </a:lnTo>
                <a:lnTo>
                  <a:pt x="4" y="8"/>
                </a:lnTo>
                <a:lnTo>
                  <a:pt x="2" y="0"/>
                </a:lnTo>
                <a:lnTo>
                  <a:pt x="10" y="0"/>
                </a:lnTo>
                <a:lnTo>
                  <a:pt x="12" y="6"/>
                </a:lnTo>
                <a:lnTo>
                  <a:pt x="14" y="10"/>
                </a:lnTo>
                <a:lnTo>
                  <a:pt x="16" y="12"/>
                </a:lnTo>
                <a:lnTo>
                  <a:pt x="14" y="16"/>
                </a:lnTo>
                <a:lnTo>
                  <a:pt x="10" y="20"/>
                </a:lnTo>
                <a:lnTo>
                  <a:pt x="6" y="24"/>
                </a:lnTo>
                <a:lnTo>
                  <a:pt x="4" y="20"/>
                </a:lnTo>
                <a:lnTo>
                  <a:pt x="0" y="1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97" name="Freeform 214"/>
          <p:cNvSpPr/>
          <p:nvPr/>
        </p:nvSpPr>
        <p:spPr bwMode="auto">
          <a:xfrm>
            <a:off x="6275388" y="2228850"/>
            <a:ext cx="149225" cy="188913"/>
          </a:xfrm>
          <a:custGeom>
            <a:avLst/>
            <a:gdLst>
              <a:gd name="T0" fmla="*/ 2147483647 w 120"/>
              <a:gd name="T1" fmla="*/ 2147483647 h 150"/>
              <a:gd name="T2" fmla="*/ 2147483647 w 120"/>
              <a:gd name="T3" fmla="*/ 2147483647 h 150"/>
              <a:gd name="T4" fmla="*/ 2147483647 w 120"/>
              <a:gd name="T5" fmla="*/ 2147483647 h 150"/>
              <a:gd name="T6" fmla="*/ 2147483647 w 120"/>
              <a:gd name="T7" fmla="*/ 2147483647 h 150"/>
              <a:gd name="T8" fmla="*/ 2147483647 w 120"/>
              <a:gd name="T9" fmla="*/ 2147483647 h 150"/>
              <a:gd name="T10" fmla="*/ 2147483647 w 120"/>
              <a:gd name="T11" fmla="*/ 2147483647 h 150"/>
              <a:gd name="T12" fmla="*/ 2147483647 w 120"/>
              <a:gd name="T13" fmla="*/ 2147483647 h 150"/>
              <a:gd name="T14" fmla="*/ 2147483647 w 120"/>
              <a:gd name="T15" fmla="*/ 2147483647 h 150"/>
              <a:gd name="T16" fmla="*/ 2147483647 w 120"/>
              <a:gd name="T17" fmla="*/ 2147483647 h 150"/>
              <a:gd name="T18" fmla="*/ 2147483647 w 120"/>
              <a:gd name="T19" fmla="*/ 2147483647 h 150"/>
              <a:gd name="T20" fmla="*/ 2147483647 w 120"/>
              <a:gd name="T21" fmla="*/ 2147483647 h 150"/>
              <a:gd name="T22" fmla="*/ 2147483647 w 120"/>
              <a:gd name="T23" fmla="*/ 2147483647 h 150"/>
              <a:gd name="T24" fmla="*/ 2147483647 w 120"/>
              <a:gd name="T25" fmla="*/ 2147483647 h 150"/>
              <a:gd name="T26" fmla="*/ 2147483647 w 120"/>
              <a:gd name="T27" fmla="*/ 2147483647 h 150"/>
              <a:gd name="T28" fmla="*/ 2147483647 w 120"/>
              <a:gd name="T29" fmla="*/ 2147483647 h 150"/>
              <a:gd name="T30" fmla="*/ 2147483647 w 120"/>
              <a:gd name="T31" fmla="*/ 2147483647 h 150"/>
              <a:gd name="T32" fmla="*/ 2147483647 w 120"/>
              <a:gd name="T33" fmla="*/ 2147483647 h 150"/>
              <a:gd name="T34" fmla="*/ 2147483647 w 120"/>
              <a:gd name="T35" fmla="*/ 2147483647 h 150"/>
              <a:gd name="T36" fmla="*/ 2147483647 w 120"/>
              <a:gd name="T37" fmla="*/ 2147483647 h 150"/>
              <a:gd name="T38" fmla="*/ 2147483647 w 120"/>
              <a:gd name="T39" fmla="*/ 2147483647 h 150"/>
              <a:gd name="T40" fmla="*/ 2147483647 w 120"/>
              <a:gd name="T41" fmla="*/ 2147483647 h 150"/>
              <a:gd name="T42" fmla="*/ 2147483647 w 120"/>
              <a:gd name="T43" fmla="*/ 2147483647 h 150"/>
              <a:gd name="T44" fmla="*/ 2147483647 w 120"/>
              <a:gd name="T45" fmla="*/ 2147483647 h 150"/>
              <a:gd name="T46" fmla="*/ 2147483647 w 120"/>
              <a:gd name="T47" fmla="*/ 2147483647 h 150"/>
              <a:gd name="T48" fmla="*/ 2147483647 w 120"/>
              <a:gd name="T49" fmla="*/ 2147483647 h 150"/>
              <a:gd name="T50" fmla="*/ 2147483647 w 120"/>
              <a:gd name="T51" fmla="*/ 2147483647 h 150"/>
              <a:gd name="T52" fmla="*/ 2147483647 w 120"/>
              <a:gd name="T53" fmla="*/ 2147483647 h 150"/>
              <a:gd name="T54" fmla="*/ 2147483647 w 120"/>
              <a:gd name="T55" fmla="*/ 2147483647 h 150"/>
              <a:gd name="T56" fmla="*/ 2147483647 w 120"/>
              <a:gd name="T57" fmla="*/ 2147483647 h 150"/>
              <a:gd name="T58" fmla="*/ 2147483647 w 120"/>
              <a:gd name="T59" fmla="*/ 2147483647 h 150"/>
              <a:gd name="T60" fmla="*/ 2147483647 w 120"/>
              <a:gd name="T61" fmla="*/ 2147483647 h 150"/>
              <a:gd name="T62" fmla="*/ 2147483647 w 120"/>
              <a:gd name="T63" fmla="*/ 2147483647 h 150"/>
              <a:gd name="T64" fmla="*/ 2147483647 w 120"/>
              <a:gd name="T65" fmla="*/ 2147483647 h 150"/>
              <a:gd name="T66" fmla="*/ 0 w 120"/>
              <a:gd name="T67" fmla="*/ 2147483647 h 150"/>
              <a:gd name="T68" fmla="*/ 0 w 120"/>
              <a:gd name="T69" fmla="*/ 2147483647 h 150"/>
              <a:gd name="T70" fmla="*/ 2147483647 w 120"/>
              <a:gd name="T71" fmla="*/ 2147483647 h 150"/>
              <a:gd name="T72" fmla="*/ 2147483647 w 120"/>
              <a:gd name="T73" fmla="*/ 2147483647 h 150"/>
              <a:gd name="T74" fmla="*/ 2147483647 w 120"/>
              <a:gd name="T75" fmla="*/ 2147483647 h 150"/>
              <a:gd name="T76" fmla="*/ 2147483647 w 120"/>
              <a:gd name="T77" fmla="*/ 0 h 150"/>
              <a:gd name="T78" fmla="*/ 2147483647 w 120"/>
              <a:gd name="T79" fmla="*/ 2147483647 h 1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150"/>
              <a:gd name="T122" fmla="*/ 120 w 120"/>
              <a:gd name="T123" fmla="*/ 150 h 1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150">
                <a:moveTo>
                  <a:pt x="66" y="4"/>
                </a:moveTo>
                <a:lnTo>
                  <a:pt x="72" y="12"/>
                </a:lnTo>
                <a:lnTo>
                  <a:pt x="76" y="22"/>
                </a:lnTo>
                <a:lnTo>
                  <a:pt x="82" y="26"/>
                </a:lnTo>
                <a:lnTo>
                  <a:pt x="88" y="28"/>
                </a:lnTo>
                <a:lnTo>
                  <a:pt x="102" y="30"/>
                </a:lnTo>
                <a:lnTo>
                  <a:pt x="110" y="34"/>
                </a:lnTo>
                <a:lnTo>
                  <a:pt x="116" y="38"/>
                </a:lnTo>
                <a:lnTo>
                  <a:pt x="118" y="42"/>
                </a:lnTo>
                <a:lnTo>
                  <a:pt x="120" y="50"/>
                </a:lnTo>
                <a:lnTo>
                  <a:pt x="118" y="58"/>
                </a:lnTo>
                <a:lnTo>
                  <a:pt x="116" y="64"/>
                </a:lnTo>
                <a:lnTo>
                  <a:pt x="104" y="76"/>
                </a:lnTo>
                <a:lnTo>
                  <a:pt x="98" y="82"/>
                </a:lnTo>
                <a:lnTo>
                  <a:pt x="94" y="86"/>
                </a:lnTo>
                <a:lnTo>
                  <a:pt x="92" y="90"/>
                </a:lnTo>
                <a:lnTo>
                  <a:pt x="92" y="98"/>
                </a:lnTo>
                <a:lnTo>
                  <a:pt x="92" y="110"/>
                </a:lnTo>
                <a:lnTo>
                  <a:pt x="84" y="112"/>
                </a:lnTo>
                <a:lnTo>
                  <a:pt x="78" y="110"/>
                </a:lnTo>
                <a:lnTo>
                  <a:pt x="78" y="120"/>
                </a:lnTo>
                <a:lnTo>
                  <a:pt x="78" y="122"/>
                </a:lnTo>
                <a:lnTo>
                  <a:pt x="78" y="126"/>
                </a:lnTo>
                <a:lnTo>
                  <a:pt x="72" y="128"/>
                </a:lnTo>
                <a:lnTo>
                  <a:pt x="66" y="130"/>
                </a:lnTo>
                <a:lnTo>
                  <a:pt x="64" y="132"/>
                </a:lnTo>
                <a:lnTo>
                  <a:pt x="62" y="136"/>
                </a:lnTo>
                <a:lnTo>
                  <a:pt x="58" y="140"/>
                </a:lnTo>
                <a:lnTo>
                  <a:pt x="56" y="144"/>
                </a:lnTo>
                <a:lnTo>
                  <a:pt x="44" y="146"/>
                </a:lnTo>
                <a:lnTo>
                  <a:pt x="36" y="148"/>
                </a:lnTo>
                <a:lnTo>
                  <a:pt x="30" y="148"/>
                </a:lnTo>
                <a:lnTo>
                  <a:pt x="20" y="150"/>
                </a:lnTo>
                <a:lnTo>
                  <a:pt x="0" y="126"/>
                </a:lnTo>
                <a:lnTo>
                  <a:pt x="0" y="118"/>
                </a:lnTo>
                <a:lnTo>
                  <a:pt x="50" y="74"/>
                </a:lnTo>
                <a:lnTo>
                  <a:pt x="50" y="40"/>
                </a:lnTo>
                <a:lnTo>
                  <a:pt x="42" y="34"/>
                </a:lnTo>
                <a:lnTo>
                  <a:pt x="66" y="0"/>
                </a:lnTo>
                <a:lnTo>
                  <a:pt x="66" y="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98" name="Freeform 215"/>
          <p:cNvSpPr/>
          <p:nvPr/>
        </p:nvSpPr>
        <p:spPr bwMode="auto">
          <a:xfrm>
            <a:off x="6338888" y="2198688"/>
            <a:ext cx="12700" cy="22225"/>
          </a:xfrm>
          <a:custGeom>
            <a:avLst/>
            <a:gdLst>
              <a:gd name="T0" fmla="*/ 0 w 10"/>
              <a:gd name="T1" fmla="*/ 2147483647 h 18"/>
              <a:gd name="T2" fmla="*/ 2147483647 w 10"/>
              <a:gd name="T3" fmla="*/ 0 h 18"/>
              <a:gd name="T4" fmla="*/ 2147483647 w 10"/>
              <a:gd name="T5" fmla="*/ 2147483647 h 18"/>
              <a:gd name="T6" fmla="*/ 2147483647 w 10"/>
              <a:gd name="T7" fmla="*/ 2147483647 h 18"/>
              <a:gd name="T8" fmla="*/ 2147483647 w 10"/>
              <a:gd name="T9" fmla="*/ 2147483647 h 18"/>
              <a:gd name="T10" fmla="*/ 2147483647 w 10"/>
              <a:gd name="T11" fmla="*/ 2147483647 h 18"/>
              <a:gd name="T12" fmla="*/ 2147483647 w 10"/>
              <a:gd name="T13" fmla="*/ 2147483647 h 18"/>
              <a:gd name="T14" fmla="*/ 0 w 10"/>
              <a:gd name="T15" fmla="*/ 2147483647 h 18"/>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18"/>
              <a:gd name="T26" fmla="*/ 10 w 10"/>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18">
                <a:moveTo>
                  <a:pt x="0" y="8"/>
                </a:moveTo>
                <a:lnTo>
                  <a:pt x="6" y="0"/>
                </a:lnTo>
                <a:lnTo>
                  <a:pt x="10" y="6"/>
                </a:lnTo>
                <a:lnTo>
                  <a:pt x="10" y="14"/>
                </a:lnTo>
                <a:lnTo>
                  <a:pt x="6" y="18"/>
                </a:lnTo>
                <a:lnTo>
                  <a:pt x="4" y="16"/>
                </a:lnTo>
                <a:lnTo>
                  <a:pt x="2" y="12"/>
                </a:lnTo>
                <a:lnTo>
                  <a:pt x="0"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199" name="Freeform 216"/>
          <p:cNvSpPr/>
          <p:nvPr/>
        </p:nvSpPr>
        <p:spPr bwMode="auto">
          <a:xfrm>
            <a:off x="6245225" y="2209800"/>
            <a:ext cx="111125" cy="60325"/>
          </a:xfrm>
          <a:custGeom>
            <a:avLst/>
            <a:gdLst>
              <a:gd name="T0" fmla="*/ 2147483647 w 90"/>
              <a:gd name="T1" fmla="*/ 2147483647 h 50"/>
              <a:gd name="T2" fmla="*/ 2147483647 w 90"/>
              <a:gd name="T3" fmla="*/ 2147483647 h 50"/>
              <a:gd name="T4" fmla="*/ 2147483647 w 90"/>
              <a:gd name="T5" fmla="*/ 2147483647 h 50"/>
              <a:gd name="T6" fmla="*/ 2147483647 w 90"/>
              <a:gd name="T7" fmla="*/ 2147483647 h 50"/>
              <a:gd name="T8" fmla="*/ 2147483647 w 90"/>
              <a:gd name="T9" fmla="*/ 2147483647 h 50"/>
              <a:gd name="T10" fmla="*/ 2147483647 w 90"/>
              <a:gd name="T11" fmla="*/ 2147483647 h 50"/>
              <a:gd name="T12" fmla="*/ 2147483647 w 90"/>
              <a:gd name="T13" fmla="*/ 0 h 50"/>
              <a:gd name="T14" fmla="*/ 2147483647 w 90"/>
              <a:gd name="T15" fmla="*/ 2147483647 h 50"/>
              <a:gd name="T16" fmla="*/ 2147483647 w 90"/>
              <a:gd name="T17" fmla="*/ 2147483647 h 50"/>
              <a:gd name="T18" fmla="*/ 2147483647 w 90"/>
              <a:gd name="T19" fmla="*/ 2147483647 h 50"/>
              <a:gd name="T20" fmla="*/ 2147483647 w 90"/>
              <a:gd name="T21" fmla="*/ 2147483647 h 50"/>
              <a:gd name="T22" fmla="*/ 2147483647 w 90"/>
              <a:gd name="T23" fmla="*/ 2147483647 h 50"/>
              <a:gd name="T24" fmla="*/ 2147483647 w 90"/>
              <a:gd name="T25" fmla="*/ 2147483647 h 50"/>
              <a:gd name="T26" fmla="*/ 2147483647 w 90"/>
              <a:gd name="T27" fmla="*/ 2147483647 h 50"/>
              <a:gd name="T28" fmla="*/ 2147483647 w 90"/>
              <a:gd name="T29" fmla="*/ 2147483647 h 50"/>
              <a:gd name="T30" fmla="*/ 2147483647 w 90"/>
              <a:gd name="T31" fmla="*/ 2147483647 h 50"/>
              <a:gd name="T32" fmla="*/ 0 w 90"/>
              <a:gd name="T33" fmla="*/ 2147483647 h 50"/>
              <a:gd name="T34" fmla="*/ 2147483647 w 90"/>
              <a:gd name="T35" fmla="*/ 2147483647 h 50"/>
              <a:gd name="T36" fmla="*/ 2147483647 w 90"/>
              <a:gd name="T37" fmla="*/ 2147483647 h 50"/>
              <a:gd name="T38" fmla="*/ 2147483647 w 90"/>
              <a:gd name="T39" fmla="*/ 2147483647 h 50"/>
              <a:gd name="T40" fmla="*/ 2147483647 w 90"/>
              <a:gd name="T41" fmla="*/ 2147483647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50"/>
              <a:gd name="T65" fmla="*/ 90 w 90"/>
              <a:gd name="T66" fmla="*/ 50 h 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50">
                <a:moveTo>
                  <a:pt x="66" y="50"/>
                </a:moveTo>
                <a:lnTo>
                  <a:pt x="90" y="16"/>
                </a:lnTo>
                <a:lnTo>
                  <a:pt x="86" y="6"/>
                </a:lnTo>
                <a:lnTo>
                  <a:pt x="82" y="10"/>
                </a:lnTo>
                <a:lnTo>
                  <a:pt x="80" y="8"/>
                </a:lnTo>
                <a:lnTo>
                  <a:pt x="78" y="4"/>
                </a:lnTo>
                <a:lnTo>
                  <a:pt x="76" y="0"/>
                </a:lnTo>
                <a:lnTo>
                  <a:pt x="66" y="12"/>
                </a:lnTo>
                <a:lnTo>
                  <a:pt x="58" y="22"/>
                </a:lnTo>
                <a:lnTo>
                  <a:pt x="52" y="28"/>
                </a:lnTo>
                <a:lnTo>
                  <a:pt x="44" y="30"/>
                </a:lnTo>
                <a:lnTo>
                  <a:pt x="36" y="34"/>
                </a:lnTo>
                <a:lnTo>
                  <a:pt x="26" y="34"/>
                </a:lnTo>
                <a:lnTo>
                  <a:pt x="20" y="34"/>
                </a:lnTo>
                <a:lnTo>
                  <a:pt x="12" y="30"/>
                </a:lnTo>
                <a:lnTo>
                  <a:pt x="2" y="22"/>
                </a:lnTo>
                <a:lnTo>
                  <a:pt x="0" y="28"/>
                </a:lnTo>
                <a:lnTo>
                  <a:pt x="10" y="36"/>
                </a:lnTo>
                <a:lnTo>
                  <a:pt x="22" y="40"/>
                </a:lnTo>
                <a:lnTo>
                  <a:pt x="22" y="48"/>
                </a:lnTo>
                <a:lnTo>
                  <a:pt x="66" y="5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00" name="Freeform 217"/>
          <p:cNvSpPr/>
          <p:nvPr/>
        </p:nvSpPr>
        <p:spPr bwMode="auto">
          <a:xfrm>
            <a:off x="6096000" y="2376488"/>
            <a:ext cx="204788" cy="133350"/>
          </a:xfrm>
          <a:custGeom>
            <a:avLst/>
            <a:gdLst>
              <a:gd name="T0" fmla="*/ 2147483647 w 164"/>
              <a:gd name="T1" fmla="*/ 2147483647 h 106"/>
              <a:gd name="T2" fmla="*/ 2147483647 w 164"/>
              <a:gd name="T3" fmla="*/ 2147483647 h 106"/>
              <a:gd name="T4" fmla="*/ 2147483647 w 164"/>
              <a:gd name="T5" fmla="*/ 0 h 106"/>
              <a:gd name="T6" fmla="*/ 2147483647 w 164"/>
              <a:gd name="T7" fmla="*/ 2147483647 h 106"/>
              <a:gd name="T8" fmla="*/ 2147483647 w 164"/>
              <a:gd name="T9" fmla="*/ 2147483647 h 106"/>
              <a:gd name="T10" fmla="*/ 2147483647 w 164"/>
              <a:gd name="T11" fmla="*/ 2147483647 h 106"/>
              <a:gd name="T12" fmla="*/ 2147483647 w 164"/>
              <a:gd name="T13" fmla="*/ 2147483647 h 106"/>
              <a:gd name="T14" fmla="*/ 2147483647 w 164"/>
              <a:gd name="T15" fmla="*/ 2147483647 h 106"/>
              <a:gd name="T16" fmla="*/ 2147483647 w 164"/>
              <a:gd name="T17" fmla="*/ 2147483647 h 106"/>
              <a:gd name="T18" fmla="*/ 2147483647 w 164"/>
              <a:gd name="T19" fmla="*/ 2147483647 h 106"/>
              <a:gd name="T20" fmla="*/ 2147483647 w 164"/>
              <a:gd name="T21" fmla="*/ 2147483647 h 106"/>
              <a:gd name="T22" fmla="*/ 2147483647 w 164"/>
              <a:gd name="T23" fmla="*/ 2147483647 h 106"/>
              <a:gd name="T24" fmla="*/ 2147483647 w 164"/>
              <a:gd name="T25" fmla="*/ 2147483647 h 106"/>
              <a:gd name="T26" fmla="*/ 2147483647 w 164"/>
              <a:gd name="T27" fmla="*/ 2147483647 h 106"/>
              <a:gd name="T28" fmla="*/ 2147483647 w 164"/>
              <a:gd name="T29" fmla="*/ 2147483647 h 106"/>
              <a:gd name="T30" fmla="*/ 2147483647 w 164"/>
              <a:gd name="T31" fmla="*/ 2147483647 h 106"/>
              <a:gd name="T32" fmla="*/ 0 w 164"/>
              <a:gd name="T33" fmla="*/ 2147483647 h 106"/>
              <a:gd name="T34" fmla="*/ 2147483647 w 164"/>
              <a:gd name="T35" fmla="*/ 2147483647 h 106"/>
              <a:gd name="T36" fmla="*/ 2147483647 w 164"/>
              <a:gd name="T37" fmla="*/ 2147483647 h 106"/>
              <a:gd name="T38" fmla="*/ 2147483647 w 164"/>
              <a:gd name="T39" fmla="*/ 2147483647 h 106"/>
              <a:gd name="T40" fmla="*/ 2147483647 w 164"/>
              <a:gd name="T41" fmla="*/ 2147483647 h 106"/>
              <a:gd name="T42" fmla="*/ 2147483647 w 164"/>
              <a:gd name="T43" fmla="*/ 2147483647 h 106"/>
              <a:gd name="T44" fmla="*/ 2147483647 w 164"/>
              <a:gd name="T45" fmla="*/ 2147483647 h 106"/>
              <a:gd name="T46" fmla="*/ 2147483647 w 164"/>
              <a:gd name="T47" fmla="*/ 2147483647 h 106"/>
              <a:gd name="T48" fmla="*/ 2147483647 w 164"/>
              <a:gd name="T49" fmla="*/ 2147483647 h 106"/>
              <a:gd name="T50" fmla="*/ 2147483647 w 164"/>
              <a:gd name="T51" fmla="*/ 2147483647 h 106"/>
              <a:gd name="T52" fmla="*/ 2147483647 w 164"/>
              <a:gd name="T53" fmla="*/ 2147483647 h 106"/>
              <a:gd name="T54" fmla="*/ 2147483647 w 164"/>
              <a:gd name="T55" fmla="*/ 2147483647 h 106"/>
              <a:gd name="T56" fmla="*/ 2147483647 w 164"/>
              <a:gd name="T57" fmla="*/ 2147483647 h 106"/>
              <a:gd name="T58" fmla="*/ 2147483647 w 164"/>
              <a:gd name="T59" fmla="*/ 2147483647 h 106"/>
              <a:gd name="T60" fmla="*/ 2147483647 w 164"/>
              <a:gd name="T61" fmla="*/ 2147483647 h 106"/>
              <a:gd name="T62" fmla="*/ 2147483647 w 164"/>
              <a:gd name="T63" fmla="*/ 2147483647 h 106"/>
              <a:gd name="T64" fmla="*/ 2147483647 w 164"/>
              <a:gd name="T65" fmla="*/ 2147483647 h 106"/>
              <a:gd name="T66" fmla="*/ 2147483647 w 164"/>
              <a:gd name="T67" fmla="*/ 2147483647 h 106"/>
              <a:gd name="T68" fmla="*/ 2147483647 w 164"/>
              <a:gd name="T69" fmla="*/ 2147483647 h 106"/>
              <a:gd name="T70" fmla="*/ 2147483647 w 164"/>
              <a:gd name="T71" fmla="*/ 2147483647 h 106"/>
              <a:gd name="T72" fmla="*/ 2147483647 w 164"/>
              <a:gd name="T73" fmla="*/ 2147483647 h 106"/>
              <a:gd name="T74" fmla="*/ 2147483647 w 164"/>
              <a:gd name="T75" fmla="*/ 2147483647 h 106"/>
              <a:gd name="T76" fmla="*/ 2147483647 w 164"/>
              <a:gd name="T77" fmla="*/ 2147483647 h 106"/>
              <a:gd name="T78" fmla="*/ 2147483647 w 164"/>
              <a:gd name="T79" fmla="*/ 2147483647 h 106"/>
              <a:gd name="T80" fmla="*/ 2147483647 w 164"/>
              <a:gd name="T81" fmla="*/ 2147483647 h 1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
              <a:gd name="T124" fmla="*/ 0 h 106"/>
              <a:gd name="T125" fmla="*/ 164 w 164"/>
              <a:gd name="T126" fmla="*/ 106 h 1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 h="106">
                <a:moveTo>
                  <a:pt x="164" y="32"/>
                </a:moveTo>
                <a:lnTo>
                  <a:pt x="144" y="8"/>
                </a:lnTo>
                <a:lnTo>
                  <a:pt x="144" y="0"/>
                </a:lnTo>
                <a:lnTo>
                  <a:pt x="96" y="12"/>
                </a:lnTo>
                <a:lnTo>
                  <a:pt x="52" y="56"/>
                </a:lnTo>
                <a:lnTo>
                  <a:pt x="50" y="34"/>
                </a:lnTo>
                <a:lnTo>
                  <a:pt x="30" y="28"/>
                </a:lnTo>
                <a:lnTo>
                  <a:pt x="26" y="26"/>
                </a:lnTo>
                <a:lnTo>
                  <a:pt x="24" y="28"/>
                </a:lnTo>
                <a:lnTo>
                  <a:pt x="18" y="26"/>
                </a:lnTo>
                <a:lnTo>
                  <a:pt x="14" y="22"/>
                </a:lnTo>
                <a:lnTo>
                  <a:pt x="12" y="24"/>
                </a:lnTo>
                <a:lnTo>
                  <a:pt x="10" y="28"/>
                </a:lnTo>
                <a:lnTo>
                  <a:pt x="8" y="34"/>
                </a:lnTo>
                <a:lnTo>
                  <a:pt x="6" y="38"/>
                </a:lnTo>
                <a:lnTo>
                  <a:pt x="4" y="46"/>
                </a:lnTo>
                <a:lnTo>
                  <a:pt x="0" y="54"/>
                </a:lnTo>
                <a:lnTo>
                  <a:pt x="10" y="78"/>
                </a:lnTo>
                <a:lnTo>
                  <a:pt x="14" y="92"/>
                </a:lnTo>
                <a:lnTo>
                  <a:pt x="14" y="106"/>
                </a:lnTo>
                <a:lnTo>
                  <a:pt x="20" y="106"/>
                </a:lnTo>
                <a:lnTo>
                  <a:pt x="30" y="106"/>
                </a:lnTo>
                <a:lnTo>
                  <a:pt x="40" y="102"/>
                </a:lnTo>
                <a:lnTo>
                  <a:pt x="44" y="98"/>
                </a:lnTo>
                <a:lnTo>
                  <a:pt x="52" y="94"/>
                </a:lnTo>
                <a:lnTo>
                  <a:pt x="66" y="90"/>
                </a:lnTo>
                <a:lnTo>
                  <a:pt x="76" y="88"/>
                </a:lnTo>
                <a:lnTo>
                  <a:pt x="86" y="84"/>
                </a:lnTo>
                <a:lnTo>
                  <a:pt x="96" y="82"/>
                </a:lnTo>
                <a:lnTo>
                  <a:pt x="100" y="78"/>
                </a:lnTo>
                <a:lnTo>
                  <a:pt x="104" y="76"/>
                </a:lnTo>
                <a:lnTo>
                  <a:pt x="106" y="70"/>
                </a:lnTo>
                <a:lnTo>
                  <a:pt x="112" y="68"/>
                </a:lnTo>
                <a:lnTo>
                  <a:pt x="130" y="64"/>
                </a:lnTo>
                <a:lnTo>
                  <a:pt x="140" y="60"/>
                </a:lnTo>
                <a:lnTo>
                  <a:pt x="150" y="54"/>
                </a:lnTo>
                <a:lnTo>
                  <a:pt x="152" y="50"/>
                </a:lnTo>
                <a:lnTo>
                  <a:pt x="154" y="44"/>
                </a:lnTo>
                <a:lnTo>
                  <a:pt x="158" y="36"/>
                </a:lnTo>
                <a:lnTo>
                  <a:pt x="160" y="34"/>
                </a:lnTo>
                <a:lnTo>
                  <a:pt x="164" y="3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01" name="Freeform 218"/>
          <p:cNvSpPr/>
          <p:nvPr/>
        </p:nvSpPr>
        <p:spPr bwMode="auto">
          <a:xfrm>
            <a:off x="6146800" y="2117725"/>
            <a:ext cx="52388" cy="34925"/>
          </a:xfrm>
          <a:custGeom>
            <a:avLst/>
            <a:gdLst>
              <a:gd name="T0" fmla="*/ 2147483647 w 42"/>
              <a:gd name="T1" fmla="*/ 2147483647 h 28"/>
              <a:gd name="T2" fmla="*/ 2147483647 w 42"/>
              <a:gd name="T3" fmla="*/ 2147483647 h 28"/>
              <a:gd name="T4" fmla="*/ 2147483647 w 42"/>
              <a:gd name="T5" fmla="*/ 2147483647 h 28"/>
              <a:gd name="T6" fmla="*/ 2147483647 w 42"/>
              <a:gd name="T7" fmla="*/ 2147483647 h 28"/>
              <a:gd name="T8" fmla="*/ 0 w 42"/>
              <a:gd name="T9" fmla="*/ 2147483647 h 28"/>
              <a:gd name="T10" fmla="*/ 2147483647 w 42"/>
              <a:gd name="T11" fmla="*/ 2147483647 h 28"/>
              <a:gd name="T12" fmla="*/ 2147483647 w 42"/>
              <a:gd name="T13" fmla="*/ 2147483647 h 28"/>
              <a:gd name="T14" fmla="*/ 2147483647 w 42"/>
              <a:gd name="T15" fmla="*/ 0 h 28"/>
              <a:gd name="T16" fmla="*/ 2147483647 w 42"/>
              <a:gd name="T17" fmla="*/ 0 h 28"/>
              <a:gd name="T18" fmla="*/ 2147483647 w 42"/>
              <a:gd name="T19" fmla="*/ 0 h 28"/>
              <a:gd name="T20" fmla="*/ 2147483647 w 42"/>
              <a:gd name="T21" fmla="*/ 2147483647 h 28"/>
              <a:gd name="T22" fmla="*/ 2147483647 w 42"/>
              <a:gd name="T23" fmla="*/ 0 h 28"/>
              <a:gd name="T24" fmla="*/ 2147483647 w 42"/>
              <a:gd name="T25" fmla="*/ 2147483647 h 28"/>
              <a:gd name="T26" fmla="*/ 2147483647 w 42"/>
              <a:gd name="T27" fmla="*/ 2147483647 h 28"/>
              <a:gd name="T28" fmla="*/ 2147483647 w 42"/>
              <a:gd name="T29" fmla="*/ 2147483647 h 28"/>
              <a:gd name="T30" fmla="*/ 2147483647 w 42"/>
              <a:gd name="T31" fmla="*/ 2147483647 h 28"/>
              <a:gd name="T32" fmla="*/ 2147483647 w 42"/>
              <a:gd name="T33" fmla="*/ 2147483647 h 28"/>
              <a:gd name="T34" fmla="*/ 2147483647 w 42"/>
              <a:gd name="T35" fmla="*/ 2147483647 h 28"/>
              <a:gd name="T36" fmla="*/ 2147483647 w 42"/>
              <a:gd name="T37" fmla="*/ 2147483647 h 28"/>
              <a:gd name="T38" fmla="*/ 2147483647 w 42"/>
              <a:gd name="T39" fmla="*/ 2147483647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28"/>
              <a:gd name="T62" fmla="*/ 42 w 42"/>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28">
                <a:moveTo>
                  <a:pt x="42" y="28"/>
                </a:moveTo>
                <a:lnTo>
                  <a:pt x="24" y="28"/>
                </a:lnTo>
                <a:lnTo>
                  <a:pt x="20" y="24"/>
                </a:lnTo>
                <a:lnTo>
                  <a:pt x="16" y="22"/>
                </a:lnTo>
                <a:lnTo>
                  <a:pt x="0" y="18"/>
                </a:lnTo>
                <a:lnTo>
                  <a:pt x="4" y="10"/>
                </a:lnTo>
                <a:lnTo>
                  <a:pt x="8" y="4"/>
                </a:lnTo>
                <a:lnTo>
                  <a:pt x="12" y="0"/>
                </a:lnTo>
                <a:lnTo>
                  <a:pt x="18" y="0"/>
                </a:lnTo>
                <a:lnTo>
                  <a:pt x="22" y="0"/>
                </a:lnTo>
                <a:lnTo>
                  <a:pt x="26" y="2"/>
                </a:lnTo>
                <a:lnTo>
                  <a:pt x="28" y="0"/>
                </a:lnTo>
                <a:lnTo>
                  <a:pt x="30" y="2"/>
                </a:lnTo>
                <a:lnTo>
                  <a:pt x="24" y="4"/>
                </a:lnTo>
                <a:lnTo>
                  <a:pt x="26" y="10"/>
                </a:lnTo>
                <a:lnTo>
                  <a:pt x="28" y="14"/>
                </a:lnTo>
                <a:lnTo>
                  <a:pt x="38" y="20"/>
                </a:lnTo>
                <a:lnTo>
                  <a:pt x="40" y="24"/>
                </a:lnTo>
                <a:lnTo>
                  <a:pt x="42" y="26"/>
                </a:lnTo>
                <a:lnTo>
                  <a:pt x="42" y="2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grpSp>
        <p:nvGrpSpPr>
          <p:cNvPr id="17593" name="组合 14"/>
          <p:cNvGrpSpPr/>
          <p:nvPr/>
        </p:nvGrpSpPr>
        <p:grpSpPr bwMode="auto">
          <a:xfrm>
            <a:off x="6069013" y="1889125"/>
            <a:ext cx="1065212" cy="730250"/>
            <a:chOff x="6332121" y="1923469"/>
            <a:chExt cx="1064759" cy="730636"/>
          </a:xfrm>
        </p:grpSpPr>
        <p:sp>
          <p:nvSpPr>
            <p:cNvPr id="31" name="Freeform 258"/>
            <p:cNvSpPr/>
            <p:nvPr/>
          </p:nvSpPr>
          <p:spPr bwMode="auto">
            <a:xfrm>
              <a:off x="6855773" y="2021946"/>
              <a:ext cx="541107" cy="632159"/>
            </a:xfrm>
            <a:custGeom>
              <a:avLst/>
              <a:gdLst>
                <a:gd name="T0" fmla="*/ 2147483647 w 434"/>
                <a:gd name="T1" fmla="*/ 2147483647 h 502"/>
                <a:gd name="T2" fmla="*/ 2147483647 w 434"/>
                <a:gd name="T3" fmla="*/ 2147483647 h 502"/>
                <a:gd name="T4" fmla="*/ 2147483647 w 434"/>
                <a:gd name="T5" fmla="*/ 2147483647 h 502"/>
                <a:gd name="T6" fmla="*/ 2147483647 w 434"/>
                <a:gd name="T7" fmla="*/ 2147483647 h 502"/>
                <a:gd name="T8" fmla="*/ 2147483647 w 434"/>
                <a:gd name="T9" fmla="*/ 2147483647 h 502"/>
                <a:gd name="T10" fmla="*/ 2147483647 w 434"/>
                <a:gd name="T11" fmla="*/ 2147483647 h 502"/>
                <a:gd name="T12" fmla="*/ 2147483647 w 434"/>
                <a:gd name="T13" fmla="*/ 2147483647 h 502"/>
                <a:gd name="T14" fmla="*/ 2147483647 w 434"/>
                <a:gd name="T15" fmla="*/ 2147483647 h 502"/>
                <a:gd name="T16" fmla="*/ 2147483647 w 434"/>
                <a:gd name="T17" fmla="*/ 2147483647 h 502"/>
                <a:gd name="T18" fmla="*/ 2147483647 w 434"/>
                <a:gd name="T19" fmla="*/ 2147483647 h 502"/>
                <a:gd name="T20" fmla="*/ 2147483647 w 434"/>
                <a:gd name="T21" fmla="*/ 2147483647 h 502"/>
                <a:gd name="T22" fmla="*/ 2147483647 w 434"/>
                <a:gd name="T23" fmla="*/ 2147483647 h 502"/>
                <a:gd name="T24" fmla="*/ 2147483647 w 434"/>
                <a:gd name="T25" fmla="*/ 2147483647 h 502"/>
                <a:gd name="T26" fmla="*/ 2147483647 w 434"/>
                <a:gd name="T27" fmla="*/ 2147483647 h 502"/>
                <a:gd name="T28" fmla="*/ 2147483647 w 434"/>
                <a:gd name="T29" fmla="*/ 2147483647 h 502"/>
                <a:gd name="T30" fmla="*/ 2147483647 w 434"/>
                <a:gd name="T31" fmla="*/ 2147483647 h 502"/>
                <a:gd name="T32" fmla="*/ 2147483647 w 434"/>
                <a:gd name="T33" fmla="*/ 2147483647 h 502"/>
                <a:gd name="T34" fmla="*/ 2147483647 w 434"/>
                <a:gd name="T35" fmla="*/ 2147483647 h 502"/>
                <a:gd name="T36" fmla="*/ 2147483647 w 434"/>
                <a:gd name="T37" fmla="*/ 2147483647 h 502"/>
                <a:gd name="T38" fmla="*/ 2147483647 w 434"/>
                <a:gd name="T39" fmla="*/ 2147483647 h 502"/>
                <a:gd name="T40" fmla="*/ 2147483647 w 434"/>
                <a:gd name="T41" fmla="*/ 2147483647 h 502"/>
                <a:gd name="T42" fmla="*/ 2147483647 w 434"/>
                <a:gd name="T43" fmla="*/ 2147483647 h 502"/>
                <a:gd name="T44" fmla="*/ 2147483647 w 434"/>
                <a:gd name="T45" fmla="*/ 2147483647 h 502"/>
                <a:gd name="T46" fmla="*/ 2147483647 w 434"/>
                <a:gd name="T47" fmla="*/ 2147483647 h 502"/>
                <a:gd name="T48" fmla="*/ 2147483647 w 434"/>
                <a:gd name="T49" fmla="*/ 2147483647 h 502"/>
                <a:gd name="T50" fmla="*/ 2147483647 w 434"/>
                <a:gd name="T51" fmla="*/ 2147483647 h 502"/>
                <a:gd name="T52" fmla="*/ 2147483647 w 434"/>
                <a:gd name="T53" fmla="*/ 2147483647 h 502"/>
                <a:gd name="T54" fmla="*/ 2147483647 w 434"/>
                <a:gd name="T55" fmla="*/ 2147483647 h 502"/>
                <a:gd name="T56" fmla="*/ 2147483647 w 434"/>
                <a:gd name="T57" fmla="*/ 2147483647 h 502"/>
                <a:gd name="T58" fmla="*/ 2147483647 w 434"/>
                <a:gd name="T59" fmla="*/ 2147483647 h 502"/>
                <a:gd name="T60" fmla="*/ 2147483647 w 434"/>
                <a:gd name="T61" fmla="*/ 2147483647 h 502"/>
                <a:gd name="T62" fmla="*/ 0 w 434"/>
                <a:gd name="T63" fmla="*/ 2147483647 h 502"/>
                <a:gd name="T64" fmla="*/ 2147483647 w 434"/>
                <a:gd name="T65" fmla="*/ 2147483647 h 502"/>
                <a:gd name="T66" fmla="*/ 2147483647 w 434"/>
                <a:gd name="T67" fmla="*/ 2147483647 h 502"/>
                <a:gd name="T68" fmla="*/ 2147483647 w 434"/>
                <a:gd name="T69" fmla="*/ 2147483647 h 502"/>
                <a:gd name="T70" fmla="*/ 2147483647 w 434"/>
                <a:gd name="T71" fmla="*/ 2147483647 h 502"/>
                <a:gd name="T72" fmla="*/ 2147483647 w 434"/>
                <a:gd name="T73" fmla="*/ 2147483647 h 502"/>
                <a:gd name="T74" fmla="*/ 2147483647 w 434"/>
                <a:gd name="T75" fmla="*/ 2147483647 h 502"/>
                <a:gd name="T76" fmla="*/ 2147483647 w 434"/>
                <a:gd name="T77" fmla="*/ 2147483647 h 502"/>
                <a:gd name="T78" fmla="*/ 2147483647 w 434"/>
                <a:gd name="T79" fmla="*/ 2147483647 h 502"/>
                <a:gd name="T80" fmla="*/ 2147483647 w 434"/>
                <a:gd name="T81" fmla="*/ 2147483647 h 502"/>
                <a:gd name="T82" fmla="*/ 2147483647 w 434"/>
                <a:gd name="T83" fmla="*/ 2147483647 h 502"/>
                <a:gd name="T84" fmla="*/ 2147483647 w 434"/>
                <a:gd name="T85" fmla="*/ 2147483647 h 502"/>
                <a:gd name="T86" fmla="*/ 2147483647 w 434"/>
                <a:gd name="T87" fmla="*/ 0 h 502"/>
                <a:gd name="T88" fmla="*/ 2147483647 w 434"/>
                <a:gd name="T89" fmla="*/ 2147483647 h 502"/>
                <a:gd name="T90" fmla="*/ 2147483647 w 434"/>
                <a:gd name="T91" fmla="*/ 2147483647 h 502"/>
                <a:gd name="T92" fmla="*/ 2147483647 w 434"/>
                <a:gd name="T93" fmla="*/ 2147483647 h 502"/>
                <a:gd name="T94" fmla="*/ 2147483647 w 434"/>
                <a:gd name="T95" fmla="*/ 2147483647 h 502"/>
                <a:gd name="T96" fmla="*/ 2147483647 w 434"/>
                <a:gd name="T97" fmla="*/ 2147483647 h 502"/>
                <a:gd name="T98" fmla="*/ 2147483647 w 434"/>
                <a:gd name="T99" fmla="*/ 2147483647 h 502"/>
                <a:gd name="T100" fmla="*/ 2147483647 w 434"/>
                <a:gd name="T101" fmla="*/ 2147483647 h 502"/>
                <a:gd name="T102" fmla="*/ 2147483647 w 434"/>
                <a:gd name="T103" fmla="*/ 2147483647 h 502"/>
                <a:gd name="T104" fmla="*/ 2147483647 w 434"/>
                <a:gd name="T105" fmla="*/ 2147483647 h 502"/>
                <a:gd name="T106" fmla="*/ 2147483647 w 434"/>
                <a:gd name="T107" fmla="*/ 2147483647 h 502"/>
                <a:gd name="T108" fmla="*/ 2147483647 w 434"/>
                <a:gd name="T109" fmla="*/ 2147483647 h 502"/>
                <a:gd name="T110" fmla="*/ 2147483647 w 434"/>
                <a:gd name="T111" fmla="*/ 2147483647 h 502"/>
                <a:gd name="T112" fmla="*/ 2147483647 w 434"/>
                <a:gd name="T113" fmla="*/ 2147483647 h 502"/>
                <a:gd name="T114" fmla="*/ 2147483647 w 434"/>
                <a:gd name="T115" fmla="*/ 2147483647 h 502"/>
                <a:gd name="T116" fmla="*/ 2147483647 w 434"/>
                <a:gd name="T117" fmla="*/ 2147483647 h 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4"/>
                <a:gd name="T178" fmla="*/ 0 h 502"/>
                <a:gd name="T179" fmla="*/ 434 w 434"/>
                <a:gd name="T180" fmla="*/ 502 h 50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4" h="502">
                  <a:moveTo>
                    <a:pt x="434" y="132"/>
                  </a:moveTo>
                  <a:lnTo>
                    <a:pt x="434" y="140"/>
                  </a:lnTo>
                  <a:lnTo>
                    <a:pt x="432" y="146"/>
                  </a:lnTo>
                  <a:lnTo>
                    <a:pt x="434" y="152"/>
                  </a:lnTo>
                  <a:lnTo>
                    <a:pt x="428" y="152"/>
                  </a:lnTo>
                  <a:lnTo>
                    <a:pt x="422" y="154"/>
                  </a:lnTo>
                  <a:lnTo>
                    <a:pt x="414" y="160"/>
                  </a:lnTo>
                  <a:lnTo>
                    <a:pt x="408" y="166"/>
                  </a:lnTo>
                  <a:lnTo>
                    <a:pt x="406" y="168"/>
                  </a:lnTo>
                  <a:lnTo>
                    <a:pt x="408" y="172"/>
                  </a:lnTo>
                  <a:lnTo>
                    <a:pt x="410" y="174"/>
                  </a:lnTo>
                  <a:lnTo>
                    <a:pt x="404" y="192"/>
                  </a:lnTo>
                  <a:lnTo>
                    <a:pt x="404" y="194"/>
                  </a:lnTo>
                  <a:lnTo>
                    <a:pt x="406" y="196"/>
                  </a:lnTo>
                  <a:lnTo>
                    <a:pt x="408" y="196"/>
                  </a:lnTo>
                  <a:lnTo>
                    <a:pt x="406" y="202"/>
                  </a:lnTo>
                  <a:lnTo>
                    <a:pt x="404" y="206"/>
                  </a:lnTo>
                  <a:lnTo>
                    <a:pt x="398" y="216"/>
                  </a:lnTo>
                  <a:lnTo>
                    <a:pt x="396" y="216"/>
                  </a:lnTo>
                  <a:lnTo>
                    <a:pt x="394" y="214"/>
                  </a:lnTo>
                  <a:lnTo>
                    <a:pt x="390" y="218"/>
                  </a:lnTo>
                  <a:lnTo>
                    <a:pt x="388" y="218"/>
                  </a:lnTo>
                  <a:lnTo>
                    <a:pt x="390" y="222"/>
                  </a:lnTo>
                  <a:lnTo>
                    <a:pt x="390" y="226"/>
                  </a:lnTo>
                  <a:lnTo>
                    <a:pt x="388" y="250"/>
                  </a:lnTo>
                  <a:lnTo>
                    <a:pt x="384" y="250"/>
                  </a:lnTo>
                  <a:lnTo>
                    <a:pt x="382" y="248"/>
                  </a:lnTo>
                  <a:lnTo>
                    <a:pt x="380" y="246"/>
                  </a:lnTo>
                  <a:lnTo>
                    <a:pt x="378" y="236"/>
                  </a:lnTo>
                  <a:lnTo>
                    <a:pt x="374" y="226"/>
                  </a:lnTo>
                  <a:lnTo>
                    <a:pt x="370" y="220"/>
                  </a:lnTo>
                  <a:lnTo>
                    <a:pt x="368" y="222"/>
                  </a:lnTo>
                  <a:lnTo>
                    <a:pt x="368" y="226"/>
                  </a:lnTo>
                  <a:lnTo>
                    <a:pt x="366" y="230"/>
                  </a:lnTo>
                  <a:lnTo>
                    <a:pt x="362" y="232"/>
                  </a:lnTo>
                  <a:lnTo>
                    <a:pt x="360" y="230"/>
                  </a:lnTo>
                  <a:lnTo>
                    <a:pt x="356" y="226"/>
                  </a:lnTo>
                  <a:lnTo>
                    <a:pt x="352" y="220"/>
                  </a:lnTo>
                  <a:lnTo>
                    <a:pt x="370" y="200"/>
                  </a:lnTo>
                  <a:lnTo>
                    <a:pt x="370" y="196"/>
                  </a:lnTo>
                  <a:lnTo>
                    <a:pt x="346" y="196"/>
                  </a:lnTo>
                  <a:lnTo>
                    <a:pt x="338" y="196"/>
                  </a:lnTo>
                  <a:lnTo>
                    <a:pt x="334" y="196"/>
                  </a:lnTo>
                  <a:lnTo>
                    <a:pt x="330" y="194"/>
                  </a:lnTo>
                  <a:lnTo>
                    <a:pt x="328" y="192"/>
                  </a:lnTo>
                  <a:lnTo>
                    <a:pt x="328" y="190"/>
                  </a:lnTo>
                  <a:lnTo>
                    <a:pt x="328" y="186"/>
                  </a:lnTo>
                  <a:lnTo>
                    <a:pt x="328" y="182"/>
                  </a:lnTo>
                  <a:lnTo>
                    <a:pt x="324" y="180"/>
                  </a:lnTo>
                  <a:lnTo>
                    <a:pt x="320" y="176"/>
                  </a:lnTo>
                  <a:lnTo>
                    <a:pt x="306" y="170"/>
                  </a:lnTo>
                  <a:lnTo>
                    <a:pt x="302" y="172"/>
                  </a:lnTo>
                  <a:lnTo>
                    <a:pt x="300" y="174"/>
                  </a:lnTo>
                  <a:lnTo>
                    <a:pt x="300" y="176"/>
                  </a:lnTo>
                  <a:lnTo>
                    <a:pt x="302" y="180"/>
                  </a:lnTo>
                  <a:lnTo>
                    <a:pt x="306" y="184"/>
                  </a:lnTo>
                  <a:lnTo>
                    <a:pt x="310" y="188"/>
                  </a:lnTo>
                  <a:lnTo>
                    <a:pt x="312" y="192"/>
                  </a:lnTo>
                  <a:lnTo>
                    <a:pt x="310" y="196"/>
                  </a:lnTo>
                  <a:lnTo>
                    <a:pt x="308" y="196"/>
                  </a:lnTo>
                  <a:lnTo>
                    <a:pt x="306" y="198"/>
                  </a:lnTo>
                  <a:lnTo>
                    <a:pt x="306" y="200"/>
                  </a:lnTo>
                  <a:lnTo>
                    <a:pt x="308" y="204"/>
                  </a:lnTo>
                  <a:lnTo>
                    <a:pt x="310" y="206"/>
                  </a:lnTo>
                  <a:lnTo>
                    <a:pt x="316" y="210"/>
                  </a:lnTo>
                  <a:lnTo>
                    <a:pt x="314" y="220"/>
                  </a:lnTo>
                  <a:lnTo>
                    <a:pt x="314" y="222"/>
                  </a:lnTo>
                  <a:lnTo>
                    <a:pt x="318" y="224"/>
                  </a:lnTo>
                  <a:lnTo>
                    <a:pt x="320" y="228"/>
                  </a:lnTo>
                  <a:lnTo>
                    <a:pt x="322" y="232"/>
                  </a:lnTo>
                  <a:lnTo>
                    <a:pt x="322" y="240"/>
                  </a:lnTo>
                  <a:lnTo>
                    <a:pt x="324" y="246"/>
                  </a:lnTo>
                  <a:lnTo>
                    <a:pt x="326" y="256"/>
                  </a:lnTo>
                  <a:lnTo>
                    <a:pt x="318" y="256"/>
                  </a:lnTo>
                  <a:lnTo>
                    <a:pt x="310" y="256"/>
                  </a:lnTo>
                  <a:lnTo>
                    <a:pt x="312" y="256"/>
                  </a:lnTo>
                  <a:lnTo>
                    <a:pt x="302" y="260"/>
                  </a:lnTo>
                  <a:lnTo>
                    <a:pt x="298" y="266"/>
                  </a:lnTo>
                  <a:lnTo>
                    <a:pt x="296" y="282"/>
                  </a:lnTo>
                  <a:lnTo>
                    <a:pt x="292" y="288"/>
                  </a:lnTo>
                  <a:lnTo>
                    <a:pt x="286" y="290"/>
                  </a:lnTo>
                  <a:lnTo>
                    <a:pt x="280" y="292"/>
                  </a:lnTo>
                  <a:lnTo>
                    <a:pt x="272" y="296"/>
                  </a:lnTo>
                  <a:lnTo>
                    <a:pt x="270" y="300"/>
                  </a:lnTo>
                  <a:lnTo>
                    <a:pt x="266" y="306"/>
                  </a:lnTo>
                  <a:lnTo>
                    <a:pt x="260" y="318"/>
                  </a:lnTo>
                  <a:lnTo>
                    <a:pt x="246" y="334"/>
                  </a:lnTo>
                  <a:lnTo>
                    <a:pt x="232" y="352"/>
                  </a:lnTo>
                  <a:lnTo>
                    <a:pt x="226" y="358"/>
                  </a:lnTo>
                  <a:lnTo>
                    <a:pt x="222" y="360"/>
                  </a:lnTo>
                  <a:lnTo>
                    <a:pt x="212" y="364"/>
                  </a:lnTo>
                  <a:lnTo>
                    <a:pt x="206" y="366"/>
                  </a:lnTo>
                  <a:lnTo>
                    <a:pt x="202" y="370"/>
                  </a:lnTo>
                  <a:lnTo>
                    <a:pt x="200" y="376"/>
                  </a:lnTo>
                  <a:lnTo>
                    <a:pt x="198" y="382"/>
                  </a:lnTo>
                  <a:lnTo>
                    <a:pt x="200" y="388"/>
                  </a:lnTo>
                  <a:lnTo>
                    <a:pt x="202" y="398"/>
                  </a:lnTo>
                  <a:lnTo>
                    <a:pt x="206" y="406"/>
                  </a:lnTo>
                  <a:lnTo>
                    <a:pt x="208" y="416"/>
                  </a:lnTo>
                  <a:lnTo>
                    <a:pt x="206" y="426"/>
                  </a:lnTo>
                  <a:lnTo>
                    <a:pt x="204" y="432"/>
                  </a:lnTo>
                  <a:lnTo>
                    <a:pt x="202" y="436"/>
                  </a:lnTo>
                  <a:lnTo>
                    <a:pt x="202" y="442"/>
                  </a:lnTo>
                  <a:lnTo>
                    <a:pt x="202" y="446"/>
                  </a:lnTo>
                  <a:lnTo>
                    <a:pt x="204" y="450"/>
                  </a:lnTo>
                  <a:lnTo>
                    <a:pt x="206" y="452"/>
                  </a:lnTo>
                  <a:lnTo>
                    <a:pt x="206" y="456"/>
                  </a:lnTo>
                  <a:lnTo>
                    <a:pt x="204" y="464"/>
                  </a:lnTo>
                  <a:lnTo>
                    <a:pt x="198" y="468"/>
                  </a:lnTo>
                  <a:lnTo>
                    <a:pt x="194" y="472"/>
                  </a:lnTo>
                  <a:lnTo>
                    <a:pt x="192" y="478"/>
                  </a:lnTo>
                  <a:lnTo>
                    <a:pt x="194" y="484"/>
                  </a:lnTo>
                  <a:lnTo>
                    <a:pt x="196" y="486"/>
                  </a:lnTo>
                  <a:lnTo>
                    <a:pt x="188" y="488"/>
                  </a:lnTo>
                  <a:lnTo>
                    <a:pt x="186" y="490"/>
                  </a:lnTo>
                  <a:lnTo>
                    <a:pt x="184" y="492"/>
                  </a:lnTo>
                  <a:lnTo>
                    <a:pt x="182" y="496"/>
                  </a:lnTo>
                  <a:lnTo>
                    <a:pt x="178" y="500"/>
                  </a:lnTo>
                  <a:lnTo>
                    <a:pt x="174" y="502"/>
                  </a:lnTo>
                  <a:lnTo>
                    <a:pt x="170" y="502"/>
                  </a:lnTo>
                  <a:lnTo>
                    <a:pt x="164" y="500"/>
                  </a:lnTo>
                  <a:lnTo>
                    <a:pt x="160" y="496"/>
                  </a:lnTo>
                  <a:lnTo>
                    <a:pt x="154" y="490"/>
                  </a:lnTo>
                  <a:lnTo>
                    <a:pt x="150" y="482"/>
                  </a:lnTo>
                  <a:lnTo>
                    <a:pt x="142" y="466"/>
                  </a:lnTo>
                  <a:lnTo>
                    <a:pt x="138" y="450"/>
                  </a:lnTo>
                  <a:lnTo>
                    <a:pt x="134" y="438"/>
                  </a:lnTo>
                  <a:lnTo>
                    <a:pt x="126" y="420"/>
                  </a:lnTo>
                  <a:lnTo>
                    <a:pt x="118" y="404"/>
                  </a:lnTo>
                  <a:lnTo>
                    <a:pt x="110" y="388"/>
                  </a:lnTo>
                  <a:lnTo>
                    <a:pt x="100" y="360"/>
                  </a:lnTo>
                  <a:lnTo>
                    <a:pt x="86" y="332"/>
                  </a:lnTo>
                  <a:lnTo>
                    <a:pt x="82" y="316"/>
                  </a:lnTo>
                  <a:lnTo>
                    <a:pt x="78" y="302"/>
                  </a:lnTo>
                  <a:lnTo>
                    <a:pt x="76" y="284"/>
                  </a:lnTo>
                  <a:lnTo>
                    <a:pt x="76" y="268"/>
                  </a:lnTo>
                  <a:lnTo>
                    <a:pt x="74" y="260"/>
                  </a:lnTo>
                  <a:lnTo>
                    <a:pt x="72" y="256"/>
                  </a:lnTo>
                  <a:lnTo>
                    <a:pt x="68" y="248"/>
                  </a:lnTo>
                  <a:lnTo>
                    <a:pt x="66" y="258"/>
                  </a:lnTo>
                  <a:lnTo>
                    <a:pt x="62" y="268"/>
                  </a:lnTo>
                  <a:lnTo>
                    <a:pt x="58" y="276"/>
                  </a:lnTo>
                  <a:lnTo>
                    <a:pt x="54" y="278"/>
                  </a:lnTo>
                  <a:lnTo>
                    <a:pt x="50" y="278"/>
                  </a:lnTo>
                  <a:lnTo>
                    <a:pt x="44" y="276"/>
                  </a:lnTo>
                  <a:lnTo>
                    <a:pt x="38" y="274"/>
                  </a:lnTo>
                  <a:lnTo>
                    <a:pt x="28" y="266"/>
                  </a:lnTo>
                  <a:lnTo>
                    <a:pt x="20" y="256"/>
                  </a:lnTo>
                  <a:lnTo>
                    <a:pt x="14" y="248"/>
                  </a:lnTo>
                  <a:lnTo>
                    <a:pt x="20" y="246"/>
                  </a:lnTo>
                  <a:lnTo>
                    <a:pt x="24" y="244"/>
                  </a:lnTo>
                  <a:lnTo>
                    <a:pt x="30" y="240"/>
                  </a:lnTo>
                  <a:lnTo>
                    <a:pt x="32" y="234"/>
                  </a:lnTo>
                  <a:lnTo>
                    <a:pt x="24" y="238"/>
                  </a:lnTo>
                  <a:lnTo>
                    <a:pt x="24" y="240"/>
                  </a:lnTo>
                  <a:lnTo>
                    <a:pt x="20" y="242"/>
                  </a:lnTo>
                  <a:lnTo>
                    <a:pt x="14" y="238"/>
                  </a:lnTo>
                  <a:lnTo>
                    <a:pt x="8" y="232"/>
                  </a:lnTo>
                  <a:lnTo>
                    <a:pt x="2" y="224"/>
                  </a:lnTo>
                  <a:lnTo>
                    <a:pt x="0" y="220"/>
                  </a:lnTo>
                  <a:lnTo>
                    <a:pt x="0" y="214"/>
                  </a:lnTo>
                  <a:lnTo>
                    <a:pt x="2" y="212"/>
                  </a:lnTo>
                  <a:lnTo>
                    <a:pt x="4" y="210"/>
                  </a:lnTo>
                  <a:lnTo>
                    <a:pt x="8" y="210"/>
                  </a:lnTo>
                  <a:lnTo>
                    <a:pt x="12" y="210"/>
                  </a:lnTo>
                  <a:lnTo>
                    <a:pt x="16" y="212"/>
                  </a:lnTo>
                  <a:lnTo>
                    <a:pt x="20" y="214"/>
                  </a:lnTo>
                  <a:lnTo>
                    <a:pt x="30" y="212"/>
                  </a:lnTo>
                  <a:lnTo>
                    <a:pt x="36" y="208"/>
                  </a:lnTo>
                  <a:lnTo>
                    <a:pt x="38" y="204"/>
                  </a:lnTo>
                  <a:lnTo>
                    <a:pt x="36" y="196"/>
                  </a:lnTo>
                  <a:lnTo>
                    <a:pt x="32" y="192"/>
                  </a:lnTo>
                  <a:lnTo>
                    <a:pt x="24" y="184"/>
                  </a:lnTo>
                  <a:lnTo>
                    <a:pt x="22" y="182"/>
                  </a:lnTo>
                  <a:lnTo>
                    <a:pt x="20" y="178"/>
                  </a:lnTo>
                  <a:lnTo>
                    <a:pt x="20" y="170"/>
                  </a:lnTo>
                  <a:lnTo>
                    <a:pt x="18" y="168"/>
                  </a:lnTo>
                  <a:lnTo>
                    <a:pt x="14" y="168"/>
                  </a:lnTo>
                  <a:lnTo>
                    <a:pt x="10" y="164"/>
                  </a:lnTo>
                  <a:lnTo>
                    <a:pt x="8" y="160"/>
                  </a:lnTo>
                  <a:lnTo>
                    <a:pt x="10" y="156"/>
                  </a:lnTo>
                  <a:lnTo>
                    <a:pt x="14" y="150"/>
                  </a:lnTo>
                  <a:lnTo>
                    <a:pt x="18" y="144"/>
                  </a:lnTo>
                  <a:lnTo>
                    <a:pt x="22" y="142"/>
                  </a:lnTo>
                  <a:lnTo>
                    <a:pt x="26" y="144"/>
                  </a:lnTo>
                  <a:lnTo>
                    <a:pt x="30" y="146"/>
                  </a:lnTo>
                  <a:lnTo>
                    <a:pt x="34" y="146"/>
                  </a:lnTo>
                  <a:lnTo>
                    <a:pt x="38" y="142"/>
                  </a:lnTo>
                  <a:lnTo>
                    <a:pt x="44" y="136"/>
                  </a:lnTo>
                  <a:lnTo>
                    <a:pt x="52" y="124"/>
                  </a:lnTo>
                  <a:lnTo>
                    <a:pt x="56" y="118"/>
                  </a:lnTo>
                  <a:lnTo>
                    <a:pt x="58" y="110"/>
                  </a:lnTo>
                  <a:lnTo>
                    <a:pt x="62" y="104"/>
                  </a:lnTo>
                  <a:lnTo>
                    <a:pt x="66" y="98"/>
                  </a:lnTo>
                  <a:lnTo>
                    <a:pt x="68" y="92"/>
                  </a:lnTo>
                  <a:lnTo>
                    <a:pt x="72" y="88"/>
                  </a:lnTo>
                  <a:lnTo>
                    <a:pt x="72" y="74"/>
                  </a:lnTo>
                  <a:lnTo>
                    <a:pt x="74" y="70"/>
                  </a:lnTo>
                  <a:lnTo>
                    <a:pt x="78" y="68"/>
                  </a:lnTo>
                  <a:lnTo>
                    <a:pt x="78" y="66"/>
                  </a:lnTo>
                  <a:lnTo>
                    <a:pt x="80" y="62"/>
                  </a:lnTo>
                  <a:lnTo>
                    <a:pt x="72" y="58"/>
                  </a:lnTo>
                  <a:lnTo>
                    <a:pt x="62" y="50"/>
                  </a:lnTo>
                  <a:lnTo>
                    <a:pt x="54" y="38"/>
                  </a:lnTo>
                  <a:lnTo>
                    <a:pt x="52" y="34"/>
                  </a:lnTo>
                  <a:lnTo>
                    <a:pt x="52" y="30"/>
                  </a:lnTo>
                  <a:lnTo>
                    <a:pt x="50" y="28"/>
                  </a:lnTo>
                  <a:lnTo>
                    <a:pt x="54" y="22"/>
                  </a:lnTo>
                  <a:lnTo>
                    <a:pt x="58" y="18"/>
                  </a:lnTo>
                  <a:lnTo>
                    <a:pt x="62" y="20"/>
                  </a:lnTo>
                  <a:lnTo>
                    <a:pt x="66" y="22"/>
                  </a:lnTo>
                  <a:lnTo>
                    <a:pt x="68" y="22"/>
                  </a:lnTo>
                  <a:lnTo>
                    <a:pt x="72" y="24"/>
                  </a:lnTo>
                  <a:lnTo>
                    <a:pt x="80" y="22"/>
                  </a:lnTo>
                  <a:lnTo>
                    <a:pt x="88" y="18"/>
                  </a:lnTo>
                  <a:lnTo>
                    <a:pt x="98" y="10"/>
                  </a:lnTo>
                  <a:lnTo>
                    <a:pt x="108" y="4"/>
                  </a:lnTo>
                  <a:lnTo>
                    <a:pt x="114" y="0"/>
                  </a:lnTo>
                  <a:lnTo>
                    <a:pt x="120" y="0"/>
                  </a:lnTo>
                  <a:lnTo>
                    <a:pt x="128" y="0"/>
                  </a:lnTo>
                  <a:lnTo>
                    <a:pt x="134" y="4"/>
                  </a:lnTo>
                  <a:lnTo>
                    <a:pt x="136" y="4"/>
                  </a:lnTo>
                  <a:lnTo>
                    <a:pt x="142" y="6"/>
                  </a:lnTo>
                  <a:lnTo>
                    <a:pt x="142" y="12"/>
                  </a:lnTo>
                  <a:lnTo>
                    <a:pt x="140" y="16"/>
                  </a:lnTo>
                  <a:lnTo>
                    <a:pt x="134" y="24"/>
                  </a:lnTo>
                  <a:lnTo>
                    <a:pt x="132" y="32"/>
                  </a:lnTo>
                  <a:lnTo>
                    <a:pt x="130" y="38"/>
                  </a:lnTo>
                  <a:lnTo>
                    <a:pt x="132" y="42"/>
                  </a:lnTo>
                  <a:lnTo>
                    <a:pt x="134" y="48"/>
                  </a:lnTo>
                  <a:lnTo>
                    <a:pt x="142" y="56"/>
                  </a:lnTo>
                  <a:lnTo>
                    <a:pt x="140" y="58"/>
                  </a:lnTo>
                  <a:lnTo>
                    <a:pt x="138" y="58"/>
                  </a:lnTo>
                  <a:lnTo>
                    <a:pt x="132" y="60"/>
                  </a:lnTo>
                  <a:lnTo>
                    <a:pt x="134" y="68"/>
                  </a:lnTo>
                  <a:lnTo>
                    <a:pt x="134" y="72"/>
                  </a:lnTo>
                  <a:lnTo>
                    <a:pt x="136" y="76"/>
                  </a:lnTo>
                  <a:lnTo>
                    <a:pt x="138" y="80"/>
                  </a:lnTo>
                  <a:lnTo>
                    <a:pt x="146" y="84"/>
                  </a:lnTo>
                  <a:lnTo>
                    <a:pt x="156" y="88"/>
                  </a:lnTo>
                  <a:lnTo>
                    <a:pt x="164" y="96"/>
                  </a:lnTo>
                  <a:lnTo>
                    <a:pt x="172" y="104"/>
                  </a:lnTo>
                  <a:lnTo>
                    <a:pt x="168" y="112"/>
                  </a:lnTo>
                  <a:lnTo>
                    <a:pt x="166" y="122"/>
                  </a:lnTo>
                  <a:lnTo>
                    <a:pt x="168" y="126"/>
                  </a:lnTo>
                  <a:lnTo>
                    <a:pt x="170" y="128"/>
                  </a:lnTo>
                  <a:lnTo>
                    <a:pt x="176" y="132"/>
                  </a:lnTo>
                  <a:lnTo>
                    <a:pt x="198" y="142"/>
                  </a:lnTo>
                  <a:lnTo>
                    <a:pt x="210" y="150"/>
                  </a:lnTo>
                  <a:lnTo>
                    <a:pt x="220" y="154"/>
                  </a:lnTo>
                  <a:lnTo>
                    <a:pt x="230" y="150"/>
                  </a:lnTo>
                  <a:lnTo>
                    <a:pt x="234" y="152"/>
                  </a:lnTo>
                  <a:lnTo>
                    <a:pt x="238" y="152"/>
                  </a:lnTo>
                  <a:lnTo>
                    <a:pt x="244" y="158"/>
                  </a:lnTo>
                  <a:lnTo>
                    <a:pt x="248" y="164"/>
                  </a:lnTo>
                  <a:lnTo>
                    <a:pt x="264" y="168"/>
                  </a:lnTo>
                  <a:lnTo>
                    <a:pt x="278" y="170"/>
                  </a:lnTo>
                  <a:lnTo>
                    <a:pt x="288" y="170"/>
                  </a:lnTo>
                  <a:lnTo>
                    <a:pt x="296" y="170"/>
                  </a:lnTo>
                  <a:lnTo>
                    <a:pt x="298" y="168"/>
                  </a:lnTo>
                  <a:lnTo>
                    <a:pt x="298" y="166"/>
                  </a:lnTo>
                  <a:lnTo>
                    <a:pt x="298" y="162"/>
                  </a:lnTo>
                  <a:lnTo>
                    <a:pt x="296" y="158"/>
                  </a:lnTo>
                  <a:lnTo>
                    <a:pt x="294" y="154"/>
                  </a:lnTo>
                  <a:lnTo>
                    <a:pt x="294" y="148"/>
                  </a:lnTo>
                  <a:lnTo>
                    <a:pt x="294" y="144"/>
                  </a:lnTo>
                  <a:lnTo>
                    <a:pt x="298" y="142"/>
                  </a:lnTo>
                  <a:lnTo>
                    <a:pt x="304" y="140"/>
                  </a:lnTo>
                  <a:lnTo>
                    <a:pt x="306" y="148"/>
                  </a:lnTo>
                  <a:lnTo>
                    <a:pt x="308" y="158"/>
                  </a:lnTo>
                  <a:lnTo>
                    <a:pt x="314" y="164"/>
                  </a:lnTo>
                  <a:lnTo>
                    <a:pt x="318" y="166"/>
                  </a:lnTo>
                  <a:lnTo>
                    <a:pt x="322" y="166"/>
                  </a:lnTo>
                  <a:lnTo>
                    <a:pt x="342" y="166"/>
                  </a:lnTo>
                  <a:lnTo>
                    <a:pt x="348" y="166"/>
                  </a:lnTo>
                  <a:lnTo>
                    <a:pt x="352" y="164"/>
                  </a:lnTo>
                  <a:lnTo>
                    <a:pt x="354" y="162"/>
                  </a:lnTo>
                  <a:lnTo>
                    <a:pt x="358" y="158"/>
                  </a:lnTo>
                  <a:lnTo>
                    <a:pt x="360" y="150"/>
                  </a:lnTo>
                  <a:lnTo>
                    <a:pt x="364" y="140"/>
                  </a:lnTo>
                  <a:lnTo>
                    <a:pt x="368" y="134"/>
                  </a:lnTo>
                  <a:lnTo>
                    <a:pt x="376" y="126"/>
                  </a:lnTo>
                  <a:lnTo>
                    <a:pt x="382" y="122"/>
                  </a:lnTo>
                  <a:lnTo>
                    <a:pt x="392" y="118"/>
                  </a:lnTo>
                  <a:lnTo>
                    <a:pt x="394" y="120"/>
                  </a:lnTo>
                  <a:lnTo>
                    <a:pt x="396" y="120"/>
                  </a:lnTo>
                  <a:lnTo>
                    <a:pt x="400" y="122"/>
                  </a:lnTo>
                  <a:lnTo>
                    <a:pt x="402" y="120"/>
                  </a:lnTo>
                  <a:lnTo>
                    <a:pt x="406" y="118"/>
                  </a:lnTo>
                  <a:lnTo>
                    <a:pt x="406" y="116"/>
                  </a:lnTo>
                  <a:lnTo>
                    <a:pt x="412" y="116"/>
                  </a:lnTo>
                  <a:lnTo>
                    <a:pt x="420" y="124"/>
                  </a:lnTo>
                  <a:lnTo>
                    <a:pt x="420" y="128"/>
                  </a:lnTo>
                  <a:lnTo>
                    <a:pt x="420" y="130"/>
                  </a:lnTo>
                  <a:lnTo>
                    <a:pt x="424" y="134"/>
                  </a:lnTo>
                  <a:lnTo>
                    <a:pt x="430" y="136"/>
                  </a:lnTo>
                  <a:lnTo>
                    <a:pt x="434" y="136"/>
                  </a:lnTo>
                  <a:lnTo>
                    <a:pt x="434" y="132"/>
                  </a:lnTo>
                  <a:close/>
                </a:path>
              </a:pathLst>
            </a:custGeom>
            <a:solidFill>
              <a:srgbClr val="D6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dirty="0"/>
            </a:p>
          </p:txBody>
        </p:sp>
        <p:sp>
          <p:nvSpPr>
            <p:cNvPr id="202" name="Freeform 219"/>
            <p:cNvSpPr/>
            <p:nvPr/>
          </p:nvSpPr>
          <p:spPr bwMode="auto">
            <a:xfrm>
              <a:off x="6332121" y="1923469"/>
              <a:ext cx="412574" cy="331963"/>
            </a:xfrm>
            <a:custGeom>
              <a:avLst/>
              <a:gdLst>
                <a:gd name="T0" fmla="*/ 2147483647 w 332"/>
                <a:gd name="T1" fmla="*/ 2147483647 h 266"/>
                <a:gd name="T2" fmla="*/ 2147483647 w 332"/>
                <a:gd name="T3" fmla="*/ 2147483647 h 266"/>
                <a:gd name="T4" fmla="*/ 2147483647 w 332"/>
                <a:gd name="T5" fmla="*/ 2147483647 h 266"/>
                <a:gd name="T6" fmla="*/ 2147483647 w 332"/>
                <a:gd name="T7" fmla="*/ 2147483647 h 266"/>
                <a:gd name="T8" fmla="*/ 2147483647 w 332"/>
                <a:gd name="T9" fmla="*/ 2147483647 h 266"/>
                <a:gd name="T10" fmla="*/ 2147483647 w 332"/>
                <a:gd name="T11" fmla="*/ 2147483647 h 266"/>
                <a:gd name="T12" fmla="*/ 2147483647 w 332"/>
                <a:gd name="T13" fmla="*/ 2147483647 h 266"/>
                <a:gd name="T14" fmla="*/ 2147483647 w 332"/>
                <a:gd name="T15" fmla="*/ 2147483647 h 266"/>
                <a:gd name="T16" fmla="*/ 2147483647 w 332"/>
                <a:gd name="T17" fmla="*/ 2147483647 h 266"/>
                <a:gd name="T18" fmla="*/ 2147483647 w 332"/>
                <a:gd name="T19" fmla="*/ 2147483647 h 266"/>
                <a:gd name="T20" fmla="*/ 2147483647 w 332"/>
                <a:gd name="T21" fmla="*/ 2147483647 h 266"/>
                <a:gd name="T22" fmla="*/ 2147483647 w 332"/>
                <a:gd name="T23" fmla="*/ 2147483647 h 266"/>
                <a:gd name="T24" fmla="*/ 2147483647 w 332"/>
                <a:gd name="T25" fmla="*/ 2147483647 h 266"/>
                <a:gd name="T26" fmla="*/ 2147483647 w 332"/>
                <a:gd name="T27" fmla="*/ 2147483647 h 266"/>
                <a:gd name="T28" fmla="*/ 2147483647 w 332"/>
                <a:gd name="T29" fmla="*/ 2147483647 h 266"/>
                <a:gd name="T30" fmla="*/ 2147483647 w 332"/>
                <a:gd name="T31" fmla="*/ 2147483647 h 266"/>
                <a:gd name="T32" fmla="*/ 2147483647 w 332"/>
                <a:gd name="T33" fmla="*/ 2147483647 h 266"/>
                <a:gd name="T34" fmla="*/ 2147483647 w 332"/>
                <a:gd name="T35" fmla="*/ 2147483647 h 266"/>
                <a:gd name="T36" fmla="*/ 2147483647 w 332"/>
                <a:gd name="T37" fmla="*/ 2147483647 h 266"/>
                <a:gd name="T38" fmla="*/ 2147483647 w 332"/>
                <a:gd name="T39" fmla="*/ 2147483647 h 266"/>
                <a:gd name="T40" fmla="*/ 2147483647 w 332"/>
                <a:gd name="T41" fmla="*/ 2147483647 h 266"/>
                <a:gd name="T42" fmla="*/ 2147483647 w 332"/>
                <a:gd name="T43" fmla="*/ 2147483647 h 266"/>
                <a:gd name="T44" fmla="*/ 2147483647 w 332"/>
                <a:gd name="T45" fmla="*/ 2147483647 h 266"/>
                <a:gd name="T46" fmla="*/ 2147483647 w 332"/>
                <a:gd name="T47" fmla="*/ 2147483647 h 266"/>
                <a:gd name="T48" fmla="*/ 2147483647 w 332"/>
                <a:gd name="T49" fmla="*/ 2147483647 h 266"/>
                <a:gd name="T50" fmla="*/ 2147483647 w 332"/>
                <a:gd name="T51" fmla="*/ 2147483647 h 266"/>
                <a:gd name="T52" fmla="*/ 2147483647 w 332"/>
                <a:gd name="T53" fmla="*/ 2147483647 h 266"/>
                <a:gd name="T54" fmla="*/ 2147483647 w 332"/>
                <a:gd name="T55" fmla="*/ 2147483647 h 266"/>
                <a:gd name="T56" fmla="*/ 2147483647 w 332"/>
                <a:gd name="T57" fmla="*/ 2147483647 h 266"/>
                <a:gd name="T58" fmla="*/ 2147483647 w 332"/>
                <a:gd name="T59" fmla="*/ 2147483647 h 266"/>
                <a:gd name="T60" fmla="*/ 2147483647 w 332"/>
                <a:gd name="T61" fmla="*/ 2147483647 h 266"/>
                <a:gd name="T62" fmla="*/ 2147483647 w 332"/>
                <a:gd name="T63" fmla="*/ 2147483647 h 266"/>
                <a:gd name="T64" fmla="*/ 2147483647 w 332"/>
                <a:gd name="T65" fmla="*/ 0 h 266"/>
                <a:gd name="T66" fmla="*/ 0 w 332"/>
                <a:gd name="T67" fmla="*/ 2147483647 h 266"/>
                <a:gd name="T68" fmla="*/ 2147483647 w 332"/>
                <a:gd name="T69" fmla="*/ 2147483647 h 266"/>
                <a:gd name="T70" fmla="*/ 2147483647 w 332"/>
                <a:gd name="T71" fmla="*/ 2147483647 h 266"/>
                <a:gd name="T72" fmla="*/ 2147483647 w 332"/>
                <a:gd name="T73" fmla="*/ 2147483647 h 266"/>
                <a:gd name="T74" fmla="*/ 2147483647 w 332"/>
                <a:gd name="T75" fmla="*/ 2147483647 h 266"/>
                <a:gd name="T76" fmla="*/ 2147483647 w 332"/>
                <a:gd name="T77" fmla="*/ 2147483647 h 266"/>
                <a:gd name="T78" fmla="*/ 2147483647 w 332"/>
                <a:gd name="T79" fmla="*/ 2147483647 h 266"/>
                <a:gd name="T80" fmla="*/ 2147483647 w 332"/>
                <a:gd name="T81" fmla="*/ 2147483647 h 266"/>
                <a:gd name="T82" fmla="*/ 2147483647 w 332"/>
                <a:gd name="T83" fmla="*/ 2147483647 h 26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2"/>
                <a:gd name="T127" fmla="*/ 0 h 266"/>
                <a:gd name="T128" fmla="*/ 332 w 332"/>
                <a:gd name="T129" fmla="*/ 266 h 26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2" h="266">
                  <a:moveTo>
                    <a:pt x="94" y="184"/>
                  </a:moveTo>
                  <a:lnTo>
                    <a:pt x="98" y="180"/>
                  </a:lnTo>
                  <a:lnTo>
                    <a:pt x="100" y="172"/>
                  </a:lnTo>
                  <a:lnTo>
                    <a:pt x="112" y="180"/>
                  </a:lnTo>
                  <a:lnTo>
                    <a:pt x="122" y="190"/>
                  </a:lnTo>
                  <a:lnTo>
                    <a:pt x="144" y="212"/>
                  </a:lnTo>
                  <a:lnTo>
                    <a:pt x="154" y="222"/>
                  </a:lnTo>
                  <a:lnTo>
                    <a:pt x="166" y="230"/>
                  </a:lnTo>
                  <a:lnTo>
                    <a:pt x="180" y="238"/>
                  </a:lnTo>
                  <a:lnTo>
                    <a:pt x="188" y="238"/>
                  </a:lnTo>
                  <a:lnTo>
                    <a:pt x="198" y="240"/>
                  </a:lnTo>
                  <a:lnTo>
                    <a:pt x="206" y="238"/>
                  </a:lnTo>
                  <a:lnTo>
                    <a:pt x="214" y="234"/>
                  </a:lnTo>
                  <a:lnTo>
                    <a:pt x="222" y="230"/>
                  </a:lnTo>
                  <a:lnTo>
                    <a:pt x="228" y="228"/>
                  </a:lnTo>
                  <a:lnTo>
                    <a:pt x="234" y="228"/>
                  </a:lnTo>
                  <a:lnTo>
                    <a:pt x="236" y="230"/>
                  </a:lnTo>
                  <a:lnTo>
                    <a:pt x="236" y="234"/>
                  </a:lnTo>
                  <a:lnTo>
                    <a:pt x="238" y="240"/>
                  </a:lnTo>
                  <a:lnTo>
                    <a:pt x="236" y="246"/>
                  </a:lnTo>
                  <a:lnTo>
                    <a:pt x="240" y="248"/>
                  </a:lnTo>
                  <a:lnTo>
                    <a:pt x="246" y="252"/>
                  </a:lnTo>
                  <a:lnTo>
                    <a:pt x="262" y="258"/>
                  </a:lnTo>
                  <a:lnTo>
                    <a:pt x="282" y="264"/>
                  </a:lnTo>
                  <a:lnTo>
                    <a:pt x="294" y="266"/>
                  </a:lnTo>
                  <a:lnTo>
                    <a:pt x="302" y="266"/>
                  </a:lnTo>
                  <a:lnTo>
                    <a:pt x="308" y="266"/>
                  </a:lnTo>
                  <a:lnTo>
                    <a:pt x="308" y="258"/>
                  </a:lnTo>
                  <a:lnTo>
                    <a:pt x="310" y="254"/>
                  </a:lnTo>
                  <a:lnTo>
                    <a:pt x="312" y="248"/>
                  </a:lnTo>
                  <a:lnTo>
                    <a:pt x="316" y="246"/>
                  </a:lnTo>
                  <a:lnTo>
                    <a:pt x="326" y="240"/>
                  </a:lnTo>
                  <a:lnTo>
                    <a:pt x="330" y="238"/>
                  </a:lnTo>
                  <a:lnTo>
                    <a:pt x="332" y="234"/>
                  </a:lnTo>
                  <a:lnTo>
                    <a:pt x="328" y="230"/>
                  </a:lnTo>
                  <a:lnTo>
                    <a:pt x="322" y="226"/>
                  </a:lnTo>
                  <a:lnTo>
                    <a:pt x="320" y="218"/>
                  </a:lnTo>
                  <a:lnTo>
                    <a:pt x="318" y="212"/>
                  </a:lnTo>
                  <a:lnTo>
                    <a:pt x="314" y="210"/>
                  </a:lnTo>
                  <a:lnTo>
                    <a:pt x="310" y="210"/>
                  </a:lnTo>
                  <a:lnTo>
                    <a:pt x="304" y="204"/>
                  </a:lnTo>
                  <a:lnTo>
                    <a:pt x="298" y="196"/>
                  </a:lnTo>
                  <a:lnTo>
                    <a:pt x="292" y="192"/>
                  </a:lnTo>
                  <a:lnTo>
                    <a:pt x="286" y="190"/>
                  </a:lnTo>
                  <a:lnTo>
                    <a:pt x="282" y="186"/>
                  </a:lnTo>
                  <a:lnTo>
                    <a:pt x="282" y="182"/>
                  </a:lnTo>
                  <a:lnTo>
                    <a:pt x="284" y="178"/>
                  </a:lnTo>
                  <a:lnTo>
                    <a:pt x="288" y="172"/>
                  </a:lnTo>
                  <a:lnTo>
                    <a:pt x="294" y="164"/>
                  </a:lnTo>
                  <a:lnTo>
                    <a:pt x="296" y="162"/>
                  </a:lnTo>
                  <a:lnTo>
                    <a:pt x="296" y="158"/>
                  </a:lnTo>
                  <a:lnTo>
                    <a:pt x="288" y="156"/>
                  </a:lnTo>
                  <a:lnTo>
                    <a:pt x="282" y="152"/>
                  </a:lnTo>
                  <a:lnTo>
                    <a:pt x="280" y="148"/>
                  </a:lnTo>
                  <a:lnTo>
                    <a:pt x="278" y="142"/>
                  </a:lnTo>
                  <a:lnTo>
                    <a:pt x="274" y="130"/>
                  </a:lnTo>
                  <a:lnTo>
                    <a:pt x="270" y="118"/>
                  </a:lnTo>
                  <a:lnTo>
                    <a:pt x="270" y="110"/>
                  </a:lnTo>
                  <a:lnTo>
                    <a:pt x="270" y="104"/>
                  </a:lnTo>
                  <a:lnTo>
                    <a:pt x="272" y="94"/>
                  </a:lnTo>
                  <a:lnTo>
                    <a:pt x="274" y="84"/>
                  </a:lnTo>
                  <a:lnTo>
                    <a:pt x="274" y="76"/>
                  </a:lnTo>
                  <a:lnTo>
                    <a:pt x="274" y="72"/>
                  </a:lnTo>
                  <a:lnTo>
                    <a:pt x="272" y="68"/>
                  </a:lnTo>
                  <a:lnTo>
                    <a:pt x="268" y="64"/>
                  </a:lnTo>
                  <a:lnTo>
                    <a:pt x="264" y="62"/>
                  </a:lnTo>
                  <a:lnTo>
                    <a:pt x="256" y="60"/>
                  </a:lnTo>
                  <a:lnTo>
                    <a:pt x="250" y="56"/>
                  </a:lnTo>
                  <a:lnTo>
                    <a:pt x="226" y="40"/>
                  </a:lnTo>
                  <a:lnTo>
                    <a:pt x="210" y="32"/>
                  </a:lnTo>
                  <a:lnTo>
                    <a:pt x="200" y="28"/>
                  </a:lnTo>
                  <a:lnTo>
                    <a:pt x="194" y="28"/>
                  </a:lnTo>
                  <a:lnTo>
                    <a:pt x="184" y="30"/>
                  </a:lnTo>
                  <a:lnTo>
                    <a:pt x="174" y="32"/>
                  </a:lnTo>
                  <a:lnTo>
                    <a:pt x="162" y="42"/>
                  </a:lnTo>
                  <a:lnTo>
                    <a:pt x="156" y="46"/>
                  </a:lnTo>
                  <a:lnTo>
                    <a:pt x="148" y="50"/>
                  </a:lnTo>
                  <a:lnTo>
                    <a:pt x="140" y="54"/>
                  </a:lnTo>
                  <a:lnTo>
                    <a:pt x="126" y="54"/>
                  </a:lnTo>
                  <a:lnTo>
                    <a:pt x="112" y="52"/>
                  </a:lnTo>
                  <a:lnTo>
                    <a:pt x="94" y="46"/>
                  </a:lnTo>
                  <a:lnTo>
                    <a:pt x="88" y="40"/>
                  </a:lnTo>
                  <a:lnTo>
                    <a:pt x="82" y="34"/>
                  </a:lnTo>
                  <a:lnTo>
                    <a:pt x="78" y="30"/>
                  </a:lnTo>
                  <a:lnTo>
                    <a:pt x="76" y="26"/>
                  </a:lnTo>
                  <a:lnTo>
                    <a:pt x="68" y="22"/>
                  </a:lnTo>
                  <a:lnTo>
                    <a:pt x="64" y="18"/>
                  </a:lnTo>
                  <a:lnTo>
                    <a:pt x="64" y="12"/>
                  </a:lnTo>
                  <a:lnTo>
                    <a:pt x="62" y="4"/>
                  </a:lnTo>
                  <a:lnTo>
                    <a:pt x="54" y="4"/>
                  </a:lnTo>
                  <a:lnTo>
                    <a:pt x="44" y="14"/>
                  </a:lnTo>
                  <a:lnTo>
                    <a:pt x="36" y="20"/>
                  </a:lnTo>
                  <a:lnTo>
                    <a:pt x="32" y="20"/>
                  </a:lnTo>
                  <a:lnTo>
                    <a:pt x="28" y="22"/>
                  </a:lnTo>
                  <a:lnTo>
                    <a:pt x="24" y="22"/>
                  </a:lnTo>
                  <a:lnTo>
                    <a:pt x="18" y="18"/>
                  </a:lnTo>
                  <a:lnTo>
                    <a:pt x="14" y="12"/>
                  </a:lnTo>
                  <a:lnTo>
                    <a:pt x="8" y="4"/>
                  </a:lnTo>
                  <a:lnTo>
                    <a:pt x="4" y="0"/>
                  </a:lnTo>
                  <a:lnTo>
                    <a:pt x="4" y="4"/>
                  </a:lnTo>
                  <a:lnTo>
                    <a:pt x="2" y="12"/>
                  </a:lnTo>
                  <a:lnTo>
                    <a:pt x="0" y="12"/>
                  </a:lnTo>
                  <a:lnTo>
                    <a:pt x="2" y="22"/>
                  </a:lnTo>
                  <a:lnTo>
                    <a:pt x="4" y="30"/>
                  </a:lnTo>
                  <a:lnTo>
                    <a:pt x="6" y="40"/>
                  </a:lnTo>
                  <a:lnTo>
                    <a:pt x="8" y="52"/>
                  </a:lnTo>
                  <a:lnTo>
                    <a:pt x="14" y="52"/>
                  </a:lnTo>
                  <a:lnTo>
                    <a:pt x="18" y="62"/>
                  </a:lnTo>
                  <a:lnTo>
                    <a:pt x="26" y="70"/>
                  </a:lnTo>
                  <a:lnTo>
                    <a:pt x="36" y="74"/>
                  </a:lnTo>
                  <a:lnTo>
                    <a:pt x="46" y="78"/>
                  </a:lnTo>
                  <a:lnTo>
                    <a:pt x="40" y="90"/>
                  </a:lnTo>
                  <a:lnTo>
                    <a:pt x="38" y="98"/>
                  </a:lnTo>
                  <a:lnTo>
                    <a:pt x="36" y="106"/>
                  </a:lnTo>
                  <a:lnTo>
                    <a:pt x="38" y="112"/>
                  </a:lnTo>
                  <a:lnTo>
                    <a:pt x="40" y="118"/>
                  </a:lnTo>
                  <a:lnTo>
                    <a:pt x="46" y="124"/>
                  </a:lnTo>
                  <a:lnTo>
                    <a:pt x="50" y="128"/>
                  </a:lnTo>
                  <a:lnTo>
                    <a:pt x="62" y="136"/>
                  </a:lnTo>
                  <a:lnTo>
                    <a:pt x="70" y="142"/>
                  </a:lnTo>
                  <a:lnTo>
                    <a:pt x="74" y="146"/>
                  </a:lnTo>
                  <a:lnTo>
                    <a:pt x="74" y="152"/>
                  </a:lnTo>
                  <a:lnTo>
                    <a:pt x="76" y="162"/>
                  </a:lnTo>
                  <a:lnTo>
                    <a:pt x="80" y="166"/>
                  </a:lnTo>
                  <a:lnTo>
                    <a:pt x="86" y="172"/>
                  </a:lnTo>
                  <a:lnTo>
                    <a:pt x="90" y="176"/>
                  </a:lnTo>
                  <a:lnTo>
                    <a:pt x="92" y="182"/>
                  </a:lnTo>
                  <a:lnTo>
                    <a:pt x="94" y="184"/>
                  </a:lnTo>
                  <a:close/>
                </a:path>
              </a:pathLst>
            </a:custGeom>
            <a:solidFill>
              <a:schemeClr val="accent6">
                <a:lumMod val="7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grpSp>
      <p:sp>
        <p:nvSpPr>
          <p:cNvPr id="203" name="Freeform 220"/>
          <p:cNvSpPr/>
          <p:nvPr/>
        </p:nvSpPr>
        <p:spPr bwMode="auto">
          <a:xfrm>
            <a:off x="5922963" y="2044700"/>
            <a:ext cx="77787" cy="98425"/>
          </a:xfrm>
          <a:custGeom>
            <a:avLst/>
            <a:gdLst>
              <a:gd name="T0" fmla="*/ 0 w 62"/>
              <a:gd name="T1" fmla="*/ 2147483647 h 78"/>
              <a:gd name="T2" fmla="*/ 2147483647 w 62"/>
              <a:gd name="T3" fmla="*/ 2147483647 h 78"/>
              <a:gd name="T4" fmla="*/ 2147483647 w 62"/>
              <a:gd name="T5" fmla="*/ 2147483647 h 78"/>
              <a:gd name="T6" fmla="*/ 2147483647 w 62"/>
              <a:gd name="T7" fmla="*/ 2147483647 h 78"/>
              <a:gd name="T8" fmla="*/ 2147483647 w 62"/>
              <a:gd name="T9" fmla="*/ 2147483647 h 78"/>
              <a:gd name="T10" fmla="*/ 2147483647 w 62"/>
              <a:gd name="T11" fmla="*/ 2147483647 h 78"/>
              <a:gd name="T12" fmla="*/ 2147483647 w 62"/>
              <a:gd name="T13" fmla="*/ 2147483647 h 78"/>
              <a:gd name="T14" fmla="*/ 2147483647 w 62"/>
              <a:gd name="T15" fmla="*/ 2147483647 h 78"/>
              <a:gd name="T16" fmla="*/ 2147483647 w 62"/>
              <a:gd name="T17" fmla="*/ 2147483647 h 78"/>
              <a:gd name="T18" fmla="*/ 2147483647 w 62"/>
              <a:gd name="T19" fmla="*/ 2147483647 h 78"/>
              <a:gd name="T20" fmla="*/ 2147483647 w 62"/>
              <a:gd name="T21" fmla="*/ 0 h 78"/>
              <a:gd name="T22" fmla="*/ 2147483647 w 62"/>
              <a:gd name="T23" fmla="*/ 2147483647 h 78"/>
              <a:gd name="T24" fmla="*/ 2147483647 w 62"/>
              <a:gd name="T25" fmla="*/ 2147483647 h 78"/>
              <a:gd name="T26" fmla="*/ 2147483647 w 62"/>
              <a:gd name="T27" fmla="*/ 2147483647 h 78"/>
              <a:gd name="T28" fmla="*/ 2147483647 w 62"/>
              <a:gd name="T29" fmla="*/ 2147483647 h 78"/>
              <a:gd name="T30" fmla="*/ 2147483647 w 62"/>
              <a:gd name="T31" fmla="*/ 2147483647 h 78"/>
              <a:gd name="T32" fmla="*/ 2147483647 w 62"/>
              <a:gd name="T33" fmla="*/ 2147483647 h 78"/>
              <a:gd name="T34" fmla="*/ 2147483647 w 62"/>
              <a:gd name="T35" fmla="*/ 2147483647 h 78"/>
              <a:gd name="T36" fmla="*/ 2147483647 w 62"/>
              <a:gd name="T37" fmla="*/ 2147483647 h 78"/>
              <a:gd name="T38" fmla="*/ 0 w 62"/>
              <a:gd name="T39" fmla="*/ 2147483647 h 78"/>
              <a:gd name="T40" fmla="*/ 0 w 62"/>
              <a:gd name="T41" fmla="*/ 2147483647 h 78"/>
              <a:gd name="T42" fmla="*/ 0 w 62"/>
              <a:gd name="T43" fmla="*/ 2147483647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2"/>
              <a:gd name="T67" fmla="*/ 0 h 78"/>
              <a:gd name="T68" fmla="*/ 62 w 62"/>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2" h="78">
                <a:moveTo>
                  <a:pt x="0" y="76"/>
                </a:moveTo>
                <a:lnTo>
                  <a:pt x="16" y="78"/>
                </a:lnTo>
                <a:lnTo>
                  <a:pt x="20" y="74"/>
                </a:lnTo>
                <a:lnTo>
                  <a:pt x="24" y="68"/>
                </a:lnTo>
                <a:lnTo>
                  <a:pt x="30" y="64"/>
                </a:lnTo>
                <a:lnTo>
                  <a:pt x="34" y="64"/>
                </a:lnTo>
                <a:lnTo>
                  <a:pt x="38" y="58"/>
                </a:lnTo>
                <a:lnTo>
                  <a:pt x="44" y="58"/>
                </a:lnTo>
                <a:lnTo>
                  <a:pt x="32" y="32"/>
                </a:lnTo>
                <a:lnTo>
                  <a:pt x="62" y="22"/>
                </a:lnTo>
                <a:lnTo>
                  <a:pt x="54" y="0"/>
                </a:lnTo>
                <a:lnTo>
                  <a:pt x="24" y="16"/>
                </a:lnTo>
                <a:lnTo>
                  <a:pt x="22" y="16"/>
                </a:lnTo>
                <a:lnTo>
                  <a:pt x="18" y="16"/>
                </a:lnTo>
                <a:lnTo>
                  <a:pt x="14" y="12"/>
                </a:lnTo>
                <a:lnTo>
                  <a:pt x="4" y="10"/>
                </a:lnTo>
                <a:lnTo>
                  <a:pt x="4" y="12"/>
                </a:lnTo>
                <a:lnTo>
                  <a:pt x="4" y="32"/>
                </a:lnTo>
                <a:lnTo>
                  <a:pt x="6" y="32"/>
                </a:lnTo>
                <a:lnTo>
                  <a:pt x="0" y="68"/>
                </a:lnTo>
                <a:lnTo>
                  <a:pt x="0" y="72"/>
                </a:lnTo>
                <a:lnTo>
                  <a:pt x="0" y="7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04" name="Freeform 221"/>
          <p:cNvSpPr/>
          <p:nvPr/>
        </p:nvSpPr>
        <p:spPr bwMode="auto">
          <a:xfrm>
            <a:off x="5921375" y="2011363"/>
            <a:ext cx="22225" cy="38100"/>
          </a:xfrm>
          <a:custGeom>
            <a:avLst/>
            <a:gdLst>
              <a:gd name="T0" fmla="*/ 0 w 18"/>
              <a:gd name="T1" fmla="*/ 2147483647 h 30"/>
              <a:gd name="T2" fmla="*/ 2147483647 w 18"/>
              <a:gd name="T3" fmla="*/ 0 h 30"/>
              <a:gd name="T4" fmla="*/ 2147483647 w 18"/>
              <a:gd name="T5" fmla="*/ 2147483647 h 30"/>
              <a:gd name="T6" fmla="*/ 2147483647 w 18"/>
              <a:gd name="T7" fmla="*/ 2147483647 h 30"/>
              <a:gd name="T8" fmla="*/ 2147483647 w 18"/>
              <a:gd name="T9" fmla="*/ 2147483647 h 30"/>
              <a:gd name="T10" fmla="*/ 2147483647 w 18"/>
              <a:gd name="T11" fmla="*/ 2147483647 h 30"/>
              <a:gd name="T12" fmla="*/ 2147483647 w 18"/>
              <a:gd name="T13" fmla="*/ 2147483647 h 30"/>
              <a:gd name="T14" fmla="*/ 2147483647 w 18"/>
              <a:gd name="T15" fmla="*/ 2147483647 h 30"/>
              <a:gd name="T16" fmla="*/ 2147483647 w 18"/>
              <a:gd name="T17" fmla="*/ 2147483647 h 30"/>
              <a:gd name="T18" fmla="*/ 2147483647 w 18"/>
              <a:gd name="T19" fmla="*/ 2147483647 h 30"/>
              <a:gd name="T20" fmla="*/ 0 w 18"/>
              <a:gd name="T21" fmla="*/ 2147483647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30"/>
              <a:gd name="T35" fmla="*/ 18 w 18"/>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30">
                <a:moveTo>
                  <a:pt x="0" y="30"/>
                </a:moveTo>
                <a:lnTo>
                  <a:pt x="8" y="0"/>
                </a:lnTo>
                <a:lnTo>
                  <a:pt x="18" y="4"/>
                </a:lnTo>
                <a:lnTo>
                  <a:pt x="16" y="12"/>
                </a:lnTo>
                <a:lnTo>
                  <a:pt x="12" y="14"/>
                </a:lnTo>
                <a:lnTo>
                  <a:pt x="8" y="14"/>
                </a:lnTo>
                <a:lnTo>
                  <a:pt x="10" y="18"/>
                </a:lnTo>
                <a:lnTo>
                  <a:pt x="12" y="20"/>
                </a:lnTo>
                <a:lnTo>
                  <a:pt x="10" y="26"/>
                </a:lnTo>
                <a:lnTo>
                  <a:pt x="6" y="30"/>
                </a:lnTo>
                <a:lnTo>
                  <a:pt x="0" y="3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05" name="Freeform 222"/>
          <p:cNvSpPr/>
          <p:nvPr/>
        </p:nvSpPr>
        <p:spPr bwMode="auto">
          <a:xfrm>
            <a:off x="5919788" y="2060575"/>
            <a:ext cx="11112" cy="25400"/>
          </a:xfrm>
          <a:custGeom>
            <a:avLst/>
            <a:gdLst>
              <a:gd name="T0" fmla="*/ 2147483647 w 10"/>
              <a:gd name="T1" fmla="*/ 2147483647 h 20"/>
              <a:gd name="T2" fmla="*/ 2147483647 w 10"/>
              <a:gd name="T3" fmla="*/ 0 h 20"/>
              <a:gd name="T4" fmla="*/ 2147483647 w 10"/>
              <a:gd name="T5" fmla="*/ 0 h 20"/>
              <a:gd name="T6" fmla="*/ 0 w 10"/>
              <a:gd name="T7" fmla="*/ 2147483647 h 20"/>
              <a:gd name="T8" fmla="*/ 2147483647 w 10"/>
              <a:gd name="T9" fmla="*/ 2147483647 h 20"/>
              <a:gd name="T10" fmla="*/ 2147483647 w 10"/>
              <a:gd name="T11" fmla="*/ 2147483647 h 20"/>
              <a:gd name="T12" fmla="*/ 0 60000 65536"/>
              <a:gd name="T13" fmla="*/ 0 60000 65536"/>
              <a:gd name="T14" fmla="*/ 0 60000 65536"/>
              <a:gd name="T15" fmla="*/ 0 60000 65536"/>
              <a:gd name="T16" fmla="*/ 0 60000 65536"/>
              <a:gd name="T17" fmla="*/ 0 60000 65536"/>
              <a:gd name="T18" fmla="*/ 0 w 10"/>
              <a:gd name="T19" fmla="*/ 0 h 20"/>
              <a:gd name="T20" fmla="*/ 10 w 1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0" h="20">
                <a:moveTo>
                  <a:pt x="8" y="20"/>
                </a:moveTo>
                <a:lnTo>
                  <a:pt x="8" y="0"/>
                </a:lnTo>
                <a:lnTo>
                  <a:pt x="4" y="0"/>
                </a:lnTo>
                <a:lnTo>
                  <a:pt x="0" y="20"/>
                </a:lnTo>
                <a:lnTo>
                  <a:pt x="10" y="20"/>
                </a:lnTo>
                <a:lnTo>
                  <a:pt x="8" y="2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06" name="Freeform 224"/>
          <p:cNvSpPr/>
          <p:nvPr/>
        </p:nvSpPr>
        <p:spPr bwMode="auto">
          <a:xfrm>
            <a:off x="5951538" y="1247775"/>
            <a:ext cx="33337" cy="19050"/>
          </a:xfrm>
          <a:custGeom>
            <a:avLst/>
            <a:gdLst>
              <a:gd name="T0" fmla="*/ 2147483647 w 26"/>
              <a:gd name="T1" fmla="*/ 2147483647 h 16"/>
              <a:gd name="T2" fmla="*/ 2147483647 w 26"/>
              <a:gd name="T3" fmla="*/ 2147483647 h 16"/>
              <a:gd name="T4" fmla="*/ 2147483647 w 26"/>
              <a:gd name="T5" fmla="*/ 2147483647 h 16"/>
              <a:gd name="T6" fmla="*/ 2147483647 w 26"/>
              <a:gd name="T7" fmla="*/ 2147483647 h 16"/>
              <a:gd name="T8" fmla="*/ 2147483647 w 26"/>
              <a:gd name="T9" fmla="*/ 2147483647 h 16"/>
              <a:gd name="T10" fmla="*/ 2147483647 w 26"/>
              <a:gd name="T11" fmla="*/ 2147483647 h 16"/>
              <a:gd name="T12" fmla="*/ 0 w 26"/>
              <a:gd name="T13" fmla="*/ 2147483647 h 16"/>
              <a:gd name="T14" fmla="*/ 2147483647 w 26"/>
              <a:gd name="T15" fmla="*/ 0 h 16"/>
              <a:gd name="T16" fmla="*/ 2147483647 w 26"/>
              <a:gd name="T17" fmla="*/ 2147483647 h 16"/>
              <a:gd name="T18" fmla="*/ 2147483647 w 26"/>
              <a:gd name="T19" fmla="*/ 2147483647 h 16"/>
              <a:gd name="T20" fmla="*/ 2147483647 w 26"/>
              <a:gd name="T21" fmla="*/ 2147483647 h 16"/>
              <a:gd name="T22" fmla="*/ 2147483647 w 26"/>
              <a:gd name="T23" fmla="*/ 214748364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16"/>
              <a:gd name="T38" fmla="*/ 26 w 2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16">
                <a:moveTo>
                  <a:pt x="26" y="10"/>
                </a:moveTo>
                <a:lnTo>
                  <a:pt x="20" y="14"/>
                </a:lnTo>
                <a:lnTo>
                  <a:pt x="14" y="16"/>
                </a:lnTo>
                <a:lnTo>
                  <a:pt x="8" y="16"/>
                </a:lnTo>
                <a:lnTo>
                  <a:pt x="4" y="12"/>
                </a:lnTo>
                <a:lnTo>
                  <a:pt x="2" y="8"/>
                </a:lnTo>
                <a:lnTo>
                  <a:pt x="0" y="2"/>
                </a:lnTo>
                <a:lnTo>
                  <a:pt x="8" y="0"/>
                </a:lnTo>
                <a:lnTo>
                  <a:pt x="12" y="2"/>
                </a:lnTo>
                <a:lnTo>
                  <a:pt x="16" y="2"/>
                </a:lnTo>
                <a:lnTo>
                  <a:pt x="20" y="4"/>
                </a:lnTo>
                <a:lnTo>
                  <a:pt x="26" y="1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07" name="Freeform 225"/>
          <p:cNvSpPr/>
          <p:nvPr/>
        </p:nvSpPr>
        <p:spPr bwMode="auto">
          <a:xfrm>
            <a:off x="5976938" y="1112838"/>
            <a:ext cx="180975" cy="115887"/>
          </a:xfrm>
          <a:custGeom>
            <a:avLst/>
            <a:gdLst>
              <a:gd name="T0" fmla="*/ 2147483647 w 146"/>
              <a:gd name="T1" fmla="*/ 2147483647 h 94"/>
              <a:gd name="T2" fmla="*/ 2147483647 w 146"/>
              <a:gd name="T3" fmla="*/ 2147483647 h 94"/>
              <a:gd name="T4" fmla="*/ 2147483647 w 146"/>
              <a:gd name="T5" fmla="*/ 2147483647 h 94"/>
              <a:gd name="T6" fmla="*/ 2147483647 w 146"/>
              <a:gd name="T7" fmla="*/ 2147483647 h 94"/>
              <a:gd name="T8" fmla="*/ 2147483647 w 146"/>
              <a:gd name="T9" fmla="*/ 2147483647 h 94"/>
              <a:gd name="T10" fmla="*/ 2147483647 w 146"/>
              <a:gd name="T11" fmla="*/ 2147483647 h 94"/>
              <a:gd name="T12" fmla="*/ 2147483647 w 146"/>
              <a:gd name="T13" fmla="*/ 2147483647 h 94"/>
              <a:gd name="T14" fmla="*/ 0 w 146"/>
              <a:gd name="T15" fmla="*/ 2147483647 h 94"/>
              <a:gd name="T16" fmla="*/ 0 w 146"/>
              <a:gd name="T17" fmla="*/ 2147483647 h 94"/>
              <a:gd name="T18" fmla="*/ 2147483647 w 146"/>
              <a:gd name="T19" fmla="*/ 2147483647 h 94"/>
              <a:gd name="T20" fmla="*/ 2147483647 w 146"/>
              <a:gd name="T21" fmla="*/ 2147483647 h 94"/>
              <a:gd name="T22" fmla="*/ 2147483647 w 146"/>
              <a:gd name="T23" fmla="*/ 2147483647 h 94"/>
              <a:gd name="T24" fmla="*/ 2147483647 w 146"/>
              <a:gd name="T25" fmla="*/ 2147483647 h 94"/>
              <a:gd name="T26" fmla="*/ 2147483647 w 146"/>
              <a:gd name="T27" fmla="*/ 2147483647 h 94"/>
              <a:gd name="T28" fmla="*/ 2147483647 w 146"/>
              <a:gd name="T29" fmla="*/ 2147483647 h 94"/>
              <a:gd name="T30" fmla="*/ 2147483647 w 146"/>
              <a:gd name="T31" fmla="*/ 2147483647 h 94"/>
              <a:gd name="T32" fmla="*/ 2147483647 w 146"/>
              <a:gd name="T33" fmla="*/ 2147483647 h 94"/>
              <a:gd name="T34" fmla="*/ 2147483647 w 146"/>
              <a:gd name="T35" fmla="*/ 2147483647 h 94"/>
              <a:gd name="T36" fmla="*/ 2147483647 w 146"/>
              <a:gd name="T37" fmla="*/ 2147483647 h 94"/>
              <a:gd name="T38" fmla="*/ 2147483647 w 146"/>
              <a:gd name="T39" fmla="*/ 2147483647 h 94"/>
              <a:gd name="T40" fmla="*/ 2147483647 w 146"/>
              <a:gd name="T41" fmla="*/ 2147483647 h 94"/>
              <a:gd name="T42" fmla="*/ 2147483647 w 146"/>
              <a:gd name="T43" fmla="*/ 2147483647 h 94"/>
              <a:gd name="T44" fmla="*/ 2147483647 w 146"/>
              <a:gd name="T45" fmla="*/ 2147483647 h 94"/>
              <a:gd name="T46" fmla="*/ 2147483647 w 146"/>
              <a:gd name="T47" fmla="*/ 0 h 94"/>
              <a:gd name="T48" fmla="*/ 2147483647 w 146"/>
              <a:gd name="T49" fmla="*/ 0 h 94"/>
              <a:gd name="T50" fmla="*/ 2147483647 w 146"/>
              <a:gd name="T51" fmla="*/ 0 h 94"/>
              <a:gd name="T52" fmla="*/ 2147483647 w 146"/>
              <a:gd name="T53" fmla="*/ 2147483647 h 94"/>
              <a:gd name="T54" fmla="*/ 2147483647 w 146"/>
              <a:gd name="T55" fmla="*/ 2147483647 h 94"/>
              <a:gd name="T56" fmla="*/ 2147483647 w 146"/>
              <a:gd name="T57" fmla="*/ 2147483647 h 94"/>
              <a:gd name="T58" fmla="*/ 2147483647 w 146"/>
              <a:gd name="T59" fmla="*/ 2147483647 h 94"/>
              <a:gd name="T60" fmla="*/ 2147483647 w 146"/>
              <a:gd name="T61" fmla="*/ 2147483647 h 94"/>
              <a:gd name="T62" fmla="*/ 2147483647 w 146"/>
              <a:gd name="T63" fmla="*/ 2147483647 h 94"/>
              <a:gd name="T64" fmla="*/ 2147483647 w 146"/>
              <a:gd name="T65" fmla="*/ 2147483647 h 94"/>
              <a:gd name="T66" fmla="*/ 2147483647 w 146"/>
              <a:gd name="T67" fmla="*/ 2147483647 h 94"/>
              <a:gd name="T68" fmla="*/ 2147483647 w 146"/>
              <a:gd name="T69" fmla="*/ 2147483647 h 94"/>
              <a:gd name="T70" fmla="*/ 2147483647 w 146"/>
              <a:gd name="T71" fmla="*/ 2147483647 h 94"/>
              <a:gd name="T72" fmla="*/ 2147483647 w 146"/>
              <a:gd name="T73" fmla="*/ 2147483647 h 94"/>
              <a:gd name="T74" fmla="*/ 2147483647 w 146"/>
              <a:gd name="T75" fmla="*/ 2147483647 h 94"/>
              <a:gd name="T76" fmla="*/ 2147483647 w 146"/>
              <a:gd name="T77" fmla="*/ 2147483647 h 94"/>
              <a:gd name="T78" fmla="*/ 2147483647 w 146"/>
              <a:gd name="T79" fmla="*/ 2147483647 h 94"/>
              <a:gd name="T80" fmla="*/ 2147483647 w 146"/>
              <a:gd name="T81" fmla="*/ 2147483647 h 94"/>
              <a:gd name="T82" fmla="*/ 2147483647 w 146"/>
              <a:gd name="T83" fmla="*/ 2147483647 h 94"/>
              <a:gd name="T84" fmla="*/ 2147483647 w 146"/>
              <a:gd name="T85" fmla="*/ 2147483647 h 94"/>
              <a:gd name="T86" fmla="*/ 2147483647 w 146"/>
              <a:gd name="T87" fmla="*/ 2147483647 h 94"/>
              <a:gd name="T88" fmla="*/ 2147483647 w 146"/>
              <a:gd name="T89" fmla="*/ 2147483647 h 94"/>
              <a:gd name="T90" fmla="*/ 2147483647 w 146"/>
              <a:gd name="T91" fmla="*/ 2147483647 h 94"/>
              <a:gd name="T92" fmla="*/ 2147483647 w 146"/>
              <a:gd name="T93" fmla="*/ 2147483647 h 94"/>
              <a:gd name="T94" fmla="*/ 2147483647 w 146"/>
              <a:gd name="T95" fmla="*/ 2147483647 h 9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6"/>
              <a:gd name="T145" fmla="*/ 0 h 94"/>
              <a:gd name="T146" fmla="*/ 146 w 146"/>
              <a:gd name="T147" fmla="*/ 94 h 9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6" h="94">
                <a:moveTo>
                  <a:pt x="38" y="94"/>
                </a:moveTo>
                <a:lnTo>
                  <a:pt x="34" y="92"/>
                </a:lnTo>
                <a:lnTo>
                  <a:pt x="30" y="86"/>
                </a:lnTo>
                <a:lnTo>
                  <a:pt x="24" y="76"/>
                </a:lnTo>
                <a:lnTo>
                  <a:pt x="16" y="76"/>
                </a:lnTo>
                <a:lnTo>
                  <a:pt x="8" y="76"/>
                </a:lnTo>
                <a:lnTo>
                  <a:pt x="4" y="74"/>
                </a:lnTo>
                <a:lnTo>
                  <a:pt x="0" y="72"/>
                </a:lnTo>
                <a:lnTo>
                  <a:pt x="0" y="70"/>
                </a:lnTo>
                <a:lnTo>
                  <a:pt x="4" y="68"/>
                </a:lnTo>
                <a:lnTo>
                  <a:pt x="6" y="66"/>
                </a:lnTo>
                <a:lnTo>
                  <a:pt x="10" y="60"/>
                </a:lnTo>
                <a:lnTo>
                  <a:pt x="12" y="54"/>
                </a:lnTo>
                <a:lnTo>
                  <a:pt x="16" y="54"/>
                </a:lnTo>
                <a:lnTo>
                  <a:pt x="22" y="52"/>
                </a:lnTo>
                <a:lnTo>
                  <a:pt x="24" y="42"/>
                </a:lnTo>
                <a:lnTo>
                  <a:pt x="26" y="34"/>
                </a:lnTo>
                <a:lnTo>
                  <a:pt x="30" y="28"/>
                </a:lnTo>
                <a:lnTo>
                  <a:pt x="36" y="22"/>
                </a:lnTo>
                <a:lnTo>
                  <a:pt x="52" y="16"/>
                </a:lnTo>
                <a:lnTo>
                  <a:pt x="68" y="10"/>
                </a:lnTo>
                <a:lnTo>
                  <a:pt x="100" y="10"/>
                </a:lnTo>
                <a:lnTo>
                  <a:pt x="114" y="2"/>
                </a:lnTo>
                <a:lnTo>
                  <a:pt x="122" y="0"/>
                </a:lnTo>
                <a:lnTo>
                  <a:pt x="132" y="0"/>
                </a:lnTo>
                <a:lnTo>
                  <a:pt x="140" y="0"/>
                </a:lnTo>
                <a:lnTo>
                  <a:pt x="146" y="2"/>
                </a:lnTo>
                <a:lnTo>
                  <a:pt x="146" y="6"/>
                </a:lnTo>
                <a:lnTo>
                  <a:pt x="144" y="10"/>
                </a:lnTo>
                <a:lnTo>
                  <a:pt x="138" y="12"/>
                </a:lnTo>
                <a:lnTo>
                  <a:pt x="124" y="16"/>
                </a:lnTo>
                <a:lnTo>
                  <a:pt x="86" y="26"/>
                </a:lnTo>
                <a:lnTo>
                  <a:pt x="70" y="32"/>
                </a:lnTo>
                <a:lnTo>
                  <a:pt x="56" y="40"/>
                </a:lnTo>
                <a:lnTo>
                  <a:pt x="52" y="44"/>
                </a:lnTo>
                <a:lnTo>
                  <a:pt x="46" y="50"/>
                </a:lnTo>
                <a:lnTo>
                  <a:pt x="42" y="56"/>
                </a:lnTo>
                <a:lnTo>
                  <a:pt x="40" y="62"/>
                </a:lnTo>
                <a:lnTo>
                  <a:pt x="42" y="70"/>
                </a:lnTo>
                <a:lnTo>
                  <a:pt x="46" y="74"/>
                </a:lnTo>
                <a:lnTo>
                  <a:pt x="50" y="78"/>
                </a:lnTo>
                <a:lnTo>
                  <a:pt x="56" y="80"/>
                </a:lnTo>
                <a:lnTo>
                  <a:pt x="68" y="86"/>
                </a:lnTo>
                <a:lnTo>
                  <a:pt x="74" y="88"/>
                </a:lnTo>
                <a:lnTo>
                  <a:pt x="78" y="92"/>
                </a:lnTo>
                <a:lnTo>
                  <a:pt x="68" y="92"/>
                </a:lnTo>
                <a:lnTo>
                  <a:pt x="58" y="92"/>
                </a:lnTo>
                <a:lnTo>
                  <a:pt x="38" y="9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08" name="Freeform 226"/>
          <p:cNvSpPr/>
          <p:nvPr/>
        </p:nvSpPr>
        <p:spPr bwMode="auto">
          <a:xfrm>
            <a:off x="6389688" y="1046163"/>
            <a:ext cx="131762" cy="38100"/>
          </a:xfrm>
          <a:custGeom>
            <a:avLst/>
            <a:gdLst>
              <a:gd name="T0" fmla="*/ 2147483647 w 106"/>
              <a:gd name="T1" fmla="*/ 2147483647 h 30"/>
              <a:gd name="T2" fmla="*/ 2147483647 w 106"/>
              <a:gd name="T3" fmla="*/ 2147483647 h 30"/>
              <a:gd name="T4" fmla="*/ 2147483647 w 106"/>
              <a:gd name="T5" fmla="*/ 2147483647 h 30"/>
              <a:gd name="T6" fmla="*/ 2147483647 w 106"/>
              <a:gd name="T7" fmla="*/ 2147483647 h 30"/>
              <a:gd name="T8" fmla="*/ 2147483647 w 106"/>
              <a:gd name="T9" fmla="*/ 2147483647 h 30"/>
              <a:gd name="T10" fmla="*/ 2147483647 w 106"/>
              <a:gd name="T11" fmla="*/ 2147483647 h 30"/>
              <a:gd name="T12" fmla="*/ 2147483647 w 106"/>
              <a:gd name="T13" fmla="*/ 2147483647 h 30"/>
              <a:gd name="T14" fmla="*/ 2147483647 w 106"/>
              <a:gd name="T15" fmla="*/ 2147483647 h 30"/>
              <a:gd name="T16" fmla="*/ 2147483647 w 106"/>
              <a:gd name="T17" fmla="*/ 2147483647 h 30"/>
              <a:gd name="T18" fmla="*/ 2147483647 w 106"/>
              <a:gd name="T19" fmla="*/ 2147483647 h 30"/>
              <a:gd name="T20" fmla="*/ 2147483647 w 106"/>
              <a:gd name="T21" fmla="*/ 2147483647 h 30"/>
              <a:gd name="T22" fmla="*/ 2147483647 w 106"/>
              <a:gd name="T23" fmla="*/ 2147483647 h 30"/>
              <a:gd name="T24" fmla="*/ 2147483647 w 106"/>
              <a:gd name="T25" fmla="*/ 2147483647 h 30"/>
              <a:gd name="T26" fmla="*/ 2147483647 w 106"/>
              <a:gd name="T27" fmla="*/ 2147483647 h 30"/>
              <a:gd name="T28" fmla="*/ 2147483647 w 106"/>
              <a:gd name="T29" fmla="*/ 2147483647 h 30"/>
              <a:gd name="T30" fmla="*/ 2147483647 w 106"/>
              <a:gd name="T31" fmla="*/ 2147483647 h 30"/>
              <a:gd name="T32" fmla="*/ 0 w 106"/>
              <a:gd name="T33" fmla="*/ 2147483647 h 30"/>
              <a:gd name="T34" fmla="*/ 2147483647 w 106"/>
              <a:gd name="T35" fmla="*/ 2147483647 h 30"/>
              <a:gd name="T36" fmla="*/ 2147483647 w 106"/>
              <a:gd name="T37" fmla="*/ 2147483647 h 30"/>
              <a:gd name="T38" fmla="*/ 2147483647 w 106"/>
              <a:gd name="T39" fmla="*/ 0 h 30"/>
              <a:gd name="T40" fmla="*/ 2147483647 w 106"/>
              <a:gd name="T41" fmla="*/ 0 h 30"/>
              <a:gd name="T42" fmla="*/ 2147483647 w 106"/>
              <a:gd name="T43" fmla="*/ 0 h 30"/>
              <a:gd name="T44" fmla="*/ 2147483647 w 106"/>
              <a:gd name="T45" fmla="*/ 2147483647 h 30"/>
              <a:gd name="T46" fmla="*/ 2147483647 w 106"/>
              <a:gd name="T47" fmla="*/ 2147483647 h 30"/>
              <a:gd name="T48" fmla="*/ 2147483647 w 106"/>
              <a:gd name="T49" fmla="*/ 2147483647 h 30"/>
              <a:gd name="T50" fmla="*/ 2147483647 w 106"/>
              <a:gd name="T51" fmla="*/ 2147483647 h 30"/>
              <a:gd name="T52" fmla="*/ 2147483647 w 106"/>
              <a:gd name="T53" fmla="*/ 2147483647 h 30"/>
              <a:gd name="T54" fmla="*/ 2147483647 w 106"/>
              <a:gd name="T55" fmla="*/ 2147483647 h 30"/>
              <a:gd name="T56" fmla="*/ 2147483647 w 106"/>
              <a:gd name="T57" fmla="*/ 2147483647 h 30"/>
              <a:gd name="T58" fmla="*/ 2147483647 w 106"/>
              <a:gd name="T59" fmla="*/ 2147483647 h 30"/>
              <a:gd name="T60" fmla="*/ 2147483647 w 106"/>
              <a:gd name="T61" fmla="*/ 2147483647 h 30"/>
              <a:gd name="T62" fmla="*/ 2147483647 w 106"/>
              <a:gd name="T63" fmla="*/ 2147483647 h 30"/>
              <a:gd name="T64" fmla="*/ 2147483647 w 106"/>
              <a:gd name="T65" fmla="*/ 2147483647 h 30"/>
              <a:gd name="T66" fmla="*/ 2147483647 w 106"/>
              <a:gd name="T67" fmla="*/ 2147483647 h 30"/>
              <a:gd name="T68" fmla="*/ 2147483647 w 106"/>
              <a:gd name="T69" fmla="*/ 2147483647 h 30"/>
              <a:gd name="T70" fmla="*/ 2147483647 w 106"/>
              <a:gd name="T71" fmla="*/ 214748364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6"/>
              <a:gd name="T109" fmla="*/ 0 h 30"/>
              <a:gd name="T110" fmla="*/ 106 w 106"/>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6" h="30">
                <a:moveTo>
                  <a:pt x="106" y="26"/>
                </a:moveTo>
                <a:lnTo>
                  <a:pt x="98" y="28"/>
                </a:lnTo>
                <a:lnTo>
                  <a:pt x="92" y="28"/>
                </a:lnTo>
                <a:lnTo>
                  <a:pt x="82" y="26"/>
                </a:lnTo>
                <a:lnTo>
                  <a:pt x="80" y="28"/>
                </a:lnTo>
                <a:lnTo>
                  <a:pt x="78" y="30"/>
                </a:lnTo>
                <a:lnTo>
                  <a:pt x="64" y="28"/>
                </a:lnTo>
                <a:lnTo>
                  <a:pt x="50" y="24"/>
                </a:lnTo>
                <a:lnTo>
                  <a:pt x="44" y="22"/>
                </a:lnTo>
                <a:lnTo>
                  <a:pt x="38" y="18"/>
                </a:lnTo>
                <a:lnTo>
                  <a:pt x="36" y="14"/>
                </a:lnTo>
                <a:lnTo>
                  <a:pt x="36" y="10"/>
                </a:lnTo>
                <a:lnTo>
                  <a:pt x="20" y="10"/>
                </a:lnTo>
                <a:lnTo>
                  <a:pt x="10" y="10"/>
                </a:lnTo>
                <a:lnTo>
                  <a:pt x="4" y="8"/>
                </a:lnTo>
                <a:lnTo>
                  <a:pt x="2" y="6"/>
                </a:lnTo>
                <a:lnTo>
                  <a:pt x="0" y="4"/>
                </a:lnTo>
                <a:lnTo>
                  <a:pt x="2" y="2"/>
                </a:lnTo>
                <a:lnTo>
                  <a:pt x="4" y="2"/>
                </a:lnTo>
                <a:lnTo>
                  <a:pt x="12" y="0"/>
                </a:lnTo>
                <a:lnTo>
                  <a:pt x="24" y="0"/>
                </a:lnTo>
                <a:lnTo>
                  <a:pt x="34" y="0"/>
                </a:lnTo>
                <a:lnTo>
                  <a:pt x="44" y="2"/>
                </a:lnTo>
                <a:lnTo>
                  <a:pt x="52" y="4"/>
                </a:lnTo>
                <a:lnTo>
                  <a:pt x="54" y="8"/>
                </a:lnTo>
                <a:lnTo>
                  <a:pt x="54" y="10"/>
                </a:lnTo>
                <a:lnTo>
                  <a:pt x="48" y="10"/>
                </a:lnTo>
                <a:lnTo>
                  <a:pt x="60" y="12"/>
                </a:lnTo>
                <a:lnTo>
                  <a:pt x="66" y="14"/>
                </a:lnTo>
                <a:lnTo>
                  <a:pt x="70" y="14"/>
                </a:lnTo>
                <a:lnTo>
                  <a:pt x="74" y="14"/>
                </a:lnTo>
                <a:lnTo>
                  <a:pt x="78" y="12"/>
                </a:lnTo>
                <a:lnTo>
                  <a:pt x="86" y="14"/>
                </a:lnTo>
                <a:lnTo>
                  <a:pt x="92" y="16"/>
                </a:lnTo>
                <a:lnTo>
                  <a:pt x="102" y="26"/>
                </a:lnTo>
                <a:lnTo>
                  <a:pt x="106" y="2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09" name="Freeform 227"/>
          <p:cNvSpPr/>
          <p:nvPr/>
        </p:nvSpPr>
        <p:spPr bwMode="auto">
          <a:xfrm>
            <a:off x="6532563" y="1071563"/>
            <a:ext cx="66675" cy="28575"/>
          </a:xfrm>
          <a:custGeom>
            <a:avLst/>
            <a:gdLst>
              <a:gd name="T0" fmla="*/ 2147483647 w 52"/>
              <a:gd name="T1" fmla="*/ 2147483647 h 22"/>
              <a:gd name="T2" fmla="*/ 2147483647 w 52"/>
              <a:gd name="T3" fmla="*/ 2147483647 h 22"/>
              <a:gd name="T4" fmla="*/ 2147483647 w 52"/>
              <a:gd name="T5" fmla="*/ 2147483647 h 22"/>
              <a:gd name="T6" fmla="*/ 0 w 52"/>
              <a:gd name="T7" fmla="*/ 2147483647 h 22"/>
              <a:gd name="T8" fmla="*/ 0 w 52"/>
              <a:gd name="T9" fmla="*/ 2147483647 h 22"/>
              <a:gd name="T10" fmla="*/ 2147483647 w 52"/>
              <a:gd name="T11" fmla="*/ 2147483647 h 22"/>
              <a:gd name="T12" fmla="*/ 2147483647 w 52"/>
              <a:gd name="T13" fmla="*/ 0 h 22"/>
              <a:gd name="T14" fmla="*/ 2147483647 w 52"/>
              <a:gd name="T15" fmla="*/ 0 h 22"/>
              <a:gd name="T16" fmla="*/ 2147483647 w 52"/>
              <a:gd name="T17" fmla="*/ 2147483647 h 22"/>
              <a:gd name="T18" fmla="*/ 2147483647 w 52"/>
              <a:gd name="T19" fmla="*/ 2147483647 h 22"/>
              <a:gd name="T20" fmla="*/ 2147483647 w 52"/>
              <a:gd name="T21" fmla="*/ 2147483647 h 22"/>
              <a:gd name="T22" fmla="*/ 2147483647 w 52"/>
              <a:gd name="T23" fmla="*/ 2147483647 h 22"/>
              <a:gd name="T24" fmla="*/ 2147483647 w 52"/>
              <a:gd name="T25" fmla="*/ 2147483647 h 22"/>
              <a:gd name="T26" fmla="*/ 2147483647 w 52"/>
              <a:gd name="T27" fmla="*/ 2147483647 h 22"/>
              <a:gd name="T28" fmla="*/ 2147483647 w 52"/>
              <a:gd name="T29" fmla="*/ 2147483647 h 22"/>
              <a:gd name="T30" fmla="*/ 2147483647 w 52"/>
              <a:gd name="T31" fmla="*/ 2147483647 h 22"/>
              <a:gd name="T32" fmla="*/ 2147483647 w 52"/>
              <a:gd name="T33" fmla="*/ 2147483647 h 22"/>
              <a:gd name="T34" fmla="*/ 2147483647 w 52"/>
              <a:gd name="T35" fmla="*/ 2147483647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22"/>
              <a:gd name="T56" fmla="*/ 52 w 52"/>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22">
                <a:moveTo>
                  <a:pt x="6" y="22"/>
                </a:moveTo>
                <a:lnTo>
                  <a:pt x="4" y="22"/>
                </a:lnTo>
                <a:lnTo>
                  <a:pt x="2" y="20"/>
                </a:lnTo>
                <a:lnTo>
                  <a:pt x="0" y="18"/>
                </a:lnTo>
                <a:lnTo>
                  <a:pt x="0" y="6"/>
                </a:lnTo>
                <a:lnTo>
                  <a:pt x="4" y="2"/>
                </a:lnTo>
                <a:lnTo>
                  <a:pt x="6" y="0"/>
                </a:lnTo>
                <a:lnTo>
                  <a:pt x="14" y="0"/>
                </a:lnTo>
                <a:lnTo>
                  <a:pt x="20" y="4"/>
                </a:lnTo>
                <a:lnTo>
                  <a:pt x="32" y="6"/>
                </a:lnTo>
                <a:lnTo>
                  <a:pt x="52" y="10"/>
                </a:lnTo>
                <a:lnTo>
                  <a:pt x="50" y="14"/>
                </a:lnTo>
                <a:lnTo>
                  <a:pt x="46" y="16"/>
                </a:lnTo>
                <a:lnTo>
                  <a:pt x="40" y="18"/>
                </a:lnTo>
                <a:lnTo>
                  <a:pt x="28" y="18"/>
                </a:lnTo>
                <a:lnTo>
                  <a:pt x="20" y="20"/>
                </a:lnTo>
                <a:lnTo>
                  <a:pt x="14" y="22"/>
                </a:lnTo>
                <a:lnTo>
                  <a:pt x="6" y="2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10" name="Freeform 228"/>
          <p:cNvSpPr/>
          <p:nvPr/>
        </p:nvSpPr>
        <p:spPr bwMode="auto">
          <a:xfrm>
            <a:off x="7085013" y="1125538"/>
            <a:ext cx="115887" cy="20637"/>
          </a:xfrm>
          <a:custGeom>
            <a:avLst/>
            <a:gdLst>
              <a:gd name="T0" fmla="*/ 2147483647 w 92"/>
              <a:gd name="T1" fmla="*/ 2147483647 h 18"/>
              <a:gd name="T2" fmla="*/ 2147483647 w 92"/>
              <a:gd name="T3" fmla="*/ 2147483647 h 18"/>
              <a:gd name="T4" fmla="*/ 2147483647 w 92"/>
              <a:gd name="T5" fmla="*/ 2147483647 h 18"/>
              <a:gd name="T6" fmla="*/ 2147483647 w 92"/>
              <a:gd name="T7" fmla="*/ 2147483647 h 18"/>
              <a:gd name="T8" fmla="*/ 2147483647 w 92"/>
              <a:gd name="T9" fmla="*/ 2147483647 h 18"/>
              <a:gd name="T10" fmla="*/ 2147483647 w 92"/>
              <a:gd name="T11" fmla="*/ 2147483647 h 18"/>
              <a:gd name="T12" fmla="*/ 2147483647 w 92"/>
              <a:gd name="T13" fmla="*/ 2147483647 h 18"/>
              <a:gd name="T14" fmla="*/ 0 w 92"/>
              <a:gd name="T15" fmla="*/ 2147483647 h 18"/>
              <a:gd name="T16" fmla="*/ 0 w 92"/>
              <a:gd name="T17" fmla="*/ 2147483647 h 18"/>
              <a:gd name="T18" fmla="*/ 0 w 92"/>
              <a:gd name="T19" fmla="*/ 2147483647 h 18"/>
              <a:gd name="T20" fmla="*/ 2147483647 w 92"/>
              <a:gd name="T21" fmla="*/ 2147483647 h 18"/>
              <a:gd name="T22" fmla="*/ 2147483647 w 92"/>
              <a:gd name="T23" fmla="*/ 0 h 18"/>
              <a:gd name="T24" fmla="*/ 2147483647 w 92"/>
              <a:gd name="T25" fmla="*/ 0 h 18"/>
              <a:gd name="T26" fmla="*/ 2147483647 w 92"/>
              <a:gd name="T27" fmla="*/ 2147483647 h 18"/>
              <a:gd name="T28" fmla="*/ 2147483647 w 92"/>
              <a:gd name="T29" fmla="*/ 2147483647 h 18"/>
              <a:gd name="T30" fmla="*/ 2147483647 w 92"/>
              <a:gd name="T31" fmla="*/ 2147483647 h 18"/>
              <a:gd name="T32" fmla="*/ 2147483647 w 92"/>
              <a:gd name="T33" fmla="*/ 2147483647 h 18"/>
              <a:gd name="T34" fmla="*/ 2147483647 w 92"/>
              <a:gd name="T35" fmla="*/ 2147483647 h 18"/>
              <a:gd name="T36" fmla="*/ 2147483647 w 92"/>
              <a:gd name="T37" fmla="*/ 2147483647 h 18"/>
              <a:gd name="T38" fmla="*/ 2147483647 w 92"/>
              <a:gd name="T39" fmla="*/ 2147483647 h 18"/>
              <a:gd name="T40" fmla="*/ 2147483647 w 92"/>
              <a:gd name="T41" fmla="*/ 2147483647 h 18"/>
              <a:gd name="T42" fmla="*/ 2147483647 w 92"/>
              <a:gd name="T43" fmla="*/ 2147483647 h 18"/>
              <a:gd name="T44" fmla="*/ 2147483647 w 92"/>
              <a:gd name="T45" fmla="*/ 2147483647 h 18"/>
              <a:gd name="T46" fmla="*/ 2147483647 w 92"/>
              <a:gd name="T47" fmla="*/ 2147483647 h 18"/>
              <a:gd name="T48" fmla="*/ 2147483647 w 92"/>
              <a:gd name="T49" fmla="*/ 2147483647 h 18"/>
              <a:gd name="T50" fmla="*/ 2147483647 w 92"/>
              <a:gd name="T51" fmla="*/ 2147483647 h 18"/>
              <a:gd name="T52" fmla="*/ 2147483647 w 92"/>
              <a:gd name="T53" fmla="*/ 2147483647 h 18"/>
              <a:gd name="T54" fmla="*/ 2147483647 w 92"/>
              <a:gd name="T55" fmla="*/ 2147483647 h 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2"/>
              <a:gd name="T85" fmla="*/ 0 h 18"/>
              <a:gd name="T86" fmla="*/ 92 w 92"/>
              <a:gd name="T87" fmla="*/ 18 h 1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2" h="18">
                <a:moveTo>
                  <a:pt x="72" y="12"/>
                </a:moveTo>
                <a:lnTo>
                  <a:pt x="72" y="18"/>
                </a:lnTo>
                <a:lnTo>
                  <a:pt x="38" y="18"/>
                </a:lnTo>
                <a:lnTo>
                  <a:pt x="28" y="18"/>
                </a:lnTo>
                <a:lnTo>
                  <a:pt x="14" y="18"/>
                </a:lnTo>
                <a:lnTo>
                  <a:pt x="10" y="16"/>
                </a:lnTo>
                <a:lnTo>
                  <a:pt x="4" y="12"/>
                </a:lnTo>
                <a:lnTo>
                  <a:pt x="0" y="10"/>
                </a:lnTo>
                <a:lnTo>
                  <a:pt x="0" y="6"/>
                </a:lnTo>
                <a:lnTo>
                  <a:pt x="0" y="4"/>
                </a:lnTo>
                <a:lnTo>
                  <a:pt x="4" y="2"/>
                </a:lnTo>
                <a:lnTo>
                  <a:pt x="10" y="0"/>
                </a:lnTo>
                <a:lnTo>
                  <a:pt x="14" y="0"/>
                </a:lnTo>
                <a:lnTo>
                  <a:pt x="20" y="4"/>
                </a:lnTo>
                <a:lnTo>
                  <a:pt x="26" y="6"/>
                </a:lnTo>
                <a:lnTo>
                  <a:pt x="32" y="6"/>
                </a:lnTo>
                <a:lnTo>
                  <a:pt x="36" y="6"/>
                </a:lnTo>
                <a:lnTo>
                  <a:pt x="36" y="4"/>
                </a:lnTo>
                <a:lnTo>
                  <a:pt x="38" y="2"/>
                </a:lnTo>
                <a:lnTo>
                  <a:pt x="40" y="2"/>
                </a:lnTo>
                <a:lnTo>
                  <a:pt x="54" y="2"/>
                </a:lnTo>
                <a:lnTo>
                  <a:pt x="68" y="4"/>
                </a:lnTo>
                <a:lnTo>
                  <a:pt x="84" y="6"/>
                </a:lnTo>
                <a:lnTo>
                  <a:pt x="90" y="8"/>
                </a:lnTo>
                <a:lnTo>
                  <a:pt x="92" y="12"/>
                </a:lnTo>
                <a:lnTo>
                  <a:pt x="82" y="16"/>
                </a:lnTo>
                <a:lnTo>
                  <a:pt x="76" y="16"/>
                </a:lnTo>
                <a:lnTo>
                  <a:pt x="72" y="1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11" name="Freeform 229"/>
          <p:cNvSpPr/>
          <p:nvPr/>
        </p:nvSpPr>
        <p:spPr bwMode="auto">
          <a:xfrm>
            <a:off x="7218363" y="1133475"/>
            <a:ext cx="65087" cy="19050"/>
          </a:xfrm>
          <a:custGeom>
            <a:avLst/>
            <a:gdLst>
              <a:gd name="T0" fmla="*/ 2147483647 w 52"/>
              <a:gd name="T1" fmla="*/ 2147483647 h 16"/>
              <a:gd name="T2" fmla="*/ 2147483647 w 52"/>
              <a:gd name="T3" fmla="*/ 2147483647 h 16"/>
              <a:gd name="T4" fmla="*/ 2147483647 w 52"/>
              <a:gd name="T5" fmla="*/ 2147483647 h 16"/>
              <a:gd name="T6" fmla="*/ 2147483647 w 52"/>
              <a:gd name="T7" fmla="*/ 2147483647 h 16"/>
              <a:gd name="T8" fmla="*/ 2147483647 w 52"/>
              <a:gd name="T9" fmla="*/ 2147483647 h 16"/>
              <a:gd name="T10" fmla="*/ 0 w 52"/>
              <a:gd name="T11" fmla="*/ 0 h 16"/>
              <a:gd name="T12" fmla="*/ 2147483647 w 52"/>
              <a:gd name="T13" fmla="*/ 0 h 16"/>
              <a:gd name="T14" fmla="*/ 2147483647 w 52"/>
              <a:gd name="T15" fmla="*/ 2147483647 h 16"/>
              <a:gd name="T16" fmla="*/ 2147483647 w 52"/>
              <a:gd name="T17" fmla="*/ 2147483647 h 16"/>
              <a:gd name="T18" fmla="*/ 2147483647 w 52"/>
              <a:gd name="T19" fmla="*/ 2147483647 h 16"/>
              <a:gd name="T20" fmla="*/ 2147483647 w 52"/>
              <a:gd name="T21" fmla="*/ 2147483647 h 16"/>
              <a:gd name="T22" fmla="*/ 2147483647 w 52"/>
              <a:gd name="T23" fmla="*/ 2147483647 h 16"/>
              <a:gd name="T24" fmla="*/ 2147483647 w 52"/>
              <a:gd name="T25" fmla="*/ 2147483647 h 16"/>
              <a:gd name="T26" fmla="*/ 2147483647 w 52"/>
              <a:gd name="T27" fmla="*/ 2147483647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
              <a:gd name="T43" fmla="*/ 0 h 16"/>
              <a:gd name="T44" fmla="*/ 52 w 52"/>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 h="16">
                <a:moveTo>
                  <a:pt x="42" y="16"/>
                </a:moveTo>
                <a:lnTo>
                  <a:pt x="32" y="16"/>
                </a:lnTo>
                <a:lnTo>
                  <a:pt x="18" y="12"/>
                </a:lnTo>
                <a:lnTo>
                  <a:pt x="6" y="8"/>
                </a:lnTo>
                <a:lnTo>
                  <a:pt x="2" y="4"/>
                </a:lnTo>
                <a:lnTo>
                  <a:pt x="0" y="0"/>
                </a:lnTo>
                <a:lnTo>
                  <a:pt x="8" y="0"/>
                </a:lnTo>
                <a:lnTo>
                  <a:pt x="18" y="4"/>
                </a:lnTo>
                <a:lnTo>
                  <a:pt x="30" y="4"/>
                </a:lnTo>
                <a:lnTo>
                  <a:pt x="42" y="6"/>
                </a:lnTo>
                <a:lnTo>
                  <a:pt x="46" y="6"/>
                </a:lnTo>
                <a:lnTo>
                  <a:pt x="52" y="8"/>
                </a:lnTo>
                <a:lnTo>
                  <a:pt x="48" y="14"/>
                </a:lnTo>
                <a:lnTo>
                  <a:pt x="42" y="1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12" name="Freeform 230"/>
          <p:cNvSpPr/>
          <p:nvPr/>
        </p:nvSpPr>
        <p:spPr bwMode="auto">
          <a:xfrm>
            <a:off x="7794625" y="1206500"/>
            <a:ext cx="47625" cy="19050"/>
          </a:xfrm>
          <a:custGeom>
            <a:avLst/>
            <a:gdLst>
              <a:gd name="T0" fmla="*/ 2147483647 w 38"/>
              <a:gd name="T1" fmla="*/ 2147483647 h 14"/>
              <a:gd name="T2" fmla="*/ 2147483647 w 38"/>
              <a:gd name="T3" fmla="*/ 2147483647 h 14"/>
              <a:gd name="T4" fmla="*/ 2147483647 w 38"/>
              <a:gd name="T5" fmla="*/ 2147483647 h 14"/>
              <a:gd name="T6" fmla="*/ 2147483647 w 38"/>
              <a:gd name="T7" fmla="*/ 2147483647 h 14"/>
              <a:gd name="T8" fmla="*/ 2147483647 w 38"/>
              <a:gd name="T9" fmla="*/ 2147483647 h 14"/>
              <a:gd name="T10" fmla="*/ 0 w 38"/>
              <a:gd name="T11" fmla="*/ 2147483647 h 14"/>
              <a:gd name="T12" fmla="*/ 2147483647 w 38"/>
              <a:gd name="T13" fmla="*/ 2147483647 h 14"/>
              <a:gd name="T14" fmla="*/ 2147483647 w 38"/>
              <a:gd name="T15" fmla="*/ 2147483647 h 14"/>
              <a:gd name="T16" fmla="*/ 2147483647 w 38"/>
              <a:gd name="T17" fmla="*/ 0 h 14"/>
              <a:gd name="T18" fmla="*/ 2147483647 w 38"/>
              <a:gd name="T19" fmla="*/ 0 h 14"/>
              <a:gd name="T20" fmla="*/ 2147483647 w 38"/>
              <a:gd name="T21" fmla="*/ 2147483647 h 14"/>
              <a:gd name="T22" fmla="*/ 2147483647 w 38"/>
              <a:gd name="T23" fmla="*/ 2147483647 h 14"/>
              <a:gd name="T24" fmla="*/ 2147483647 w 38"/>
              <a:gd name="T25" fmla="*/ 2147483647 h 14"/>
              <a:gd name="T26" fmla="*/ 2147483647 w 38"/>
              <a:gd name="T27" fmla="*/ 2147483647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4"/>
              <a:gd name="T44" fmla="*/ 38 w 38"/>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4">
                <a:moveTo>
                  <a:pt x="18" y="10"/>
                </a:moveTo>
                <a:lnTo>
                  <a:pt x="14" y="12"/>
                </a:lnTo>
                <a:lnTo>
                  <a:pt x="10" y="14"/>
                </a:lnTo>
                <a:lnTo>
                  <a:pt x="6" y="14"/>
                </a:lnTo>
                <a:lnTo>
                  <a:pt x="2" y="12"/>
                </a:lnTo>
                <a:lnTo>
                  <a:pt x="0" y="8"/>
                </a:lnTo>
                <a:lnTo>
                  <a:pt x="2" y="6"/>
                </a:lnTo>
                <a:lnTo>
                  <a:pt x="8" y="2"/>
                </a:lnTo>
                <a:lnTo>
                  <a:pt x="14" y="0"/>
                </a:lnTo>
                <a:lnTo>
                  <a:pt x="22" y="0"/>
                </a:lnTo>
                <a:lnTo>
                  <a:pt x="28" y="4"/>
                </a:lnTo>
                <a:lnTo>
                  <a:pt x="38" y="10"/>
                </a:lnTo>
                <a:lnTo>
                  <a:pt x="28" y="12"/>
                </a:lnTo>
                <a:lnTo>
                  <a:pt x="18" y="1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13" name="Freeform 231"/>
          <p:cNvSpPr/>
          <p:nvPr/>
        </p:nvSpPr>
        <p:spPr bwMode="auto">
          <a:xfrm>
            <a:off x="7662863" y="1570038"/>
            <a:ext cx="149225" cy="184150"/>
          </a:xfrm>
          <a:custGeom>
            <a:avLst/>
            <a:gdLst>
              <a:gd name="T0" fmla="*/ 0 w 120"/>
              <a:gd name="T1" fmla="*/ 0 h 146"/>
              <a:gd name="T2" fmla="*/ 2147483647 w 120"/>
              <a:gd name="T3" fmla="*/ 2147483647 h 146"/>
              <a:gd name="T4" fmla="*/ 2147483647 w 120"/>
              <a:gd name="T5" fmla="*/ 2147483647 h 146"/>
              <a:gd name="T6" fmla="*/ 2147483647 w 120"/>
              <a:gd name="T7" fmla="*/ 2147483647 h 146"/>
              <a:gd name="T8" fmla="*/ 2147483647 w 120"/>
              <a:gd name="T9" fmla="*/ 2147483647 h 146"/>
              <a:gd name="T10" fmla="*/ 2147483647 w 120"/>
              <a:gd name="T11" fmla="*/ 2147483647 h 146"/>
              <a:gd name="T12" fmla="*/ 2147483647 w 120"/>
              <a:gd name="T13" fmla="*/ 2147483647 h 146"/>
              <a:gd name="T14" fmla="*/ 2147483647 w 120"/>
              <a:gd name="T15" fmla="*/ 2147483647 h 146"/>
              <a:gd name="T16" fmla="*/ 2147483647 w 120"/>
              <a:gd name="T17" fmla="*/ 2147483647 h 146"/>
              <a:gd name="T18" fmla="*/ 2147483647 w 120"/>
              <a:gd name="T19" fmla="*/ 2147483647 h 146"/>
              <a:gd name="T20" fmla="*/ 2147483647 w 120"/>
              <a:gd name="T21" fmla="*/ 2147483647 h 146"/>
              <a:gd name="T22" fmla="*/ 2147483647 w 120"/>
              <a:gd name="T23" fmla="*/ 2147483647 h 146"/>
              <a:gd name="T24" fmla="*/ 2147483647 w 120"/>
              <a:gd name="T25" fmla="*/ 2147483647 h 146"/>
              <a:gd name="T26" fmla="*/ 2147483647 w 120"/>
              <a:gd name="T27" fmla="*/ 2147483647 h 146"/>
              <a:gd name="T28" fmla="*/ 2147483647 w 120"/>
              <a:gd name="T29" fmla="*/ 2147483647 h 146"/>
              <a:gd name="T30" fmla="*/ 2147483647 w 120"/>
              <a:gd name="T31" fmla="*/ 2147483647 h 146"/>
              <a:gd name="T32" fmla="*/ 2147483647 w 120"/>
              <a:gd name="T33" fmla="*/ 2147483647 h 146"/>
              <a:gd name="T34" fmla="*/ 2147483647 w 120"/>
              <a:gd name="T35" fmla="*/ 2147483647 h 146"/>
              <a:gd name="T36" fmla="*/ 2147483647 w 120"/>
              <a:gd name="T37" fmla="*/ 2147483647 h 146"/>
              <a:gd name="T38" fmla="*/ 2147483647 w 120"/>
              <a:gd name="T39" fmla="*/ 2147483647 h 146"/>
              <a:gd name="T40" fmla="*/ 2147483647 w 120"/>
              <a:gd name="T41" fmla="*/ 2147483647 h 146"/>
              <a:gd name="T42" fmla="*/ 2147483647 w 120"/>
              <a:gd name="T43" fmla="*/ 2147483647 h 146"/>
              <a:gd name="T44" fmla="*/ 2147483647 w 120"/>
              <a:gd name="T45" fmla="*/ 2147483647 h 146"/>
              <a:gd name="T46" fmla="*/ 2147483647 w 120"/>
              <a:gd name="T47" fmla="*/ 2147483647 h 146"/>
              <a:gd name="T48" fmla="*/ 2147483647 w 120"/>
              <a:gd name="T49" fmla="*/ 2147483647 h 146"/>
              <a:gd name="T50" fmla="*/ 2147483647 w 120"/>
              <a:gd name="T51" fmla="*/ 2147483647 h 146"/>
              <a:gd name="T52" fmla="*/ 2147483647 w 120"/>
              <a:gd name="T53" fmla="*/ 2147483647 h 146"/>
              <a:gd name="T54" fmla="*/ 2147483647 w 120"/>
              <a:gd name="T55" fmla="*/ 2147483647 h 146"/>
              <a:gd name="T56" fmla="*/ 2147483647 w 120"/>
              <a:gd name="T57" fmla="*/ 2147483647 h 146"/>
              <a:gd name="T58" fmla="*/ 2147483647 w 120"/>
              <a:gd name="T59" fmla="*/ 2147483647 h 146"/>
              <a:gd name="T60" fmla="*/ 2147483647 w 120"/>
              <a:gd name="T61" fmla="*/ 2147483647 h 146"/>
              <a:gd name="T62" fmla="*/ 0 w 120"/>
              <a:gd name="T63" fmla="*/ 0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0"/>
              <a:gd name="T97" fmla="*/ 0 h 146"/>
              <a:gd name="T98" fmla="*/ 120 w 120"/>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0" h="146">
                <a:moveTo>
                  <a:pt x="0" y="0"/>
                </a:moveTo>
                <a:lnTo>
                  <a:pt x="98" y="90"/>
                </a:lnTo>
                <a:lnTo>
                  <a:pt x="94" y="90"/>
                </a:lnTo>
                <a:lnTo>
                  <a:pt x="92" y="90"/>
                </a:lnTo>
                <a:lnTo>
                  <a:pt x="88" y="88"/>
                </a:lnTo>
                <a:lnTo>
                  <a:pt x="82" y="86"/>
                </a:lnTo>
                <a:lnTo>
                  <a:pt x="78" y="88"/>
                </a:lnTo>
                <a:lnTo>
                  <a:pt x="76" y="90"/>
                </a:lnTo>
                <a:lnTo>
                  <a:pt x="78" y="98"/>
                </a:lnTo>
                <a:lnTo>
                  <a:pt x="82" y="106"/>
                </a:lnTo>
                <a:lnTo>
                  <a:pt x="88" y="114"/>
                </a:lnTo>
                <a:lnTo>
                  <a:pt x="92" y="118"/>
                </a:lnTo>
                <a:lnTo>
                  <a:pt x="108" y="130"/>
                </a:lnTo>
                <a:lnTo>
                  <a:pt x="120" y="138"/>
                </a:lnTo>
                <a:lnTo>
                  <a:pt x="112" y="138"/>
                </a:lnTo>
                <a:lnTo>
                  <a:pt x="108" y="136"/>
                </a:lnTo>
                <a:lnTo>
                  <a:pt x="102" y="134"/>
                </a:lnTo>
                <a:lnTo>
                  <a:pt x="102" y="146"/>
                </a:lnTo>
                <a:lnTo>
                  <a:pt x="94" y="140"/>
                </a:lnTo>
                <a:lnTo>
                  <a:pt x="88" y="130"/>
                </a:lnTo>
                <a:lnTo>
                  <a:pt x="76" y="114"/>
                </a:lnTo>
                <a:lnTo>
                  <a:pt x="66" y="94"/>
                </a:lnTo>
                <a:lnTo>
                  <a:pt x="54" y="76"/>
                </a:lnTo>
                <a:lnTo>
                  <a:pt x="44" y="62"/>
                </a:lnTo>
                <a:lnTo>
                  <a:pt x="34" y="50"/>
                </a:lnTo>
                <a:lnTo>
                  <a:pt x="24" y="42"/>
                </a:lnTo>
                <a:lnTo>
                  <a:pt x="12" y="36"/>
                </a:lnTo>
                <a:lnTo>
                  <a:pt x="10" y="32"/>
                </a:lnTo>
                <a:lnTo>
                  <a:pt x="6" y="28"/>
                </a:lnTo>
                <a:lnTo>
                  <a:pt x="4" y="22"/>
                </a:lnTo>
                <a:lnTo>
                  <a:pt x="2" y="16"/>
                </a:lnTo>
                <a:lnTo>
                  <a:pt x="0"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14" name="Freeform 232"/>
          <p:cNvSpPr/>
          <p:nvPr/>
        </p:nvSpPr>
        <p:spPr bwMode="auto">
          <a:xfrm>
            <a:off x="6223000" y="1831975"/>
            <a:ext cx="285750" cy="161925"/>
          </a:xfrm>
          <a:custGeom>
            <a:avLst/>
            <a:gdLst>
              <a:gd name="T0" fmla="*/ 2147483647 w 230"/>
              <a:gd name="T1" fmla="*/ 2147483647 h 130"/>
              <a:gd name="T2" fmla="*/ 2147483647 w 230"/>
              <a:gd name="T3" fmla="*/ 2147483647 h 130"/>
              <a:gd name="T4" fmla="*/ 2147483647 w 230"/>
              <a:gd name="T5" fmla="*/ 2147483647 h 130"/>
              <a:gd name="T6" fmla="*/ 2147483647 w 230"/>
              <a:gd name="T7" fmla="*/ 2147483647 h 130"/>
              <a:gd name="T8" fmla="*/ 2147483647 w 230"/>
              <a:gd name="T9" fmla="*/ 2147483647 h 130"/>
              <a:gd name="T10" fmla="*/ 2147483647 w 230"/>
              <a:gd name="T11" fmla="*/ 2147483647 h 130"/>
              <a:gd name="T12" fmla="*/ 2147483647 w 230"/>
              <a:gd name="T13" fmla="*/ 2147483647 h 130"/>
              <a:gd name="T14" fmla="*/ 2147483647 w 230"/>
              <a:gd name="T15" fmla="*/ 2147483647 h 130"/>
              <a:gd name="T16" fmla="*/ 2147483647 w 230"/>
              <a:gd name="T17" fmla="*/ 2147483647 h 130"/>
              <a:gd name="T18" fmla="*/ 2147483647 w 230"/>
              <a:gd name="T19" fmla="*/ 2147483647 h 130"/>
              <a:gd name="T20" fmla="*/ 2147483647 w 230"/>
              <a:gd name="T21" fmla="*/ 2147483647 h 130"/>
              <a:gd name="T22" fmla="*/ 2147483647 w 230"/>
              <a:gd name="T23" fmla="*/ 2147483647 h 130"/>
              <a:gd name="T24" fmla="*/ 2147483647 w 230"/>
              <a:gd name="T25" fmla="*/ 2147483647 h 130"/>
              <a:gd name="T26" fmla="*/ 2147483647 w 230"/>
              <a:gd name="T27" fmla="*/ 2147483647 h 130"/>
              <a:gd name="T28" fmla="*/ 2147483647 w 230"/>
              <a:gd name="T29" fmla="*/ 2147483647 h 130"/>
              <a:gd name="T30" fmla="*/ 2147483647 w 230"/>
              <a:gd name="T31" fmla="*/ 2147483647 h 130"/>
              <a:gd name="T32" fmla="*/ 2147483647 w 230"/>
              <a:gd name="T33" fmla="*/ 2147483647 h 130"/>
              <a:gd name="T34" fmla="*/ 2147483647 w 230"/>
              <a:gd name="T35" fmla="*/ 2147483647 h 130"/>
              <a:gd name="T36" fmla="*/ 2147483647 w 230"/>
              <a:gd name="T37" fmla="*/ 2147483647 h 130"/>
              <a:gd name="T38" fmla="*/ 2147483647 w 230"/>
              <a:gd name="T39" fmla="*/ 2147483647 h 130"/>
              <a:gd name="T40" fmla="*/ 2147483647 w 230"/>
              <a:gd name="T41" fmla="*/ 2147483647 h 130"/>
              <a:gd name="T42" fmla="*/ 2147483647 w 230"/>
              <a:gd name="T43" fmla="*/ 2147483647 h 130"/>
              <a:gd name="T44" fmla="*/ 2147483647 w 230"/>
              <a:gd name="T45" fmla="*/ 2147483647 h 130"/>
              <a:gd name="T46" fmla="*/ 2147483647 w 230"/>
              <a:gd name="T47" fmla="*/ 2147483647 h 130"/>
              <a:gd name="T48" fmla="*/ 2147483647 w 230"/>
              <a:gd name="T49" fmla="*/ 2147483647 h 130"/>
              <a:gd name="T50" fmla="*/ 2147483647 w 230"/>
              <a:gd name="T51" fmla="*/ 2147483647 h 130"/>
              <a:gd name="T52" fmla="*/ 2147483647 w 230"/>
              <a:gd name="T53" fmla="*/ 2147483647 h 130"/>
              <a:gd name="T54" fmla="*/ 0 w 230"/>
              <a:gd name="T55" fmla="*/ 2147483647 h 130"/>
              <a:gd name="T56" fmla="*/ 2147483647 w 230"/>
              <a:gd name="T57" fmla="*/ 2147483647 h 130"/>
              <a:gd name="T58" fmla="*/ 2147483647 w 230"/>
              <a:gd name="T59" fmla="*/ 2147483647 h 130"/>
              <a:gd name="T60" fmla="*/ 2147483647 w 230"/>
              <a:gd name="T61" fmla="*/ 2147483647 h 130"/>
              <a:gd name="T62" fmla="*/ 2147483647 w 230"/>
              <a:gd name="T63" fmla="*/ 2147483647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0"/>
              <a:gd name="T97" fmla="*/ 0 h 130"/>
              <a:gd name="T98" fmla="*/ 230 w 230"/>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0" h="130">
                <a:moveTo>
                  <a:pt x="6" y="6"/>
                </a:moveTo>
                <a:lnTo>
                  <a:pt x="18" y="6"/>
                </a:lnTo>
                <a:lnTo>
                  <a:pt x="28" y="10"/>
                </a:lnTo>
                <a:lnTo>
                  <a:pt x="42" y="22"/>
                </a:lnTo>
                <a:lnTo>
                  <a:pt x="50" y="22"/>
                </a:lnTo>
                <a:lnTo>
                  <a:pt x="66" y="24"/>
                </a:lnTo>
                <a:lnTo>
                  <a:pt x="66" y="14"/>
                </a:lnTo>
                <a:lnTo>
                  <a:pt x="78" y="4"/>
                </a:lnTo>
                <a:lnTo>
                  <a:pt x="88" y="0"/>
                </a:lnTo>
                <a:lnTo>
                  <a:pt x="104" y="6"/>
                </a:lnTo>
                <a:lnTo>
                  <a:pt x="110" y="12"/>
                </a:lnTo>
                <a:lnTo>
                  <a:pt x="112" y="18"/>
                </a:lnTo>
                <a:lnTo>
                  <a:pt x="114" y="22"/>
                </a:lnTo>
                <a:lnTo>
                  <a:pt x="114" y="26"/>
                </a:lnTo>
                <a:lnTo>
                  <a:pt x="120" y="28"/>
                </a:lnTo>
                <a:lnTo>
                  <a:pt x="130" y="28"/>
                </a:lnTo>
                <a:lnTo>
                  <a:pt x="140" y="28"/>
                </a:lnTo>
                <a:lnTo>
                  <a:pt x="146" y="38"/>
                </a:lnTo>
                <a:lnTo>
                  <a:pt x="158" y="52"/>
                </a:lnTo>
                <a:lnTo>
                  <a:pt x="170" y="60"/>
                </a:lnTo>
                <a:lnTo>
                  <a:pt x="180" y="68"/>
                </a:lnTo>
                <a:lnTo>
                  <a:pt x="192" y="70"/>
                </a:lnTo>
                <a:lnTo>
                  <a:pt x="204" y="80"/>
                </a:lnTo>
                <a:lnTo>
                  <a:pt x="216" y="84"/>
                </a:lnTo>
                <a:lnTo>
                  <a:pt x="222" y="86"/>
                </a:lnTo>
                <a:lnTo>
                  <a:pt x="226" y="86"/>
                </a:lnTo>
                <a:lnTo>
                  <a:pt x="228" y="88"/>
                </a:lnTo>
                <a:lnTo>
                  <a:pt x="230" y="96"/>
                </a:lnTo>
                <a:lnTo>
                  <a:pt x="230" y="100"/>
                </a:lnTo>
                <a:lnTo>
                  <a:pt x="220" y="100"/>
                </a:lnTo>
                <a:lnTo>
                  <a:pt x="212" y="96"/>
                </a:lnTo>
                <a:lnTo>
                  <a:pt x="206" y="92"/>
                </a:lnTo>
                <a:lnTo>
                  <a:pt x="196" y="108"/>
                </a:lnTo>
                <a:lnTo>
                  <a:pt x="186" y="122"/>
                </a:lnTo>
                <a:lnTo>
                  <a:pt x="178" y="128"/>
                </a:lnTo>
                <a:lnTo>
                  <a:pt x="170" y="130"/>
                </a:lnTo>
                <a:lnTo>
                  <a:pt x="160" y="128"/>
                </a:lnTo>
                <a:lnTo>
                  <a:pt x="150" y="128"/>
                </a:lnTo>
                <a:lnTo>
                  <a:pt x="150" y="120"/>
                </a:lnTo>
                <a:lnTo>
                  <a:pt x="148" y="112"/>
                </a:lnTo>
                <a:lnTo>
                  <a:pt x="140" y="108"/>
                </a:lnTo>
                <a:lnTo>
                  <a:pt x="132" y="106"/>
                </a:lnTo>
                <a:lnTo>
                  <a:pt x="122" y="100"/>
                </a:lnTo>
                <a:lnTo>
                  <a:pt x="108" y="92"/>
                </a:lnTo>
                <a:lnTo>
                  <a:pt x="92" y="80"/>
                </a:lnTo>
                <a:lnTo>
                  <a:pt x="78" y="74"/>
                </a:lnTo>
                <a:lnTo>
                  <a:pt x="66" y="76"/>
                </a:lnTo>
                <a:lnTo>
                  <a:pt x="54" y="76"/>
                </a:lnTo>
                <a:lnTo>
                  <a:pt x="46" y="82"/>
                </a:lnTo>
                <a:lnTo>
                  <a:pt x="30" y="92"/>
                </a:lnTo>
                <a:lnTo>
                  <a:pt x="28" y="80"/>
                </a:lnTo>
                <a:lnTo>
                  <a:pt x="24" y="68"/>
                </a:lnTo>
                <a:lnTo>
                  <a:pt x="18" y="62"/>
                </a:lnTo>
                <a:lnTo>
                  <a:pt x="8" y="52"/>
                </a:lnTo>
                <a:lnTo>
                  <a:pt x="0" y="42"/>
                </a:lnTo>
                <a:lnTo>
                  <a:pt x="0" y="36"/>
                </a:lnTo>
                <a:lnTo>
                  <a:pt x="2" y="28"/>
                </a:lnTo>
                <a:lnTo>
                  <a:pt x="8" y="30"/>
                </a:lnTo>
                <a:lnTo>
                  <a:pt x="12" y="36"/>
                </a:lnTo>
                <a:lnTo>
                  <a:pt x="22" y="36"/>
                </a:lnTo>
                <a:lnTo>
                  <a:pt x="24" y="32"/>
                </a:lnTo>
                <a:lnTo>
                  <a:pt x="22" y="22"/>
                </a:lnTo>
                <a:lnTo>
                  <a:pt x="18" y="16"/>
                </a:lnTo>
                <a:lnTo>
                  <a:pt x="10" y="10"/>
                </a:lnTo>
                <a:lnTo>
                  <a:pt x="6" y="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15" name="Freeform 233"/>
          <p:cNvSpPr/>
          <p:nvPr/>
        </p:nvSpPr>
        <p:spPr bwMode="auto">
          <a:xfrm>
            <a:off x="6554788" y="1819275"/>
            <a:ext cx="158750" cy="90488"/>
          </a:xfrm>
          <a:custGeom>
            <a:avLst/>
            <a:gdLst>
              <a:gd name="T0" fmla="*/ 2147483647 w 126"/>
              <a:gd name="T1" fmla="*/ 2147483647 h 72"/>
              <a:gd name="T2" fmla="*/ 2147483647 w 126"/>
              <a:gd name="T3" fmla="*/ 2147483647 h 72"/>
              <a:gd name="T4" fmla="*/ 2147483647 w 126"/>
              <a:gd name="T5" fmla="*/ 2147483647 h 72"/>
              <a:gd name="T6" fmla="*/ 2147483647 w 126"/>
              <a:gd name="T7" fmla="*/ 2147483647 h 72"/>
              <a:gd name="T8" fmla="*/ 2147483647 w 126"/>
              <a:gd name="T9" fmla="*/ 2147483647 h 72"/>
              <a:gd name="T10" fmla="*/ 2147483647 w 126"/>
              <a:gd name="T11" fmla="*/ 2147483647 h 72"/>
              <a:gd name="T12" fmla="*/ 2147483647 w 126"/>
              <a:gd name="T13" fmla="*/ 2147483647 h 72"/>
              <a:gd name="T14" fmla="*/ 2147483647 w 126"/>
              <a:gd name="T15" fmla="*/ 2147483647 h 72"/>
              <a:gd name="T16" fmla="*/ 2147483647 w 126"/>
              <a:gd name="T17" fmla="*/ 2147483647 h 72"/>
              <a:gd name="T18" fmla="*/ 0 w 126"/>
              <a:gd name="T19" fmla="*/ 2147483647 h 72"/>
              <a:gd name="T20" fmla="*/ 2147483647 w 126"/>
              <a:gd name="T21" fmla="*/ 2147483647 h 72"/>
              <a:gd name="T22" fmla="*/ 2147483647 w 126"/>
              <a:gd name="T23" fmla="*/ 2147483647 h 72"/>
              <a:gd name="T24" fmla="*/ 2147483647 w 126"/>
              <a:gd name="T25" fmla="*/ 2147483647 h 72"/>
              <a:gd name="T26" fmla="*/ 2147483647 w 126"/>
              <a:gd name="T27" fmla="*/ 2147483647 h 72"/>
              <a:gd name="T28" fmla="*/ 2147483647 w 126"/>
              <a:gd name="T29" fmla="*/ 2147483647 h 72"/>
              <a:gd name="T30" fmla="*/ 2147483647 w 126"/>
              <a:gd name="T31" fmla="*/ 2147483647 h 72"/>
              <a:gd name="T32" fmla="*/ 2147483647 w 126"/>
              <a:gd name="T33" fmla="*/ 2147483647 h 72"/>
              <a:gd name="T34" fmla="*/ 2147483647 w 126"/>
              <a:gd name="T35" fmla="*/ 2147483647 h 72"/>
              <a:gd name="T36" fmla="*/ 2147483647 w 126"/>
              <a:gd name="T37" fmla="*/ 0 h 72"/>
              <a:gd name="T38" fmla="*/ 2147483647 w 126"/>
              <a:gd name="T39" fmla="*/ 2147483647 h 72"/>
              <a:gd name="T40" fmla="*/ 2147483647 w 126"/>
              <a:gd name="T41" fmla="*/ 2147483647 h 72"/>
              <a:gd name="T42" fmla="*/ 2147483647 w 126"/>
              <a:gd name="T43" fmla="*/ 2147483647 h 72"/>
              <a:gd name="T44" fmla="*/ 2147483647 w 126"/>
              <a:gd name="T45" fmla="*/ 2147483647 h 72"/>
              <a:gd name="T46" fmla="*/ 2147483647 w 126"/>
              <a:gd name="T47" fmla="*/ 2147483647 h 72"/>
              <a:gd name="T48" fmla="*/ 2147483647 w 126"/>
              <a:gd name="T49" fmla="*/ 2147483647 h 72"/>
              <a:gd name="T50" fmla="*/ 2147483647 w 126"/>
              <a:gd name="T51" fmla="*/ 2147483647 h 72"/>
              <a:gd name="T52" fmla="*/ 2147483647 w 126"/>
              <a:gd name="T53" fmla="*/ 2147483647 h 72"/>
              <a:gd name="T54" fmla="*/ 2147483647 w 126"/>
              <a:gd name="T55" fmla="*/ 2147483647 h 72"/>
              <a:gd name="T56" fmla="*/ 2147483647 w 126"/>
              <a:gd name="T57" fmla="*/ 2147483647 h 72"/>
              <a:gd name="T58" fmla="*/ 2147483647 w 126"/>
              <a:gd name="T59" fmla="*/ 2147483647 h 72"/>
              <a:gd name="T60" fmla="*/ 2147483647 w 126"/>
              <a:gd name="T61" fmla="*/ 2147483647 h 72"/>
              <a:gd name="T62" fmla="*/ 2147483647 w 126"/>
              <a:gd name="T63" fmla="*/ 2147483647 h 72"/>
              <a:gd name="T64" fmla="*/ 2147483647 w 126"/>
              <a:gd name="T65" fmla="*/ 2147483647 h 72"/>
              <a:gd name="T66" fmla="*/ 2147483647 w 126"/>
              <a:gd name="T67" fmla="*/ 2147483647 h 72"/>
              <a:gd name="T68" fmla="*/ 2147483647 w 126"/>
              <a:gd name="T69" fmla="*/ 2147483647 h 72"/>
              <a:gd name="T70" fmla="*/ 2147483647 w 126"/>
              <a:gd name="T71" fmla="*/ 2147483647 h 72"/>
              <a:gd name="T72" fmla="*/ 2147483647 w 126"/>
              <a:gd name="T73" fmla="*/ 2147483647 h 72"/>
              <a:gd name="T74" fmla="*/ 2147483647 w 126"/>
              <a:gd name="T75" fmla="*/ 2147483647 h 72"/>
              <a:gd name="T76" fmla="*/ 2147483647 w 126"/>
              <a:gd name="T77" fmla="*/ 2147483647 h 72"/>
              <a:gd name="T78" fmla="*/ 2147483647 w 126"/>
              <a:gd name="T79" fmla="*/ 2147483647 h 72"/>
              <a:gd name="T80" fmla="*/ 2147483647 w 126"/>
              <a:gd name="T81" fmla="*/ 2147483647 h 72"/>
              <a:gd name="T82" fmla="*/ 2147483647 w 126"/>
              <a:gd name="T83" fmla="*/ 2147483647 h 72"/>
              <a:gd name="T84" fmla="*/ 2147483647 w 126"/>
              <a:gd name="T85" fmla="*/ 2147483647 h 72"/>
              <a:gd name="T86" fmla="*/ 2147483647 w 126"/>
              <a:gd name="T87" fmla="*/ 2147483647 h 72"/>
              <a:gd name="T88" fmla="*/ 2147483647 w 126"/>
              <a:gd name="T89" fmla="*/ 2147483647 h 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6"/>
              <a:gd name="T136" fmla="*/ 0 h 72"/>
              <a:gd name="T137" fmla="*/ 126 w 126"/>
              <a:gd name="T138" fmla="*/ 72 h 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6" h="72">
                <a:moveTo>
                  <a:pt x="12" y="60"/>
                </a:moveTo>
                <a:lnTo>
                  <a:pt x="20" y="58"/>
                </a:lnTo>
                <a:lnTo>
                  <a:pt x="28" y="56"/>
                </a:lnTo>
                <a:lnTo>
                  <a:pt x="36" y="52"/>
                </a:lnTo>
                <a:lnTo>
                  <a:pt x="42" y="44"/>
                </a:lnTo>
                <a:lnTo>
                  <a:pt x="32" y="40"/>
                </a:lnTo>
                <a:lnTo>
                  <a:pt x="20" y="32"/>
                </a:lnTo>
                <a:lnTo>
                  <a:pt x="16" y="36"/>
                </a:lnTo>
                <a:lnTo>
                  <a:pt x="6" y="34"/>
                </a:lnTo>
                <a:lnTo>
                  <a:pt x="0" y="32"/>
                </a:lnTo>
                <a:lnTo>
                  <a:pt x="2" y="28"/>
                </a:lnTo>
                <a:lnTo>
                  <a:pt x="6" y="20"/>
                </a:lnTo>
                <a:lnTo>
                  <a:pt x="6" y="8"/>
                </a:lnTo>
                <a:lnTo>
                  <a:pt x="18" y="6"/>
                </a:lnTo>
                <a:lnTo>
                  <a:pt x="24" y="8"/>
                </a:lnTo>
                <a:lnTo>
                  <a:pt x="30" y="10"/>
                </a:lnTo>
                <a:lnTo>
                  <a:pt x="38" y="12"/>
                </a:lnTo>
                <a:lnTo>
                  <a:pt x="38" y="4"/>
                </a:lnTo>
                <a:lnTo>
                  <a:pt x="48" y="0"/>
                </a:lnTo>
                <a:lnTo>
                  <a:pt x="56" y="2"/>
                </a:lnTo>
                <a:lnTo>
                  <a:pt x="62" y="4"/>
                </a:lnTo>
                <a:lnTo>
                  <a:pt x="68" y="6"/>
                </a:lnTo>
                <a:lnTo>
                  <a:pt x="86" y="6"/>
                </a:lnTo>
                <a:lnTo>
                  <a:pt x="100" y="6"/>
                </a:lnTo>
                <a:lnTo>
                  <a:pt x="112" y="6"/>
                </a:lnTo>
                <a:lnTo>
                  <a:pt x="126" y="12"/>
                </a:lnTo>
                <a:lnTo>
                  <a:pt x="122" y="18"/>
                </a:lnTo>
                <a:lnTo>
                  <a:pt x="118" y="24"/>
                </a:lnTo>
                <a:lnTo>
                  <a:pt x="114" y="30"/>
                </a:lnTo>
                <a:lnTo>
                  <a:pt x="106" y="36"/>
                </a:lnTo>
                <a:lnTo>
                  <a:pt x="100" y="42"/>
                </a:lnTo>
                <a:lnTo>
                  <a:pt x="88" y="50"/>
                </a:lnTo>
                <a:lnTo>
                  <a:pt x="76" y="52"/>
                </a:lnTo>
                <a:lnTo>
                  <a:pt x="68" y="52"/>
                </a:lnTo>
                <a:lnTo>
                  <a:pt x="60" y="56"/>
                </a:lnTo>
                <a:lnTo>
                  <a:pt x="56" y="58"/>
                </a:lnTo>
                <a:lnTo>
                  <a:pt x="50" y="64"/>
                </a:lnTo>
                <a:lnTo>
                  <a:pt x="50" y="68"/>
                </a:lnTo>
                <a:lnTo>
                  <a:pt x="44" y="72"/>
                </a:lnTo>
                <a:lnTo>
                  <a:pt x="38" y="72"/>
                </a:lnTo>
                <a:lnTo>
                  <a:pt x="30" y="72"/>
                </a:lnTo>
                <a:lnTo>
                  <a:pt x="24" y="70"/>
                </a:lnTo>
                <a:lnTo>
                  <a:pt x="18" y="70"/>
                </a:lnTo>
                <a:lnTo>
                  <a:pt x="10" y="70"/>
                </a:lnTo>
                <a:lnTo>
                  <a:pt x="12" y="6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16" name="Freeform 234"/>
          <p:cNvSpPr/>
          <p:nvPr/>
        </p:nvSpPr>
        <p:spPr bwMode="auto">
          <a:xfrm>
            <a:off x="6272213" y="1763713"/>
            <a:ext cx="334962" cy="193675"/>
          </a:xfrm>
          <a:custGeom>
            <a:avLst/>
            <a:gdLst>
              <a:gd name="T0" fmla="*/ 0 w 270"/>
              <a:gd name="T1" fmla="*/ 2147483647 h 154"/>
              <a:gd name="T2" fmla="*/ 2147483647 w 270"/>
              <a:gd name="T3" fmla="*/ 2147483647 h 154"/>
              <a:gd name="T4" fmla="*/ 2147483647 w 270"/>
              <a:gd name="T5" fmla="*/ 2147483647 h 154"/>
              <a:gd name="T6" fmla="*/ 2147483647 w 270"/>
              <a:gd name="T7" fmla="*/ 2147483647 h 154"/>
              <a:gd name="T8" fmla="*/ 2147483647 w 270"/>
              <a:gd name="T9" fmla="*/ 2147483647 h 154"/>
              <a:gd name="T10" fmla="*/ 2147483647 w 270"/>
              <a:gd name="T11" fmla="*/ 2147483647 h 154"/>
              <a:gd name="T12" fmla="*/ 2147483647 w 270"/>
              <a:gd name="T13" fmla="*/ 2147483647 h 154"/>
              <a:gd name="T14" fmla="*/ 2147483647 w 270"/>
              <a:gd name="T15" fmla="*/ 2147483647 h 154"/>
              <a:gd name="T16" fmla="*/ 2147483647 w 270"/>
              <a:gd name="T17" fmla="*/ 2147483647 h 154"/>
              <a:gd name="T18" fmla="*/ 2147483647 w 270"/>
              <a:gd name="T19" fmla="*/ 2147483647 h 154"/>
              <a:gd name="T20" fmla="*/ 2147483647 w 270"/>
              <a:gd name="T21" fmla="*/ 2147483647 h 154"/>
              <a:gd name="T22" fmla="*/ 2147483647 w 270"/>
              <a:gd name="T23" fmla="*/ 2147483647 h 154"/>
              <a:gd name="T24" fmla="*/ 2147483647 w 270"/>
              <a:gd name="T25" fmla="*/ 2147483647 h 154"/>
              <a:gd name="T26" fmla="*/ 2147483647 w 270"/>
              <a:gd name="T27" fmla="*/ 2147483647 h 154"/>
              <a:gd name="T28" fmla="*/ 2147483647 w 270"/>
              <a:gd name="T29" fmla="*/ 2147483647 h 154"/>
              <a:gd name="T30" fmla="*/ 2147483647 w 270"/>
              <a:gd name="T31" fmla="*/ 2147483647 h 154"/>
              <a:gd name="T32" fmla="*/ 2147483647 w 270"/>
              <a:gd name="T33" fmla="*/ 2147483647 h 154"/>
              <a:gd name="T34" fmla="*/ 2147483647 w 270"/>
              <a:gd name="T35" fmla="*/ 2147483647 h 154"/>
              <a:gd name="T36" fmla="*/ 2147483647 w 270"/>
              <a:gd name="T37" fmla="*/ 2147483647 h 154"/>
              <a:gd name="T38" fmla="*/ 2147483647 w 270"/>
              <a:gd name="T39" fmla="*/ 2147483647 h 154"/>
              <a:gd name="T40" fmla="*/ 2147483647 w 270"/>
              <a:gd name="T41" fmla="*/ 2147483647 h 154"/>
              <a:gd name="T42" fmla="*/ 2147483647 w 270"/>
              <a:gd name="T43" fmla="*/ 2147483647 h 154"/>
              <a:gd name="T44" fmla="*/ 2147483647 w 270"/>
              <a:gd name="T45" fmla="*/ 2147483647 h 154"/>
              <a:gd name="T46" fmla="*/ 2147483647 w 270"/>
              <a:gd name="T47" fmla="*/ 2147483647 h 154"/>
              <a:gd name="T48" fmla="*/ 2147483647 w 270"/>
              <a:gd name="T49" fmla="*/ 2147483647 h 154"/>
              <a:gd name="T50" fmla="*/ 2147483647 w 270"/>
              <a:gd name="T51" fmla="*/ 2147483647 h 154"/>
              <a:gd name="T52" fmla="*/ 2147483647 w 270"/>
              <a:gd name="T53" fmla="*/ 2147483647 h 154"/>
              <a:gd name="T54" fmla="*/ 2147483647 w 270"/>
              <a:gd name="T55" fmla="*/ 2147483647 h 154"/>
              <a:gd name="T56" fmla="*/ 2147483647 w 270"/>
              <a:gd name="T57" fmla="*/ 2147483647 h 154"/>
              <a:gd name="T58" fmla="*/ 2147483647 w 270"/>
              <a:gd name="T59" fmla="*/ 2147483647 h 154"/>
              <a:gd name="T60" fmla="*/ 2147483647 w 270"/>
              <a:gd name="T61" fmla="*/ 2147483647 h 154"/>
              <a:gd name="T62" fmla="*/ 2147483647 w 270"/>
              <a:gd name="T63" fmla="*/ 2147483647 h 154"/>
              <a:gd name="T64" fmla="*/ 2147483647 w 270"/>
              <a:gd name="T65" fmla="*/ 2147483647 h 154"/>
              <a:gd name="T66" fmla="*/ 2147483647 w 270"/>
              <a:gd name="T67" fmla="*/ 2147483647 h 154"/>
              <a:gd name="T68" fmla="*/ 2147483647 w 270"/>
              <a:gd name="T69" fmla="*/ 2147483647 h 154"/>
              <a:gd name="T70" fmla="*/ 2147483647 w 270"/>
              <a:gd name="T71" fmla="*/ 2147483647 h 154"/>
              <a:gd name="T72" fmla="*/ 2147483647 w 270"/>
              <a:gd name="T73" fmla="*/ 2147483647 h 154"/>
              <a:gd name="T74" fmla="*/ 2147483647 w 270"/>
              <a:gd name="T75" fmla="*/ 2147483647 h 1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0"/>
              <a:gd name="T115" fmla="*/ 0 h 154"/>
              <a:gd name="T116" fmla="*/ 270 w 270"/>
              <a:gd name="T117" fmla="*/ 154 h 1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0" h="154">
                <a:moveTo>
                  <a:pt x="10" y="76"/>
                </a:moveTo>
                <a:lnTo>
                  <a:pt x="0" y="10"/>
                </a:lnTo>
                <a:lnTo>
                  <a:pt x="34" y="0"/>
                </a:lnTo>
                <a:lnTo>
                  <a:pt x="74" y="18"/>
                </a:lnTo>
                <a:lnTo>
                  <a:pt x="92" y="40"/>
                </a:lnTo>
                <a:lnTo>
                  <a:pt x="110" y="38"/>
                </a:lnTo>
                <a:lnTo>
                  <a:pt x="124" y="36"/>
                </a:lnTo>
                <a:lnTo>
                  <a:pt x="136" y="36"/>
                </a:lnTo>
                <a:lnTo>
                  <a:pt x="146" y="44"/>
                </a:lnTo>
                <a:lnTo>
                  <a:pt x="152" y="50"/>
                </a:lnTo>
                <a:lnTo>
                  <a:pt x="158" y="56"/>
                </a:lnTo>
                <a:lnTo>
                  <a:pt x="160" y="62"/>
                </a:lnTo>
                <a:lnTo>
                  <a:pt x="162" y="66"/>
                </a:lnTo>
                <a:lnTo>
                  <a:pt x="170" y="68"/>
                </a:lnTo>
                <a:lnTo>
                  <a:pt x="174" y="82"/>
                </a:lnTo>
                <a:lnTo>
                  <a:pt x="194" y="82"/>
                </a:lnTo>
                <a:lnTo>
                  <a:pt x="196" y="90"/>
                </a:lnTo>
                <a:lnTo>
                  <a:pt x="202" y="92"/>
                </a:lnTo>
                <a:lnTo>
                  <a:pt x="208" y="82"/>
                </a:lnTo>
                <a:lnTo>
                  <a:pt x="214" y="74"/>
                </a:lnTo>
                <a:lnTo>
                  <a:pt x="218" y="72"/>
                </a:lnTo>
                <a:lnTo>
                  <a:pt x="228" y="64"/>
                </a:lnTo>
                <a:lnTo>
                  <a:pt x="234" y="64"/>
                </a:lnTo>
                <a:lnTo>
                  <a:pt x="230" y="72"/>
                </a:lnTo>
                <a:lnTo>
                  <a:pt x="228" y="76"/>
                </a:lnTo>
                <a:lnTo>
                  <a:pt x="232" y="78"/>
                </a:lnTo>
                <a:lnTo>
                  <a:pt x="234" y="78"/>
                </a:lnTo>
                <a:lnTo>
                  <a:pt x="244" y="80"/>
                </a:lnTo>
                <a:lnTo>
                  <a:pt x="248" y="76"/>
                </a:lnTo>
                <a:lnTo>
                  <a:pt x="260" y="84"/>
                </a:lnTo>
                <a:lnTo>
                  <a:pt x="270" y="88"/>
                </a:lnTo>
                <a:lnTo>
                  <a:pt x="264" y="96"/>
                </a:lnTo>
                <a:lnTo>
                  <a:pt x="254" y="100"/>
                </a:lnTo>
                <a:lnTo>
                  <a:pt x="240" y="104"/>
                </a:lnTo>
                <a:lnTo>
                  <a:pt x="234" y="102"/>
                </a:lnTo>
                <a:lnTo>
                  <a:pt x="226" y="102"/>
                </a:lnTo>
                <a:lnTo>
                  <a:pt x="238" y="96"/>
                </a:lnTo>
                <a:lnTo>
                  <a:pt x="238" y="92"/>
                </a:lnTo>
                <a:lnTo>
                  <a:pt x="230" y="86"/>
                </a:lnTo>
                <a:lnTo>
                  <a:pt x="226" y="92"/>
                </a:lnTo>
                <a:lnTo>
                  <a:pt x="216" y="90"/>
                </a:lnTo>
                <a:lnTo>
                  <a:pt x="216" y="100"/>
                </a:lnTo>
                <a:lnTo>
                  <a:pt x="210" y="102"/>
                </a:lnTo>
                <a:lnTo>
                  <a:pt x="208" y="112"/>
                </a:lnTo>
                <a:lnTo>
                  <a:pt x="194" y="112"/>
                </a:lnTo>
                <a:lnTo>
                  <a:pt x="194" y="118"/>
                </a:lnTo>
                <a:lnTo>
                  <a:pt x="196" y="120"/>
                </a:lnTo>
                <a:lnTo>
                  <a:pt x="200" y="124"/>
                </a:lnTo>
                <a:lnTo>
                  <a:pt x="206" y="128"/>
                </a:lnTo>
                <a:lnTo>
                  <a:pt x="210" y="132"/>
                </a:lnTo>
                <a:lnTo>
                  <a:pt x="210" y="142"/>
                </a:lnTo>
                <a:lnTo>
                  <a:pt x="206" y="152"/>
                </a:lnTo>
                <a:lnTo>
                  <a:pt x="200" y="154"/>
                </a:lnTo>
                <a:lnTo>
                  <a:pt x="190" y="152"/>
                </a:lnTo>
                <a:lnTo>
                  <a:pt x="188" y="142"/>
                </a:lnTo>
                <a:lnTo>
                  <a:pt x="182" y="138"/>
                </a:lnTo>
                <a:lnTo>
                  <a:pt x="176" y="138"/>
                </a:lnTo>
                <a:lnTo>
                  <a:pt x="164" y="134"/>
                </a:lnTo>
                <a:lnTo>
                  <a:pt x="152" y="124"/>
                </a:lnTo>
                <a:lnTo>
                  <a:pt x="140" y="122"/>
                </a:lnTo>
                <a:lnTo>
                  <a:pt x="130" y="114"/>
                </a:lnTo>
                <a:lnTo>
                  <a:pt x="118" y="106"/>
                </a:lnTo>
                <a:lnTo>
                  <a:pt x="110" y="96"/>
                </a:lnTo>
                <a:lnTo>
                  <a:pt x="104" y="88"/>
                </a:lnTo>
                <a:lnTo>
                  <a:pt x="100" y="82"/>
                </a:lnTo>
                <a:lnTo>
                  <a:pt x="80" y="82"/>
                </a:lnTo>
                <a:lnTo>
                  <a:pt x="74" y="80"/>
                </a:lnTo>
                <a:lnTo>
                  <a:pt x="72" y="72"/>
                </a:lnTo>
                <a:lnTo>
                  <a:pt x="70" y="66"/>
                </a:lnTo>
                <a:lnTo>
                  <a:pt x="64" y="60"/>
                </a:lnTo>
                <a:lnTo>
                  <a:pt x="48" y="54"/>
                </a:lnTo>
                <a:lnTo>
                  <a:pt x="38" y="58"/>
                </a:lnTo>
                <a:lnTo>
                  <a:pt x="26" y="68"/>
                </a:lnTo>
                <a:lnTo>
                  <a:pt x="26" y="74"/>
                </a:lnTo>
                <a:lnTo>
                  <a:pt x="26" y="78"/>
                </a:lnTo>
                <a:lnTo>
                  <a:pt x="10" y="7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grpSp>
        <p:nvGrpSpPr>
          <p:cNvPr id="17608" name="组合 3"/>
          <p:cNvGrpSpPr/>
          <p:nvPr/>
        </p:nvGrpSpPr>
        <p:grpSpPr bwMode="auto">
          <a:xfrm>
            <a:off x="6083300" y="1539875"/>
            <a:ext cx="1555750" cy="798513"/>
            <a:chOff x="6345859" y="1573987"/>
            <a:chExt cx="1556414" cy="799267"/>
          </a:xfrm>
        </p:grpSpPr>
        <p:sp>
          <p:nvSpPr>
            <p:cNvPr id="16" name="Freeform 243"/>
            <p:cNvSpPr/>
            <p:nvPr/>
          </p:nvSpPr>
          <p:spPr bwMode="auto">
            <a:xfrm>
              <a:off x="6881075" y="1620068"/>
              <a:ext cx="1021198" cy="753186"/>
            </a:xfrm>
            <a:custGeom>
              <a:avLst/>
              <a:gdLst>
                <a:gd name="T0" fmla="*/ 2147483647 w 820"/>
                <a:gd name="T1" fmla="*/ 2147483647 h 600"/>
                <a:gd name="T2" fmla="*/ 2147483647 w 820"/>
                <a:gd name="T3" fmla="*/ 2147483647 h 600"/>
                <a:gd name="T4" fmla="*/ 2147483647 w 820"/>
                <a:gd name="T5" fmla="*/ 2147483647 h 600"/>
                <a:gd name="T6" fmla="*/ 2147483647 w 820"/>
                <a:gd name="T7" fmla="*/ 2147483647 h 600"/>
                <a:gd name="T8" fmla="*/ 2147483647 w 820"/>
                <a:gd name="T9" fmla="*/ 2147483647 h 600"/>
                <a:gd name="T10" fmla="*/ 2147483647 w 820"/>
                <a:gd name="T11" fmla="*/ 2147483647 h 600"/>
                <a:gd name="T12" fmla="*/ 2147483647 w 820"/>
                <a:gd name="T13" fmla="*/ 2147483647 h 600"/>
                <a:gd name="T14" fmla="*/ 2147483647 w 820"/>
                <a:gd name="T15" fmla="*/ 2147483647 h 600"/>
                <a:gd name="T16" fmla="*/ 2147483647 w 820"/>
                <a:gd name="T17" fmla="*/ 2147483647 h 600"/>
                <a:gd name="T18" fmla="*/ 2147483647 w 820"/>
                <a:gd name="T19" fmla="*/ 2147483647 h 600"/>
                <a:gd name="T20" fmla="*/ 2147483647 w 820"/>
                <a:gd name="T21" fmla="*/ 2147483647 h 600"/>
                <a:gd name="T22" fmla="*/ 2147483647 w 820"/>
                <a:gd name="T23" fmla="*/ 2147483647 h 600"/>
                <a:gd name="T24" fmla="*/ 2147483647 w 820"/>
                <a:gd name="T25" fmla="*/ 2147483647 h 600"/>
                <a:gd name="T26" fmla="*/ 2147483647 w 820"/>
                <a:gd name="T27" fmla="*/ 2147483647 h 600"/>
                <a:gd name="T28" fmla="*/ 2147483647 w 820"/>
                <a:gd name="T29" fmla="*/ 2147483647 h 600"/>
                <a:gd name="T30" fmla="*/ 2147483647 w 820"/>
                <a:gd name="T31" fmla="*/ 2147483647 h 600"/>
                <a:gd name="T32" fmla="*/ 2147483647 w 820"/>
                <a:gd name="T33" fmla="*/ 2147483647 h 600"/>
                <a:gd name="T34" fmla="*/ 2147483647 w 820"/>
                <a:gd name="T35" fmla="*/ 2147483647 h 600"/>
                <a:gd name="T36" fmla="*/ 2147483647 w 820"/>
                <a:gd name="T37" fmla="*/ 2147483647 h 600"/>
                <a:gd name="T38" fmla="*/ 2147483647 w 820"/>
                <a:gd name="T39" fmla="*/ 2147483647 h 600"/>
                <a:gd name="T40" fmla="*/ 2147483647 w 820"/>
                <a:gd name="T41" fmla="*/ 2147483647 h 600"/>
                <a:gd name="T42" fmla="*/ 2147483647 w 820"/>
                <a:gd name="T43" fmla="*/ 2147483647 h 600"/>
                <a:gd name="T44" fmla="*/ 2147483647 w 820"/>
                <a:gd name="T45" fmla="*/ 2147483647 h 600"/>
                <a:gd name="T46" fmla="*/ 2147483647 w 820"/>
                <a:gd name="T47" fmla="*/ 2147483647 h 600"/>
                <a:gd name="T48" fmla="*/ 2147483647 w 820"/>
                <a:gd name="T49" fmla="*/ 2147483647 h 600"/>
                <a:gd name="T50" fmla="*/ 2147483647 w 820"/>
                <a:gd name="T51" fmla="*/ 2147483647 h 600"/>
                <a:gd name="T52" fmla="*/ 2147483647 w 820"/>
                <a:gd name="T53" fmla="*/ 2147483647 h 600"/>
                <a:gd name="T54" fmla="*/ 2147483647 w 820"/>
                <a:gd name="T55" fmla="*/ 2147483647 h 600"/>
                <a:gd name="T56" fmla="*/ 2147483647 w 820"/>
                <a:gd name="T57" fmla="*/ 2147483647 h 600"/>
                <a:gd name="T58" fmla="*/ 2147483647 w 820"/>
                <a:gd name="T59" fmla="*/ 2147483647 h 600"/>
                <a:gd name="T60" fmla="*/ 2147483647 w 820"/>
                <a:gd name="T61" fmla="*/ 2147483647 h 600"/>
                <a:gd name="T62" fmla="*/ 2147483647 w 820"/>
                <a:gd name="T63" fmla="*/ 2147483647 h 600"/>
                <a:gd name="T64" fmla="*/ 2147483647 w 820"/>
                <a:gd name="T65" fmla="*/ 2147483647 h 600"/>
                <a:gd name="T66" fmla="*/ 2147483647 w 820"/>
                <a:gd name="T67" fmla="*/ 2147483647 h 600"/>
                <a:gd name="T68" fmla="*/ 2147483647 w 820"/>
                <a:gd name="T69" fmla="*/ 2147483647 h 600"/>
                <a:gd name="T70" fmla="*/ 2147483647 w 820"/>
                <a:gd name="T71" fmla="*/ 2147483647 h 600"/>
                <a:gd name="T72" fmla="*/ 2147483647 w 820"/>
                <a:gd name="T73" fmla="*/ 2147483647 h 600"/>
                <a:gd name="T74" fmla="*/ 2147483647 w 820"/>
                <a:gd name="T75" fmla="*/ 2147483647 h 600"/>
                <a:gd name="T76" fmla="*/ 2147483647 w 820"/>
                <a:gd name="T77" fmla="*/ 2147483647 h 600"/>
                <a:gd name="T78" fmla="*/ 2147483647 w 820"/>
                <a:gd name="T79" fmla="*/ 2147483647 h 600"/>
                <a:gd name="T80" fmla="*/ 2147483647 w 820"/>
                <a:gd name="T81" fmla="*/ 2147483647 h 600"/>
                <a:gd name="T82" fmla="*/ 2147483647 w 820"/>
                <a:gd name="T83" fmla="*/ 2147483647 h 600"/>
                <a:gd name="T84" fmla="*/ 2147483647 w 820"/>
                <a:gd name="T85" fmla="*/ 2147483647 h 600"/>
                <a:gd name="T86" fmla="*/ 2147483647 w 820"/>
                <a:gd name="T87" fmla="*/ 2147483647 h 600"/>
                <a:gd name="T88" fmla="*/ 0 w 820"/>
                <a:gd name="T89" fmla="*/ 2147483647 h 600"/>
                <a:gd name="T90" fmla="*/ 2147483647 w 820"/>
                <a:gd name="T91" fmla="*/ 2147483647 h 600"/>
                <a:gd name="T92" fmla="*/ 2147483647 w 820"/>
                <a:gd name="T93" fmla="*/ 2147483647 h 600"/>
                <a:gd name="T94" fmla="*/ 2147483647 w 820"/>
                <a:gd name="T95" fmla="*/ 2147483647 h 600"/>
                <a:gd name="T96" fmla="*/ 2147483647 w 820"/>
                <a:gd name="T97" fmla="*/ 2147483647 h 600"/>
                <a:gd name="T98" fmla="*/ 2147483647 w 820"/>
                <a:gd name="T99" fmla="*/ 2147483647 h 600"/>
                <a:gd name="T100" fmla="*/ 2147483647 w 820"/>
                <a:gd name="T101" fmla="*/ 2147483647 h 600"/>
                <a:gd name="T102" fmla="*/ 2147483647 w 820"/>
                <a:gd name="T103" fmla="*/ 2147483647 h 600"/>
                <a:gd name="T104" fmla="*/ 2147483647 w 820"/>
                <a:gd name="T105" fmla="*/ 2147483647 h 600"/>
                <a:gd name="T106" fmla="*/ 2147483647 w 820"/>
                <a:gd name="T107" fmla="*/ 2147483647 h 600"/>
                <a:gd name="T108" fmla="*/ 2147483647 w 820"/>
                <a:gd name="T109" fmla="*/ 2147483647 h 600"/>
                <a:gd name="T110" fmla="*/ 2147483647 w 820"/>
                <a:gd name="T111" fmla="*/ 2147483647 h 600"/>
                <a:gd name="T112" fmla="*/ 2147483647 w 820"/>
                <a:gd name="T113" fmla="*/ 2147483647 h 600"/>
                <a:gd name="T114" fmla="*/ 2147483647 w 820"/>
                <a:gd name="T115" fmla="*/ 2147483647 h 600"/>
                <a:gd name="T116" fmla="*/ 2147483647 w 820"/>
                <a:gd name="T117" fmla="*/ 2147483647 h 600"/>
                <a:gd name="T118" fmla="*/ 2147483647 w 820"/>
                <a:gd name="T119" fmla="*/ 2147483647 h 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20"/>
                <a:gd name="T181" fmla="*/ 0 h 600"/>
                <a:gd name="T182" fmla="*/ 820 w 820"/>
                <a:gd name="T183" fmla="*/ 600 h 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20" h="600">
                  <a:moveTo>
                    <a:pt x="414" y="452"/>
                  </a:moveTo>
                  <a:lnTo>
                    <a:pt x="420" y="452"/>
                  </a:lnTo>
                  <a:lnTo>
                    <a:pt x="424" y="454"/>
                  </a:lnTo>
                  <a:lnTo>
                    <a:pt x="426" y="456"/>
                  </a:lnTo>
                  <a:lnTo>
                    <a:pt x="430" y="462"/>
                  </a:lnTo>
                  <a:lnTo>
                    <a:pt x="430" y="464"/>
                  </a:lnTo>
                  <a:lnTo>
                    <a:pt x="434" y="466"/>
                  </a:lnTo>
                  <a:lnTo>
                    <a:pt x="438" y="466"/>
                  </a:lnTo>
                  <a:lnTo>
                    <a:pt x="440" y="470"/>
                  </a:lnTo>
                  <a:lnTo>
                    <a:pt x="442" y="480"/>
                  </a:lnTo>
                  <a:lnTo>
                    <a:pt x="446" y="496"/>
                  </a:lnTo>
                  <a:lnTo>
                    <a:pt x="444" y="500"/>
                  </a:lnTo>
                  <a:lnTo>
                    <a:pt x="446" y="502"/>
                  </a:lnTo>
                  <a:lnTo>
                    <a:pt x="440" y="504"/>
                  </a:lnTo>
                  <a:lnTo>
                    <a:pt x="436" y="510"/>
                  </a:lnTo>
                  <a:lnTo>
                    <a:pt x="434" y="516"/>
                  </a:lnTo>
                  <a:lnTo>
                    <a:pt x="434" y="520"/>
                  </a:lnTo>
                  <a:lnTo>
                    <a:pt x="436" y="528"/>
                  </a:lnTo>
                  <a:lnTo>
                    <a:pt x="438" y="532"/>
                  </a:lnTo>
                  <a:lnTo>
                    <a:pt x="442" y="534"/>
                  </a:lnTo>
                  <a:lnTo>
                    <a:pt x="448" y="534"/>
                  </a:lnTo>
                  <a:lnTo>
                    <a:pt x="452" y="534"/>
                  </a:lnTo>
                  <a:lnTo>
                    <a:pt x="454" y="536"/>
                  </a:lnTo>
                  <a:lnTo>
                    <a:pt x="456" y="542"/>
                  </a:lnTo>
                  <a:lnTo>
                    <a:pt x="458" y="546"/>
                  </a:lnTo>
                  <a:lnTo>
                    <a:pt x="462" y="548"/>
                  </a:lnTo>
                  <a:lnTo>
                    <a:pt x="466" y="550"/>
                  </a:lnTo>
                  <a:lnTo>
                    <a:pt x="468" y="554"/>
                  </a:lnTo>
                  <a:lnTo>
                    <a:pt x="468" y="558"/>
                  </a:lnTo>
                  <a:lnTo>
                    <a:pt x="466" y="568"/>
                  </a:lnTo>
                  <a:lnTo>
                    <a:pt x="472" y="570"/>
                  </a:lnTo>
                  <a:lnTo>
                    <a:pt x="478" y="574"/>
                  </a:lnTo>
                  <a:lnTo>
                    <a:pt x="484" y="578"/>
                  </a:lnTo>
                  <a:lnTo>
                    <a:pt x="490" y="580"/>
                  </a:lnTo>
                  <a:lnTo>
                    <a:pt x="492" y="582"/>
                  </a:lnTo>
                  <a:lnTo>
                    <a:pt x="496" y="578"/>
                  </a:lnTo>
                  <a:lnTo>
                    <a:pt x="500" y="582"/>
                  </a:lnTo>
                  <a:lnTo>
                    <a:pt x="502" y="582"/>
                  </a:lnTo>
                  <a:lnTo>
                    <a:pt x="506" y="580"/>
                  </a:lnTo>
                  <a:lnTo>
                    <a:pt x="502" y="574"/>
                  </a:lnTo>
                  <a:lnTo>
                    <a:pt x="500" y="568"/>
                  </a:lnTo>
                  <a:lnTo>
                    <a:pt x="500" y="566"/>
                  </a:lnTo>
                  <a:lnTo>
                    <a:pt x="502" y="562"/>
                  </a:lnTo>
                  <a:lnTo>
                    <a:pt x="506" y="560"/>
                  </a:lnTo>
                  <a:lnTo>
                    <a:pt x="518" y="560"/>
                  </a:lnTo>
                  <a:lnTo>
                    <a:pt x="524" y="560"/>
                  </a:lnTo>
                  <a:lnTo>
                    <a:pt x="534" y="558"/>
                  </a:lnTo>
                  <a:lnTo>
                    <a:pt x="542" y="552"/>
                  </a:lnTo>
                  <a:lnTo>
                    <a:pt x="550" y="548"/>
                  </a:lnTo>
                  <a:lnTo>
                    <a:pt x="558" y="546"/>
                  </a:lnTo>
                  <a:lnTo>
                    <a:pt x="564" y="548"/>
                  </a:lnTo>
                  <a:lnTo>
                    <a:pt x="568" y="550"/>
                  </a:lnTo>
                  <a:lnTo>
                    <a:pt x="574" y="552"/>
                  </a:lnTo>
                  <a:lnTo>
                    <a:pt x="578" y="552"/>
                  </a:lnTo>
                  <a:lnTo>
                    <a:pt x="580" y="558"/>
                  </a:lnTo>
                  <a:lnTo>
                    <a:pt x="582" y="562"/>
                  </a:lnTo>
                  <a:lnTo>
                    <a:pt x="590" y="570"/>
                  </a:lnTo>
                  <a:lnTo>
                    <a:pt x="598" y="574"/>
                  </a:lnTo>
                  <a:lnTo>
                    <a:pt x="606" y="576"/>
                  </a:lnTo>
                  <a:lnTo>
                    <a:pt x="620" y="576"/>
                  </a:lnTo>
                  <a:lnTo>
                    <a:pt x="626" y="576"/>
                  </a:lnTo>
                  <a:lnTo>
                    <a:pt x="630" y="578"/>
                  </a:lnTo>
                  <a:lnTo>
                    <a:pt x="638" y="582"/>
                  </a:lnTo>
                  <a:lnTo>
                    <a:pt x="638" y="588"/>
                  </a:lnTo>
                  <a:lnTo>
                    <a:pt x="638" y="594"/>
                  </a:lnTo>
                  <a:lnTo>
                    <a:pt x="640" y="598"/>
                  </a:lnTo>
                  <a:lnTo>
                    <a:pt x="646" y="600"/>
                  </a:lnTo>
                  <a:lnTo>
                    <a:pt x="650" y="596"/>
                  </a:lnTo>
                  <a:lnTo>
                    <a:pt x="648" y="594"/>
                  </a:lnTo>
                  <a:lnTo>
                    <a:pt x="648" y="590"/>
                  </a:lnTo>
                  <a:lnTo>
                    <a:pt x="646" y="584"/>
                  </a:lnTo>
                  <a:lnTo>
                    <a:pt x="662" y="580"/>
                  </a:lnTo>
                  <a:lnTo>
                    <a:pt x="674" y="572"/>
                  </a:lnTo>
                  <a:lnTo>
                    <a:pt x="696" y="558"/>
                  </a:lnTo>
                  <a:lnTo>
                    <a:pt x="696" y="568"/>
                  </a:lnTo>
                  <a:lnTo>
                    <a:pt x="708" y="568"/>
                  </a:lnTo>
                  <a:lnTo>
                    <a:pt x="712" y="562"/>
                  </a:lnTo>
                  <a:lnTo>
                    <a:pt x="714" y="560"/>
                  </a:lnTo>
                  <a:lnTo>
                    <a:pt x="724" y="556"/>
                  </a:lnTo>
                  <a:lnTo>
                    <a:pt x="734" y="554"/>
                  </a:lnTo>
                  <a:lnTo>
                    <a:pt x="738" y="552"/>
                  </a:lnTo>
                  <a:lnTo>
                    <a:pt x="742" y="548"/>
                  </a:lnTo>
                  <a:lnTo>
                    <a:pt x="742" y="550"/>
                  </a:lnTo>
                  <a:lnTo>
                    <a:pt x="746" y="540"/>
                  </a:lnTo>
                  <a:lnTo>
                    <a:pt x="752" y="532"/>
                  </a:lnTo>
                  <a:lnTo>
                    <a:pt x="770" y="518"/>
                  </a:lnTo>
                  <a:lnTo>
                    <a:pt x="772" y="514"/>
                  </a:lnTo>
                  <a:lnTo>
                    <a:pt x="774" y="508"/>
                  </a:lnTo>
                  <a:lnTo>
                    <a:pt x="774" y="498"/>
                  </a:lnTo>
                  <a:lnTo>
                    <a:pt x="774" y="488"/>
                  </a:lnTo>
                  <a:lnTo>
                    <a:pt x="778" y="478"/>
                  </a:lnTo>
                  <a:lnTo>
                    <a:pt x="786" y="466"/>
                  </a:lnTo>
                  <a:lnTo>
                    <a:pt x="792" y="454"/>
                  </a:lnTo>
                  <a:lnTo>
                    <a:pt x="794" y="448"/>
                  </a:lnTo>
                  <a:lnTo>
                    <a:pt x="794" y="442"/>
                  </a:lnTo>
                  <a:lnTo>
                    <a:pt x="792" y="432"/>
                  </a:lnTo>
                  <a:lnTo>
                    <a:pt x="790" y="426"/>
                  </a:lnTo>
                  <a:lnTo>
                    <a:pt x="782" y="420"/>
                  </a:lnTo>
                  <a:lnTo>
                    <a:pt x="772" y="418"/>
                  </a:lnTo>
                  <a:lnTo>
                    <a:pt x="778" y="410"/>
                  </a:lnTo>
                  <a:lnTo>
                    <a:pt x="786" y="406"/>
                  </a:lnTo>
                  <a:lnTo>
                    <a:pt x="778" y="400"/>
                  </a:lnTo>
                  <a:lnTo>
                    <a:pt x="774" y="396"/>
                  </a:lnTo>
                  <a:lnTo>
                    <a:pt x="772" y="392"/>
                  </a:lnTo>
                  <a:lnTo>
                    <a:pt x="776" y="392"/>
                  </a:lnTo>
                  <a:lnTo>
                    <a:pt x="768" y="378"/>
                  </a:lnTo>
                  <a:lnTo>
                    <a:pt x="760" y="366"/>
                  </a:lnTo>
                  <a:lnTo>
                    <a:pt x="750" y="352"/>
                  </a:lnTo>
                  <a:lnTo>
                    <a:pt x="738" y="342"/>
                  </a:lnTo>
                  <a:lnTo>
                    <a:pt x="726" y="338"/>
                  </a:lnTo>
                  <a:lnTo>
                    <a:pt x="720" y="334"/>
                  </a:lnTo>
                  <a:lnTo>
                    <a:pt x="718" y="332"/>
                  </a:lnTo>
                  <a:lnTo>
                    <a:pt x="718" y="328"/>
                  </a:lnTo>
                  <a:lnTo>
                    <a:pt x="718" y="324"/>
                  </a:lnTo>
                  <a:lnTo>
                    <a:pt x="720" y="316"/>
                  </a:lnTo>
                  <a:lnTo>
                    <a:pt x="724" y="312"/>
                  </a:lnTo>
                  <a:lnTo>
                    <a:pt x="728" y="308"/>
                  </a:lnTo>
                  <a:lnTo>
                    <a:pt x="748" y="294"/>
                  </a:lnTo>
                  <a:lnTo>
                    <a:pt x="734" y="286"/>
                  </a:lnTo>
                  <a:lnTo>
                    <a:pt x="726" y="282"/>
                  </a:lnTo>
                  <a:lnTo>
                    <a:pt x="718" y="280"/>
                  </a:lnTo>
                  <a:lnTo>
                    <a:pt x="714" y="282"/>
                  </a:lnTo>
                  <a:lnTo>
                    <a:pt x="710" y="286"/>
                  </a:lnTo>
                  <a:lnTo>
                    <a:pt x="706" y="290"/>
                  </a:lnTo>
                  <a:lnTo>
                    <a:pt x="702" y="290"/>
                  </a:lnTo>
                  <a:lnTo>
                    <a:pt x="662" y="266"/>
                  </a:lnTo>
                  <a:lnTo>
                    <a:pt x="662" y="262"/>
                  </a:lnTo>
                  <a:lnTo>
                    <a:pt x="666" y="260"/>
                  </a:lnTo>
                  <a:lnTo>
                    <a:pt x="670" y="256"/>
                  </a:lnTo>
                  <a:lnTo>
                    <a:pt x="676" y="254"/>
                  </a:lnTo>
                  <a:lnTo>
                    <a:pt x="682" y="250"/>
                  </a:lnTo>
                  <a:lnTo>
                    <a:pt x="686" y="240"/>
                  </a:lnTo>
                  <a:lnTo>
                    <a:pt x="694" y="228"/>
                  </a:lnTo>
                  <a:lnTo>
                    <a:pt x="698" y="224"/>
                  </a:lnTo>
                  <a:lnTo>
                    <a:pt x="704" y="224"/>
                  </a:lnTo>
                  <a:lnTo>
                    <a:pt x="708" y="224"/>
                  </a:lnTo>
                  <a:lnTo>
                    <a:pt x="712" y="228"/>
                  </a:lnTo>
                  <a:lnTo>
                    <a:pt x="714" y="236"/>
                  </a:lnTo>
                  <a:lnTo>
                    <a:pt x="714" y="262"/>
                  </a:lnTo>
                  <a:lnTo>
                    <a:pt x="718" y="262"/>
                  </a:lnTo>
                  <a:lnTo>
                    <a:pt x="724" y="258"/>
                  </a:lnTo>
                  <a:lnTo>
                    <a:pt x="732" y="250"/>
                  </a:lnTo>
                  <a:lnTo>
                    <a:pt x="740" y="242"/>
                  </a:lnTo>
                  <a:lnTo>
                    <a:pt x="742" y="242"/>
                  </a:lnTo>
                  <a:lnTo>
                    <a:pt x="748" y="242"/>
                  </a:lnTo>
                  <a:lnTo>
                    <a:pt x="752" y="234"/>
                  </a:lnTo>
                  <a:lnTo>
                    <a:pt x="760" y="222"/>
                  </a:lnTo>
                  <a:lnTo>
                    <a:pt x="770" y="210"/>
                  </a:lnTo>
                  <a:lnTo>
                    <a:pt x="774" y="212"/>
                  </a:lnTo>
                  <a:lnTo>
                    <a:pt x="780" y="214"/>
                  </a:lnTo>
                  <a:lnTo>
                    <a:pt x="792" y="214"/>
                  </a:lnTo>
                  <a:lnTo>
                    <a:pt x="790" y="208"/>
                  </a:lnTo>
                  <a:lnTo>
                    <a:pt x="792" y="204"/>
                  </a:lnTo>
                  <a:lnTo>
                    <a:pt x="796" y="198"/>
                  </a:lnTo>
                  <a:lnTo>
                    <a:pt x="802" y="188"/>
                  </a:lnTo>
                  <a:lnTo>
                    <a:pt x="806" y="190"/>
                  </a:lnTo>
                  <a:lnTo>
                    <a:pt x="810" y="192"/>
                  </a:lnTo>
                  <a:lnTo>
                    <a:pt x="814" y="190"/>
                  </a:lnTo>
                  <a:lnTo>
                    <a:pt x="818" y="188"/>
                  </a:lnTo>
                  <a:lnTo>
                    <a:pt x="818" y="186"/>
                  </a:lnTo>
                  <a:lnTo>
                    <a:pt x="820" y="188"/>
                  </a:lnTo>
                  <a:lnTo>
                    <a:pt x="814" y="172"/>
                  </a:lnTo>
                  <a:lnTo>
                    <a:pt x="808" y="164"/>
                  </a:lnTo>
                  <a:lnTo>
                    <a:pt x="800" y="158"/>
                  </a:lnTo>
                  <a:lnTo>
                    <a:pt x="800" y="142"/>
                  </a:lnTo>
                  <a:lnTo>
                    <a:pt x="812" y="146"/>
                  </a:lnTo>
                  <a:lnTo>
                    <a:pt x="820" y="152"/>
                  </a:lnTo>
                  <a:lnTo>
                    <a:pt x="820" y="142"/>
                  </a:lnTo>
                  <a:lnTo>
                    <a:pt x="820" y="136"/>
                  </a:lnTo>
                  <a:lnTo>
                    <a:pt x="820" y="124"/>
                  </a:lnTo>
                  <a:lnTo>
                    <a:pt x="818" y="110"/>
                  </a:lnTo>
                  <a:lnTo>
                    <a:pt x="814" y="100"/>
                  </a:lnTo>
                  <a:lnTo>
                    <a:pt x="806" y="86"/>
                  </a:lnTo>
                  <a:lnTo>
                    <a:pt x="798" y="92"/>
                  </a:lnTo>
                  <a:lnTo>
                    <a:pt x="792" y="98"/>
                  </a:lnTo>
                  <a:lnTo>
                    <a:pt x="786" y="102"/>
                  </a:lnTo>
                  <a:lnTo>
                    <a:pt x="774" y="104"/>
                  </a:lnTo>
                  <a:lnTo>
                    <a:pt x="770" y="104"/>
                  </a:lnTo>
                  <a:lnTo>
                    <a:pt x="764" y="102"/>
                  </a:lnTo>
                  <a:lnTo>
                    <a:pt x="756" y="96"/>
                  </a:lnTo>
                  <a:lnTo>
                    <a:pt x="750" y="88"/>
                  </a:lnTo>
                  <a:lnTo>
                    <a:pt x="744" y="80"/>
                  </a:lnTo>
                  <a:lnTo>
                    <a:pt x="732" y="76"/>
                  </a:lnTo>
                  <a:lnTo>
                    <a:pt x="718" y="72"/>
                  </a:lnTo>
                  <a:lnTo>
                    <a:pt x="704" y="68"/>
                  </a:lnTo>
                  <a:lnTo>
                    <a:pt x="690" y="62"/>
                  </a:lnTo>
                  <a:lnTo>
                    <a:pt x="680" y="54"/>
                  </a:lnTo>
                  <a:lnTo>
                    <a:pt x="668" y="46"/>
                  </a:lnTo>
                  <a:lnTo>
                    <a:pt x="646" y="24"/>
                  </a:lnTo>
                  <a:lnTo>
                    <a:pt x="634" y="16"/>
                  </a:lnTo>
                  <a:lnTo>
                    <a:pt x="622" y="8"/>
                  </a:lnTo>
                  <a:lnTo>
                    <a:pt x="606" y="2"/>
                  </a:lnTo>
                  <a:lnTo>
                    <a:pt x="584" y="0"/>
                  </a:lnTo>
                  <a:lnTo>
                    <a:pt x="572" y="0"/>
                  </a:lnTo>
                  <a:lnTo>
                    <a:pt x="562" y="2"/>
                  </a:lnTo>
                  <a:lnTo>
                    <a:pt x="556" y="4"/>
                  </a:lnTo>
                  <a:lnTo>
                    <a:pt x="552" y="8"/>
                  </a:lnTo>
                  <a:lnTo>
                    <a:pt x="550" y="12"/>
                  </a:lnTo>
                  <a:lnTo>
                    <a:pt x="550" y="18"/>
                  </a:lnTo>
                  <a:lnTo>
                    <a:pt x="552" y="20"/>
                  </a:lnTo>
                  <a:lnTo>
                    <a:pt x="556" y="24"/>
                  </a:lnTo>
                  <a:lnTo>
                    <a:pt x="562" y="30"/>
                  </a:lnTo>
                  <a:lnTo>
                    <a:pt x="564" y="40"/>
                  </a:lnTo>
                  <a:lnTo>
                    <a:pt x="566" y="50"/>
                  </a:lnTo>
                  <a:lnTo>
                    <a:pt x="566" y="56"/>
                  </a:lnTo>
                  <a:lnTo>
                    <a:pt x="566" y="62"/>
                  </a:lnTo>
                  <a:lnTo>
                    <a:pt x="562" y="66"/>
                  </a:lnTo>
                  <a:lnTo>
                    <a:pt x="560" y="68"/>
                  </a:lnTo>
                  <a:lnTo>
                    <a:pt x="550" y="68"/>
                  </a:lnTo>
                  <a:lnTo>
                    <a:pt x="536" y="66"/>
                  </a:lnTo>
                  <a:lnTo>
                    <a:pt x="538" y="88"/>
                  </a:lnTo>
                  <a:lnTo>
                    <a:pt x="538" y="94"/>
                  </a:lnTo>
                  <a:lnTo>
                    <a:pt x="542" y="98"/>
                  </a:lnTo>
                  <a:lnTo>
                    <a:pt x="544" y="102"/>
                  </a:lnTo>
                  <a:lnTo>
                    <a:pt x="550" y="102"/>
                  </a:lnTo>
                  <a:lnTo>
                    <a:pt x="568" y="102"/>
                  </a:lnTo>
                  <a:lnTo>
                    <a:pt x="576" y="100"/>
                  </a:lnTo>
                  <a:lnTo>
                    <a:pt x="582" y="98"/>
                  </a:lnTo>
                  <a:lnTo>
                    <a:pt x="592" y="100"/>
                  </a:lnTo>
                  <a:lnTo>
                    <a:pt x="602" y="106"/>
                  </a:lnTo>
                  <a:lnTo>
                    <a:pt x="610" y="112"/>
                  </a:lnTo>
                  <a:lnTo>
                    <a:pt x="616" y="120"/>
                  </a:lnTo>
                  <a:lnTo>
                    <a:pt x="596" y="122"/>
                  </a:lnTo>
                  <a:lnTo>
                    <a:pt x="578" y="124"/>
                  </a:lnTo>
                  <a:lnTo>
                    <a:pt x="576" y="128"/>
                  </a:lnTo>
                  <a:lnTo>
                    <a:pt x="576" y="132"/>
                  </a:lnTo>
                  <a:lnTo>
                    <a:pt x="574" y="134"/>
                  </a:lnTo>
                  <a:lnTo>
                    <a:pt x="574" y="140"/>
                  </a:lnTo>
                  <a:lnTo>
                    <a:pt x="570" y="142"/>
                  </a:lnTo>
                  <a:lnTo>
                    <a:pt x="566" y="142"/>
                  </a:lnTo>
                  <a:lnTo>
                    <a:pt x="556" y="144"/>
                  </a:lnTo>
                  <a:lnTo>
                    <a:pt x="552" y="146"/>
                  </a:lnTo>
                  <a:lnTo>
                    <a:pt x="550" y="150"/>
                  </a:lnTo>
                  <a:lnTo>
                    <a:pt x="544" y="152"/>
                  </a:lnTo>
                  <a:lnTo>
                    <a:pt x="538" y="154"/>
                  </a:lnTo>
                  <a:lnTo>
                    <a:pt x="532" y="154"/>
                  </a:lnTo>
                  <a:lnTo>
                    <a:pt x="528" y="152"/>
                  </a:lnTo>
                  <a:lnTo>
                    <a:pt x="524" y="150"/>
                  </a:lnTo>
                  <a:lnTo>
                    <a:pt x="522" y="150"/>
                  </a:lnTo>
                  <a:lnTo>
                    <a:pt x="518" y="152"/>
                  </a:lnTo>
                  <a:lnTo>
                    <a:pt x="516" y="156"/>
                  </a:lnTo>
                  <a:lnTo>
                    <a:pt x="516" y="160"/>
                  </a:lnTo>
                  <a:lnTo>
                    <a:pt x="518" y="160"/>
                  </a:lnTo>
                  <a:lnTo>
                    <a:pt x="524" y="164"/>
                  </a:lnTo>
                  <a:lnTo>
                    <a:pt x="528" y="166"/>
                  </a:lnTo>
                  <a:lnTo>
                    <a:pt x="530" y="168"/>
                  </a:lnTo>
                  <a:lnTo>
                    <a:pt x="530" y="172"/>
                  </a:lnTo>
                  <a:lnTo>
                    <a:pt x="530" y="176"/>
                  </a:lnTo>
                  <a:lnTo>
                    <a:pt x="526" y="182"/>
                  </a:lnTo>
                  <a:lnTo>
                    <a:pt x="518" y="188"/>
                  </a:lnTo>
                  <a:lnTo>
                    <a:pt x="508" y="194"/>
                  </a:lnTo>
                  <a:lnTo>
                    <a:pt x="496" y="198"/>
                  </a:lnTo>
                  <a:lnTo>
                    <a:pt x="468" y="198"/>
                  </a:lnTo>
                  <a:lnTo>
                    <a:pt x="458" y="206"/>
                  </a:lnTo>
                  <a:lnTo>
                    <a:pt x="452" y="210"/>
                  </a:lnTo>
                  <a:lnTo>
                    <a:pt x="444" y="212"/>
                  </a:lnTo>
                  <a:lnTo>
                    <a:pt x="430" y="210"/>
                  </a:lnTo>
                  <a:lnTo>
                    <a:pt x="414" y="206"/>
                  </a:lnTo>
                  <a:lnTo>
                    <a:pt x="402" y="200"/>
                  </a:lnTo>
                  <a:lnTo>
                    <a:pt x="392" y="194"/>
                  </a:lnTo>
                  <a:lnTo>
                    <a:pt x="348" y="194"/>
                  </a:lnTo>
                  <a:lnTo>
                    <a:pt x="348" y="192"/>
                  </a:lnTo>
                  <a:lnTo>
                    <a:pt x="314" y="192"/>
                  </a:lnTo>
                  <a:lnTo>
                    <a:pt x="306" y="188"/>
                  </a:lnTo>
                  <a:lnTo>
                    <a:pt x="298" y="180"/>
                  </a:lnTo>
                  <a:lnTo>
                    <a:pt x="290" y="172"/>
                  </a:lnTo>
                  <a:lnTo>
                    <a:pt x="280" y="166"/>
                  </a:lnTo>
                  <a:lnTo>
                    <a:pt x="272" y="160"/>
                  </a:lnTo>
                  <a:lnTo>
                    <a:pt x="262" y="160"/>
                  </a:lnTo>
                  <a:lnTo>
                    <a:pt x="252" y="156"/>
                  </a:lnTo>
                  <a:lnTo>
                    <a:pt x="244" y="152"/>
                  </a:lnTo>
                  <a:lnTo>
                    <a:pt x="214" y="152"/>
                  </a:lnTo>
                  <a:lnTo>
                    <a:pt x="210" y="146"/>
                  </a:lnTo>
                  <a:lnTo>
                    <a:pt x="206" y="140"/>
                  </a:lnTo>
                  <a:lnTo>
                    <a:pt x="202" y="126"/>
                  </a:lnTo>
                  <a:lnTo>
                    <a:pt x="198" y="118"/>
                  </a:lnTo>
                  <a:lnTo>
                    <a:pt x="194" y="112"/>
                  </a:lnTo>
                  <a:lnTo>
                    <a:pt x="182" y="104"/>
                  </a:lnTo>
                  <a:lnTo>
                    <a:pt x="174" y="100"/>
                  </a:lnTo>
                  <a:lnTo>
                    <a:pt x="168" y="98"/>
                  </a:lnTo>
                  <a:lnTo>
                    <a:pt x="154" y="92"/>
                  </a:lnTo>
                  <a:lnTo>
                    <a:pt x="146" y="90"/>
                  </a:lnTo>
                  <a:lnTo>
                    <a:pt x="140" y="86"/>
                  </a:lnTo>
                  <a:lnTo>
                    <a:pt x="138" y="82"/>
                  </a:lnTo>
                  <a:lnTo>
                    <a:pt x="134" y="76"/>
                  </a:lnTo>
                  <a:lnTo>
                    <a:pt x="134" y="78"/>
                  </a:lnTo>
                  <a:lnTo>
                    <a:pt x="122" y="86"/>
                  </a:lnTo>
                  <a:lnTo>
                    <a:pt x="114" y="94"/>
                  </a:lnTo>
                  <a:lnTo>
                    <a:pt x="126" y="108"/>
                  </a:lnTo>
                  <a:lnTo>
                    <a:pt x="116" y="116"/>
                  </a:lnTo>
                  <a:lnTo>
                    <a:pt x="110" y="118"/>
                  </a:lnTo>
                  <a:lnTo>
                    <a:pt x="100" y="116"/>
                  </a:lnTo>
                  <a:lnTo>
                    <a:pt x="88" y="112"/>
                  </a:lnTo>
                  <a:lnTo>
                    <a:pt x="92" y="130"/>
                  </a:lnTo>
                  <a:lnTo>
                    <a:pt x="92" y="140"/>
                  </a:lnTo>
                  <a:lnTo>
                    <a:pt x="90" y="148"/>
                  </a:lnTo>
                  <a:lnTo>
                    <a:pt x="86" y="150"/>
                  </a:lnTo>
                  <a:lnTo>
                    <a:pt x="84" y="150"/>
                  </a:lnTo>
                  <a:lnTo>
                    <a:pt x="78" y="150"/>
                  </a:lnTo>
                  <a:lnTo>
                    <a:pt x="68" y="146"/>
                  </a:lnTo>
                  <a:lnTo>
                    <a:pt x="70" y="156"/>
                  </a:lnTo>
                  <a:lnTo>
                    <a:pt x="76" y="164"/>
                  </a:lnTo>
                  <a:lnTo>
                    <a:pt x="80" y="176"/>
                  </a:lnTo>
                  <a:lnTo>
                    <a:pt x="82" y="188"/>
                  </a:lnTo>
                  <a:lnTo>
                    <a:pt x="78" y="194"/>
                  </a:lnTo>
                  <a:lnTo>
                    <a:pt x="74" y="200"/>
                  </a:lnTo>
                  <a:lnTo>
                    <a:pt x="64" y="214"/>
                  </a:lnTo>
                  <a:lnTo>
                    <a:pt x="50" y="228"/>
                  </a:lnTo>
                  <a:lnTo>
                    <a:pt x="38" y="236"/>
                  </a:lnTo>
                  <a:lnTo>
                    <a:pt x="28" y="238"/>
                  </a:lnTo>
                  <a:lnTo>
                    <a:pt x="14" y="240"/>
                  </a:lnTo>
                  <a:lnTo>
                    <a:pt x="8" y="242"/>
                  </a:lnTo>
                  <a:lnTo>
                    <a:pt x="4" y="244"/>
                  </a:lnTo>
                  <a:lnTo>
                    <a:pt x="2" y="248"/>
                  </a:lnTo>
                  <a:lnTo>
                    <a:pt x="0" y="254"/>
                  </a:lnTo>
                  <a:lnTo>
                    <a:pt x="2" y="258"/>
                  </a:lnTo>
                  <a:lnTo>
                    <a:pt x="4" y="262"/>
                  </a:lnTo>
                  <a:lnTo>
                    <a:pt x="14" y="268"/>
                  </a:lnTo>
                  <a:lnTo>
                    <a:pt x="24" y="276"/>
                  </a:lnTo>
                  <a:lnTo>
                    <a:pt x="26" y="280"/>
                  </a:lnTo>
                  <a:lnTo>
                    <a:pt x="26" y="286"/>
                  </a:lnTo>
                  <a:lnTo>
                    <a:pt x="20" y="288"/>
                  </a:lnTo>
                  <a:lnTo>
                    <a:pt x="14" y="290"/>
                  </a:lnTo>
                  <a:lnTo>
                    <a:pt x="18" y="292"/>
                  </a:lnTo>
                  <a:lnTo>
                    <a:pt x="20" y="294"/>
                  </a:lnTo>
                  <a:lnTo>
                    <a:pt x="28" y="296"/>
                  </a:lnTo>
                  <a:lnTo>
                    <a:pt x="28" y="298"/>
                  </a:lnTo>
                  <a:lnTo>
                    <a:pt x="36" y="298"/>
                  </a:lnTo>
                  <a:lnTo>
                    <a:pt x="44" y="302"/>
                  </a:lnTo>
                  <a:lnTo>
                    <a:pt x="50" y="308"/>
                  </a:lnTo>
                  <a:lnTo>
                    <a:pt x="54" y="316"/>
                  </a:lnTo>
                  <a:lnTo>
                    <a:pt x="58" y="320"/>
                  </a:lnTo>
                  <a:lnTo>
                    <a:pt x="62" y="322"/>
                  </a:lnTo>
                  <a:lnTo>
                    <a:pt x="68" y="322"/>
                  </a:lnTo>
                  <a:lnTo>
                    <a:pt x="74" y="324"/>
                  </a:lnTo>
                  <a:lnTo>
                    <a:pt x="78" y="324"/>
                  </a:lnTo>
                  <a:lnTo>
                    <a:pt x="82" y="326"/>
                  </a:lnTo>
                  <a:lnTo>
                    <a:pt x="84" y="326"/>
                  </a:lnTo>
                  <a:lnTo>
                    <a:pt x="86" y="324"/>
                  </a:lnTo>
                  <a:lnTo>
                    <a:pt x="90" y="322"/>
                  </a:lnTo>
                  <a:lnTo>
                    <a:pt x="94" y="320"/>
                  </a:lnTo>
                  <a:lnTo>
                    <a:pt x="100" y="320"/>
                  </a:lnTo>
                  <a:lnTo>
                    <a:pt x="108" y="320"/>
                  </a:lnTo>
                  <a:lnTo>
                    <a:pt x="114" y="324"/>
                  </a:lnTo>
                  <a:lnTo>
                    <a:pt x="116" y="324"/>
                  </a:lnTo>
                  <a:lnTo>
                    <a:pt x="122" y="326"/>
                  </a:lnTo>
                  <a:lnTo>
                    <a:pt x="122" y="332"/>
                  </a:lnTo>
                  <a:lnTo>
                    <a:pt x="120" y="336"/>
                  </a:lnTo>
                  <a:lnTo>
                    <a:pt x="114" y="344"/>
                  </a:lnTo>
                  <a:lnTo>
                    <a:pt x="112" y="352"/>
                  </a:lnTo>
                  <a:lnTo>
                    <a:pt x="110" y="358"/>
                  </a:lnTo>
                  <a:lnTo>
                    <a:pt x="112" y="362"/>
                  </a:lnTo>
                  <a:lnTo>
                    <a:pt x="114" y="368"/>
                  </a:lnTo>
                  <a:lnTo>
                    <a:pt x="122" y="376"/>
                  </a:lnTo>
                  <a:lnTo>
                    <a:pt x="120" y="378"/>
                  </a:lnTo>
                  <a:lnTo>
                    <a:pt x="118" y="378"/>
                  </a:lnTo>
                  <a:lnTo>
                    <a:pt x="112" y="380"/>
                  </a:lnTo>
                  <a:lnTo>
                    <a:pt x="114" y="388"/>
                  </a:lnTo>
                  <a:lnTo>
                    <a:pt x="114" y="392"/>
                  </a:lnTo>
                  <a:lnTo>
                    <a:pt x="116" y="396"/>
                  </a:lnTo>
                  <a:lnTo>
                    <a:pt x="118" y="400"/>
                  </a:lnTo>
                  <a:lnTo>
                    <a:pt x="126" y="404"/>
                  </a:lnTo>
                  <a:lnTo>
                    <a:pt x="136" y="408"/>
                  </a:lnTo>
                  <a:lnTo>
                    <a:pt x="144" y="416"/>
                  </a:lnTo>
                  <a:lnTo>
                    <a:pt x="152" y="424"/>
                  </a:lnTo>
                  <a:lnTo>
                    <a:pt x="158" y="424"/>
                  </a:lnTo>
                  <a:lnTo>
                    <a:pt x="162" y="424"/>
                  </a:lnTo>
                  <a:lnTo>
                    <a:pt x="164" y="422"/>
                  </a:lnTo>
                  <a:lnTo>
                    <a:pt x="166" y="420"/>
                  </a:lnTo>
                  <a:lnTo>
                    <a:pt x="168" y="420"/>
                  </a:lnTo>
                  <a:lnTo>
                    <a:pt x="180" y="428"/>
                  </a:lnTo>
                  <a:lnTo>
                    <a:pt x="190" y="436"/>
                  </a:lnTo>
                  <a:lnTo>
                    <a:pt x="198" y="442"/>
                  </a:lnTo>
                  <a:lnTo>
                    <a:pt x="208" y="446"/>
                  </a:lnTo>
                  <a:lnTo>
                    <a:pt x="220" y="450"/>
                  </a:lnTo>
                  <a:lnTo>
                    <a:pt x="222" y="452"/>
                  </a:lnTo>
                  <a:lnTo>
                    <a:pt x="226" y="456"/>
                  </a:lnTo>
                  <a:lnTo>
                    <a:pt x="230" y="458"/>
                  </a:lnTo>
                  <a:lnTo>
                    <a:pt x="236" y="460"/>
                  </a:lnTo>
                  <a:lnTo>
                    <a:pt x="240" y="460"/>
                  </a:lnTo>
                  <a:lnTo>
                    <a:pt x="242" y="460"/>
                  </a:lnTo>
                  <a:lnTo>
                    <a:pt x="244" y="460"/>
                  </a:lnTo>
                  <a:lnTo>
                    <a:pt x="250" y="464"/>
                  </a:lnTo>
                  <a:lnTo>
                    <a:pt x="256" y="466"/>
                  </a:lnTo>
                  <a:lnTo>
                    <a:pt x="274" y="466"/>
                  </a:lnTo>
                  <a:lnTo>
                    <a:pt x="274" y="468"/>
                  </a:lnTo>
                  <a:lnTo>
                    <a:pt x="274" y="464"/>
                  </a:lnTo>
                  <a:lnTo>
                    <a:pt x="278" y="462"/>
                  </a:lnTo>
                  <a:lnTo>
                    <a:pt x="284" y="460"/>
                  </a:lnTo>
                  <a:lnTo>
                    <a:pt x="288" y="472"/>
                  </a:lnTo>
                  <a:lnTo>
                    <a:pt x="290" y="468"/>
                  </a:lnTo>
                  <a:lnTo>
                    <a:pt x="294" y="462"/>
                  </a:lnTo>
                  <a:lnTo>
                    <a:pt x="298" y="460"/>
                  </a:lnTo>
                  <a:lnTo>
                    <a:pt x="302" y="458"/>
                  </a:lnTo>
                  <a:lnTo>
                    <a:pt x="312" y="460"/>
                  </a:lnTo>
                  <a:lnTo>
                    <a:pt x="322" y="464"/>
                  </a:lnTo>
                  <a:lnTo>
                    <a:pt x="332" y="472"/>
                  </a:lnTo>
                  <a:lnTo>
                    <a:pt x="336" y="478"/>
                  </a:lnTo>
                  <a:lnTo>
                    <a:pt x="336" y="480"/>
                  </a:lnTo>
                  <a:lnTo>
                    <a:pt x="338" y="478"/>
                  </a:lnTo>
                  <a:lnTo>
                    <a:pt x="340" y="470"/>
                  </a:lnTo>
                  <a:lnTo>
                    <a:pt x="344" y="460"/>
                  </a:lnTo>
                  <a:lnTo>
                    <a:pt x="348" y="454"/>
                  </a:lnTo>
                  <a:lnTo>
                    <a:pt x="356" y="446"/>
                  </a:lnTo>
                  <a:lnTo>
                    <a:pt x="362" y="442"/>
                  </a:lnTo>
                  <a:lnTo>
                    <a:pt x="372" y="438"/>
                  </a:lnTo>
                  <a:lnTo>
                    <a:pt x="374" y="440"/>
                  </a:lnTo>
                  <a:lnTo>
                    <a:pt x="376" y="440"/>
                  </a:lnTo>
                  <a:lnTo>
                    <a:pt x="380" y="442"/>
                  </a:lnTo>
                  <a:lnTo>
                    <a:pt x="382" y="440"/>
                  </a:lnTo>
                  <a:lnTo>
                    <a:pt x="386" y="438"/>
                  </a:lnTo>
                  <a:lnTo>
                    <a:pt x="386" y="436"/>
                  </a:lnTo>
                  <a:lnTo>
                    <a:pt x="392" y="436"/>
                  </a:lnTo>
                  <a:lnTo>
                    <a:pt x="400" y="444"/>
                  </a:lnTo>
                  <a:lnTo>
                    <a:pt x="400" y="448"/>
                  </a:lnTo>
                  <a:lnTo>
                    <a:pt x="400" y="450"/>
                  </a:lnTo>
                  <a:lnTo>
                    <a:pt x="404" y="454"/>
                  </a:lnTo>
                  <a:lnTo>
                    <a:pt x="410" y="456"/>
                  </a:lnTo>
                  <a:lnTo>
                    <a:pt x="414" y="456"/>
                  </a:lnTo>
                  <a:lnTo>
                    <a:pt x="414" y="452"/>
                  </a:lnTo>
                  <a:close/>
                </a:path>
              </a:pathLst>
            </a:custGeom>
            <a:solidFill>
              <a:srgbClr val="FF8B8B"/>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17" name="Freeform 235"/>
            <p:cNvSpPr/>
            <p:nvPr/>
          </p:nvSpPr>
          <p:spPr bwMode="auto">
            <a:xfrm>
              <a:off x="6345859" y="1573987"/>
              <a:ext cx="709916" cy="338457"/>
            </a:xfrm>
            <a:custGeom>
              <a:avLst/>
              <a:gdLst>
                <a:gd name="T0" fmla="*/ 2147483647 w 570"/>
                <a:gd name="T1" fmla="*/ 2147483647 h 270"/>
                <a:gd name="T2" fmla="*/ 2147483647 w 570"/>
                <a:gd name="T3" fmla="*/ 2147483647 h 270"/>
                <a:gd name="T4" fmla="*/ 2147483647 w 570"/>
                <a:gd name="T5" fmla="*/ 2147483647 h 270"/>
                <a:gd name="T6" fmla="*/ 2147483647 w 570"/>
                <a:gd name="T7" fmla="*/ 2147483647 h 270"/>
                <a:gd name="T8" fmla="*/ 2147483647 w 570"/>
                <a:gd name="T9" fmla="*/ 2147483647 h 270"/>
                <a:gd name="T10" fmla="*/ 2147483647 w 570"/>
                <a:gd name="T11" fmla="*/ 2147483647 h 270"/>
                <a:gd name="T12" fmla="*/ 2147483647 w 570"/>
                <a:gd name="T13" fmla="*/ 2147483647 h 270"/>
                <a:gd name="T14" fmla="*/ 2147483647 w 570"/>
                <a:gd name="T15" fmla="*/ 2147483647 h 270"/>
                <a:gd name="T16" fmla="*/ 2147483647 w 570"/>
                <a:gd name="T17" fmla="*/ 2147483647 h 270"/>
                <a:gd name="T18" fmla="*/ 2147483647 w 570"/>
                <a:gd name="T19" fmla="*/ 2147483647 h 270"/>
                <a:gd name="T20" fmla="*/ 0 w 570"/>
                <a:gd name="T21" fmla="*/ 2147483647 h 270"/>
                <a:gd name="T22" fmla="*/ 2147483647 w 570"/>
                <a:gd name="T23" fmla="*/ 2147483647 h 270"/>
                <a:gd name="T24" fmla="*/ 2147483647 w 570"/>
                <a:gd name="T25" fmla="*/ 2147483647 h 270"/>
                <a:gd name="T26" fmla="*/ 2147483647 w 570"/>
                <a:gd name="T27" fmla="*/ 2147483647 h 270"/>
                <a:gd name="T28" fmla="*/ 2147483647 w 570"/>
                <a:gd name="T29" fmla="*/ 2147483647 h 270"/>
                <a:gd name="T30" fmla="*/ 2147483647 w 570"/>
                <a:gd name="T31" fmla="*/ 2147483647 h 270"/>
                <a:gd name="T32" fmla="*/ 2147483647 w 570"/>
                <a:gd name="T33" fmla="*/ 2147483647 h 270"/>
                <a:gd name="T34" fmla="*/ 2147483647 w 570"/>
                <a:gd name="T35" fmla="*/ 2147483647 h 270"/>
                <a:gd name="T36" fmla="*/ 2147483647 w 570"/>
                <a:gd name="T37" fmla="*/ 2147483647 h 270"/>
                <a:gd name="T38" fmla="*/ 2147483647 w 570"/>
                <a:gd name="T39" fmla="*/ 2147483647 h 270"/>
                <a:gd name="T40" fmla="*/ 2147483647 w 570"/>
                <a:gd name="T41" fmla="*/ 2147483647 h 270"/>
                <a:gd name="T42" fmla="*/ 2147483647 w 570"/>
                <a:gd name="T43" fmla="*/ 2147483647 h 270"/>
                <a:gd name="T44" fmla="*/ 2147483647 w 570"/>
                <a:gd name="T45" fmla="*/ 2147483647 h 270"/>
                <a:gd name="T46" fmla="*/ 2147483647 w 570"/>
                <a:gd name="T47" fmla="*/ 2147483647 h 270"/>
                <a:gd name="T48" fmla="*/ 2147483647 w 570"/>
                <a:gd name="T49" fmla="*/ 2147483647 h 270"/>
                <a:gd name="T50" fmla="*/ 2147483647 w 570"/>
                <a:gd name="T51" fmla="*/ 2147483647 h 270"/>
                <a:gd name="T52" fmla="*/ 2147483647 w 570"/>
                <a:gd name="T53" fmla="*/ 2147483647 h 270"/>
                <a:gd name="T54" fmla="*/ 2147483647 w 570"/>
                <a:gd name="T55" fmla="*/ 2147483647 h 270"/>
                <a:gd name="T56" fmla="*/ 2147483647 w 570"/>
                <a:gd name="T57" fmla="*/ 2147483647 h 270"/>
                <a:gd name="T58" fmla="*/ 2147483647 w 570"/>
                <a:gd name="T59" fmla="*/ 2147483647 h 270"/>
                <a:gd name="T60" fmla="*/ 2147483647 w 570"/>
                <a:gd name="T61" fmla="*/ 2147483647 h 270"/>
                <a:gd name="T62" fmla="*/ 2147483647 w 570"/>
                <a:gd name="T63" fmla="*/ 2147483647 h 270"/>
                <a:gd name="T64" fmla="*/ 2147483647 w 570"/>
                <a:gd name="T65" fmla="*/ 2147483647 h 270"/>
                <a:gd name="T66" fmla="*/ 2147483647 w 570"/>
                <a:gd name="T67" fmla="*/ 2147483647 h 270"/>
                <a:gd name="T68" fmla="*/ 2147483647 w 570"/>
                <a:gd name="T69" fmla="*/ 2147483647 h 270"/>
                <a:gd name="T70" fmla="*/ 2147483647 w 570"/>
                <a:gd name="T71" fmla="*/ 2147483647 h 270"/>
                <a:gd name="T72" fmla="*/ 2147483647 w 570"/>
                <a:gd name="T73" fmla="*/ 2147483647 h 270"/>
                <a:gd name="T74" fmla="*/ 2147483647 w 570"/>
                <a:gd name="T75" fmla="*/ 2147483647 h 270"/>
                <a:gd name="T76" fmla="*/ 2147483647 w 570"/>
                <a:gd name="T77" fmla="*/ 2147483647 h 270"/>
                <a:gd name="T78" fmla="*/ 2147483647 w 570"/>
                <a:gd name="T79" fmla="*/ 2147483647 h 270"/>
                <a:gd name="T80" fmla="*/ 2147483647 w 570"/>
                <a:gd name="T81" fmla="*/ 2147483647 h 270"/>
                <a:gd name="T82" fmla="*/ 2147483647 w 570"/>
                <a:gd name="T83" fmla="*/ 2147483647 h 2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0"/>
                <a:gd name="T127" fmla="*/ 0 h 270"/>
                <a:gd name="T128" fmla="*/ 570 w 570"/>
                <a:gd name="T129" fmla="*/ 270 h 2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0" h="270">
                  <a:moveTo>
                    <a:pt x="118" y="238"/>
                  </a:moveTo>
                  <a:lnTo>
                    <a:pt x="110" y="240"/>
                  </a:lnTo>
                  <a:lnTo>
                    <a:pt x="108" y="248"/>
                  </a:lnTo>
                  <a:lnTo>
                    <a:pt x="108" y="252"/>
                  </a:lnTo>
                  <a:lnTo>
                    <a:pt x="104" y="248"/>
                  </a:lnTo>
                  <a:lnTo>
                    <a:pt x="102" y="236"/>
                  </a:lnTo>
                  <a:lnTo>
                    <a:pt x="102" y="230"/>
                  </a:lnTo>
                  <a:lnTo>
                    <a:pt x="92" y="224"/>
                  </a:lnTo>
                  <a:lnTo>
                    <a:pt x="84" y="222"/>
                  </a:lnTo>
                  <a:lnTo>
                    <a:pt x="72" y="210"/>
                  </a:lnTo>
                  <a:lnTo>
                    <a:pt x="62" y="200"/>
                  </a:lnTo>
                  <a:lnTo>
                    <a:pt x="58" y="194"/>
                  </a:lnTo>
                  <a:lnTo>
                    <a:pt x="64" y="194"/>
                  </a:lnTo>
                  <a:lnTo>
                    <a:pt x="76" y="196"/>
                  </a:lnTo>
                  <a:lnTo>
                    <a:pt x="70" y="184"/>
                  </a:lnTo>
                  <a:lnTo>
                    <a:pt x="82" y="182"/>
                  </a:lnTo>
                  <a:lnTo>
                    <a:pt x="94" y="182"/>
                  </a:lnTo>
                  <a:lnTo>
                    <a:pt x="92" y="168"/>
                  </a:lnTo>
                  <a:lnTo>
                    <a:pt x="92" y="158"/>
                  </a:lnTo>
                  <a:lnTo>
                    <a:pt x="88" y="152"/>
                  </a:lnTo>
                  <a:lnTo>
                    <a:pt x="80" y="152"/>
                  </a:lnTo>
                  <a:lnTo>
                    <a:pt x="74" y="156"/>
                  </a:lnTo>
                  <a:lnTo>
                    <a:pt x="70" y="154"/>
                  </a:lnTo>
                  <a:lnTo>
                    <a:pt x="64" y="152"/>
                  </a:lnTo>
                  <a:lnTo>
                    <a:pt x="52" y="152"/>
                  </a:lnTo>
                  <a:lnTo>
                    <a:pt x="42" y="162"/>
                  </a:lnTo>
                  <a:lnTo>
                    <a:pt x="36" y="152"/>
                  </a:lnTo>
                  <a:lnTo>
                    <a:pt x="24" y="136"/>
                  </a:lnTo>
                  <a:lnTo>
                    <a:pt x="10" y="136"/>
                  </a:lnTo>
                  <a:lnTo>
                    <a:pt x="10" y="126"/>
                  </a:lnTo>
                  <a:lnTo>
                    <a:pt x="4" y="128"/>
                  </a:lnTo>
                  <a:lnTo>
                    <a:pt x="0" y="128"/>
                  </a:lnTo>
                  <a:lnTo>
                    <a:pt x="0" y="126"/>
                  </a:lnTo>
                  <a:lnTo>
                    <a:pt x="0" y="110"/>
                  </a:lnTo>
                  <a:lnTo>
                    <a:pt x="0" y="96"/>
                  </a:lnTo>
                  <a:lnTo>
                    <a:pt x="10" y="88"/>
                  </a:lnTo>
                  <a:lnTo>
                    <a:pt x="18" y="98"/>
                  </a:lnTo>
                  <a:lnTo>
                    <a:pt x="26" y="94"/>
                  </a:lnTo>
                  <a:lnTo>
                    <a:pt x="24" y="82"/>
                  </a:lnTo>
                  <a:lnTo>
                    <a:pt x="48" y="62"/>
                  </a:lnTo>
                  <a:lnTo>
                    <a:pt x="68" y="66"/>
                  </a:lnTo>
                  <a:lnTo>
                    <a:pt x="86" y="72"/>
                  </a:lnTo>
                  <a:lnTo>
                    <a:pt x="102" y="84"/>
                  </a:lnTo>
                  <a:lnTo>
                    <a:pt x="110" y="82"/>
                  </a:lnTo>
                  <a:lnTo>
                    <a:pt x="122" y="86"/>
                  </a:lnTo>
                  <a:lnTo>
                    <a:pt x="128" y="78"/>
                  </a:lnTo>
                  <a:lnTo>
                    <a:pt x="160" y="78"/>
                  </a:lnTo>
                  <a:lnTo>
                    <a:pt x="170" y="86"/>
                  </a:lnTo>
                  <a:lnTo>
                    <a:pt x="176" y="86"/>
                  </a:lnTo>
                  <a:lnTo>
                    <a:pt x="186" y="84"/>
                  </a:lnTo>
                  <a:lnTo>
                    <a:pt x="202" y="84"/>
                  </a:lnTo>
                  <a:lnTo>
                    <a:pt x="204" y="70"/>
                  </a:lnTo>
                  <a:lnTo>
                    <a:pt x="180" y="62"/>
                  </a:lnTo>
                  <a:lnTo>
                    <a:pt x="184" y="56"/>
                  </a:lnTo>
                  <a:lnTo>
                    <a:pt x="186" y="44"/>
                  </a:lnTo>
                  <a:lnTo>
                    <a:pt x="200" y="42"/>
                  </a:lnTo>
                  <a:lnTo>
                    <a:pt x="188" y="36"/>
                  </a:lnTo>
                  <a:lnTo>
                    <a:pt x="182" y="26"/>
                  </a:lnTo>
                  <a:lnTo>
                    <a:pt x="204" y="24"/>
                  </a:lnTo>
                  <a:lnTo>
                    <a:pt x="270" y="10"/>
                  </a:lnTo>
                  <a:lnTo>
                    <a:pt x="280" y="0"/>
                  </a:lnTo>
                  <a:lnTo>
                    <a:pt x="308" y="4"/>
                  </a:lnTo>
                  <a:lnTo>
                    <a:pt x="320" y="22"/>
                  </a:lnTo>
                  <a:lnTo>
                    <a:pt x="354" y="26"/>
                  </a:lnTo>
                  <a:lnTo>
                    <a:pt x="352" y="32"/>
                  </a:lnTo>
                  <a:lnTo>
                    <a:pt x="370" y="32"/>
                  </a:lnTo>
                  <a:lnTo>
                    <a:pt x="388" y="18"/>
                  </a:lnTo>
                  <a:lnTo>
                    <a:pt x="396" y="18"/>
                  </a:lnTo>
                  <a:lnTo>
                    <a:pt x="396" y="28"/>
                  </a:lnTo>
                  <a:lnTo>
                    <a:pt x="412" y="34"/>
                  </a:lnTo>
                  <a:lnTo>
                    <a:pt x="464" y="82"/>
                  </a:lnTo>
                  <a:lnTo>
                    <a:pt x="472" y="84"/>
                  </a:lnTo>
                  <a:lnTo>
                    <a:pt x="472" y="74"/>
                  </a:lnTo>
                  <a:lnTo>
                    <a:pt x="484" y="76"/>
                  </a:lnTo>
                  <a:lnTo>
                    <a:pt x="486" y="84"/>
                  </a:lnTo>
                  <a:lnTo>
                    <a:pt x="506" y="86"/>
                  </a:lnTo>
                  <a:lnTo>
                    <a:pt x="510" y="78"/>
                  </a:lnTo>
                  <a:lnTo>
                    <a:pt x="534" y="94"/>
                  </a:lnTo>
                  <a:lnTo>
                    <a:pt x="550" y="104"/>
                  </a:lnTo>
                  <a:lnTo>
                    <a:pt x="570" y="108"/>
                  </a:lnTo>
                  <a:lnTo>
                    <a:pt x="564" y="112"/>
                  </a:lnTo>
                  <a:lnTo>
                    <a:pt x="562" y="116"/>
                  </a:lnTo>
                  <a:lnTo>
                    <a:pt x="558" y="120"/>
                  </a:lnTo>
                  <a:lnTo>
                    <a:pt x="544" y="130"/>
                  </a:lnTo>
                  <a:lnTo>
                    <a:pt x="556" y="144"/>
                  </a:lnTo>
                  <a:lnTo>
                    <a:pt x="548" y="152"/>
                  </a:lnTo>
                  <a:lnTo>
                    <a:pt x="540" y="154"/>
                  </a:lnTo>
                  <a:lnTo>
                    <a:pt x="532" y="152"/>
                  </a:lnTo>
                  <a:lnTo>
                    <a:pt x="518" y="148"/>
                  </a:lnTo>
                  <a:lnTo>
                    <a:pt x="522" y="160"/>
                  </a:lnTo>
                  <a:lnTo>
                    <a:pt x="522" y="176"/>
                  </a:lnTo>
                  <a:lnTo>
                    <a:pt x="520" y="184"/>
                  </a:lnTo>
                  <a:lnTo>
                    <a:pt x="510" y="186"/>
                  </a:lnTo>
                  <a:lnTo>
                    <a:pt x="498" y="182"/>
                  </a:lnTo>
                  <a:lnTo>
                    <a:pt x="500" y="190"/>
                  </a:lnTo>
                  <a:lnTo>
                    <a:pt x="510" y="210"/>
                  </a:lnTo>
                  <a:lnTo>
                    <a:pt x="512" y="224"/>
                  </a:lnTo>
                  <a:lnTo>
                    <a:pt x="506" y="234"/>
                  </a:lnTo>
                  <a:lnTo>
                    <a:pt x="492" y="228"/>
                  </a:lnTo>
                  <a:lnTo>
                    <a:pt x="480" y="228"/>
                  </a:lnTo>
                  <a:lnTo>
                    <a:pt x="460" y="228"/>
                  </a:lnTo>
                  <a:lnTo>
                    <a:pt x="448" y="228"/>
                  </a:lnTo>
                  <a:lnTo>
                    <a:pt x="428" y="222"/>
                  </a:lnTo>
                  <a:lnTo>
                    <a:pt x="418" y="226"/>
                  </a:lnTo>
                  <a:lnTo>
                    <a:pt x="418" y="234"/>
                  </a:lnTo>
                  <a:lnTo>
                    <a:pt x="398" y="228"/>
                  </a:lnTo>
                  <a:lnTo>
                    <a:pt x="386" y="230"/>
                  </a:lnTo>
                  <a:lnTo>
                    <a:pt x="386" y="242"/>
                  </a:lnTo>
                  <a:lnTo>
                    <a:pt x="380" y="242"/>
                  </a:lnTo>
                  <a:lnTo>
                    <a:pt x="360" y="260"/>
                  </a:lnTo>
                  <a:lnTo>
                    <a:pt x="358" y="264"/>
                  </a:lnTo>
                  <a:lnTo>
                    <a:pt x="354" y="270"/>
                  </a:lnTo>
                  <a:lnTo>
                    <a:pt x="348" y="268"/>
                  </a:lnTo>
                  <a:lnTo>
                    <a:pt x="346" y="260"/>
                  </a:lnTo>
                  <a:lnTo>
                    <a:pt x="326" y="260"/>
                  </a:lnTo>
                  <a:lnTo>
                    <a:pt x="322" y="246"/>
                  </a:lnTo>
                  <a:lnTo>
                    <a:pt x="314" y="244"/>
                  </a:lnTo>
                  <a:lnTo>
                    <a:pt x="310" y="234"/>
                  </a:lnTo>
                  <a:lnTo>
                    <a:pt x="288" y="214"/>
                  </a:lnTo>
                  <a:lnTo>
                    <a:pt x="244" y="218"/>
                  </a:lnTo>
                  <a:lnTo>
                    <a:pt x="226" y="196"/>
                  </a:lnTo>
                  <a:lnTo>
                    <a:pt x="186" y="178"/>
                  </a:lnTo>
                  <a:lnTo>
                    <a:pt x="152" y="188"/>
                  </a:lnTo>
                  <a:lnTo>
                    <a:pt x="162" y="254"/>
                  </a:lnTo>
                  <a:lnTo>
                    <a:pt x="154" y="254"/>
                  </a:lnTo>
                  <a:lnTo>
                    <a:pt x="140" y="242"/>
                  </a:lnTo>
                  <a:lnTo>
                    <a:pt x="130" y="238"/>
                  </a:lnTo>
                  <a:lnTo>
                    <a:pt x="118" y="238"/>
                  </a:lnTo>
                  <a:close/>
                </a:path>
              </a:pathLst>
            </a:custGeom>
            <a:solidFill>
              <a:schemeClr val="accent2">
                <a:lumMod val="60000"/>
                <a:lumOff val="40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grpSp>
      <p:sp>
        <p:nvSpPr>
          <p:cNvPr id="218" name="Freeform 236"/>
          <p:cNvSpPr/>
          <p:nvPr/>
        </p:nvSpPr>
        <p:spPr bwMode="auto">
          <a:xfrm>
            <a:off x="6083300" y="1900238"/>
            <a:ext cx="28575" cy="15875"/>
          </a:xfrm>
          <a:custGeom>
            <a:avLst/>
            <a:gdLst>
              <a:gd name="T0" fmla="*/ 0 w 24"/>
              <a:gd name="T1" fmla="*/ 2147483647 h 14"/>
              <a:gd name="T2" fmla="*/ 2147483647 w 24"/>
              <a:gd name="T3" fmla="*/ 0 h 14"/>
              <a:gd name="T4" fmla="*/ 2147483647 w 24"/>
              <a:gd name="T5" fmla="*/ 2147483647 h 14"/>
              <a:gd name="T6" fmla="*/ 2147483647 w 24"/>
              <a:gd name="T7" fmla="*/ 2147483647 h 14"/>
              <a:gd name="T8" fmla="*/ 2147483647 w 24"/>
              <a:gd name="T9" fmla="*/ 2147483647 h 14"/>
              <a:gd name="T10" fmla="*/ 2147483647 w 24"/>
              <a:gd name="T11" fmla="*/ 2147483647 h 14"/>
              <a:gd name="T12" fmla="*/ 2147483647 w 24"/>
              <a:gd name="T13" fmla="*/ 2147483647 h 14"/>
              <a:gd name="T14" fmla="*/ 0 w 24"/>
              <a:gd name="T15" fmla="*/ 2147483647 h 1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4"/>
              <a:gd name="T26" fmla="*/ 24 w 24"/>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4">
                <a:moveTo>
                  <a:pt x="0" y="2"/>
                </a:moveTo>
                <a:lnTo>
                  <a:pt x="8" y="0"/>
                </a:lnTo>
                <a:lnTo>
                  <a:pt x="18" y="8"/>
                </a:lnTo>
                <a:lnTo>
                  <a:pt x="24" y="12"/>
                </a:lnTo>
                <a:lnTo>
                  <a:pt x="16" y="14"/>
                </a:lnTo>
                <a:lnTo>
                  <a:pt x="12" y="14"/>
                </a:lnTo>
                <a:lnTo>
                  <a:pt x="6" y="10"/>
                </a:lnTo>
                <a:lnTo>
                  <a:pt x="0" y="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19" name="Freeform 237"/>
          <p:cNvSpPr/>
          <p:nvPr/>
        </p:nvSpPr>
        <p:spPr bwMode="auto">
          <a:xfrm>
            <a:off x="5668963" y="1100138"/>
            <a:ext cx="2449512" cy="758825"/>
          </a:xfrm>
          <a:custGeom>
            <a:avLst/>
            <a:gdLst>
              <a:gd name="T0" fmla="*/ 2147483647 w 1968"/>
              <a:gd name="T1" fmla="*/ 2147483647 h 606"/>
              <a:gd name="T2" fmla="*/ 2147483647 w 1968"/>
              <a:gd name="T3" fmla="*/ 2147483647 h 606"/>
              <a:gd name="T4" fmla="*/ 2147483647 w 1968"/>
              <a:gd name="T5" fmla="*/ 2147483647 h 606"/>
              <a:gd name="T6" fmla="*/ 2147483647 w 1968"/>
              <a:gd name="T7" fmla="*/ 2147483647 h 606"/>
              <a:gd name="T8" fmla="*/ 2147483647 w 1968"/>
              <a:gd name="T9" fmla="*/ 2147483647 h 606"/>
              <a:gd name="T10" fmla="*/ 2147483647 w 1968"/>
              <a:gd name="T11" fmla="*/ 2147483647 h 606"/>
              <a:gd name="T12" fmla="*/ 2147483647 w 1968"/>
              <a:gd name="T13" fmla="*/ 2147483647 h 606"/>
              <a:gd name="T14" fmla="*/ 2147483647 w 1968"/>
              <a:gd name="T15" fmla="*/ 2147483647 h 606"/>
              <a:gd name="T16" fmla="*/ 2147483647 w 1968"/>
              <a:gd name="T17" fmla="*/ 2147483647 h 606"/>
              <a:gd name="T18" fmla="*/ 2147483647 w 1968"/>
              <a:gd name="T19" fmla="*/ 2147483647 h 606"/>
              <a:gd name="T20" fmla="*/ 2147483647 w 1968"/>
              <a:gd name="T21" fmla="*/ 2147483647 h 606"/>
              <a:gd name="T22" fmla="*/ 2147483647 w 1968"/>
              <a:gd name="T23" fmla="*/ 2147483647 h 606"/>
              <a:gd name="T24" fmla="*/ 2147483647 w 1968"/>
              <a:gd name="T25" fmla="*/ 2147483647 h 606"/>
              <a:gd name="T26" fmla="*/ 2147483647 w 1968"/>
              <a:gd name="T27" fmla="*/ 2147483647 h 606"/>
              <a:gd name="T28" fmla="*/ 2147483647 w 1968"/>
              <a:gd name="T29" fmla="*/ 2147483647 h 606"/>
              <a:gd name="T30" fmla="*/ 2147483647 w 1968"/>
              <a:gd name="T31" fmla="*/ 2147483647 h 606"/>
              <a:gd name="T32" fmla="*/ 2147483647 w 1968"/>
              <a:gd name="T33" fmla="*/ 2147483647 h 606"/>
              <a:gd name="T34" fmla="*/ 2147483647 w 1968"/>
              <a:gd name="T35" fmla="*/ 2147483647 h 606"/>
              <a:gd name="T36" fmla="*/ 2147483647 w 1968"/>
              <a:gd name="T37" fmla="*/ 2147483647 h 606"/>
              <a:gd name="T38" fmla="*/ 2147483647 w 1968"/>
              <a:gd name="T39" fmla="*/ 2147483647 h 606"/>
              <a:gd name="T40" fmla="*/ 2147483647 w 1968"/>
              <a:gd name="T41" fmla="*/ 2147483647 h 606"/>
              <a:gd name="T42" fmla="*/ 2147483647 w 1968"/>
              <a:gd name="T43" fmla="*/ 2147483647 h 606"/>
              <a:gd name="T44" fmla="*/ 2147483647 w 1968"/>
              <a:gd name="T45" fmla="*/ 2147483647 h 606"/>
              <a:gd name="T46" fmla="*/ 2147483647 w 1968"/>
              <a:gd name="T47" fmla="*/ 2147483647 h 606"/>
              <a:gd name="T48" fmla="*/ 2147483647 w 1968"/>
              <a:gd name="T49" fmla="*/ 2147483647 h 606"/>
              <a:gd name="T50" fmla="*/ 2147483647 w 1968"/>
              <a:gd name="T51" fmla="*/ 2147483647 h 606"/>
              <a:gd name="T52" fmla="*/ 2147483647 w 1968"/>
              <a:gd name="T53" fmla="*/ 2147483647 h 606"/>
              <a:gd name="T54" fmla="*/ 2147483647 w 1968"/>
              <a:gd name="T55" fmla="*/ 2147483647 h 606"/>
              <a:gd name="T56" fmla="*/ 2147483647 w 1968"/>
              <a:gd name="T57" fmla="*/ 2147483647 h 606"/>
              <a:gd name="T58" fmla="*/ 2147483647 w 1968"/>
              <a:gd name="T59" fmla="*/ 2147483647 h 606"/>
              <a:gd name="T60" fmla="*/ 2147483647 w 1968"/>
              <a:gd name="T61" fmla="*/ 0 h 606"/>
              <a:gd name="T62" fmla="*/ 2147483647 w 1968"/>
              <a:gd name="T63" fmla="*/ 2147483647 h 606"/>
              <a:gd name="T64" fmla="*/ 2147483647 w 1968"/>
              <a:gd name="T65" fmla="*/ 2147483647 h 606"/>
              <a:gd name="T66" fmla="*/ 2147483647 w 1968"/>
              <a:gd name="T67" fmla="*/ 2147483647 h 606"/>
              <a:gd name="T68" fmla="*/ 2147483647 w 1968"/>
              <a:gd name="T69" fmla="*/ 2147483647 h 606"/>
              <a:gd name="T70" fmla="*/ 2147483647 w 1968"/>
              <a:gd name="T71" fmla="*/ 2147483647 h 606"/>
              <a:gd name="T72" fmla="*/ 2147483647 w 1968"/>
              <a:gd name="T73" fmla="*/ 2147483647 h 606"/>
              <a:gd name="T74" fmla="*/ 2147483647 w 1968"/>
              <a:gd name="T75" fmla="*/ 2147483647 h 606"/>
              <a:gd name="T76" fmla="*/ 2147483647 w 1968"/>
              <a:gd name="T77" fmla="*/ 2147483647 h 606"/>
              <a:gd name="T78" fmla="*/ 2147483647 w 1968"/>
              <a:gd name="T79" fmla="*/ 2147483647 h 606"/>
              <a:gd name="T80" fmla="*/ 2147483647 w 1968"/>
              <a:gd name="T81" fmla="*/ 2147483647 h 606"/>
              <a:gd name="T82" fmla="*/ 2147483647 w 1968"/>
              <a:gd name="T83" fmla="*/ 2147483647 h 606"/>
              <a:gd name="T84" fmla="*/ 2147483647 w 1968"/>
              <a:gd name="T85" fmla="*/ 2147483647 h 606"/>
              <a:gd name="T86" fmla="*/ 2147483647 w 1968"/>
              <a:gd name="T87" fmla="*/ 2147483647 h 606"/>
              <a:gd name="T88" fmla="*/ 2147483647 w 1968"/>
              <a:gd name="T89" fmla="*/ 2147483647 h 606"/>
              <a:gd name="T90" fmla="*/ 2147483647 w 1968"/>
              <a:gd name="T91" fmla="*/ 2147483647 h 606"/>
              <a:gd name="T92" fmla="*/ 2147483647 w 1968"/>
              <a:gd name="T93" fmla="*/ 2147483647 h 606"/>
              <a:gd name="T94" fmla="*/ 2147483647 w 1968"/>
              <a:gd name="T95" fmla="*/ 2147483647 h 606"/>
              <a:gd name="T96" fmla="*/ 2147483647 w 1968"/>
              <a:gd name="T97" fmla="*/ 2147483647 h 606"/>
              <a:gd name="T98" fmla="*/ 2147483647 w 1968"/>
              <a:gd name="T99" fmla="*/ 2147483647 h 606"/>
              <a:gd name="T100" fmla="*/ 2147483647 w 1968"/>
              <a:gd name="T101" fmla="*/ 2147483647 h 606"/>
              <a:gd name="T102" fmla="*/ 2147483647 w 1968"/>
              <a:gd name="T103" fmla="*/ 2147483647 h 606"/>
              <a:gd name="T104" fmla="*/ 2147483647 w 1968"/>
              <a:gd name="T105" fmla="*/ 2147483647 h 606"/>
              <a:gd name="T106" fmla="*/ 2147483647 w 1968"/>
              <a:gd name="T107" fmla="*/ 2147483647 h 606"/>
              <a:gd name="T108" fmla="*/ 2147483647 w 1968"/>
              <a:gd name="T109" fmla="*/ 2147483647 h 606"/>
              <a:gd name="T110" fmla="*/ 2147483647 w 1968"/>
              <a:gd name="T111" fmla="*/ 2147483647 h 606"/>
              <a:gd name="T112" fmla="*/ 2147483647 w 1968"/>
              <a:gd name="T113" fmla="*/ 2147483647 h 606"/>
              <a:gd name="T114" fmla="*/ 2147483647 w 1968"/>
              <a:gd name="T115" fmla="*/ 2147483647 h 606"/>
              <a:gd name="T116" fmla="*/ 2147483647 w 1968"/>
              <a:gd name="T117" fmla="*/ 2147483647 h 606"/>
              <a:gd name="T118" fmla="*/ 2147483647 w 1968"/>
              <a:gd name="T119" fmla="*/ 2147483647 h 6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68"/>
              <a:gd name="T181" fmla="*/ 0 h 606"/>
              <a:gd name="T182" fmla="*/ 1968 w 1968"/>
              <a:gd name="T183" fmla="*/ 606 h 6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68" h="606">
                <a:moveTo>
                  <a:pt x="902" y="458"/>
                </a:moveTo>
                <a:lnTo>
                  <a:pt x="912" y="448"/>
                </a:lnTo>
                <a:lnTo>
                  <a:pt x="924" y="440"/>
                </a:lnTo>
                <a:lnTo>
                  <a:pt x="936" y="436"/>
                </a:lnTo>
                <a:lnTo>
                  <a:pt x="950" y="434"/>
                </a:lnTo>
                <a:lnTo>
                  <a:pt x="958" y="436"/>
                </a:lnTo>
                <a:lnTo>
                  <a:pt x="964" y="436"/>
                </a:lnTo>
                <a:lnTo>
                  <a:pt x="982" y="442"/>
                </a:lnTo>
                <a:lnTo>
                  <a:pt x="1000" y="448"/>
                </a:lnTo>
                <a:lnTo>
                  <a:pt x="1010" y="450"/>
                </a:lnTo>
                <a:lnTo>
                  <a:pt x="1020" y="450"/>
                </a:lnTo>
                <a:lnTo>
                  <a:pt x="1026" y="450"/>
                </a:lnTo>
                <a:lnTo>
                  <a:pt x="1030" y="448"/>
                </a:lnTo>
                <a:lnTo>
                  <a:pt x="1034" y="446"/>
                </a:lnTo>
                <a:lnTo>
                  <a:pt x="1036" y="442"/>
                </a:lnTo>
                <a:lnTo>
                  <a:pt x="1036" y="438"/>
                </a:lnTo>
                <a:lnTo>
                  <a:pt x="1034" y="436"/>
                </a:lnTo>
                <a:lnTo>
                  <a:pt x="1028" y="430"/>
                </a:lnTo>
                <a:lnTo>
                  <a:pt x="1024" y="424"/>
                </a:lnTo>
                <a:lnTo>
                  <a:pt x="1022" y="420"/>
                </a:lnTo>
                <a:lnTo>
                  <a:pt x="1020" y="416"/>
                </a:lnTo>
                <a:lnTo>
                  <a:pt x="1022" y="414"/>
                </a:lnTo>
                <a:lnTo>
                  <a:pt x="1024" y="414"/>
                </a:lnTo>
                <a:lnTo>
                  <a:pt x="1030" y="412"/>
                </a:lnTo>
                <a:lnTo>
                  <a:pt x="1048" y="412"/>
                </a:lnTo>
                <a:lnTo>
                  <a:pt x="1066" y="416"/>
                </a:lnTo>
                <a:lnTo>
                  <a:pt x="1076" y="420"/>
                </a:lnTo>
                <a:lnTo>
                  <a:pt x="1082" y="426"/>
                </a:lnTo>
                <a:lnTo>
                  <a:pt x="1088" y="434"/>
                </a:lnTo>
                <a:lnTo>
                  <a:pt x="1092" y="436"/>
                </a:lnTo>
                <a:lnTo>
                  <a:pt x="1094" y="438"/>
                </a:lnTo>
                <a:lnTo>
                  <a:pt x="1100" y="440"/>
                </a:lnTo>
                <a:lnTo>
                  <a:pt x="1108" y="438"/>
                </a:lnTo>
                <a:lnTo>
                  <a:pt x="1122" y="436"/>
                </a:lnTo>
                <a:lnTo>
                  <a:pt x="1136" y="438"/>
                </a:lnTo>
                <a:lnTo>
                  <a:pt x="1148" y="440"/>
                </a:lnTo>
                <a:lnTo>
                  <a:pt x="1160" y="446"/>
                </a:lnTo>
                <a:lnTo>
                  <a:pt x="1186" y="458"/>
                </a:lnTo>
                <a:lnTo>
                  <a:pt x="1200" y="460"/>
                </a:lnTo>
                <a:lnTo>
                  <a:pt x="1214" y="462"/>
                </a:lnTo>
                <a:lnTo>
                  <a:pt x="1222" y="462"/>
                </a:lnTo>
                <a:lnTo>
                  <a:pt x="1230" y="460"/>
                </a:lnTo>
                <a:lnTo>
                  <a:pt x="1240" y="452"/>
                </a:lnTo>
                <a:lnTo>
                  <a:pt x="1252" y="444"/>
                </a:lnTo>
                <a:lnTo>
                  <a:pt x="1258" y="442"/>
                </a:lnTo>
                <a:lnTo>
                  <a:pt x="1264" y="442"/>
                </a:lnTo>
                <a:lnTo>
                  <a:pt x="1272" y="442"/>
                </a:lnTo>
                <a:lnTo>
                  <a:pt x="1284" y="446"/>
                </a:lnTo>
                <a:lnTo>
                  <a:pt x="1306" y="454"/>
                </a:lnTo>
                <a:lnTo>
                  <a:pt x="1314" y="454"/>
                </a:lnTo>
                <a:lnTo>
                  <a:pt x="1324" y="452"/>
                </a:lnTo>
                <a:lnTo>
                  <a:pt x="1326" y="450"/>
                </a:lnTo>
                <a:lnTo>
                  <a:pt x="1328" y="446"/>
                </a:lnTo>
                <a:lnTo>
                  <a:pt x="1328" y="442"/>
                </a:lnTo>
                <a:lnTo>
                  <a:pt x="1328" y="436"/>
                </a:lnTo>
                <a:lnTo>
                  <a:pt x="1326" y="426"/>
                </a:lnTo>
                <a:lnTo>
                  <a:pt x="1324" y="416"/>
                </a:lnTo>
                <a:lnTo>
                  <a:pt x="1318" y="410"/>
                </a:lnTo>
                <a:lnTo>
                  <a:pt x="1314" y="406"/>
                </a:lnTo>
                <a:lnTo>
                  <a:pt x="1312" y="404"/>
                </a:lnTo>
                <a:lnTo>
                  <a:pt x="1312" y="398"/>
                </a:lnTo>
                <a:lnTo>
                  <a:pt x="1314" y="394"/>
                </a:lnTo>
                <a:lnTo>
                  <a:pt x="1318" y="390"/>
                </a:lnTo>
                <a:lnTo>
                  <a:pt x="1324" y="388"/>
                </a:lnTo>
                <a:lnTo>
                  <a:pt x="1334" y="386"/>
                </a:lnTo>
                <a:lnTo>
                  <a:pt x="1346" y="386"/>
                </a:lnTo>
                <a:lnTo>
                  <a:pt x="1368" y="388"/>
                </a:lnTo>
                <a:lnTo>
                  <a:pt x="1384" y="394"/>
                </a:lnTo>
                <a:lnTo>
                  <a:pt x="1396" y="402"/>
                </a:lnTo>
                <a:lnTo>
                  <a:pt x="1408" y="410"/>
                </a:lnTo>
                <a:lnTo>
                  <a:pt x="1430" y="432"/>
                </a:lnTo>
                <a:lnTo>
                  <a:pt x="1442" y="440"/>
                </a:lnTo>
                <a:lnTo>
                  <a:pt x="1452" y="448"/>
                </a:lnTo>
                <a:lnTo>
                  <a:pt x="1466" y="454"/>
                </a:lnTo>
                <a:lnTo>
                  <a:pt x="1480" y="458"/>
                </a:lnTo>
                <a:lnTo>
                  <a:pt x="1494" y="462"/>
                </a:lnTo>
                <a:lnTo>
                  <a:pt x="1506" y="466"/>
                </a:lnTo>
                <a:lnTo>
                  <a:pt x="1512" y="474"/>
                </a:lnTo>
                <a:lnTo>
                  <a:pt x="1518" y="482"/>
                </a:lnTo>
                <a:lnTo>
                  <a:pt x="1526" y="488"/>
                </a:lnTo>
                <a:lnTo>
                  <a:pt x="1532" y="490"/>
                </a:lnTo>
                <a:lnTo>
                  <a:pt x="1536" y="490"/>
                </a:lnTo>
                <a:lnTo>
                  <a:pt x="1548" y="488"/>
                </a:lnTo>
                <a:lnTo>
                  <a:pt x="1554" y="484"/>
                </a:lnTo>
                <a:lnTo>
                  <a:pt x="1560" y="478"/>
                </a:lnTo>
                <a:lnTo>
                  <a:pt x="1568" y="472"/>
                </a:lnTo>
                <a:lnTo>
                  <a:pt x="1576" y="486"/>
                </a:lnTo>
                <a:lnTo>
                  <a:pt x="1580" y="496"/>
                </a:lnTo>
                <a:lnTo>
                  <a:pt x="1582" y="510"/>
                </a:lnTo>
                <a:lnTo>
                  <a:pt x="1582" y="522"/>
                </a:lnTo>
                <a:lnTo>
                  <a:pt x="1582" y="528"/>
                </a:lnTo>
                <a:lnTo>
                  <a:pt x="1582" y="538"/>
                </a:lnTo>
                <a:lnTo>
                  <a:pt x="1574" y="532"/>
                </a:lnTo>
                <a:lnTo>
                  <a:pt x="1562" y="528"/>
                </a:lnTo>
                <a:lnTo>
                  <a:pt x="1562" y="544"/>
                </a:lnTo>
                <a:lnTo>
                  <a:pt x="1570" y="550"/>
                </a:lnTo>
                <a:lnTo>
                  <a:pt x="1576" y="558"/>
                </a:lnTo>
                <a:lnTo>
                  <a:pt x="1584" y="580"/>
                </a:lnTo>
                <a:lnTo>
                  <a:pt x="1590" y="576"/>
                </a:lnTo>
                <a:lnTo>
                  <a:pt x="1600" y="574"/>
                </a:lnTo>
                <a:lnTo>
                  <a:pt x="1612" y="576"/>
                </a:lnTo>
                <a:lnTo>
                  <a:pt x="1618" y="576"/>
                </a:lnTo>
                <a:lnTo>
                  <a:pt x="1624" y="574"/>
                </a:lnTo>
                <a:lnTo>
                  <a:pt x="1630" y="574"/>
                </a:lnTo>
                <a:lnTo>
                  <a:pt x="1634" y="570"/>
                </a:lnTo>
                <a:lnTo>
                  <a:pt x="1640" y="558"/>
                </a:lnTo>
                <a:lnTo>
                  <a:pt x="1640" y="546"/>
                </a:lnTo>
                <a:lnTo>
                  <a:pt x="1642" y="532"/>
                </a:lnTo>
                <a:lnTo>
                  <a:pt x="1642" y="518"/>
                </a:lnTo>
                <a:lnTo>
                  <a:pt x="1642" y="494"/>
                </a:lnTo>
                <a:lnTo>
                  <a:pt x="1640" y="476"/>
                </a:lnTo>
                <a:lnTo>
                  <a:pt x="1636" y="458"/>
                </a:lnTo>
                <a:lnTo>
                  <a:pt x="1628" y="436"/>
                </a:lnTo>
                <a:lnTo>
                  <a:pt x="1616" y="418"/>
                </a:lnTo>
                <a:lnTo>
                  <a:pt x="1604" y="402"/>
                </a:lnTo>
                <a:lnTo>
                  <a:pt x="1588" y="386"/>
                </a:lnTo>
                <a:lnTo>
                  <a:pt x="1580" y="382"/>
                </a:lnTo>
                <a:lnTo>
                  <a:pt x="1572" y="380"/>
                </a:lnTo>
                <a:lnTo>
                  <a:pt x="1562" y="376"/>
                </a:lnTo>
                <a:lnTo>
                  <a:pt x="1554" y="376"/>
                </a:lnTo>
                <a:lnTo>
                  <a:pt x="1550" y="376"/>
                </a:lnTo>
                <a:lnTo>
                  <a:pt x="1548" y="376"/>
                </a:lnTo>
                <a:lnTo>
                  <a:pt x="1544" y="382"/>
                </a:lnTo>
                <a:lnTo>
                  <a:pt x="1534" y="378"/>
                </a:lnTo>
                <a:lnTo>
                  <a:pt x="1530" y="370"/>
                </a:lnTo>
                <a:lnTo>
                  <a:pt x="1524" y="362"/>
                </a:lnTo>
                <a:lnTo>
                  <a:pt x="1516" y="354"/>
                </a:lnTo>
                <a:lnTo>
                  <a:pt x="1510" y="358"/>
                </a:lnTo>
                <a:lnTo>
                  <a:pt x="1502" y="362"/>
                </a:lnTo>
                <a:lnTo>
                  <a:pt x="1492" y="366"/>
                </a:lnTo>
                <a:lnTo>
                  <a:pt x="1492" y="354"/>
                </a:lnTo>
                <a:lnTo>
                  <a:pt x="1494" y="354"/>
                </a:lnTo>
                <a:lnTo>
                  <a:pt x="1496" y="350"/>
                </a:lnTo>
                <a:lnTo>
                  <a:pt x="1502" y="344"/>
                </a:lnTo>
                <a:lnTo>
                  <a:pt x="1504" y="340"/>
                </a:lnTo>
                <a:lnTo>
                  <a:pt x="1504" y="334"/>
                </a:lnTo>
                <a:lnTo>
                  <a:pt x="1504" y="324"/>
                </a:lnTo>
                <a:lnTo>
                  <a:pt x="1506" y="312"/>
                </a:lnTo>
                <a:lnTo>
                  <a:pt x="1506" y="308"/>
                </a:lnTo>
                <a:lnTo>
                  <a:pt x="1508" y="302"/>
                </a:lnTo>
                <a:lnTo>
                  <a:pt x="1516" y="296"/>
                </a:lnTo>
                <a:lnTo>
                  <a:pt x="1524" y="290"/>
                </a:lnTo>
                <a:lnTo>
                  <a:pt x="1534" y="286"/>
                </a:lnTo>
                <a:lnTo>
                  <a:pt x="1546" y="284"/>
                </a:lnTo>
                <a:lnTo>
                  <a:pt x="1570" y="286"/>
                </a:lnTo>
                <a:lnTo>
                  <a:pt x="1592" y="286"/>
                </a:lnTo>
                <a:lnTo>
                  <a:pt x="1610" y="288"/>
                </a:lnTo>
                <a:lnTo>
                  <a:pt x="1624" y="292"/>
                </a:lnTo>
                <a:lnTo>
                  <a:pt x="1636" y="296"/>
                </a:lnTo>
                <a:lnTo>
                  <a:pt x="1648" y="298"/>
                </a:lnTo>
                <a:lnTo>
                  <a:pt x="1656" y="296"/>
                </a:lnTo>
                <a:lnTo>
                  <a:pt x="1662" y="294"/>
                </a:lnTo>
                <a:lnTo>
                  <a:pt x="1668" y="290"/>
                </a:lnTo>
                <a:lnTo>
                  <a:pt x="1670" y="286"/>
                </a:lnTo>
                <a:lnTo>
                  <a:pt x="1666" y="284"/>
                </a:lnTo>
                <a:lnTo>
                  <a:pt x="1660" y="278"/>
                </a:lnTo>
                <a:lnTo>
                  <a:pt x="1656" y="272"/>
                </a:lnTo>
                <a:lnTo>
                  <a:pt x="1654" y="262"/>
                </a:lnTo>
                <a:lnTo>
                  <a:pt x="1654" y="254"/>
                </a:lnTo>
                <a:lnTo>
                  <a:pt x="1656" y="252"/>
                </a:lnTo>
                <a:lnTo>
                  <a:pt x="1658" y="248"/>
                </a:lnTo>
                <a:lnTo>
                  <a:pt x="1662" y="246"/>
                </a:lnTo>
                <a:lnTo>
                  <a:pt x="1668" y="246"/>
                </a:lnTo>
                <a:lnTo>
                  <a:pt x="1682" y="246"/>
                </a:lnTo>
                <a:lnTo>
                  <a:pt x="1694" y="250"/>
                </a:lnTo>
                <a:lnTo>
                  <a:pt x="1704" y="256"/>
                </a:lnTo>
                <a:lnTo>
                  <a:pt x="1714" y="262"/>
                </a:lnTo>
                <a:lnTo>
                  <a:pt x="1722" y="264"/>
                </a:lnTo>
                <a:lnTo>
                  <a:pt x="1722" y="256"/>
                </a:lnTo>
                <a:lnTo>
                  <a:pt x="1722" y="250"/>
                </a:lnTo>
                <a:lnTo>
                  <a:pt x="1724" y="244"/>
                </a:lnTo>
                <a:lnTo>
                  <a:pt x="1722" y="230"/>
                </a:lnTo>
                <a:lnTo>
                  <a:pt x="1738" y="230"/>
                </a:lnTo>
                <a:lnTo>
                  <a:pt x="1740" y="240"/>
                </a:lnTo>
                <a:lnTo>
                  <a:pt x="1744" y="246"/>
                </a:lnTo>
                <a:lnTo>
                  <a:pt x="1750" y="254"/>
                </a:lnTo>
                <a:lnTo>
                  <a:pt x="1754" y="260"/>
                </a:lnTo>
                <a:lnTo>
                  <a:pt x="1748" y="270"/>
                </a:lnTo>
                <a:lnTo>
                  <a:pt x="1740" y="284"/>
                </a:lnTo>
                <a:lnTo>
                  <a:pt x="1734" y="300"/>
                </a:lnTo>
                <a:lnTo>
                  <a:pt x="1732" y="314"/>
                </a:lnTo>
                <a:lnTo>
                  <a:pt x="1732" y="322"/>
                </a:lnTo>
                <a:lnTo>
                  <a:pt x="1736" y="330"/>
                </a:lnTo>
                <a:lnTo>
                  <a:pt x="1740" y="338"/>
                </a:lnTo>
                <a:lnTo>
                  <a:pt x="1746" y="346"/>
                </a:lnTo>
                <a:lnTo>
                  <a:pt x="1760" y="362"/>
                </a:lnTo>
                <a:lnTo>
                  <a:pt x="1776" y="378"/>
                </a:lnTo>
                <a:lnTo>
                  <a:pt x="1814" y="406"/>
                </a:lnTo>
                <a:lnTo>
                  <a:pt x="1830" y="420"/>
                </a:lnTo>
                <a:lnTo>
                  <a:pt x="1840" y="434"/>
                </a:lnTo>
                <a:lnTo>
                  <a:pt x="1846" y="424"/>
                </a:lnTo>
                <a:lnTo>
                  <a:pt x="1848" y="416"/>
                </a:lnTo>
                <a:lnTo>
                  <a:pt x="1846" y="410"/>
                </a:lnTo>
                <a:lnTo>
                  <a:pt x="1840" y="404"/>
                </a:lnTo>
                <a:lnTo>
                  <a:pt x="1838" y="400"/>
                </a:lnTo>
                <a:lnTo>
                  <a:pt x="1840" y="398"/>
                </a:lnTo>
                <a:lnTo>
                  <a:pt x="1844" y="394"/>
                </a:lnTo>
                <a:lnTo>
                  <a:pt x="1850" y="390"/>
                </a:lnTo>
                <a:lnTo>
                  <a:pt x="1842" y="384"/>
                </a:lnTo>
                <a:lnTo>
                  <a:pt x="1838" y="382"/>
                </a:lnTo>
                <a:lnTo>
                  <a:pt x="1838" y="376"/>
                </a:lnTo>
                <a:lnTo>
                  <a:pt x="1838" y="372"/>
                </a:lnTo>
                <a:lnTo>
                  <a:pt x="1840" y="368"/>
                </a:lnTo>
                <a:lnTo>
                  <a:pt x="1850" y="366"/>
                </a:lnTo>
                <a:lnTo>
                  <a:pt x="1850" y="364"/>
                </a:lnTo>
                <a:lnTo>
                  <a:pt x="1852" y="362"/>
                </a:lnTo>
                <a:lnTo>
                  <a:pt x="1852" y="358"/>
                </a:lnTo>
                <a:lnTo>
                  <a:pt x="1850" y="356"/>
                </a:lnTo>
                <a:lnTo>
                  <a:pt x="1846" y="354"/>
                </a:lnTo>
                <a:lnTo>
                  <a:pt x="1838" y="354"/>
                </a:lnTo>
                <a:lnTo>
                  <a:pt x="1828" y="354"/>
                </a:lnTo>
                <a:lnTo>
                  <a:pt x="1840" y="338"/>
                </a:lnTo>
                <a:lnTo>
                  <a:pt x="1828" y="328"/>
                </a:lnTo>
                <a:lnTo>
                  <a:pt x="1806" y="316"/>
                </a:lnTo>
                <a:lnTo>
                  <a:pt x="1798" y="308"/>
                </a:lnTo>
                <a:lnTo>
                  <a:pt x="1790" y="302"/>
                </a:lnTo>
                <a:lnTo>
                  <a:pt x="1784" y="296"/>
                </a:lnTo>
                <a:lnTo>
                  <a:pt x="1782" y="290"/>
                </a:lnTo>
                <a:lnTo>
                  <a:pt x="1784" y="282"/>
                </a:lnTo>
                <a:lnTo>
                  <a:pt x="1786" y="274"/>
                </a:lnTo>
                <a:lnTo>
                  <a:pt x="1792" y="270"/>
                </a:lnTo>
                <a:lnTo>
                  <a:pt x="1796" y="268"/>
                </a:lnTo>
                <a:lnTo>
                  <a:pt x="1828" y="268"/>
                </a:lnTo>
                <a:lnTo>
                  <a:pt x="1838" y="266"/>
                </a:lnTo>
                <a:lnTo>
                  <a:pt x="1850" y="262"/>
                </a:lnTo>
                <a:lnTo>
                  <a:pt x="1858" y="258"/>
                </a:lnTo>
                <a:lnTo>
                  <a:pt x="1868" y="252"/>
                </a:lnTo>
                <a:lnTo>
                  <a:pt x="1888" y="240"/>
                </a:lnTo>
                <a:lnTo>
                  <a:pt x="1898" y="234"/>
                </a:lnTo>
                <a:lnTo>
                  <a:pt x="1912" y="228"/>
                </a:lnTo>
                <a:lnTo>
                  <a:pt x="1906" y="218"/>
                </a:lnTo>
                <a:lnTo>
                  <a:pt x="1900" y="214"/>
                </a:lnTo>
                <a:lnTo>
                  <a:pt x="1892" y="210"/>
                </a:lnTo>
                <a:lnTo>
                  <a:pt x="1884" y="208"/>
                </a:lnTo>
                <a:lnTo>
                  <a:pt x="1864" y="206"/>
                </a:lnTo>
                <a:lnTo>
                  <a:pt x="1856" y="204"/>
                </a:lnTo>
                <a:lnTo>
                  <a:pt x="1846" y="198"/>
                </a:lnTo>
                <a:lnTo>
                  <a:pt x="1858" y="194"/>
                </a:lnTo>
                <a:lnTo>
                  <a:pt x="1868" y="190"/>
                </a:lnTo>
                <a:lnTo>
                  <a:pt x="1862" y="184"/>
                </a:lnTo>
                <a:lnTo>
                  <a:pt x="1858" y="178"/>
                </a:lnTo>
                <a:lnTo>
                  <a:pt x="1868" y="176"/>
                </a:lnTo>
                <a:lnTo>
                  <a:pt x="1882" y="180"/>
                </a:lnTo>
                <a:lnTo>
                  <a:pt x="1912" y="188"/>
                </a:lnTo>
                <a:lnTo>
                  <a:pt x="1940" y="194"/>
                </a:lnTo>
                <a:lnTo>
                  <a:pt x="1950" y="198"/>
                </a:lnTo>
                <a:lnTo>
                  <a:pt x="1962" y="198"/>
                </a:lnTo>
                <a:lnTo>
                  <a:pt x="1966" y="198"/>
                </a:lnTo>
                <a:lnTo>
                  <a:pt x="1968" y="196"/>
                </a:lnTo>
                <a:lnTo>
                  <a:pt x="1968" y="194"/>
                </a:lnTo>
                <a:lnTo>
                  <a:pt x="1968" y="190"/>
                </a:lnTo>
                <a:lnTo>
                  <a:pt x="1968" y="188"/>
                </a:lnTo>
                <a:lnTo>
                  <a:pt x="1962" y="182"/>
                </a:lnTo>
                <a:lnTo>
                  <a:pt x="1960" y="178"/>
                </a:lnTo>
                <a:lnTo>
                  <a:pt x="1956" y="174"/>
                </a:lnTo>
                <a:lnTo>
                  <a:pt x="1940" y="166"/>
                </a:lnTo>
                <a:lnTo>
                  <a:pt x="1924" y="164"/>
                </a:lnTo>
                <a:lnTo>
                  <a:pt x="1906" y="162"/>
                </a:lnTo>
                <a:lnTo>
                  <a:pt x="1896" y="162"/>
                </a:lnTo>
                <a:lnTo>
                  <a:pt x="1892" y="162"/>
                </a:lnTo>
                <a:lnTo>
                  <a:pt x="1888" y="164"/>
                </a:lnTo>
                <a:lnTo>
                  <a:pt x="1868" y="152"/>
                </a:lnTo>
                <a:lnTo>
                  <a:pt x="1844" y="142"/>
                </a:lnTo>
                <a:lnTo>
                  <a:pt x="1818" y="134"/>
                </a:lnTo>
                <a:lnTo>
                  <a:pt x="1788" y="126"/>
                </a:lnTo>
                <a:lnTo>
                  <a:pt x="1760" y="122"/>
                </a:lnTo>
                <a:lnTo>
                  <a:pt x="1730" y="118"/>
                </a:lnTo>
                <a:lnTo>
                  <a:pt x="1700" y="114"/>
                </a:lnTo>
                <a:lnTo>
                  <a:pt x="1674" y="114"/>
                </a:lnTo>
                <a:lnTo>
                  <a:pt x="1668" y="112"/>
                </a:lnTo>
                <a:lnTo>
                  <a:pt x="1656" y="110"/>
                </a:lnTo>
                <a:lnTo>
                  <a:pt x="1652" y="110"/>
                </a:lnTo>
                <a:lnTo>
                  <a:pt x="1650" y="114"/>
                </a:lnTo>
                <a:lnTo>
                  <a:pt x="1652" y="120"/>
                </a:lnTo>
                <a:lnTo>
                  <a:pt x="1660" y="130"/>
                </a:lnTo>
                <a:lnTo>
                  <a:pt x="1644" y="130"/>
                </a:lnTo>
                <a:lnTo>
                  <a:pt x="1636" y="124"/>
                </a:lnTo>
                <a:lnTo>
                  <a:pt x="1622" y="120"/>
                </a:lnTo>
                <a:lnTo>
                  <a:pt x="1610" y="118"/>
                </a:lnTo>
                <a:lnTo>
                  <a:pt x="1594" y="118"/>
                </a:lnTo>
                <a:lnTo>
                  <a:pt x="1562" y="120"/>
                </a:lnTo>
                <a:lnTo>
                  <a:pt x="1548" y="120"/>
                </a:lnTo>
                <a:lnTo>
                  <a:pt x="1534" y="118"/>
                </a:lnTo>
                <a:lnTo>
                  <a:pt x="1526" y="116"/>
                </a:lnTo>
                <a:lnTo>
                  <a:pt x="1520" y="112"/>
                </a:lnTo>
                <a:lnTo>
                  <a:pt x="1514" y="108"/>
                </a:lnTo>
                <a:lnTo>
                  <a:pt x="1508" y="102"/>
                </a:lnTo>
                <a:lnTo>
                  <a:pt x="1500" y="98"/>
                </a:lnTo>
                <a:lnTo>
                  <a:pt x="1480" y="96"/>
                </a:lnTo>
                <a:lnTo>
                  <a:pt x="1454" y="96"/>
                </a:lnTo>
                <a:lnTo>
                  <a:pt x="1418" y="100"/>
                </a:lnTo>
                <a:lnTo>
                  <a:pt x="1406" y="100"/>
                </a:lnTo>
                <a:lnTo>
                  <a:pt x="1394" y="96"/>
                </a:lnTo>
                <a:lnTo>
                  <a:pt x="1388" y="90"/>
                </a:lnTo>
                <a:lnTo>
                  <a:pt x="1378" y="84"/>
                </a:lnTo>
                <a:lnTo>
                  <a:pt x="1364" y="72"/>
                </a:lnTo>
                <a:lnTo>
                  <a:pt x="1354" y="68"/>
                </a:lnTo>
                <a:lnTo>
                  <a:pt x="1344" y="66"/>
                </a:lnTo>
                <a:lnTo>
                  <a:pt x="1340" y="68"/>
                </a:lnTo>
                <a:lnTo>
                  <a:pt x="1336" y="70"/>
                </a:lnTo>
                <a:lnTo>
                  <a:pt x="1334" y="78"/>
                </a:lnTo>
                <a:lnTo>
                  <a:pt x="1328" y="78"/>
                </a:lnTo>
                <a:lnTo>
                  <a:pt x="1312" y="80"/>
                </a:lnTo>
                <a:lnTo>
                  <a:pt x="1304" y="78"/>
                </a:lnTo>
                <a:lnTo>
                  <a:pt x="1292" y="76"/>
                </a:lnTo>
                <a:lnTo>
                  <a:pt x="1280" y="72"/>
                </a:lnTo>
                <a:lnTo>
                  <a:pt x="1266" y="66"/>
                </a:lnTo>
                <a:lnTo>
                  <a:pt x="1260" y="64"/>
                </a:lnTo>
                <a:lnTo>
                  <a:pt x="1256" y="64"/>
                </a:lnTo>
                <a:lnTo>
                  <a:pt x="1250" y="68"/>
                </a:lnTo>
                <a:lnTo>
                  <a:pt x="1246" y="74"/>
                </a:lnTo>
                <a:lnTo>
                  <a:pt x="1240" y="82"/>
                </a:lnTo>
                <a:lnTo>
                  <a:pt x="1236" y="88"/>
                </a:lnTo>
                <a:lnTo>
                  <a:pt x="1232" y="90"/>
                </a:lnTo>
                <a:lnTo>
                  <a:pt x="1224" y="94"/>
                </a:lnTo>
                <a:lnTo>
                  <a:pt x="1212" y="96"/>
                </a:lnTo>
                <a:lnTo>
                  <a:pt x="1190" y="98"/>
                </a:lnTo>
                <a:lnTo>
                  <a:pt x="1148" y="96"/>
                </a:lnTo>
                <a:lnTo>
                  <a:pt x="1136" y="94"/>
                </a:lnTo>
                <a:lnTo>
                  <a:pt x="1124" y="90"/>
                </a:lnTo>
                <a:lnTo>
                  <a:pt x="1114" y="84"/>
                </a:lnTo>
                <a:lnTo>
                  <a:pt x="1104" y="80"/>
                </a:lnTo>
                <a:lnTo>
                  <a:pt x="1094" y="72"/>
                </a:lnTo>
                <a:lnTo>
                  <a:pt x="1082" y="66"/>
                </a:lnTo>
                <a:lnTo>
                  <a:pt x="1066" y="62"/>
                </a:lnTo>
                <a:lnTo>
                  <a:pt x="1048" y="60"/>
                </a:lnTo>
                <a:lnTo>
                  <a:pt x="1038" y="58"/>
                </a:lnTo>
                <a:lnTo>
                  <a:pt x="1018" y="56"/>
                </a:lnTo>
                <a:lnTo>
                  <a:pt x="980" y="54"/>
                </a:lnTo>
                <a:lnTo>
                  <a:pt x="924" y="56"/>
                </a:lnTo>
                <a:lnTo>
                  <a:pt x="898" y="54"/>
                </a:lnTo>
                <a:lnTo>
                  <a:pt x="868" y="54"/>
                </a:lnTo>
                <a:lnTo>
                  <a:pt x="880" y="46"/>
                </a:lnTo>
                <a:lnTo>
                  <a:pt x="886" y="40"/>
                </a:lnTo>
                <a:lnTo>
                  <a:pt x="890" y="34"/>
                </a:lnTo>
                <a:lnTo>
                  <a:pt x="876" y="26"/>
                </a:lnTo>
                <a:lnTo>
                  <a:pt x="852" y="20"/>
                </a:lnTo>
                <a:lnTo>
                  <a:pt x="828" y="12"/>
                </a:lnTo>
                <a:lnTo>
                  <a:pt x="800" y="4"/>
                </a:lnTo>
                <a:lnTo>
                  <a:pt x="774" y="2"/>
                </a:lnTo>
                <a:lnTo>
                  <a:pt x="764" y="0"/>
                </a:lnTo>
                <a:lnTo>
                  <a:pt x="752" y="2"/>
                </a:lnTo>
                <a:lnTo>
                  <a:pt x="742" y="4"/>
                </a:lnTo>
                <a:lnTo>
                  <a:pt x="736" y="8"/>
                </a:lnTo>
                <a:lnTo>
                  <a:pt x="732" y="14"/>
                </a:lnTo>
                <a:lnTo>
                  <a:pt x="728" y="22"/>
                </a:lnTo>
                <a:lnTo>
                  <a:pt x="712" y="20"/>
                </a:lnTo>
                <a:lnTo>
                  <a:pt x="692" y="18"/>
                </a:lnTo>
                <a:lnTo>
                  <a:pt x="668" y="20"/>
                </a:lnTo>
                <a:lnTo>
                  <a:pt x="642" y="26"/>
                </a:lnTo>
                <a:lnTo>
                  <a:pt x="630" y="28"/>
                </a:lnTo>
                <a:lnTo>
                  <a:pt x="618" y="32"/>
                </a:lnTo>
                <a:lnTo>
                  <a:pt x="608" y="38"/>
                </a:lnTo>
                <a:lnTo>
                  <a:pt x="602" y="46"/>
                </a:lnTo>
                <a:lnTo>
                  <a:pt x="608" y="46"/>
                </a:lnTo>
                <a:lnTo>
                  <a:pt x="618" y="52"/>
                </a:lnTo>
                <a:lnTo>
                  <a:pt x="606" y="54"/>
                </a:lnTo>
                <a:lnTo>
                  <a:pt x="596" y="54"/>
                </a:lnTo>
                <a:lnTo>
                  <a:pt x="578" y="54"/>
                </a:lnTo>
                <a:lnTo>
                  <a:pt x="564" y="56"/>
                </a:lnTo>
                <a:lnTo>
                  <a:pt x="574" y="74"/>
                </a:lnTo>
                <a:lnTo>
                  <a:pt x="562" y="74"/>
                </a:lnTo>
                <a:lnTo>
                  <a:pt x="552" y="76"/>
                </a:lnTo>
                <a:lnTo>
                  <a:pt x="548" y="80"/>
                </a:lnTo>
                <a:lnTo>
                  <a:pt x="548" y="82"/>
                </a:lnTo>
                <a:lnTo>
                  <a:pt x="546" y="86"/>
                </a:lnTo>
                <a:lnTo>
                  <a:pt x="548" y="90"/>
                </a:lnTo>
                <a:lnTo>
                  <a:pt x="548" y="96"/>
                </a:lnTo>
                <a:lnTo>
                  <a:pt x="542" y="94"/>
                </a:lnTo>
                <a:lnTo>
                  <a:pt x="536" y="90"/>
                </a:lnTo>
                <a:lnTo>
                  <a:pt x="524" y="82"/>
                </a:lnTo>
                <a:lnTo>
                  <a:pt x="516" y="74"/>
                </a:lnTo>
                <a:lnTo>
                  <a:pt x="510" y="72"/>
                </a:lnTo>
                <a:lnTo>
                  <a:pt x="502" y="68"/>
                </a:lnTo>
                <a:lnTo>
                  <a:pt x="502" y="72"/>
                </a:lnTo>
                <a:lnTo>
                  <a:pt x="500" y="80"/>
                </a:lnTo>
                <a:lnTo>
                  <a:pt x="502" y="84"/>
                </a:lnTo>
                <a:lnTo>
                  <a:pt x="506" y="90"/>
                </a:lnTo>
                <a:lnTo>
                  <a:pt x="514" y="96"/>
                </a:lnTo>
                <a:lnTo>
                  <a:pt x="522" y="102"/>
                </a:lnTo>
                <a:lnTo>
                  <a:pt x="522" y="124"/>
                </a:lnTo>
                <a:lnTo>
                  <a:pt x="512" y="116"/>
                </a:lnTo>
                <a:lnTo>
                  <a:pt x="504" y="108"/>
                </a:lnTo>
                <a:lnTo>
                  <a:pt x="492" y="88"/>
                </a:lnTo>
                <a:lnTo>
                  <a:pt x="486" y="82"/>
                </a:lnTo>
                <a:lnTo>
                  <a:pt x="478" y="74"/>
                </a:lnTo>
                <a:lnTo>
                  <a:pt x="466" y="68"/>
                </a:lnTo>
                <a:lnTo>
                  <a:pt x="450" y="66"/>
                </a:lnTo>
                <a:lnTo>
                  <a:pt x="442" y="68"/>
                </a:lnTo>
                <a:lnTo>
                  <a:pt x="438" y="72"/>
                </a:lnTo>
                <a:lnTo>
                  <a:pt x="434" y="80"/>
                </a:lnTo>
                <a:lnTo>
                  <a:pt x="434" y="88"/>
                </a:lnTo>
                <a:lnTo>
                  <a:pt x="434" y="94"/>
                </a:lnTo>
                <a:lnTo>
                  <a:pt x="438" y="102"/>
                </a:lnTo>
                <a:lnTo>
                  <a:pt x="440" y="108"/>
                </a:lnTo>
                <a:lnTo>
                  <a:pt x="446" y="114"/>
                </a:lnTo>
                <a:lnTo>
                  <a:pt x="454" y="120"/>
                </a:lnTo>
                <a:lnTo>
                  <a:pt x="462" y="126"/>
                </a:lnTo>
                <a:lnTo>
                  <a:pt x="468" y="128"/>
                </a:lnTo>
                <a:lnTo>
                  <a:pt x="478" y="130"/>
                </a:lnTo>
                <a:lnTo>
                  <a:pt x="468" y="136"/>
                </a:lnTo>
                <a:lnTo>
                  <a:pt x="460" y="136"/>
                </a:lnTo>
                <a:lnTo>
                  <a:pt x="450" y="134"/>
                </a:lnTo>
                <a:lnTo>
                  <a:pt x="440" y="132"/>
                </a:lnTo>
                <a:lnTo>
                  <a:pt x="420" y="122"/>
                </a:lnTo>
                <a:lnTo>
                  <a:pt x="410" y="118"/>
                </a:lnTo>
                <a:lnTo>
                  <a:pt x="400" y="116"/>
                </a:lnTo>
                <a:lnTo>
                  <a:pt x="366" y="116"/>
                </a:lnTo>
                <a:lnTo>
                  <a:pt x="368" y="120"/>
                </a:lnTo>
                <a:lnTo>
                  <a:pt x="370" y="130"/>
                </a:lnTo>
                <a:lnTo>
                  <a:pt x="370" y="134"/>
                </a:lnTo>
                <a:lnTo>
                  <a:pt x="368" y="134"/>
                </a:lnTo>
                <a:lnTo>
                  <a:pt x="362" y="132"/>
                </a:lnTo>
                <a:lnTo>
                  <a:pt x="356" y="124"/>
                </a:lnTo>
                <a:lnTo>
                  <a:pt x="350" y="122"/>
                </a:lnTo>
                <a:lnTo>
                  <a:pt x="346" y="122"/>
                </a:lnTo>
                <a:lnTo>
                  <a:pt x="340" y="124"/>
                </a:lnTo>
                <a:lnTo>
                  <a:pt x="334" y="128"/>
                </a:lnTo>
                <a:lnTo>
                  <a:pt x="322" y="136"/>
                </a:lnTo>
                <a:lnTo>
                  <a:pt x="314" y="136"/>
                </a:lnTo>
                <a:lnTo>
                  <a:pt x="306" y="138"/>
                </a:lnTo>
                <a:lnTo>
                  <a:pt x="302" y="136"/>
                </a:lnTo>
                <a:lnTo>
                  <a:pt x="302" y="134"/>
                </a:lnTo>
                <a:lnTo>
                  <a:pt x="298" y="132"/>
                </a:lnTo>
                <a:lnTo>
                  <a:pt x="290" y="130"/>
                </a:lnTo>
                <a:lnTo>
                  <a:pt x="280" y="132"/>
                </a:lnTo>
                <a:lnTo>
                  <a:pt x="270" y="134"/>
                </a:lnTo>
                <a:lnTo>
                  <a:pt x="260" y="136"/>
                </a:lnTo>
                <a:lnTo>
                  <a:pt x="250" y="142"/>
                </a:lnTo>
                <a:lnTo>
                  <a:pt x="236" y="152"/>
                </a:lnTo>
                <a:lnTo>
                  <a:pt x="222" y="164"/>
                </a:lnTo>
                <a:lnTo>
                  <a:pt x="218" y="158"/>
                </a:lnTo>
                <a:lnTo>
                  <a:pt x="216" y="152"/>
                </a:lnTo>
                <a:lnTo>
                  <a:pt x="214" y="144"/>
                </a:lnTo>
                <a:lnTo>
                  <a:pt x="214" y="136"/>
                </a:lnTo>
                <a:lnTo>
                  <a:pt x="192" y="136"/>
                </a:lnTo>
                <a:lnTo>
                  <a:pt x="192" y="144"/>
                </a:lnTo>
                <a:lnTo>
                  <a:pt x="194" y="150"/>
                </a:lnTo>
                <a:lnTo>
                  <a:pt x="196" y="158"/>
                </a:lnTo>
                <a:lnTo>
                  <a:pt x="198" y="166"/>
                </a:lnTo>
                <a:lnTo>
                  <a:pt x="190" y="166"/>
                </a:lnTo>
                <a:lnTo>
                  <a:pt x="180" y="168"/>
                </a:lnTo>
                <a:lnTo>
                  <a:pt x="172" y="172"/>
                </a:lnTo>
                <a:lnTo>
                  <a:pt x="166" y="176"/>
                </a:lnTo>
                <a:lnTo>
                  <a:pt x="158" y="186"/>
                </a:lnTo>
                <a:lnTo>
                  <a:pt x="148" y="196"/>
                </a:lnTo>
                <a:lnTo>
                  <a:pt x="132" y="190"/>
                </a:lnTo>
                <a:lnTo>
                  <a:pt x="118" y="190"/>
                </a:lnTo>
                <a:lnTo>
                  <a:pt x="126" y="198"/>
                </a:lnTo>
                <a:lnTo>
                  <a:pt x="130" y="206"/>
                </a:lnTo>
                <a:lnTo>
                  <a:pt x="132" y="210"/>
                </a:lnTo>
                <a:lnTo>
                  <a:pt x="118" y="210"/>
                </a:lnTo>
                <a:lnTo>
                  <a:pt x="110" y="208"/>
                </a:lnTo>
                <a:lnTo>
                  <a:pt x="102" y="202"/>
                </a:lnTo>
                <a:lnTo>
                  <a:pt x="94" y="196"/>
                </a:lnTo>
                <a:lnTo>
                  <a:pt x="84" y="180"/>
                </a:lnTo>
                <a:lnTo>
                  <a:pt x="76" y="166"/>
                </a:lnTo>
                <a:lnTo>
                  <a:pt x="84" y="166"/>
                </a:lnTo>
                <a:lnTo>
                  <a:pt x="96" y="170"/>
                </a:lnTo>
                <a:lnTo>
                  <a:pt x="110" y="172"/>
                </a:lnTo>
                <a:lnTo>
                  <a:pt x="124" y="174"/>
                </a:lnTo>
                <a:lnTo>
                  <a:pt x="134" y="172"/>
                </a:lnTo>
                <a:lnTo>
                  <a:pt x="142" y="170"/>
                </a:lnTo>
                <a:lnTo>
                  <a:pt x="158" y="164"/>
                </a:lnTo>
                <a:lnTo>
                  <a:pt x="156" y="158"/>
                </a:lnTo>
                <a:lnTo>
                  <a:pt x="150" y="152"/>
                </a:lnTo>
                <a:lnTo>
                  <a:pt x="144" y="146"/>
                </a:lnTo>
                <a:lnTo>
                  <a:pt x="138" y="142"/>
                </a:lnTo>
                <a:lnTo>
                  <a:pt x="120" y="136"/>
                </a:lnTo>
                <a:lnTo>
                  <a:pt x="100" y="132"/>
                </a:lnTo>
                <a:lnTo>
                  <a:pt x="56" y="124"/>
                </a:lnTo>
                <a:lnTo>
                  <a:pt x="36" y="118"/>
                </a:lnTo>
                <a:lnTo>
                  <a:pt x="28" y="114"/>
                </a:lnTo>
                <a:lnTo>
                  <a:pt x="24" y="110"/>
                </a:lnTo>
                <a:lnTo>
                  <a:pt x="24" y="122"/>
                </a:lnTo>
                <a:lnTo>
                  <a:pt x="8" y="126"/>
                </a:lnTo>
                <a:lnTo>
                  <a:pt x="2" y="130"/>
                </a:lnTo>
                <a:lnTo>
                  <a:pt x="0" y="134"/>
                </a:lnTo>
                <a:lnTo>
                  <a:pt x="0" y="136"/>
                </a:lnTo>
                <a:lnTo>
                  <a:pt x="0" y="140"/>
                </a:lnTo>
                <a:lnTo>
                  <a:pt x="2" y="142"/>
                </a:lnTo>
                <a:lnTo>
                  <a:pt x="10" y="144"/>
                </a:lnTo>
                <a:lnTo>
                  <a:pt x="18" y="146"/>
                </a:lnTo>
                <a:lnTo>
                  <a:pt x="20" y="148"/>
                </a:lnTo>
                <a:lnTo>
                  <a:pt x="20" y="150"/>
                </a:lnTo>
                <a:lnTo>
                  <a:pt x="20" y="154"/>
                </a:lnTo>
                <a:lnTo>
                  <a:pt x="18" y="158"/>
                </a:lnTo>
                <a:lnTo>
                  <a:pt x="14" y="160"/>
                </a:lnTo>
                <a:lnTo>
                  <a:pt x="14" y="164"/>
                </a:lnTo>
                <a:lnTo>
                  <a:pt x="16" y="166"/>
                </a:lnTo>
                <a:lnTo>
                  <a:pt x="18" y="164"/>
                </a:lnTo>
                <a:lnTo>
                  <a:pt x="24" y="164"/>
                </a:lnTo>
                <a:lnTo>
                  <a:pt x="24" y="174"/>
                </a:lnTo>
                <a:lnTo>
                  <a:pt x="28" y="186"/>
                </a:lnTo>
                <a:lnTo>
                  <a:pt x="30" y="192"/>
                </a:lnTo>
                <a:lnTo>
                  <a:pt x="32" y="196"/>
                </a:lnTo>
                <a:lnTo>
                  <a:pt x="36" y="198"/>
                </a:lnTo>
                <a:lnTo>
                  <a:pt x="36" y="202"/>
                </a:lnTo>
                <a:lnTo>
                  <a:pt x="38" y="208"/>
                </a:lnTo>
                <a:lnTo>
                  <a:pt x="40" y="212"/>
                </a:lnTo>
                <a:lnTo>
                  <a:pt x="40" y="218"/>
                </a:lnTo>
                <a:lnTo>
                  <a:pt x="50" y="222"/>
                </a:lnTo>
                <a:lnTo>
                  <a:pt x="56" y="228"/>
                </a:lnTo>
                <a:lnTo>
                  <a:pt x="56" y="240"/>
                </a:lnTo>
                <a:lnTo>
                  <a:pt x="46" y="242"/>
                </a:lnTo>
                <a:lnTo>
                  <a:pt x="38" y="246"/>
                </a:lnTo>
                <a:lnTo>
                  <a:pt x="28" y="260"/>
                </a:lnTo>
                <a:lnTo>
                  <a:pt x="32" y="266"/>
                </a:lnTo>
                <a:lnTo>
                  <a:pt x="36" y="268"/>
                </a:lnTo>
                <a:lnTo>
                  <a:pt x="40" y="270"/>
                </a:lnTo>
                <a:lnTo>
                  <a:pt x="34" y="276"/>
                </a:lnTo>
                <a:lnTo>
                  <a:pt x="26" y="282"/>
                </a:lnTo>
                <a:lnTo>
                  <a:pt x="20" y="284"/>
                </a:lnTo>
                <a:lnTo>
                  <a:pt x="20" y="294"/>
                </a:lnTo>
                <a:lnTo>
                  <a:pt x="18" y="296"/>
                </a:lnTo>
                <a:lnTo>
                  <a:pt x="14" y="296"/>
                </a:lnTo>
                <a:lnTo>
                  <a:pt x="16" y="300"/>
                </a:lnTo>
                <a:lnTo>
                  <a:pt x="24" y="314"/>
                </a:lnTo>
                <a:lnTo>
                  <a:pt x="26" y="320"/>
                </a:lnTo>
                <a:lnTo>
                  <a:pt x="28" y="330"/>
                </a:lnTo>
                <a:lnTo>
                  <a:pt x="30" y="338"/>
                </a:lnTo>
                <a:lnTo>
                  <a:pt x="30" y="340"/>
                </a:lnTo>
                <a:lnTo>
                  <a:pt x="32" y="340"/>
                </a:lnTo>
                <a:lnTo>
                  <a:pt x="34" y="340"/>
                </a:lnTo>
                <a:lnTo>
                  <a:pt x="42" y="338"/>
                </a:lnTo>
                <a:lnTo>
                  <a:pt x="50" y="334"/>
                </a:lnTo>
                <a:lnTo>
                  <a:pt x="58" y="338"/>
                </a:lnTo>
                <a:lnTo>
                  <a:pt x="68" y="338"/>
                </a:lnTo>
                <a:lnTo>
                  <a:pt x="80" y="338"/>
                </a:lnTo>
                <a:lnTo>
                  <a:pt x="88" y="350"/>
                </a:lnTo>
                <a:lnTo>
                  <a:pt x="88" y="358"/>
                </a:lnTo>
                <a:lnTo>
                  <a:pt x="94" y="362"/>
                </a:lnTo>
                <a:lnTo>
                  <a:pt x="100" y="372"/>
                </a:lnTo>
                <a:lnTo>
                  <a:pt x="104" y="376"/>
                </a:lnTo>
                <a:lnTo>
                  <a:pt x="108" y="376"/>
                </a:lnTo>
                <a:lnTo>
                  <a:pt x="112" y="378"/>
                </a:lnTo>
                <a:lnTo>
                  <a:pt x="112" y="376"/>
                </a:lnTo>
                <a:lnTo>
                  <a:pt x="114" y="384"/>
                </a:lnTo>
                <a:lnTo>
                  <a:pt x="110" y="386"/>
                </a:lnTo>
                <a:lnTo>
                  <a:pt x="96" y="390"/>
                </a:lnTo>
                <a:lnTo>
                  <a:pt x="104" y="406"/>
                </a:lnTo>
                <a:lnTo>
                  <a:pt x="112" y="406"/>
                </a:lnTo>
                <a:lnTo>
                  <a:pt x="132" y="400"/>
                </a:lnTo>
                <a:lnTo>
                  <a:pt x="142" y="408"/>
                </a:lnTo>
                <a:lnTo>
                  <a:pt x="142" y="414"/>
                </a:lnTo>
                <a:lnTo>
                  <a:pt x="144" y="422"/>
                </a:lnTo>
                <a:lnTo>
                  <a:pt x="160" y="424"/>
                </a:lnTo>
                <a:lnTo>
                  <a:pt x="164" y="436"/>
                </a:lnTo>
                <a:lnTo>
                  <a:pt x="174" y="436"/>
                </a:lnTo>
                <a:lnTo>
                  <a:pt x="178" y="440"/>
                </a:lnTo>
                <a:lnTo>
                  <a:pt x="192" y="436"/>
                </a:lnTo>
                <a:lnTo>
                  <a:pt x="198" y="444"/>
                </a:lnTo>
                <a:lnTo>
                  <a:pt x="210" y="448"/>
                </a:lnTo>
                <a:lnTo>
                  <a:pt x="214" y="448"/>
                </a:lnTo>
                <a:lnTo>
                  <a:pt x="222" y="450"/>
                </a:lnTo>
                <a:lnTo>
                  <a:pt x="228" y="452"/>
                </a:lnTo>
                <a:lnTo>
                  <a:pt x="234" y="454"/>
                </a:lnTo>
                <a:lnTo>
                  <a:pt x="236" y="456"/>
                </a:lnTo>
                <a:lnTo>
                  <a:pt x="236" y="458"/>
                </a:lnTo>
                <a:lnTo>
                  <a:pt x="234" y="460"/>
                </a:lnTo>
                <a:lnTo>
                  <a:pt x="230" y="464"/>
                </a:lnTo>
                <a:lnTo>
                  <a:pt x="234" y="472"/>
                </a:lnTo>
                <a:lnTo>
                  <a:pt x="236" y="480"/>
                </a:lnTo>
                <a:lnTo>
                  <a:pt x="236" y="484"/>
                </a:lnTo>
                <a:lnTo>
                  <a:pt x="220" y="484"/>
                </a:lnTo>
                <a:lnTo>
                  <a:pt x="212" y="492"/>
                </a:lnTo>
                <a:lnTo>
                  <a:pt x="212" y="500"/>
                </a:lnTo>
                <a:lnTo>
                  <a:pt x="216" y="500"/>
                </a:lnTo>
                <a:lnTo>
                  <a:pt x="224" y="500"/>
                </a:lnTo>
                <a:lnTo>
                  <a:pt x="206" y="510"/>
                </a:lnTo>
                <a:lnTo>
                  <a:pt x="214" y="518"/>
                </a:lnTo>
                <a:lnTo>
                  <a:pt x="206" y="520"/>
                </a:lnTo>
                <a:lnTo>
                  <a:pt x="206" y="532"/>
                </a:lnTo>
                <a:lnTo>
                  <a:pt x="192" y="534"/>
                </a:lnTo>
                <a:lnTo>
                  <a:pt x="198" y="536"/>
                </a:lnTo>
                <a:lnTo>
                  <a:pt x="202" y="540"/>
                </a:lnTo>
                <a:lnTo>
                  <a:pt x="208" y="544"/>
                </a:lnTo>
                <a:lnTo>
                  <a:pt x="216" y="548"/>
                </a:lnTo>
                <a:lnTo>
                  <a:pt x="242" y="562"/>
                </a:lnTo>
                <a:lnTo>
                  <a:pt x="250" y="564"/>
                </a:lnTo>
                <a:lnTo>
                  <a:pt x="260" y="564"/>
                </a:lnTo>
                <a:lnTo>
                  <a:pt x="272" y="568"/>
                </a:lnTo>
                <a:lnTo>
                  <a:pt x="284" y="570"/>
                </a:lnTo>
                <a:lnTo>
                  <a:pt x="294" y="572"/>
                </a:lnTo>
                <a:lnTo>
                  <a:pt x="304" y="578"/>
                </a:lnTo>
                <a:lnTo>
                  <a:pt x="318" y="578"/>
                </a:lnTo>
                <a:lnTo>
                  <a:pt x="334" y="584"/>
                </a:lnTo>
                <a:lnTo>
                  <a:pt x="340" y="592"/>
                </a:lnTo>
                <a:lnTo>
                  <a:pt x="350" y="594"/>
                </a:lnTo>
                <a:lnTo>
                  <a:pt x="354" y="598"/>
                </a:lnTo>
                <a:lnTo>
                  <a:pt x="356" y="600"/>
                </a:lnTo>
                <a:lnTo>
                  <a:pt x="358" y="602"/>
                </a:lnTo>
                <a:lnTo>
                  <a:pt x="362" y="604"/>
                </a:lnTo>
                <a:lnTo>
                  <a:pt x="364" y="606"/>
                </a:lnTo>
                <a:lnTo>
                  <a:pt x="370" y="606"/>
                </a:lnTo>
                <a:lnTo>
                  <a:pt x="376" y="600"/>
                </a:lnTo>
                <a:lnTo>
                  <a:pt x="380" y="596"/>
                </a:lnTo>
                <a:lnTo>
                  <a:pt x="372" y="582"/>
                </a:lnTo>
                <a:lnTo>
                  <a:pt x="362" y="568"/>
                </a:lnTo>
                <a:lnTo>
                  <a:pt x="352" y="558"/>
                </a:lnTo>
                <a:lnTo>
                  <a:pt x="350" y="556"/>
                </a:lnTo>
                <a:lnTo>
                  <a:pt x="342" y="544"/>
                </a:lnTo>
                <a:lnTo>
                  <a:pt x="344" y="542"/>
                </a:lnTo>
                <a:lnTo>
                  <a:pt x="348" y="530"/>
                </a:lnTo>
                <a:lnTo>
                  <a:pt x="350" y="526"/>
                </a:lnTo>
                <a:lnTo>
                  <a:pt x="354" y="526"/>
                </a:lnTo>
                <a:lnTo>
                  <a:pt x="358" y="524"/>
                </a:lnTo>
                <a:lnTo>
                  <a:pt x="366" y="518"/>
                </a:lnTo>
                <a:lnTo>
                  <a:pt x="374" y="512"/>
                </a:lnTo>
                <a:lnTo>
                  <a:pt x="370" y="506"/>
                </a:lnTo>
                <a:lnTo>
                  <a:pt x="366" y="498"/>
                </a:lnTo>
                <a:lnTo>
                  <a:pt x="358" y="486"/>
                </a:lnTo>
                <a:lnTo>
                  <a:pt x="342" y="486"/>
                </a:lnTo>
                <a:lnTo>
                  <a:pt x="342" y="476"/>
                </a:lnTo>
                <a:lnTo>
                  <a:pt x="336" y="478"/>
                </a:lnTo>
                <a:lnTo>
                  <a:pt x="332" y="478"/>
                </a:lnTo>
                <a:lnTo>
                  <a:pt x="332" y="476"/>
                </a:lnTo>
                <a:lnTo>
                  <a:pt x="332" y="474"/>
                </a:lnTo>
                <a:lnTo>
                  <a:pt x="332" y="464"/>
                </a:lnTo>
                <a:lnTo>
                  <a:pt x="332" y="462"/>
                </a:lnTo>
                <a:lnTo>
                  <a:pt x="332" y="446"/>
                </a:lnTo>
                <a:lnTo>
                  <a:pt x="342" y="436"/>
                </a:lnTo>
                <a:lnTo>
                  <a:pt x="350" y="448"/>
                </a:lnTo>
                <a:lnTo>
                  <a:pt x="358" y="444"/>
                </a:lnTo>
                <a:lnTo>
                  <a:pt x="356" y="432"/>
                </a:lnTo>
                <a:lnTo>
                  <a:pt x="380" y="412"/>
                </a:lnTo>
                <a:lnTo>
                  <a:pt x="402" y="416"/>
                </a:lnTo>
                <a:lnTo>
                  <a:pt x="418" y="422"/>
                </a:lnTo>
                <a:lnTo>
                  <a:pt x="434" y="434"/>
                </a:lnTo>
                <a:lnTo>
                  <a:pt x="442" y="432"/>
                </a:lnTo>
                <a:lnTo>
                  <a:pt x="454" y="436"/>
                </a:lnTo>
                <a:lnTo>
                  <a:pt x="460" y="428"/>
                </a:lnTo>
                <a:lnTo>
                  <a:pt x="492" y="428"/>
                </a:lnTo>
                <a:lnTo>
                  <a:pt x="502" y="436"/>
                </a:lnTo>
                <a:lnTo>
                  <a:pt x="534" y="434"/>
                </a:lnTo>
                <a:lnTo>
                  <a:pt x="536" y="420"/>
                </a:lnTo>
                <a:lnTo>
                  <a:pt x="512" y="412"/>
                </a:lnTo>
                <a:lnTo>
                  <a:pt x="516" y="406"/>
                </a:lnTo>
                <a:lnTo>
                  <a:pt x="518" y="394"/>
                </a:lnTo>
                <a:lnTo>
                  <a:pt x="532" y="392"/>
                </a:lnTo>
                <a:lnTo>
                  <a:pt x="520" y="386"/>
                </a:lnTo>
                <a:lnTo>
                  <a:pt x="514" y="376"/>
                </a:lnTo>
                <a:lnTo>
                  <a:pt x="534" y="376"/>
                </a:lnTo>
                <a:lnTo>
                  <a:pt x="602" y="360"/>
                </a:lnTo>
                <a:lnTo>
                  <a:pt x="612" y="350"/>
                </a:lnTo>
                <a:lnTo>
                  <a:pt x="640" y="354"/>
                </a:lnTo>
                <a:lnTo>
                  <a:pt x="652" y="372"/>
                </a:lnTo>
                <a:lnTo>
                  <a:pt x="684" y="376"/>
                </a:lnTo>
                <a:lnTo>
                  <a:pt x="684" y="382"/>
                </a:lnTo>
                <a:lnTo>
                  <a:pt x="702" y="382"/>
                </a:lnTo>
                <a:lnTo>
                  <a:pt x="720" y="368"/>
                </a:lnTo>
                <a:lnTo>
                  <a:pt x="728" y="368"/>
                </a:lnTo>
                <a:lnTo>
                  <a:pt x="728" y="378"/>
                </a:lnTo>
                <a:lnTo>
                  <a:pt x="744" y="384"/>
                </a:lnTo>
                <a:lnTo>
                  <a:pt x="796" y="432"/>
                </a:lnTo>
                <a:lnTo>
                  <a:pt x="804" y="434"/>
                </a:lnTo>
                <a:lnTo>
                  <a:pt x="804" y="424"/>
                </a:lnTo>
                <a:lnTo>
                  <a:pt x="816" y="426"/>
                </a:lnTo>
                <a:lnTo>
                  <a:pt x="818" y="434"/>
                </a:lnTo>
                <a:lnTo>
                  <a:pt x="836" y="436"/>
                </a:lnTo>
                <a:lnTo>
                  <a:pt x="842" y="428"/>
                </a:lnTo>
                <a:lnTo>
                  <a:pt x="866" y="446"/>
                </a:lnTo>
                <a:lnTo>
                  <a:pt x="884" y="454"/>
                </a:lnTo>
                <a:lnTo>
                  <a:pt x="902" y="45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20" name="Freeform 238"/>
          <p:cNvSpPr/>
          <p:nvPr/>
        </p:nvSpPr>
        <p:spPr bwMode="auto">
          <a:xfrm>
            <a:off x="6513513" y="1870075"/>
            <a:ext cx="139700" cy="87313"/>
          </a:xfrm>
          <a:custGeom>
            <a:avLst/>
            <a:gdLst>
              <a:gd name="T0" fmla="*/ 0 w 112"/>
              <a:gd name="T1" fmla="*/ 2147483647 h 68"/>
              <a:gd name="T2" fmla="*/ 2147483647 w 112"/>
              <a:gd name="T3" fmla="*/ 2147483647 h 68"/>
              <a:gd name="T4" fmla="*/ 2147483647 w 112"/>
              <a:gd name="T5" fmla="*/ 2147483647 h 68"/>
              <a:gd name="T6" fmla="*/ 2147483647 w 112"/>
              <a:gd name="T7" fmla="*/ 2147483647 h 68"/>
              <a:gd name="T8" fmla="*/ 2147483647 w 112"/>
              <a:gd name="T9" fmla="*/ 2147483647 h 68"/>
              <a:gd name="T10" fmla="*/ 2147483647 w 112"/>
              <a:gd name="T11" fmla="*/ 2147483647 h 68"/>
              <a:gd name="T12" fmla="*/ 2147483647 w 112"/>
              <a:gd name="T13" fmla="*/ 0 h 68"/>
              <a:gd name="T14" fmla="*/ 2147483647 w 112"/>
              <a:gd name="T15" fmla="*/ 2147483647 h 68"/>
              <a:gd name="T16" fmla="*/ 2147483647 w 112"/>
              <a:gd name="T17" fmla="*/ 2147483647 h 68"/>
              <a:gd name="T18" fmla="*/ 2147483647 w 112"/>
              <a:gd name="T19" fmla="*/ 2147483647 h 68"/>
              <a:gd name="T20" fmla="*/ 2147483647 w 112"/>
              <a:gd name="T21" fmla="*/ 2147483647 h 68"/>
              <a:gd name="T22" fmla="*/ 2147483647 w 112"/>
              <a:gd name="T23" fmla="*/ 2147483647 h 68"/>
              <a:gd name="T24" fmla="*/ 2147483647 w 112"/>
              <a:gd name="T25" fmla="*/ 2147483647 h 68"/>
              <a:gd name="T26" fmla="*/ 2147483647 w 112"/>
              <a:gd name="T27" fmla="*/ 2147483647 h 68"/>
              <a:gd name="T28" fmla="*/ 2147483647 w 112"/>
              <a:gd name="T29" fmla="*/ 2147483647 h 68"/>
              <a:gd name="T30" fmla="*/ 2147483647 w 112"/>
              <a:gd name="T31" fmla="*/ 2147483647 h 68"/>
              <a:gd name="T32" fmla="*/ 2147483647 w 112"/>
              <a:gd name="T33" fmla="*/ 2147483647 h 68"/>
              <a:gd name="T34" fmla="*/ 2147483647 w 112"/>
              <a:gd name="T35" fmla="*/ 2147483647 h 68"/>
              <a:gd name="T36" fmla="*/ 2147483647 w 112"/>
              <a:gd name="T37" fmla="*/ 2147483647 h 68"/>
              <a:gd name="T38" fmla="*/ 2147483647 w 112"/>
              <a:gd name="T39" fmla="*/ 2147483647 h 68"/>
              <a:gd name="T40" fmla="*/ 2147483647 w 112"/>
              <a:gd name="T41" fmla="*/ 2147483647 h 68"/>
              <a:gd name="T42" fmla="*/ 2147483647 w 112"/>
              <a:gd name="T43" fmla="*/ 2147483647 h 68"/>
              <a:gd name="T44" fmla="*/ 2147483647 w 112"/>
              <a:gd name="T45" fmla="*/ 2147483647 h 68"/>
              <a:gd name="T46" fmla="*/ 2147483647 w 112"/>
              <a:gd name="T47" fmla="*/ 2147483647 h 68"/>
              <a:gd name="T48" fmla="*/ 2147483647 w 112"/>
              <a:gd name="T49" fmla="*/ 2147483647 h 68"/>
              <a:gd name="T50" fmla="*/ 2147483647 w 112"/>
              <a:gd name="T51" fmla="*/ 2147483647 h 68"/>
              <a:gd name="T52" fmla="*/ 2147483647 w 112"/>
              <a:gd name="T53" fmla="*/ 2147483647 h 68"/>
              <a:gd name="T54" fmla="*/ 2147483647 w 112"/>
              <a:gd name="T55" fmla="*/ 2147483647 h 68"/>
              <a:gd name="T56" fmla="*/ 2147483647 w 112"/>
              <a:gd name="T57" fmla="*/ 2147483647 h 68"/>
              <a:gd name="T58" fmla="*/ 2147483647 w 112"/>
              <a:gd name="T59" fmla="*/ 2147483647 h 68"/>
              <a:gd name="T60" fmla="*/ 2147483647 w 112"/>
              <a:gd name="T61" fmla="*/ 2147483647 h 68"/>
              <a:gd name="T62" fmla="*/ 2147483647 w 112"/>
              <a:gd name="T63" fmla="*/ 2147483647 h 68"/>
              <a:gd name="T64" fmla="*/ 2147483647 w 112"/>
              <a:gd name="T65" fmla="*/ 2147483647 h 68"/>
              <a:gd name="T66" fmla="*/ 2147483647 w 112"/>
              <a:gd name="T67" fmla="*/ 2147483647 h 68"/>
              <a:gd name="T68" fmla="*/ 2147483647 w 112"/>
              <a:gd name="T69" fmla="*/ 2147483647 h 68"/>
              <a:gd name="T70" fmla="*/ 2147483647 w 112"/>
              <a:gd name="T71" fmla="*/ 2147483647 h 68"/>
              <a:gd name="T72" fmla="*/ 2147483647 w 112"/>
              <a:gd name="T73" fmla="*/ 2147483647 h 68"/>
              <a:gd name="T74" fmla="*/ 2147483647 w 112"/>
              <a:gd name="T75" fmla="*/ 2147483647 h 68"/>
              <a:gd name="T76" fmla="*/ 2147483647 w 112"/>
              <a:gd name="T77" fmla="*/ 2147483647 h 68"/>
              <a:gd name="T78" fmla="*/ 2147483647 w 112"/>
              <a:gd name="T79" fmla="*/ 2147483647 h 68"/>
              <a:gd name="T80" fmla="*/ 2147483647 w 112"/>
              <a:gd name="T81" fmla="*/ 2147483647 h 68"/>
              <a:gd name="T82" fmla="*/ 2147483647 w 112"/>
              <a:gd name="T83" fmla="*/ 2147483647 h 68"/>
              <a:gd name="T84" fmla="*/ 2147483647 w 112"/>
              <a:gd name="T85" fmla="*/ 2147483647 h 68"/>
              <a:gd name="T86" fmla="*/ 2147483647 w 112"/>
              <a:gd name="T87" fmla="*/ 2147483647 h 68"/>
              <a:gd name="T88" fmla="*/ 2147483647 w 112"/>
              <a:gd name="T89" fmla="*/ 2147483647 h 68"/>
              <a:gd name="T90" fmla="*/ 2147483647 w 112"/>
              <a:gd name="T91" fmla="*/ 2147483647 h 68"/>
              <a:gd name="T92" fmla="*/ 0 w 112"/>
              <a:gd name="T93" fmla="*/ 2147483647 h 68"/>
              <a:gd name="T94" fmla="*/ 0 w 112"/>
              <a:gd name="T95" fmla="*/ 2147483647 h 6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2"/>
              <a:gd name="T145" fmla="*/ 0 h 68"/>
              <a:gd name="T146" fmla="*/ 112 w 112"/>
              <a:gd name="T147" fmla="*/ 68 h 6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2" h="68">
                <a:moveTo>
                  <a:pt x="0" y="26"/>
                </a:moveTo>
                <a:lnTo>
                  <a:pt x="14" y="26"/>
                </a:lnTo>
                <a:lnTo>
                  <a:pt x="16" y="16"/>
                </a:lnTo>
                <a:lnTo>
                  <a:pt x="22" y="14"/>
                </a:lnTo>
                <a:lnTo>
                  <a:pt x="22" y="4"/>
                </a:lnTo>
                <a:lnTo>
                  <a:pt x="32" y="6"/>
                </a:lnTo>
                <a:lnTo>
                  <a:pt x="36" y="0"/>
                </a:lnTo>
                <a:lnTo>
                  <a:pt x="44" y="6"/>
                </a:lnTo>
                <a:lnTo>
                  <a:pt x="44" y="10"/>
                </a:lnTo>
                <a:lnTo>
                  <a:pt x="36" y="14"/>
                </a:lnTo>
                <a:lnTo>
                  <a:pt x="32" y="16"/>
                </a:lnTo>
                <a:lnTo>
                  <a:pt x="40" y="16"/>
                </a:lnTo>
                <a:lnTo>
                  <a:pt x="46" y="18"/>
                </a:lnTo>
                <a:lnTo>
                  <a:pt x="44" y="28"/>
                </a:lnTo>
                <a:lnTo>
                  <a:pt x="58" y="28"/>
                </a:lnTo>
                <a:lnTo>
                  <a:pt x="64" y="30"/>
                </a:lnTo>
                <a:lnTo>
                  <a:pt x="78" y="30"/>
                </a:lnTo>
                <a:lnTo>
                  <a:pt x="84" y="26"/>
                </a:lnTo>
                <a:lnTo>
                  <a:pt x="84" y="30"/>
                </a:lnTo>
                <a:lnTo>
                  <a:pt x="88" y="32"/>
                </a:lnTo>
                <a:lnTo>
                  <a:pt x="98" y="38"/>
                </a:lnTo>
                <a:lnTo>
                  <a:pt x="102" y="44"/>
                </a:lnTo>
                <a:lnTo>
                  <a:pt x="108" y="48"/>
                </a:lnTo>
                <a:lnTo>
                  <a:pt x="112" y="58"/>
                </a:lnTo>
                <a:lnTo>
                  <a:pt x="106" y="60"/>
                </a:lnTo>
                <a:lnTo>
                  <a:pt x="98" y="62"/>
                </a:lnTo>
                <a:lnTo>
                  <a:pt x="90" y="64"/>
                </a:lnTo>
                <a:lnTo>
                  <a:pt x="82" y="66"/>
                </a:lnTo>
                <a:lnTo>
                  <a:pt x="76" y="68"/>
                </a:lnTo>
                <a:lnTo>
                  <a:pt x="74" y="68"/>
                </a:lnTo>
                <a:lnTo>
                  <a:pt x="70" y="68"/>
                </a:lnTo>
                <a:lnTo>
                  <a:pt x="66" y="64"/>
                </a:lnTo>
                <a:lnTo>
                  <a:pt x="60" y="58"/>
                </a:lnTo>
                <a:lnTo>
                  <a:pt x="58" y="50"/>
                </a:lnTo>
                <a:lnTo>
                  <a:pt x="54" y="40"/>
                </a:lnTo>
                <a:lnTo>
                  <a:pt x="48" y="40"/>
                </a:lnTo>
                <a:lnTo>
                  <a:pt x="44" y="46"/>
                </a:lnTo>
                <a:lnTo>
                  <a:pt x="40" y="50"/>
                </a:lnTo>
                <a:lnTo>
                  <a:pt x="34" y="56"/>
                </a:lnTo>
                <a:lnTo>
                  <a:pt x="30" y="60"/>
                </a:lnTo>
                <a:lnTo>
                  <a:pt x="20" y="66"/>
                </a:lnTo>
                <a:lnTo>
                  <a:pt x="12" y="66"/>
                </a:lnTo>
                <a:lnTo>
                  <a:pt x="16" y="56"/>
                </a:lnTo>
                <a:lnTo>
                  <a:pt x="16" y="46"/>
                </a:lnTo>
                <a:lnTo>
                  <a:pt x="12" y="42"/>
                </a:lnTo>
                <a:lnTo>
                  <a:pt x="6" y="38"/>
                </a:lnTo>
                <a:lnTo>
                  <a:pt x="0" y="32"/>
                </a:lnTo>
                <a:lnTo>
                  <a:pt x="0" y="2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21" name="Freeform 239"/>
          <p:cNvSpPr/>
          <p:nvPr/>
        </p:nvSpPr>
        <p:spPr bwMode="auto">
          <a:xfrm>
            <a:off x="5970588" y="1806575"/>
            <a:ext cx="138112" cy="57150"/>
          </a:xfrm>
          <a:custGeom>
            <a:avLst/>
            <a:gdLst>
              <a:gd name="T0" fmla="*/ 2147483647 w 110"/>
              <a:gd name="T1" fmla="*/ 2147483647 h 46"/>
              <a:gd name="T2" fmla="*/ 2147483647 w 110"/>
              <a:gd name="T3" fmla="*/ 2147483647 h 46"/>
              <a:gd name="T4" fmla="*/ 2147483647 w 110"/>
              <a:gd name="T5" fmla="*/ 2147483647 h 46"/>
              <a:gd name="T6" fmla="*/ 2147483647 w 110"/>
              <a:gd name="T7" fmla="*/ 2147483647 h 46"/>
              <a:gd name="T8" fmla="*/ 2147483647 w 110"/>
              <a:gd name="T9" fmla="*/ 2147483647 h 46"/>
              <a:gd name="T10" fmla="*/ 2147483647 w 110"/>
              <a:gd name="T11" fmla="*/ 2147483647 h 46"/>
              <a:gd name="T12" fmla="*/ 2147483647 w 110"/>
              <a:gd name="T13" fmla="*/ 2147483647 h 46"/>
              <a:gd name="T14" fmla="*/ 2147483647 w 110"/>
              <a:gd name="T15" fmla="*/ 2147483647 h 46"/>
              <a:gd name="T16" fmla="*/ 2147483647 w 110"/>
              <a:gd name="T17" fmla="*/ 2147483647 h 46"/>
              <a:gd name="T18" fmla="*/ 2147483647 w 110"/>
              <a:gd name="T19" fmla="*/ 2147483647 h 46"/>
              <a:gd name="T20" fmla="*/ 2147483647 w 110"/>
              <a:gd name="T21" fmla="*/ 2147483647 h 46"/>
              <a:gd name="T22" fmla="*/ 2147483647 w 110"/>
              <a:gd name="T23" fmla="*/ 2147483647 h 46"/>
              <a:gd name="T24" fmla="*/ 2147483647 w 110"/>
              <a:gd name="T25" fmla="*/ 2147483647 h 46"/>
              <a:gd name="T26" fmla="*/ 2147483647 w 110"/>
              <a:gd name="T27" fmla="*/ 2147483647 h 46"/>
              <a:gd name="T28" fmla="*/ 2147483647 w 110"/>
              <a:gd name="T29" fmla="*/ 2147483647 h 46"/>
              <a:gd name="T30" fmla="*/ 2147483647 w 110"/>
              <a:gd name="T31" fmla="*/ 2147483647 h 46"/>
              <a:gd name="T32" fmla="*/ 2147483647 w 110"/>
              <a:gd name="T33" fmla="*/ 2147483647 h 46"/>
              <a:gd name="T34" fmla="*/ 2147483647 w 110"/>
              <a:gd name="T35" fmla="*/ 2147483647 h 46"/>
              <a:gd name="T36" fmla="*/ 2147483647 w 110"/>
              <a:gd name="T37" fmla="*/ 2147483647 h 46"/>
              <a:gd name="T38" fmla="*/ 2147483647 w 110"/>
              <a:gd name="T39" fmla="*/ 2147483647 h 46"/>
              <a:gd name="T40" fmla="*/ 2147483647 w 110"/>
              <a:gd name="T41" fmla="*/ 2147483647 h 46"/>
              <a:gd name="T42" fmla="*/ 2147483647 w 110"/>
              <a:gd name="T43" fmla="*/ 2147483647 h 46"/>
              <a:gd name="T44" fmla="*/ 2147483647 w 110"/>
              <a:gd name="T45" fmla="*/ 2147483647 h 46"/>
              <a:gd name="T46" fmla="*/ 2147483647 w 110"/>
              <a:gd name="T47" fmla="*/ 2147483647 h 46"/>
              <a:gd name="T48" fmla="*/ 0 w 110"/>
              <a:gd name="T49" fmla="*/ 0 h 46"/>
              <a:gd name="T50" fmla="*/ 2147483647 w 110"/>
              <a:gd name="T51" fmla="*/ 2147483647 h 46"/>
              <a:gd name="T52" fmla="*/ 2147483647 w 110"/>
              <a:gd name="T53" fmla="*/ 2147483647 h 46"/>
              <a:gd name="T54" fmla="*/ 2147483647 w 110"/>
              <a:gd name="T55" fmla="*/ 2147483647 h 46"/>
              <a:gd name="T56" fmla="*/ 2147483647 w 110"/>
              <a:gd name="T57" fmla="*/ 2147483647 h 46"/>
              <a:gd name="T58" fmla="*/ 2147483647 w 110"/>
              <a:gd name="T59" fmla="*/ 2147483647 h 46"/>
              <a:gd name="T60" fmla="*/ 2147483647 w 110"/>
              <a:gd name="T61" fmla="*/ 2147483647 h 46"/>
              <a:gd name="T62" fmla="*/ 2147483647 w 110"/>
              <a:gd name="T63" fmla="*/ 2147483647 h 46"/>
              <a:gd name="T64" fmla="*/ 2147483647 w 110"/>
              <a:gd name="T65" fmla="*/ 2147483647 h 46"/>
              <a:gd name="T66" fmla="*/ 2147483647 w 110"/>
              <a:gd name="T67" fmla="*/ 2147483647 h 46"/>
              <a:gd name="T68" fmla="*/ 2147483647 w 110"/>
              <a:gd name="T69" fmla="*/ 2147483647 h 46"/>
              <a:gd name="T70" fmla="*/ 2147483647 w 110"/>
              <a:gd name="T71" fmla="*/ 2147483647 h 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0"/>
              <a:gd name="T109" fmla="*/ 0 h 46"/>
              <a:gd name="T110" fmla="*/ 110 w 110"/>
              <a:gd name="T111" fmla="*/ 46 h 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0" h="46">
                <a:moveTo>
                  <a:pt x="36" y="36"/>
                </a:moveTo>
                <a:lnTo>
                  <a:pt x="44" y="34"/>
                </a:lnTo>
                <a:lnTo>
                  <a:pt x="50" y="34"/>
                </a:lnTo>
                <a:lnTo>
                  <a:pt x="60" y="36"/>
                </a:lnTo>
                <a:lnTo>
                  <a:pt x="64" y="40"/>
                </a:lnTo>
                <a:lnTo>
                  <a:pt x="66" y="42"/>
                </a:lnTo>
                <a:lnTo>
                  <a:pt x="66" y="44"/>
                </a:lnTo>
                <a:lnTo>
                  <a:pt x="78" y="44"/>
                </a:lnTo>
                <a:lnTo>
                  <a:pt x="86" y="44"/>
                </a:lnTo>
                <a:lnTo>
                  <a:pt x="88" y="38"/>
                </a:lnTo>
                <a:lnTo>
                  <a:pt x="96" y="42"/>
                </a:lnTo>
                <a:lnTo>
                  <a:pt x="100" y="46"/>
                </a:lnTo>
                <a:lnTo>
                  <a:pt x="110" y="46"/>
                </a:lnTo>
                <a:lnTo>
                  <a:pt x="106" y="40"/>
                </a:lnTo>
                <a:lnTo>
                  <a:pt x="104" y="36"/>
                </a:lnTo>
                <a:lnTo>
                  <a:pt x="108" y="32"/>
                </a:lnTo>
                <a:lnTo>
                  <a:pt x="98" y="30"/>
                </a:lnTo>
                <a:lnTo>
                  <a:pt x="92" y="22"/>
                </a:lnTo>
                <a:lnTo>
                  <a:pt x="76" y="16"/>
                </a:lnTo>
                <a:lnTo>
                  <a:pt x="62" y="16"/>
                </a:lnTo>
                <a:lnTo>
                  <a:pt x="52" y="10"/>
                </a:lnTo>
                <a:lnTo>
                  <a:pt x="40" y="8"/>
                </a:lnTo>
                <a:lnTo>
                  <a:pt x="30" y="6"/>
                </a:lnTo>
                <a:lnTo>
                  <a:pt x="18" y="2"/>
                </a:lnTo>
                <a:lnTo>
                  <a:pt x="0" y="0"/>
                </a:lnTo>
                <a:lnTo>
                  <a:pt x="6" y="4"/>
                </a:lnTo>
                <a:lnTo>
                  <a:pt x="12" y="8"/>
                </a:lnTo>
                <a:lnTo>
                  <a:pt x="20" y="12"/>
                </a:lnTo>
                <a:lnTo>
                  <a:pt x="24" y="14"/>
                </a:lnTo>
                <a:lnTo>
                  <a:pt x="30" y="16"/>
                </a:lnTo>
                <a:lnTo>
                  <a:pt x="32" y="20"/>
                </a:lnTo>
                <a:lnTo>
                  <a:pt x="34" y="24"/>
                </a:lnTo>
                <a:lnTo>
                  <a:pt x="34" y="26"/>
                </a:lnTo>
                <a:lnTo>
                  <a:pt x="36" y="30"/>
                </a:lnTo>
                <a:lnTo>
                  <a:pt x="36" y="32"/>
                </a:lnTo>
                <a:lnTo>
                  <a:pt x="36" y="3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22" name="Freeform 240"/>
          <p:cNvSpPr/>
          <p:nvPr/>
        </p:nvSpPr>
        <p:spPr bwMode="auto">
          <a:xfrm>
            <a:off x="6053138" y="1858963"/>
            <a:ext cx="63500" cy="53975"/>
          </a:xfrm>
          <a:custGeom>
            <a:avLst/>
            <a:gdLst>
              <a:gd name="T0" fmla="*/ 0 w 52"/>
              <a:gd name="T1" fmla="*/ 0 h 42"/>
              <a:gd name="T2" fmla="*/ 2147483647 w 52"/>
              <a:gd name="T3" fmla="*/ 0 h 42"/>
              <a:gd name="T4" fmla="*/ 2147483647 w 52"/>
              <a:gd name="T5" fmla="*/ 2147483647 h 42"/>
              <a:gd name="T6" fmla="*/ 2147483647 w 52"/>
              <a:gd name="T7" fmla="*/ 2147483647 h 42"/>
              <a:gd name="T8" fmla="*/ 2147483647 w 52"/>
              <a:gd name="T9" fmla="*/ 2147483647 h 42"/>
              <a:gd name="T10" fmla="*/ 2147483647 w 52"/>
              <a:gd name="T11" fmla="*/ 2147483647 h 42"/>
              <a:gd name="T12" fmla="*/ 2147483647 w 52"/>
              <a:gd name="T13" fmla="*/ 2147483647 h 42"/>
              <a:gd name="T14" fmla="*/ 2147483647 w 52"/>
              <a:gd name="T15" fmla="*/ 2147483647 h 42"/>
              <a:gd name="T16" fmla="*/ 2147483647 w 52"/>
              <a:gd name="T17" fmla="*/ 2147483647 h 42"/>
              <a:gd name="T18" fmla="*/ 2147483647 w 52"/>
              <a:gd name="T19" fmla="*/ 2147483647 h 42"/>
              <a:gd name="T20" fmla="*/ 2147483647 w 52"/>
              <a:gd name="T21" fmla="*/ 2147483647 h 42"/>
              <a:gd name="T22" fmla="*/ 2147483647 w 52"/>
              <a:gd name="T23" fmla="*/ 2147483647 h 42"/>
              <a:gd name="T24" fmla="*/ 2147483647 w 52"/>
              <a:gd name="T25" fmla="*/ 2147483647 h 42"/>
              <a:gd name="T26" fmla="*/ 2147483647 w 52"/>
              <a:gd name="T27" fmla="*/ 2147483647 h 42"/>
              <a:gd name="T28" fmla="*/ 2147483647 w 52"/>
              <a:gd name="T29" fmla="*/ 2147483647 h 42"/>
              <a:gd name="T30" fmla="*/ 2147483647 w 52"/>
              <a:gd name="T31" fmla="*/ 2147483647 h 42"/>
              <a:gd name="T32" fmla="*/ 2147483647 w 52"/>
              <a:gd name="T33" fmla="*/ 2147483647 h 42"/>
              <a:gd name="T34" fmla="*/ 2147483647 w 52"/>
              <a:gd name="T35" fmla="*/ 2147483647 h 42"/>
              <a:gd name="T36" fmla="*/ 2147483647 w 52"/>
              <a:gd name="T37" fmla="*/ 2147483647 h 42"/>
              <a:gd name="T38" fmla="*/ 2147483647 w 52"/>
              <a:gd name="T39" fmla="*/ 2147483647 h 42"/>
              <a:gd name="T40" fmla="*/ 0 w 52"/>
              <a:gd name="T41" fmla="*/ 0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2"/>
              <a:gd name="T65" fmla="*/ 52 w 52"/>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2">
                <a:moveTo>
                  <a:pt x="0" y="0"/>
                </a:moveTo>
                <a:lnTo>
                  <a:pt x="20" y="0"/>
                </a:lnTo>
                <a:lnTo>
                  <a:pt x="26" y="6"/>
                </a:lnTo>
                <a:lnTo>
                  <a:pt x="28" y="6"/>
                </a:lnTo>
                <a:lnTo>
                  <a:pt x="30" y="10"/>
                </a:lnTo>
                <a:lnTo>
                  <a:pt x="32" y="16"/>
                </a:lnTo>
                <a:lnTo>
                  <a:pt x="38" y="22"/>
                </a:lnTo>
                <a:lnTo>
                  <a:pt x="40" y="22"/>
                </a:lnTo>
                <a:lnTo>
                  <a:pt x="48" y="26"/>
                </a:lnTo>
                <a:lnTo>
                  <a:pt x="52" y="38"/>
                </a:lnTo>
                <a:lnTo>
                  <a:pt x="48" y="42"/>
                </a:lnTo>
                <a:lnTo>
                  <a:pt x="42" y="38"/>
                </a:lnTo>
                <a:lnTo>
                  <a:pt x="38" y="34"/>
                </a:lnTo>
                <a:lnTo>
                  <a:pt x="32" y="30"/>
                </a:lnTo>
                <a:lnTo>
                  <a:pt x="24" y="32"/>
                </a:lnTo>
                <a:lnTo>
                  <a:pt x="20" y="26"/>
                </a:lnTo>
                <a:lnTo>
                  <a:pt x="16" y="22"/>
                </a:lnTo>
                <a:lnTo>
                  <a:pt x="12" y="20"/>
                </a:lnTo>
                <a:lnTo>
                  <a:pt x="2" y="18"/>
                </a:lnTo>
                <a:lnTo>
                  <a:pt x="2" y="10"/>
                </a:lnTo>
                <a:lnTo>
                  <a:pt x="0"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23" name="Freeform 241"/>
          <p:cNvSpPr/>
          <p:nvPr/>
        </p:nvSpPr>
        <p:spPr bwMode="auto">
          <a:xfrm>
            <a:off x="6078538" y="1846263"/>
            <a:ext cx="96837" cy="74612"/>
          </a:xfrm>
          <a:custGeom>
            <a:avLst/>
            <a:gdLst>
              <a:gd name="T0" fmla="*/ 2147483647 w 78"/>
              <a:gd name="T1" fmla="*/ 2147483647 h 60"/>
              <a:gd name="T2" fmla="*/ 2147483647 w 78"/>
              <a:gd name="T3" fmla="*/ 2147483647 h 60"/>
              <a:gd name="T4" fmla="*/ 2147483647 w 78"/>
              <a:gd name="T5" fmla="*/ 2147483647 h 60"/>
              <a:gd name="T6" fmla="*/ 2147483647 w 78"/>
              <a:gd name="T7" fmla="*/ 2147483647 h 60"/>
              <a:gd name="T8" fmla="*/ 2147483647 w 78"/>
              <a:gd name="T9" fmla="*/ 2147483647 h 60"/>
              <a:gd name="T10" fmla="*/ 2147483647 w 78"/>
              <a:gd name="T11" fmla="*/ 2147483647 h 60"/>
              <a:gd name="T12" fmla="*/ 2147483647 w 78"/>
              <a:gd name="T13" fmla="*/ 0 h 60"/>
              <a:gd name="T14" fmla="*/ 2147483647 w 78"/>
              <a:gd name="T15" fmla="*/ 2147483647 h 60"/>
              <a:gd name="T16" fmla="*/ 2147483647 w 78"/>
              <a:gd name="T17" fmla="*/ 2147483647 h 60"/>
              <a:gd name="T18" fmla="*/ 2147483647 w 78"/>
              <a:gd name="T19" fmla="*/ 2147483647 h 60"/>
              <a:gd name="T20" fmla="*/ 2147483647 w 78"/>
              <a:gd name="T21" fmla="*/ 2147483647 h 60"/>
              <a:gd name="T22" fmla="*/ 2147483647 w 78"/>
              <a:gd name="T23" fmla="*/ 2147483647 h 60"/>
              <a:gd name="T24" fmla="*/ 2147483647 w 78"/>
              <a:gd name="T25" fmla="*/ 2147483647 h 60"/>
              <a:gd name="T26" fmla="*/ 2147483647 w 78"/>
              <a:gd name="T27" fmla="*/ 2147483647 h 60"/>
              <a:gd name="T28" fmla="*/ 0 w 78"/>
              <a:gd name="T29" fmla="*/ 2147483647 h 60"/>
              <a:gd name="T30" fmla="*/ 2147483647 w 78"/>
              <a:gd name="T31" fmla="*/ 2147483647 h 60"/>
              <a:gd name="T32" fmla="*/ 2147483647 w 78"/>
              <a:gd name="T33" fmla="*/ 2147483647 h 60"/>
              <a:gd name="T34" fmla="*/ 2147483647 w 78"/>
              <a:gd name="T35" fmla="*/ 2147483647 h 60"/>
              <a:gd name="T36" fmla="*/ 2147483647 w 78"/>
              <a:gd name="T37" fmla="*/ 2147483647 h 60"/>
              <a:gd name="T38" fmla="*/ 2147483647 w 78"/>
              <a:gd name="T39" fmla="*/ 2147483647 h 60"/>
              <a:gd name="T40" fmla="*/ 2147483647 w 78"/>
              <a:gd name="T41" fmla="*/ 2147483647 h 60"/>
              <a:gd name="T42" fmla="*/ 2147483647 w 78"/>
              <a:gd name="T43" fmla="*/ 2147483647 h 60"/>
              <a:gd name="T44" fmla="*/ 2147483647 w 78"/>
              <a:gd name="T45" fmla="*/ 2147483647 h 60"/>
              <a:gd name="T46" fmla="*/ 2147483647 w 78"/>
              <a:gd name="T47" fmla="*/ 2147483647 h 60"/>
              <a:gd name="T48" fmla="*/ 2147483647 w 78"/>
              <a:gd name="T49" fmla="*/ 2147483647 h 60"/>
              <a:gd name="T50" fmla="*/ 2147483647 w 78"/>
              <a:gd name="T51" fmla="*/ 2147483647 h 60"/>
              <a:gd name="T52" fmla="*/ 2147483647 w 78"/>
              <a:gd name="T53" fmla="*/ 2147483647 h 60"/>
              <a:gd name="T54" fmla="*/ 2147483647 w 78"/>
              <a:gd name="T55" fmla="*/ 2147483647 h 60"/>
              <a:gd name="T56" fmla="*/ 2147483647 w 78"/>
              <a:gd name="T57" fmla="*/ 2147483647 h 60"/>
              <a:gd name="T58" fmla="*/ 2147483647 w 78"/>
              <a:gd name="T59" fmla="*/ 2147483647 h 60"/>
              <a:gd name="T60" fmla="*/ 2147483647 w 78"/>
              <a:gd name="T61" fmla="*/ 2147483647 h 60"/>
              <a:gd name="T62" fmla="*/ 2147483647 w 78"/>
              <a:gd name="T63" fmla="*/ 2147483647 h 60"/>
              <a:gd name="T64" fmla="*/ 2147483647 w 78"/>
              <a:gd name="T65" fmla="*/ 2147483647 h 60"/>
              <a:gd name="T66" fmla="*/ 2147483647 w 78"/>
              <a:gd name="T67" fmla="*/ 2147483647 h 60"/>
              <a:gd name="T68" fmla="*/ 2147483647 w 78"/>
              <a:gd name="T69" fmla="*/ 2147483647 h 60"/>
              <a:gd name="T70" fmla="*/ 2147483647 w 78"/>
              <a:gd name="T71" fmla="*/ 2147483647 h 60"/>
              <a:gd name="T72" fmla="*/ 2147483647 w 78"/>
              <a:gd name="T73" fmla="*/ 2147483647 h 60"/>
              <a:gd name="T74" fmla="*/ 2147483647 w 78"/>
              <a:gd name="T75" fmla="*/ 2147483647 h 60"/>
              <a:gd name="T76" fmla="*/ 2147483647 w 78"/>
              <a:gd name="T77" fmla="*/ 2147483647 h 60"/>
              <a:gd name="T78" fmla="*/ 2147483647 w 78"/>
              <a:gd name="T79" fmla="*/ 2147483647 h 60"/>
              <a:gd name="T80" fmla="*/ 2147483647 w 78"/>
              <a:gd name="T81" fmla="*/ 2147483647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8"/>
              <a:gd name="T124" fmla="*/ 0 h 60"/>
              <a:gd name="T125" fmla="*/ 78 w 78"/>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8" h="60">
                <a:moveTo>
                  <a:pt x="52" y="2"/>
                </a:moveTo>
                <a:lnTo>
                  <a:pt x="48" y="6"/>
                </a:lnTo>
                <a:lnTo>
                  <a:pt x="42" y="12"/>
                </a:lnTo>
                <a:lnTo>
                  <a:pt x="36" y="12"/>
                </a:lnTo>
                <a:lnTo>
                  <a:pt x="32" y="8"/>
                </a:lnTo>
                <a:lnTo>
                  <a:pt x="28" y="6"/>
                </a:lnTo>
                <a:lnTo>
                  <a:pt x="22" y="0"/>
                </a:lnTo>
                <a:lnTo>
                  <a:pt x="18" y="4"/>
                </a:lnTo>
                <a:lnTo>
                  <a:pt x="20" y="8"/>
                </a:lnTo>
                <a:lnTo>
                  <a:pt x="24" y="14"/>
                </a:lnTo>
                <a:lnTo>
                  <a:pt x="20" y="14"/>
                </a:lnTo>
                <a:lnTo>
                  <a:pt x="14" y="14"/>
                </a:lnTo>
                <a:lnTo>
                  <a:pt x="10" y="10"/>
                </a:lnTo>
                <a:lnTo>
                  <a:pt x="2" y="6"/>
                </a:lnTo>
                <a:lnTo>
                  <a:pt x="0" y="12"/>
                </a:lnTo>
                <a:lnTo>
                  <a:pt x="6" y="18"/>
                </a:lnTo>
                <a:lnTo>
                  <a:pt x="8" y="18"/>
                </a:lnTo>
                <a:lnTo>
                  <a:pt x="10" y="24"/>
                </a:lnTo>
                <a:lnTo>
                  <a:pt x="12" y="28"/>
                </a:lnTo>
                <a:lnTo>
                  <a:pt x="14" y="30"/>
                </a:lnTo>
                <a:lnTo>
                  <a:pt x="20" y="34"/>
                </a:lnTo>
                <a:lnTo>
                  <a:pt x="28" y="38"/>
                </a:lnTo>
                <a:lnTo>
                  <a:pt x="32" y="50"/>
                </a:lnTo>
                <a:lnTo>
                  <a:pt x="36" y="46"/>
                </a:lnTo>
                <a:lnTo>
                  <a:pt x="42" y="42"/>
                </a:lnTo>
                <a:lnTo>
                  <a:pt x="46" y="38"/>
                </a:lnTo>
                <a:lnTo>
                  <a:pt x="54" y="38"/>
                </a:lnTo>
                <a:lnTo>
                  <a:pt x="54" y="44"/>
                </a:lnTo>
                <a:lnTo>
                  <a:pt x="56" y="46"/>
                </a:lnTo>
                <a:lnTo>
                  <a:pt x="56" y="52"/>
                </a:lnTo>
                <a:lnTo>
                  <a:pt x="58" y="54"/>
                </a:lnTo>
                <a:lnTo>
                  <a:pt x="60" y="56"/>
                </a:lnTo>
                <a:lnTo>
                  <a:pt x="64" y="56"/>
                </a:lnTo>
                <a:lnTo>
                  <a:pt x="68" y="60"/>
                </a:lnTo>
                <a:lnTo>
                  <a:pt x="72" y="28"/>
                </a:lnTo>
                <a:lnTo>
                  <a:pt x="78" y="28"/>
                </a:lnTo>
                <a:lnTo>
                  <a:pt x="64" y="18"/>
                </a:lnTo>
                <a:lnTo>
                  <a:pt x="62" y="14"/>
                </a:lnTo>
                <a:lnTo>
                  <a:pt x="56" y="8"/>
                </a:lnTo>
                <a:lnTo>
                  <a:pt x="56" y="6"/>
                </a:lnTo>
                <a:lnTo>
                  <a:pt x="52" y="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24" name="Freeform 267"/>
          <p:cNvSpPr/>
          <p:nvPr/>
        </p:nvSpPr>
        <p:spPr bwMode="auto">
          <a:xfrm>
            <a:off x="8066088" y="2865438"/>
            <a:ext cx="188912" cy="192087"/>
          </a:xfrm>
          <a:custGeom>
            <a:avLst/>
            <a:gdLst>
              <a:gd name="T0" fmla="*/ 2147483647 w 152"/>
              <a:gd name="T1" fmla="*/ 2147483647 h 154"/>
              <a:gd name="T2" fmla="*/ 0 w 152"/>
              <a:gd name="T3" fmla="*/ 2147483647 h 154"/>
              <a:gd name="T4" fmla="*/ 2147483647 w 152"/>
              <a:gd name="T5" fmla="*/ 2147483647 h 154"/>
              <a:gd name="T6" fmla="*/ 2147483647 w 152"/>
              <a:gd name="T7" fmla="*/ 2147483647 h 154"/>
              <a:gd name="T8" fmla="*/ 2147483647 w 152"/>
              <a:gd name="T9" fmla="*/ 2147483647 h 154"/>
              <a:gd name="T10" fmla="*/ 2147483647 w 152"/>
              <a:gd name="T11" fmla="*/ 2147483647 h 154"/>
              <a:gd name="T12" fmla="*/ 2147483647 w 152"/>
              <a:gd name="T13" fmla="*/ 2147483647 h 154"/>
              <a:gd name="T14" fmla="*/ 2147483647 w 152"/>
              <a:gd name="T15" fmla="*/ 2147483647 h 154"/>
              <a:gd name="T16" fmla="*/ 2147483647 w 152"/>
              <a:gd name="T17" fmla="*/ 2147483647 h 154"/>
              <a:gd name="T18" fmla="*/ 2147483647 w 152"/>
              <a:gd name="T19" fmla="*/ 2147483647 h 154"/>
              <a:gd name="T20" fmla="*/ 2147483647 w 152"/>
              <a:gd name="T21" fmla="*/ 2147483647 h 154"/>
              <a:gd name="T22" fmla="*/ 2147483647 w 152"/>
              <a:gd name="T23" fmla="*/ 2147483647 h 154"/>
              <a:gd name="T24" fmla="*/ 2147483647 w 152"/>
              <a:gd name="T25" fmla="*/ 2147483647 h 154"/>
              <a:gd name="T26" fmla="*/ 2147483647 w 152"/>
              <a:gd name="T27" fmla="*/ 2147483647 h 154"/>
              <a:gd name="T28" fmla="*/ 2147483647 w 152"/>
              <a:gd name="T29" fmla="*/ 2147483647 h 154"/>
              <a:gd name="T30" fmla="*/ 2147483647 w 152"/>
              <a:gd name="T31" fmla="*/ 2147483647 h 154"/>
              <a:gd name="T32" fmla="*/ 2147483647 w 152"/>
              <a:gd name="T33" fmla="*/ 2147483647 h 154"/>
              <a:gd name="T34" fmla="*/ 2147483647 w 152"/>
              <a:gd name="T35" fmla="*/ 2147483647 h 154"/>
              <a:gd name="T36" fmla="*/ 2147483647 w 152"/>
              <a:gd name="T37" fmla="*/ 2147483647 h 154"/>
              <a:gd name="T38" fmla="*/ 2147483647 w 152"/>
              <a:gd name="T39" fmla="*/ 2147483647 h 154"/>
              <a:gd name="T40" fmla="*/ 2147483647 w 152"/>
              <a:gd name="T41" fmla="*/ 2147483647 h 154"/>
              <a:gd name="T42" fmla="*/ 2147483647 w 152"/>
              <a:gd name="T43" fmla="*/ 2147483647 h 154"/>
              <a:gd name="T44" fmla="*/ 2147483647 w 152"/>
              <a:gd name="T45" fmla="*/ 2147483647 h 154"/>
              <a:gd name="T46" fmla="*/ 2147483647 w 152"/>
              <a:gd name="T47" fmla="*/ 2147483647 h 154"/>
              <a:gd name="T48" fmla="*/ 2147483647 w 152"/>
              <a:gd name="T49" fmla="*/ 2147483647 h 154"/>
              <a:gd name="T50" fmla="*/ 2147483647 w 152"/>
              <a:gd name="T51" fmla="*/ 2147483647 h 154"/>
              <a:gd name="T52" fmla="*/ 2147483647 w 152"/>
              <a:gd name="T53" fmla="*/ 2147483647 h 154"/>
              <a:gd name="T54" fmla="*/ 2147483647 w 152"/>
              <a:gd name="T55" fmla="*/ 2147483647 h 154"/>
              <a:gd name="T56" fmla="*/ 2147483647 w 152"/>
              <a:gd name="T57" fmla="*/ 2147483647 h 154"/>
              <a:gd name="T58" fmla="*/ 2147483647 w 152"/>
              <a:gd name="T59" fmla="*/ 2147483647 h 154"/>
              <a:gd name="T60" fmla="*/ 2147483647 w 152"/>
              <a:gd name="T61" fmla="*/ 2147483647 h 154"/>
              <a:gd name="T62" fmla="*/ 2147483647 w 152"/>
              <a:gd name="T63" fmla="*/ 2147483647 h 154"/>
              <a:gd name="T64" fmla="*/ 2147483647 w 152"/>
              <a:gd name="T65" fmla="*/ 2147483647 h 154"/>
              <a:gd name="T66" fmla="*/ 2147483647 w 152"/>
              <a:gd name="T67" fmla="*/ 2147483647 h 154"/>
              <a:gd name="T68" fmla="*/ 2147483647 w 152"/>
              <a:gd name="T69" fmla="*/ 2147483647 h 154"/>
              <a:gd name="T70" fmla="*/ 2147483647 w 152"/>
              <a:gd name="T71" fmla="*/ 2147483647 h 154"/>
              <a:gd name="T72" fmla="*/ 2147483647 w 152"/>
              <a:gd name="T73" fmla="*/ 2147483647 h 154"/>
              <a:gd name="T74" fmla="*/ 2147483647 w 152"/>
              <a:gd name="T75" fmla="*/ 0 h 1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2"/>
              <a:gd name="T115" fmla="*/ 0 h 154"/>
              <a:gd name="T116" fmla="*/ 152 w 152"/>
              <a:gd name="T117" fmla="*/ 154 h 1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2" h="154">
                <a:moveTo>
                  <a:pt x="4" y="0"/>
                </a:moveTo>
                <a:lnTo>
                  <a:pt x="4" y="76"/>
                </a:lnTo>
                <a:lnTo>
                  <a:pt x="0" y="80"/>
                </a:lnTo>
                <a:lnTo>
                  <a:pt x="0" y="84"/>
                </a:lnTo>
                <a:lnTo>
                  <a:pt x="4" y="88"/>
                </a:lnTo>
                <a:lnTo>
                  <a:pt x="4" y="126"/>
                </a:lnTo>
                <a:lnTo>
                  <a:pt x="14" y="130"/>
                </a:lnTo>
                <a:lnTo>
                  <a:pt x="24" y="130"/>
                </a:lnTo>
                <a:lnTo>
                  <a:pt x="28" y="130"/>
                </a:lnTo>
                <a:lnTo>
                  <a:pt x="32" y="126"/>
                </a:lnTo>
                <a:lnTo>
                  <a:pt x="36" y="122"/>
                </a:lnTo>
                <a:lnTo>
                  <a:pt x="38" y="118"/>
                </a:lnTo>
                <a:lnTo>
                  <a:pt x="32" y="118"/>
                </a:lnTo>
                <a:lnTo>
                  <a:pt x="42" y="118"/>
                </a:lnTo>
                <a:lnTo>
                  <a:pt x="42" y="110"/>
                </a:lnTo>
                <a:lnTo>
                  <a:pt x="42" y="104"/>
                </a:lnTo>
                <a:lnTo>
                  <a:pt x="46" y="98"/>
                </a:lnTo>
                <a:lnTo>
                  <a:pt x="52" y="98"/>
                </a:lnTo>
                <a:lnTo>
                  <a:pt x="68" y="98"/>
                </a:lnTo>
                <a:lnTo>
                  <a:pt x="82" y="106"/>
                </a:lnTo>
                <a:lnTo>
                  <a:pt x="86" y="110"/>
                </a:lnTo>
                <a:lnTo>
                  <a:pt x="88" y="114"/>
                </a:lnTo>
                <a:lnTo>
                  <a:pt x="90" y="120"/>
                </a:lnTo>
                <a:lnTo>
                  <a:pt x="92" y="126"/>
                </a:lnTo>
                <a:lnTo>
                  <a:pt x="90" y="124"/>
                </a:lnTo>
                <a:lnTo>
                  <a:pt x="92" y="130"/>
                </a:lnTo>
                <a:lnTo>
                  <a:pt x="96" y="134"/>
                </a:lnTo>
                <a:lnTo>
                  <a:pt x="98" y="138"/>
                </a:lnTo>
                <a:lnTo>
                  <a:pt x="104" y="142"/>
                </a:lnTo>
                <a:lnTo>
                  <a:pt x="120" y="146"/>
                </a:lnTo>
                <a:lnTo>
                  <a:pt x="132" y="150"/>
                </a:lnTo>
                <a:lnTo>
                  <a:pt x="136" y="152"/>
                </a:lnTo>
                <a:lnTo>
                  <a:pt x="138" y="154"/>
                </a:lnTo>
                <a:lnTo>
                  <a:pt x="142" y="154"/>
                </a:lnTo>
                <a:lnTo>
                  <a:pt x="148" y="154"/>
                </a:lnTo>
                <a:lnTo>
                  <a:pt x="150" y="152"/>
                </a:lnTo>
                <a:lnTo>
                  <a:pt x="152" y="150"/>
                </a:lnTo>
                <a:lnTo>
                  <a:pt x="150" y="146"/>
                </a:lnTo>
                <a:lnTo>
                  <a:pt x="148" y="142"/>
                </a:lnTo>
                <a:lnTo>
                  <a:pt x="144" y="138"/>
                </a:lnTo>
                <a:lnTo>
                  <a:pt x="142" y="134"/>
                </a:lnTo>
                <a:lnTo>
                  <a:pt x="136" y="132"/>
                </a:lnTo>
                <a:lnTo>
                  <a:pt x="132" y="130"/>
                </a:lnTo>
                <a:lnTo>
                  <a:pt x="130" y="122"/>
                </a:lnTo>
                <a:lnTo>
                  <a:pt x="128" y="120"/>
                </a:lnTo>
                <a:lnTo>
                  <a:pt x="124" y="118"/>
                </a:lnTo>
                <a:lnTo>
                  <a:pt x="122" y="118"/>
                </a:lnTo>
                <a:lnTo>
                  <a:pt x="118" y="116"/>
                </a:lnTo>
                <a:lnTo>
                  <a:pt x="114" y="108"/>
                </a:lnTo>
                <a:lnTo>
                  <a:pt x="112" y="104"/>
                </a:lnTo>
                <a:lnTo>
                  <a:pt x="112" y="98"/>
                </a:lnTo>
                <a:lnTo>
                  <a:pt x="108" y="98"/>
                </a:lnTo>
                <a:lnTo>
                  <a:pt x="102" y="94"/>
                </a:lnTo>
                <a:lnTo>
                  <a:pt x="96" y="84"/>
                </a:lnTo>
                <a:lnTo>
                  <a:pt x="102" y="84"/>
                </a:lnTo>
                <a:lnTo>
                  <a:pt x="112" y="84"/>
                </a:lnTo>
                <a:lnTo>
                  <a:pt x="118" y="84"/>
                </a:lnTo>
                <a:lnTo>
                  <a:pt x="122" y="82"/>
                </a:lnTo>
                <a:lnTo>
                  <a:pt x="124" y="80"/>
                </a:lnTo>
                <a:lnTo>
                  <a:pt x="126" y="76"/>
                </a:lnTo>
                <a:lnTo>
                  <a:pt x="122" y="74"/>
                </a:lnTo>
                <a:lnTo>
                  <a:pt x="116" y="72"/>
                </a:lnTo>
                <a:lnTo>
                  <a:pt x="104" y="66"/>
                </a:lnTo>
                <a:lnTo>
                  <a:pt x="96" y="62"/>
                </a:lnTo>
                <a:lnTo>
                  <a:pt x="94" y="60"/>
                </a:lnTo>
                <a:lnTo>
                  <a:pt x="90" y="58"/>
                </a:lnTo>
                <a:lnTo>
                  <a:pt x="86" y="58"/>
                </a:lnTo>
                <a:lnTo>
                  <a:pt x="82" y="58"/>
                </a:lnTo>
                <a:lnTo>
                  <a:pt x="82" y="56"/>
                </a:lnTo>
                <a:lnTo>
                  <a:pt x="80" y="52"/>
                </a:lnTo>
                <a:lnTo>
                  <a:pt x="80" y="46"/>
                </a:lnTo>
                <a:lnTo>
                  <a:pt x="80" y="44"/>
                </a:lnTo>
                <a:lnTo>
                  <a:pt x="78" y="38"/>
                </a:lnTo>
                <a:lnTo>
                  <a:pt x="56" y="22"/>
                </a:lnTo>
                <a:lnTo>
                  <a:pt x="32" y="12"/>
                </a:lnTo>
                <a:lnTo>
                  <a:pt x="4"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25" name="Freeform 268"/>
          <p:cNvSpPr/>
          <p:nvPr/>
        </p:nvSpPr>
        <p:spPr bwMode="auto">
          <a:xfrm>
            <a:off x="7156450" y="2678113"/>
            <a:ext cx="219075" cy="258762"/>
          </a:xfrm>
          <a:custGeom>
            <a:avLst/>
            <a:gdLst>
              <a:gd name="T0" fmla="*/ 2147483647 w 176"/>
              <a:gd name="T1" fmla="*/ 2147483647 h 206"/>
              <a:gd name="T2" fmla="*/ 2147483647 w 176"/>
              <a:gd name="T3" fmla="*/ 2147483647 h 206"/>
              <a:gd name="T4" fmla="*/ 2147483647 w 176"/>
              <a:gd name="T5" fmla="*/ 2147483647 h 206"/>
              <a:gd name="T6" fmla="*/ 0 w 176"/>
              <a:gd name="T7" fmla="*/ 2147483647 h 206"/>
              <a:gd name="T8" fmla="*/ 2147483647 w 176"/>
              <a:gd name="T9" fmla="*/ 0 h 206"/>
              <a:gd name="T10" fmla="*/ 2147483647 w 176"/>
              <a:gd name="T11" fmla="*/ 0 h 206"/>
              <a:gd name="T12" fmla="*/ 2147483647 w 176"/>
              <a:gd name="T13" fmla="*/ 2147483647 h 206"/>
              <a:gd name="T14" fmla="*/ 2147483647 w 176"/>
              <a:gd name="T15" fmla="*/ 2147483647 h 206"/>
              <a:gd name="T16" fmla="*/ 2147483647 w 176"/>
              <a:gd name="T17" fmla="*/ 2147483647 h 206"/>
              <a:gd name="T18" fmla="*/ 2147483647 w 176"/>
              <a:gd name="T19" fmla="*/ 2147483647 h 206"/>
              <a:gd name="T20" fmla="*/ 2147483647 w 176"/>
              <a:gd name="T21" fmla="*/ 2147483647 h 206"/>
              <a:gd name="T22" fmla="*/ 2147483647 w 176"/>
              <a:gd name="T23" fmla="*/ 2147483647 h 206"/>
              <a:gd name="T24" fmla="*/ 2147483647 w 176"/>
              <a:gd name="T25" fmla="*/ 2147483647 h 206"/>
              <a:gd name="T26" fmla="*/ 2147483647 w 176"/>
              <a:gd name="T27" fmla="*/ 2147483647 h 206"/>
              <a:gd name="T28" fmla="*/ 2147483647 w 176"/>
              <a:gd name="T29" fmla="*/ 2147483647 h 206"/>
              <a:gd name="T30" fmla="*/ 2147483647 w 176"/>
              <a:gd name="T31" fmla="*/ 2147483647 h 206"/>
              <a:gd name="T32" fmla="*/ 2147483647 w 176"/>
              <a:gd name="T33" fmla="*/ 2147483647 h 206"/>
              <a:gd name="T34" fmla="*/ 2147483647 w 176"/>
              <a:gd name="T35" fmla="*/ 2147483647 h 206"/>
              <a:gd name="T36" fmla="*/ 2147483647 w 176"/>
              <a:gd name="T37" fmla="*/ 2147483647 h 206"/>
              <a:gd name="T38" fmla="*/ 2147483647 w 176"/>
              <a:gd name="T39" fmla="*/ 2147483647 h 206"/>
              <a:gd name="T40" fmla="*/ 2147483647 w 176"/>
              <a:gd name="T41" fmla="*/ 2147483647 h 206"/>
              <a:gd name="T42" fmla="*/ 2147483647 w 176"/>
              <a:gd name="T43" fmla="*/ 2147483647 h 206"/>
              <a:gd name="T44" fmla="*/ 2147483647 w 176"/>
              <a:gd name="T45" fmla="*/ 2147483647 h 206"/>
              <a:gd name="T46" fmla="*/ 2147483647 w 176"/>
              <a:gd name="T47" fmla="*/ 2147483647 h 206"/>
              <a:gd name="T48" fmla="*/ 2147483647 w 176"/>
              <a:gd name="T49" fmla="*/ 2147483647 h 206"/>
              <a:gd name="T50" fmla="*/ 2147483647 w 176"/>
              <a:gd name="T51" fmla="*/ 2147483647 h 206"/>
              <a:gd name="T52" fmla="*/ 2147483647 w 176"/>
              <a:gd name="T53" fmla="*/ 2147483647 h 206"/>
              <a:gd name="T54" fmla="*/ 2147483647 w 176"/>
              <a:gd name="T55" fmla="*/ 2147483647 h 206"/>
              <a:gd name="T56" fmla="*/ 2147483647 w 176"/>
              <a:gd name="T57" fmla="*/ 2147483647 h 206"/>
              <a:gd name="T58" fmla="*/ 2147483647 w 176"/>
              <a:gd name="T59" fmla="*/ 2147483647 h 206"/>
              <a:gd name="T60" fmla="*/ 2147483647 w 176"/>
              <a:gd name="T61" fmla="*/ 2147483647 h 206"/>
              <a:gd name="T62" fmla="*/ 2147483647 w 176"/>
              <a:gd name="T63" fmla="*/ 2147483647 h 206"/>
              <a:gd name="T64" fmla="*/ 2147483647 w 176"/>
              <a:gd name="T65" fmla="*/ 2147483647 h 206"/>
              <a:gd name="T66" fmla="*/ 2147483647 w 176"/>
              <a:gd name="T67" fmla="*/ 2147483647 h 206"/>
              <a:gd name="T68" fmla="*/ 2147483647 w 176"/>
              <a:gd name="T69" fmla="*/ 2147483647 h 206"/>
              <a:gd name="T70" fmla="*/ 2147483647 w 176"/>
              <a:gd name="T71" fmla="*/ 2147483647 h 206"/>
              <a:gd name="T72" fmla="*/ 2147483647 w 176"/>
              <a:gd name="T73" fmla="*/ 2147483647 h 206"/>
              <a:gd name="T74" fmla="*/ 2147483647 w 176"/>
              <a:gd name="T75" fmla="*/ 2147483647 h 206"/>
              <a:gd name="T76" fmla="*/ 2147483647 w 176"/>
              <a:gd name="T77" fmla="*/ 2147483647 h 206"/>
              <a:gd name="T78" fmla="*/ 2147483647 w 176"/>
              <a:gd name="T79" fmla="*/ 2147483647 h 206"/>
              <a:gd name="T80" fmla="*/ 2147483647 w 176"/>
              <a:gd name="T81" fmla="*/ 2147483647 h 206"/>
              <a:gd name="T82" fmla="*/ 2147483647 w 176"/>
              <a:gd name="T83" fmla="*/ 2147483647 h 206"/>
              <a:gd name="T84" fmla="*/ 2147483647 w 176"/>
              <a:gd name="T85" fmla="*/ 2147483647 h 206"/>
              <a:gd name="T86" fmla="*/ 2147483647 w 176"/>
              <a:gd name="T87" fmla="*/ 2147483647 h 2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6"/>
              <a:gd name="T133" fmla="*/ 0 h 206"/>
              <a:gd name="T134" fmla="*/ 176 w 176"/>
              <a:gd name="T135" fmla="*/ 206 h 2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6" h="206">
                <a:moveTo>
                  <a:pt x="42" y="54"/>
                </a:moveTo>
                <a:lnTo>
                  <a:pt x="36" y="46"/>
                </a:lnTo>
                <a:lnTo>
                  <a:pt x="32" y="38"/>
                </a:lnTo>
                <a:lnTo>
                  <a:pt x="22" y="28"/>
                </a:lnTo>
                <a:lnTo>
                  <a:pt x="16" y="24"/>
                </a:lnTo>
                <a:lnTo>
                  <a:pt x="6" y="14"/>
                </a:lnTo>
                <a:lnTo>
                  <a:pt x="2" y="10"/>
                </a:lnTo>
                <a:lnTo>
                  <a:pt x="0" y="4"/>
                </a:lnTo>
                <a:lnTo>
                  <a:pt x="0" y="2"/>
                </a:lnTo>
                <a:lnTo>
                  <a:pt x="4" y="0"/>
                </a:lnTo>
                <a:lnTo>
                  <a:pt x="8" y="0"/>
                </a:lnTo>
                <a:lnTo>
                  <a:pt x="10" y="0"/>
                </a:lnTo>
                <a:lnTo>
                  <a:pt x="10" y="4"/>
                </a:lnTo>
                <a:lnTo>
                  <a:pt x="18" y="6"/>
                </a:lnTo>
                <a:lnTo>
                  <a:pt x="34" y="6"/>
                </a:lnTo>
                <a:lnTo>
                  <a:pt x="36" y="6"/>
                </a:lnTo>
                <a:lnTo>
                  <a:pt x="40" y="8"/>
                </a:lnTo>
                <a:lnTo>
                  <a:pt x="44" y="14"/>
                </a:lnTo>
                <a:lnTo>
                  <a:pt x="48" y="20"/>
                </a:lnTo>
                <a:lnTo>
                  <a:pt x="52" y="28"/>
                </a:lnTo>
                <a:lnTo>
                  <a:pt x="60" y="32"/>
                </a:lnTo>
                <a:lnTo>
                  <a:pt x="62" y="34"/>
                </a:lnTo>
                <a:lnTo>
                  <a:pt x="64" y="36"/>
                </a:lnTo>
                <a:lnTo>
                  <a:pt x="70" y="38"/>
                </a:lnTo>
                <a:lnTo>
                  <a:pt x="74" y="42"/>
                </a:lnTo>
                <a:lnTo>
                  <a:pt x="82" y="52"/>
                </a:lnTo>
                <a:lnTo>
                  <a:pt x="88" y="58"/>
                </a:lnTo>
                <a:lnTo>
                  <a:pt x="90" y="62"/>
                </a:lnTo>
                <a:lnTo>
                  <a:pt x="92" y="64"/>
                </a:lnTo>
                <a:lnTo>
                  <a:pt x="98" y="62"/>
                </a:lnTo>
                <a:lnTo>
                  <a:pt x="100" y="66"/>
                </a:lnTo>
                <a:lnTo>
                  <a:pt x="108" y="72"/>
                </a:lnTo>
                <a:lnTo>
                  <a:pt x="118" y="80"/>
                </a:lnTo>
                <a:lnTo>
                  <a:pt x="120" y="82"/>
                </a:lnTo>
                <a:lnTo>
                  <a:pt x="122" y="86"/>
                </a:lnTo>
                <a:lnTo>
                  <a:pt x="124" y="84"/>
                </a:lnTo>
                <a:lnTo>
                  <a:pt x="128" y="82"/>
                </a:lnTo>
                <a:lnTo>
                  <a:pt x="128" y="86"/>
                </a:lnTo>
                <a:lnTo>
                  <a:pt x="126" y="90"/>
                </a:lnTo>
                <a:lnTo>
                  <a:pt x="124" y="94"/>
                </a:lnTo>
                <a:lnTo>
                  <a:pt x="140" y="94"/>
                </a:lnTo>
                <a:lnTo>
                  <a:pt x="140" y="102"/>
                </a:lnTo>
                <a:lnTo>
                  <a:pt x="136" y="114"/>
                </a:lnTo>
                <a:lnTo>
                  <a:pt x="138" y="118"/>
                </a:lnTo>
                <a:lnTo>
                  <a:pt x="142" y="120"/>
                </a:lnTo>
                <a:lnTo>
                  <a:pt x="146" y="122"/>
                </a:lnTo>
                <a:lnTo>
                  <a:pt x="152" y="122"/>
                </a:lnTo>
                <a:lnTo>
                  <a:pt x="152" y="134"/>
                </a:lnTo>
                <a:lnTo>
                  <a:pt x="152" y="136"/>
                </a:lnTo>
                <a:lnTo>
                  <a:pt x="152" y="138"/>
                </a:lnTo>
                <a:lnTo>
                  <a:pt x="156" y="138"/>
                </a:lnTo>
                <a:lnTo>
                  <a:pt x="158" y="138"/>
                </a:lnTo>
                <a:lnTo>
                  <a:pt x="160" y="140"/>
                </a:lnTo>
                <a:lnTo>
                  <a:pt x="162" y="144"/>
                </a:lnTo>
                <a:lnTo>
                  <a:pt x="172" y="150"/>
                </a:lnTo>
                <a:lnTo>
                  <a:pt x="174" y="152"/>
                </a:lnTo>
                <a:lnTo>
                  <a:pt x="176" y="158"/>
                </a:lnTo>
                <a:lnTo>
                  <a:pt x="174" y="192"/>
                </a:lnTo>
                <a:lnTo>
                  <a:pt x="174" y="204"/>
                </a:lnTo>
                <a:lnTo>
                  <a:pt x="170" y="206"/>
                </a:lnTo>
                <a:lnTo>
                  <a:pt x="164" y="206"/>
                </a:lnTo>
                <a:lnTo>
                  <a:pt x="160" y="204"/>
                </a:lnTo>
                <a:lnTo>
                  <a:pt x="154" y="206"/>
                </a:lnTo>
                <a:lnTo>
                  <a:pt x="152" y="206"/>
                </a:lnTo>
                <a:lnTo>
                  <a:pt x="148" y="206"/>
                </a:lnTo>
                <a:lnTo>
                  <a:pt x="146" y="204"/>
                </a:lnTo>
                <a:lnTo>
                  <a:pt x="144" y="198"/>
                </a:lnTo>
                <a:lnTo>
                  <a:pt x="140" y="192"/>
                </a:lnTo>
                <a:lnTo>
                  <a:pt x="132" y="186"/>
                </a:lnTo>
                <a:lnTo>
                  <a:pt x="124" y="180"/>
                </a:lnTo>
                <a:lnTo>
                  <a:pt x="118" y="176"/>
                </a:lnTo>
                <a:lnTo>
                  <a:pt x="112" y="168"/>
                </a:lnTo>
                <a:lnTo>
                  <a:pt x="104" y="160"/>
                </a:lnTo>
                <a:lnTo>
                  <a:pt x="98" y="150"/>
                </a:lnTo>
                <a:lnTo>
                  <a:pt x="96" y="144"/>
                </a:lnTo>
                <a:lnTo>
                  <a:pt x="94" y="138"/>
                </a:lnTo>
                <a:lnTo>
                  <a:pt x="88" y="126"/>
                </a:lnTo>
                <a:lnTo>
                  <a:pt x="82" y="114"/>
                </a:lnTo>
                <a:lnTo>
                  <a:pt x="76" y="104"/>
                </a:lnTo>
                <a:lnTo>
                  <a:pt x="66" y="94"/>
                </a:lnTo>
                <a:lnTo>
                  <a:pt x="64" y="88"/>
                </a:lnTo>
                <a:lnTo>
                  <a:pt x="64" y="82"/>
                </a:lnTo>
                <a:lnTo>
                  <a:pt x="62" y="76"/>
                </a:lnTo>
                <a:lnTo>
                  <a:pt x="60" y="70"/>
                </a:lnTo>
                <a:lnTo>
                  <a:pt x="54" y="66"/>
                </a:lnTo>
                <a:lnTo>
                  <a:pt x="48" y="62"/>
                </a:lnTo>
                <a:lnTo>
                  <a:pt x="42" y="58"/>
                </a:lnTo>
                <a:lnTo>
                  <a:pt x="40" y="54"/>
                </a:lnTo>
                <a:lnTo>
                  <a:pt x="42" y="5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26" name="Freeform 269"/>
          <p:cNvSpPr/>
          <p:nvPr/>
        </p:nvSpPr>
        <p:spPr bwMode="auto">
          <a:xfrm>
            <a:off x="7437438" y="2716213"/>
            <a:ext cx="198437" cy="184150"/>
          </a:xfrm>
          <a:custGeom>
            <a:avLst/>
            <a:gdLst>
              <a:gd name="T0" fmla="*/ 2147483647 w 160"/>
              <a:gd name="T1" fmla="*/ 2147483647 h 146"/>
              <a:gd name="T2" fmla="*/ 2147483647 w 160"/>
              <a:gd name="T3" fmla="*/ 0 h 146"/>
              <a:gd name="T4" fmla="*/ 2147483647 w 160"/>
              <a:gd name="T5" fmla="*/ 2147483647 h 146"/>
              <a:gd name="T6" fmla="*/ 2147483647 w 160"/>
              <a:gd name="T7" fmla="*/ 2147483647 h 146"/>
              <a:gd name="T8" fmla="*/ 2147483647 w 160"/>
              <a:gd name="T9" fmla="*/ 2147483647 h 146"/>
              <a:gd name="T10" fmla="*/ 2147483647 w 160"/>
              <a:gd name="T11" fmla="*/ 2147483647 h 146"/>
              <a:gd name="T12" fmla="*/ 2147483647 w 160"/>
              <a:gd name="T13" fmla="*/ 2147483647 h 146"/>
              <a:gd name="T14" fmla="*/ 2147483647 w 160"/>
              <a:gd name="T15" fmla="*/ 2147483647 h 146"/>
              <a:gd name="T16" fmla="*/ 2147483647 w 160"/>
              <a:gd name="T17" fmla="*/ 2147483647 h 146"/>
              <a:gd name="T18" fmla="*/ 2147483647 w 160"/>
              <a:gd name="T19" fmla="*/ 2147483647 h 146"/>
              <a:gd name="T20" fmla="*/ 2147483647 w 160"/>
              <a:gd name="T21" fmla="*/ 2147483647 h 146"/>
              <a:gd name="T22" fmla="*/ 2147483647 w 160"/>
              <a:gd name="T23" fmla="*/ 2147483647 h 146"/>
              <a:gd name="T24" fmla="*/ 2147483647 w 160"/>
              <a:gd name="T25" fmla="*/ 2147483647 h 146"/>
              <a:gd name="T26" fmla="*/ 2147483647 w 160"/>
              <a:gd name="T27" fmla="*/ 2147483647 h 146"/>
              <a:gd name="T28" fmla="*/ 2147483647 w 160"/>
              <a:gd name="T29" fmla="*/ 2147483647 h 146"/>
              <a:gd name="T30" fmla="*/ 2147483647 w 160"/>
              <a:gd name="T31" fmla="*/ 2147483647 h 146"/>
              <a:gd name="T32" fmla="*/ 0 w 160"/>
              <a:gd name="T33" fmla="*/ 2147483647 h 146"/>
              <a:gd name="T34" fmla="*/ 2147483647 w 160"/>
              <a:gd name="T35" fmla="*/ 2147483647 h 146"/>
              <a:gd name="T36" fmla="*/ 2147483647 w 160"/>
              <a:gd name="T37" fmla="*/ 2147483647 h 146"/>
              <a:gd name="T38" fmla="*/ 2147483647 w 160"/>
              <a:gd name="T39" fmla="*/ 2147483647 h 146"/>
              <a:gd name="T40" fmla="*/ 2147483647 w 160"/>
              <a:gd name="T41" fmla="*/ 2147483647 h 146"/>
              <a:gd name="T42" fmla="*/ 2147483647 w 160"/>
              <a:gd name="T43" fmla="*/ 2147483647 h 146"/>
              <a:gd name="T44" fmla="*/ 2147483647 w 160"/>
              <a:gd name="T45" fmla="*/ 2147483647 h 146"/>
              <a:gd name="T46" fmla="*/ 2147483647 w 160"/>
              <a:gd name="T47" fmla="*/ 2147483647 h 146"/>
              <a:gd name="T48" fmla="*/ 2147483647 w 160"/>
              <a:gd name="T49" fmla="*/ 2147483647 h 146"/>
              <a:gd name="T50" fmla="*/ 2147483647 w 160"/>
              <a:gd name="T51" fmla="*/ 2147483647 h 146"/>
              <a:gd name="T52" fmla="*/ 2147483647 w 160"/>
              <a:gd name="T53" fmla="*/ 2147483647 h 146"/>
              <a:gd name="T54" fmla="*/ 2147483647 w 160"/>
              <a:gd name="T55" fmla="*/ 2147483647 h 146"/>
              <a:gd name="T56" fmla="*/ 2147483647 w 160"/>
              <a:gd name="T57" fmla="*/ 2147483647 h 146"/>
              <a:gd name="T58" fmla="*/ 2147483647 w 160"/>
              <a:gd name="T59" fmla="*/ 2147483647 h 146"/>
              <a:gd name="T60" fmla="*/ 2147483647 w 160"/>
              <a:gd name="T61" fmla="*/ 2147483647 h 146"/>
              <a:gd name="T62" fmla="*/ 2147483647 w 160"/>
              <a:gd name="T63" fmla="*/ 2147483647 h 146"/>
              <a:gd name="T64" fmla="*/ 2147483647 w 160"/>
              <a:gd name="T65" fmla="*/ 2147483647 h 146"/>
              <a:gd name="T66" fmla="*/ 2147483647 w 160"/>
              <a:gd name="T67" fmla="*/ 2147483647 h 146"/>
              <a:gd name="T68" fmla="*/ 2147483647 w 160"/>
              <a:gd name="T69" fmla="*/ 2147483647 h 146"/>
              <a:gd name="T70" fmla="*/ 2147483647 w 160"/>
              <a:gd name="T71" fmla="*/ 2147483647 h 146"/>
              <a:gd name="T72" fmla="*/ 2147483647 w 160"/>
              <a:gd name="T73" fmla="*/ 2147483647 h 146"/>
              <a:gd name="T74" fmla="*/ 2147483647 w 160"/>
              <a:gd name="T75" fmla="*/ 2147483647 h 146"/>
              <a:gd name="T76" fmla="*/ 2147483647 w 160"/>
              <a:gd name="T77" fmla="*/ 2147483647 h 146"/>
              <a:gd name="T78" fmla="*/ 2147483647 w 160"/>
              <a:gd name="T79" fmla="*/ 2147483647 h 146"/>
              <a:gd name="T80" fmla="*/ 2147483647 w 160"/>
              <a:gd name="T81" fmla="*/ 2147483647 h 146"/>
              <a:gd name="T82" fmla="*/ 2147483647 w 160"/>
              <a:gd name="T83" fmla="*/ 2147483647 h 146"/>
              <a:gd name="T84" fmla="*/ 2147483647 w 160"/>
              <a:gd name="T85" fmla="*/ 2147483647 h 146"/>
              <a:gd name="T86" fmla="*/ 2147483647 w 160"/>
              <a:gd name="T87" fmla="*/ 2147483647 h 146"/>
              <a:gd name="T88" fmla="*/ 2147483647 w 160"/>
              <a:gd name="T89" fmla="*/ 2147483647 h 146"/>
              <a:gd name="T90" fmla="*/ 2147483647 w 160"/>
              <a:gd name="T91" fmla="*/ 2147483647 h 146"/>
              <a:gd name="T92" fmla="*/ 2147483647 w 160"/>
              <a:gd name="T93" fmla="*/ 2147483647 h 146"/>
              <a:gd name="T94" fmla="*/ 2147483647 w 160"/>
              <a:gd name="T95" fmla="*/ 2147483647 h 146"/>
              <a:gd name="T96" fmla="*/ 2147483647 w 160"/>
              <a:gd name="T97" fmla="*/ 2147483647 h 146"/>
              <a:gd name="T98" fmla="*/ 2147483647 w 160"/>
              <a:gd name="T99" fmla="*/ 2147483647 h 146"/>
              <a:gd name="T100" fmla="*/ 2147483647 w 160"/>
              <a:gd name="T101" fmla="*/ 2147483647 h 146"/>
              <a:gd name="T102" fmla="*/ 2147483647 w 160"/>
              <a:gd name="T103" fmla="*/ 2147483647 h 1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0"/>
              <a:gd name="T157" fmla="*/ 0 h 146"/>
              <a:gd name="T158" fmla="*/ 160 w 160"/>
              <a:gd name="T159" fmla="*/ 146 h 1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0" h="146">
                <a:moveTo>
                  <a:pt x="136" y="4"/>
                </a:moveTo>
                <a:lnTo>
                  <a:pt x="126" y="2"/>
                </a:lnTo>
                <a:lnTo>
                  <a:pt x="120" y="0"/>
                </a:lnTo>
                <a:lnTo>
                  <a:pt x="114" y="0"/>
                </a:lnTo>
                <a:lnTo>
                  <a:pt x="108" y="0"/>
                </a:lnTo>
                <a:lnTo>
                  <a:pt x="102" y="4"/>
                </a:lnTo>
                <a:lnTo>
                  <a:pt x="96" y="8"/>
                </a:lnTo>
                <a:lnTo>
                  <a:pt x="92" y="14"/>
                </a:lnTo>
                <a:lnTo>
                  <a:pt x="88" y="26"/>
                </a:lnTo>
                <a:lnTo>
                  <a:pt x="84" y="40"/>
                </a:lnTo>
                <a:lnTo>
                  <a:pt x="84" y="48"/>
                </a:lnTo>
                <a:lnTo>
                  <a:pt x="82" y="52"/>
                </a:lnTo>
                <a:lnTo>
                  <a:pt x="78" y="52"/>
                </a:lnTo>
                <a:lnTo>
                  <a:pt x="74" y="50"/>
                </a:lnTo>
                <a:lnTo>
                  <a:pt x="70" y="48"/>
                </a:lnTo>
                <a:lnTo>
                  <a:pt x="66" y="44"/>
                </a:lnTo>
                <a:lnTo>
                  <a:pt x="62" y="42"/>
                </a:lnTo>
                <a:lnTo>
                  <a:pt x="58" y="42"/>
                </a:lnTo>
                <a:lnTo>
                  <a:pt x="56" y="44"/>
                </a:lnTo>
                <a:lnTo>
                  <a:pt x="50" y="50"/>
                </a:lnTo>
                <a:lnTo>
                  <a:pt x="42" y="52"/>
                </a:lnTo>
                <a:lnTo>
                  <a:pt x="40" y="54"/>
                </a:lnTo>
                <a:lnTo>
                  <a:pt x="34" y="56"/>
                </a:lnTo>
                <a:lnTo>
                  <a:pt x="28" y="54"/>
                </a:lnTo>
                <a:lnTo>
                  <a:pt x="22" y="52"/>
                </a:lnTo>
                <a:lnTo>
                  <a:pt x="16" y="50"/>
                </a:lnTo>
                <a:lnTo>
                  <a:pt x="14" y="48"/>
                </a:lnTo>
                <a:lnTo>
                  <a:pt x="14" y="46"/>
                </a:lnTo>
                <a:lnTo>
                  <a:pt x="14" y="36"/>
                </a:lnTo>
                <a:lnTo>
                  <a:pt x="14" y="34"/>
                </a:lnTo>
                <a:lnTo>
                  <a:pt x="8" y="38"/>
                </a:lnTo>
                <a:lnTo>
                  <a:pt x="4" y="44"/>
                </a:lnTo>
                <a:lnTo>
                  <a:pt x="2" y="52"/>
                </a:lnTo>
                <a:lnTo>
                  <a:pt x="0" y="60"/>
                </a:lnTo>
                <a:lnTo>
                  <a:pt x="2" y="66"/>
                </a:lnTo>
                <a:lnTo>
                  <a:pt x="4" y="72"/>
                </a:lnTo>
                <a:lnTo>
                  <a:pt x="4" y="74"/>
                </a:lnTo>
                <a:lnTo>
                  <a:pt x="2" y="78"/>
                </a:lnTo>
                <a:lnTo>
                  <a:pt x="4" y="82"/>
                </a:lnTo>
                <a:lnTo>
                  <a:pt x="8" y="86"/>
                </a:lnTo>
                <a:lnTo>
                  <a:pt x="10" y="86"/>
                </a:lnTo>
                <a:lnTo>
                  <a:pt x="10" y="92"/>
                </a:lnTo>
                <a:lnTo>
                  <a:pt x="16" y="94"/>
                </a:lnTo>
                <a:lnTo>
                  <a:pt x="18" y="96"/>
                </a:lnTo>
                <a:lnTo>
                  <a:pt x="18" y="98"/>
                </a:lnTo>
                <a:lnTo>
                  <a:pt x="18" y="102"/>
                </a:lnTo>
                <a:lnTo>
                  <a:pt x="16" y="106"/>
                </a:lnTo>
                <a:lnTo>
                  <a:pt x="16" y="108"/>
                </a:lnTo>
                <a:lnTo>
                  <a:pt x="18" y="112"/>
                </a:lnTo>
                <a:lnTo>
                  <a:pt x="18" y="110"/>
                </a:lnTo>
                <a:lnTo>
                  <a:pt x="18" y="116"/>
                </a:lnTo>
                <a:lnTo>
                  <a:pt x="20" y="120"/>
                </a:lnTo>
                <a:lnTo>
                  <a:pt x="24" y="124"/>
                </a:lnTo>
                <a:lnTo>
                  <a:pt x="28" y="126"/>
                </a:lnTo>
                <a:lnTo>
                  <a:pt x="34" y="126"/>
                </a:lnTo>
                <a:lnTo>
                  <a:pt x="42" y="128"/>
                </a:lnTo>
                <a:lnTo>
                  <a:pt x="46" y="130"/>
                </a:lnTo>
                <a:lnTo>
                  <a:pt x="44" y="134"/>
                </a:lnTo>
                <a:lnTo>
                  <a:pt x="48" y="134"/>
                </a:lnTo>
                <a:lnTo>
                  <a:pt x="54" y="134"/>
                </a:lnTo>
                <a:lnTo>
                  <a:pt x="56" y="132"/>
                </a:lnTo>
                <a:lnTo>
                  <a:pt x="62" y="130"/>
                </a:lnTo>
                <a:lnTo>
                  <a:pt x="66" y="130"/>
                </a:lnTo>
                <a:lnTo>
                  <a:pt x="72" y="130"/>
                </a:lnTo>
                <a:lnTo>
                  <a:pt x="78" y="132"/>
                </a:lnTo>
                <a:lnTo>
                  <a:pt x="82" y="134"/>
                </a:lnTo>
                <a:lnTo>
                  <a:pt x="88" y="134"/>
                </a:lnTo>
                <a:lnTo>
                  <a:pt x="88" y="140"/>
                </a:lnTo>
                <a:lnTo>
                  <a:pt x="88" y="144"/>
                </a:lnTo>
                <a:lnTo>
                  <a:pt x="88" y="146"/>
                </a:lnTo>
                <a:lnTo>
                  <a:pt x="90" y="146"/>
                </a:lnTo>
                <a:lnTo>
                  <a:pt x="98" y="144"/>
                </a:lnTo>
                <a:lnTo>
                  <a:pt x="106" y="142"/>
                </a:lnTo>
                <a:lnTo>
                  <a:pt x="112" y="138"/>
                </a:lnTo>
                <a:lnTo>
                  <a:pt x="120" y="138"/>
                </a:lnTo>
                <a:lnTo>
                  <a:pt x="120" y="134"/>
                </a:lnTo>
                <a:lnTo>
                  <a:pt x="118" y="134"/>
                </a:lnTo>
                <a:lnTo>
                  <a:pt x="116" y="130"/>
                </a:lnTo>
                <a:lnTo>
                  <a:pt x="116" y="126"/>
                </a:lnTo>
                <a:lnTo>
                  <a:pt x="118" y="124"/>
                </a:lnTo>
                <a:lnTo>
                  <a:pt x="122" y="120"/>
                </a:lnTo>
                <a:lnTo>
                  <a:pt x="122" y="114"/>
                </a:lnTo>
                <a:lnTo>
                  <a:pt x="122" y="108"/>
                </a:lnTo>
                <a:lnTo>
                  <a:pt x="120" y="106"/>
                </a:lnTo>
                <a:lnTo>
                  <a:pt x="122" y="100"/>
                </a:lnTo>
                <a:lnTo>
                  <a:pt x="126" y="94"/>
                </a:lnTo>
                <a:lnTo>
                  <a:pt x="132" y="92"/>
                </a:lnTo>
                <a:lnTo>
                  <a:pt x="136" y="82"/>
                </a:lnTo>
                <a:lnTo>
                  <a:pt x="138" y="72"/>
                </a:lnTo>
                <a:lnTo>
                  <a:pt x="142" y="60"/>
                </a:lnTo>
                <a:lnTo>
                  <a:pt x="144" y="58"/>
                </a:lnTo>
                <a:lnTo>
                  <a:pt x="148" y="56"/>
                </a:lnTo>
                <a:lnTo>
                  <a:pt x="154" y="56"/>
                </a:lnTo>
                <a:lnTo>
                  <a:pt x="160" y="56"/>
                </a:lnTo>
                <a:lnTo>
                  <a:pt x="160" y="52"/>
                </a:lnTo>
                <a:lnTo>
                  <a:pt x="150" y="46"/>
                </a:lnTo>
                <a:lnTo>
                  <a:pt x="146" y="40"/>
                </a:lnTo>
                <a:lnTo>
                  <a:pt x="144" y="34"/>
                </a:lnTo>
                <a:lnTo>
                  <a:pt x="146" y="32"/>
                </a:lnTo>
                <a:lnTo>
                  <a:pt x="148" y="28"/>
                </a:lnTo>
                <a:lnTo>
                  <a:pt x="142" y="26"/>
                </a:lnTo>
                <a:lnTo>
                  <a:pt x="138" y="22"/>
                </a:lnTo>
                <a:lnTo>
                  <a:pt x="138" y="14"/>
                </a:lnTo>
                <a:lnTo>
                  <a:pt x="136" y="8"/>
                </a:lnTo>
                <a:lnTo>
                  <a:pt x="136" y="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27" name="Freeform 270"/>
          <p:cNvSpPr/>
          <p:nvPr/>
        </p:nvSpPr>
        <p:spPr bwMode="auto">
          <a:xfrm>
            <a:off x="7434263" y="3057525"/>
            <a:ext cx="792162" cy="649288"/>
          </a:xfrm>
          <a:custGeom>
            <a:avLst/>
            <a:gdLst>
              <a:gd name="T0" fmla="*/ 2147483647 w 636"/>
              <a:gd name="T1" fmla="*/ 2147483647 h 516"/>
              <a:gd name="T2" fmla="*/ 2147483647 w 636"/>
              <a:gd name="T3" fmla="*/ 2147483647 h 516"/>
              <a:gd name="T4" fmla="*/ 2147483647 w 636"/>
              <a:gd name="T5" fmla="*/ 2147483647 h 516"/>
              <a:gd name="T6" fmla="*/ 2147483647 w 636"/>
              <a:gd name="T7" fmla="*/ 2147483647 h 516"/>
              <a:gd name="T8" fmla="*/ 2147483647 w 636"/>
              <a:gd name="T9" fmla="*/ 2147483647 h 516"/>
              <a:gd name="T10" fmla="*/ 2147483647 w 636"/>
              <a:gd name="T11" fmla="*/ 2147483647 h 516"/>
              <a:gd name="T12" fmla="*/ 2147483647 w 636"/>
              <a:gd name="T13" fmla="*/ 2147483647 h 516"/>
              <a:gd name="T14" fmla="*/ 2147483647 w 636"/>
              <a:gd name="T15" fmla="*/ 2147483647 h 516"/>
              <a:gd name="T16" fmla="*/ 2147483647 w 636"/>
              <a:gd name="T17" fmla="*/ 2147483647 h 516"/>
              <a:gd name="T18" fmla="*/ 2147483647 w 636"/>
              <a:gd name="T19" fmla="*/ 2147483647 h 516"/>
              <a:gd name="T20" fmla="*/ 2147483647 w 636"/>
              <a:gd name="T21" fmla="*/ 2147483647 h 516"/>
              <a:gd name="T22" fmla="*/ 2147483647 w 636"/>
              <a:gd name="T23" fmla="*/ 2147483647 h 516"/>
              <a:gd name="T24" fmla="*/ 2147483647 w 636"/>
              <a:gd name="T25" fmla="*/ 2147483647 h 516"/>
              <a:gd name="T26" fmla="*/ 2147483647 w 636"/>
              <a:gd name="T27" fmla="*/ 2147483647 h 516"/>
              <a:gd name="T28" fmla="*/ 2147483647 w 636"/>
              <a:gd name="T29" fmla="*/ 2147483647 h 516"/>
              <a:gd name="T30" fmla="*/ 2147483647 w 636"/>
              <a:gd name="T31" fmla="*/ 2147483647 h 516"/>
              <a:gd name="T32" fmla="*/ 2147483647 w 636"/>
              <a:gd name="T33" fmla="*/ 2147483647 h 516"/>
              <a:gd name="T34" fmla="*/ 2147483647 w 636"/>
              <a:gd name="T35" fmla="*/ 2147483647 h 516"/>
              <a:gd name="T36" fmla="*/ 2147483647 w 636"/>
              <a:gd name="T37" fmla="*/ 2147483647 h 516"/>
              <a:gd name="T38" fmla="*/ 2147483647 w 636"/>
              <a:gd name="T39" fmla="*/ 2147483647 h 516"/>
              <a:gd name="T40" fmla="*/ 2147483647 w 636"/>
              <a:gd name="T41" fmla="*/ 2147483647 h 516"/>
              <a:gd name="T42" fmla="*/ 2147483647 w 636"/>
              <a:gd name="T43" fmla="*/ 0 h 516"/>
              <a:gd name="T44" fmla="*/ 2147483647 w 636"/>
              <a:gd name="T45" fmla="*/ 2147483647 h 516"/>
              <a:gd name="T46" fmla="*/ 2147483647 w 636"/>
              <a:gd name="T47" fmla="*/ 2147483647 h 516"/>
              <a:gd name="T48" fmla="*/ 2147483647 w 636"/>
              <a:gd name="T49" fmla="*/ 2147483647 h 516"/>
              <a:gd name="T50" fmla="*/ 2147483647 w 636"/>
              <a:gd name="T51" fmla="*/ 2147483647 h 516"/>
              <a:gd name="T52" fmla="*/ 2147483647 w 636"/>
              <a:gd name="T53" fmla="*/ 2147483647 h 516"/>
              <a:gd name="T54" fmla="*/ 2147483647 w 636"/>
              <a:gd name="T55" fmla="*/ 2147483647 h 516"/>
              <a:gd name="T56" fmla="*/ 2147483647 w 636"/>
              <a:gd name="T57" fmla="*/ 2147483647 h 516"/>
              <a:gd name="T58" fmla="*/ 2147483647 w 636"/>
              <a:gd name="T59" fmla="*/ 2147483647 h 516"/>
              <a:gd name="T60" fmla="*/ 2147483647 w 636"/>
              <a:gd name="T61" fmla="*/ 2147483647 h 516"/>
              <a:gd name="T62" fmla="*/ 2147483647 w 636"/>
              <a:gd name="T63" fmla="*/ 2147483647 h 516"/>
              <a:gd name="T64" fmla="*/ 2147483647 w 636"/>
              <a:gd name="T65" fmla="*/ 2147483647 h 516"/>
              <a:gd name="T66" fmla="*/ 2147483647 w 636"/>
              <a:gd name="T67" fmla="*/ 2147483647 h 516"/>
              <a:gd name="T68" fmla="*/ 2147483647 w 636"/>
              <a:gd name="T69" fmla="*/ 2147483647 h 516"/>
              <a:gd name="T70" fmla="*/ 2147483647 w 636"/>
              <a:gd name="T71" fmla="*/ 2147483647 h 516"/>
              <a:gd name="T72" fmla="*/ 2147483647 w 636"/>
              <a:gd name="T73" fmla="*/ 2147483647 h 516"/>
              <a:gd name="T74" fmla="*/ 2147483647 w 636"/>
              <a:gd name="T75" fmla="*/ 2147483647 h 516"/>
              <a:gd name="T76" fmla="*/ 2147483647 w 636"/>
              <a:gd name="T77" fmla="*/ 2147483647 h 516"/>
              <a:gd name="T78" fmla="*/ 2147483647 w 636"/>
              <a:gd name="T79" fmla="*/ 2147483647 h 516"/>
              <a:gd name="T80" fmla="*/ 2147483647 w 636"/>
              <a:gd name="T81" fmla="*/ 2147483647 h 516"/>
              <a:gd name="T82" fmla="*/ 2147483647 w 636"/>
              <a:gd name="T83" fmla="*/ 2147483647 h 516"/>
              <a:gd name="T84" fmla="*/ 2147483647 w 636"/>
              <a:gd name="T85" fmla="*/ 2147483647 h 516"/>
              <a:gd name="T86" fmla="*/ 2147483647 w 636"/>
              <a:gd name="T87" fmla="*/ 2147483647 h 516"/>
              <a:gd name="T88" fmla="*/ 2147483647 w 636"/>
              <a:gd name="T89" fmla="*/ 2147483647 h 516"/>
              <a:gd name="T90" fmla="*/ 2147483647 w 636"/>
              <a:gd name="T91" fmla="*/ 2147483647 h 516"/>
              <a:gd name="T92" fmla="*/ 2147483647 w 636"/>
              <a:gd name="T93" fmla="*/ 2147483647 h 516"/>
              <a:gd name="T94" fmla="*/ 2147483647 w 636"/>
              <a:gd name="T95" fmla="*/ 2147483647 h 516"/>
              <a:gd name="T96" fmla="*/ 2147483647 w 636"/>
              <a:gd name="T97" fmla="*/ 2147483647 h 516"/>
              <a:gd name="T98" fmla="*/ 2147483647 w 636"/>
              <a:gd name="T99" fmla="*/ 2147483647 h 516"/>
              <a:gd name="T100" fmla="*/ 0 w 636"/>
              <a:gd name="T101" fmla="*/ 2147483647 h 516"/>
              <a:gd name="T102" fmla="*/ 2147483647 w 636"/>
              <a:gd name="T103" fmla="*/ 2147483647 h 516"/>
              <a:gd name="T104" fmla="*/ 2147483647 w 636"/>
              <a:gd name="T105" fmla="*/ 2147483647 h 516"/>
              <a:gd name="T106" fmla="*/ 2147483647 w 636"/>
              <a:gd name="T107" fmla="*/ 2147483647 h 516"/>
              <a:gd name="T108" fmla="*/ 2147483647 w 636"/>
              <a:gd name="T109" fmla="*/ 2147483647 h 516"/>
              <a:gd name="T110" fmla="*/ 2147483647 w 636"/>
              <a:gd name="T111" fmla="*/ 2147483647 h 516"/>
              <a:gd name="T112" fmla="*/ 2147483647 w 636"/>
              <a:gd name="T113" fmla="*/ 2147483647 h 516"/>
              <a:gd name="T114" fmla="*/ 2147483647 w 636"/>
              <a:gd name="T115" fmla="*/ 2147483647 h 516"/>
              <a:gd name="T116" fmla="*/ 2147483647 w 636"/>
              <a:gd name="T117" fmla="*/ 2147483647 h 516"/>
              <a:gd name="T118" fmla="*/ 2147483647 w 636"/>
              <a:gd name="T119" fmla="*/ 2147483647 h 5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36"/>
              <a:gd name="T181" fmla="*/ 0 h 516"/>
              <a:gd name="T182" fmla="*/ 636 w 636"/>
              <a:gd name="T183" fmla="*/ 516 h 5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36" h="516">
                <a:moveTo>
                  <a:pt x="180" y="138"/>
                </a:moveTo>
                <a:lnTo>
                  <a:pt x="186" y="132"/>
                </a:lnTo>
                <a:lnTo>
                  <a:pt x="188" y="130"/>
                </a:lnTo>
                <a:lnTo>
                  <a:pt x="188" y="124"/>
                </a:lnTo>
                <a:lnTo>
                  <a:pt x="190" y="118"/>
                </a:lnTo>
                <a:lnTo>
                  <a:pt x="194" y="112"/>
                </a:lnTo>
                <a:lnTo>
                  <a:pt x="198" y="108"/>
                </a:lnTo>
                <a:lnTo>
                  <a:pt x="202" y="106"/>
                </a:lnTo>
                <a:lnTo>
                  <a:pt x="204" y="112"/>
                </a:lnTo>
                <a:lnTo>
                  <a:pt x="206" y="114"/>
                </a:lnTo>
                <a:lnTo>
                  <a:pt x="210" y="116"/>
                </a:lnTo>
                <a:lnTo>
                  <a:pt x="212" y="114"/>
                </a:lnTo>
                <a:lnTo>
                  <a:pt x="212" y="112"/>
                </a:lnTo>
                <a:lnTo>
                  <a:pt x="214" y="110"/>
                </a:lnTo>
                <a:lnTo>
                  <a:pt x="212" y="106"/>
                </a:lnTo>
                <a:lnTo>
                  <a:pt x="212" y="100"/>
                </a:lnTo>
                <a:lnTo>
                  <a:pt x="220" y="100"/>
                </a:lnTo>
                <a:lnTo>
                  <a:pt x="226" y="100"/>
                </a:lnTo>
                <a:lnTo>
                  <a:pt x="226" y="92"/>
                </a:lnTo>
                <a:lnTo>
                  <a:pt x="230" y="86"/>
                </a:lnTo>
                <a:lnTo>
                  <a:pt x="232" y="82"/>
                </a:lnTo>
                <a:lnTo>
                  <a:pt x="236" y="80"/>
                </a:lnTo>
                <a:lnTo>
                  <a:pt x="240" y="78"/>
                </a:lnTo>
                <a:lnTo>
                  <a:pt x="242" y="72"/>
                </a:lnTo>
                <a:lnTo>
                  <a:pt x="244" y="68"/>
                </a:lnTo>
                <a:lnTo>
                  <a:pt x="248" y="64"/>
                </a:lnTo>
                <a:lnTo>
                  <a:pt x="262" y="58"/>
                </a:lnTo>
                <a:lnTo>
                  <a:pt x="270" y="56"/>
                </a:lnTo>
                <a:lnTo>
                  <a:pt x="276" y="54"/>
                </a:lnTo>
                <a:lnTo>
                  <a:pt x="284" y="62"/>
                </a:lnTo>
                <a:lnTo>
                  <a:pt x="288" y="66"/>
                </a:lnTo>
                <a:lnTo>
                  <a:pt x="288" y="72"/>
                </a:lnTo>
                <a:lnTo>
                  <a:pt x="288" y="74"/>
                </a:lnTo>
                <a:lnTo>
                  <a:pt x="286" y="76"/>
                </a:lnTo>
                <a:lnTo>
                  <a:pt x="290" y="74"/>
                </a:lnTo>
                <a:lnTo>
                  <a:pt x="294" y="72"/>
                </a:lnTo>
                <a:lnTo>
                  <a:pt x="298" y="74"/>
                </a:lnTo>
                <a:lnTo>
                  <a:pt x="302" y="74"/>
                </a:lnTo>
                <a:lnTo>
                  <a:pt x="306" y="72"/>
                </a:lnTo>
                <a:lnTo>
                  <a:pt x="310" y="70"/>
                </a:lnTo>
                <a:lnTo>
                  <a:pt x="308" y="62"/>
                </a:lnTo>
                <a:lnTo>
                  <a:pt x="310" y="56"/>
                </a:lnTo>
                <a:lnTo>
                  <a:pt x="314" y="54"/>
                </a:lnTo>
                <a:lnTo>
                  <a:pt x="320" y="50"/>
                </a:lnTo>
                <a:lnTo>
                  <a:pt x="326" y="48"/>
                </a:lnTo>
                <a:lnTo>
                  <a:pt x="324" y="44"/>
                </a:lnTo>
                <a:lnTo>
                  <a:pt x="322" y="42"/>
                </a:lnTo>
                <a:lnTo>
                  <a:pt x="324" y="38"/>
                </a:lnTo>
                <a:lnTo>
                  <a:pt x="326" y="34"/>
                </a:lnTo>
                <a:lnTo>
                  <a:pt x="334" y="28"/>
                </a:lnTo>
                <a:lnTo>
                  <a:pt x="344" y="26"/>
                </a:lnTo>
                <a:lnTo>
                  <a:pt x="354" y="26"/>
                </a:lnTo>
                <a:lnTo>
                  <a:pt x="358" y="24"/>
                </a:lnTo>
                <a:lnTo>
                  <a:pt x="360" y="24"/>
                </a:lnTo>
                <a:lnTo>
                  <a:pt x="362" y="20"/>
                </a:lnTo>
                <a:lnTo>
                  <a:pt x="364" y="16"/>
                </a:lnTo>
                <a:lnTo>
                  <a:pt x="364" y="12"/>
                </a:lnTo>
                <a:lnTo>
                  <a:pt x="358" y="10"/>
                </a:lnTo>
                <a:lnTo>
                  <a:pt x="358" y="8"/>
                </a:lnTo>
                <a:lnTo>
                  <a:pt x="358" y="2"/>
                </a:lnTo>
                <a:lnTo>
                  <a:pt x="362" y="2"/>
                </a:lnTo>
                <a:lnTo>
                  <a:pt x="364" y="4"/>
                </a:lnTo>
                <a:lnTo>
                  <a:pt x="368" y="6"/>
                </a:lnTo>
                <a:lnTo>
                  <a:pt x="366" y="10"/>
                </a:lnTo>
                <a:lnTo>
                  <a:pt x="368" y="10"/>
                </a:lnTo>
                <a:lnTo>
                  <a:pt x="372" y="12"/>
                </a:lnTo>
                <a:lnTo>
                  <a:pt x="374" y="12"/>
                </a:lnTo>
                <a:lnTo>
                  <a:pt x="384" y="14"/>
                </a:lnTo>
                <a:lnTo>
                  <a:pt x="390" y="18"/>
                </a:lnTo>
                <a:lnTo>
                  <a:pt x="398" y="22"/>
                </a:lnTo>
                <a:lnTo>
                  <a:pt x="408" y="22"/>
                </a:lnTo>
                <a:lnTo>
                  <a:pt x="414" y="22"/>
                </a:lnTo>
                <a:lnTo>
                  <a:pt x="416" y="18"/>
                </a:lnTo>
                <a:lnTo>
                  <a:pt x="418" y="24"/>
                </a:lnTo>
                <a:lnTo>
                  <a:pt x="422" y="26"/>
                </a:lnTo>
                <a:lnTo>
                  <a:pt x="424" y="22"/>
                </a:lnTo>
                <a:lnTo>
                  <a:pt x="424" y="20"/>
                </a:lnTo>
                <a:lnTo>
                  <a:pt x="428" y="20"/>
                </a:lnTo>
                <a:lnTo>
                  <a:pt x="432" y="22"/>
                </a:lnTo>
                <a:lnTo>
                  <a:pt x="434" y="26"/>
                </a:lnTo>
                <a:lnTo>
                  <a:pt x="432" y="30"/>
                </a:lnTo>
                <a:lnTo>
                  <a:pt x="428" y="36"/>
                </a:lnTo>
                <a:lnTo>
                  <a:pt x="422" y="40"/>
                </a:lnTo>
                <a:lnTo>
                  <a:pt x="416" y="42"/>
                </a:lnTo>
                <a:lnTo>
                  <a:pt x="416" y="48"/>
                </a:lnTo>
                <a:lnTo>
                  <a:pt x="416" y="50"/>
                </a:lnTo>
                <a:lnTo>
                  <a:pt x="418" y="52"/>
                </a:lnTo>
                <a:lnTo>
                  <a:pt x="420" y="54"/>
                </a:lnTo>
                <a:lnTo>
                  <a:pt x="422" y="54"/>
                </a:lnTo>
                <a:lnTo>
                  <a:pt x="424" y="52"/>
                </a:lnTo>
                <a:lnTo>
                  <a:pt x="426" y="54"/>
                </a:lnTo>
                <a:lnTo>
                  <a:pt x="428" y="54"/>
                </a:lnTo>
                <a:lnTo>
                  <a:pt x="426" y="58"/>
                </a:lnTo>
                <a:lnTo>
                  <a:pt x="422" y="60"/>
                </a:lnTo>
                <a:lnTo>
                  <a:pt x="420" y="60"/>
                </a:lnTo>
                <a:lnTo>
                  <a:pt x="418" y="56"/>
                </a:lnTo>
                <a:lnTo>
                  <a:pt x="418" y="54"/>
                </a:lnTo>
                <a:lnTo>
                  <a:pt x="410" y="60"/>
                </a:lnTo>
                <a:lnTo>
                  <a:pt x="406" y="64"/>
                </a:lnTo>
                <a:lnTo>
                  <a:pt x="404" y="70"/>
                </a:lnTo>
                <a:lnTo>
                  <a:pt x="404" y="76"/>
                </a:lnTo>
                <a:lnTo>
                  <a:pt x="408" y="80"/>
                </a:lnTo>
                <a:lnTo>
                  <a:pt x="410" y="84"/>
                </a:lnTo>
                <a:lnTo>
                  <a:pt x="414" y="86"/>
                </a:lnTo>
                <a:lnTo>
                  <a:pt x="424" y="90"/>
                </a:lnTo>
                <a:lnTo>
                  <a:pt x="430" y="92"/>
                </a:lnTo>
                <a:lnTo>
                  <a:pt x="434" y="96"/>
                </a:lnTo>
                <a:lnTo>
                  <a:pt x="442" y="104"/>
                </a:lnTo>
                <a:lnTo>
                  <a:pt x="456" y="108"/>
                </a:lnTo>
                <a:lnTo>
                  <a:pt x="458" y="110"/>
                </a:lnTo>
                <a:lnTo>
                  <a:pt x="462" y="116"/>
                </a:lnTo>
                <a:lnTo>
                  <a:pt x="464" y="120"/>
                </a:lnTo>
                <a:lnTo>
                  <a:pt x="466" y="122"/>
                </a:lnTo>
                <a:lnTo>
                  <a:pt x="468" y="122"/>
                </a:lnTo>
                <a:lnTo>
                  <a:pt x="472" y="122"/>
                </a:lnTo>
                <a:lnTo>
                  <a:pt x="476" y="120"/>
                </a:lnTo>
                <a:lnTo>
                  <a:pt x="480" y="116"/>
                </a:lnTo>
                <a:lnTo>
                  <a:pt x="484" y="110"/>
                </a:lnTo>
                <a:lnTo>
                  <a:pt x="486" y="104"/>
                </a:lnTo>
                <a:lnTo>
                  <a:pt x="490" y="92"/>
                </a:lnTo>
                <a:lnTo>
                  <a:pt x="494" y="84"/>
                </a:lnTo>
                <a:lnTo>
                  <a:pt x="498" y="76"/>
                </a:lnTo>
                <a:lnTo>
                  <a:pt x="500" y="64"/>
                </a:lnTo>
                <a:lnTo>
                  <a:pt x="502" y="52"/>
                </a:lnTo>
                <a:lnTo>
                  <a:pt x="504" y="42"/>
                </a:lnTo>
                <a:lnTo>
                  <a:pt x="510" y="32"/>
                </a:lnTo>
                <a:lnTo>
                  <a:pt x="514" y="24"/>
                </a:lnTo>
                <a:lnTo>
                  <a:pt x="520" y="6"/>
                </a:lnTo>
                <a:lnTo>
                  <a:pt x="522" y="0"/>
                </a:lnTo>
                <a:lnTo>
                  <a:pt x="524" y="0"/>
                </a:lnTo>
                <a:lnTo>
                  <a:pt x="528" y="0"/>
                </a:lnTo>
                <a:lnTo>
                  <a:pt x="532" y="0"/>
                </a:lnTo>
                <a:lnTo>
                  <a:pt x="534" y="4"/>
                </a:lnTo>
                <a:lnTo>
                  <a:pt x="532" y="12"/>
                </a:lnTo>
                <a:lnTo>
                  <a:pt x="532" y="20"/>
                </a:lnTo>
                <a:lnTo>
                  <a:pt x="532" y="26"/>
                </a:lnTo>
                <a:lnTo>
                  <a:pt x="536" y="44"/>
                </a:lnTo>
                <a:lnTo>
                  <a:pt x="538" y="56"/>
                </a:lnTo>
                <a:lnTo>
                  <a:pt x="540" y="60"/>
                </a:lnTo>
                <a:lnTo>
                  <a:pt x="542" y="62"/>
                </a:lnTo>
                <a:lnTo>
                  <a:pt x="546" y="62"/>
                </a:lnTo>
                <a:lnTo>
                  <a:pt x="548" y="60"/>
                </a:lnTo>
                <a:lnTo>
                  <a:pt x="552" y="68"/>
                </a:lnTo>
                <a:lnTo>
                  <a:pt x="558" y="76"/>
                </a:lnTo>
                <a:lnTo>
                  <a:pt x="554" y="82"/>
                </a:lnTo>
                <a:lnTo>
                  <a:pt x="556" y="90"/>
                </a:lnTo>
                <a:lnTo>
                  <a:pt x="554" y="100"/>
                </a:lnTo>
                <a:lnTo>
                  <a:pt x="556" y="106"/>
                </a:lnTo>
                <a:lnTo>
                  <a:pt x="558" y="110"/>
                </a:lnTo>
                <a:lnTo>
                  <a:pt x="560" y="118"/>
                </a:lnTo>
                <a:lnTo>
                  <a:pt x="560" y="124"/>
                </a:lnTo>
                <a:lnTo>
                  <a:pt x="562" y="132"/>
                </a:lnTo>
                <a:lnTo>
                  <a:pt x="564" y="136"/>
                </a:lnTo>
                <a:lnTo>
                  <a:pt x="564" y="144"/>
                </a:lnTo>
                <a:lnTo>
                  <a:pt x="564" y="148"/>
                </a:lnTo>
                <a:lnTo>
                  <a:pt x="568" y="152"/>
                </a:lnTo>
                <a:lnTo>
                  <a:pt x="576" y="158"/>
                </a:lnTo>
                <a:lnTo>
                  <a:pt x="584" y="162"/>
                </a:lnTo>
                <a:lnTo>
                  <a:pt x="592" y="168"/>
                </a:lnTo>
                <a:lnTo>
                  <a:pt x="594" y="174"/>
                </a:lnTo>
                <a:lnTo>
                  <a:pt x="594" y="178"/>
                </a:lnTo>
                <a:lnTo>
                  <a:pt x="596" y="182"/>
                </a:lnTo>
                <a:lnTo>
                  <a:pt x="598" y="186"/>
                </a:lnTo>
                <a:lnTo>
                  <a:pt x="598" y="200"/>
                </a:lnTo>
                <a:lnTo>
                  <a:pt x="598" y="206"/>
                </a:lnTo>
                <a:lnTo>
                  <a:pt x="600" y="208"/>
                </a:lnTo>
                <a:lnTo>
                  <a:pt x="602" y="208"/>
                </a:lnTo>
                <a:lnTo>
                  <a:pt x="604" y="208"/>
                </a:lnTo>
                <a:lnTo>
                  <a:pt x="604" y="206"/>
                </a:lnTo>
                <a:lnTo>
                  <a:pt x="612" y="216"/>
                </a:lnTo>
                <a:lnTo>
                  <a:pt x="614" y="220"/>
                </a:lnTo>
                <a:lnTo>
                  <a:pt x="614" y="228"/>
                </a:lnTo>
                <a:lnTo>
                  <a:pt x="616" y="232"/>
                </a:lnTo>
                <a:lnTo>
                  <a:pt x="618" y="234"/>
                </a:lnTo>
                <a:lnTo>
                  <a:pt x="620" y="236"/>
                </a:lnTo>
                <a:lnTo>
                  <a:pt x="622" y="238"/>
                </a:lnTo>
                <a:lnTo>
                  <a:pt x="632" y="250"/>
                </a:lnTo>
                <a:lnTo>
                  <a:pt x="634" y="258"/>
                </a:lnTo>
                <a:lnTo>
                  <a:pt x="636" y="264"/>
                </a:lnTo>
                <a:lnTo>
                  <a:pt x="634" y="270"/>
                </a:lnTo>
                <a:lnTo>
                  <a:pt x="632" y="276"/>
                </a:lnTo>
                <a:lnTo>
                  <a:pt x="630" y="280"/>
                </a:lnTo>
                <a:lnTo>
                  <a:pt x="630" y="288"/>
                </a:lnTo>
                <a:lnTo>
                  <a:pt x="630" y="300"/>
                </a:lnTo>
                <a:lnTo>
                  <a:pt x="630" y="312"/>
                </a:lnTo>
                <a:lnTo>
                  <a:pt x="626" y="322"/>
                </a:lnTo>
                <a:lnTo>
                  <a:pt x="624" y="328"/>
                </a:lnTo>
                <a:lnTo>
                  <a:pt x="620" y="336"/>
                </a:lnTo>
                <a:lnTo>
                  <a:pt x="608" y="352"/>
                </a:lnTo>
                <a:lnTo>
                  <a:pt x="600" y="370"/>
                </a:lnTo>
                <a:lnTo>
                  <a:pt x="598" y="376"/>
                </a:lnTo>
                <a:lnTo>
                  <a:pt x="594" y="378"/>
                </a:lnTo>
                <a:lnTo>
                  <a:pt x="590" y="382"/>
                </a:lnTo>
                <a:lnTo>
                  <a:pt x="586" y="384"/>
                </a:lnTo>
                <a:lnTo>
                  <a:pt x="582" y="390"/>
                </a:lnTo>
                <a:lnTo>
                  <a:pt x="578" y="394"/>
                </a:lnTo>
                <a:lnTo>
                  <a:pt x="566" y="402"/>
                </a:lnTo>
                <a:lnTo>
                  <a:pt x="558" y="408"/>
                </a:lnTo>
                <a:lnTo>
                  <a:pt x="552" y="416"/>
                </a:lnTo>
                <a:lnTo>
                  <a:pt x="548" y="424"/>
                </a:lnTo>
                <a:lnTo>
                  <a:pt x="542" y="432"/>
                </a:lnTo>
                <a:lnTo>
                  <a:pt x="522" y="454"/>
                </a:lnTo>
                <a:lnTo>
                  <a:pt x="510" y="466"/>
                </a:lnTo>
                <a:lnTo>
                  <a:pt x="500" y="480"/>
                </a:lnTo>
                <a:lnTo>
                  <a:pt x="498" y="482"/>
                </a:lnTo>
                <a:lnTo>
                  <a:pt x="496" y="486"/>
                </a:lnTo>
                <a:lnTo>
                  <a:pt x="496" y="488"/>
                </a:lnTo>
                <a:lnTo>
                  <a:pt x="494" y="490"/>
                </a:lnTo>
                <a:lnTo>
                  <a:pt x="484" y="490"/>
                </a:lnTo>
                <a:lnTo>
                  <a:pt x="476" y="490"/>
                </a:lnTo>
                <a:lnTo>
                  <a:pt x="468" y="492"/>
                </a:lnTo>
                <a:lnTo>
                  <a:pt x="462" y="492"/>
                </a:lnTo>
                <a:lnTo>
                  <a:pt x="454" y="496"/>
                </a:lnTo>
                <a:lnTo>
                  <a:pt x="448" y="500"/>
                </a:lnTo>
                <a:lnTo>
                  <a:pt x="442" y="504"/>
                </a:lnTo>
                <a:lnTo>
                  <a:pt x="438" y="506"/>
                </a:lnTo>
                <a:lnTo>
                  <a:pt x="434" y="508"/>
                </a:lnTo>
                <a:lnTo>
                  <a:pt x="432" y="512"/>
                </a:lnTo>
                <a:lnTo>
                  <a:pt x="428" y="514"/>
                </a:lnTo>
                <a:lnTo>
                  <a:pt x="426" y="516"/>
                </a:lnTo>
                <a:lnTo>
                  <a:pt x="420" y="506"/>
                </a:lnTo>
                <a:lnTo>
                  <a:pt x="416" y="494"/>
                </a:lnTo>
                <a:lnTo>
                  <a:pt x="412" y="494"/>
                </a:lnTo>
                <a:lnTo>
                  <a:pt x="410" y="496"/>
                </a:lnTo>
                <a:lnTo>
                  <a:pt x="408" y="500"/>
                </a:lnTo>
                <a:lnTo>
                  <a:pt x="386" y="514"/>
                </a:lnTo>
                <a:lnTo>
                  <a:pt x="380" y="510"/>
                </a:lnTo>
                <a:lnTo>
                  <a:pt x="378" y="504"/>
                </a:lnTo>
                <a:lnTo>
                  <a:pt x="370" y="504"/>
                </a:lnTo>
                <a:lnTo>
                  <a:pt x="364" y="504"/>
                </a:lnTo>
                <a:lnTo>
                  <a:pt x="358" y="500"/>
                </a:lnTo>
                <a:lnTo>
                  <a:pt x="354" y="494"/>
                </a:lnTo>
                <a:lnTo>
                  <a:pt x="348" y="488"/>
                </a:lnTo>
                <a:lnTo>
                  <a:pt x="346" y="482"/>
                </a:lnTo>
                <a:lnTo>
                  <a:pt x="346" y="478"/>
                </a:lnTo>
                <a:lnTo>
                  <a:pt x="350" y="474"/>
                </a:lnTo>
                <a:lnTo>
                  <a:pt x="352" y="470"/>
                </a:lnTo>
                <a:lnTo>
                  <a:pt x="354" y="464"/>
                </a:lnTo>
                <a:lnTo>
                  <a:pt x="352" y="458"/>
                </a:lnTo>
                <a:lnTo>
                  <a:pt x="348" y="454"/>
                </a:lnTo>
                <a:lnTo>
                  <a:pt x="344" y="452"/>
                </a:lnTo>
                <a:lnTo>
                  <a:pt x="340" y="448"/>
                </a:lnTo>
                <a:lnTo>
                  <a:pt x="346" y="440"/>
                </a:lnTo>
                <a:lnTo>
                  <a:pt x="346" y="436"/>
                </a:lnTo>
                <a:lnTo>
                  <a:pt x="348" y="432"/>
                </a:lnTo>
                <a:lnTo>
                  <a:pt x="346" y="428"/>
                </a:lnTo>
                <a:lnTo>
                  <a:pt x="342" y="428"/>
                </a:lnTo>
                <a:lnTo>
                  <a:pt x="340" y="430"/>
                </a:lnTo>
                <a:lnTo>
                  <a:pt x="336" y="436"/>
                </a:lnTo>
                <a:lnTo>
                  <a:pt x="332" y="442"/>
                </a:lnTo>
                <a:lnTo>
                  <a:pt x="330" y="444"/>
                </a:lnTo>
                <a:lnTo>
                  <a:pt x="326" y="444"/>
                </a:lnTo>
                <a:lnTo>
                  <a:pt x="324" y="444"/>
                </a:lnTo>
                <a:lnTo>
                  <a:pt x="322" y="442"/>
                </a:lnTo>
                <a:lnTo>
                  <a:pt x="324" y="438"/>
                </a:lnTo>
                <a:lnTo>
                  <a:pt x="328" y="438"/>
                </a:lnTo>
                <a:lnTo>
                  <a:pt x="332" y="436"/>
                </a:lnTo>
                <a:lnTo>
                  <a:pt x="346" y="420"/>
                </a:lnTo>
                <a:lnTo>
                  <a:pt x="352" y="412"/>
                </a:lnTo>
                <a:lnTo>
                  <a:pt x="356" y="404"/>
                </a:lnTo>
                <a:lnTo>
                  <a:pt x="350" y="404"/>
                </a:lnTo>
                <a:lnTo>
                  <a:pt x="342" y="404"/>
                </a:lnTo>
                <a:lnTo>
                  <a:pt x="340" y="410"/>
                </a:lnTo>
                <a:lnTo>
                  <a:pt x="338" y="416"/>
                </a:lnTo>
                <a:lnTo>
                  <a:pt x="332" y="416"/>
                </a:lnTo>
                <a:lnTo>
                  <a:pt x="326" y="418"/>
                </a:lnTo>
                <a:lnTo>
                  <a:pt x="318" y="424"/>
                </a:lnTo>
                <a:lnTo>
                  <a:pt x="312" y="432"/>
                </a:lnTo>
                <a:lnTo>
                  <a:pt x="310" y="438"/>
                </a:lnTo>
                <a:lnTo>
                  <a:pt x="304" y="438"/>
                </a:lnTo>
                <a:lnTo>
                  <a:pt x="304" y="436"/>
                </a:lnTo>
                <a:lnTo>
                  <a:pt x="304" y="434"/>
                </a:lnTo>
                <a:lnTo>
                  <a:pt x="304" y="426"/>
                </a:lnTo>
                <a:lnTo>
                  <a:pt x="306" y="418"/>
                </a:lnTo>
                <a:lnTo>
                  <a:pt x="304" y="410"/>
                </a:lnTo>
                <a:lnTo>
                  <a:pt x="304" y="406"/>
                </a:lnTo>
                <a:lnTo>
                  <a:pt x="302" y="400"/>
                </a:lnTo>
                <a:lnTo>
                  <a:pt x="300" y="392"/>
                </a:lnTo>
                <a:lnTo>
                  <a:pt x="286" y="388"/>
                </a:lnTo>
                <a:lnTo>
                  <a:pt x="276" y="384"/>
                </a:lnTo>
                <a:lnTo>
                  <a:pt x="270" y="382"/>
                </a:lnTo>
                <a:lnTo>
                  <a:pt x="268" y="380"/>
                </a:lnTo>
                <a:lnTo>
                  <a:pt x="264" y="378"/>
                </a:lnTo>
                <a:lnTo>
                  <a:pt x="232" y="378"/>
                </a:lnTo>
                <a:lnTo>
                  <a:pt x="208" y="392"/>
                </a:lnTo>
                <a:lnTo>
                  <a:pt x="176" y="392"/>
                </a:lnTo>
                <a:lnTo>
                  <a:pt x="164" y="398"/>
                </a:lnTo>
                <a:lnTo>
                  <a:pt x="150" y="406"/>
                </a:lnTo>
                <a:lnTo>
                  <a:pt x="134" y="416"/>
                </a:lnTo>
                <a:lnTo>
                  <a:pt x="122" y="420"/>
                </a:lnTo>
                <a:lnTo>
                  <a:pt x="108" y="422"/>
                </a:lnTo>
                <a:lnTo>
                  <a:pt x="92" y="422"/>
                </a:lnTo>
                <a:lnTo>
                  <a:pt x="84" y="424"/>
                </a:lnTo>
                <a:lnTo>
                  <a:pt x="74" y="426"/>
                </a:lnTo>
                <a:lnTo>
                  <a:pt x="58" y="432"/>
                </a:lnTo>
                <a:lnTo>
                  <a:pt x="42" y="438"/>
                </a:lnTo>
                <a:lnTo>
                  <a:pt x="32" y="440"/>
                </a:lnTo>
                <a:lnTo>
                  <a:pt x="24" y="440"/>
                </a:lnTo>
                <a:lnTo>
                  <a:pt x="18" y="440"/>
                </a:lnTo>
                <a:lnTo>
                  <a:pt x="14" y="436"/>
                </a:lnTo>
                <a:lnTo>
                  <a:pt x="6" y="430"/>
                </a:lnTo>
                <a:lnTo>
                  <a:pt x="4" y="428"/>
                </a:lnTo>
                <a:lnTo>
                  <a:pt x="2" y="428"/>
                </a:lnTo>
                <a:lnTo>
                  <a:pt x="0" y="426"/>
                </a:lnTo>
                <a:lnTo>
                  <a:pt x="0" y="422"/>
                </a:lnTo>
                <a:lnTo>
                  <a:pt x="0" y="420"/>
                </a:lnTo>
                <a:lnTo>
                  <a:pt x="2" y="416"/>
                </a:lnTo>
                <a:lnTo>
                  <a:pt x="4" y="414"/>
                </a:lnTo>
                <a:lnTo>
                  <a:pt x="10" y="412"/>
                </a:lnTo>
                <a:lnTo>
                  <a:pt x="16" y="408"/>
                </a:lnTo>
                <a:lnTo>
                  <a:pt x="24" y="394"/>
                </a:lnTo>
                <a:lnTo>
                  <a:pt x="30" y="380"/>
                </a:lnTo>
                <a:lnTo>
                  <a:pt x="28" y="376"/>
                </a:lnTo>
                <a:lnTo>
                  <a:pt x="26" y="372"/>
                </a:lnTo>
                <a:lnTo>
                  <a:pt x="26" y="362"/>
                </a:lnTo>
                <a:lnTo>
                  <a:pt x="26" y="328"/>
                </a:lnTo>
                <a:lnTo>
                  <a:pt x="26" y="316"/>
                </a:lnTo>
                <a:lnTo>
                  <a:pt x="26" y="304"/>
                </a:lnTo>
                <a:lnTo>
                  <a:pt x="24" y="296"/>
                </a:lnTo>
                <a:lnTo>
                  <a:pt x="20" y="288"/>
                </a:lnTo>
                <a:lnTo>
                  <a:pt x="16" y="280"/>
                </a:lnTo>
                <a:lnTo>
                  <a:pt x="16" y="276"/>
                </a:lnTo>
                <a:lnTo>
                  <a:pt x="20" y="280"/>
                </a:lnTo>
                <a:lnTo>
                  <a:pt x="20" y="284"/>
                </a:lnTo>
                <a:lnTo>
                  <a:pt x="26" y="284"/>
                </a:lnTo>
                <a:lnTo>
                  <a:pt x="24" y="278"/>
                </a:lnTo>
                <a:lnTo>
                  <a:pt x="24" y="272"/>
                </a:lnTo>
                <a:lnTo>
                  <a:pt x="28" y="276"/>
                </a:lnTo>
                <a:lnTo>
                  <a:pt x="28" y="280"/>
                </a:lnTo>
                <a:lnTo>
                  <a:pt x="30" y="278"/>
                </a:lnTo>
                <a:lnTo>
                  <a:pt x="30" y="276"/>
                </a:lnTo>
                <a:lnTo>
                  <a:pt x="32" y="272"/>
                </a:lnTo>
                <a:lnTo>
                  <a:pt x="28" y="256"/>
                </a:lnTo>
                <a:lnTo>
                  <a:pt x="36" y="236"/>
                </a:lnTo>
                <a:lnTo>
                  <a:pt x="38" y="226"/>
                </a:lnTo>
                <a:lnTo>
                  <a:pt x="40" y="214"/>
                </a:lnTo>
                <a:lnTo>
                  <a:pt x="40" y="208"/>
                </a:lnTo>
                <a:lnTo>
                  <a:pt x="44" y="202"/>
                </a:lnTo>
                <a:lnTo>
                  <a:pt x="46" y="206"/>
                </a:lnTo>
                <a:lnTo>
                  <a:pt x="48" y="208"/>
                </a:lnTo>
                <a:lnTo>
                  <a:pt x="48" y="210"/>
                </a:lnTo>
                <a:lnTo>
                  <a:pt x="52" y="208"/>
                </a:lnTo>
                <a:lnTo>
                  <a:pt x="54" y="206"/>
                </a:lnTo>
                <a:lnTo>
                  <a:pt x="56" y="202"/>
                </a:lnTo>
                <a:lnTo>
                  <a:pt x="58" y="198"/>
                </a:lnTo>
                <a:lnTo>
                  <a:pt x="62" y="196"/>
                </a:lnTo>
                <a:lnTo>
                  <a:pt x="70" y="194"/>
                </a:lnTo>
                <a:lnTo>
                  <a:pt x="76" y="190"/>
                </a:lnTo>
                <a:lnTo>
                  <a:pt x="78" y="188"/>
                </a:lnTo>
                <a:lnTo>
                  <a:pt x="82" y="186"/>
                </a:lnTo>
                <a:lnTo>
                  <a:pt x="86" y="182"/>
                </a:lnTo>
                <a:lnTo>
                  <a:pt x="94" y="178"/>
                </a:lnTo>
                <a:lnTo>
                  <a:pt x="102" y="176"/>
                </a:lnTo>
                <a:lnTo>
                  <a:pt x="110" y="174"/>
                </a:lnTo>
                <a:lnTo>
                  <a:pt x="118" y="172"/>
                </a:lnTo>
                <a:lnTo>
                  <a:pt x="128" y="168"/>
                </a:lnTo>
                <a:lnTo>
                  <a:pt x="138" y="166"/>
                </a:lnTo>
                <a:lnTo>
                  <a:pt x="146" y="166"/>
                </a:lnTo>
                <a:lnTo>
                  <a:pt x="156" y="164"/>
                </a:lnTo>
                <a:lnTo>
                  <a:pt x="162" y="162"/>
                </a:lnTo>
                <a:lnTo>
                  <a:pt x="168" y="152"/>
                </a:lnTo>
                <a:lnTo>
                  <a:pt x="180" y="13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28" name="Freeform 272"/>
          <p:cNvSpPr/>
          <p:nvPr/>
        </p:nvSpPr>
        <p:spPr bwMode="auto">
          <a:xfrm>
            <a:off x="7710488" y="3000375"/>
            <a:ext cx="80962" cy="47625"/>
          </a:xfrm>
          <a:custGeom>
            <a:avLst/>
            <a:gdLst>
              <a:gd name="T0" fmla="*/ 2147483647 w 64"/>
              <a:gd name="T1" fmla="*/ 0 h 38"/>
              <a:gd name="T2" fmla="*/ 2147483647 w 64"/>
              <a:gd name="T3" fmla="*/ 2147483647 h 38"/>
              <a:gd name="T4" fmla="*/ 2147483647 w 64"/>
              <a:gd name="T5" fmla="*/ 2147483647 h 38"/>
              <a:gd name="T6" fmla="*/ 2147483647 w 64"/>
              <a:gd name="T7" fmla="*/ 2147483647 h 38"/>
              <a:gd name="T8" fmla="*/ 2147483647 w 64"/>
              <a:gd name="T9" fmla="*/ 2147483647 h 38"/>
              <a:gd name="T10" fmla="*/ 2147483647 w 64"/>
              <a:gd name="T11" fmla="*/ 2147483647 h 38"/>
              <a:gd name="T12" fmla="*/ 2147483647 w 64"/>
              <a:gd name="T13" fmla="*/ 2147483647 h 38"/>
              <a:gd name="T14" fmla="*/ 2147483647 w 64"/>
              <a:gd name="T15" fmla="*/ 2147483647 h 38"/>
              <a:gd name="T16" fmla="*/ 2147483647 w 64"/>
              <a:gd name="T17" fmla="*/ 2147483647 h 38"/>
              <a:gd name="T18" fmla="*/ 0 w 64"/>
              <a:gd name="T19" fmla="*/ 2147483647 h 38"/>
              <a:gd name="T20" fmla="*/ 0 w 64"/>
              <a:gd name="T21" fmla="*/ 2147483647 h 38"/>
              <a:gd name="T22" fmla="*/ 0 w 64"/>
              <a:gd name="T23" fmla="*/ 2147483647 h 38"/>
              <a:gd name="T24" fmla="*/ 2147483647 w 64"/>
              <a:gd name="T25" fmla="*/ 2147483647 h 38"/>
              <a:gd name="T26" fmla="*/ 2147483647 w 64"/>
              <a:gd name="T27" fmla="*/ 2147483647 h 38"/>
              <a:gd name="T28" fmla="*/ 2147483647 w 64"/>
              <a:gd name="T29" fmla="*/ 2147483647 h 38"/>
              <a:gd name="T30" fmla="*/ 2147483647 w 64"/>
              <a:gd name="T31" fmla="*/ 2147483647 h 38"/>
              <a:gd name="T32" fmla="*/ 2147483647 w 64"/>
              <a:gd name="T33" fmla="*/ 2147483647 h 38"/>
              <a:gd name="T34" fmla="*/ 2147483647 w 64"/>
              <a:gd name="T35" fmla="*/ 2147483647 h 38"/>
              <a:gd name="T36" fmla="*/ 2147483647 w 64"/>
              <a:gd name="T37" fmla="*/ 2147483647 h 38"/>
              <a:gd name="T38" fmla="*/ 2147483647 w 64"/>
              <a:gd name="T39" fmla="*/ 2147483647 h 38"/>
              <a:gd name="T40" fmla="*/ 2147483647 w 64"/>
              <a:gd name="T41" fmla="*/ 0 h 38"/>
              <a:gd name="T42" fmla="*/ 2147483647 w 64"/>
              <a:gd name="T43" fmla="*/ 0 h 38"/>
              <a:gd name="T44" fmla="*/ 2147483647 w 64"/>
              <a:gd name="T45" fmla="*/ 2147483647 h 38"/>
              <a:gd name="T46" fmla="*/ 2147483647 w 64"/>
              <a:gd name="T47" fmla="*/ 0 h 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4"/>
              <a:gd name="T73" fmla="*/ 0 h 38"/>
              <a:gd name="T74" fmla="*/ 64 w 64"/>
              <a:gd name="T75" fmla="*/ 38 h 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4" h="38">
                <a:moveTo>
                  <a:pt x="64" y="0"/>
                </a:moveTo>
                <a:lnTo>
                  <a:pt x="52" y="10"/>
                </a:lnTo>
                <a:lnTo>
                  <a:pt x="36" y="16"/>
                </a:lnTo>
                <a:lnTo>
                  <a:pt x="32" y="18"/>
                </a:lnTo>
                <a:lnTo>
                  <a:pt x="28" y="20"/>
                </a:lnTo>
                <a:lnTo>
                  <a:pt x="22" y="28"/>
                </a:lnTo>
                <a:lnTo>
                  <a:pt x="14" y="36"/>
                </a:lnTo>
                <a:lnTo>
                  <a:pt x="8" y="38"/>
                </a:lnTo>
                <a:lnTo>
                  <a:pt x="2" y="38"/>
                </a:lnTo>
                <a:lnTo>
                  <a:pt x="0" y="38"/>
                </a:lnTo>
                <a:lnTo>
                  <a:pt x="0" y="34"/>
                </a:lnTo>
                <a:lnTo>
                  <a:pt x="0" y="30"/>
                </a:lnTo>
                <a:lnTo>
                  <a:pt x="2" y="26"/>
                </a:lnTo>
                <a:lnTo>
                  <a:pt x="10" y="20"/>
                </a:lnTo>
                <a:lnTo>
                  <a:pt x="26" y="14"/>
                </a:lnTo>
                <a:lnTo>
                  <a:pt x="28" y="12"/>
                </a:lnTo>
                <a:lnTo>
                  <a:pt x="30" y="8"/>
                </a:lnTo>
                <a:lnTo>
                  <a:pt x="32" y="6"/>
                </a:lnTo>
                <a:lnTo>
                  <a:pt x="36" y="4"/>
                </a:lnTo>
                <a:lnTo>
                  <a:pt x="46" y="2"/>
                </a:lnTo>
                <a:lnTo>
                  <a:pt x="54" y="0"/>
                </a:lnTo>
                <a:lnTo>
                  <a:pt x="64" y="0"/>
                </a:lnTo>
                <a:lnTo>
                  <a:pt x="64" y="2"/>
                </a:lnTo>
                <a:lnTo>
                  <a:pt x="64"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29" name="Freeform 273"/>
          <p:cNvSpPr/>
          <p:nvPr/>
        </p:nvSpPr>
        <p:spPr bwMode="auto">
          <a:xfrm>
            <a:off x="7643813" y="2994025"/>
            <a:ext cx="61912" cy="12700"/>
          </a:xfrm>
          <a:custGeom>
            <a:avLst/>
            <a:gdLst>
              <a:gd name="T0" fmla="*/ 2147483647 w 50"/>
              <a:gd name="T1" fmla="*/ 2147483647 h 10"/>
              <a:gd name="T2" fmla="*/ 2147483647 w 50"/>
              <a:gd name="T3" fmla="*/ 2147483647 h 10"/>
              <a:gd name="T4" fmla="*/ 2147483647 w 50"/>
              <a:gd name="T5" fmla="*/ 2147483647 h 10"/>
              <a:gd name="T6" fmla="*/ 2147483647 w 50"/>
              <a:gd name="T7" fmla="*/ 2147483647 h 10"/>
              <a:gd name="T8" fmla="*/ 2147483647 w 50"/>
              <a:gd name="T9" fmla="*/ 2147483647 h 10"/>
              <a:gd name="T10" fmla="*/ 2147483647 w 50"/>
              <a:gd name="T11" fmla="*/ 2147483647 h 10"/>
              <a:gd name="T12" fmla="*/ 2147483647 w 50"/>
              <a:gd name="T13" fmla="*/ 2147483647 h 10"/>
              <a:gd name="T14" fmla="*/ 0 w 50"/>
              <a:gd name="T15" fmla="*/ 2147483647 h 10"/>
              <a:gd name="T16" fmla="*/ 2147483647 w 50"/>
              <a:gd name="T17" fmla="*/ 2147483647 h 10"/>
              <a:gd name="T18" fmla="*/ 2147483647 w 50"/>
              <a:gd name="T19" fmla="*/ 0 h 10"/>
              <a:gd name="T20" fmla="*/ 2147483647 w 50"/>
              <a:gd name="T21" fmla="*/ 2147483647 h 10"/>
              <a:gd name="T22" fmla="*/ 2147483647 w 50"/>
              <a:gd name="T23" fmla="*/ 2147483647 h 10"/>
              <a:gd name="T24" fmla="*/ 2147483647 w 50"/>
              <a:gd name="T25" fmla="*/ 2147483647 h 10"/>
              <a:gd name="T26" fmla="*/ 2147483647 w 50"/>
              <a:gd name="T27" fmla="*/ 2147483647 h 10"/>
              <a:gd name="T28" fmla="*/ 2147483647 w 50"/>
              <a:gd name="T29" fmla="*/ 2147483647 h 10"/>
              <a:gd name="T30" fmla="*/ 2147483647 w 50"/>
              <a:gd name="T31" fmla="*/ 2147483647 h 10"/>
              <a:gd name="T32" fmla="*/ 2147483647 w 50"/>
              <a:gd name="T33" fmla="*/ 2147483647 h 10"/>
              <a:gd name="T34" fmla="*/ 2147483647 w 50"/>
              <a:gd name="T35" fmla="*/ 2147483647 h 10"/>
              <a:gd name="T36" fmla="*/ 2147483647 w 50"/>
              <a:gd name="T37" fmla="*/ 2147483647 h 10"/>
              <a:gd name="T38" fmla="*/ 2147483647 w 50"/>
              <a:gd name="T39" fmla="*/ 2147483647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0"/>
              <a:gd name="T61" fmla="*/ 0 h 10"/>
              <a:gd name="T62" fmla="*/ 50 w 50"/>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0" h="10">
                <a:moveTo>
                  <a:pt x="40" y="8"/>
                </a:moveTo>
                <a:lnTo>
                  <a:pt x="34" y="10"/>
                </a:lnTo>
                <a:lnTo>
                  <a:pt x="28" y="10"/>
                </a:lnTo>
                <a:lnTo>
                  <a:pt x="22" y="8"/>
                </a:lnTo>
                <a:lnTo>
                  <a:pt x="10" y="10"/>
                </a:lnTo>
                <a:lnTo>
                  <a:pt x="4" y="10"/>
                </a:lnTo>
                <a:lnTo>
                  <a:pt x="2" y="8"/>
                </a:lnTo>
                <a:lnTo>
                  <a:pt x="0" y="4"/>
                </a:lnTo>
                <a:lnTo>
                  <a:pt x="6" y="2"/>
                </a:lnTo>
                <a:lnTo>
                  <a:pt x="12" y="0"/>
                </a:lnTo>
                <a:lnTo>
                  <a:pt x="18" y="2"/>
                </a:lnTo>
                <a:lnTo>
                  <a:pt x="24" y="4"/>
                </a:lnTo>
                <a:lnTo>
                  <a:pt x="28" y="6"/>
                </a:lnTo>
                <a:lnTo>
                  <a:pt x="34" y="8"/>
                </a:lnTo>
                <a:lnTo>
                  <a:pt x="42" y="6"/>
                </a:lnTo>
                <a:lnTo>
                  <a:pt x="50" y="4"/>
                </a:lnTo>
                <a:lnTo>
                  <a:pt x="46" y="8"/>
                </a:lnTo>
                <a:lnTo>
                  <a:pt x="44" y="10"/>
                </a:lnTo>
                <a:lnTo>
                  <a:pt x="38" y="10"/>
                </a:lnTo>
                <a:lnTo>
                  <a:pt x="40"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30" name="Freeform 274"/>
          <p:cNvSpPr/>
          <p:nvPr/>
        </p:nvSpPr>
        <p:spPr bwMode="auto">
          <a:xfrm>
            <a:off x="7361238" y="2944813"/>
            <a:ext cx="200025" cy="61912"/>
          </a:xfrm>
          <a:custGeom>
            <a:avLst/>
            <a:gdLst>
              <a:gd name="T0" fmla="*/ 2147483647 w 162"/>
              <a:gd name="T1" fmla="*/ 2147483647 h 50"/>
              <a:gd name="T2" fmla="*/ 0 w 162"/>
              <a:gd name="T3" fmla="*/ 2147483647 h 50"/>
              <a:gd name="T4" fmla="*/ 2147483647 w 162"/>
              <a:gd name="T5" fmla="*/ 2147483647 h 50"/>
              <a:gd name="T6" fmla="*/ 2147483647 w 162"/>
              <a:gd name="T7" fmla="*/ 2147483647 h 50"/>
              <a:gd name="T8" fmla="*/ 2147483647 w 162"/>
              <a:gd name="T9" fmla="*/ 2147483647 h 50"/>
              <a:gd name="T10" fmla="*/ 2147483647 w 162"/>
              <a:gd name="T11" fmla="*/ 0 h 50"/>
              <a:gd name="T12" fmla="*/ 2147483647 w 162"/>
              <a:gd name="T13" fmla="*/ 2147483647 h 50"/>
              <a:gd name="T14" fmla="*/ 2147483647 w 162"/>
              <a:gd name="T15" fmla="*/ 2147483647 h 50"/>
              <a:gd name="T16" fmla="*/ 2147483647 w 162"/>
              <a:gd name="T17" fmla="*/ 2147483647 h 50"/>
              <a:gd name="T18" fmla="*/ 2147483647 w 162"/>
              <a:gd name="T19" fmla="*/ 2147483647 h 50"/>
              <a:gd name="T20" fmla="*/ 2147483647 w 162"/>
              <a:gd name="T21" fmla="*/ 2147483647 h 50"/>
              <a:gd name="T22" fmla="*/ 2147483647 w 162"/>
              <a:gd name="T23" fmla="*/ 2147483647 h 50"/>
              <a:gd name="T24" fmla="*/ 2147483647 w 162"/>
              <a:gd name="T25" fmla="*/ 2147483647 h 50"/>
              <a:gd name="T26" fmla="*/ 2147483647 w 162"/>
              <a:gd name="T27" fmla="*/ 2147483647 h 50"/>
              <a:gd name="T28" fmla="*/ 2147483647 w 162"/>
              <a:gd name="T29" fmla="*/ 2147483647 h 50"/>
              <a:gd name="T30" fmla="*/ 2147483647 w 162"/>
              <a:gd name="T31" fmla="*/ 2147483647 h 50"/>
              <a:gd name="T32" fmla="*/ 2147483647 w 162"/>
              <a:gd name="T33" fmla="*/ 2147483647 h 50"/>
              <a:gd name="T34" fmla="*/ 2147483647 w 162"/>
              <a:gd name="T35" fmla="*/ 2147483647 h 50"/>
              <a:gd name="T36" fmla="*/ 2147483647 w 162"/>
              <a:gd name="T37" fmla="*/ 2147483647 h 50"/>
              <a:gd name="T38" fmla="*/ 2147483647 w 162"/>
              <a:gd name="T39" fmla="*/ 2147483647 h 50"/>
              <a:gd name="T40" fmla="*/ 2147483647 w 162"/>
              <a:gd name="T41" fmla="*/ 2147483647 h 50"/>
              <a:gd name="T42" fmla="*/ 2147483647 w 162"/>
              <a:gd name="T43" fmla="*/ 2147483647 h 50"/>
              <a:gd name="T44" fmla="*/ 2147483647 w 162"/>
              <a:gd name="T45" fmla="*/ 2147483647 h 50"/>
              <a:gd name="T46" fmla="*/ 2147483647 w 162"/>
              <a:gd name="T47" fmla="*/ 2147483647 h 50"/>
              <a:gd name="T48" fmla="*/ 2147483647 w 162"/>
              <a:gd name="T49" fmla="*/ 2147483647 h 50"/>
              <a:gd name="T50" fmla="*/ 2147483647 w 162"/>
              <a:gd name="T51" fmla="*/ 2147483647 h 50"/>
              <a:gd name="T52" fmla="*/ 2147483647 w 162"/>
              <a:gd name="T53" fmla="*/ 2147483647 h 50"/>
              <a:gd name="T54" fmla="*/ 2147483647 w 162"/>
              <a:gd name="T55" fmla="*/ 2147483647 h 50"/>
              <a:gd name="T56" fmla="*/ 2147483647 w 162"/>
              <a:gd name="T57" fmla="*/ 2147483647 h 50"/>
              <a:gd name="T58" fmla="*/ 2147483647 w 162"/>
              <a:gd name="T59" fmla="*/ 2147483647 h 50"/>
              <a:gd name="T60" fmla="*/ 2147483647 w 162"/>
              <a:gd name="T61" fmla="*/ 2147483647 h 50"/>
              <a:gd name="T62" fmla="*/ 2147483647 w 162"/>
              <a:gd name="T63" fmla="*/ 2147483647 h 50"/>
              <a:gd name="T64" fmla="*/ 2147483647 w 162"/>
              <a:gd name="T65" fmla="*/ 2147483647 h 50"/>
              <a:gd name="T66" fmla="*/ 2147483647 w 162"/>
              <a:gd name="T67" fmla="*/ 2147483647 h 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2"/>
              <a:gd name="T103" fmla="*/ 0 h 50"/>
              <a:gd name="T104" fmla="*/ 162 w 162"/>
              <a:gd name="T105" fmla="*/ 50 h 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2" h="50">
                <a:moveTo>
                  <a:pt x="16" y="16"/>
                </a:moveTo>
                <a:lnTo>
                  <a:pt x="8" y="16"/>
                </a:lnTo>
                <a:lnTo>
                  <a:pt x="4" y="14"/>
                </a:lnTo>
                <a:lnTo>
                  <a:pt x="0" y="12"/>
                </a:lnTo>
                <a:lnTo>
                  <a:pt x="4" y="10"/>
                </a:lnTo>
                <a:lnTo>
                  <a:pt x="8" y="10"/>
                </a:lnTo>
                <a:lnTo>
                  <a:pt x="10" y="8"/>
                </a:lnTo>
                <a:lnTo>
                  <a:pt x="10" y="6"/>
                </a:lnTo>
                <a:lnTo>
                  <a:pt x="10" y="4"/>
                </a:lnTo>
                <a:lnTo>
                  <a:pt x="10" y="2"/>
                </a:lnTo>
                <a:lnTo>
                  <a:pt x="12" y="0"/>
                </a:lnTo>
                <a:lnTo>
                  <a:pt x="16" y="0"/>
                </a:lnTo>
                <a:lnTo>
                  <a:pt x="22" y="2"/>
                </a:lnTo>
                <a:lnTo>
                  <a:pt x="36" y="2"/>
                </a:lnTo>
                <a:lnTo>
                  <a:pt x="48" y="4"/>
                </a:lnTo>
                <a:lnTo>
                  <a:pt x="50" y="6"/>
                </a:lnTo>
                <a:lnTo>
                  <a:pt x="52" y="8"/>
                </a:lnTo>
                <a:lnTo>
                  <a:pt x="54" y="12"/>
                </a:lnTo>
                <a:lnTo>
                  <a:pt x="56" y="14"/>
                </a:lnTo>
                <a:lnTo>
                  <a:pt x="62" y="16"/>
                </a:lnTo>
                <a:lnTo>
                  <a:pt x="70" y="16"/>
                </a:lnTo>
                <a:lnTo>
                  <a:pt x="78" y="14"/>
                </a:lnTo>
                <a:lnTo>
                  <a:pt x="84" y="12"/>
                </a:lnTo>
                <a:lnTo>
                  <a:pt x="88" y="10"/>
                </a:lnTo>
                <a:lnTo>
                  <a:pt x="90" y="8"/>
                </a:lnTo>
                <a:lnTo>
                  <a:pt x="92" y="10"/>
                </a:lnTo>
                <a:lnTo>
                  <a:pt x="94" y="10"/>
                </a:lnTo>
                <a:lnTo>
                  <a:pt x="100" y="12"/>
                </a:lnTo>
                <a:lnTo>
                  <a:pt x="102" y="16"/>
                </a:lnTo>
                <a:lnTo>
                  <a:pt x="106" y="16"/>
                </a:lnTo>
                <a:lnTo>
                  <a:pt x="114" y="18"/>
                </a:lnTo>
                <a:lnTo>
                  <a:pt x="118" y="20"/>
                </a:lnTo>
                <a:lnTo>
                  <a:pt x="118" y="22"/>
                </a:lnTo>
                <a:lnTo>
                  <a:pt x="118" y="30"/>
                </a:lnTo>
                <a:lnTo>
                  <a:pt x="124" y="32"/>
                </a:lnTo>
                <a:lnTo>
                  <a:pt x="132" y="32"/>
                </a:lnTo>
                <a:lnTo>
                  <a:pt x="146" y="34"/>
                </a:lnTo>
                <a:lnTo>
                  <a:pt x="150" y="36"/>
                </a:lnTo>
                <a:lnTo>
                  <a:pt x="162" y="40"/>
                </a:lnTo>
                <a:lnTo>
                  <a:pt x="162" y="42"/>
                </a:lnTo>
                <a:lnTo>
                  <a:pt x="160" y="46"/>
                </a:lnTo>
                <a:lnTo>
                  <a:pt x="156" y="48"/>
                </a:lnTo>
                <a:lnTo>
                  <a:pt x="152" y="48"/>
                </a:lnTo>
                <a:lnTo>
                  <a:pt x="150" y="46"/>
                </a:lnTo>
                <a:lnTo>
                  <a:pt x="146" y="40"/>
                </a:lnTo>
                <a:lnTo>
                  <a:pt x="144" y="46"/>
                </a:lnTo>
                <a:lnTo>
                  <a:pt x="144" y="48"/>
                </a:lnTo>
                <a:lnTo>
                  <a:pt x="142" y="50"/>
                </a:lnTo>
                <a:lnTo>
                  <a:pt x="136" y="48"/>
                </a:lnTo>
                <a:lnTo>
                  <a:pt x="130" y="46"/>
                </a:lnTo>
                <a:lnTo>
                  <a:pt x="126" y="44"/>
                </a:lnTo>
                <a:lnTo>
                  <a:pt x="118" y="42"/>
                </a:lnTo>
                <a:lnTo>
                  <a:pt x="92" y="42"/>
                </a:lnTo>
                <a:lnTo>
                  <a:pt x="90" y="40"/>
                </a:lnTo>
                <a:lnTo>
                  <a:pt x="84" y="40"/>
                </a:lnTo>
                <a:lnTo>
                  <a:pt x="82" y="38"/>
                </a:lnTo>
                <a:lnTo>
                  <a:pt x="80" y="36"/>
                </a:lnTo>
                <a:lnTo>
                  <a:pt x="74" y="34"/>
                </a:lnTo>
                <a:lnTo>
                  <a:pt x="64" y="32"/>
                </a:lnTo>
                <a:lnTo>
                  <a:pt x="56" y="32"/>
                </a:lnTo>
                <a:lnTo>
                  <a:pt x="48" y="32"/>
                </a:lnTo>
                <a:lnTo>
                  <a:pt x="40" y="32"/>
                </a:lnTo>
                <a:lnTo>
                  <a:pt x="36" y="32"/>
                </a:lnTo>
                <a:lnTo>
                  <a:pt x="36" y="30"/>
                </a:lnTo>
                <a:lnTo>
                  <a:pt x="32" y="26"/>
                </a:lnTo>
                <a:lnTo>
                  <a:pt x="24" y="26"/>
                </a:lnTo>
                <a:lnTo>
                  <a:pt x="20" y="26"/>
                </a:lnTo>
                <a:lnTo>
                  <a:pt x="18" y="22"/>
                </a:lnTo>
                <a:lnTo>
                  <a:pt x="16" y="1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31" name="Freeform 275"/>
          <p:cNvSpPr/>
          <p:nvPr/>
        </p:nvSpPr>
        <p:spPr bwMode="auto">
          <a:xfrm>
            <a:off x="7361238" y="2843213"/>
            <a:ext cx="28575" cy="33337"/>
          </a:xfrm>
          <a:custGeom>
            <a:avLst/>
            <a:gdLst>
              <a:gd name="T0" fmla="*/ 0 w 24"/>
              <a:gd name="T1" fmla="*/ 2147483647 h 26"/>
              <a:gd name="T2" fmla="*/ 2147483647 w 24"/>
              <a:gd name="T3" fmla="*/ 2147483647 h 26"/>
              <a:gd name="T4" fmla="*/ 2147483647 w 24"/>
              <a:gd name="T5" fmla="*/ 2147483647 h 26"/>
              <a:gd name="T6" fmla="*/ 2147483647 w 24"/>
              <a:gd name="T7" fmla="*/ 0 h 26"/>
              <a:gd name="T8" fmla="*/ 2147483647 w 24"/>
              <a:gd name="T9" fmla="*/ 0 h 26"/>
              <a:gd name="T10" fmla="*/ 2147483647 w 24"/>
              <a:gd name="T11" fmla="*/ 2147483647 h 26"/>
              <a:gd name="T12" fmla="*/ 2147483647 w 24"/>
              <a:gd name="T13" fmla="*/ 2147483647 h 26"/>
              <a:gd name="T14" fmla="*/ 2147483647 w 24"/>
              <a:gd name="T15" fmla="*/ 2147483647 h 26"/>
              <a:gd name="T16" fmla="*/ 2147483647 w 24"/>
              <a:gd name="T17" fmla="*/ 2147483647 h 26"/>
              <a:gd name="T18" fmla="*/ 2147483647 w 24"/>
              <a:gd name="T19" fmla="*/ 2147483647 h 26"/>
              <a:gd name="T20" fmla="*/ 2147483647 w 24"/>
              <a:gd name="T21" fmla="*/ 2147483647 h 26"/>
              <a:gd name="T22" fmla="*/ 2147483647 w 24"/>
              <a:gd name="T23" fmla="*/ 2147483647 h 26"/>
              <a:gd name="T24" fmla="*/ 2147483647 w 24"/>
              <a:gd name="T25" fmla="*/ 2147483647 h 26"/>
              <a:gd name="T26" fmla="*/ 2147483647 w 24"/>
              <a:gd name="T27" fmla="*/ 2147483647 h 26"/>
              <a:gd name="T28" fmla="*/ 2147483647 w 24"/>
              <a:gd name="T29" fmla="*/ 2147483647 h 26"/>
              <a:gd name="T30" fmla="*/ 2147483647 w 24"/>
              <a:gd name="T31" fmla="*/ 2147483647 h 26"/>
              <a:gd name="T32" fmla="*/ 2147483647 w 24"/>
              <a:gd name="T33" fmla="*/ 2147483647 h 26"/>
              <a:gd name="T34" fmla="*/ 2147483647 w 24"/>
              <a:gd name="T35" fmla="*/ 2147483647 h 26"/>
              <a:gd name="T36" fmla="*/ 0 w 24"/>
              <a:gd name="T37" fmla="*/ 2147483647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6"/>
              <a:gd name="T59" fmla="*/ 24 w 24"/>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6">
                <a:moveTo>
                  <a:pt x="0" y="6"/>
                </a:moveTo>
                <a:lnTo>
                  <a:pt x="4" y="4"/>
                </a:lnTo>
                <a:lnTo>
                  <a:pt x="6" y="2"/>
                </a:lnTo>
                <a:lnTo>
                  <a:pt x="10" y="0"/>
                </a:lnTo>
                <a:lnTo>
                  <a:pt x="12" y="0"/>
                </a:lnTo>
                <a:lnTo>
                  <a:pt x="14" y="2"/>
                </a:lnTo>
                <a:lnTo>
                  <a:pt x="14" y="6"/>
                </a:lnTo>
                <a:lnTo>
                  <a:pt x="18" y="12"/>
                </a:lnTo>
                <a:lnTo>
                  <a:pt x="24" y="18"/>
                </a:lnTo>
                <a:lnTo>
                  <a:pt x="24" y="24"/>
                </a:lnTo>
                <a:lnTo>
                  <a:pt x="22" y="26"/>
                </a:lnTo>
                <a:lnTo>
                  <a:pt x="14" y="22"/>
                </a:lnTo>
                <a:lnTo>
                  <a:pt x="12" y="18"/>
                </a:lnTo>
                <a:lnTo>
                  <a:pt x="10" y="16"/>
                </a:lnTo>
                <a:lnTo>
                  <a:pt x="12" y="12"/>
                </a:lnTo>
                <a:lnTo>
                  <a:pt x="12" y="10"/>
                </a:lnTo>
                <a:lnTo>
                  <a:pt x="6" y="8"/>
                </a:lnTo>
                <a:lnTo>
                  <a:pt x="2" y="6"/>
                </a:lnTo>
                <a:lnTo>
                  <a:pt x="0" y="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32" name="Freeform 276"/>
          <p:cNvSpPr/>
          <p:nvPr/>
        </p:nvSpPr>
        <p:spPr bwMode="auto">
          <a:xfrm>
            <a:off x="7407275" y="2867025"/>
            <a:ext cx="14288" cy="12700"/>
          </a:xfrm>
          <a:custGeom>
            <a:avLst/>
            <a:gdLst>
              <a:gd name="T0" fmla="*/ 2147483647 w 12"/>
              <a:gd name="T1" fmla="*/ 2147483647 h 10"/>
              <a:gd name="T2" fmla="*/ 2147483647 w 12"/>
              <a:gd name="T3" fmla="*/ 2147483647 h 10"/>
              <a:gd name="T4" fmla="*/ 2147483647 w 12"/>
              <a:gd name="T5" fmla="*/ 2147483647 h 10"/>
              <a:gd name="T6" fmla="*/ 2147483647 w 12"/>
              <a:gd name="T7" fmla="*/ 2147483647 h 10"/>
              <a:gd name="T8" fmla="*/ 2147483647 w 12"/>
              <a:gd name="T9" fmla="*/ 2147483647 h 10"/>
              <a:gd name="T10" fmla="*/ 0 w 12"/>
              <a:gd name="T11" fmla="*/ 2147483647 h 10"/>
              <a:gd name="T12" fmla="*/ 2147483647 w 12"/>
              <a:gd name="T13" fmla="*/ 2147483647 h 10"/>
              <a:gd name="T14" fmla="*/ 2147483647 w 12"/>
              <a:gd name="T15" fmla="*/ 0 h 10"/>
              <a:gd name="T16" fmla="*/ 2147483647 w 12"/>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0"/>
              <a:gd name="T29" fmla="*/ 12 w 12"/>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0">
                <a:moveTo>
                  <a:pt x="12" y="2"/>
                </a:moveTo>
                <a:lnTo>
                  <a:pt x="10" y="6"/>
                </a:lnTo>
                <a:lnTo>
                  <a:pt x="10" y="10"/>
                </a:lnTo>
                <a:lnTo>
                  <a:pt x="4" y="10"/>
                </a:lnTo>
                <a:lnTo>
                  <a:pt x="2" y="8"/>
                </a:lnTo>
                <a:lnTo>
                  <a:pt x="0" y="4"/>
                </a:lnTo>
                <a:lnTo>
                  <a:pt x="2" y="2"/>
                </a:lnTo>
                <a:lnTo>
                  <a:pt x="4" y="0"/>
                </a:lnTo>
                <a:lnTo>
                  <a:pt x="12" y="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33" name="Freeform 277"/>
          <p:cNvSpPr/>
          <p:nvPr/>
        </p:nvSpPr>
        <p:spPr bwMode="auto">
          <a:xfrm>
            <a:off x="7227888" y="2830513"/>
            <a:ext cx="11112" cy="12700"/>
          </a:xfrm>
          <a:custGeom>
            <a:avLst/>
            <a:gdLst>
              <a:gd name="T0" fmla="*/ 2147483647 w 10"/>
              <a:gd name="T1" fmla="*/ 0 h 12"/>
              <a:gd name="T2" fmla="*/ 2147483647 w 10"/>
              <a:gd name="T3" fmla="*/ 2147483647 h 12"/>
              <a:gd name="T4" fmla="*/ 2147483647 w 10"/>
              <a:gd name="T5" fmla="*/ 2147483647 h 12"/>
              <a:gd name="T6" fmla="*/ 2147483647 w 10"/>
              <a:gd name="T7" fmla="*/ 2147483647 h 12"/>
              <a:gd name="T8" fmla="*/ 2147483647 w 10"/>
              <a:gd name="T9" fmla="*/ 2147483647 h 12"/>
              <a:gd name="T10" fmla="*/ 2147483647 w 10"/>
              <a:gd name="T11" fmla="*/ 2147483647 h 12"/>
              <a:gd name="T12" fmla="*/ 2147483647 w 10"/>
              <a:gd name="T13" fmla="*/ 2147483647 h 12"/>
              <a:gd name="T14" fmla="*/ 0 w 10"/>
              <a:gd name="T15" fmla="*/ 2147483647 h 12"/>
              <a:gd name="T16" fmla="*/ 2147483647 w 10"/>
              <a:gd name="T17" fmla="*/ 0 h 12"/>
              <a:gd name="T18" fmla="*/ 2147483647 w 10"/>
              <a:gd name="T19" fmla="*/ 0 h 12"/>
              <a:gd name="T20" fmla="*/ 2147483647 w 1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
              <a:gd name="T34" fmla="*/ 0 h 12"/>
              <a:gd name="T35" fmla="*/ 10 w 1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 h="12">
                <a:moveTo>
                  <a:pt x="6" y="0"/>
                </a:moveTo>
                <a:lnTo>
                  <a:pt x="6" y="6"/>
                </a:lnTo>
                <a:lnTo>
                  <a:pt x="10" y="8"/>
                </a:lnTo>
                <a:lnTo>
                  <a:pt x="10" y="12"/>
                </a:lnTo>
                <a:lnTo>
                  <a:pt x="6" y="12"/>
                </a:lnTo>
                <a:lnTo>
                  <a:pt x="4" y="10"/>
                </a:lnTo>
                <a:lnTo>
                  <a:pt x="2" y="8"/>
                </a:lnTo>
                <a:lnTo>
                  <a:pt x="0" y="4"/>
                </a:lnTo>
                <a:lnTo>
                  <a:pt x="2" y="0"/>
                </a:lnTo>
                <a:lnTo>
                  <a:pt x="4" y="0"/>
                </a:lnTo>
                <a:lnTo>
                  <a:pt x="6"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34" name="Freeform 278"/>
          <p:cNvSpPr/>
          <p:nvPr/>
        </p:nvSpPr>
        <p:spPr bwMode="auto">
          <a:xfrm>
            <a:off x="7200900" y="2773363"/>
            <a:ext cx="14288" cy="19050"/>
          </a:xfrm>
          <a:custGeom>
            <a:avLst/>
            <a:gdLst>
              <a:gd name="T0" fmla="*/ 2147483647 w 12"/>
              <a:gd name="T1" fmla="*/ 2147483647 h 14"/>
              <a:gd name="T2" fmla="*/ 2147483647 w 12"/>
              <a:gd name="T3" fmla="*/ 2147483647 h 14"/>
              <a:gd name="T4" fmla="*/ 2147483647 w 12"/>
              <a:gd name="T5" fmla="*/ 2147483647 h 14"/>
              <a:gd name="T6" fmla="*/ 2147483647 w 12"/>
              <a:gd name="T7" fmla="*/ 2147483647 h 14"/>
              <a:gd name="T8" fmla="*/ 0 w 12"/>
              <a:gd name="T9" fmla="*/ 2147483647 h 14"/>
              <a:gd name="T10" fmla="*/ 0 w 12"/>
              <a:gd name="T11" fmla="*/ 2147483647 h 14"/>
              <a:gd name="T12" fmla="*/ 0 w 12"/>
              <a:gd name="T13" fmla="*/ 0 h 14"/>
              <a:gd name="T14" fmla="*/ 2147483647 w 12"/>
              <a:gd name="T15" fmla="*/ 2147483647 h 14"/>
              <a:gd name="T16" fmla="*/ 2147483647 w 12"/>
              <a:gd name="T17" fmla="*/ 2147483647 h 14"/>
              <a:gd name="T18" fmla="*/ 2147483647 w 12"/>
              <a:gd name="T19" fmla="*/ 2147483647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4"/>
              <a:gd name="T32" fmla="*/ 12 w 12"/>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4">
                <a:moveTo>
                  <a:pt x="12" y="8"/>
                </a:moveTo>
                <a:lnTo>
                  <a:pt x="10" y="12"/>
                </a:lnTo>
                <a:lnTo>
                  <a:pt x="8" y="14"/>
                </a:lnTo>
                <a:lnTo>
                  <a:pt x="4" y="12"/>
                </a:lnTo>
                <a:lnTo>
                  <a:pt x="0" y="8"/>
                </a:lnTo>
                <a:lnTo>
                  <a:pt x="0" y="6"/>
                </a:lnTo>
                <a:lnTo>
                  <a:pt x="0" y="0"/>
                </a:lnTo>
                <a:lnTo>
                  <a:pt x="6" y="4"/>
                </a:lnTo>
                <a:lnTo>
                  <a:pt x="10" y="6"/>
                </a:lnTo>
                <a:lnTo>
                  <a:pt x="12"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35" name="Freeform 279"/>
          <p:cNvSpPr/>
          <p:nvPr/>
        </p:nvSpPr>
        <p:spPr bwMode="auto">
          <a:xfrm>
            <a:off x="7845425" y="3065463"/>
            <a:ext cx="25400" cy="12700"/>
          </a:xfrm>
          <a:custGeom>
            <a:avLst/>
            <a:gdLst>
              <a:gd name="T0" fmla="*/ 0 w 20"/>
              <a:gd name="T1" fmla="*/ 0 h 10"/>
              <a:gd name="T2" fmla="*/ 0 w 20"/>
              <a:gd name="T3" fmla="*/ 2147483647 h 10"/>
              <a:gd name="T4" fmla="*/ 2147483647 w 20"/>
              <a:gd name="T5" fmla="*/ 2147483647 h 10"/>
              <a:gd name="T6" fmla="*/ 2147483647 w 20"/>
              <a:gd name="T7" fmla="*/ 2147483647 h 10"/>
              <a:gd name="T8" fmla="*/ 2147483647 w 20"/>
              <a:gd name="T9" fmla="*/ 2147483647 h 10"/>
              <a:gd name="T10" fmla="*/ 2147483647 w 20"/>
              <a:gd name="T11" fmla="*/ 2147483647 h 10"/>
              <a:gd name="T12" fmla="*/ 2147483647 w 20"/>
              <a:gd name="T13" fmla="*/ 2147483647 h 10"/>
              <a:gd name="T14" fmla="*/ 2147483647 w 20"/>
              <a:gd name="T15" fmla="*/ 0 h 10"/>
              <a:gd name="T16" fmla="*/ 2147483647 w 20"/>
              <a:gd name="T17" fmla="*/ 0 h 10"/>
              <a:gd name="T18" fmla="*/ 0 w 2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0"/>
              <a:gd name="T32" fmla="*/ 20 w 2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0">
                <a:moveTo>
                  <a:pt x="0" y="0"/>
                </a:moveTo>
                <a:lnTo>
                  <a:pt x="0" y="8"/>
                </a:lnTo>
                <a:lnTo>
                  <a:pt x="4" y="10"/>
                </a:lnTo>
                <a:lnTo>
                  <a:pt x="10" y="10"/>
                </a:lnTo>
                <a:lnTo>
                  <a:pt x="14" y="10"/>
                </a:lnTo>
                <a:lnTo>
                  <a:pt x="16" y="6"/>
                </a:lnTo>
                <a:lnTo>
                  <a:pt x="20" y="2"/>
                </a:lnTo>
                <a:lnTo>
                  <a:pt x="16" y="0"/>
                </a:lnTo>
                <a:lnTo>
                  <a:pt x="10" y="0"/>
                </a:lnTo>
                <a:lnTo>
                  <a:pt x="0"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36" name="Freeform 280"/>
          <p:cNvSpPr/>
          <p:nvPr/>
        </p:nvSpPr>
        <p:spPr bwMode="auto">
          <a:xfrm>
            <a:off x="7893050" y="3738563"/>
            <a:ext cx="80963" cy="73025"/>
          </a:xfrm>
          <a:custGeom>
            <a:avLst/>
            <a:gdLst>
              <a:gd name="T0" fmla="*/ 2147483647 w 66"/>
              <a:gd name="T1" fmla="*/ 2147483647 h 58"/>
              <a:gd name="T2" fmla="*/ 2147483647 w 66"/>
              <a:gd name="T3" fmla="*/ 2147483647 h 58"/>
              <a:gd name="T4" fmla="*/ 2147483647 w 66"/>
              <a:gd name="T5" fmla="*/ 2147483647 h 58"/>
              <a:gd name="T6" fmla="*/ 2147483647 w 66"/>
              <a:gd name="T7" fmla="*/ 2147483647 h 58"/>
              <a:gd name="T8" fmla="*/ 2147483647 w 66"/>
              <a:gd name="T9" fmla="*/ 2147483647 h 58"/>
              <a:gd name="T10" fmla="*/ 2147483647 w 66"/>
              <a:gd name="T11" fmla="*/ 2147483647 h 58"/>
              <a:gd name="T12" fmla="*/ 2147483647 w 66"/>
              <a:gd name="T13" fmla="*/ 2147483647 h 58"/>
              <a:gd name="T14" fmla="*/ 2147483647 w 66"/>
              <a:gd name="T15" fmla="*/ 2147483647 h 58"/>
              <a:gd name="T16" fmla="*/ 2147483647 w 66"/>
              <a:gd name="T17" fmla="*/ 2147483647 h 58"/>
              <a:gd name="T18" fmla="*/ 2147483647 w 66"/>
              <a:gd name="T19" fmla="*/ 2147483647 h 58"/>
              <a:gd name="T20" fmla="*/ 2147483647 w 66"/>
              <a:gd name="T21" fmla="*/ 2147483647 h 58"/>
              <a:gd name="T22" fmla="*/ 2147483647 w 66"/>
              <a:gd name="T23" fmla="*/ 2147483647 h 58"/>
              <a:gd name="T24" fmla="*/ 2147483647 w 66"/>
              <a:gd name="T25" fmla="*/ 2147483647 h 58"/>
              <a:gd name="T26" fmla="*/ 2147483647 w 66"/>
              <a:gd name="T27" fmla="*/ 2147483647 h 58"/>
              <a:gd name="T28" fmla="*/ 2147483647 w 66"/>
              <a:gd name="T29" fmla="*/ 2147483647 h 58"/>
              <a:gd name="T30" fmla="*/ 2147483647 w 66"/>
              <a:gd name="T31" fmla="*/ 2147483647 h 58"/>
              <a:gd name="T32" fmla="*/ 2147483647 w 66"/>
              <a:gd name="T33" fmla="*/ 2147483647 h 58"/>
              <a:gd name="T34" fmla="*/ 2147483647 w 66"/>
              <a:gd name="T35" fmla="*/ 2147483647 h 58"/>
              <a:gd name="T36" fmla="*/ 2147483647 w 66"/>
              <a:gd name="T37" fmla="*/ 2147483647 h 58"/>
              <a:gd name="T38" fmla="*/ 2147483647 w 66"/>
              <a:gd name="T39" fmla="*/ 2147483647 h 58"/>
              <a:gd name="T40" fmla="*/ 2147483647 w 66"/>
              <a:gd name="T41" fmla="*/ 2147483647 h 58"/>
              <a:gd name="T42" fmla="*/ 2147483647 w 66"/>
              <a:gd name="T43" fmla="*/ 2147483647 h 58"/>
              <a:gd name="T44" fmla="*/ 2147483647 w 66"/>
              <a:gd name="T45" fmla="*/ 2147483647 h 58"/>
              <a:gd name="T46" fmla="*/ 2147483647 w 66"/>
              <a:gd name="T47" fmla="*/ 2147483647 h 58"/>
              <a:gd name="T48" fmla="*/ 2147483647 w 66"/>
              <a:gd name="T49" fmla="*/ 2147483647 h 58"/>
              <a:gd name="T50" fmla="*/ 0 w 66"/>
              <a:gd name="T51" fmla="*/ 2147483647 h 58"/>
              <a:gd name="T52" fmla="*/ 0 w 66"/>
              <a:gd name="T53" fmla="*/ 2147483647 h 58"/>
              <a:gd name="T54" fmla="*/ 0 w 66"/>
              <a:gd name="T55" fmla="*/ 2147483647 h 58"/>
              <a:gd name="T56" fmla="*/ 0 w 66"/>
              <a:gd name="T57" fmla="*/ 2147483647 h 58"/>
              <a:gd name="T58" fmla="*/ 2147483647 w 66"/>
              <a:gd name="T59" fmla="*/ 2147483647 h 58"/>
              <a:gd name="T60" fmla="*/ 2147483647 w 66"/>
              <a:gd name="T61" fmla="*/ 2147483647 h 58"/>
              <a:gd name="T62" fmla="*/ 2147483647 w 66"/>
              <a:gd name="T63" fmla="*/ 2147483647 h 58"/>
              <a:gd name="T64" fmla="*/ 2147483647 w 66"/>
              <a:gd name="T65" fmla="*/ 2147483647 h 58"/>
              <a:gd name="T66" fmla="*/ 2147483647 w 66"/>
              <a:gd name="T67" fmla="*/ 2147483647 h 58"/>
              <a:gd name="T68" fmla="*/ 2147483647 w 66"/>
              <a:gd name="T69" fmla="*/ 2147483647 h 58"/>
              <a:gd name="T70" fmla="*/ 2147483647 w 66"/>
              <a:gd name="T71" fmla="*/ 2147483647 h 58"/>
              <a:gd name="T72" fmla="*/ 2147483647 w 66"/>
              <a:gd name="T73" fmla="*/ 0 h 58"/>
              <a:gd name="T74" fmla="*/ 2147483647 w 66"/>
              <a:gd name="T75" fmla="*/ 2147483647 h 58"/>
              <a:gd name="T76" fmla="*/ 2147483647 w 66"/>
              <a:gd name="T77" fmla="*/ 2147483647 h 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6"/>
              <a:gd name="T118" fmla="*/ 0 h 58"/>
              <a:gd name="T119" fmla="*/ 66 w 66"/>
              <a:gd name="T120" fmla="*/ 58 h 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6" h="58">
                <a:moveTo>
                  <a:pt x="18" y="2"/>
                </a:moveTo>
                <a:lnTo>
                  <a:pt x="24" y="8"/>
                </a:lnTo>
                <a:lnTo>
                  <a:pt x="28" y="10"/>
                </a:lnTo>
                <a:lnTo>
                  <a:pt x="32" y="12"/>
                </a:lnTo>
                <a:lnTo>
                  <a:pt x="40" y="12"/>
                </a:lnTo>
                <a:lnTo>
                  <a:pt x="46" y="10"/>
                </a:lnTo>
                <a:lnTo>
                  <a:pt x="58" y="6"/>
                </a:lnTo>
                <a:lnTo>
                  <a:pt x="66" y="6"/>
                </a:lnTo>
                <a:lnTo>
                  <a:pt x="66" y="8"/>
                </a:lnTo>
                <a:lnTo>
                  <a:pt x="64" y="12"/>
                </a:lnTo>
                <a:lnTo>
                  <a:pt x="60" y="16"/>
                </a:lnTo>
                <a:lnTo>
                  <a:pt x="56" y="24"/>
                </a:lnTo>
                <a:lnTo>
                  <a:pt x="54" y="32"/>
                </a:lnTo>
                <a:lnTo>
                  <a:pt x="50" y="34"/>
                </a:lnTo>
                <a:lnTo>
                  <a:pt x="46" y="36"/>
                </a:lnTo>
                <a:lnTo>
                  <a:pt x="42" y="42"/>
                </a:lnTo>
                <a:lnTo>
                  <a:pt x="38" y="48"/>
                </a:lnTo>
                <a:lnTo>
                  <a:pt x="34" y="50"/>
                </a:lnTo>
                <a:lnTo>
                  <a:pt x="32" y="52"/>
                </a:lnTo>
                <a:lnTo>
                  <a:pt x="30" y="50"/>
                </a:lnTo>
                <a:lnTo>
                  <a:pt x="28" y="46"/>
                </a:lnTo>
                <a:lnTo>
                  <a:pt x="18" y="54"/>
                </a:lnTo>
                <a:lnTo>
                  <a:pt x="16" y="56"/>
                </a:lnTo>
                <a:lnTo>
                  <a:pt x="10" y="58"/>
                </a:lnTo>
                <a:lnTo>
                  <a:pt x="4" y="56"/>
                </a:lnTo>
                <a:lnTo>
                  <a:pt x="0" y="52"/>
                </a:lnTo>
                <a:lnTo>
                  <a:pt x="0" y="48"/>
                </a:lnTo>
                <a:lnTo>
                  <a:pt x="0" y="42"/>
                </a:lnTo>
                <a:lnTo>
                  <a:pt x="0" y="38"/>
                </a:lnTo>
                <a:lnTo>
                  <a:pt x="2" y="36"/>
                </a:lnTo>
                <a:lnTo>
                  <a:pt x="6" y="32"/>
                </a:lnTo>
                <a:lnTo>
                  <a:pt x="8" y="32"/>
                </a:lnTo>
                <a:lnTo>
                  <a:pt x="8" y="28"/>
                </a:lnTo>
                <a:lnTo>
                  <a:pt x="6" y="20"/>
                </a:lnTo>
                <a:lnTo>
                  <a:pt x="8" y="16"/>
                </a:lnTo>
                <a:lnTo>
                  <a:pt x="12" y="8"/>
                </a:lnTo>
                <a:lnTo>
                  <a:pt x="18" y="0"/>
                </a:lnTo>
                <a:lnTo>
                  <a:pt x="18" y="4"/>
                </a:lnTo>
                <a:lnTo>
                  <a:pt x="18" y="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37" name="Freeform 281"/>
          <p:cNvSpPr/>
          <p:nvPr/>
        </p:nvSpPr>
        <p:spPr bwMode="auto">
          <a:xfrm>
            <a:off x="8221663" y="3741738"/>
            <a:ext cx="228600" cy="142875"/>
          </a:xfrm>
          <a:custGeom>
            <a:avLst/>
            <a:gdLst>
              <a:gd name="T0" fmla="*/ 2147483647 w 184"/>
              <a:gd name="T1" fmla="*/ 2147483647 h 114"/>
              <a:gd name="T2" fmla="*/ 2147483647 w 184"/>
              <a:gd name="T3" fmla="*/ 2147483647 h 114"/>
              <a:gd name="T4" fmla="*/ 2147483647 w 184"/>
              <a:gd name="T5" fmla="*/ 2147483647 h 114"/>
              <a:gd name="T6" fmla="*/ 2147483647 w 184"/>
              <a:gd name="T7" fmla="*/ 2147483647 h 114"/>
              <a:gd name="T8" fmla="*/ 2147483647 w 184"/>
              <a:gd name="T9" fmla="*/ 2147483647 h 114"/>
              <a:gd name="T10" fmla="*/ 2147483647 w 184"/>
              <a:gd name="T11" fmla="*/ 2147483647 h 114"/>
              <a:gd name="T12" fmla="*/ 2147483647 w 184"/>
              <a:gd name="T13" fmla="*/ 2147483647 h 114"/>
              <a:gd name="T14" fmla="*/ 2147483647 w 184"/>
              <a:gd name="T15" fmla="*/ 0 h 114"/>
              <a:gd name="T16" fmla="*/ 2147483647 w 184"/>
              <a:gd name="T17" fmla="*/ 2147483647 h 114"/>
              <a:gd name="T18" fmla="*/ 2147483647 w 184"/>
              <a:gd name="T19" fmla="*/ 2147483647 h 114"/>
              <a:gd name="T20" fmla="*/ 2147483647 w 184"/>
              <a:gd name="T21" fmla="*/ 2147483647 h 114"/>
              <a:gd name="T22" fmla="*/ 2147483647 w 184"/>
              <a:gd name="T23" fmla="*/ 2147483647 h 114"/>
              <a:gd name="T24" fmla="*/ 2147483647 w 184"/>
              <a:gd name="T25" fmla="*/ 2147483647 h 114"/>
              <a:gd name="T26" fmla="*/ 2147483647 w 184"/>
              <a:gd name="T27" fmla="*/ 2147483647 h 114"/>
              <a:gd name="T28" fmla="*/ 2147483647 w 184"/>
              <a:gd name="T29" fmla="*/ 2147483647 h 114"/>
              <a:gd name="T30" fmla="*/ 2147483647 w 184"/>
              <a:gd name="T31" fmla="*/ 2147483647 h 114"/>
              <a:gd name="T32" fmla="*/ 2147483647 w 184"/>
              <a:gd name="T33" fmla="*/ 2147483647 h 114"/>
              <a:gd name="T34" fmla="*/ 2147483647 w 184"/>
              <a:gd name="T35" fmla="*/ 2147483647 h 114"/>
              <a:gd name="T36" fmla="*/ 2147483647 w 184"/>
              <a:gd name="T37" fmla="*/ 2147483647 h 114"/>
              <a:gd name="T38" fmla="*/ 2147483647 w 184"/>
              <a:gd name="T39" fmla="*/ 2147483647 h 114"/>
              <a:gd name="T40" fmla="*/ 2147483647 w 184"/>
              <a:gd name="T41" fmla="*/ 2147483647 h 114"/>
              <a:gd name="T42" fmla="*/ 2147483647 w 184"/>
              <a:gd name="T43" fmla="*/ 2147483647 h 114"/>
              <a:gd name="T44" fmla="*/ 2147483647 w 184"/>
              <a:gd name="T45" fmla="*/ 2147483647 h 114"/>
              <a:gd name="T46" fmla="*/ 2147483647 w 184"/>
              <a:gd name="T47" fmla="*/ 2147483647 h 114"/>
              <a:gd name="T48" fmla="*/ 2147483647 w 184"/>
              <a:gd name="T49" fmla="*/ 2147483647 h 114"/>
              <a:gd name="T50" fmla="*/ 2147483647 w 184"/>
              <a:gd name="T51" fmla="*/ 2147483647 h 114"/>
              <a:gd name="T52" fmla="*/ 2147483647 w 184"/>
              <a:gd name="T53" fmla="*/ 2147483647 h 114"/>
              <a:gd name="T54" fmla="*/ 2147483647 w 184"/>
              <a:gd name="T55" fmla="*/ 2147483647 h 114"/>
              <a:gd name="T56" fmla="*/ 2147483647 w 184"/>
              <a:gd name="T57" fmla="*/ 2147483647 h 114"/>
              <a:gd name="T58" fmla="*/ 2147483647 w 184"/>
              <a:gd name="T59" fmla="*/ 2147483647 h 114"/>
              <a:gd name="T60" fmla="*/ 2147483647 w 184"/>
              <a:gd name="T61" fmla="*/ 2147483647 h 114"/>
              <a:gd name="T62" fmla="*/ 2147483647 w 184"/>
              <a:gd name="T63" fmla="*/ 2147483647 h 114"/>
              <a:gd name="T64" fmla="*/ 2147483647 w 184"/>
              <a:gd name="T65" fmla="*/ 2147483647 h 114"/>
              <a:gd name="T66" fmla="*/ 2147483647 w 184"/>
              <a:gd name="T67" fmla="*/ 2147483647 h 114"/>
              <a:gd name="T68" fmla="*/ 2147483647 w 184"/>
              <a:gd name="T69" fmla="*/ 2147483647 h 114"/>
              <a:gd name="T70" fmla="*/ 2147483647 w 184"/>
              <a:gd name="T71" fmla="*/ 2147483647 h 114"/>
              <a:gd name="T72" fmla="*/ 2147483647 w 184"/>
              <a:gd name="T73" fmla="*/ 2147483647 h 114"/>
              <a:gd name="T74" fmla="*/ 2147483647 w 184"/>
              <a:gd name="T75" fmla="*/ 2147483647 h 114"/>
              <a:gd name="T76" fmla="*/ 2147483647 w 184"/>
              <a:gd name="T77" fmla="*/ 2147483647 h 114"/>
              <a:gd name="T78" fmla="*/ 2147483647 w 184"/>
              <a:gd name="T79" fmla="*/ 2147483647 h 114"/>
              <a:gd name="T80" fmla="*/ 2147483647 w 184"/>
              <a:gd name="T81" fmla="*/ 2147483647 h 114"/>
              <a:gd name="T82" fmla="*/ 2147483647 w 184"/>
              <a:gd name="T83" fmla="*/ 2147483647 h 114"/>
              <a:gd name="T84" fmla="*/ 0 w 184"/>
              <a:gd name="T85" fmla="*/ 2147483647 h 114"/>
              <a:gd name="T86" fmla="*/ 0 w 184"/>
              <a:gd name="T87" fmla="*/ 2147483647 h 114"/>
              <a:gd name="T88" fmla="*/ 2147483647 w 184"/>
              <a:gd name="T89" fmla="*/ 2147483647 h 114"/>
              <a:gd name="T90" fmla="*/ 2147483647 w 184"/>
              <a:gd name="T91" fmla="*/ 2147483647 h 114"/>
              <a:gd name="T92" fmla="*/ 2147483647 w 184"/>
              <a:gd name="T93" fmla="*/ 2147483647 h 114"/>
              <a:gd name="T94" fmla="*/ 2147483647 w 184"/>
              <a:gd name="T95" fmla="*/ 2147483647 h 114"/>
              <a:gd name="T96" fmla="*/ 2147483647 w 184"/>
              <a:gd name="T97" fmla="*/ 2147483647 h 114"/>
              <a:gd name="T98" fmla="*/ 2147483647 w 184"/>
              <a:gd name="T99" fmla="*/ 2147483647 h 114"/>
              <a:gd name="T100" fmla="*/ 2147483647 w 184"/>
              <a:gd name="T101" fmla="*/ 2147483647 h 114"/>
              <a:gd name="T102" fmla="*/ 2147483647 w 184"/>
              <a:gd name="T103" fmla="*/ 2147483647 h 114"/>
              <a:gd name="T104" fmla="*/ 2147483647 w 184"/>
              <a:gd name="T105" fmla="*/ 2147483647 h 114"/>
              <a:gd name="T106" fmla="*/ 2147483647 w 18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4"/>
              <a:gd name="T163" fmla="*/ 0 h 114"/>
              <a:gd name="T164" fmla="*/ 184 w 184"/>
              <a:gd name="T165" fmla="*/ 114 h 11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4" h="114">
                <a:moveTo>
                  <a:pt x="110" y="42"/>
                </a:moveTo>
                <a:lnTo>
                  <a:pt x="120" y="32"/>
                </a:lnTo>
                <a:lnTo>
                  <a:pt x="132" y="24"/>
                </a:lnTo>
                <a:lnTo>
                  <a:pt x="138" y="22"/>
                </a:lnTo>
                <a:lnTo>
                  <a:pt x="144" y="18"/>
                </a:lnTo>
                <a:lnTo>
                  <a:pt x="154" y="6"/>
                </a:lnTo>
                <a:lnTo>
                  <a:pt x="162" y="2"/>
                </a:lnTo>
                <a:lnTo>
                  <a:pt x="166" y="0"/>
                </a:lnTo>
                <a:lnTo>
                  <a:pt x="172" y="2"/>
                </a:lnTo>
                <a:lnTo>
                  <a:pt x="168" y="6"/>
                </a:lnTo>
                <a:lnTo>
                  <a:pt x="166" y="14"/>
                </a:lnTo>
                <a:lnTo>
                  <a:pt x="172" y="12"/>
                </a:lnTo>
                <a:lnTo>
                  <a:pt x="176" y="10"/>
                </a:lnTo>
                <a:lnTo>
                  <a:pt x="184" y="6"/>
                </a:lnTo>
                <a:lnTo>
                  <a:pt x="184" y="16"/>
                </a:lnTo>
                <a:lnTo>
                  <a:pt x="178" y="18"/>
                </a:lnTo>
                <a:lnTo>
                  <a:pt x="176" y="22"/>
                </a:lnTo>
                <a:lnTo>
                  <a:pt x="172" y="28"/>
                </a:lnTo>
                <a:lnTo>
                  <a:pt x="168" y="32"/>
                </a:lnTo>
                <a:lnTo>
                  <a:pt x="164" y="34"/>
                </a:lnTo>
                <a:lnTo>
                  <a:pt x="158" y="36"/>
                </a:lnTo>
                <a:lnTo>
                  <a:pt x="140" y="46"/>
                </a:lnTo>
                <a:lnTo>
                  <a:pt x="132" y="52"/>
                </a:lnTo>
                <a:lnTo>
                  <a:pt x="130" y="54"/>
                </a:lnTo>
                <a:lnTo>
                  <a:pt x="128" y="56"/>
                </a:lnTo>
                <a:lnTo>
                  <a:pt x="128" y="60"/>
                </a:lnTo>
                <a:lnTo>
                  <a:pt x="122" y="64"/>
                </a:lnTo>
                <a:lnTo>
                  <a:pt x="114" y="64"/>
                </a:lnTo>
                <a:lnTo>
                  <a:pt x="102" y="66"/>
                </a:lnTo>
                <a:lnTo>
                  <a:pt x="94" y="70"/>
                </a:lnTo>
                <a:lnTo>
                  <a:pt x="86" y="78"/>
                </a:lnTo>
                <a:lnTo>
                  <a:pt x="74" y="90"/>
                </a:lnTo>
                <a:lnTo>
                  <a:pt x="70" y="94"/>
                </a:lnTo>
                <a:lnTo>
                  <a:pt x="66" y="98"/>
                </a:lnTo>
                <a:lnTo>
                  <a:pt x="54" y="100"/>
                </a:lnTo>
                <a:lnTo>
                  <a:pt x="50" y="104"/>
                </a:lnTo>
                <a:lnTo>
                  <a:pt x="42" y="110"/>
                </a:lnTo>
                <a:lnTo>
                  <a:pt x="36" y="112"/>
                </a:lnTo>
                <a:lnTo>
                  <a:pt x="28" y="114"/>
                </a:lnTo>
                <a:lnTo>
                  <a:pt x="20" y="112"/>
                </a:lnTo>
                <a:lnTo>
                  <a:pt x="10" y="108"/>
                </a:lnTo>
                <a:lnTo>
                  <a:pt x="2" y="102"/>
                </a:lnTo>
                <a:lnTo>
                  <a:pt x="0" y="100"/>
                </a:lnTo>
                <a:lnTo>
                  <a:pt x="0" y="96"/>
                </a:lnTo>
                <a:lnTo>
                  <a:pt x="8" y="90"/>
                </a:lnTo>
                <a:lnTo>
                  <a:pt x="20" y="84"/>
                </a:lnTo>
                <a:lnTo>
                  <a:pt x="30" y="78"/>
                </a:lnTo>
                <a:lnTo>
                  <a:pt x="40" y="72"/>
                </a:lnTo>
                <a:lnTo>
                  <a:pt x="62" y="60"/>
                </a:lnTo>
                <a:lnTo>
                  <a:pt x="68" y="58"/>
                </a:lnTo>
                <a:lnTo>
                  <a:pt x="72" y="58"/>
                </a:lnTo>
                <a:lnTo>
                  <a:pt x="82" y="58"/>
                </a:lnTo>
                <a:lnTo>
                  <a:pt x="96" y="52"/>
                </a:lnTo>
                <a:lnTo>
                  <a:pt x="110" y="4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38" name="Freeform 282"/>
          <p:cNvSpPr/>
          <p:nvPr/>
        </p:nvSpPr>
        <p:spPr bwMode="auto">
          <a:xfrm>
            <a:off x="8455025" y="3603625"/>
            <a:ext cx="130175" cy="166688"/>
          </a:xfrm>
          <a:custGeom>
            <a:avLst/>
            <a:gdLst>
              <a:gd name="T0" fmla="*/ 2147483647 w 106"/>
              <a:gd name="T1" fmla="*/ 2147483647 h 132"/>
              <a:gd name="T2" fmla="*/ 0 w 106"/>
              <a:gd name="T3" fmla="*/ 2147483647 h 132"/>
              <a:gd name="T4" fmla="*/ 2147483647 w 106"/>
              <a:gd name="T5" fmla="*/ 2147483647 h 132"/>
              <a:gd name="T6" fmla="*/ 2147483647 w 106"/>
              <a:gd name="T7" fmla="*/ 2147483647 h 132"/>
              <a:gd name="T8" fmla="*/ 2147483647 w 106"/>
              <a:gd name="T9" fmla="*/ 2147483647 h 132"/>
              <a:gd name="T10" fmla="*/ 2147483647 w 106"/>
              <a:gd name="T11" fmla="*/ 2147483647 h 132"/>
              <a:gd name="T12" fmla="*/ 2147483647 w 106"/>
              <a:gd name="T13" fmla="*/ 2147483647 h 132"/>
              <a:gd name="T14" fmla="*/ 2147483647 w 106"/>
              <a:gd name="T15" fmla="*/ 2147483647 h 132"/>
              <a:gd name="T16" fmla="*/ 2147483647 w 106"/>
              <a:gd name="T17" fmla="*/ 2147483647 h 132"/>
              <a:gd name="T18" fmla="*/ 2147483647 w 106"/>
              <a:gd name="T19" fmla="*/ 2147483647 h 132"/>
              <a:gd name="T20" fmla="*/ 2147483647 w 106"/>
              <a:gd name="T21" fmla="*/ 2147483647 h 132"/>
              <a:gd name="T22" fmla="*/ 2147483647 w 106"/>
              <a:gd name="T23" fmla="*/ 2147483647 h 132"/>
              <a:gd name="T24" fmla="*/ 2147483647 w 106"/>
              <a:gd name="T25" fmla="*/ 2147483647 h 132"/>
              <a:gd name="T26" fmla="*/ 2147483647 w 106"/>
              <a:gd name="T27" fmla="*/ 2147483647 h 132"/>
              <a:gd name="T28" fmla="*/ 2147483647 w 106"/>
              <a:gd name="T29" fmla="*/ 2147483647 h 132"/>
              <a:gd name="T30" fmla="*/ 2147483647 w 106"/>
              <a:gd name="T31" fmla="*/ 2147483647 h 132"/>
              <a:gd name="T32" fmla="*/ 2147483647 w 106"/>
              <a:gd name="T33" fmla="*/ 2147483647 h 132"/>
              <a:gd name="T34" fmla="*/ 2147483647 w 106"/>
              <a:gd name="T35" fmla="*/ 0 h 132"/>
              <a:gd name="T36" fmla="*/ 2147483647 w 106"/>
              <a:gd name="T37" fmla="*/ 2147483647 h 132"/>
              <a:gd name="T38" fmla="*/ 2147483647 w 106"/>
              <a:gd name="T39" fmla="*/ 2147483647 h 132"/>
              <a:gd name="T40" fmla="*/ 2147483647 w 106"/>
              <a:gd name="T41" fmla="*/ 2147483647 h 132"/>
              <a:gd name="T42" fmla="*/ 2147483647 w 106"/>
              <a:gd name="T43" fmla="*/ 2147483647 h 132"/>
              <a:gd name="T44" fmla="*/ 2147483647 w 106"/>
              <a:gd name="T45" fmla="*/ 2147483647 h 132"/>
              <a:gd name="T46" fmla="*/ 2147483647 w 106"/>
              <a:gd name="T47" fmla="*/ 2147483647 h 132"/>
              <a:gd name="T48" fmla="*/ 2147483647 w 106"/>
              <a:gd name="T49" fmla="*/ 2147483647 h 132"/>
              <a:gd name="T50" fmla="*/ 2147483647 w 106"/>
              <a:gd name="T51" fmla="*/ 2147483647 h 132"/>
              <a:gd name="T52" fmla="*/ 2147483647 w 106"/>
              <a:gd name="T53" fmla="*/ 2147483647 h 132"/>
              <a:gd name="T54" fmla="*/ 2147483647 w 106"/>
              <a:gd name="T55" fmla="*/ 2147483647 h 132"/>
              <a:gd name="T56" fmla="*/ 2147483647 w 106"/>
              <a:gd name="T57" fmla="*/ 2147483647 h 132"/>
              <a:gd name="T58" fmla="*/ 2147483647 w 106"/>
              <a:gd name="T59" fmla="*/ 2147483647 h 132"/>
              <a:gd name="T60" fmla="*/ 2147483647 w 106"/>
              <a:gd name="T61" fmla="*/ 2147483647 h 132"/>
              <a:gd name="T62" fmla="*/ 2147483647 w 106"/>
              <a:gd name="T63" fmla="*/ 2147483647 h 132"/>
              <a:gd name="T64" fmla="*/ 2147483647 w 106"/>
              <a:gd name="T65" fmla="*/ 2147483647 h 132"/>
              <a:gd name="T66" fmla="*/ 2147483647 w 106"/>
              <a:gd name="T67" fmla="*/ 2147483647 h 132"/>
              <a:gd name="T68" fmla="*/ 2147483647 w 106"/>
              <a:gd name="T69" fmla="*/ 2147483647 h 132"/>
              <a:gd name="T70" fmla="*/ 2147483647 w 106"/>
              <a:gd name="T71" fmla="*/ 2147483647 h 132"/>
              <a:gd name="T72" fmla="*/ 2147483647 w 106"/>
              <a:gd name="T73" fmla="*/ 2147483647 h 132"/>
              <a:gd name="T74" fmla="*/ 2147483647 w 106"/>
              <a:gd name="T75" fmla="*/ 2147483647 h 132"/>
              <a:gd name="T76" fmla="*/ 2147483647 w 106"/>
              <a:gd name="T77" fmla="*/ 2147483647 h 132"/>
              <a:gd name="T78" fmla="*/ 2147483647 w 106"/>
              <a:gd name="T79" fmla="*/ 2147483647 h 132"/>
              <a:gd name="T80" fmla="*/ 2147483647 w 106"/>
              <a:gd name="T81" fmla="*/ 2147483647 h 13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6"/>
              <a:gd name="T124" fmla="*/ 0 h 132"/>
              <a:gd name="T125" fmla="*/ 106 w 106"/>
              <a:gd name="T126" fmla="*/ 132 h 13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6" h="132">
                <a:moveTo>
                  <a:pt x="6" y="132"/>
                </a:moveTo>
                <a:lnTo>
                  <a:pt x="2" y="130"/>
                </a:lnTo>
                <a:lnTo>
                  <a:pt x="0" y="126"/>
                </a:lnTo>
                <a:lnTo>
                  <a:pt x="0" y="122"/>
                </a:lnTo>
                <a:lnTo>
                  <a:pt x="2" y="120"/>
                </a:lnTo>
                <a:lnTo>
                  <a:pt x="6" y="120"/>
                </a:lnTo>
                <a:lnTo>
                  <a:pt x="12" y="116"/>
                </a:lnTo>
                <a:lnTo>
                  <a:pt x="18" y="114"/>
                </a:lnTo>
                <a:lnTo>
                  <a:pt x="22" y="110"/>
                </a:lnTo>
                <a:lnTo>
                  <a:pt x="24" y="104"/>
                </a:lnTo>
                <a:lnTo>
                  <a:pt x="16" y="98"/>
                </a:lnTo>
                <a:lnTo>
                  <a:pt x="12" y="94"/>
                </a:lnTo>
                <a:lnTo>
                  <a:pt x="12" y="90"/>
                </a:lnTo>
                <a:lnTo>
                  <a:pt x="14" y="86"/>
                </a:lnTo>
                <a:lnTo>
                  <a:pt x="16" y="84"/>
                </a:lnTo>
                <a:lnTo>
                  <a:pt x="18" y="84"/>
                </a:lnTo>
                <a:lnTo>
                  <a:pt x="20" y="84"/>
                </a:lnTo>
                <a:lnTo>
                  <a:pt x="26" y="84"/>
                </a:lnTo>
                <a:lnTo>
                  <a:pt x="30" y="82"/>
                </a:lnTo>
                <a:lnTo>
                  <a:pt x="34" y="78"/>
                </a:lnTo>
                <a:lnTo>
                  <a:pt x="40" y="70"/>
                </a:lnTo>
                <a:lnTo>
                  <a:pt x="44" y="68"/>
                </a:lnTo>
                <a:lnTo>
                  <a:pt x="48" y="62"/>
                </a:lnTo>
                <a:lnTo>
                  <a:pt x="52" y="54"/>
                </a:lnTo>
                <a:lnTo>
                  <a:pt x="54" y="44"/>
                </a:lnTo>
                <a:lnTo>
                  <a:pt x="58" y="34"/>
                </a:lnTo>
                <a:lnTo>
                  <a:pt x="54" y="32"/>
                </a:lnTo>
                <a:lnTo>
                  <a:pt x="52" y="30"/>
                </a:lnTo>
                <a:lnTo>
                  <a:pt x="52" y="24"/>
                </a:lnTo>
                <a:lnTo>
                  <a:pt x="52" y="22"/>
                </a:lnTo>
                <a:lnTo>
                  <a:pt x="54" y="20"/>
                </a:lnTo>
                <a:lnTo>
                  <a:pt x="52" y="16"/>
                </a:lnTo>
                <a:lnTo>
                  <a:pt x="52" y="14"/>
                </a:lnTo>
                <a:lnTo>
                  <a:pt x="54" y="4"/>
                </a:lnTo>
                <a:lnTo>
                  <a:pt x="56" y="2"/>
                </a:lnTo>
                <a:lnTo>
                  <a:pt x="58" y="0"/>
                </a:lnTo>
                <a:lnTo>
                  <a:pt x="60" y="4"/>
                </a:lnTo>
                <a:lnTo>
                  <a:pt x="64" y="8"/>
                </a:lnTo>
                <a:lnTo>
                  <a:pt x="68" y="14"/>
                </a:lnTo>
                <a:lnTo>
                  <a:pt x="70" y="20"/>
                </a:lnTo>
                <a:lnTo>
                  <a:pt x="70" y="24"/>
                </a:lnTo>
                <a:lnTo>
                  <a:pt x="68" y="26"/>
                </a:lnTo>
                <a:lnTo>
                  <a:pt x="64" y="28"/>
                </a:lnTo>
                <a:lnTo>
                  <a:pt x="62" y="30"/>
                </a:lnTo>
                <a:lnTo>
                  <a:pt x="62" y="34"/>
                </a:lnTo>
                <a:lnTo>
                  <a:pt x="60" y="38"/>
                </a:lnTo>
                <a:lnTo>
                  <a:pt x="58" y="44"/>
                </a:lnTo>
                <a:lnTo>
                  <a:pt x="60" y="46"/>
                </a:lnTo>
                <a:lnTo>
                  <a:pt x="62" y="48"/>
                </a:lnTo>
                <a:lnTo>
                  <a:pt x="66" y="46"/>
                </a:lnTo>
                <a:lnTo>
                  <a:pt x="68" y="44"/>
                </a:lnTo>
                <a:lnTo>
                  <a:pt x="74" y="38"/>
                </a:lnTo>
                <a:lnTo>
                  <a:pt x="74" y="40"/>
                </a:lnTo>
                <a:lnTo>
                  <a:pt x="74" y="44"/>
                </a:lnTo>
                <a:lnTo>
                  <a:pt x="72" y="48"/>
                </a:lnTo>
                <a:lnTo>
                  <a:pt x="70" y="52"/>
                </a:lnTo>
                <a:lnTo>
                  <a:pt x="70" y="56"/>
                </a:lnTo>
                <a:lnTo>
                  <a:pt x="72" y="60"/>
                </a:lnTo>
                <a:lnTo>
                  <a:pt x="76" y="62"/>
                </a:lnTo>
                <a:lnTo>
                  <a:pt x="78" y="64"/>
                </a:lnTo>
                <a:lnTo>
                  <a:pt x="84" y="62"/>
                </a:lnTo>
                <a:lnTo>
                  <a:pt x="88" y="60"/>
                </a:lnTo>
                <a:lnTo>
                  <a:pt x="92" y="58"/>
                </a:lnTo>
                <a:lnTo>
                  <a:pt x="96" y="56"/>
                </a:lnTo>
                <a:lnTo>
                  <a:pt x="102" y="58"/>
                </a:lnTo>
                <a:lnTo>
                  <a:pt x="104" y="60"/>
                </a:lnTo>
                <a:lnTo>
                  <a:pt x="106" y="62"/>
                </a:lnTo>
                <a:lnTo>
                  <a:pt x="104" y="64"/>
                </a:lnTo>
                <a:lnTo>
                  <a:pt x="102" y="68"/>
                </a:lnTo>
                <a:lnTo>
                  <a:pt x="96" y="70"/>
                </a:lnTo>
                <a:lnTo>
                  <a:pt x="80" y="86"/>
                </a:lnTo>
                <a:lnTo>
                  <a:pt x="76" y="88"/>
                </a:lnTo>
                <a:lnTo>
                  <a:pt x="72" y="86"/>
                </a:lnTo>
                <a:lnTo>
                  <a:pt x="68" y="86"/>
                </a:lnTo>
                <a:lnTo>
                  <a:pt x="64" y="86"/>
                </a:lnTo>
                <a:lnTo>
                  <a:pt x="58" y="92"/>
                </a:lnTo>
                <a:lnTo>
                  <a:pt x="54" y="98"/>
                </a:lnTo>
                <a:lnTo>
                  <a:pt x="44" y="108"/>
                </a:lnTo>
                <a:lnTo>
                  <a:pt x="30" y="118"/>
                </a:lnTo>
                <a:lnTo>
                  <a:pt x="18" y="128"/>
                </a:lnTo>
                <a:lnTo>
                  <a:pt x="12" y="130"/>
                </a:lnTo>
                <a:lnTo>
                  <a:pt x="6" y="13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39" name="Freeform 283"/>
          <p:cNvSpPr/>
          <p:nvPr/>
        </p:nvSpPr>
        <p:spPr bwMode="auto">
          <a:xfrm>
            <a:off x="8478838" y="3275013"/>
            <a:ext cx="47625" cy="55562"/>
          </a:xfrm>
          <a:custGeom>
            <a:avLst/>
            <a:gdLst>
              <a:gd name="T0" fmla="*/ 2147483647 w 38"/>
              <a:gd name="T1" fmla="*/ 2147483647 h 44"/>
              <a:gd name="T2" fmla="*/ 2147483647 w 38"/>
              <a:gd name="T3" fmla="*/ 2147483647 h 44"/>
              <a:gd name="T4" fmla="*/ 2147483647 w 38"/>
              <a:gd name="T5" fmla="*/ 2147483647 h 44"/>
              <a:gd name="T6" fmla="*/ 2147483647 w 38"/>
              <a:gd name="T7" fmla="*/ 2147483647 h 44"/>
              <a:gd name="T8" fmla="*/ 2147483647 w 38"/>
              <a:gd name="T9" fmla="*/ 2147483647 h 44"/>
              <a:gd name="T10" fmla="*/ 2147483647 w 38"/>
              <a:gd name="T11" fmla="*/ 2147483647 h 44"/>
              <a:gd name="T12" fmla="*/ 0 w 38"/>
              <a:gd name="T13" fmla="*/ 2147483647 h 44"/>
              <a:gd name="T14" fmla="*/ 0 w 38"/>
              <a:gd name="T15" fmla="*/ 0 h 44"/>
              <a:gd name="T16" fmla="*/ 2147483647 w 38"/>
              <a:gd name="T17" fmla="*/ 2147483647 h 44"/>
              <a:gd name="T18" fmla="*/ 2147483647 w 38"/>
              <a:gd name="T19" fmla="*/ 2147483647 h 44"/>
              <a:gd name="T20" fmla="*/ 2147483647 w 38"/>
              <a:gd name="T21" fmla="*/ 2147483647 h 44"/>
              <a:gd name="T22" fmla="*/ 2147483647 w 38"/>
              <a:gd name="T23" fmla="*/ 2147483647 h 44"/>
              <a:gd name="T24" fmla="*/ 2147483647 w 38"/>
              <a:gd name="T25" fmla="*/ 2147483647 h 44"/>
              <a:gd name="T26" fmla="*/ 2147483647 w 38"/>
              <a:gd name="T27" fmla="*/ 2147483647 h 44"/>
              <a:gd name="T28" fmla="*/ 2147483647 w 38"/>
              <a:gd name="T29" fmla="*/ 2147483647 h 44"/>
              <a:gd name="T30" fmla="*/ 2147483647 w 38"/>
              <a:gd name="T31" fmla="*/ 2147483647 h 44"/>
              <a:gd name="T32" fmla="*/ 2147483647 w 38"/>
              <a:gd name="T33" fmla="*/ 2147483647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44"/>
              <a:gd name="T53" fmla="*/ 38 w 38"/>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44">
                <a:moveTo>
                  <a:pt x="38" y="42"/>
                </a:moveTo>
                <a:lnTo>
                  <a:pt x="36" y="44"/>
                </a:lnTo>
                <a:lnTo>
                  <a:pt x="32" y="42"/>
                </a:lnTo>
                <a:lnTo>
                  <a:pt x="26" y="40"/>
                </a:lnTo>
                <a:lnTo>
                  <a:pt x="14" y="32"/>
                </a:lnTo>
                <a:lnTo>
                  <a:pt x="6" y="20"/>
                </a:lnTo>
                <a:lnTo>
                  <a:pt x="0" y="12"/>
                </a:lnTo>
                <a:lnTo>
                  <a:pt x="0" y="0"/>
                </a:lnTo>
                <a:lnTo>
                  <a:pt x="8" y="4"/>
                </a:lnTo>
                <a:lnTo>
                  <a:pt x="12" y="10"/>
                </a:lnTo>
                <a:lnTo>
                  <a:pt x="16" y="16"/>
                </a:lnTo>
                <a:lnTo>
                  <a:pt x="20" y="22"/>
                </a:lnTo>
                <a:lnTo>
                  <a:pt x="24" y="24"/>
                </a:lnTo>
                <a:lnTo>
                  <a:pt x="28" y="26"/>
                </a:lnTo>
                <a:lnTo>
                  <a:pt x="32" y="28"/>
                </a:lnTo>
                <a:lnTo>
                  <a:pt x="34" y="32"/>
                </a:lnTo>
                <a:lnTo>
                  <a:pt x="38" y="4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40" name="Freeform 284"/>
          <p:cNvSpPr/>
          <p:nvPr/>
        </p:nvSpPr>
        <p:spPr bwMode="auto">
          <a:xfrm>
            <a:off x="8221663" y="2908300"/>
            <a:ext cx="79375" cy="47625"/>
          </a:xfrm>
          <a:custGeom>
            <a:avLst/>
            <a:gdLst>
              <a:gd name="T0" fmla="*/ 2147483647 w 64"/>
              <a:gd name="T1" fmla="*/ 2147483647 h 38"/>
              <a:gd name="T2" fmla="*/ 2147483647 w 64"/>
              <a:gd name="T3" fmla="*/ 2147483647 h 38"/>
              <a:gd name="T4" fmla="*/ 2147483647 w 64"/>
              <a:gd name="T5" fmla="*/ 2147483647 h 38"/>
              <a:gd name="T6" fmla="*/ 2147483647 w 64"/>
              <a:gd name="T7" fmla="*/ 2147483647 h 38"/>
              <a:gd name="T8" fmla="*/ 2147483647 w 64"/>
              <a:gd name="T9" fmla="*/ 2147483647 h 38"/>
              <a:gd name="T10" fmla="*/ 2147483647 w 64"/>
              <a:gd name="T11" fmla="*/ 2147483647 h 38"/>
              <a:gd name="T12" fmla="*/ 0 w 64"/>
              <a:gd name="T13" fmla="*/ 2147483647 h 38"/>
              <a:gd name="T14" fmla="*/ 0 w 64"/>
              <a:gd name="T15" fmla="*/ 2147483647 h 38"/>
              <a:gd name="T16" fmla="*/ 0 w 64"/>
              <a:gd name="T17" fmla="*/ 2147483647 h 38"/>
              <a:gd name="T18" fmla="*/ 2147483647 w 64"/>
              <a:gd name="T19" fmla="*/ 2147483647 h 38"/>
              <a:gd name="T20" fmla="*/ 2147483647 w 64"/>
              <a:gd name="T21" fmla="*/ 2147483647 h 38"/>
              <a:gd name="T22" fmla="*/ 2147483647 w 64"/>
              <a:gd name="T23" fmla="*/ 2147483647 h 38"/>
              <a:gd name="T24" fmla="*/ 2147483647 w 64"/>
              <a:gd name="T25" fmla="*/ 2147483647 h 38"/>
              <a:gd name="T26" fmla="*/ 2147483647 w 64"/>
              <a:gd name="T27" fmla="*/ 2147483647 h 38"/>
              <a:gd name="T28" fmla="*/ 2147483647 w 64"/>
              <a:gd name="T29" fmla="*/ 2147483647 h 38"/>
              <a:gd name="T30" fmla="*/ 2147483647 w 64"/>
              <a:gd name="T31" fmla="*/ 2147483647 h 38"/>
              <a:gd name="T32" fmla="*/ 2147483647 w 64"/>
              <a:gd name="T33" fmla="*/ 2147483647 h 38"/>
              <a:gd name="T34" fmla="*/ 2147483647 w 64"/>
              <a:gd name="T35" fmla="*/ 2147483647 h 38"/>
              <a:gd name="T36" fmla="*/ 2147483647 w 64"/>
              <a:gd name="T37" fmla="*/ 0 h 38"/>
              <a:gd name="T38" fmla="*/ 2147483647 w 64"/>
              <a:gd name="T39" fmla="*/ 0 h 38"/>
              <a:gd name="T40" fmla="*/ 2147483647 w 64"/>
              <a:gd name="T41" fmla="*/ 2147483647 h 38"/>
              <a:gd name="T42" fmla="*/ 2147483647 w 64"/>
              <a:gd name="T43" fmla="*/ 2147483647 h 38"/>
              <a:gd name="T44" fmla="*/ 2147483647 w 64"/>
              <a:gd name="T45" fmla="*/ 2147483647 h 38"/>
              <a:gd name="T46" fmla="*/ 2147483647 w 64"/>
              <a:gd name="T47" fmla="*/ 2147483647 h 38"/>
              <a:gd name="T48" fmla="*/ 2147483647 w 64"/>
              <a:gd name="T49" fmla="*/ 2147483647 h 38"/>
              <a:gd name="T50" fmla="*/ 2147483647 w 64"/>
              <a:gd name="T51" fmla="*/ 2147483647 h 38"/>
              <a:gd name="T52" fmla="*/ 2147483647 w 64"/>
              <a:gd name="T53" fmla="*/ 2147483647 h 38"/>
              <a:gd name="T54" fmla="*/ 2147483647 w 64"/>
              <a:gd name="T55" fmla="*/ 2147483647 h 38"/>
              <a:gd name="T56" fmla="*/ 2147483647 w 64"/>
              <a:gd name="T57" fmla="*/ 2147483647 h 38"/>
              <a:gd name="T58" fmla="*/ 2147483647 w 64"/>
              <a:gd name="T59" fmla="*/ 2147483647 h 38"/>
              <a:gd name="T60" fmla="*/ 2147483647 w 64"/>
              <a:gd name="T61" fmla="*/ 2147483647 h 38"/>
              <a:gd name="T62" fmla="*/ 2147483647 w 64"/>
              <a:gd name="T63" fmla="*/ 2147483647 h 38"/>
              <a:gd name="T64" fmla="*/ 2147483647 w 64"/>
              <a:gd name="T65" fmla="*/ 2147483647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
              <a:gd name="T100" fmla="*/ 0 h 38"/>
              <a:gd name="T101" fmla="*/ 64 w 64"/>
              <a:gd name="T102" fmla="*/ 38 h 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 h="38">
                <a:moveTo>
                  <a:pt x="36" y="38"/>
                </a:moveTo>
                <a:lnTo>
                  <a:pt x="34" y="38"/>
                </a:lnTo>
                <a:lnTo>
                  <a:pt x="30" y="38"/>
                </a:lnTo>
                <a:lnTo>
                  <a:pt x="22" y="38"/>
                </a:lnTo>
                <a:lnTo>
                  <a:pt x="10" y="36"/>
                </a:lnTo>
                <a:lnTo>
                  <a:pt x="2" y="32"/>
                </a:lnTo>
                <a:lnTo>
                  <a:pt x="0" y="28"/>
                </a:lnTo>
                <a:lnTo>
                  <a:pt x="0" y="26"/>
                </a:lnTo>
                <a:lnTo>
                  <a:pt x="0" y="24"/>
                </a:lnTo>
                <a:lnTo>
                  <a:pt x="2" y="22"/>
                </a:lnTo>
                <a:lnTo>
                  <a:pt x="24" y="22"/>
                </a:lnTo>
                <a:lnTo>
                  <a:pt x="28" y="24"/>
                </a:lnTo>
                <a:lnTo>
                  <a:pt x="30" y="24"/>
                </a:lnTo>
                <a:lnTo>
                  <a:pt x="38" y="22"/>
                </a:lnTo>
                <a:lnTo>
                  <a:pt x="42" y="18"/>
                </a:lnTo>
                <a:lnTo>
                  <a:pt x="46" y="14"/>
                </a:lnTo>
                <a:lnTo>
                  <a:pt x="52" y="10"/>
                </a:lnTo>
                <a:lnTo>
                  <a:pt x="52" y="4"/>
                </a:lnTo>
                <a:lnTo>
                  <a:pt x="52" y="0"/>
                </a:lnTo>
                <a:lnTo>
                  <a:pt x="54" y="0"/>
                </a:lnTo>
                <a:lnTo>
                  <a:pt x="56" y="2"/>
                </a:lnTo>
                <a:lnTo>
                  <a:pt x="60" y="4"/>
                </a:lnTo>
                <a:lnTo>
                  <a:pt x="62" y="8"/>
                </a:lnTo>
                <a:lnTo>
                  <a:pt x="64" y="10"/>
                </a:lnTo>
                <a:lnTo>
                  <a:pt x="62" y="12"/>
                </a:lnTo>
                <a:lnTo>
                  <a:pt x="60" y="16"/>
                </a:lnTo>
                <a:lnTo>
                  <a:pt x="58" y="18"/>
                </a:lnTo>
                <a:lnTo>
                  <a:pt x="58" y="20"/>
                </a:lnTo>
                <a:lnTo>
                  <a:pt x="54" y="26"/>
                </a:lnTo>
                <a:lnTo>
                  <a:pt x="46" y="32"/>
                </a:lnTo>
                <a:lnTo>
                  <a:pt x="40" y="36"/>
                </a:lnTo>
                <a:lnTo>
                  <a:pt x="34" y="38"/>
                </a:lnTo>
                <a:lnTo>
                  <a:pt x="36" y="3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41" name="Freeform 285"/>
          <p:cNvSpPr/>
          <p:nvPr/>
        </p:nvSpPr>
        <p:spPr bwMode="auto">
          <a:xfrm>
            <a:off x="7934325" y="2935288"/>
            <a:ext cx="14288" cy="20637"/>
          </a:xfrm>
          <a:custGeom>
            <a:avLst/>
            <a:gdLst>
              <a:gd name="T0" fmla="*/ 2147483647 w 12"/>
              <a:gd name="T1" fmla="*/ 2147483647 h 16"/>
              <a:gd name="T2" fmla="*/ 2147483647 w 12"/>
              <a:gd name="T3" fmla="*/ 2147483647 h 16"/>
              <a:gd name="T4" fmla="*/ 2147483647 w 12"/>
              <a:gd name="T5" fmla="*/ 2147483647 h 16"/>
              <a:gd name="T6" fmla="*/ 2147483647 w 12"/>
              <a:gd name="T7" fmla="*/ 2147483647 h 16"/>
              <a:gd name="T8" fmla="*/ 2147483647 w 12"/>
              <a:gd name="T9" fmla="*/ 2147483647 h 16"/>
              <a:gd name="T10" fmla="*/ 0 w 12"/>
              <a:gd name="T11" fmla="*/ 2147483647 h 16"/>
              <a:gd name="T12" fmla="*/ 2147483647 w 12"/>
              <a:gd name="T13" fmla="*/ 2147483647 h 16"/>
              <a:gd name="T14" fmla="*/ 2147483647 w 12"/>
              <a:gd name="T15" fmla="*/ 0 h 16"/>
              <a:gd name="T16" fmla="*/ 2147483647 w 12"/>
              <a:gd name="T17" fmla="*/ 2147483647 h 16"/>
              <a:gd name="T18" fmla="*/ 2147483647 w 12"/>
              <a:gd name="T19" fmla="*/ 2147483647 h 16"/>
              <a:gd name="T20" fmla="*/ 2147483647 w 12"/>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16"/>
              <a:gd name="T35" fmla="*/ 12 w 12"/>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16">
                <a:moveTo>
                  <a:pt x="12" y="10"/>
                </a:moveTo>
                <a:lnTo>
                  <a:pt x="12" y="14"/>
                </a:lnTo>
                <a:lnTo>
                  <a:pt x="12" y="16"/>
                </a:lnTo>
                <a:lnTo>
                  <a:pt x="6" y="16"/>
                </a:lnTo>
                <a:lnTo>
                  <a:pt x="2" y="14"/>
                </a:lnTo>
                <a:lnTo>
                  <a:pt x="0" y="10"/>
                </a:lnTo>
                <a:lnTo>
                  <a:pt x="2" y="4"/>
                </a:lnTo>
                <a:lnTo>
                  <a:pt x="8" y="0"/>
                </a:lnTo>
                <a:lnTo>
                  <a:pt x="10" y="6"/>
                </a:lnTo>
                <a:lnTo>
                  <a:pt x="10" y="8"/>
                </a:lnTo>
                <a:lnTo>
                  <a:pt x="12" y="1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42" name="Freeform 286"/>
          <p:cNvSpPr/>
          <p:nvPr/>
        </p:nvSpPr>
        <p:spPr bwMode="auto">
          <a:xfrm>
            <a:off x="7870825" y="2973388"/>
            <a:ext cx="14288" cy="23812"/>
          </a:xfrm>
          <a:custGeom>
            <a:avLst/>
            <a:gdLst>
              <a:gd name="T0" fmla="*/ 2147483647 w 12"/>
              <a:gd name="T1" fmla="*/ 2147483647 h 20"/>
              <a:gd name="T2" fmla="*/ 2147483647 w 12"/>
              <a:gd name="T3" fmla="*/ 2147483647 h 20"/>
              <a:gd name="T4" fmla="*/ 2147483647 w 12"/>
              <a:gd name="T5" fmla="*/ 0 h 20"/>
              <a:gd name="T6" fmla="*/ 2147483647 w 12"/>
              <a:gd name="T7" fmla="*/ 2147483647 h 20"/>
              <a:gd name="T8" fmla="*/ 2147483647 w 12"/>
              <a:gd name="T9" fmla="*/ 2147483647 h 20"/>
              <a:gd name="T10" fmla="*/ 2147483647 w 12"/>
              <a:gd name="T11" fmla="*/ 2147483647 h 20"/>
              <a:gd name="T12" fmla="*/ 2147483647 w 12"/>
              <a:gd name="T13" fmla="*/ 2147483647 h 20"/>
              <a:gd name="T14" fmla="*/ 0 w 12"/>
              <a:gd name="T15" fmla="*/ 2147483647 h 20"/>
              <a:gd name="T16" fmla="*/ 0 w 12"/>
              <a:gd name="T17" fmla="*/ 2147483647 h 20"/>
              <a:gd name="T18" fmla="*/ 2147483647 w 12"/>
              <a:gd name="T19" fmla="*/ 2147483647 h 20"/>
              <a:gd name="T20" fmla="*/ 2147483647 w 12"/>
              <a:gd name="T21" fmla="*/ 2147483647 h 20"/>
              <a:gd name="T22" fmla="*/ 2147483647 w 12"/>
              <a:gd name="T23" fmla="*/ 2147483647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20"/>
              <a:gd name="T38" fmla="*/ 12 w 12"/>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20">
                <a:moveTo>
                  <a:pt x="6" y="2"/>
                </a:moveTo>
                <a:lnTo>
                  <a:pt x="8" y="2"/>
                </a:lnTo>
                <a:lnTo>
                  <a:pt x="8" y="0"/>
                </a:lnTo>
                <a:lnTo>
                  <a:pt x="10" y="2"/>
                </a:lnTo>
                <a:lnTo>
                  <a:pt x="12" y="4"/>
                </a:lnTo>
                <a:lnTo>
                  <a:pt x="10" y="6"/>
                </a:lnTo>
                <a:lnTo>
                  <a:pt x="8" y="12"/>
                </a:lnTo>
                <a:lnTo>
                  <a:pt x="0" y="20"/>
                </a:lnTo>
                <a:lnTo>
                  <a:pt x="0" y="10"/>
                </a:lnTo>
                <a:lnTo>
                  <a:pt x="2" y="6"/>
                </a:lnTo>
                <a:lnTo>
                  <a:pt x="4" y="4"/>
                </a:lnTo>
                <a:lnTo>
                  <a:pt x="6" y="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43" name="Freeform 287"/>
          <p:cNvSpPr/>
          <p:nvPr/>
        </p:nvSpPr>
        <p:spPr bwMode="auto">
          <a:xfrm>
            <a:off x="7812088" y="2871788"/>
            <a:ext cx="63500" cy="28575"/>
          </a:xfrm>
          <a:custGeom>
            <a:avLst/>
            <a:gdLst>
              <a:gd name="T0" fmla="*/ 2147483647 w 50"/>
              <a:gd name="T1" fmla="*/ 2147483647 h 22"/>
              <a:gd name="T2" fmla="*/ 2147483647 w 50"/>
              <a:gd name="T3" fmla="*/ 2147483647 h 22"/>
              <a:gd name="T4" fmla="*/ 2147483647 w 50"/>
              <a:gd name="T5" fmla="*/ 2147483647 h 22"/>
              <a:gd name="T6" fmla="*/ 2147483647 w 50"/>
              <a:gd name="T7" fmla="*/ 2147483647 h 22"/>
              <a:gd name="T8" fmla="*/ 2147483647 w 50"/>
              <a:gd name="T9" fmla="*/ 2147483647 h 22"/>
              <a:gd name="T10" fmla="*/ 2147483647 w 50"/>
              <a:gd name="T11" fmla="*/ 2147483647 h 22"/>
              <a:gd name="T12" fmla="*/ 2147483647 w 50"/>
              <a:gd name="T13" fmla="*/ 2147483647 h 22"/>
              <a:gd name="T14" fmla="*/ 2147483647 w 50"/>
              <a:gd name="T15" fmla="*/ 2147483647 h 22"/>
              <a:gd name="T16" fmla="*/ 2147483647 w 50"/>
              <a:gd name="T17" fmla="*/ 2147483647 h 22"/>
              <a:gd name="T18" fmla="*/ 0 w 50"/>
              <a:gd name="T19" fmla="*/ 2147483647 h 22"/>
              <a:gd name="T20" fmla="*/ 2147483647 w 50"/>
              <a:gd name="T21" fmla="*/ 2147483647 h 22"/>
              <a:gd name="T22" fmla="*/ 2147483647 w 50"/>
              <a:gd name="T23" fmla="*/ 2147483647 h 22"/>
              <a:gd name="T24" fmla="*/ 2147483647 w 50"/>
              <a:gd name="T25" fmla="*/ 2147483647 h 22"/>
              <a:gd name="T26" fmla="*/ 2147483647 w 50"/>
              <a:gd name="T27" fmla="*/ 2147483647 h 22"/>
              <a:gd name="T28" fmla="*/ 2147483647 w 50"/>
              <a:gd name="T29" fmla="*/ 0 h 22"/>
              <a:gd name="T30" fmla="*/ 2147483647 w 50"/>
              <a:gd name="T31" fmla="*/ 2147483647 h 22"/>
              <a:gd name="T32" fmla="*/ 2147483647 w 50"/>
              <a:gd name="T33" fmla="*/ 2147483647 h 22"/>
              <a:gd name="T34" fmla="*/ 2147483647 w 50"/>
              <a:gd name="T35" fmla="*/ 0 h 22"/>
              <a:gd name="T36" fmla="*/ 2147483647 w 50"/>
              <a:gd name="T37" fmla="*/ 2147483647 h 22"/>
              <a:gd name="T38" fmla="*/ 2147483647 w 50"/>
              <a:gd name="T39" fmla="*/ 2147483647 h 22"/>
              <a:gd name="T40" fmla="*/ 2147483647 w 50"/>
              <a:gd name="T41" fmla="*/ 2147483647 h 22"/>
              <a:gd name="T42" fmla="*/ 2147483647 w 50"/>
              <a:gd name="T43" fmla="*/ 2147483647 h 22"/>
              <a:gd name="T44" fmla="*/ 2147483647 w 50"/>
              <a:gd name="T45" fmla="*/ 2147483647 h 22"/>
              <a:gd name="T46" fmla="*/ 2147483647 w 50"/>
              <a:gd name="T47" fmla="*/ 2147483647 h 22"/>
              <a:gd name="T48" fmla="*/ 2147483647 w 50"/>
              <a:gd name="T49" fmla="*/ 2147483647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0"/>
              <a:gd name="T76" fmla="*/ 0 h 22"/>
              <a:gd name="T77" fmla="*/ 50 w 50"/>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0" h="22">
                <a:moveTo>
                  <a:pt x="42" y="22"/>
                </a:moveTo>
                <a:lnTo>
                  <a:pt x="40" y="20"/>
                </a:lnTo>
                <a:lnTo>
                  <a:pt x="38" y="16"/>
                </a:lnTo>
                <a:lnTo>
                  <a:pt x="34" y="14"/>
                </a:lnTo>
                <a:lnTo>
                  <a:pt x="30" y="14"/>
                </a:lnTo>
                <a:lnTo>
                  <a:pt x="24" y="12"/>
                </a:lnTo>
                <a:lnTo>
                  <a:pt x="16" y="12"/>
                </a:lnTo>
                <a:lnTo>
                  <a:pt x="10" y="12"/>
                </a:lnTo>
                <a:lnTo>
                  <a:pt x="2" y="12"/>
                </a:lnTo>
                <a:lnTo>
                  <a:pt x="0" y="10"/>
                </a:lnTo>
                <a:lnTo>
                  <a:pt x="8" y="4"/>
                </a:lnTo>
                <a:lnTo>
                  <a:pt x="14" y="4"/>
                </a:lnTo>
                <a:lnTo>
                  <a:pt x="18" y="2"/>
                </a:lnTo>
                <a:lnTo>
                  <a:pt x="24" y="2"/>
                </a:lnTo>
                <a:lnTo>
                  <a:pt x="28" y="0"/>
                </a:lnTo>
                <a:lnTo>
                  <a:pt x="28" y="2"/>
                </a:lnTo>
                <a:lnTo>
                  <a:pt x="30" y="2"/>
                </a:lnTo>
                <a:lnTo>
                  <a:pt x="34" y="0"/>
                </a:lnTo>
                <a:lnTo>
                  <a:pt x="38" y="2"/>
                </a:lnTo>
                <a:lnTo>
                  <a:pt x="44" y="6"/>
                </a:lnTo>
                <a:lnTo>
                  <a:pt x="48" y="10"/>
                </a:lnTo>
                <a:lnTo>
                  <a:pt x="50" y="16"/>
                </a:lnTo>
                <a:lnTo>
                  <a:pt x="48" y="18"/>
                </a:lnTo>
                <a:lnTo>
                  <a:pt x="46" y="20"/>
                </a:lnTo>
                <a:lnTo>
                  <a:pt x="42" y="2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44" name="Freeform 288"/>
          <p:cNvSpPr/>
          <p:nvPr/>
        </p:nvSpPr>
        <p:spPr bwMode="auto">
          <a:xfrm>
            <a:off x="7810500" y="2763838"/>
            <a:ext cx="25400" cy="53975"/>
          </a:xfrm>
          <a:custGeom>
            <a:avLst/>
            <a:gdLst>
              <a:gd name="T0" fmla="*/ 2147483647 w 20"/>
              <a:gd name="T1" fmla="*/ 2147483647 h 42"/>
              <a:gd name="T2" fmla="*/ 2147483647 w 20"/>
              <a:gd name="T3" fmla="*/ 2147483647 h 42"/>
              <a:gd name="T4" fmla="*/ 2147483647 w 20"/>
              <a:gd name="T5" fmla="*/ 2147483647 h 42"/>
              <a:gd name="T6" fmla="*/ 0 w 20"/>
              <a:gd name="T7" fmla="*/ 2147483647 h 42"/>
              <a:gd name="T8" fmla="*/ 2147483647 w 20"/>
              <a:gd name="T9" fmla="*/ 2147483647 h 42"/>
              <a:gd name="T10" fmla="*/ 0 w 20"/>
              <a:gd name="T11" fmla="*/ 0 h 42"/>
              <a:gd name="T12" fmla="*/ 2147483647 w 20"/>
              <a:gd name="T13" fmla="*/ 0 h 42"/>
              <a:gd name="T14" fmla="*/ 2147483647 w 20"/>
              <a:gd name="T15" fmla="*/ 2147483647 h 42"/>
              <a:gd name="T16" fmla="*/ 2147483647 w 20"/>
              <a:gd name="T17" fmla="*/ 2147483647 h 42"/>
              <a:gd name="T18" fmla="*/ 2147483647 w 20"/>
              <a:gd name="T19" fmla="*/ 2147483647 h 42"/>
              <a:gd name="T20" fmla="*/ 2147483647 w 20"/>
              <a:gd name="T21" fmla="*/ 2147483647 h 42"/>
              <a:gd name="T22" fmla="*/ 2147483647 w 20"/>
              <a:gd name="T23" fmla="*/ 2147483647 h 42"/>
              <a:gd name="T24" fmla="*/ 2147483647 w 20"/>
              <a:gd name="T25" fmla="*/ 2147483647 h 42"/>
              <a:gd name="T26" fmla="*/ 2147483647 w 20"/>
              <a:gd name="T27" fmla="*/ 2147483647 h 42"/>
              <a:gd name="T28" fmla="*/ 2147483647 w 20"/>
              <a:gd name="T29" fmla="*/ 2147483647 h 42"/>
              <a:gd name="T30" fmla="*/ 2147483647 w 20"/>
              <a:gd name="T31" fmla="*/ 2147483647 h 42"/>
              <a:gd name="T32" fmla="*/ 2147483647 w 20"/>
              <a:gd name="T33" fmla="*/ 2147483647 h 42"/>
              <a:gd name="T34" fmla="*/ 2147483647 w 20"/>
              <a:gd name="T35" fmla="*/ 2147483647 h 42"/>
              <a:gd name="T36" fmla="*/ 2147483647 w 20"/>
              <a:gd name="T37" fmla="*/ 2147483647 h 42"/>
              <a:gd name="T38" fmla="*/ 2147483647 w 20"/>
              <a:gd name="T39" fmla="*/ 2147483647 h 42"/>
              <a:gd name="T40" fmla="*/ 2147483647 w 20"/>
              <a:gd name="T41" fmla="*/ 2147483647 h 42"/>
              <a:gd name="T42" fmla="*/ 2147483647 w 20"/>
              <a:gd name="T43" fmla="*/ 2147483647 h 42"/>
              <a:gd name="T44" fmla="*/ 2147483647 w 20"/>
              <a:gd name="T45" fmla="*/ 2147483647 h 42"/>
              <a:gd name="T46" fmla="*/ 2147483647 w 20"/>
              <a:gd name="T47" fmla="*/ 2147483647 h 42"/>
              <a:gd name="T48" fmla="*/ 2147483647 w 20"/>
              <a:gd name="T49" fmla="*/ 2147483647 h 42"/>
              <a:gd name="T50" fmla="*/ 2147483647 w 20"/>
              <a:gd name="T51" fmla="*/ 2147483647 h 42"/>
              <a:gd name="T52" fmla="*/ 2147483647 w 20"/>
              <a:gd name="T53" fmla="*/ 2147483647 h 42"/>
              <a:gd name="T54" fmla="*/ 2147483647 w 20"/>
              <a:gd name="T55" fmla="*/ 2147483647 h 42"/>
              <a:gd name="T56" fmla="*/ 2147483647 w 20"/>
              <a:gd name="T57" fmla="*/ 2147483647 h 42"/>
              <a:gd name="T58" fmla="*/ 2147483647 w 20"/>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0"/>
              <a:gd name="T91" fmla="*/ 0 h 42"/>
              <a:gd name="T92" fmla="*/ 20 w 20"/>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0" h="42">
                <a:moveTo>
                  <a:pt x="2" y="22"/>
                </a:moveTo>
                <a:lnTo>
                  <a:pt x="2" y="18"/>
                </a:lnTo>
                <a:lnTo>
                  <a:pt x="2" y="14"/>
                </a:lnTo>
                <a:lnTo>
                  <a:pt x="0" y="10"/>
                </a:lnTo>
                <a:lnTo>
                  <a:pt x="2" y="4"/>
                </a:lnTo>
                <a:lnTo>
                  <a:pt x="0" y="0"/>
                </a:lnTo>
                <a:lnTo>
                  <a:pt x="4" y="0"/>
                </a:lnTo>
                <a:lnTo>
                  <a:pt x="6" y="8"/>
                </a:lnTo>
                <a:lnTo>
                  <a:pt x="4" y="16"/>
                </a:lnTo>
                <a:lnTo>
                  <a:pt x="8" y="16"/>
                </a:lnTo>
                <a:lnTo>
                  <a:pt x="8" y="8"/>
                </a:lnTo>
                <a:lnTo>
                  <a:pt x="16" y="8"/>
                </a:lnTo>
                <a:lnTo>
                  <a:pt x="16" y="12"/>
                </a:lnTo>
                <a:lnTo>
                  <a:pt x="16" y="14"/>
                </a:lnTo>
                <a:lnTo>
                  <a:pt x="14" y="16"/>
                </a:lnTo>
                <a:lnTo>
                  <a:pt x="12" y="18"/>
                </a:lnTo>
                <a:lnTo>
                  <a:pt x="12" y="22"/>
                </a:lnTo>
                <a:lnTo>
                  <a:pt x="20" y="32"/>
                </a:lnTo>
                <a:lnTo>
                  <a:pt x="16" y="32"/>
                </a:lnTo>
                <a:lnTo>
                  <a:pt x="14" y="30"/>
                </a:lnTo>
                <a:lnTo>
                  <a:pt x="12" y="28"/>
                </a:lnTo>
                <a:lnTo>
                  <a:pt x="8" y="28"/>
                </a:lnTo>
                <a:lnTo>
                  <a:pt x="6" y="28"/>
                </a:lnTo>
                <a:lnTo>
                  <a:pt x="4" y="30"/>
                </a:lnTo>
                <a:lnTo>
                  <a:pt x="4" y="34"/>
                </a:lnTo>
                <a:lnTo>
                  <a:pt x="4" y="38"/>
                </a:lnTo>
                <a:lnTo>
                  <a:pt x="6" y="42"/>
                </a:lnTo>
                <a:lnTo>
                  <a:pt x="2" y="40"/>
                </a:lnTo>
                <a:lnTo>
                  <a:pt x="2" y="34"/>
                </a:lnTo>
                <a:lnTo>
                  <a:pt x="2" y="2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45" name="Freeform 289"/>
          <p:cNvSpPr/>
          <p:nvPr/>
        </p:nvSpPr>
        <p:spPr bwMode="auto">
          <a:xfrm>
            <a:off x="7778750" y="2879725"/>
            <a:ext cx="20638" cy="20638"/>
          </a:xfrm>
          <a:custGeom>
            <a:avLst/>
            <a:gdLst>
              <a:gd name="T0" fmla="*/ 2147483647 w 18"/>
              <a:gd name="T1" fmla="*/ 2147483647 h 16"/>
              <a:gd name="T2" fmla="*/ 2147483647 w 18"/>
              <a:gd name="T3" fmla="*/ 2147483647 h 16"/>
              <a:gd name="T4" fmla="*/ 2147483647 w 18"/>
              <a:gd name="T5" fmla="*/ 2147483647 h 16"/>
              <a:gd name="T6" fmla="*/ 2147483647 w 18"/>
              <a:gd name="T7" fmla="*/ 2147483647 h 16"/>
              <a:gd name="T8" fmla="*/ 2147483647 w 18"/>
              <a:gd name="T9" fmla="*/ 2147483647 h 16"/>
              <a:gd name="T10" fmla="*/ 2147483647 w 18"/>
              <a:gd name="T11" fmla="*/ 2147483647 h 16"/>
              <a:gd name="T12" fmla="*/ 2147483647 w 18"/>
              <a:gd name="T13" fmla="*/ 2147483647 h 16"/>
              <a:gd name="T14" fmla="*/ 0 w 18"/>
              <a:gd name="T15" fmla="*/ 2147483647 h 16"/>
              <a:gd name="T16" fmla="*/ 0 w 18"/>
              <a:gd name="T17" fmla="*/ 2147483647 h 16"/>
              <a:gd name="T18" fmla="*/ 2147483647 w 18"/>
              <a:gd name="T19" fmla="*/ 0 h 16"/>
              <a:gd name="T20" fmla="*/ 2147483647 w 18"/>
              <a:gd name="T21" fmla="*/ 2147483647 h 16"/>
              <a:gd name="T22" fmla="*/ 2147483647 w 18"/>
              <a:gd name="T23" fmla="*/ 214748364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6"/>
              <a:gd name="T38" fmla="*/ 18 w 18"/>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6">
                <a:moveTo>
                  <a:pt x="16" y="4"/>
                </a:moveTo>
                <a:lnTo>
                  <a:pt x="18" y="6"/>
                </a:lnTo>
                <a:lnTo>
                  <a:pt x="18" y="10"/>
                </a:lnTo>
                <a:lnTo>
                  <a:pt x="18" y="12"/>
                </a:lnTo>
                <a:lnTo>
                  <a:pt x="16" y="14"/>
                </a:lnTo>
                <a:lnTo>
                  <a:pt x="10" y="16"/>
                </a:lnTo>
                <a:lnTo>
                  <a:pt x="2" y="12"/>
                </a:lnTo>
                <a:lnTo>
                  <a:pt x="0" y="8"/>
                </a:lnTo>
                <a:lnTo>
                  <a:pt x="0" y="4"/>
                </a:lnTo>
                <a:lnTo>
                  <a:pt x="10" y="0"/>
                </a:lnTo>
                <a:lnTo>
                  <a:pt x="18" y="4"/>
                </a:lnTo>
                <a:lnTo>
                  <a:pt x="16" y="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46" name="Freeform 290"/>
          <p:cNvSpPr/>
          <p:nvPr/>
        </p:nvSpPr>
        <p:spPr bwMode="auto">
          <a:xfrm>
            <a:off x="7569200" y="2994025"/>
            <a:ext cx="63500" cy="19050"/>
          </a:xfrm>
          <a:custGeom>
            <a:avLst/>
            <a:gdLst>
              <a:gd name="T0" fmla="*/ 2147483647 w 50"/>
              <a:gd name="T1" fmla="*/ 2147483647 h 16"/>
              <a:gd name="T2" fmla="*/ 2147483647 w 50"/>
              <a:gd name="T3" fmla="*/ 2147483647 h 16"/>
              <a:gd name="T4" fmla="*/ 2147483647 w 50"/>
              <a:gd name="T5" fmla="*/ 2147483647 h 16"/>
              <a:gd name="T6" fmla="*/ 2147483647 w 50"/>
              <a:gd name="T7" fmla="*/ 2147483647 h 16"/>
              <a:gd name="T8" fmla="*/ 2147483647 w 50"/>
              <a:gd name="T9" fmla="*/ 2147483647 h 16"/>
              <a:gd name="T10" fmla="*/ 2147483647 w 50"/>
              <a:gd name="T11" fmla="*/ 2147483647 h 16"/>
              <a:gd name="T12" fmla="*/ 2147483647 w 50"/>
              <a:gd name="T13" fmla="*/ 2147483647 h 16"/>
              <a:gd name="T14" fmla="*/ 2147483647 w 50"/>
              <a:gd name="T15" fmla="*/ 2147483647 h 16"/>
              <a:gd name="T16" fmla="*/ 2147483647 w 50"/>
              <a:gd name="T17" fmla="*/ 2147483647 h 16"/>
              <a:gd name="T18" fmla="*/ 2147483647 w 50"/>
              <a:gd name="T19" fmla="*/ 2147483647 h 16"/>
              <a:gd name="T20" fmla="*/ 2147483647 w 50"/>
              <a:gd name="T21" fmla="*/ 2147483647 h 16"/>
              <a:gd name="T22" fmla="*/ 2147483647 w 50"/>
              <a:gd name="T23" fmla="*/ 2147483647 h 16"/>
              <a:gd name="T24" fmla="*/ 2147483647 w 50"/>
              <a:gd name="T25" fmla="*/ 2147483647 h 16"/>
              <a:gd name="T26" fmla="*/ 0 w 50"/>
              <a:gd name="T27" fmla="*/ 2147483647 h 16"/>
              <a:gd name="T28" fmla="*/ 2147483647 w 50"/>
              <a:gd name="T29" fmla="*/ 2147483647 h 16"/>
              <a:gd name="T30" fmla="*/ 2147483647 w 50"/>
              <a:gd name="T31" fmla="*/ 2147483647 h 16"/>
              <a:gd name="T32" fmla="*/ 2147483647 w 50"/>
              <a:gd name="T33" fmla="*/ 2147483647 h 16"/>
              <a:gd name="T34" fmla="*/ 2147483647 w 50"/>
              <a:gd name="T35" fmla="*/ 2147483647 h 16"/>
              <a:gd name="T36" fmla="*/ 2147483647 w 50"/>
              <a:gd name="T37" fmla="*/ 2147483647 h 16"/>
              <a:gd name="T38" fmla="*/ 2147483647 w 50"/>
              <a:gd name="T39" fmla="*/ 2147483647 h 16"/>
              <a:gd name="T40" fmla="*/ 2147483647 w 50"/>
              <a:gd name="T41" fmla="*/ 2147483647 h 16"/>
              <a:gd name="T42" fmla="*/ 2147483647 w 50"/>
              <a:gd name="T43" fmla="*/ 2147483647 h 16"/>
              <a:gd name="T44" fmla="*/ 2147483647 w 50"/>
              <a:gd name="T45" fmla="*/ 2147483647 h 16"/>
              <a:gd name="T46" fmla="*/ 2147483647 w 50"/>
              <a:gd name="T47" fmla="*/ 2147483647 h 16"/>
              <a:gd name="T48" fmla="*/ 2147483647 w 50"/>
              <a:gd name="T49" fmla="*/ 0 h 16"/>
              <a:gd name="T50" fmla="*/ 2147483647 w 50"/>
              <a:gd name="T51" fmla="*/ 2147483647 h 16"/>
              <a:gd name="T52" fmla="*/ 2147483647 w 50"/>
              <a:gd name="T53" fmla="*/ 2147483647 h 16"/>
              <a:gd name="T54" fmla="*/ 2147483647 w 50"/>
              <a:gd name="T55" fmla="*/ 2147483647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0"/>
              <a:gd name="T85" fmla="*/ 0 h 16"/>
              <a:gd name="T86" fmla="*/ 50 w 50"/>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0" h="16">
                <a:moveTo>
                  <a:pt x="50" y="12"/>
                </a:moveTo>
                <a:lnTo>
                  <a:pt x="48" y="12"/>
                </a:lnTo>
                <a:lnTo>
                  <a:pt x="42" y="12"/>
                </a:lnTo>
                <a:lnTo>
                  <a:pt x="38" y="10"/>
                </a:lnTo>
                <a:lnTo>
                  <a:pt x="34" y="14"/>
                </a:lnTo>
                <a:lnTo>
                  <a:pt x="30" y="16"/>
                </a:lnTo>
                <a:lnTo>
                  <a:pt x="20" y="16"/>
                </a:lnTo>
                <a:lnTo>
                  <a:pt x="16" y="16"/>
                </a:lnTo>
                <a:lnTo>
                  <a:pt x="14" y="14"/>
                </a:lnTo>
                <a:lnTo>
                  <a:pt x="12" y="10"/>
                </a:lnTo>
                <a:lnTo>
                  <a:pt x="8" y="12"/>
                </a:lnTo>
                <a:lnTo>
                  <a:pt x="6" y="14"/>
                </a:lnTo>
                <a:lnTo>
                  <a:pt x="2" y="12"/>
                </a:lnTo>
                <a:lnTo>
                  <a:pt x="0" y="10"/>
                </a:lnTo>
                <a:lnTo>
                  <a:pt x="2" y="6"/>
                </a:lnTo>
                <a:lnTo>
                  <a:pt x="6" y="4"/>
                </a:lnTo>
                <a:lnTo>
                  <a:pt x="10" y="2"/>
                </a:lnTo>
                <a:lnTo>
                  <a:pt x="14" y="2"/>
                </a:lnTo>
                <a:lnTo>
                  <a:pt x="14" y="6"/>
                </a:lnTo>
                <a:lnTo>
                  <a:pt x="32" y="10"/>
                </a:lnTo>
                <a:lnTo>
                  <a:pt x="38" y="10"/>
                </a:lnTo>
                <a:lnTo>
                  <a:pt x="34" y="6"/>
                </a:lnTo>
                <a:lnTo>
                  <a:pt x="32" y="4"/>
                </a:lnTo>
                <a:lnTo>
                  <a:pt x="34" y="2"/>
                </a:lnTo>
                <a:lnTo>
                  <a:pt x="38" y="0"/>
                </a:lnTo>
                <a:lnTo>
                  <a:pt x="42" y="4"/>
                </a:lnTo>
                <a:lnTo>
                  <a:pt x="50" y="8"/>
                </a:lnTo>
                <a:lnTo>
                  <a:pt x="50" y="1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47" name="Freeform 291"/>
          <p:cNvSpPr/>
          <p:nvPr/>
        </p:nvSpPr>
        <p:spPr bwMode="auto">
          <a:xfrm>
            <a:off x="7691438" y="2581275"/>
            <a:ext cx="95250" cy="96838"/>
          </a:xfrm>
          <a:custGeom>
            <a:avLst/>
            <a:gdLst>
              <a:gd name="T0" fmla="*/ 2147483647 w 76"/>
              <a:gd name="T1" fmla="*/ 2147483647 h 78"/>
              <a:gd name="T2" fmla="*/ 2147483647 w 76"/>
              <a:gd name="T3" fmla="*/ 2147483647 h 78"/>
              <a:gd name="T4" fmla="*/ 2147483647 w 76"/>
              <a:gd name="T5" fmla="*/ 2147483647 h 78"/>
              <a:gd name="T6" fmla="*/ 2147483647 w 76"/>
              <a:gd name="T7" fmla="*/ 2147483647 h 78"/>
              <a:gd name="T8" fmla="*/ 2147483647 w 76"/>
              <a:gd name="T9" fmla="*/ 2147483647 h 78"/>
              <a:gd name="T10" fmla="*/ 2147483647 w 76"/>
              <a:gd name="T11" fmla="*/ 2147483647 h 78"/>
              <a:gd name="T12" fmla="*/ 2147483647 w 76"/>
              <a:gd name="T13" fmla="*/ 2147483647 h 78"/>
              <a:gd name="T14" fmla="*/ 2147483647 w 76"/>
              <a:gd name="T15" fmla="*/ 2147483647 h 78"/>
              <a:gd name="T16" fmla="*/ 2147483647 w 76"/>
              <a:gd name="T17" fmla="*/ 2147483647 h 78"/>
              <a:gd name="T18" fmla="*/ 2147483647 w 76"/>
              <a:gd name="T19" fmla="*/ 2147483647 h 78"/>
              <a:gd name="T20" fmla="*/ 2147483647 w 76"/>
              <a:gd name="T21" fmla="*/ 2147483647 h 78"/>
              <a:gd name="T22" fmla="*/ 2147483647 w 76"/>
              <a:gd name="T23" fmla="*/ 2147483647 h 78"/>
              <a:gd name="T24" fmla="*/ 2147483647 w 76"/>
              <a:gd name="T25" fmla="*/ 2147483647 h 78"/>
              <a:gd name="T26" fmla="*/ 2147483647 w 76"/>
              <a:gd name="T27" fmla="*/ 2147483647 h 78"/>
              <a:gd name="T28" fmla="*/ 2147483647 w 76"/>
              <a:gd name="T29" fmla="*/ 2147483647 h 78"/>
              <a:gd name="T30" fmla="*/ 2147483647 w 76"/>
              <a:gd name="T31" fmla="*/ 2147483647 h 78"/>
              <a:gd name="T32" fmla="*/ 0 w 76"/>
              <a:gd name="T33" fmla="*/ 2147483647 h 78"/>
              <a:gd name="T34" fmla="*/ 2147483647 w 76"/>
              <a:gd name="T35" fmla="*/ 2147483647 h 78"/>
              <a:gd name="T36" fmla="*/ 0 w 76"/>
              <a:gd name="T37" fmla="*/ 2147483647 h 78"/>
              <a:gd name="T38" fmla="*/ 2147483647 w 76"/>
              <a:gd name="T39" fmla="*/ 2147483647 h 78"/>
              <a:gd name="T40" fmla="*/ 2147483647 w 76"/>
              <a:gd name="T41" fmla="*/ 2147483647 h 78"/>
              <a:gd name="T42" fmla="*/ 2147483647 w 76"/>
              <a:gd name="T43" fmla="*/ 2147483647 h 78"/>
              <a:gd name="T44" fmla="*/ 2147483647 w 76"/>
              <a:gd name="T45" fmla="*/ 2147483647 h 78"/>
              <a:gd name="T46" fmla="*/ 2147483647 w 76"/>
              <a:gd name="T47" fmla="*/ 2147483647 h 78"/>
              <a:gd name="T48" fmla="*/ 2147483647 w 76"/>
              <a:gd name="T49" fmla="*/ 2147483647 h 78"/>
              <a:gd name="T50" fmla="*/ 2147483647 w 76"/>
              <a:gd name="T51" fmla="*/ 2147483647 h 78"/>
              <a:gd name="T52" fmla="*/ 2147483647 w 76"/>
              <a:gd name="T53" fmla="*/ 2147483647 h 78"/>
              <a:gd name="T54" fmla="*/ 2147483647 w 76"/>
              <a:gd name="T55" fmla="*/ 2147483647 h 78"/>
              <a:gd name="T56" fmla="*/ 2147483647 w 76"/>
              <a:gd name="T57" fmla="*/ 0 h 78"/>
              <a:gd name="T58" fmla="*/ 2147483647 w 76"/>
              <a:gd name="T59" fmla="*/ 2147483647 h 78"/>
              <a:gd name="T60" fmla="*/ 2147483647 w 76"/>
              <a:gd name="T61" fmla="*/ 2147483647 h 78"/>
              <a:gd name="T62" fmla="*/ 2147483647 w 76"/>
              <a:gd name="T63" fmla="*/ 2147483647 h 78"/>
              <a:gd name="T64" fmla="*/ 2147483647 w 76"/>
              <a:gd name="T65" fmla="*/ 2147483647 h 78"/>
              <a:gd name="T66" fmla="*/ 2147483647 w 76"/>
              <a:gd name="T67" fmla="*/ 2147483647 h 78"/>
              <a:gd name="T68" fmla="*/ 2147483647 w 76"/>
              <a:gd name="T69" fmla="*/ 2147483647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
              <a:gd name="T106" fmla="*/ 0 h 78"/>
              <a:gd name="T107" fmla="*/ 76 w 76"/>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 h="78">
                <a:moveTo>
                  <a:pt x="64" y="56"/>
                </a:moveTo>
                <a:lnTo>
                  <a:pt x="60" y="52"/>
                </a:lnTo>
                <a:lnTo>
                  <a:pt x="56" y="54"/>
                </a:lnTo>
                <a:lnTo>
                  <a:pt x="54" y="58"/>
                </a:lnTo>
                <a:lnTo>
                  <a:pt x="56" y="62"/>
                </a:lnTo>
                <a:lnTo>
                  <a:pt x="58" y="64"/>
                </a:lnTo>
                <a:lnTo>
                  <a:pt x="60" y="68"/>
                </a:lnTo>
                <a:lnTo>
                  <a:pt x="62" y="72"/>
                </a:lnTo>
                <a:lnTo>
                  <a:pt x="60" y="78"/>
                </a:lnTo>
                <a:lnTo>
                  <a:pt x="58" y="78"/>
                </a:lnTo>
                <a:lnTo>
                  <a:pt x="54" y="78"/>
                </a:lnTo>
                <a:lnTo>
                  <a:pt x="52" y="78"/>
                </a:lnTo>
                <a:lnTo>
                  <a:pt x="52" y="74"/>
                </a:lnTo>
                <a:lnTo>
                  <a:pt x="48" y="76"/>
                </a:lnTo>
                <a:lnTo>
                  <a:pt x="46" y="76"/>
                </a:lnTo>
                <a:lnTo>
                  <a:pt x="42" y="74"/>
                </a:lnTo>
                <a:lnTo>
                  <a:pt x="36" y="70"/>
                </a:lnTo>
                <a:lnTo>
                  <a:pt x="34" y="62"/>
                </a:lnTo>
                <a:lnTo>
                  <a:pt x="32" y="54"/>
                </a:lnTo>
                <a:lnTo>
                  <a:pt x="34" y="52"/>
                </a:lnTo>
                <a:lnTo>
                  <a:pt x="36" y="50"/>
                </a:lnTo>
                <a:lnTo>
                  <a:pt x="32" y="44"/>
                </a:lnTo>
                <a:lnTo>
                  <a:pt x="24" y="44"/>
                </a:lnTo>
                <a:lnTo>
                  <a:pt x="24" y="48"/>
                </a:lnTo>
                <a:lnTo>
                  <a:pt x="20" y="48"/>
                </a:lnTo>
                <a:lnTo>
                  <a:pt x="18" y="46"/>
                </a:lnTo>
                <a:lnTo>
                  <a:pt x="16" y="48"/>
                </a:lnTo>
                <a:lnTo>
                  <a:pt x="12" y="44"/>
                </a:lnTo>
                <a:lnTo>
                  <a:pt x="10" y="50"/>
                </a:lnTo>
                <a:lnTo>
                  <a:pt x="8" y="56"/>
                </a:lnTo>
                <a:lnTo>
                  <a:pt x="6" y="64"/>
                </a:lnTo>
                <a:lnTo>
                  <a:pt x="4" y="66"/>
                </a:lnTo>
                <a:lnTo>
                  <a:pt x="2" y="68"/>
                </a:lnTo>
                <a:lnTo>
                  <a:pt x="0" y="66"/>
                </a:lnTo>
                <a:lnTo>
                  <a:pt x="0" y="62"/>
                </a:lnTo>
                <a:lnTo>
                  <a:pt x="2" y="54"/>
                </a:lnTo>
                <a:lnTo>
                  <a:pt x="0" y="50"/>
                </a:lnTo>
                <a:lnTo>
                  <a:pt x="0" y="42"/>
                </a:lnTo>
                <a:lnTo>
                  <a:pt x="2" y="34"/>
                </a:lnTo>
                <a:lnTo>
                  <a:pt x="6" y="34"/>
                </a:lnTo>
                <a:lnTo>
                  <a:pt x="10" y="32"/>
                </a:lnTo>
                <a:lnTo>
                  <a:pt x="14" y="28"/>
                </a:lnTo>
                <a:lnTo>
                  <a:pt x="16" y="24"/>
                </a:lnTo>
                <a:lnTo>
                  <a:pt x="18" y="24"/>
                </a:lnTo>
                <a:lnTo>
                  <a:pt x="20" y="22"/>
                </a:lnTo>
                <a:lnTo>
                  <a:pt x="26" y="24"/>
                </a:lnTo>
                <a:lnTo>
                  <a:pt x="28" y="26"/>
                </a:lnTo>
                <a:lnTo>
                  <a:pt x="30" y="28"/>
                </a:lnTo>
                <a:lnTo>
                  <a:pt x="32" y="30"/>
                </a:lnTo>
                <a:lnTo>
                  <a:pt x="36" y="30"/>
                </a:lnTo>
                <a:lnTo>
                  <a:pt x="36" y="26"/>
                </a:lnTo>
                <a:lnTo>
                  <a:pt x="40" y="24"/>
                </a:lnTo>
                <a:lnTo>
                  <a:pt x="42" y="20"/>
                </a:lnTo>
                <a:lnTo>
                  <a:pt x="44" y="18"/>
                </a:lnTo>
                <a:lnTo>
                  <a:pt x="48" y="16"/>
                </a:lnTo>
                <a:lnTo>
                  <a:pt x="52" y="14"/>
                </a:lnTo>
                <a:lnTo>
                  <a:pt x="52" y="6"/>
                </a:lnTo>
                <a:lnTo>
                  <a:pt x="54" y="0"/>
                </a:lnTo>
                <a:lnTo>
                  <a:pt x="58" y="2"/>
                </a:lnTo>
                <a:lnTo>
                  <a:pt x="62" y="6"/>
                </a:lnTo>
                <a:lnTo>
                  <a:pt x="68" y="14"/>
                </a:lnTo>
                <a:lnTo>
                  <a:pt x="70" y="26"/>
                </a:lnTo>
                <a:lnTo>
                  <a:pt x="76" y="50"/>
                </a:lnTo>
                <a:lnTo>
                  <a:pt x="74" y="52"/>
                </a:lnTo>
                <a:lnTo>
                  <a:pt x="72" y="56"/>
                </a:lnTo>
                <a:lnTo>
                  <a:pt x="70" y="62"/>
                </a:lnTo>
                <a:lnTo>
                  <a:pt x="70" y="68"/>
                </a:lnTo>
                <a:lnTo>
                  <a:pt x="68" y="66"/>
                </a:lnTo>
                <a:lnTo>
                  <a:pt x="66" y="60"/>
                </a:lnTo>
                <a:lnTo>
                  <a:pt x="62" y="52"/>
                </a:lnTo>
                <a:lnTo>
                  <a:pt x="64" y="5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48" name="Freeform 292"/>
          <p:cNvSpPr/>
          <p:nvPr/>
        </p:nvSpPr>
        <p:spPr bwMode="auto">
          <a:xfrm>
            <a:off x="7594600" y="2559050"/>
            <a:ext cx="49213" cy="52388"/>
          </a:xfrm>
          <a:custGeom>
            <a:avLst/>
            <a:gdLst>
              <a:gd name="T0" fmla="*/ 2147483647 w 38"/>
              <a:gd name="T1" fmla="*/ 2147483647 h 42"/>
              <a:gd name="T2" fmla="*/ 0 w 38"/>
              <a:gd name="T3" fmla="*/ 2147483647 h 42"/>
              <a:gd name="T4" fmla="*/ 2147483647 w 38"/>
              <a:gd name="T5" fmla="*/ 2147483647 h 42"/>
              <a:gd name="T6" fmla="*/ 2147483647 w 38"/>
              <a:gd name="T7" fmla="*/ 2147483647 h 42"/>
              <a:gd name="T8" fmla="*/ 2147483647 w 38"/>
              <a:gd name="T9" fmla="*/ 2147483647 h 42"/>
              <a:gd name="T10" fmla="*/ 2147483647 w 38"/>
              <a:gd name="T11" fmla="*/ 2147483647 h 42"/>
              <a:gd name="T12" fmla="*/ 2147483647 w 38"/>
              <a:gd name="T13" fmla="*/ 2147483647 h 42"/>
              <a:gd name="T14" fmla="*/ 2147483647 w 38"/>
              <a:gd name="T15" fmla="*/ 2147483647 h 42"/>
              <a:gd name="T16" fmla="*/ 2147483647 w 38"/>
              <a:gd name="T17" fmla="*/ 0 h 42"/>
              <a:gd name="T18" fmla="*/ 2147483647 w 38"/>
              <a:gd name="T19" fmla="*/ 2147483647 h 42"/>
              <a:gd name="T20" fmla="*/ 2147483647 w 38"/>
              <a:gd name="T21" fmla="*/ 2147483647 h 42"/>
              <a:gd name="T22" fmla="*/ 2147483647 w 38"/>
              <a:gd name="T23" fmla="*/ 2147483647 h 42"/>
              <a:gd name="T24" fmla="*/ 2147483647 w 38"/>
              <a:gd name="T25" fmla="*/ 2147483647 h 42"/>
              <a:gd name="T26" fmla="*/ 2147483647 w 38"/>
              <a:gd name="T27" fmla="*/ 2147483647 h 42"/>
              <a:gd name="T28" fmla="*/ 2147483647 w 38"/>
              <a:gd name="T29" fmla="*/ 2147483647 h 42"/>
              <a:gd name="T30" fmla="*/ 2147483647 w 38"/>
              <a:gd name="T31" fmla="*/ 2147483647 h 42"/>
              <a:gd name="T32" fmla="*/ 2147483647 w 38"/>
              <a:gd name="T33" fmla="*/ 2147483647 h 42"/>
              <a:gd name="T34" fmla="*/ 2147483647 w 38"/>
              <a:gd name="T35" fmla="*/ 2147483647 h 42"/>
              <a:gd name="T36" fmla="*/ 2147483647 w 38"/>
              <a:gd name="T37" fmla="*/ 2147483647 h 42"/>
              <a:gd name="T38" fmla="*/ 2147483647 w 38"/>
              <a:gd name="T39" fmla="*/ 2147483647 h 42"/>
              <a:gd name="T40" fmla="*/ 2147483647 w 38"/>
              <a:gd name="T41" fmla="*/ 2147483647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42"/>
              <a:gd name="T65" fmla="*/ 38 w 38"/>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42">
                <a:moveTo>
                  <a:pt x="4" y="42"/>
                </a:moveTo>
                <a:lnTo>
                  <a:pt x="0" y="42"/>
                </a:lnTo>
                <a:lnTo>
                  <a:pt x="2" y="38"/>
                </a:lnTo>
                <a:lnTo>
                  <a:pt x="6" y="34"/>
                </a:lnTo>
                <a:lnTo>
                  <a:pt x="14" y="24"/>
                </a:lnTo>
                <a:lnTo>
                  <a:pt x="24" y="16"/>
                </a:lnTo>
                <a:lnTo>
                  <a:pt x="30" y="8"/>
                </a:lnTo>
                <a:lnTo>
                  <a:pt x="32" y="4"/>
                </a:lnTo>
                <a:lnTo>
                  <a:pt x="34" y="0"/>
                </a:lnTo>
                <a:lnTo>
                  <a:pt x="34" y="4"/>
                </a:lnTo>
                <a:lnTo>
                  <a:pt x="36" y="6"/>
                </a:lnTo>
                <a:lnTo>
                  <a:pt x="38" y="10"/>
                </a:lnTo>
                <a:lnTo>
                  <a:pt x="36" y="12"/>
                </a:lnTo>
                <a:lnTo>
                  <a:pt x="32" y="14"/>
                </a:lnTo>
                <a:lnTo>
                  <a:pt x="32" y="16"/>
                </a:lnTo>
                <a:lnTo>
                  <a:pt x="30" y="18"/>
                </a:lnTo>
                <a:lnTo>
                  <a:pt x="22" y="18"/>
                </a:lnTo>
                <a:lnTo>
                  <a:pt x="20" y="28"/>
                </a:lnTo>
                <a:lnTo>
                  <a:pt x="14" y="36"/>
                </a:lnTo>
                <a:lnTo>
                  <a:pt x="10" y="40"/>
                </a:lnTo>
                <a:lnTo>
                  <a:pt x="4" y="4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49" name="Freeform 293"/>
          <p:cNvSpPr/>
          <p:nvPr/>
        </p:nvSpPr>
        <p:spPr bwMode="auto">
          <a:xfrm>
            <a:off x="7632700" y="2382838"/>
            <a:ext cx="90488" cy="136525"/>
          </a:xfrm>
          <a:custGeom>
            <a:avLst/>
            <a:gdLst>
              <a:gd name="T0" fmla="*/ 2147483647 w 74"/>
              <a:gd name="T1" fmla="*/ 2147483647 h 110"/>
              <a:gd name="T2" fmla="*/ 2147483647 w 74"/>
              <a:gd name="T3" fmla="*/ 2147483647 h 110"/>
              <a:gd name="T4" fmla="*/ 2147483647 w 74"/>
              <a:gd name="T5" fmla="*/ 2147483647 h 110"/>
              <a:gd name="T6" fmla="*/ 2147483647 w 74"/>
              <a:gd name="T7" fmla="*/ 0 h 110"/>
              <a:gd name="T8" fmla="*/ 2147483647 w 74"/>
              <a:gd name="T9" fmla="*/ 2147483647 h 110"/>
              <a:gd name="T10" fmla="*/ 2147483647 w 74"/>
              <a:gd name="T11" fmla="*/ 2147483647 h 110"/>
              <a:gd name="T12" fmla="*/ 2147483647 w 74"/>
              <a:gd name="T13" fmla="*/ 2147483647 h 110"/>
              <a:gd name="T14" fmla="*/ 2147483647 w 74"/>
              <a:gd name="T15" fmla="*/ 2147483647 h 110"/>
              <a:gd name="T16" fmla="*/ 2147483647 w 74"/>
              <a:gd name="T17" fmla="*/ 2147483647 h 110"/>
              <a:gd name="T18" fmla="*/ 2147483647 w 74"/>
              <a:gd name="T19" fmla="*/ 2147483647 h 110"/>
              <a:gd name="T20" fmla="*/ 2147483647 w 74"/>
              <a:gd name="T21" fmla="*/ 2147483647 h 110"/>
              <a:gd name="T22" fmla="*/ 2147483647 w 74"/>
              <a:gd name="T23" fmla="*/ 2147483647 h 110"/>
              <a:gd name="T24" fmla="*/ 2147483647 w 74"/>
              <a:gd name="T25" fmla="*/ 2147483647 h 110"/>
              <a:gd name="T26" fmla="*/ 2147483647 w 74"/>
              <a:gd name="T27" fmla="*/ 2147483647 h 110"/>
              <a:gd name="T28" fmla="*/ 2147483647 w 74"/>
              <a:gd name="T29" fmla="*/ 2147483647 h 110"/>
              <a:gd name="T30" fmla="*/ 2147483647 w 74"/>
              <a:gd name="T31" fmla="*/ 2147483647 h 110"/>
              <a:gd name="T32" fmla="*/ 2147483647 w 74"/>
              <a:gd name="T33" fmla="*/ 2147483647 h 110"/>
              <a:gd name="T34" fmla="*/ 2147483647 w 74"/>
              <a:gd name="T35" fmla="*/ 2147483647 h 110"/>
              <a:gd name="T36" fmla="*/ 2147483647 w 74"/>
              <a:gd name="T37" fmla="*/ 2147483647 h 110"/>
              <a:gd name="T38" fmla="*/ 2147483647 w 74"/>
              <a:gd name="T39" fmla="*/ 2147483647 h 110"/>
              <a:gd name="T40" fmla="*/ 2147483647 w 74"/>
              <a:gd name="T41" fmla="*/ 2147483647 h 110"/>
              <a:gd name="T42" fmla="*/ 2147483647 w 74"/>
              <a:gd name="T43" fmla="*/ 2147483647 h 110"/>
              <a:gd name="T44" fmla="*/ 2147483647 w 74"/>
              <a:gd name="T45" fmla="*/ 2147483647 h 110"/>
              <a:gd name="T46" fmla="*/ 2147483647 w 74"/>
              <a:gd name="T47" fmla="*/ 2147483647 h 110"/>
              <a:gd name="T48" fmla="*/ 2147483647 w 74"/>
              <a:gd name="T49" fmla="*/ 2147483647 h 110"/>
              <a:gd name="T50" fmla="*/ 2147483647 w 74"/>
              <a:gd name="T51" fmla="*/ 2147483647 h 110"/>
              <a:gd name="T52" fmla="*/ 2147483647 w 74"/>
              <a:gd name="T53" fmla="*/ 2147483647 h 110"/>
              <a:gd name="T54" fmla="*/ 2147483647 w 74"/>
              <a:gd name="T55" fmla="*/ 2147483647 h 110"/>
              <a:gd name="T56" fmla="*/ 2147483647 w 74"/>
              <a:gd name="T57" fmla="*/ 2147483647 h 110"/>
              <a:gd name="T58" fmla="*/ 2147483647 w 74"/>
              <a:gd name="T59" fmla="*/ 2147483647 h 110"/>
              <a:gd name="T60" fmla="*/ 2147483647 w 74"/>
              <a:gd name="T61" fmla="*/ 2147483647 h 110"/>
              <a:gd name="T62" fmla="*/ 2147483647 w 74"/>
              <a:gd name="T63" fmla="*/ 2147483647 h 110"/>
              <a:gd name="T64" fmla="*/ 2147483647 w 74"/>
              <a:gd name="T65" fmla="*/ 2147483647 h 110"/>
              <a:gd name="T66" fmla="*/ 2147483647 w 74"/>
              <a:gd name="T67" fmla="*/ 2147483647 h 110"/>
              <a:gd name="T68" fmla="*/ 2147483647 w 74"/>
              <a:gd name="T69" fmla="*/ 2147483647 h 110"/>
              <a:gd name="T70" fmla="*/ 2147483647 w 74"/>
              <a:gd name="T71" fmla="*/ 2147483647 h 110"/>
              <a:gd name="T72" fmla="*/ 2147483647 w 74"/>
              <a:gd name="T73" fmla="*/ 2147483647 h 110"/>
              <a:gd name="T74" fmla="*/ 0 w 74"/>
              <a:gd name="T75" fmla="*/ 2147483647 h 110"/>
              <a:gd name="T76" fmla="*/ 2147483647 w 74"/>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4"/>
              <a:gd name="T118" fmla="*/ 0 h 110"/>
              <a:gd name="T119" fmla="*/ 74 w 74"/>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4" h="110">
                <a:moveTo>
                  <a:pt x="4" y="46"/>
                </a:moveTo>
                <a:lnTo>
                  <a:pt x="8" y="38"/>
                </a:lnTo>
                <a:lnTo>
                  <a:pt x="8" y="30"/>
                </a:lnTo>
                <a:lnTo>
                  <a:pt x="6" y="20"/>
                </a:lnTo>
                <a:lnTo>
                  <a:pt x="4" y="12"/>
                </a:lnTo>
                <a:lnTo>
                  <a:pt x="6" y="4"/>
                </a:lnTo>
                <a:lnTo>
                  <a:pt x="8" y="2"/>
                </a:lnTo>
                <a:lnTo>
                  <a:pt x="10" y="0"/>
                </a:lnTo>
                <a:lnTo>
                  <a:pt x="12" y="2"/>
                </a:lnTo>
                <a:lnTo>
                  <a:pt x="14" y="6"/>
                </a:lnTo>
                <a:lnTo>
                  <a:pt x="16" y="10"/>
                </a:lnTo>
                <a:lnTo>
                  <a:pt x="20" y="10"/>
                </a:lnTo>
                <a:lnTo>
                  <a:pt x="22" y="10"/>
                </a:lnTo>
                <a:lnTo>
                  <a:pt x="24" y="8"/>
                </a:lnTo>
                <a:lnTo>
                  <a:pt x="28" y="4"/>
                </a:lnTo>
                <a:lnTo>
                  <a:pt x="28" y="8"/>
                </a:lnTo>
                <a:lnTo>
                  <a:pt x="30" y="12"/>
                </a:lnTo>
                <a:lnTo>
                  <a:pt x="32" y="18"/>
                </a:lnTo>
                <a:lnTo>
                  <a:pt x="34" y="22"/>
                </a:lnTo>
                <a:lnTo>
                  <a:pt x="36" y="30"/>
                </a:lnTo>
                <a:lnTo>
                  <a:pt x="36" y="36"/>
                </a:lnTo>
                <a:lnTo>
                  <a:pt x="36" y="44"/>
                </a:lnTo>
                <a:lnTo>
                  <a:pt x="32" y="48"/>
                </a:lnTo>
                <a:lnTo>
                  <a:pt x="28" y="54"/>
                </a:lnTo>
                <a:lnTo>
                  <a:pt x="26" y="62"/>
                </a:lnTo>
                <a:lnTo>
                  <a:pt x="28" y="70"/>
                </a:lnTo>
                <a:lnTo>
                  <a:pt x="32" y="76"/>
                </a:lnTo>
                <a:lnTo>
                  <a:pt x="36" y="82"/>
                </a:lnTo>
                <a:lnTo>
                  <a:pt x="40" y="86"/>
                </a:lnTo>
                <a:lnTo>
                  <a:pt x="40" y="84"/>
                </a:lnTo>
                <a:lnTo>
                  <a:pt x="42" y="80"/>
                </a:lnTo>
                <a:lnTo>
                  <a:pt x="46" y="80"/>
                </a:lnTo>
                <a:lnTo>
                  <a:pt x="50" y="82"/>
                </a:lnTo>
                <a:lnTo>
                  <a:pt x="54" y="86"/>
                </a:lnTo>
                <a:lnTo>
                  <a:pt x="56" y="90"/>
                </a:lnTo>
                <a:lnTo>
                  <a:pt x="60" y="92"/>
                </a:lnTo>
                <a:lnTo>
                  <a:pt x="62" y="90"/>
                </a:lnTo>
                <a:lnTo>
                  <a:pt x="64" y="88"/>
                </a:lnTo>
                <a:lnTo>
                  <a:pt x="66" y="90"/>
                </a:lnTo>
                <a:lnTo>
                  <a:pt x="64" y="94"/>
                </a:lnTo>
                <a:lnTo>
                  <a:pt x="64" y="96"/>
                </a:lnTo>
                <a:lnTo>
                  <a:pt x="64" y="98"/>
                </a:lnTo>
                <a:lnTo>
                  <a:pt x="66" y="96"/>
                </a:lnTo>
                <a:lnTo>
                  <a:pt x="68" y="100"/>
                </a:lnTo>
                <a:lnTo>
                  <a:pt x="74" y="102"/>
                </a:lnTo>
                <a:lnTo>
                  <a:pt x="74" y="106"/>
                </a:lnTo>
                <a:lnTo>
                  <a:pt x="74" y="110"/>
                </a:lnTo>
                <a:lnTo>
                  <a:pt x="72" y="110"/>
                </a:lnTo>
                <a:lnTo>
                  <a:pt x="70" y="108"/>
                </a:lnTo>
                <a:lnTo>
                  <a:pt x="68" y="106"/>
                </a:lnTo>
                <a:lnTo>
                  <a:pt x="64" y="100"/>
                </a:lnTo>
                <a:lnTo>
                  <a:pt x="60" y="98"/>
                </a:lnTo>
                <a:lnTo>
                  <a:pt x="54" y="94"/>
                </a:lnTo>
                <a:lnTo>
                  <a:pt x="50" y="90"/>
                </a:lnTo>
                <a:lnTo>
                  <a:pt x="48" y="92"/>
                </a:lnTo>
                <a:lnTo>
                  <a:pt x="48" y="96"/>
                </a:lnTo>
                <a:lnTo>
                  <a:pt x="50" y="100"/>
                </a:lnTo>
                <a:lnTo>
                  <a:pt x="44" y="100"/>
                </a:lnTo>
                <a:lnTo>
                  <a:pt x="42" y="94"/>
                </a:lnTo>
                <a:lnTo>
                  <a:pt x="38" y="90"/>
                </a:lnTo>
                <a:lnTo>
                  <a:pt x="34" y="88"/>
                </a:lnTo>
                <a:lnTo>
                  <a:pt x="30" y="90"/>
                </a:lnTo>
                <a:lnTo>
                  <a:pt x="26" y="92"/>
                </a:lnTo>
                <a:lnTo>
                  <a:pt x="22" y="90"/>
                </a:lnTo>
                <a:lnTo>
                  <a:pt x="20" y="88"/>
                </a:lnTo>
                <a:lnTo>
                  <a:pt x="16" y="84"/>
                </a:lnTo>
                <a:lnTo>
                  <a:pt x="18" y="80"/>
                </a:lnTo>
                <a:lnTo>
                  <a:pt x="20" y="76"/>
                </a:lnTo>
                <a:lnTo>
                  <a:pt x="20" y="72"/>
                </a:lnTo>
                <a:lnTo>
                  <a:pt x="16" y="72"/>
                </a:lnTo>
                <a:lnTo>
                  <a:pt x="14" y="74"/>
                </a:lnTo>
                <a:lnTo>
                  <a:pt x="12" y="74"/>
                </a:lnTo>
                <a:lnTo>
                  <a:pt x="6" y="72"/>
                </a:lnTo>
                <a:lnTo>
                  <a:pt x="2" y="70"/>
                </a:lnTo>
                <a:lnTo>
                  <a:pt x="0" y="66"/>
                </a:lnTo>
                <a:lnTo>
                  <a:pt x="0" y="52"/>
                </a:lnTo>
                <a:lnTo>
                  <a:pt x="2" y="46"/>
                </a:lnTo>
                <a:lnTo>
                  <a:pt x="4" y="4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50" name="Freeform 294"/>
          <p:cNvSpPr/>
          <p:nvPr/>
        </p:nvSpPr>
        <p:spPr bwMode="auto">
          <a:xfrm>
            <a:off x="7727950" y="2522538"/>
            <a:ext cx="30163" cy="52387"/>
          </a:xfrm>
          <a:custGeom>
            <a:avLst/>
            <a:gdLst>
              <a:gd name="T0" fmla="*/ 2147483647 w 24"/>
              <a:gd name="T1" fmla="*/ 2147483647 h 42"/>
              <a:gd name="T2" fmla="*/ 2147483647 w 24"/>
              <a:gd name="T3" fmla="*/ 2147483647 h 42"/>
              <a:gd name="T4" fmla="*/ 2147483647 w 24"/>
              <a:gd name="T5" fmla="*/ 2147483647 h 42"/>
              <a:gd name="T6" fmla="*/ 2147483647 w 24"/>
              <a:gd name="T7" fmla="*/ 2147483647 h 42"/>
              <a:gd name="T8" fmla="*/ 2147483647 w 24"/>
              <a:gd name="T9" fmla="*/ 2147483647 h 42"/>
              <a:gd name="T10" fmla="*/ 2147483647 w 24"/>
              <a:gd name="T11" fmla="*/ 2147483647 h 42"/>
              <a:gd name="T12" fmla="*/ 2147483647 w 24"/>
              <a:gd name="T13" fmla="*/ 2147483647 h 42"/>
              <a:gd name="T14" fmla="*/ 2147483647 w 24"/>
              <a:gd name="T15" fmla="*/ 2147483647 h 42"/>
              <a:gd name="T16" fmla="*/ 2147483647 w 24"/>
              <a:gd name="T17" fmla="*/ 2147483647 h 42"/>
              <a:gd name="T18" fmla="*/ 2147483647 w 24"/>
              <a:gd name="T19" fmla="*/ 2147483647 h 42"/>
              <a:gd name="T20" fmla="*/ 2147483647 w 24"/>
              <a:gd name="T21" fmla="*/ 2147483647 h 42"/>
              <a:gd name="T22" fmla="*/ 2147483647 w 24"/>
              <a:gd name="T23" fmla="*/ 2147483647 h 42"/>
              <a:gd name="T24" fmla="*/ 2147483647 w 24"/>
              <a:gd name="T25" fmla="*/ 2147483647 h 42"/>
              <a:gd name="T26" fmla="*/ 2147483647 w 24"/>
              <a:gd name="T27" fmla="*/ 2147483647 h 42"/>
              <a:gd name="T28" fmla="*/ 2147483647 w 24"/>
              <a:gd name="T29" fmla="*/ 2147483647 h 42"/>
              <a:gd name="T30" fmla="*/ 2147483647 w 24"/>
              <a:gd name="T31" fmla="*/ 2147483647 h 42"/>
              <a:gd name="T32" fmla="*/ 2147483647 w 24"/>
              <a:gd name="T33" fmla="*/ 2147483647 h 42"/>
              <a:gd name="T34" fmla="*/ 2147483647 w 24"/>
              <a:gd name="T35" fmla="*/ 2147483647 h 42"/>
              <a:gd name="T36" fmla="*/ 2147483647 w 24"/>
              <a:gd name="T37" fmla="*/ 2147483647 h 42"/>
              <a:gd name="T38" fmla="*/ 2147483647 w 24"/>
              <a:gd name="T39" fmla="*/ 2147483647 h 42"/>
              <a:gd name="T40" fmla="*/ 2147483647 w 24"/>
              <a:gd name="T41" fmla="*/ 2147483647 h 42"/>
              <a:gd name="T42" fmla="*/ 0 w 24"/>
              <a:gd name="T43" fmla="*/ 2147483647 h 42"/>
              <a:gd name="T44" fmla="*/ 2147483647 w 24"/>
              <a:gd name="T45" fmla="*/ 0 h 42"/>
              <a:gd name="T46" fmla="*/ 2147483647 w 24"/>
              <a:gd name="T47" fmla="*/ 0 h 42"/>
              <a:gd name="T48" fmla="*/ 2147483647 w 24"/>
              <a:gd name="T49" fmla="*/ 2147483647 h 42"/>
              <a:gd name="T50" fmla="*/ 2147483647 w 24"/>
              <a:gd name="T51" fmla="*/ 2147483647 h 42"/>
              <a:gd name="T52" fmla="*/ 2147483647 w 24"/>
              <a:gd name="T53" fmla="*/ 2147483647 h 42"/>
              <a:gd name="T54" fmla="*/ 2147483647 w 24"/>
              <a:gd name="T55" fmla="*/ 2147483647 h 42"/>
              <a:gd name="T56" fmla="*/ 2147483647 w 24"/>
              <a:gd name="T57" fmla="*/ 2147483647 h 42"/>
              <a:gd name="T58" fmla="*/ 2147483647 w 24"/>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4"/>
              <a:gd name="T91" fmla="*/ 0 h 42"/>
              <a:gd name="T92" fmla="*/ 24 w 24"/>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4" h="42">
                <a:moveTo>
                  <a:pt x="22" y="28"/>
                </a:moveTo>
                <a:lnTo>
                  <a:pt x="14" y="28"/>
                </a:lnTo>
                <a:lnTo>
                  <a:pt x="14" y="36"/>
                </a:lnTo>
                <a:lnTo>
                  <a:pt x="18" y="40"/>
                </a:lnTo>
                <a:lnTo>
                  <a:pt x="18" y="42"/>
                </a:lnTo>
                <a:lnTo>
                  <a:pt x="14" y="42"/>
                </a:lnTo>
                <a:lnTo>
                  <a:pt x="12" y="42"/>
                </a:lnTo>
                <a:lnTo>
                  <a:pt x="10" y="42"/>
                </a:lnTo>
                <a:lnTo>
                  <a:pt x="10" y="38"/>
                </a:lnTo>
                <a:lnTo>
                  <a:pt x="12" y="36"/>
                </a:lnTo>
                <a:lnTo>
                  <a:pt x="12" y="32"/>
                </a:lnTo>
                <a:lnTo>
                  <a:pt x="8" y="32"/>
                </a:lnTo>
                <a:lnTo>
                  <a:pt x="6" y="30"/>
                </a:lnTo>
                <a:lnTo>
                  <a:pt x="2" y="24"/>
                </a:lnTo>
                <a:lnTo>
                  <a:pt x="2" y="22"/>
                </a:lnTo>
                <a:lnTo>
                  <a:pt x="10" y="22"/>
                </a:lnTo>
                <a:lnTo>
                  <a:pt x="12" y="20"/>
                </a:lnTo>
                <a:lnTo>
                  <a:pt x="14" y="18"/>
                </a:lnTo>
                <a:lnTo>
                  <a:pt x="12" y="14"/>
                </a:lnTo>
                <a:lnTo>
                  <a:pt x="6" y="10"/>
                </a:lnTo>
                <a:lnTo>
                  <a:pt x="2" y="6"/>
                </a:lnTo>
                <a:lnTo>
                  <a:pt x="0" y="2"/>
                </a:lnTo>
                <a:lnTo>
                  <a:pt x="4" y="0"/>
                </a:lnTo>
                <a:lnTo>
                  <a:pt x="12" y="0"/>
                </a:lnTo>
                <a:lnTo>
                  <a:pt x="16" y="2"/>
                </a:lnTo>
                <a:lnTo>
                  <a:pt x="16" y="8"/>
                </a:lnTo>
                <a:lnTo>
                  <a:pt x="20" y="8"/>
                </a:lnTo>
                <a:lnTo>
                  <a:pt x="20" y="16"/>
                </a:lnTo>
                <a:lnTo>
                  <a:pt x="24" y="22"/>
                </a:lnTo>
                <a:lnTo>
                  <a:pt x="22" y="2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51" name="Freeform 295"/>
          <p:cNvSpPr/>
          <p:nvPr/>
        </p:nvSpPr>
        <p:spPr bwMode="auto">
          <a:xfrm>
            <a:off x="7680325" y="2536825"/>
            <a:ext cx="28575" cy="36513"/>
          </a:xfrm>
          <a:custGeom>
            <a:avLst/>
            <a:gdLst>
              <a:gd name="T0" fmla="*/ 2147483647 w 22"/>
              <a:gd name="T1" fmla="*/ 2147483647 h 28"/>
              <a:gd name="T2" fmla="*/ 2147483647 w 22"/>
              <a:gd name="T3" fmla="*/ 2147483647 h 28"/>
              <a:gd name="T4" fmla="*/ 2147483647 w 22"/>
              <a:gd name="T5" fmla="*/ 2147483647 h 28"/>
              <a:gd name="T6" fmla="*/ 2147483647 w 22"/>
              <a:gd name="T7" fmla="*/ 2147483647 h 28"/>
              <a:gd name="T8" fmla="*/ 2147483647 w 22"/>
              <a:gd name="T9" fmla="*/ 2147483647 h 28"/>
              <a:gd name="T10" fmla="*/ 2147483647 w 22"/>
              <a:gd name="T11" fmla="*/ 2147483647 h 28"/>
              <a:gd name="T12" fmla="*/ 2147483647 w 22"/>
              <a:gd name="T13" fmla="*/ 2147483647 h 28"/>
              <a:gd name="T14" fmla="*/ 2147483647 w 22"/>
              <a:gd name="T15" fmla="*/ 2147483647 h 28"/>
              <a:gd name="T16" fmla="*/ 2147483647 w 22"/>
              <a:gd name="T17" fmla="*/ 2147483647 h 28"/>
              <a:gd name="T18" fmla="*/ 0 w 22"/>
              <a:gd name="T19" fmla="*/ 2147483647 h 28"/>
              <a:gd name="T20" fmla="*/ 2147483647 w 22"/>
              <a:gd name="T21" fmla="*/ 2147483647 h 28"/>
              <a:gd name="T22" fmla="*/ 2147483647 w 22"/>
              <a:gd name="T23" fmla="*/ 0 h 28"/>
              <a:gd name="T24" fmla="*/ 2147483647 w 22"/>
              <a:gd name="T25" fmla="*/ 2147483647 h 28"/>
              <a:gd name="T26" fmla="*/ 2147483647 w 22"/>
              <a:gd name="T27" fmla="*/ 2147483647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8"/>
              <a:gd name="T44" fmla="*/ 22 w 22"/>
              <a:gd name="T45" fmla="*/ 28 h 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8">
                <a:moveTo>
                  <a:pt x="10" y="4"/>
                </a:moveTo>
                <a:lnTo>
                  <a:pt x="12" y="4"/>
                </a:lnTo>
                <a:lnTo>
                  <a:pt x="14" y="4"/>
                </a:lnTo>
                <a:lnTo>
                  <a:pt x="20" y="6"/>
                </a:lnTo>
                <a:lnTo>
                  <a:pt x="22" y="10"/>
                </a:lnTo>
                <a:lnTo>
                  <a:pt x="20" y="16"/>
                </a:lnTo>
                <a:lnTo>
                  <a:pt x="14" y="22"/>
                </a:lnTo>
                <a:lnTo>
                  <a:pt x="2" y="28"/>
                </a:lnTo>
                <a:lnTo>
                  <a:pt x="2" y="14"/>
                </a:lnTo>
                <a:lnTo>
                  <a:pt x="0" y="4"/>
                </a:lnTo>
                <a:lnTo>
                  <a:pt x="2" y="2"/>
                </a:lnTo>
                <a:lnTo>
                  <a:pt x="4" y="0"/>
                </a:lnTo>
                <a:lnTo>
                  <a:pt x="8" y="4"/>
                </a:lnTo>
                <a:lnTo>
                  <a:pt x="10" y="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52" name="Freeform 296"/>
          <p:cNvSpPr/>
          <p:nvPr/>
        </p:nvSpPr>
        <p:spPr bwMode="auto">
          <a:xfrm>
            <a:off x="8347075" y="2932113"/>
            <a:ext cx="20638" cy="38100"/>
          </a:xfrm>
          <a:custGeom>
            <a:avLst/>
            <a:gdLst>
              <a:gd name="T0" fmla="*/ 2147483647 w 16"/>
              <a:gd name="T1" fmla="*/ 2147483647 h 30"/>
              <a:gd name="T2" fmla="*/ 2147483647 w 16"/>
              <a:gd name="T3" fmla="*/ 2147483647 h 30"/>
              <a:gd name="T4" fmla="*/ 2147483647 w 16"/>
              <a:gd name="T5" fmla="*/ 2147483647 h 30"/>
              <a:gd name="T6" fmla="*/ 2147483647 w 16"/>
              <a:gd name="T7" fmla="*/ 2147483647 h 30"/>
              <a:gd name="T8" fmla="*/ 2147483647 w 16"/>
              <a:gd name="T9" fmla="*/ 2147483647 h 30"/>
              <a:gd name="T10" fmla="*/ 2147483647 w 16"/>
              <a:gd name="T11" fmla="*/ 2147483647 h 30"/>
              <a:gd name="T12" fmla="*/ 2147483647 w 16"/>
              <a:gd name="T13" fmla="*/ 2147483647 h 30"/>
              <a:gd name="T14" fmla="*/ 2147483647 w 16"/>
              <a:gd name="T15" fmla="*/ 2147483647 h 30"/>
              <a:gd name="T16" fmla="*/ 2147483647 w 16"/>
              <a:gd name="T17" fmla="*/ 2147483647 h 30"/>
              <a:gd name="T18" fmla="*/ 0 w 16"/>
              <a:gd name="T19" fmla="*/ 2147483647 h 30"/>
              <a:gd name="T20" fmla="*/ 0 w 16"/>
              <a:gd name="T21" fmla="*/ 0 h 30"/>
              <a:gd name="T22" fmla="*/ 2147483647 w 16"/>
              <a:gd name="T23" fmla="*/ 2147483647 h 30"/>
              <a:gd name="T24" fmla="*/ 2147483647 w 16"/>
              <a:gd name="T25" fmla="*/ 2147483647 h 30"/>
              <a:gd name="T26" fmla="*/ 2147483647 w 16"/>
              <a:gd name="T27" fmla="*/ 2147483647 h 30"/>
              <a:gd name="T28" fmla="*/ 2147483647 w 16"/>
              <a:gd name="T29" fmla="*/ 2147483647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0"/>
              <a:gd name="T47" fmla="*/ 16 w 16"/>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0">
                <a:moveTo>
                  <a:pt x="16" y="18"/>
                </a:moveTo>
                <a:lnTo>
                  <a:pt x="16" y="24"/>
                </a:lnTo>
                <a:lnTo>
                  <a:pt x="14" y="28"/>
                </a:lnTo>
                <a:lnTo>
                  <a:pt x="12" y="30"/>
                </a:lnTo>
                <a:lnTo>
                  <a:pt x="10" y="30"/>
                </a:lnTo>
                <a:lnTo>
                  <a:pt x="8" y="30"/>
                </a:lnTo>
                <a:lnTo>
                  <a:pt x="6" y="26"/>
                </a:lnTo>
                <a:lnTo>
                  <a:pt x="4" y="18"/>
                </a:lnTo>
                <a:lnTo>
                  <a:pt x="2" y="12"/>
                </a:lnTo>
                <a:lnTo>
                  <a:pt x="0" y="6"/>
                </a:lnTo>
                <a:lnTo>
                  <a:pt x="0" y="0"/>
                </a:lnTo>
                <a:lnTo>
                  <a:pt x="8" y="12"/>
                </a:lnTo>
                <a:lnTo>
                  <a:pt x="10" y="18"/>
                </a:lnTo>
                <a:lnTo>
                  <a:pt x="14" y="18"/>
                </a:lnTo>
                <a:lnTo>
                  <a:pt x="16" y="1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53" name="Freeform 297"/>
          <p:cNvSpPr/>
          <p:nvPr/>
        </p:nvSpPr>
        <p:spPr bwMode="auto">
          <a:xfrm>
            <a:off x="8416925" y="2984500"/>
            <a:ext cx="26988" cy="22225"/>
          </a:xfrm>
          <a:custGeom>
            <a:avLst/>
            <a:gdLst>
              <a:gd name="T0" fmla="*/ 2147483647 w 22"/>
              <a:gd name="T1" fmla="*/ 2147483647 h 16"/>
              <a:gd name="T2" fmla="*/ 2147483647 w 22"/>
              <a:gd name="T3" fmla="*/ 2147483647 h 16"/>
              <a:gd name="T4" fmla="*/ 2147483647 w 22"/>
              <a:gd name="T5" fmla="*/ 2147483647 h 16"/>
              <a:gd name="T6" fmla="*/ 2147483647 w 22"/>
              <a:gd name="T7" fmla="*/ 2147483647 h 16"/>
              <a:gd name="T8" fmla="*/ 2147483647 w 22"/>
              <a:gd name="T9" fmla="*/ 2147483647 h 16"/>
              <a:gd name="T10" fmla="*/ 0 w 22"/>
              <a:gd name="T11" fmla="*/ 2147483647 h 16"/>
              <a:gd name="T12" fmla="*/ 0 w 22"/>
              <a:gd name="T13" fmla="*/ 0 h 16"/>
              <a:gd name="T14" fmla="*/ 2147483647 w 22"/>
              <a:gd name="T15" fmla="*/ 2147483647 h 16"/>
              <a:gd name="T16" fmla="*/ 2147483647 w 22"/>
              <a:gd name="T17" fmla="*/ 2147483647 h 16"/>
              <a:gd name="T18" fmla="*/ 2147483647 w 22"/>
              <a:gd name="T19" fmla="*/ 2147483647 h 16"/>
              <a:gd name="T20" fmla="*/ 2147483647 w 22"/>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16"/>
              <a:gd name="T35" fmla="*/ 22 w 22"/>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16">
                <a:moveTo>
                  <a:pt x="22" y="14"/>
                </a:moveTo>
                <a:lnTo>
                  <a:pt x="20" y="16"/>
                </a:lnTo>
                <a:lnTo>
                  <a:pt x="18" y="16"/>
                </a:lnTo>
                <a:lnTo>
                  <a:pt x="12" y="14"/>
                </a:lnTo>
                <a:lnTo>
                  <a:pt x="6" y="10"/>
                </a:lnTo>
                <a:lnTo>
                  <a:pt x="0" y="2"/>
                </a:lnTo>
                <a:lnTo>
                  <a:pt x="0" y="0"/>
                </a:lnTo>
                <a:lnTo>
                  <a:pt x="6" y="2"/>
                </a:lnTo>
                <a:lnTo>
                  <a:pt x="12" y="4"/>
                </a:lnTo>
                <a:lnTo>
                  <a:pt x="20" y="8"/>
                </a:lnTo>
                <a:lnTo>
                  <a:pt x="22" y="1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54" name="Freeform 298"/>
          <p:cNvSpPr/>
          <p:nvPr/>
        </p:nvSpPr>
        <p:spPr bwMode="auto">
          <a:xfrm>
            <a:off x="8459788" y="3003550"/>
            <a:ext cx="17462" cy="30163"/>
          </a:xfrm>
          <a:custGeom>
            <a:avLst/>
            <a:gdLst>
              <a:gd name="T0" fmla="*/ 2147483647 w 14"/>
              <a:gd name="T1" fmla="*/ 0 h 24"/>
              <a:gd name="T2" fmla="*/ 2147483647 w 14"/>
              <a:gd name="T3" fmla="*/ 2147483647 h 24"/>
              <a:gd name="T4" fmla="*/ 2147483647 w 14"/>
              <a:gd name="T5" fmla="*/ 2147483647 h 24"/>
              <a:gd name="T6" fmla="*/ 2147483647 w 14"/>
              <a:gd name="T7" fmla="*/ 2147483647 h 24"/>
              <a:gd name="T8" fmla="*/ 2147483647 w 14"/>
              <a:gd name="T9" fmla="*/ 2147483647 h 24"/>
              <a:gd name="T10" fmla="*/ 2147483647 w 14"/>
              <a:gd name="T11" fmla="*/ 2147483647 h 24"/>
              <a:gd name="T12" fmla="*/ 2147483647 w 14"/>
              <a:gd name="T13" fmla="*/ 2147483647 h 24"/>
              <a:gd name="T14" fmla="*/ 2147483647 w 14"/>
              <a:gd name="T15" fmla="*/ 2147483647 h 24"/>
              <a:gd name="T16" fmla="*/ 0 w 14"/>
              <a:gd name="T17" fmla="*/ 2147483647 h 24"/>
              <a:gd name="T18" fmla="*/ 0 w 14"/>
              <a:gd name="T19" fmla="*/ 2147483647 h 24"/>
              <a:gd name="T20" fmla="*/ 0 w 14"/>
              <a:gd name="T21" fmla="*/ 2147483647 h 24"/>
              <a:gd name="T22" fmla="*/ 2147483647 w 14"/>
              <a:gd name="T23" fmla="*/ 2147483647 h 24"/>
              <a:gd name="T24" fmla="*/ 2147483647 w 14"/>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
              <a:gd name="T40" fmla="*/ 0 h 24"/>
              <a:gd name="T41" fmla="*/ 14 w 1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 h="24">
                <a:moveTo>
                  <a:pt x="2" y="0"/>
                </a:moveTo>
                <a:lnTo>
                  <a:pt x="6" y="6"/>
                </a:lnTo>
                <a:lnTo>
                  <a:pt x="10" y="12"/>
                </a:lnTo>
                <a:lnTo>
                  <a:pt x="12" y="18"/>
                </a:lnTo>
                <a:lnTo>
                  <a:pt x="14" y="24"/>
                </a:lnTo>
                <a:lnTo>
                  <a:pt x="12" y="24"/>
                </a:lnTo>
                <a:lnTo>
                  <a:pt x="8" y="22"/>
                </a:lnTo>
                <a:lnTo>
                  <a:pt x="2" y="16"/>
                </a:lnTo>
                <a:lnTo>
                  <a:pt x="0" y="12"/>
                </a:lnTo>
                <a:lnTo>
                  <a:pt x="0" y="8"/>
                </a:lnTo>
                <a:lnTo>
                  <a:pt x="0" y="2"/>
                </a:lnTo>
                <a:lnTo>
                  <a:pt x="4" y="2"/>
                </a:lnTo>
                <a:lnTo>
                  <a:pt x="2"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55" name="Freeform 299"/>
          <p:cNvSpPr/>
          <p:nvPr/>
        </p:nvSpPr>
        <p:spPr bwMode="auto">
          <a:xfrm>
            <a:off x="8470900" y="3048000"/>
            <a:ext cx="20638" cy="12700"/>
          </a:xfrm>
          <a:custGeom>
            <a:avLst/>
            <a:gdLst>
              <a:gd name="T0" fmla="*/ 2147483647 w 18"/>
              <a:gd name="T1" fmla="*/ 2147483647 h 10"/>
              <a:gd name="T2" fmla="*/ 2147483647 w 18"/>
              <a:gd name="T3" fmla="*/ 2147483647 h 10"/>
              <a:gd name="T4" fmla="*/ 2147483647 w 18"/>
              <a:gd name="T5" fmla="*/ 2147483647 h 10"/>
              <a:gd name="T6" fmla="*/ 0 w 18"/>
              <a:gd name="T7" fmla="*/ 2147483647 h 10"/>
              <a:gd name="T8" fmla="*/ 0 w 18"/>
              <a:gd name="T9" fmla="*/ 0 h 10"/>
              <a:gd name="T10" fmla="*/ 2147483647 w 18"/>
              <a:gd name="T11" fmla="*/ 0 h 10"/>
              <a:gd name="T12" fmla="*/ 2147483647 w 18"/>
              <a:gd name="T13" fmla="*/ 2147483647 h 10"/>
              <a:gd name="T14" fmla="*/ 2147483647 w 18"/>
              <a:gd name="T15" fmla="*/ 2147483647 h 10"/>
              <a:gd name="T16" fmla="*/ 2147483647 w 18"/>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0"/>
              <a:gd name="T29" fmla="*/ 18 w 18"/>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0">
                <a:moveTo>
                  <a:pt x="18" y="10"/>
                </a:moveTo>
                <a:lnTo>
                  <a:pt x="10" y="10"/>
                </a:lnTo>
                <a:lnTo>
                  <a:pt x="4" y="8"/>
                </a:lnTo>
                <a:lnTo>
                  <a:pt x="0" y="2"/>
                </a:lnTo>
                <a:lnTo>
                  <a:pt x="0" y="0"/>
                </a:lnTo>
                <a:lnTo>
                  <a:pt x="6" y="0"/>
                </a:lnTo>
                <a:lnTo>
                  <a:pt x="12" y="4"/>
                </a:lnTo>
                <a:lnTo>
                  <a:pt x="16" y="6"/>
                </a:lnTo>
                <a:lnTo>
                  <a:pt x="18" y="1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56" name="Freeform 300"/>
          <p:cNvSpPr/>
          <p:nvPr/>
        </p:nvSpPr>
        <p:spPr bwMode="auto">
          <a:xfrm>
            <a:off x="8380413" y="2987675"/>
            <a:ext cx="28575" cy="25400"/>
          </a:xfrm>
          <a:custGeom>
            <a:avLst/>
            <a:gdLst>
              <a:gd name="T0" fmla="*/ 2147483647 w 24"/>
              <a:gd name="T1" fmla="*/ 0 h 20"/>
              <a:gd name="T2" fmla="*/ 2147483647 w 24"/>
              <a:gd name="T3" fmla="*/ 2147483647 h 20"/>
              <a:gd name="T4" fmla="*/ 2147483647 w 24"/>
              <a:gd name="T5" fmla="*/ 2147483647 h 20"/>
              <a:gd name="T6" fmla="*/ 2147483647 w 24"/>
              <a:gd name="T7" fmla="*/ 2147483647 h 20"/>
              <a:gd name="T8" fmla="*/ 2147483647 w 24"/>
              <a:gd name="T9" fmla="*/ 2147483647 h 20"/>
              <a:gd name="T10" fmla="*/ 2147483647 w 24"/>
              <a:gd name="T11" fmla="*/ 2147483647 h 20"/>
              <a:gd name="T12" fmla="*/ 2147483647 w 24"/>
              <a:gd name="T13" fmla="*/ 2147483647 h 20"/>
              <a:gd name="T14" fmla="*/ 2147483647 w 24"/>
              <a:gd name="T15" fmla="*/ 2147483647 h 20"/>
              <a:gd name="T16" fmla="*/ 2147483647 w 24"/>
              <a:gd name="T17" fmla="*/ 2147483647 h 20"/>
              <a:gd name="T18" fmla="*/ 2147483647 w 24"/>
              <a:gd name="T19" fmla="*/ 2147483647 h 20"/>
              <a:gd name="T20" fmla="*/ 2147483647 w 24"/>
              <a:gd name="T21" fmla="*/ 2147483647 h 20"/>
              <a:gd name="T22" fmla="*/ 2147483647 w 24"/>
              <a:gd name="T23" fmla="*/ 2147483647 h 20"/>
              <a:gd name="T24" fmla="*/ 2147483647 w 24"/>
              <a:gd name="T25" fmla="*/ 2147483647 h 20"/>
              <a:gd name="T26" fmla="*/ 2147483647 w 24"/>
              <a:gd name="T27" fmla="*/ 2147483647 h 20"/>
              <a:gd name="T28" fmla="*/ 2147483647 w 24"/>
              <a:gd name="T29" fmla="*/ 2147483647 h 20"/>
              <a:gd name="T30" fmla="*/ 2147483647 w 24"/>
              <a:gd name="T31" fmla="*/ 2147483647 h 20"/>
              <a:gd name="T32" fmla="*/ 0 w 24"/>
              <a:gd name="T33" fmla="*/ 2147483647 h 20"/>
              <a:gd name="T34" fmla="*/ 0 w 24"/>
              <a:gd name="T35" fmla="*/ 0 h 20"/>
              <a:gd name="T36" fmla="*/ 2147483647 w 24"/>
              <a:gd name="T37" fmla="*/ 0 h 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0"/>
              <a:gd name="T59" fmla="*/ 24 w 24"/>
              <a:gd name="T60" fmla="*/ 20 h 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0">
                <a:moveTo>
                  <a:pt x="6" y="0"/>
                </a:moveTo>
                <a:lnTo>
                  <a:pt x="6" y="2"/>
                </a:lnTo>
                <a:lnTo>
                  <a:pt x="8" y="4"/>
                </a:lnTo>
                <a:lnTo>
                  <a:pt x="14" y="8"/>
                </a:lnTo>
                <a:lnTo>
                  <a:pt x="20" y="12"/>
                </a:lnTo>
                <a:lnTo>
                  <a:pt x="24" y="14"/>
                </a:lnTo>
                <a:lnTo>
                  <a:pt x="24" y="16"/>
                </a:lnTo>
                <a:lnTo>
                  <a:pt x="22" y="20"/>
                </a:lnTo>
                <a:lnTo>
                  <a:pt x="20" y="20"/>
                </a:lnTo>
                <a:lnTo>
                  <a:pt x="16" y="18"/>
                </a:lnTo>
                <a:lnTo>
                  <a:pt x="14" y="14"/>
                </a:lnTo>
                <a:lnTo>
                  <a:pt x="10" y="14"/>
                </a:lnTo>
                <a:lnTo>
                  <a:pt x="10" y="12"/>
                </a:lnTo>
                <a:lnTo>
                  <a:pt x="8" y="8"/>
                </a:lnTo>
                <a:lnTo>
                  <a:pt x="6" y="8"/>
                </a:lnTo>
                <a:lnTo>
                  <a:pt x="6" y="4"/>
                </a:lnTo>
                <a:lnTo>
                  <a:pt x="0" y="4"/>
                </a:lnTo>
                <a:lnTo>
                  <a:pt x="0" y="0"/>
                </a:lnTo>
                <a:lnTo>
                  <a:pt x="6"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57" name="Freeform 301"/>
          <p:cNvSpPr/>
          <p:nvPr/>
        </p:nvSpPr>
        <p:spPr bwMode="auto">
          <a:xfrm>
            <a:off x="8561388" y="3179763"/>
            <a:ext cx="15875" cy="12700"/>
          </a:xfrm>
          <a:custGeom>
            <a:avLst/>
            <a:gdLst>
              <a:gd name="T0" fmla="*/ 2147483647 w 12"/>
              <a:gd name="T1" fmla="*/ 2147483647 h 12"/>
              <a:gd name="T2" fmla="*/ 2147483647 w 12"/>
              <a:gd name="T3" fmla="*/ 2147483647 h 12"/>
              <a:gd name="T4" fmla="*/ 2147483647 w 12"/>
              <a:gd name="T5" fmla="*/ 2147483647 h 12"/>
              <a:gd name="T6" fmla="*/ 2147483647 w 12"/>
              <a:gd name="T7" fmla="*/ 2147483647 h 12"/>
              <a:gd name="T8" fmla="*/ 2147483647 w 12"/>
              <a:gd name="T9" fmla="*/ 2147483647 h 12"/>
              <a:gd name="T10" fmla="*/ 0 w 12"/>
              <a:gd name="T11" fmla="*/ 0 h 12"/>
              <a:gd name="T12" fmla="*/ 2147483647 w 12"/>
              <a:gd name="T13" fmla="*/ 0 h 12"/>
              <a:gd name="T14" fmla="*/ 2147483647 w 12"/>
              <a:gd name="T15" fmla="*/ 2147483647 h 12"/>
              <a:gd name="T16" fmla="*/ 2147483647 w 12"/>
              <a:gd name="T17" fmla="*/ 2147483647 h 12"/>
              <a:gd name="T18" fmla="*/ 2147483647 w 12"/>
              <a:gd name="T19" fmla="*/ 2147483647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2"/>
              <a:gd name="T32" fmla="*/ 12 w 12"/>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2">
                <a:moveTo>
                  <a:pt x="12" y="8"/>
                </a:moveTo>
                <a:lnTo>
                  <a:pt x="10" y="10"/>
                </a:lnTo>
                <a:lnTo>
                  <a:pt x="8" y="12"/>
                </a:lnTo>
                <a:lnTo>
                  <a:pt x="4" y="12"/>
                </a:lnTo>
                <a:lnTo>
                  <a:pt x="2" y="8"/>
                </a:lnTo>
                <a:lnTo>
                  <a:pt x="0" y="0"/>
                </a:lnTo>
                <a:lnTo>
                  <a:pt x="2" y="0"/>
                </a:lnTo>
                <a:lnTo>
                  <a:pt x="6" y="2"/>
                </a:lnTo>
                <a:lnTo>
                  <a:pt x="10" y="6"/>
                </a:lnTo>
                <a:lnTo>
                  <a:pt x="12"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58" name="Freeform 302"/>
          <p:cNvSpPr/>
          <p:nvPr/>
        </p:nvSpPr>
        <p:spPr bwMode="auto">
          <a:xfrm>
            <a:off x="8753475" y="3211513"/>
            <a:ext cx="30163" cy="19050"/>
          </a:xfrm>
          <a:custGeom>
            <a:avLst/>
            <a:gdLst>
              <a:gd name="T0" fmla="*/ 2147483647 w 24"/>
              <a:gd name="T1" fmla="*/ 2147483647 h 16"/>
              <a:gd name="T2" fmla="*/ 2147483647 w 24"/>
              <a:gd name="T3" fmla="*/ 2147483647 h 16"/>
              <a:gd name="T4" fmla="*/ 2147483647 w 24"/>
              <a:gd name="T5" fmla="*/ 2147483647 h 16"/>
              <a:gd name="T6" fmla="*/ 2147483647 w 24"/>
              <a:gd name="T7" fmla="*/ 2147483647 h 16"/>
              <a:gd name="T8" fmla="*/ 2147483647 w 24"/>
              <a:gd name="T9" fmla="*/ 2147483647 h 16"/>
              <a:gd name="T10" fmla="*/ 2147483647 w 24"/>
              <a:gd name="T11" fmla="*/ 2147483647 h 16"/>
              <a:gd name="T12" fmla="*/ 2147483647 w 24"/>
              <a:gd name="T13" fmla="*/ 2147483647 h 16"/>
              <a:gd name="T14" fmla="*/ 0 w 24"/>
              <a:gd name="T15" fmla="*/ 2147483647 h 16"/>
              <a:gd name="T16" fmla="*/ 2147483647 w 24"/>
              <a:gd name="T17" fmla="*/ 2147483647 h 16"/>
              <a:gd name="T18" fmla="*/ 2147483647 w 24"/>
              <a:gd name="T19" fmla="*/ 2147483647 h 16"/>
              <a:gd name="T20" fmla="*/ 2147483647 w 24"/>
              <a:gd name="T21" fmla="*/ 2147483647 h 16"/>
              <a:gd name="T22" fmla="*/ 2147483647 w 24"/>
              <a:gd name="T23" fmla="*/ 0 h 16"/>
              <a:gd name="T24" fmla="*/ 2147483647 w 24"/>
              <a:gd name="T25" fmla="*/ 0 h 16"/>
              <a:gd name="T26" fmla="*/ 2147483647 w 24"/>
              <a:gd name="T27" fmla="*/ 2147483647 h 16"/>
              <a:gd name="T28" fmla="*/ 2147483647 w 24"/>
              <a:gd name="T29" fmla="*/ 2147483647 h 16"/>
              <a:gd name="T30" fmla="*/ 2147483647 w 24"/>
              <a:gd name="T31" fmla="*/ 2147483647 h 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16"/>
              <a:gd name="T50" fmla="*/ 24 w 24"/>
              <a:gd name="T51" fmla="*/ 16 h 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16">
                <a:moveTo>
                  <a:pt x="24" y="8"/>
                </a:moveTo>
                <a:lnTo>
                  <a:pt x="22" y="12"/>
                </a:lnTo>
                <a:lnTo>
                  <a:pt x="20" y="14"/>
                </a:lnTo>
                <a:lnTo>
                  <a:pt x="16" y="16"/>
                </a:lnTo>
                <a:lnTo>
                  <a:pt x="12" y="16"/>
                </a:lnTo>
                <a:lnTo>
                  <a:pt x="6" y="14"/>
                </a:lnTo>
                <a:lnTo>
                  <a:pt x="2" y="14"/>
                </a:lnTo>
                <a:lnTo>
                  <a:pt x="0" y="12"/>
                </a:lnTo>
                <a:lnTo>
                  <a:pt x="2" y="8"/>
                </a:lnTo>
                <a:lnTo>
                  <a:pt x="4" y="4"/>
                </a:lnTo>
                <a:lnTo>
                  <a:pt x="8" y="2"/>
                </a:lnTo>
                <a:lnTo>
                  <a:pt x="12" y="0"/>
                </a:lnTo>
                <a:lnTo>
                  <a:pt x="16" y="0"/>
                </a:lnTo>
                <a:lnTo>
                  <a:pt x="20" y="2"/>
                </a:lnTo>
                <a:lnTo>
                  <a:pt x="22" y="4"/>
                </a:lnTo>
                <a:lnTo>
                  <a:pt x="24"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59" name="Freeform 303"/>
          <p:cNvSpPr/>
          <p:nvPr/>
        </p:nvSpPr>
        <p:spPr bwMode="auto">
          <a:xfrm>
            <a:off x="8786813" y="3186113"/>
            <a:ext cx="33337" cy="19050"/>
          </a:xfrm>
          <a:custGeom>
            <a:avLst/>
            <a:gdLst>
              <a:gd name="T0" fmla="*/ 2147483647 w 28"/>
              <a:gd name="T1" fmla="*/ 2147483647 h 14"/>
              <a:gd name="T2" fmla="*/ 2147483647 w 28"/>
              <a:gd name="T3" fmla="*/ 2147483647 h 14"/>
              <a:gd name="T4" fmla="*/ 2147483647 w 28"/>
              <a:gd name="T5" fmla="*/ 2147483647 h 14"/>
              <a:gd name="T6" fmla="*/ 2147483647 w 28"/>
              <a:gd name="T7" fmla="*/ 2147483647 h 14"/>
              <a:gd name="T8" fmla="*/ 2147483647 w 28"/>
              <a:gd name="T9" fmla="*/ 2147483647 h 14"/>
              <a:gd name="T10" fmla="*/ 2147483647 w 28"/>
              <a:gd name="T11" fmla="*/ 2147483647 h 14"/>
              <a:gd name="T12" fmla="*/ 0 w 28"/>
              <a:gd name="T13" fmla="*/ 2147483647 h 14"/>
              <a:gd name="T14" fmla="*/ 0 w 28"/>
              <a:gd name="T15" fmla="*/ 2147483647 h 14"/>
              <a:gd name="T16" fmla="*/ 2147483647 w 28"/>
              <a:gd name="T17" fmla="*/ 2147483647 h 14"/>
              <a:gd name="T18" fmla="*/ 2147483647 w 28"/>
              <a:gd name="T19" fmla="*/ 2147483647 h 14"/>
              <a:gd name="T20" fmla="*/ 2147483647 w 28"/>
              <a:gd name="T21" fmla="*/ 0 h 14"/>
              <a:gd name="T22" fmla="*/ 2147483647 w 28"/>
              <a:gd name="T23" fmla="*/ 0 h 14"/>
              <a:gd name="T24" fmla="*/ 2147483647 w 28"/>
              <a:gd name="T25" fmla="*/ 0 h 14"/>
              <a:gd name="T26" fmla="*/ 2147483647 w 28"/>
              <a:gd name="T27" fmla="*/ 2147483647 h 14"/>
              <a:gd name="T28" fmla="*/ 2147483647 w 28"/>
              <a:gd name="T29" fmla="*/ 2147483647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4"/>
              <a:gd name="T47" fmla="*/ 28 w 28"/>
              <a:gd name="T48" fmla="*/ 14 h 1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4">
                <a:moveTo>
                  <a:pt x="26" y="4"/>
                </a:moveTo>
                <a:lnTo>
                  <a:pt x="22" y="6"/>
                </a:lnTo>
                <a:lnTo>
                  <a:pt x="18" y="10"/>
                </a:lnTo>
                <a:lnTo>
                  <a:pt x="10" y="12"/>
                </a:lnTo>
                <a:lnTo>
                  <a:pt x="6" y="14"/>
                </a:lnTo>
                <a:lnTo>
                  <a:pt x="2" y="12"/>
                </a:lnTo>
                <a:lnTo>
                  <a:pt x="0" y="10"/>
                </a:lnTo>
                <a:lnTo>
                  <a:pt x="0" y="6"/>
                </a:lnTo>
                <a:lnTo>
                  <a:pt x="2" y="6"/>
                </a:lnTo>
                <a:lnTo>
                  <a:pt x="8" y="2"/>
                </a:lnTo>
                <a:lnTo>
                  <a:pt x="14" y="0"/>
                </a:lnTo>
                <a:lnTo>
                  <a:pt x="22" y="0"/>
                </a:lnTo>
                <a:lnTo>
                  <a:pt x="26" y="0"/>
                </a:lnTo>
                <a:lnTo>
                  <a:pt x="28" y="2"/>
                </a:lnTo>
                <a:lnTo>
                  <a:pt x="26" y="4"/>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60" name="Freeform 304"/>
          <p:cNvSpPr/>
          <p:nvPr/>
        </p:nvSpPr>
        <p:spPr bwMode="auto">
          <a:xfrm>
            <a:off x="7635875" y="2768600"/>
            <a:ext cx="123825" cy="171450"/>
          </a:xfrm>
          <a:custGeom>
            <a:avLst/>
            <a:gdLst>
              <a:gd name="T0" fmla="*/ 2147483647 w 100"/>
              <a:gd name="T1" fmla="*/ 2147483647 h 136"/>
              <a:gd name="T2" fmla="*/ 2147483647 w 100"/>
              <a:gd name="T3" fmla="*/ 2147483647 h 136"/>
              <a:gd name="T4" fmla="*/ 2147483647 w 100"/>
              <a:gd name="T5" fmla="*/ 2147483647 h 136"/>
              <a:gd name="T6" fmla="*/ 2147483647 w 100"/>
              <a:gd name="T7" fmla="*/ 2147483647 h 136"/>
              <a:gd name="T8" fmla="*/ 2147483647 w 100"/>
              <a:gd name="T9" fmla="*/ 2147483647 h 136"/>
              <a:gd name="T10" fmla="*/ 2147483647 w 100"/>
              <a:gd name="T11" fmla="*/ 2147483647 h 136"/>
              <a:gd name="T12" fmla="*/ 2147483647 w 100"/>
              <a:gd name="T13" fmla="*/ 2147483647 h 136"/>
              <a:gd name="T14" fmla="*/ 2147483647 w 100"/>
              <a:gd name="T15" fmla="*/ 2147483647 h 136"/>
              <a:gd name="T16" fmla="*/ 2147483647 w 100"/>
              <a:gd name="T17" fmla="*/ 0 h 136"/>
              <a:gd name="T18" fmla="*/ 2147483647 w 100"/>
              <a:gd name="T19" fmla="*/ 2147483647 h 136"/>
              <a:gd name="T20" fmla="*/ 2147483647 w 100"/>
              <a:gd name="T21" fmla="*/ 2147483647 h 136"/>
              <a:gd name="T22" fmla="*/ 2147483647 w 100"/>
              <a:gd name="T23" fmla="*/ 2147483647 h 136"/>
              <a:gd name="T24" fmla="*/ 2147483647 w 100"/>
              <a:gd name="T25" fmla="*/ 2147483647 h 136"/>
              <a:gd name="T26" fmla="*/ 2147483647 w 100"/>
              <a:gd name="T27" fmla="*/ 2147483647 h 136"/>
              <a:gd name="T28" fmla="*/ 2147483647 w 100"/>
              <a:gd name="T29" fmla="*/ 2147483647 h 136"/>
              <a:gd name="T30" fmla="*/ 2147483647 w 100"/>
              <a:gd name="T31" fmla="*/ 2147483647 h 136"/>
              <a:gd name="T32" fmla="*/ 2147483647 w 100"/>
              <a:gd name="T33" fmla="*/ 2147483647 h 136"/>
              <a:gd name="T34" fmla="*/ 2147483647 w 100"/>
              <a:gd name="T35" fmla="*/ 2147483647 h 136"/>
              <a:gd name="T36" fmla="*/ 2147483647 w 100"/>
              <a:gd name="T37" fmla="*/ 2147483647 h 136"/>
              <a:gd name="T38" fmla="*/ 2147483647 w 100"/>
              <a:gd name="T39" fmla="*/ 2147483647 h 136"/>
              <a:gd name="T40" fmla="*/ 2147483647 w 100"/>
              <a:gd name="T41" fmla="*/ 2147483647 h 136"/>
              <a:gd name="T42" fmla="*/ 2147483647 w 100"/>
              <a:gd name="T43" fmla="*/ 2147483647 h 136"/>
              <a:gd name="T44" fmla="*/ 2147483647 w 100"/>
              <a:gd name="T45" fmla="*/ 2147483647 h 136"/>
              <a:gd name="T46" fmla="*/ 2147483647 w 100"/>
              <a:gd name="T47" fmla="*/ 2147483647 h 136"/>
              <a:gd name="T48" fmla="*/ 2147483647 w 100"/>
              <a:gd name="T49" fmla="*/ 2147483647 h 136"/>
              <a:gd name="T50" fmla="*/ 2147483647 w 100"/>
              <a:gd name="T51" fmla="*/ 2147483647 h 136"/>
              <a:gd name="T52" fmla="*/ 2147483647 w 100"/>
              <a:gd name="T53" fmla="*/ 2147483647 h 136"/>
              <a:gd name="T54" fmla="*/ 2147483647 w 100"/>
              <a:gd name="T55" fmla="*/ 2147483647 h 136"/>
              <a:gd name="T56" fmla="*/ 2147483647 w 100"/>
              <a:gd name="T57" fmla="*/ 2147483647 h 136"/>
              <a:gd name="T58" fmla="*/ 2147483647 w 100"/>
              <a:gd name="T59" fmla="*/ 2147483647 h 136"/>
              <a:gd name="T60" fmla="*/ 2147483647 w 100"/>
              <a:gd name="T61" fmla="*/ 2147483647 h 136"/>
              <a:gd name="T62" fmla="*/ 2147483647 w 100"/>
              <a:gd name="T63" fmla="*/ 2147483647 h 136"/>
              <a:gd name="T64" fmla="*/ 2147483647 w 100"/>
              <a:gd name="T65" fmla="*/ 2147483647 h 136"/>
              <a:gd name="T66" fmla="*/ 2147483647 w 100"/>
              <a:gd name="T67" fmla="*/ 2147483647 h 136"/>
              <a:gd name="T68" fmla="*/ 2147483647 w 100"/>
              <a:gd name="T69" fmla="*/ 2147483647 h 136"/>
              <a:gd name="T70" fmla="*/ 2147483647 w 100"/>
              <a:gd name="T71" fmla="*/ 2147483647 h 136"/>
              <a:gd name="T72" fmla="*/ 2147483647 w 100"/>
              <a:gd name="T73" fmla="*/ 2147483647 h 136"/>
              <a:gd name="T74" fmla="*/ 2147483647 w 100"/>
              <a:gd name="T75" fmla="*/ 2147483647 h 136"/>
              <a:gd name="T76" fmla="*/ 2147483647 w 100"/>
              <a:gd name="T77" fmla="*/ 2147483647 h 136"/>
              <a:gd name="T78" fmla="*/ 2147483647 w 100"/>
              <a:gd name="T79" fmla="*/ 2147483647 h 136"/>
              <a:gd name="T80" fmla="*/ 0 w 100"/>
              <a:gd name="T81" fmla="*/ 2147483647 h 136"/>
              <a:gd name="T82" fmla="*/ 2147483647 w 100"/>
              <a:gd name="T83" fmla="*/ 2147483647 h 136"/>
              <a:gd name="T84" fmla="*/ 2147483647 w 100"/>
              <a:gd name="T85" fmla="*/ 2147483647 h 1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36"/>
              <a:gd name="T131" fmla="*/ 100 w 100"/>
              <a:gd name="T132" fmla="*/ 136 h 1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36">
                <a:moveTo>
                  <a:pt x="12" y="46"/>
                </a:moveTo>
                <a:lnTo>
                  <a:pt x="12" y="28"/>
                </a:lnTo>
                <a:lnTo>
                  <a:pt x="16" y="26"/>
                </a:lnTo>
                <a:lnTo>
                  <a:pt x="18" y="22"/>
                </a:lnTo>
                <a:lnTo>
                  <a:pt x="24" y="14"/>
                </a:lnTo>
                <a:lnTo>
                  <a:pt x="28" y="10"/>
                </a:lnTo>
                <a:lnTo>
                  <a:pt x="32" y="8"/>
                </a:lnTo>
                <a:lnTo>
                  <a:pt x="34" y="6"/>
                </a:lnTo>
                <a:lnTo>
                  <a:pt x="36" y="6"/>
                </a:lnTo>
                <a:lnTo>
                  <a:pt x="38" y="8"/>
                </a:lnTo>
                <a:lnTo>
                  <a:pt x="42" y="10"/>
                </a:lnTo>
                <a:lnTo>
                  <a:pt x="60" y="12"/>
                </a:lnTo>
                <a:lnTo>
                  <a:pt x="80" y="14"/>
                </a:lnTo>
                <a:lnTo>
                  <a:pt x="84" y="12"/>
                </a:lnTo>
                <a:lnTo>
                  <a:pt x="88" y="12"/>
                </a:lnTo>
                <a:lnTo>
                  <a:pt x="90" y="8"/>
                </a:lnTo>
                <a:lnTo>
                  <a:pt x="94" y="2"/>
                </a:lnTo>
                <a:lnTo>
                  <a:pt x="100" y="0"/>
                </a:lnTo>
                <a:lnTo>
                  <a:pt x="100" y="6"/>
                </a:lnTo>
                <a:lnTo>
                  <a:pt x="90" y="16"/>
                </a:lnTo>
                <a:lnTo>
                  <a:pt x="86" y="22"/>
                </a:lnTo>
                <a:lnTo>
                  <a:pt x="82" y="24"/>
                </a:lnTo>
                <a:lnTo>
                  <a:pt x="76" y="24"/>
                </a:lnTo>
                <a:lnTo>
                  <a:pt x="70" y="24"/>
                </a:lnTo>
                <a:lnTo>
                  <a:pt x="64" y="22"/>
                </a:lnTo>
                <a:lnTo>
                  <a:pt x="26" y="22"/>
                </a:lnTo>
                <a:lnTo>
                  <a:pt x="22" y="24"/>
                </a:lnTo>
                <a:lnTo>
                  <a:pt x="22" y="26"/>
                </a:lnTo>
                <a:lnTo>
                  <a:pt x="20" y="34"/>
                </a:lnTo>
                <a:lnTo>
                  <a:pt x="22" y="38"/>
                </a:lnTo>
                <a:lnTo>
                  <a:pt x="24" y="46"/>
                </a:lnTo>
                <a:lnTo>
                  <a:pt x="28" y="52"/>
                </a:lnTo>
                <a:lnTo>
                  <a:pt x="32" y="54"/>
                </a:lnTo>
                <a:lnTo>
                  <a:pt x="34" y="54"/>
                </a:lnTo>
                <a:lnTo>
                  <a:pt x="36" y="52"/>
                </a:lnTo>
                <a:lnTo>
                  <a:pt x="40" y="50"/>
                </a:lnTo>
                <a:lnTo>
                  <a:pt x="46" y="46"/>
                </a:lnTo>
                <a:lnTo>
                  <a:pt x="54" y="44"/>
                </a:lnTo>
                <a:lnTo>
                  <a:pt x="62" y="42"/>
                </a:lnTo>
                <a:lnTo>
                  <a:pt x="68" y="40"/>
                </a:lnTo>
                <a:lnTo>
                  <a:pt x="74" y="40"/>
                </a:lnTo>
                <a:lnTo>
                  <a:pt x="72" y="42"/>
                </a:lnTo>
                <a:lnTo>
                  <a:pt x="68" y="44"/>
                </a:lnTo>
                <a:lnTo>
                  <a:pt x="62" y="48"/>
                </a:lnTo>
                <a:lnTo>
                  <a:pt x="56" y="50"/>
                </a:lnTo>
                <a:lnTo>
                  <a:pt x="50" y="56"/>
                </a:lnTo>
                <a:lnTo>
                  <a:pt x="42" y="66"/>
                </a:lnTo>
                <a:lnTo>
                  <a:pt x="44" y="66"/>
                </a:lnTo>
                <a:lnTo>
                  <a:pt x="46" y="70"/>
                </a:lnTo>
                <a:lnTo>
                  <a:pt x="48" y="76"/>
                </a:lnTo>
                <a:lnTo>
                  <a:pt x="54" y="84"/>
                </a:lnTo>
                <a:lnTo>
                  <a:pt x="54" y="98"/>
                </a:lnTo>
                <a:lnTo>
                  <a:pt x="56" y="102"/>
                </a:lnTo>
                <a:lnTo>
                  <a:pt x="60" y="104"/>
                </a:lnTo>
                <a:lnTo>
                  <a:pt x="64" y="104"/>
                </a:lnTo>
                <a:lnTo>
                  <a:pt x="64" y="106"/>
                </a:lnTo>
                <a:lnTo>
                  <a:pt x="60" y="110"/>
                </a:lnTo>
                <a:lnTo>
                  <a:pt x="54" y="114"/>
                </a:lnTo>
                <a:lnTo>
                  <a:pt x="50" y="118"/>
                </a:lnTo>
                <a:lnTo>
                  <a:pt x="44" y="118"/>
                </a:lnTo>
                <a:lnTo>
                  <a:pt x="32" y="92"/>
                </a:lnTo>
                <a:lnTo>
                  <a:pt x="32" y="88"/>
                </a:lnTo>
                <a:lnTo>
                  <a:pt x="34" y="84"/>
                </a:lnTo>
                <a:lnTo>
                  <a:pt x="32" y="78"/>
                </a:lnTo>
                <a:lnTo>
                  <a:pt x="28" y="80"/>
                </a:lnTo>
                <a:lnTo>
                  <a:pt x="24" y="78"/>
                </a:lnTo>
                <a:lnTo>
                  <a:pt x="22" y="106"/>
                </a:lnTo>
                <a:lnTo>
                  <a:pt x="22" y="120"/>
                </a:lnTo>
                <a:lnTo>
                  <a:pt x="20" y="126"/>
                </a:lnTo>
                <a:lnTo>
                  <a:pt x="18" y="132"/>
                </a:lnTo>
                <a:lnTo>
                  <a:pt x="14" y="134"/>
                </a:lnTo>
                <a:lnTo>
                  <a:pt x="8" y="136"/>
                </a:lnTo>
                <a:lnTo>
                  <a:pt x="6" y="134"/>
                </a:lnTo>
                <a:lnTo>
                  <a:pt x="6" y="130"/>
                </a:lnTo>
                <a:lnTo>
                  <a:pt x="6" y="120"/>
                </a:lnTo>
                <a:lnTo>
                  <a:pt x="6" y="116"/>
                </a:lnTo>
                <a:lnTo>
                  <a:pt x="8" y="110"/>
                </a:lnTo>
                <a:lnTo>
                  <a:pt x="10" y="102"/>
                </a:lnTo>
                <a:lnTo>
                  <a:pt x="10" y="94"/>
                </a:lnTo>
                <a:lnTo>
                  <a:pt x="4" y="94"/>
                </a:lnTo>
                <a:lnTo>
                  <a:pt x="0" y="92"/>
                </a:lnTo>
                <a:lnTo>
                  <a:pt x="0" y="90"/>
                </a:lnTo>
                <a:lnTo>
                  <a:pt x="0" y="78"/>
                </a:lnTo>
                <a:lnTo>
                  <a:pt x="4" y="66"/>
                </a:lnTo>
                <a:lnTo>
                  <a:pt x="8" y="54"/>
                </a:lnTo>
                <a:lnTo>
                  <a:pt x="12" y="44"/>
                </a:lnTo>
                <a:lnTo>
                  <a:pt x="12" y="4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61" name="Freeform 305"/>
          <p:cNvSpPr/>
          <p:nvPr/>
        </p:nvSpPr>
        <p:spPr bwMode="auto">
          <a:xfrm>
            <a:off x="7454900" y="2644775"/>
            <a:ext cx="188913" cy="141288"/>
          </a:xfrm>
          <a:custGeom>
            <a:avLst/>
            <a:gdLst>
              <a:gd name="T0" fmla="*/ 2147483647 w 152"/>
              <a:gd name="T1" fmla="*/ 2147483647 h 112"/>
              <a:gd name="T2" fmla="*/ 2147483647 w 152"/>
              <a:gd name="T3" fmla="*/ 2147483647 h 112"/>
              <a:gd name="T4" fmla="*/ 2147483647 w 152"/>
              <a:gd name="T5" fmla="*/ 2147483647 h 112"/>
              <a:gd name="T6" fmla="*/ 2147483647 w 152"/>
              <a:gd name="T7" fmla="*/ 2147483647 h 112"/>
              <a:gd name="T8" fmla="*/ 2147483647 w 152"/>
              <a:gd name="T9" fmla="*/ 2147483647 h 112"/>
              <a:gd name="T10" fmla="*/ 2147483647 w 152"/>
              <a:gd name="T11" fmla="*/ 2147483647 h 112"/>
              <a:gd name="T12" fmla="*/ 2147483647 w 152"/>
              <a:gd name="T13" fmla="*/ 2147483647 h 112"/>
              <a:gd name="T14" fmla="*/ 2147483647 w 152"/>
              <a:gd name="T15" fmla="*/ 2147483647 h 112"/>
              <a:gd name="T16" fmla="*/ 2147483647 w 152"/>
              <a:gd name="T17" fmla="*/ 2147483647 h 112"/>
              <a:gd name="T18" fmla="*/ 2147483647 w 152"/>
              <a:gd name="T19" fmla="*/ 0 h 112"/>
              <a:gd name="T20" fmla="*/ 2147483647 w 152"/>
              <a:gd name="T21" fmla="*/ 2147483647 h 112"/>
              <a:gd name="T22" fmla="*/ 2147483647 w 152"/>
              <a:gd name="T23" fmla="*/ 2147483647 h 112"/>
              <a:gd name="T24" fmla="*/ 2147483647 w 152"/>
              <a:gd name="T25" fmla="*/ 2147483647 h 112"/>
              <a:gd name="T26" fmla="*/ 2147483647 w 152"/>
              <a:gd name="T27" fmla="*/ 2147483647 h 112"/>
              <a:gd name="T28" fmla="*/ 2147483647 w 152"/>
              <a:gd name="T29" fmla="*/ 2147483647 h 112"/>
              <a:gd name="T30" fmla="*/ 2147483647 w 152"/>
              <a:gd name="T31" fmla="*/ 2147483647 h 112"/>
              <a:gd name="T32" fmla="*/ 2147483647 w 152"/>
              <a:gd name="T33" fmla="*/ 2147483647 h 112"/>
              <a:gd name="T34" fmla="*/ 2147483647 w 152"/>
              <a:gd name="T35" fmla="*/ 2147483647 h 112"/>
              <a:gd name="T36" fmla="*/ 2147483647 w 152"/>
              <a:gd name="T37" fmla="*/ 2147483647 h 112"/>
              <a:gd name="T38" fmla="*/ 2147483647 w 152"/>
              <a:gd name="T39" fmla="*/ 2147483647 h 112"/>
              <a:gd name="T40" fmla="*/ 2147483647 w 152"/>
              <a:gd name="T41" fmla="*/ 2147483647 h 112"/>
              <a:gd name="T42" fmla="*/ 2147483647 w 152"/>
              <a:gd name="T43" fmla="*/ 2147483647 h 112"/>
              <a:gd name="T44" fmla="*/ 2147483647 w 152"/>
              <a:gd name="T45" fmla="*/ 2147483647 h 112"/>
              <a:gd name="T46" fmla="*/ 2147483647 w 152"/>
              <a:gd name="T47" fmla="*/ 2147483647 h 112"/>
              <a:gd name="T48" fmla="*/ 2147483647 w 152"/>
              <a:gd name="T49" fmla="*/ 2147483647 h 112"/>
              <a:gd name="T50" fmla="*/ 2147483647 w 152"/>
              <a:gd name="T51" fmla="*/ 2147483647 h 112"/>
              <a:gd name="T52" fmla="*/ 2147483647 w 152"/>
              <a:gd name="T53" fmla="*/ 2147483647 h 112"/>
              <a:gd name="T54" fmla="*/ 2147483647 w 152"/>
              <a:gd name="T55" fmla="*/ 2147483647 h 112"/>
              <a:gd name="T56" fmla="*/ 2147483647 w 152"/>
              <a:gd name="T57" fmla="*/ 2147483647 h 112"/>
              <a:gd name="T58" fmla="*/ 2147483647 w 152"/>
              <a:gd name="T59" fmla="*/ 2147483647 h 112"/>
              <a:gd name="T60" fmla="*/ 2147483647 w 152"/>
              <a:gd name="T61" fmla="*/ 2147483647 h 112"/>
              <a:gd name="T62" fmla="*/ 2147483647 w 152"/>
              <a:gd name="T63" fmla="*/ 2147483647 h 112"/>
              <a:gd name="T64" fmla="*/ 0 w 152"/>
              <a:gd name="T65" fmla="*/ 2147483647 h 112"/>
              <a:gd name="T66" fmla="*/ 0 w 152"/>
              <a:gd name="T67" fmla="*/ 2147483647 h 112"/>
              <a:gd name="T68" fmla="*/ 0 w 152"/>
              <a:gd name="T69" fmla="*/ 2147483647 h 112"/>
              <a:gd name="T70" fmla="*/ 2147483647 w 152"/>
              <a:gd name="T71" fmla="*/ 2147483647 h 112"/>
              <a:gd name="T72" fmla="*/ 2147483647 w 152"/>
              <a:gd name="T73" fmla="*/ 2147483647 h 112"/>
              <a:gd name="T74" fmla="*/ 2147483647 w 152"/>
              <a:gd name="T75" fmla="*/ 2147483647 h 112"/>
              <a:gd name="T76" fmla="*/ 2147483647 w 152"/>
              <a:gd name="T77" fmla="*/ 2147483647 h 112"/>
              <a:gd name="T78" fmla="*/ 2147483647 w 152"/>
              <a:gd name="T79" fmla="*/ 2147483647 h 112"/>
              <a:gd name="T80" fmla="*/ 2147483647 w 152"/>
              <a:gd name="T81" fmla="*/ 2147483647 h 1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
              <a:gd name="T124" fmla="*/ 0 h 112"/>
              <a:gd name="T125" fmla="*/ 152 w 152"/>
              <a:gd name="T126" fmla="*/ 112 h 1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 h="112">
                <a:moveTo>
                  <a:pt x="58" y="58"/>
                </a:moveTo>
                <a:lnTo>
                  <a:pt x="68" y="62"/>
                </a:lnTo>
                <a:lnTo>
                  <a:pt x="70" y="60"/>
                </a:lnTo>
                <a:lnTo>
                  <a:pt x="68" y="58"/>
                </a:lnTo>
                <a:lnTo>
                  <a:pt x="68" y="54"/>
                </a:lnTo>
                <a:lnTo>
                  <a:pt x="70" y="56"/>
                </a:lnTo>
                <a:lnTo>
                  <a:pt x="74" y="58"/>
                </a:lnTo>
                <a:lnTo>
                  <a:pt x="74" y="54"/>
                </a:lnTo>
                <a:lnTo>
                  <a:pt x="70" y="52"/>
                </a:lnTo>
                <a:lnTo>
                  <a:pt x="70" y="48"/>
                </a:lnTo>
                <a:lnTo>
                  <a:pt x="68" y="48"/>
                </a:lnTo>
                <a:lnTo>
                  <a:pt x="76" y="42"/>
                </a:lnTo>
                <a:lnTo>
                  <a:pt x="80" y="40"/>
                </a:lnTo>
                <a:lnTo>
                  <a:pt x="86" y="40"/>
                </a:lnTo>
                <a:lnTo>
                  <a:pt x="88" y="36"/>
                </a:lnTo>
                <a:lnTo>
                  <a:pt x="92" y="26"/>
                </a:lnTo>
                <a:lnTo>
                  <a:pt x="98" y="16"/>
                </a:lnTo>
                <a:lnTo>
                  <a:pt x="106" y="4"/>
                </a:lnTo>
                <a:lnTo>
                  <a:pt x="110" y="0"/>
                </a:lnTo>
                <a:lnTo>
                  <a:pt x="114" y="0"/>
                </a:lnTo>
                <a:lnTo>
                  <a:pt x="118" y="2"/>
                </a:lnTo>
                <a:lnTo>
                  <a:pt x="122" y="8"/>
                </a:lnTo>
                <a:lnTo>
                  <a:pt x="124" y="14"/>
                </a:lnTo>
                <a:lnTo>
                  <a:pt x="124" y="20"/>
                </a:lnTo>
                <a:lnTo>
                  <a:pt x="132" y="22"/>
                </a:lnTo>
                <a:lnTo>
                  <a:pt x="138" y="26"/>
                </a:lnTo>
                <a:lnTo>
                  <a:pt x="144" y="26"/>
                </a:lnTo>
                <a:lnTo>
                  <a:pt x="152" y="28"/>
                </a:lnTo>
                <a:lnTo>
                  <a:pt x="152" y="32"/>
                </a:lnTo>
                <a:lnTo>
                  <a:pt x="150" y="34"/>
                </a:lnTo>
                <a:lnTo>
                  <a:pt x="148" y="36"/>
                </a:lnTo>
                <a:lnTo>
                  <a:pt x="140" y="36"/>
                </a:lnTo>
                <a:lnTo>
                  <a:pt x="134" y="36"/>
                </a:lnTo>
                <a:lnTo>
                  <a:pt x="132" y="38"/>
                </a:lnTo>
                <a:lnTo>
                  <a:pt x="130" y="40"/>
                </a:lnTo>
                <a:lnTo>
                  <a:pt x="138" y="44"/>
                </a:lnTo>
                <a:lnTo>
                  <a:pt x="138" y="46"/>
                </a:lnTo>
                <a:lnTo>
                  <a:pt x="132" y="48"/>
                </a:lnTo>
                <a:lnTo>
                  <a:pt x="124" y="54"/>
                </a:lnTo>
                <a:lnTo>
                  <a:pt x="122" y="60"/>
                </a:lnTo>
                <a:lnTo>
                  <a:pt x="112" y="58"/>
                </a:lnTo>
                <a:lnTo>
                  <a:pt x="106" y="56"/>
                </a:lnTo>
                <a:lnTo>
                  <a:pt x="100" y="56"/>
                </a:lnTo>
                <a:lnTo>
                  <a:pt x="94" y="56"/>
                </a:lnTo>
                <a:lnTo>
                  <a:pt x="88" y="60"/>
                </a:lnTo>
                <a:lnTo>
                  <a:pt x="82" y="64"/>
                </a:lnTo>
                <a:lnTo>
                  <a:pt x="78" y="70"/>
                </a:lnTo>
                <a:lnTo>
                  <a:pt x="74" y="82"/>
                </a:lnTo>
                <a:lnTo>
                  <a:pt x="70" y="96"/>
                </a:lnTo>
                <a:lnTo>
                  <a:pt x="70" y="104"/>
                </a:lnTo>
                <a:lnTo>
                  <a:pt x="68" y="108"/>
                </a:lnTo>
                <a:lnTo>
                  <a:pt x="64" y="108"/>
                </a:lnTo>
                <a:lnTo>
                  <a:pt x="60" y="106"/>
                </a:lnTo>
                <a:lnTo>
                  <a:pt x="56" y="104"/>
                </a:lnTo>
                <a:lnTo>
                  <a:pt x="52" y="100"/>
                </a:lnTo>
                <a:lnTo>
                  <a:pt x="48" y="98"/>
                </a:lnTo>
                <a:lnTo>
                  <a:pt x="44" y="98"/>
                </a:lnTo>
                <a:lnTo>
                  <a:pt x="42" y="100"/>
                </a:lnTo>
                <a:lnTo>
                  <a:pt x="36" y="106"/>
                </a:lnTo>
                <a:lnTo>
                  <a:pt x="28" y="108"/>
                </a:lnTo>
                <a:lnTo>
                  <a:pt x="26" y="110"/>
                </a:lnTo>
                <a:lnTo>
                  <a:pt x="20" y="112"/>
                </a:lnTo>
                <a:lnTo>
                  <a:pt x="14" y="110"/>
                </a:lnTo>
                <a:lnTo>
                  <a:pt x="8" y="108"/>
                </a:lnTo>
                <a:lnTo>
                  <a:pt x="2" y="106"/>
                </a:lnTo>
                <a:lnTo>
                  <a:pt x="0" y="104"/>
                </a:lnTo>
                <a:lnTo>
                  <a:pt x="0" y="102"/>
                </a:lnTo>
                <a:lnTo>
                  <a:pt x="0" y="92"/>
                </a:lnTo>
                <a:lnTo>
                  <a:pt x="0" y="90"/>
                </a:lnTo>
                <a:lnTo>
                  <a:pt x="0" y="94"/>
                </a:lnTo>
                <a:lnTo>
                  <a:pt x="2" y="96"/>
                </a:lnTo>
                <a:lnTo>
                  <a:pt x="8" y="100"/>
                </a:lnTo>
                <a:lnTo>
                  <a:pt x="20" y="100"/>
                </a:lnTo>
                <a:lnTo>
                  <a:pt x="20" y="90"/>
                </a:lnTo>
                <a:lnTo>
                  <a:pt x="26" y="82"/>
                </a:lnTo>
                <a:lnTo>
                  <a:pt x="30" y="78"/>
                </a:lnTo>
                <a:lnTo>
                  <a:pt x="34" y="76"/>
                </a:lnTo>
                <a:lnTo>
                  <a:pt x="46" y="72"/>
                </a:lnTo>
                <a:lnTo>
                  <a:pt x="50" y="70"/>
                </a:lnTo>
                <a:lnTo>
                  <a:pt x="54" y="66"/>
                </a:lnTo>
                <a:lnTo>
                  <a:pt x="60" y="56"/>
                </a:lnTo>
                <a:lnTo>
                  <a:pt x="58" y="5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62" name="Freeform 306"/>
          <p:cNvSpPr/>
          <p:nvPr/>
        </p:nvSpPr>
        <p:spPr bwMode="auto">
          <a:xfrm>
            <a:off x="7526338" y="2706688"/>
            <a:ext cx="20637" cy="19050"/>
          </a:xfrm>
          <a:custGeom>
            <a:avLst/>
            <a:gdLst>
              <a:gd name="T0" fmla="*/ 2147483647 w 16"/>
              <a:gd name="T1" fmla="*/ 0 h 14"/>
              <a:gd name="T2" fmla="*/ 2147483647 w 16"/>
              <a:gd name="T3" fmla="*/ 2147483647 h 14"/>
              <a:gd name="T4" fmla="*/ 2147483647 w 16"/>
              <a:gd name="T5" fmla="*/ 2147483647 h 14"/>
              <a:gd name="T6" fmla="*/ 2147483647 w 16"/>
              <a:gd name="T7" fmla="*/ 2147483647 h 14"/>
              <a:gd name="T8" fmla="*/ 2147483647 w 16"/>
              <a:gd name="T9" fmla="*/ 2147483647 h 14"/>
              <a:gd name="T10" fmla="*/ 2147483647 w 16"/>
              <a:gd name="T11" fmla="*/ 2147483647 h 14"/>
              <a:gd name="T12" fmla="*/ 2147483647 w 16"/>
              <a:gd name="T13" fmla="*/ 2147483647 h 14"/>
              <a:gd name="T14" fmla="*/ 2147483647 w 16"/>
              <a:gd name="T15" fmla="*/ 2147483647 h 14"/>
              <a:gd name="T16" fmla="*/ 2147483647 w 16"/>
              <a:gd name="T17" fmla="*/ 2147483647 h 14"/>
              <a:gd name="T18" fmla="*/ 0 w 16"/>
              <a:gd name="T19" fmla="*/ 2147483647 h 14"/>
              <a:gd name="T20" fmla="*/ 2147483647 w 16"/>
              <a:gd name="T21" fmla="*/ 0 h 14"/>
              <a:gd name="T22" fmla="*/ 2147483647 w 16"/>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4"/>
              <a:gd name="T38" fmla="*/ 16 w 16"/>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4">
                <a:moveTo>
                  <a:pt x="12" y="0"/>
                </a:moveTo>
                <a:lnTo>
                  <a:pt x="12" y="4"/>
                </a:lnTo>
                <a:lnTo>
                  <a:pt x="16" y="6"/>
                </a:lnTo>
                <a:lnTo>
                  <a:pt x="16" y="10"/>
                </a:lnTo>
                <a:lnTo>
                  <a:pt x="12" y="8"/>
                </a:lnTo>
                <a:lnTo>
                  <a:pt x="10" y="6"/>
                </a:lnTo>
                <a:lnTo>
                  <a:pt x="10" y="10"/>
                </a:lnTo>
                <a:lnTo>
                  <a:pt x="12" y="12"/>
                </a:lnTo>
                <a:lnTo>
                  <a:pt x="10" y="14"/>
                </a:lnTo>
                <a:lnTo>
                  <a:pt x="0" y="10"/>
                </a:lnTo>
                <a:lnTo>
                  <a:pt x="10" y="0"/>
                </a:lnTo>
                <a:lnTo>
                  <a:pt x="12"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63" name="Freeform 307"/>
          <p:cNvSpPr/>
          <p:nvPr/>
        </p:nvSpPr>
        <p:spPr bwMode="auto">
          <a:xfrm>
            <a:off x="7874000" y="2817813"/>
            <a:ext cx="198438" cy="206375"/>
          </a:xfrm>
          <a:custGeom>
            <a:avLst/>
            <a:gdLst>
              <a:gd name="T0" fmla="*/ 2147483647 w 160"/>
              <a:gd name="T1" fmla="*/ 2147483647 h 164"/>
              <a:gd name="T2" fmla="*/ 2147483647 w 160"/>
              <a:gd name="T3" fmla="*/ 2147483647 h 164"/>
              <a:gd name="T4" fmla="*/ 2147483647 w 160"/>
              <a:gd name="T5" fmla="*/ 2147483647 h 164"/>
              <a:gd name="T6" fmla="*/ 2147483647 w 160"/>
              <a:gd name="T7" fmla="*/ 2147483647 h 164"/>
              <a:gd name="T8" fmla="*/ 2147483647 w 160"/>
              <a:gd name="T9" fmla="*/ 2147483647 h 164"/>
              <a:gd name="T10" fmla="*/ 2147483647 w 160"/>
              <a:gd name="T11" fmla="*/ 2147483647 h 164"/>
              <a:gd name="T12" fmla="*/ 2147483647 w 160"/>
              <a:gd name="T13" fmla="*/ 2147483647 h 164"/>
              <a:gd name="T14" fmla="*/ 2147483647 w 160"/>
              <a:gd name="T15" fmla="*/ 2147483647 h 164"/>
              <a:gd name="T16" fmla="*/ 2147483647 w 160"/>
              <a:gd name="T17" fmla="*/ 2147483647 h 164"/>
              <a:gd name="T18" fmla="*/ 2147483647 w 160"/>
              <a:gd name="T19" fmla="*/ 2147483647 h 164"/>
              <a:gd name="T20" fmla="*/ 2147483647 w 160"/>
              <a:gd name="T21" fmla="*/ 2147483647 h 164"/>
              <a:gd name="T22" fmla="*/ 2147483647 w 160"/>
              <a:gd name="T23" fmla="*/ 2147483647 h 164"/>
              <a:gd name="T24" fmla="*/ 2147483647 w 160"/>
              <a:gd name="T25" fmla="*/ 2147483647 h 164"/>
              <a:gd name="T26" fmla="*/ 2147483647 w 160"/>
              <a:gd name="T27" fmla="*/ 2147483647 h 164"/>
              <a:gd name="T28" fmla="*/ 2147483647 w 160"/>
              <a:gd name="T29" fmla="*/ 2147483647 h 164"/>
              <a:gd name="T30" fmla="*/ 2147483647 w 160"/>
              <a:gd name="T31" fmla="*/ 2147483647 h 164"/>
              <a:gd name="T32" fmla="*/ 2147483647 w 160"/>
              <a:gd name="T33" fmla="*/ 2147483647 h 164"/>
              <a:gd name="T34" fmla="*/ 2147483647 w 160"/>
              <a:gd name="T35" fmla="*/ 2147483647 h 164"/>
              <a:gd name="T36" fmla="*/ 2147483647 w 160"/>
              <a:gd name="T37" fmla="*/ 2147483647 h 164"/>
              <a:gd name="T38" fmla="*/ 2147483647 w 160"/>
              <a:gd name="T39" fmla="*/ 2147483647 h 164"/>
              <a:gd name="T40" fmla="*/ 2147483647 w 160"/>
              <a:gd name="T41" fmla="*/ 2147483647 h 164"/>
              <a:gd name="T42" fmla="*/ 2147483647 w 160"/>
              <a:gd name="T43" fmla="*/ 2147483647 h 164"/>
              <a:gd name="T44" fmla="*/ 2147483647 w 160"/>
              <a:gd name="T45" fmla="*/ 2147483647 h 164"/>
              <a:gd name="T46" fmla="*/ 2147483647 w 160"/>
              <a:gd name="T47" fmla="*/ 2147483647 h 164"/>
              <a:gd name="T48" fmla="*/ 2147483647 w 160"/>
              <a:gd name="T49" fmla="*/ 2147483647 h 164"/>
              <a:gd name="T50" fmla="*/ 2147483647 w 160"/>
              <a:gd name="T51" fmla="*/ 2147483647 h 164"/>
              <a:gd name="T52" fmla="*/ 2147483647 w 160"/>
              <a:gd name="T53" fmla="*/ 2147483647 h 164"/>
              <a:gd name="T54" fmla="*/ 2147483647 w 160"/>
              <a:gd name="T55" fmla="*/ 2147483647 h 164"/>
              <a:gd name="T56" fmla="*/ 2147483647 w 160"/>
              <a:gd name="T57" fmla="*/ 2147483647 h 164"/>
              <a:gd name="T58" fmla="*/ 2147483647 w 160"/>
              <a:gd name="T59" fmla="*/ 2147483647 h 164"/>
              <a:gd name="T60" fmla="*/ 2147483647 w 160"/>
              <a:gd name="T61" fmla="*/ 2147483647 h 164"/>
              <a:gd name="T62" fmla="*/ 2147483647 w 160"/>
              <a:gd name="T63" fmla="*/ 2147483647 h 164"/>
              <a:gd name="T64" fmla="*/ 0 w 160"/>
              <a:gd name="T65" fmla="*/ 2147483647 h 164"/>
              <a:gd name="T66" fmla="*/ 2147483647 w 160"/>
              <a:gd name="T67" fmla="*/ 2147483647 h 164"/>
              <a:gd name="T68" fmla="*/ 2147483647 w 160"/>
              <a:gd name="T69" fmla="*/ 0 h 164"/>
              <a:gd name="T70" fmla="*/ 2147483647 w 160"/>
              <a:gd name="T71" fmla="*/ 2147483647 h 164"/>
              <a:gd name="T72" fmla="*/ 2147483647 w 160"/>
              <a:gd name="T73" fmla="*/ 2147483647 h 164"/>
              <a:gd name="T74" fmla="*/ 2147483647 w 160"/>
              <a:gd name="T75" fmla="*/ 2147483647 h 164"/>
              <a:gd name="T76" fmla="*/ 2147483647 w 160"/>
              <a:gd name="T77" fmla="*/ 2147483647 h 164"/>
              <a:gd name="T78" fmla="*/ 2147483647 w 160"/>
              <a:gd name="T79" fmla="*/ 2147483647 h 164"/>
              <a:gd name="T80" fmla="*/ 2147483647 w 160"/>
              <a:gd name="T81" fmla="*/ 2147483647 h 164"/>
              <a:gd name="T82" fmla="*/ 2147483647 w 160"/>
              <a:gd name="T83" fmla="*/ 2147483647 h 164"/>
              <a:gd name="T84" fmla="*/ 2147483647 w 160"/>
              <a:gd name="T85" fmla="*/ 2147483647 h 164"/>
              <a:gd name="T86" fmla="*/ 2147483647 w 160"/>
              <a:gd name="T87" fmla="*/ 2147483647 h 164"/>
              <a:gd name="T88" fmla="*/ 2147483647 w 160"/>
              <a:gd name="T89" fmla="*/ 2147483647 h 164"/>
              <a:gd name="T90" fmla="*/ 2147483647 w 160"/>
              <a:gd name="T91" fmla="*/ 2147483647 h 164"/>
              <a:gd name="T92" fmla="*/ 2147483647 w 160"/>
              <a:gd name="T93" fmla="*/ 2147483647 h 164"/>
              <a:gd name="T94" fmla="*/ 2147483647 w 160"/>
              <a:gd name="T95" fmla="*/ 2147483647 h 164"/>
              <a:gd name="T96" fmla="*/ 2147483647 w 160"/>
              <a:gd name="T97" fmla="*/ 2147483647 h 164"/>
              <a:gd name="T98" fmla="*/ 2147483647 w 160"/>
              <a:gd name="T99" fmla="*/ 2147483647 h 1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0"/>
              <a:gd name="T151" fmla="*/ 0 h 164"/>
              <a:gd name="T152" fmla="*/ 160 w 160"/>
              <a:gd name="T153" fmla="*/ 164 h 1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0" h="164">
                <a:moveTo>
                  <a:pt x="160" y="38"/>
                </a:moveTo>
                <a:lnTo>
                  <a:pt x="160" y="114"/>
                </a:lnTo>
                <a:lnTo>
                  <a:pt x="156" y="118"/>
                </a:lnTo>
                <a:lnTo>
                  <a:pt x="156" y="122"/>
                </a:lnTo>
                <a:lnTo>
                  <a:pt x="160" y="126"/>
                </a:lnTo>
                <a:lnTo>
                  <a:pt x="160" y="164"/>
                </a:lnTo>
                <a:lnTo>
                  <a:pt x="154" y="164"/>
                </a:lnTo>
                <a:lnTo>
                  <a:pt x="148" y="158"/>
                </a:lnTo>
                <a:lnTo>
                  <a:pt x="144" y="152"/>
                </a:lnTo>
                <a:lnTo>
                  <a:pt x="144" y="144"/>
                </a:lnTo>
                <a:lnTo>
                  <a:pt x="126" y="144"/>
                </a:lnTo>
                <a:lnTo>
                  <a:pt x="120" y="148"/>
                </a:lnTo>
                <a:lnTo>
                  <a:pt x="112" y="148"/>
                </a:lnTo>
                <a:lnTo>
                  <a:pt x="104" y="148"/>
                </a:lnTo>
                <a:lnTo>
                  <a:pt x="102" y="146"/>
                </a:lnTo>
                <a:lnTo>
                  <a:pt x="102" y="144"/>
                </a:lnTo>
                <a:lnTo>
                  <a:pt x="104" y="138"/>
                </a:lnTo>
                <a:lnTo>
                  <a:pt x="110" y="134"/>
                </a:lnTo>
                <a:lnTo>
                  <a:pt x="116" y="128"/>
                </a:lnTo>
                <a:lnTo>
                  <a:pt x="120" y="126"/>
                </a:lnTo>
                <a:lnTo>
                  <a:pt x="118" y="118"/>
                </a:lnTo>
                <a:lnTo>
                  <a:pt x="118" y="112"/>
                </a:lnTo>
                <a:lnTo>
                  <a:pt x="116" y="106"/>
                </a:lnTo>
                <a:lnTo>
                  <a:pt x="116" y="100"/>
                </a:lnTo>
                <a:lnTo>
                  <a:pt x="112" y="94"/>
                </a:lnTo>
                <a:lnTo>
                  <a:pt x="104" y="90"/>
                </a:lnTo>
                <a:lnTo>
                  <a:pt x="90" y="84"/>
                </a:lnTo>
                <a:lnTo>
                  <a:pt x="74" y="80"/>
                </a:lnTo>
                <a:lnTo>
                  <a:pt x="68" y="74"/>
                </a:lnTo>
                <a:lnTo>
                  <a:pt x="62" y="70"/>
                </a:lnTo>
                <a:lnTo>
                  <a:pt x="58" y="68"/>
                </a:lnTo>
                <a:lnTo>
                  <a:pt x="54" y="66"/>
                </a:lnTo>
                <a:lnTo>
                  <a:pt x="44" y="66"/>
                </a:lnTo>
                <a:lnTo>
                  <a:pt x="46" y="60"/>
                </a:lnTo>
                <a:lnTo>
                  <a:pt x="48" y="58"/>
                </a:lnTo>
                <a:lnTo>
                  <a:pt x="42" y="66"/>
                </a:lnTo>
                <a:lnTo>
                  <a:pt x="38" y="70"/>
                </a:lnTo>
                <a:lnTo>
                  <a:pt x="34" y="72"/>
                </a:lnTo>
                <a:lnTo>
                  <a:pt x="32" y="72"/>
                </a:lnTo>
                <a:lnTo>
                  <a:pt x="32" y="66"/>
                </a:lnTo>
                <a:lnTo>
                  <a:pt x="32" y="64"/>
                </a:lnTo>
                <a:lnTo>
                  <a:pt x="26" y="54"/>
                </a:lnTo>
                <a:lnTo>
                  <a:pt x="24" y="50"/>
                </a:lnTo>
                <a:lnTo>
                  <a:pt x="20" y="48"/>
                </a:lnTo>
                <a:lnTo>
                  <a:pt x="20" y="44"/>
                </a:lnTo>
                <a:lnTo>
                  <a:pt x="20" y="42"/>
                </a:lnTo>
                <a:lnTo>
                  <a:pt x="24" y="42"/>
                </a:lnTo>
                <a:lnTo>
                  <a:pt x="28" y="42"/>
                </a:lnTo>
                <a:lnTo>
                  <a:pt x="32" y="44"/>
                </a:lnTo>
                <a:lnTo>
                  <a:pt x="34" y="42"/>
                </a:lnTo>
                <a:lnTo>
                  <a:pt x="38" y="38"/>
                </a:lnTo>
                <a:lnTo>
                  <a:pt x="46" y="40"/>
                </a:lnTo>
                <a:lnTo>
                  <a:pt x="50" y="38"/>
                </a:lnTo>
                <a:lnTo>
                  <a:pt x="54" y="36"/>
                </a:lnTo>
                <a:lnTo>
                  <a:pt x="50" y="36"/>
                </a:lnTo>
                <a:lnTo>
                  <a:pt x="40" y="36"/>
                </a:lnTo>
                <a:lnTo>
                  <a:pt x="32" y="38"/>
                </a:lnTo>
                <a:lnTo>
                  <a:pt x="26" y="38"/>
                </a:lnTo>
                <a:lnTo>
                  <a:pt x="22" y="36"/>
                </a:lnTo>
                <a:lnTo>
                  <a:pt x="18" y="32"/>
                </a:lnTo>
                <a:lnTo>
                  <a:pt x="18" y="28"/>
                </a:lnTo>
                <a:lnTo>
                  <a:pt x="16" y="28"/>
                </a:lnTo>
                <a:lnTo>
                  <a:pt x="14" y="26"/>
                </a:lnTo>
                <a:lnTo>
                  <a:pt x="6" y="22"/>
                </a:lnTo>
                <a:lnTo>
                  <a:pt x="0" y="16"/>
                </a:lnTo>
                <a:lnTo>
                  <a:pt x="0" y="12"/>
                </a:lnTo>
                <a:lnTo>
                  <a:pt x="6" y="8"/>
                </a:lnTo>
                <a:lnTo>
                  <a:pt x="14" y="4"/>
                </a:lnTo>
                <a:lnTo>
                  <a:pt x="22" y="0"/>
                </a:lnTo>
                <a:lnTo>
                  <a:pt x="30" y="0"/>
                </a:lnTo>
                <a:lnTo>
                  <a:pt x="34" y="0"/>
                </a:lnTo>
                <a:lnTo>
                  <a:pt x="36" y="2"/>
                </a:lnTo>
                <a:lnTo>
                  <a:pt x="44" y="4"/>
                </a:lnTo>
                <a:lnTo>
                  <a:pt x="50" y="4"/>
                </a:lnTo>
                <a:lnTo>
                  <a:pt x="54" y="10"/>
                </a:lnTo>
                <a:lnTo>
                  <a:pt x="56" y="16"/>
                </a:lnTo>
                <a:lnTo>
                  <a:pt x="56" y="32"/>
                </a:lnTo>
                <a:lnTo>
                  <a:pt x="58" y="38"/>
                </a:lnTo>
                <a:lnTo>
                  <a:pt x="60" y="40"/>
                </a:lnTo>
                <a:lnTo>
                  <a:pt x="62" y="40"/>
                </a:lnTo>
                <a:lnTo>
                  <a:pt x="64" y="48"/>
                </a:lnTo>
                <a:lnTo>
                  <a:pt x="66" y="54"/>
                </a:lnTo>
                <a:lnTo>
                  <a:pt x="70" y="54"/>
                </a:lnTo>
                <a:lnTo>
                  <a:pt x="72" y="54"/>
                </a:lnTo>
                <a:lnTo>
                  <a:pt x="76" y="52"/>
                </a:lnTo>
                <a:lnTo>
                  <a:pt x="78" y="48"/>
                </a:lnTo>
                <a:lnTo>
                  <a:pt x="84" y="42"/>
                </a:lnTo>
                <a:lnTo>
                  <a:pt x="88" y="38"/>
                </a:lnTo>
                <a:lnTo>
                  <a:pt x="94" y="34"/>
                </a:lnTo>
                <a:lnTo>
                  <a:pt x="100" y="28"/>
                </a:lnTo>
                <a:lnTo>
                  <a:pt x="106" y="22"/>
                </a:lnTo>
                <a:lnTo>
                  <a:pt x="108" y="20"/>
                </a:lnTo>
                <a:lnTo>
                  <a:pt x="112" y="18"/>
                </a:lnTo>
                <a:lnTo>
                  <a:pt x="116" y="20"/>
                </a:lnTo>
                <a:lnTo>
                  <a:pt x="120" y="22"/>
                </a:lnTo>
                <a:lnTo>
                  <a:pt x="128" y="26"/>
                </a:lnTo>
                <a:lnTo>
                  <a:pt x="136" y="30"/>
                </a:lnTo>
                <a:lnTo>
                  <a:pt x="142" y="34"/>
                </a:lnTo>
                <a:lnTo>
                  <a:pt x="150" y="36"/>
                </a:lnTo>
                <a:lnTo>
                  <a:pt x="160" y="3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64" name="Freeform 308"/>
          <p:cNvSpPr/>
          <p:nvPr/>
        </p:nvSpPr>
        <p:spPr bwMode="auto">
          <a:xfrm>
            <a:off x="7629525" y="3024188"/>
            <a:ext cx="28575" cy="15875"/>
          </a:xfrm>
          <a:custGeom>
            <a:avLst/>
            <a:gdLst>
              <a:gd name="T0" fmla="*/ 2147483647 w 24"/>
              <a:gd name="T1" fmla="*/ 2147483647 h 14"/>
              <a:gd name="T2" fmla="*/ 2147483647 w 24"/>
              <a:gd name="T3" fmla="*/ 2147483647 h 14"/>
              <a:gd name="T4" fmla="*/ 0 w 24"/>
              <a:gd name="T5" fmla="*/ 2147483647 h 14"/>
              <a:gd name="T6" fmla="*/ 2147483647 w 24"/>
              <a:gd name="T7" fmla="*/ 0 h 14"/>
              <a:gd name="T8" fmla="*/ 2147483647 w 24"/>
              <a:gd name="T9" fmla="*/ 0 h 14"/>
              <a:gd name="T10" fmla="*/ 2147483647 w 24"/>
              <a:gd name="T11" fmla="*/ 0 h 14"/>
              <a:gd name="T12" fmla="*/ 2147483647 w 24"/>
              <a:gd name="T13" fmla="*/ 0 h 14"/>
              <a:gd name="T14" fmla="*/ 2147483647 w 24"/>
              <a:gd name="T15" fmla="*/ 2147483647 h 14"/>
              <a:gd name="T16" fmla="*/ 2147483647 w 24"/>
              <a:gd name="T17" fmla="*/ 2147483647 h 14"/>
              <a:gd name="T18" fmla="*/ 2147483647 w 24"/>
              <a:gd name="T19" fmla="*/ 2147483647 h 14"/>
              <a:gd name="T20" fmla="*/ 2147483647 w 24"/>
              <a:gd name="T21" fmla="*/ 2147483647 h 14"/>
              <a:gd name="T22" fmla="*/ 2147483647 w 24"/>
              <a:gd name="T23" fmla="*/ 2147483647 h 14"/>
              <a:gd name="T24" fmla="*/ 2147483647 w 24"/>
              <a:gd name="T25" fmla="*/ 2147483647 h 14"/>
              <a:gd name="T26" fmla="*/ 2147483647 w 24"/>
              <a:gd name="T27" fmla="*/ 2147483647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
              <a:gd name="T43" fmla="*/ 0 h 14"/>
              <a:gd name="T44" fmla="*/ 24 w 24"/>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 h="14">
                <a:moveTo>
                  <a:pt x="16" y="12"/>
                </a:moveTo>
                <a:lnTo>
                  <a:pt x="8" y="8"/>
                </a:lnTo>
                <a:lnTo>
                  <a:pt x="0" y="2"/>
                </a:lnTo>
                <a:lnTo>
                  <a:pt x="4" y="0"/>
                </a:lnTo>
                <a:lnTo>
                  <a:pt x="10" y="0"/>
                </a:lnTo>
                <a:lnTo>
                  <a:pt x="12" y="0"/>
                </a:lnTo>
                <a:lnTo>
                  <a:pt x="16" y="0"/>
                </a:lnTo>
                <a:lnTo>
                  <a:pt x="18" y="4"/>
                </a:lnTo>
                <a:lnTo>
                  <a:pt x="22" y="4"/>
                </a:lnTo>
                <a:lnTo>
                  <a:pt x="24" y="10"/>
                </a:lnTo>
                <a:lnTo>
                  <a:pt x="22" y="12"/>
                </a:lnTo>
                <a:lnTo>
                  <a:pt x="20" y="14"/>
                </a:lnTo>
                <a:lnTo>
                  <a:pt x="18" y="14"/>
                </a:lnTo>
                <a:lnTo>
                  <a:pt x="16" y="1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65" name="Freeform 309"/>
          <p:cNvSpPr/>
          <p:nvPr/>
        </p:nvSpPr>
        <p:spPr bwMode="auto">
          <a:xfrm>
            <a:off x="7820025" y="3629025"/>
            <a:ext cx="26988" cy="9525"/>
          </a:xfrm>
          <a:custGeom>
            <a:avLst/>
            <a:gdLst>
              <a:gd name="T0" fmla="*/ 2147483647 w 22"/>
              <a:gd name="T1" fmla="*/ 2147483647 h 8"/>
              <a:gd name="T2" fmla="*/ 2147483647 w 22"/>
              <a:gd name="T3" fmla="*/ 2147483647 h 8"/>
              <a:gd name="T4" fmla="*/ 2147483647 w 22"/>
              <a:gd name="T5" fmla="*/ 2147483647 h 8"/>
              <a:gd name="T6" fmla="*/ 0 w 22"/>
              <a:gd name="T7" fmla="*/ 2147483647 h 8"/>
              <a:gd name="T8" fmla="*/ 2147483647 w 22"/>
              <a:gd name="T9" fmla="*/ 2147483647 h 8"/>
              <a:gd name="T10" fmla="*/ 2147483647 w 22"/>
              <a:gd name="T11" fmla="*/ 2147483647 h 8"/>
              <a:gd name="T12" fmla="*/ 2147483647 w 22"/>
              <a:gd name="T13" fmla="*/ 2147483647 h 8"/>
              <a:gd name="T14" fmla="*/ 2147483647 w 22"/>
              <a:gd name="T15" fmla="*/ 2147483647 h 8"/>
              <a:gd name="T16" fmla="*/ 2147483647 w 22"/>
              <a:gd name="T17" fmla="*/ 2147483647 h 8"/>
              <a:gd name="T18" fmla="*/ 2147483647 w 22"/>
              <a:gd name="T19" fmla="*/ 0 h 8"/>
              <a:gd name="T20" fmla="*/ 2147483647 w 22"/>
              <a:gd name="T21" fmla="*/ 0 h 8"/>
              <a:gd name="T22" fmla="*/ 2147483647 w 22"/>
              <a:gd name="T23" fmla="*/ 2147483647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8"/>
              <a:gd name="T38" fmla="*/ 22 w 22"/>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8">
                <a:moveTo>
                  <a:pt x="8" y="2"/>
                </a:moveTo>
                <a:lnTo>
                  <a:pt x="4" y="2"/>
                </a:lnTo>
                <a:lnTo>
                  <a:pt x="2" y="4"/>
                </a:lnTo>
                <a:lnTo>
                  <a:pt x="0" y="6"/>
                </a:lnTo>
                <a:lnTo>
                  <a:pt x="4" y="8"/>
                </a:lnTo>
                <a:lnTo>
                  <a:pt x="8" y="8"/>
                </a:lnTo>
                <a:lnTo>
                  <a:pt x="12" y="8"/>
                </a:lnTo>
                <a:lnTo>
                  <a:pt x="16" y="6"/>
                </a:lnTo>
                <a:lnTo>
                  <a:pt x="22" y="2"/>
                </a:lnTo>
                <a:lnTo>
                  <a:pt x="20" y="0"/>
                </a:lnTo>
                <a:lnTo>
                  <a:pt x="16" y="0"/>
                </a:lnTo>
                <a:lnTo>
                  <a:pt x="8" y="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66" name="Freeform 310"/>
          <p:cNvSpPr/>
          <p:nvPr/>
        </p:nvSpPr>
        <p:spPr bwMode="auto">
          <a:xfrm>
            <a:off x="8281988" y="2874963"/>
            <a:ext cx="36512" cy="46037"/>
          </a:xfrm>
          <a:custGeom>
            <a:avLst/>
            <a:gdLst>
              <a:gd name="T0" fmla="*/ 2147483647 w 30"/>
              <a:gd name="T1" fmla="*/ 2147483647 h 36"/>
              <a:gd name="T2" fmla="*/ 2147483647 w 30"/>
              <a:gd name="T3" fmla="*/ 2147483647 h 36"/>
              <a:gd name="T4" fmla="*/ 2147483647 w 30"/>
              <a:gd name="T5" fmla="*/ 2147483647 h 36"/>
              <a:gd name="T6" fmla="*/ 2147483647 w 30"/>
              <a:gd name="T7" fmla="*/ 2147483647 h 36"/>
              <a:gd name="T8" fmla="*/ 2147483647 w 30"/>
              <a:gd name="T9" fmla="*/ 2147483647 h 36"/>
              <a:gd name="T10" fmla="*/ 2147483647 w 30"/>
              <a:gd name="T11" fmla="*/ 2147483647 h 36"/>
              <a:gd name="T12" fmla="*/ 2147483647 w 30"/>
              <a:gd name="T13" fmla="*/ 2147483647 h 36"/>
              <a:gd name="T14" fmla="*/ 2147483647 w 30"/>
              <a:gd name="T15" fmla="*/ 2147483647 h 36"/>
              <a:gd name="T16" fmla="*/ 0 w 30"/>
              <a:gd name="T17" fmla="*/ 2147483647 h 36"/>
              <a:gd name="T18" fmla="*/ 0 w 30"/>
              <a:gd name="T19" fmla="*/ 0 h 36"/>
              <a:gd name="T20" fmla="*/ 2147483647 w 30"/>
              <a:gd name="T21" fmla="*/ 2147483647 h 36"/>
              <a:gd name="T22" fmla="*/ 2147483647 w 30"/>
              <a:gd name="T23" fmla="*/ 2147483647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36"/>
              <a:gd name="T38" fmla="*/ 30 w 30"/>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36">
                <a:moveTo>
                  <a:pt x="30" y="26"/>
                </a:moveTo>
                <a:lnTo>
                  <a:pt x="30" y="36"/>
                </a:lnTo>
                <a:lnTo>
                  <a:pt x="26" y="36"/>
                </a:lnTo>
                <a:lnTo>
                  <a:pt x="22" y="32"/>
                </a:lnTo>
                <a:lnTo>
                  <a:pt x="20" y="26"/>
                </a:lnTo>
                <a:lnTo>
                  <a:pt x="18" y="18"/>
                </a:lnTo>
                <a:lnTo>
                  <a:pt x="14" y="14"/>
                </a:lnTo>
                <a:lnTo>
                  <a:pt x="6" y="8"/>
                </a:lnTo>
                <a:lnTo>
                  <a:pt x="0" y="6"/>
                </a:lnTo>
                <a:lnTo>
                  <a:pt x="0" y="0"/>
                </a:lnTo>
                <a:lnTo>
                  <a:pt x="14" y="12"/>
                </a:lnTo>
                <a:lnTo>
                  <a:pt x="30" y="2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67" name="Freeform 311"/>
          <p:cNvSpPr/>
          <p:nvPr/>
        </p:nvSpPr>
        <p:spPr bwMode="auto">
          <a:xfrm>
            <a:off x="7966075" y="2820988"/>
            <a:ext cx="15875" cy="15875"/>
          </a:xfrm>
          <a:custGeom>
            <a:avLst/>
            <a:gdLst>
              <a:gd name="T0" fmla="*/ 2147483647 w 12"/>
              <a:gd name="T1" fmla="*/ 2147483647 h 12"/>
              <a:gd name="T2" fmla="*/ 2147483647 w 12"/>
              <a:gd name="T3" fmla="*/ 2147483647 h 12"/>
              <a:gd name="T4" fmla="*/ 2147483647 w 12"/>
              <a:gd name="T5" fmla="*/ 2147483647 h 12"/>
              <a:gd name="T6" fmla="*/ 2147483647 w 12"/>
              <a:gd name="T7" fmla="*/ 2147483647 h 12"/>
              <a:gd name="T8" fmla="*/ 0 w 12"/>
              <a:gd name="T9" fmla="*/ 2147483647 h 12"/>
              <a:gd name="T10" fmla="*/ 0 w 12"/>
              <a:gd name="T11" fmla="*/ 0 h 12"/>
              <a:gd name="T12" fmla="*/ 2147483647 w 12"/>
              <a:gd name="T13" fmla="*/ 2147483647 h 12"/>
              <a:gd name="T14" fmla="*/ 2147483647 w 12"/>
              <a:gd name="T15" fmla="*/ 2147483647 h 12"/>
              <a:gd name="T16" fmla="*/ 2147483647 w 12"/>
              <a:gd name="T17" fmla="*/ 2147483647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2"/>
              <a:gd name="T29" fmla="*/ 12 w 12"/>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2">
                <a:moveTo>
                  <a:pt x="12" y="12"/>
                </a:moveTo>
                <a:lnTo>
                  <a:pt x="10" y="12"/>
                </a:lnTo>
                <a:lnTo>
                  <a:pt x="6" y="12"/>
                </a:lnTo>
                <a:lnTo>
                  <a:pt x="4" y="8"/>
                </a:lnTo>
                <a:lnTo>
                  <a:pt x="0" y="4"/>
                </a:lnTo>
                <a:lnTo>
                  <a:pt x="0" y="0"/>
                </a:lnTo>
                <a:lnTo>
                  <a:pt x="4" y="2"/>
                </a:lnTo>
                <a:lnTo>
                  <a:pt x="8" y="4"/>
                </a:lnTo>
                <a:lnTo>
                  <a:pt x="12" y="1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68" name="Freeform 312"/>
          <p:cNvSpPr/>
          <p:nvPr/>
        </p:nvSpPr>
        <p:spPr bwMode="auto">
          <a:xfrm>
            <a:off x="7969250" y="2849563"/>
            <a:ext cx="17463" cy="4762"/>
          </a:xfrm>
          <a:custGeom>
            <a:avLst/>
            <a:gdLst>
              <a:gd name="T0" fmla="*/ 2147483647 w 14"/>
              <a:gd name="T1" fmla="*/ 0 h 4"/>
              <a:gd name="T2" fmla="*/ 2147483647 w 14"/>
              <a:gd name="T3" fmla="*/ 2147483647 h 4"/>
              <a:gd name="T4" fmla="*/ 0 w 14"/>
              <a:gd name="T5" fmla="*/ 2147483647 h 4"/>
              <a:gd name="T6" fmla="*/ 0 w 14"/>
              <a:gd name="T7" fmla="*/ 0 h 4"/>
              <a:gd name="T8" fmla="*/ 2147483647 w 14"/>
              <a:gd name="T9" fmla="*/ 0 h 4"/>
              <a:gd name="T10" fmla="*/ 0 60000 65536"/>
              <a:gd name="T11" fmla="*/ 0 60000 65536"/>
              <a:gd name="T12" fmla="*/ 0 60000 65536"/>
              <a:gd name="T13" fmla="*/ 0 60000 65536"/>
              <a:gd name="T14" fmla="*/ 0 60000 65536"/>
              <a:gd name="T15" fmla="*/ 0 w 14"/>
              <a:gd name="T16" fmla="*/ 0 h 4"/>
              <a:gd name="T17" fmla="*/ 14 w 14"/>
              <a:gd name="T18" fmla="*/ 4 h 4"/>
            </a:gdLst>
            <a:ahLst/>
            <a:cxnLst>
              <a:cxn ang="T10">
                <a:pos x="T0" y="T1"/>
              </a:cxn>
              <a:cxn ang="T11">
                <a:pos x="T2" y="T3"/>
              </a:cxn>
              <a:cxn ang="T12">
                <a:pos x="T4" y="T5"/>
              </a:cxn>
              <a:cxn ang="T13">
                <a:pos x="T6" y="T7"/>
              </a:cxn>
              <a:cxn ang="T14">
                <a:pos x="T8" y="T9"/>
              </a:cxn>
            </a:cxnLst>
            <a:rect l="T15" t="T16" r="T17" b="T18"/>
            <a:pathLst>
              <a:path w="14" h="4">
                <a:moveTo>
                  <a:pt x="14" y="0"/>
                </a:moveTo>
                <a:lnTo>
                  <a:pt x="14" y="4"/>
                </a:lnTo>
                <a:lnTo>
                  <a:pt x="0" y="2"/>
                </a:lnTo>
                <a:lnTo>
                  <a:pt x="0" y="0"/>
                </a:lnTo>
                <a:lnTo>
                  <a:pt x="14"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69" name="Freeform 313"/>
          <p:cNvSpPr/>
          <p:nvPr/>
        </p:nvSpPr>
        <p:spPr bwMode="auto">
          <a:xfrm>
            <a:off x="7929563" y="2955925"/>
            <a:ext cx="12700" cy="14288"/>
          </a:xfrm>
          <a:custGeom>
            <a:avLst/>
            <a:gdLst>
              <a:gd name="T0" fmla="*/ 2147483647 w 10"/>
              <a:gd name="T1" fmla="*/ 2147483647 h 12"/>
              <a:gd name="T2" fmla="*/ 2147483647 w 10"/>
              <a:gd name="T3" fmla="*/ 2147483647 h 12"/>
              <a:gd name="T4" fmla="*/ 2147483647 w 10"/>
              <a:gd name="T5" fmla="*/ 2147483647 h 12"/>
              <a:gd name="T6" fmla="*/ 2147483647 w 10"/>
              <a:gd name="T7" fmla="*/ 2147483647 h 12"/>
              <a:gd name="T8" fmla="*/ 0 w 10"/>
              <a:gd name="T9" fmla="*/ 2147483647 h 12"/>
              <a:gd name="T10" fmla="*/ 0 w 10"/>
              <a:gd name="T11" fmla="*/ 2147483647 h 12"/>
              <a:gd name="T12" fmla="*/ 2147483647 w 10"/>
              <a:gd name="T13" fmla="*/ 0 h 12"/>
              <a:gd name="T14" fmla="*/ 2147483647 w 10"/>
              <a:gd name="T15" fmla="*/ 2147483647 h 12"/>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12"/>
              <a:gd name="T26" fmla="*/ 10 w 1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12">
                <a:moveTo>
                  <a:pt x="10" y="6"/>
                </a:moveTo>
                <a:lnTo>
                  <a:pt x="8" y="10"/>
                </a:lnTo>
                <a:lnTo>
                  <a:pt x="4" y="12"/>
                </a:lnTo>
                <a:lnTo>
                  <a:pt x="2" y="12"/>
                </a:lnTo>
                <a:lnTo>
                  <a:pt x="0" y="10"/>
                </a:lnTo>
                <a:lnTo>
                  <a:pt x="0" y="6"/>
                </a:lnTo>
                <a:lnTo>
                  <a:pt x="2" y="0"/>
                </a:lnTo>
                <a:lnTo>
                  <a:pt x="10" y="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70" name="Freeform 314"/>
          <p:cNvSpPr/>
          <p:nvPr/>
        </p:nvSpPr>
        <p:spPr bwMode="auto">
          <a:xfrm>
            <a:off x="7862888" y="2808288"/>
            <a:ext cx="19050" cy="9525"/>
          </a:xfrm>
          <a:custGeom>
            <a:avLst/>
            <a:gdLst>
              <a:gd name="T0" fmla="*/ 2147483647 w 16"/>
              <a:gd name="T1" fmla="*/ 2147483647 h 6"/>
              <a:gd name="T2" fmla="*/ 2147483647 w 16"/>
              <a:gd name="T3" fmla="*/ 2147483647 h 6"/>
              <a:gd name="T4" fmla="*/ 2147483647 w 16"/>
              <a:gd name="T5" fmla="*/ 2147483647 h 6"/>
              <a:gd name="T6" fmla="*/ 0 w 16"/>
              <a:gd name="T7" fmla="*/ 2147483647 h 6"/>
              <a:gd name="T8" fmla="*/ 2147483647 w 16"/>
              <a:gd name="T9" fmla="*/ 2147483647 h 6"/>
              <a:gd name="T10" fmla="*/ 2147483647 w 16"/>
              <a:gd name="T11" fmla="*/ 0 h 6"/>
              <a:gd name="T12" fmla="*/ 2147483647 w 16"/>
              <a:gd name="T13" fmla="*/ 0 h 6"/>
              <a:gd name="T14" fmla="*/ 2147483647 w 16"/>
              <a:gd name="T15" fmla="*/ 2147483647 h 6"/>
              <a:gd name="T16" fmla="*/ 2147483647 w 16"/>
              <a:gd name="T17" fmla="*/ 2147483647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6"/>
              <a:gd name="T29" fmla="*/ 16 w 16"/>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6">
                <a:moveTo>
                  <a:pt x="16" y="6"/>
                </a:moveTo>
                <a:lnTo>
                  <a:pt x="8" y="6"/>
                </a:lnTo>
                <a:lnTo>
                  <a:pt x="4" y="6"/>
                </a:lnTo>
                <a:lnTo>
                  <a:pt x="0" y="6"/>
                </a:lnTo>
                <a:lnTo>
                  <a:pt x="4" y="2"/>
                </a:lnTo>
                <a:lnTo>
                  <a:pt x="8" y="0"/>
                </a:lnTo>
                <a:lnTo>
                  <a:pt x="12" y="0"/>
                </a:lnTo>
                <a:lnTo>
                  <a:pt x="14" y="2"/>
                </a:lnTo>
                <a:lnTo>
                  <a:pt x="16" y="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71" name="Freeform 315"/>
          <p:cNvSpPr/>
          <p:nvPr/>
        </p:nvSpPr>
        <p:spPr bwMode="auto">
          <a:xfrm>
            <a:off x="7745413" y="2852738"/>
            <a:ext cx="12700" cy="4762"/>
          </a:xfrm>
          <a:custGeom>
            <a:avLst/>
            <a:gdLst>
              <a:gd name="T0" fmla="*/ 2147483647 w 10"/>
              <a:gd name="T1" fmla="*/ 0 h 4"/>
              <a:gd name="T2" fmla="*/ 2147483647 w 10"/>
              <a:gd name="T3" fmla="*/ 2147483647 h 4"/>
              <a:gd name="T4" fmla="*/ 2147483647 w 10"/>
              <a:gd name="T5" fmla="*/ 2147483647 h 4"/>
              <a:gd name="T6" fmla="*/ 2147483647 w 10"/>
              <a:gd name="T7" fmla="*/ 2147483647 h 4"/>
              <a:gd name="T8" fmla="*/ 0 w 10"/>
              <a:gd name="T9" fmla="*/ 0 h 4"/>
              <a:gd name="T10" fmla="*/ 2147483647 w 10"/>
              <a:gd name="T11" fmla="*/ 0 h 4"/>
              <a:gd name="T12" fmla="*/ 2147483647 w 10"/>
              <a:gd name="T13" fmla="*/ 0 h 4"/>
              <a:gd name="T14" fmla="*/ 0 60000 65536"/>
              <a:gd name="T15" fmla="*/ 0 60000 65536"/>
              <a:gd name="T16" fmla="*/ 0 60000 65536"/>
              <a:gd name="T17" fmla="*/ 0 60000 65536"/>
              <a:gd name="T18" fmla="*/ 0 60000 65536"/>
              <a:gd name="T19" fmla="*/ 0 60000 65536"/>
              <a:gd name="T20" fmla="*/ 0 60000 65536"/>
              <a:gd name="T21" fmla="*/ 0 w 10"/>
              <a:gd name="T22" fmla="*/ 0 h 4"/>
              <a:gd name="T23" fmla="*/ 10 w 10"/>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4">
                <a:moveTo>
                  <a:pt x="10" y="0"/>
                </a:moveTo>
                <a:lnTo>
                  <a:pt x="8" y="2"/>
                </a:lnTo>
                <a:lnTo>
                  <a:pt x="4" y="4"/>
                </a:lnTo>
                <a:lnTo>
                  <a:pt x="2" y="2"/>
                </a:lnTo>
                <a:lnTo>
                  <a:pt x="0" y="0"/>
                </a:lnTo>
                <a:lnTo>
                  <a:pt x="6" y="0"/>
                </a:lnTo>
                <a:lnTo>
                  <a:pt x="10"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72" name="Freeform 316"/>
          <p:cNvSpPr/>
          <p:nvPr/>
        </p:nvSpPr>
        <p:spPr bwMode="auto">
          <a:xfrm>
            <a:off x="7699375" y="2560638"/>
            <a:ext cx="22225" cy="42862"/>
          </a:xfrm>
          <a:custGeom>
            <a:avLst/>
            <a:gdLst>
              <a:gd name="T0" fmla="*/ 2147483647 w 18"/>
              <a:gd name="T1" fmla="*/ 2147483647 h 34"/>
              <a:gd name="T2" fmla="*/ 2147483647 w 18"/>
              <a:gd name="T3" fmla="*/ 2147483647 h 34"/>
              <a:gd name="T4" fmla="*/ 2147483647 w 18"/>
              <a:gd name="T5" fmla="*/ 2147483647 h 34"/>
              <a:gd name="T6" fmla="*/ 2147483647 w 18"/>
              <a:gd name="T7" fmla="*/ 2147483647 h 34"/>
              <a:gd name="T8" fmla="*/ 2147483647 w 18"/>
              <a:gd name="T9" fmla="*/ 2147483647 h 34"/>
              <a:gd name="T10" fmla="*/ 2147483647 w 18"/>
              <a:gd name="T11" fmla="*/ 2147483647 h 34"/>
              <a:gd name="T12" fmla="*/ 2147483647 w 18"/>
              <a:gd name="T13" fmla="*/ 2147483647 h 34"/>
              <a:gd name="T14" fmla="*/ 2147483647 w 18"/>
              <a:gd name="T15" fmla="*/ 2147483647 h 34"/>
              <a:gd name="T16" fmla="*/ 2147483647 w 18"/>
              <a:gd name="T17" fmla="*/ 2147483647 h 34"/>
              <a:gd name="T18" fmla="*/ 2147483647 w 18"/>
              <a:gd name="T19" fmla="*/ 2147483647 h 34"/>
              <a:gd name="T20" fmla="*/ 2147483647 w 18"/>
              <a:gd name="T21" fmla="*/ 2147483647 h 34"/>
              <a:gd name="T22" fmla="*/ 2147483647 w 18"/>
              <a:gd name="T23" fmla="*/ 2147483647 h 34"/>
              <a:gd name="T24" fmla="*/ 0 w 18"/>
              <a:gd name="T25" fmla="*/ 2147483647 h 34"/>
              <a:gd name="T26" fmla="*/ 2147483647 w 18"/>
              <a:gd name="T27" fmla="*/ 2147483647 h 34"/>
              <a:gd name="T28" fmla="*/ 2147483647 w 18"/>
              <a:gd name="T29" fmla="*/ 2147483647 h 34"/>
              <a:gd name="T30" fmla="*/ 2147483647 w 18"/>
              <a:gd name="T31" fmla="*/ 2147483647 h 34"/>
              <a:gd name="T32" fmla="*/ 2147483647 w 18"/>
              <a:gd name="T33" fmla="*/ 2147483647 h 34"/>
              <a:gd name="T34" fmla="*/ 2147483647 w 18"/>
              <a:gd name="T35" fmla="*/ 0 h 34"/>
              <a:gd name="T36" fmla="*/ 2147483647 w 18"/>
              <a:gd name="T37" fmla="*/ 0 h 34"/>
              <a:gd name="T38" fmla="*/ 2147483647 w 18"/>
              <a:gd name="T39" fmla="*/ 2147483647 h 34"/>
              <a:gd name="T40" fmla="*/ 2147483647 w 18"/>
              <a:gd name="T41" fmla="*/ 2147483647 h 34"/>
              <a:gd name="T42" fmla="*/ 2147483647 w 18"/>
              <a:gd name="T43" fmla="*/ 2147483647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34"/>
              <a:gd name="T68" fmla="*/ 18 w 18"/>
              <a:gd name="T69" fmla="*/ 34 h 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34">
                <a:moveTo>
                  <a:pt x="18" y="6"/>
                </a:moveTo>
                <a:lnTo>
                  <a:pt x="16" y="12"/>
                </a:lnTo>
                <a:lnTo>
                  <a:pt x="14" y="14"/>
                </a:lnTo>
                <a:lnTo>
                  <a:pt x="12" y="18"/>
                </a:lnTo>
                <a:lnTo>
                  <a:pt x="12" y="24"/>
                </a:lnTo>
                <a:lnTo>
                  <a:pt x="12" y="26"/>
                </a:lnTo>
                <a:lnTo>
                  <a:pt x="12" y="28"/>
                </a:lnTo>
                <a:lnTo>
                  <a:pt x="14" y="32"/>
                </a:lnTo>
                <a:lnTo>
                  <a:pt x="14" y="34"/>
                </a:lnTo>
                <a:lnTo>
                  <a:pt x="10" y="34"/>
                </a:lnTo>
                <a:lnTo>
                  <a:pt x="6" y="28"/>
                </a:lnTo>
                <a:lnTo>
                  <a:pt x="2" y="24"/>
                </a:lnTo>
                <a:lnTo>
                  <a:pt x="0" y="18"/>
                </a:lnTo>
                <a:lnTo>
                  <a:pt x="2" y="16"/>
                </a:lnTo>
                <a:lnTo>
                  <a:pt x="6" y="16"/>
                </a:lnTo>
                <a:lnTo>
                  <a:pt x="6" y="8"/>
                </a:lnTo>
                <a:lnTo>
                  <a:pt x="8" y="2"/>
                </a:lnTo>
                <a:lnTo>
                  <a:pt x="10" y="0"/>
                </a:lnTo>
                <a:lnTo>
                  <a:pt x="12" y="0"/>
                </a:lnTo>
                <a:lnTo>
                  <a:pt x="16" y="2"/>
                </a:lnTo>
                <a:lnTo>
                  <a:pt x="18" y="4"/>
                </a:lnTo>
                <a:lnTo>
                  <a:pt x="18" y="6"/>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73" name="Freeform 317"/>
          <p:cNvSpPr/>
          <p:nvPr/>
        </p:nvSpPr>
        <p:spPr bwMode="auto">
          <a:xfrm>
            <a:off x="7723188" y="2578100"/>
            <a:ext cx="17462" cy="15875"/>
          </a:xfrm>
          <a:custGeom>
            <a:avLst/>
            <a:gdLst>
              <a:gd name="T0" fmla="*/ 2147483647 w 14"/>
              <a:gd name="T1" fmla="*/ 0 h 12"/>
              <a:gd name="T2" fmla="*/ 2147483647 w 14"/>
              <a:gd name="T3" fmla="*/ 2147483647 h 12"/>
              <a:gd name="T4" fmla="*/ 2147483647 w 14"/>
              <a:gd name="T5" fmla="*/ 2147483647 h 12"/>
              <a:gd name="T6" fmla="*/ 2147483647 w 14"/>
              <a:gd name="T7" fmla="*/ 2147483647 h 12"/>
              <a:gd name="T8" fmla="*/ 2147483647 w 14"/>
              <a:gd name="T9" fmla="*/ 2147483647 h 12"/>
              <a:gd name="T10" fmla="*/ 2147483647 w 14"/>
              <a:gd name="T11" fmla="*/ 2147483647 h 12"/>
              <a:gd name="T12" fmla="*/ 0 w 14"/>
              <a:gd name="T13" fmla="*/ 2147483647 h 12"/>
              <a:gd name="T14" fmla="*/ 2147483647 w 14"/>
              <a:gd name="T15" fmla="*/ 2147483647 h 12"/>
              <a:gd name="T16" fmla="*/ 2147483647 w 14"/>
              <a:gd name="T17" fmla="*/ 0 h 12"/>
              <a:gd name="T18" fmla="*/ 2147483647 w 14"/>
              <a:gd name="T19" fmla="*/ 0 h 12"/>
              <a:gd name="T20" fmla="*/ 2147483647 w 14"/>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12"/>
              <a:gd name="T35" fmla="*/ 14 w 14"/>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12">
                <a:moveTo>
                  <a:pt x="14" y="0"/>
                </a:moveTo>
                <a:lnTo>
                  <a:pt x="12" y="4"/>
                </a:lnTo>
                <a:lnTo>
                  <a:pt x="10" y="8"/>
                </a:lnTo>
                <a:lnTo>
                  <a:pt x="8" y="10"/>
                </a:lnTo>
                <a:lnTo>
                  <a:pt x="4" y="12"/>
                </a:lnTo>
                <a:lnTo>
                  <a:pt x="2" y="10"/>
                </a:lnTo>
                <a:lnTo>
                  <a:pt x="0" y="8"/>
                </a:lnTo>
                <a:lnTo>
                  <a:pt x="2" y="4"/>
                </a:lnTo>
                <a:lnTo>
                  <a:pt x="6" y="0"/>
                </a:lnTo>
                <a:lnTo>
                  <a:pt x="10" y="0"/>
                </a:lnTo>
                <a:lnTo>
                  <a:pt x="14"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74" name="Freeform 318"/>
          <p:cNvSpPr/>
          <p:nvPr/>
        </p:nvSpPr>
        <p:spPr bwMode="auto">
          <a:xfrm>
            <a:off x="7708900" y="2522538"/>
            <a:ext cx="14288" cy="20637"/>
          </a:xfrm>
          <a:custGeom>
            <a:avLst/>
            <a:gdLst>
              <a:gd name="T0" fmla="*/ 0 w 12"/>
              <a:gd name="T1" fmla="*/ 2147483647 h 16"/>
              <a:gd name="T2" fmla="*/ 0 w 12"/>
              <a:gd name="T3" fmla="*/ 0 h 16"/>
              <a:gd name="T4" fmla="*/ 2147483647 w 12"/>
              <a:gd name="T5" fmla="*/ 0 h 16"/>
              <a:gd name="T6" fmla="*/ 2147483647 w 12"/>
              <a:gd name="T7" fmla="*/ 2147483647 h 16"/>
              <a:gd name="T8" fmla="*/ 2147483647 w 12"/>
              <a:gd name="T9" fmla="*/ 2147483647 h 16"/>
              <a:gd name="T10" fmla="*/ 2147483647 w 12"/>
              <a:gd name="T11" fmla="*/ 2147483647 h 16"/>
              <a:gd name="T12" fmla="*/ 2147483647 w 12"/>
              <a:gd name="T13" fmla="*/ 2147483647 h 16"/>
              <a:gd name="T14" fmla="*/ 2147483647 w 12"/>
              <a:gd name="T15" fmla="*/ 2147483647 h 16"/>
              <a:gd name="T16" fmla="*/ 2147483647 w 12"/>
              <a:gd name="T17" fmla="*/ 2147483647 h 16"/>
              <a:gd name="T18" fmla="*/ 2147483647 w 12"/>
              <a:gd name="T19" fmla="*/ 2147483647 h 16"/>
              <a:gd name="T20" fmla="*/ 0 w 12"/>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16"/>
              <a:gd name="T35" fmla="*/ 12 w 12"/>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16">
                <a:moveTo>
                  <a:pt x="0" y="8"/>
                </a:moveTo>
                <a:lnTo>
                  <a:pt x="0" y="0"/>
                </a:lnTo>
                <a:lnTo>
                  <a:pt x="2" y="0"/>
                </a:lnTo>
                <a:lnTo>
                  <a:pt x="6" y="4"/>
                </a:lnTo>
                <a:lnTo>
                  <a:pt x="8" y="6"/>
                </a:lnTo>
                <a:lnTo>
                  <a:pt x="12" y="10"/>
                </a:lnTo>
                <a:lnTo>
                  <a:pt x="12" y="14"/>
                </a:lnTo>
                <a:lnTo>
                  <a:pt x="12" y="16"/>
                </a:lnTo>
                <a:lnTo>
                  <a:pt x="10" y="14"/>
                </a:lnTo>
                <a:lnTo>
                  <a:pt x="6" y="8"/>
                </a:lnTo>
                <a:lnTo>
                  <a:pt x="0"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75" name="Freeform 319"/>
          <p:cNvSpPr/>
          <p:nvPr/>
        </p:nvSpPr>
        <p:spPr bwMode="auto">
          <a:xfrm>
            <a:off x="7646988" y="2501900"/>
            <a:ext cx="26987" cy="25400"/>
          </a:xfrm>
          <a:custGeom>
            <a:avLst/>
            <a:gdLst>
              <a:gd name="T0" fmla="*/ 2147483647 w 20"/>
              <a:gd name="T1" fmla="*/ 2147483647 h 20"/>
              <a:gd name="T2" fmla="*/ 2147483647 w 20"/>
              <a:gd name="T3" fmla="*/ 2147483647 h 20"/>
              <a:gd name="T4" fmla="*/ 2147483647 w 20"/>
              <a:gd name="T5" fmla="*/ 2147483647 h 20"/>
              <a:gd name="T6" fmla="*/ 0 w 20"/>
              <a:gd name="T7" fmla="*/ 0 h 20"/>
              <a:gd name="T8" fmla="*/ 2147483647 w 20"/>
              <a:gd name="T9" fmla="*/ 0 h 20"/>
              <a:gd name="T10" fmla="*/ 2147483647 w 20"/>
              <a:gd name="T11" fmla="*/ 2147483647 h 20"/>
              <a:gd name="T12" fmla="*/ 2147483647 w 20"/>
              <a:gd name="T13" fmla="*/ 2147483647 h 20"/>
              <a:gd name="T14" fmla="*/ 2147483647 w 20"/>
              <a:gd name="T15" fmla="*/ 2147483647 h 20"/>
              <a:gd name="T16" fmla="*/ 2147483647 w 20"/>
              <a:gd name="T17" fmla="*/ 2147483647 h 20"/>
              <a:gd name="T18" fmla="*/ 2147483647 w 20"/>
              <a:gd name="T19" fmla="*/ 2147483647 h 20"/>
              <a:gd name="T20" fmla="*/ 2147483647 w 20"/>
              <a:gd name="T21" fmla="*/ 2147483647 h 20"/>
              <a:gd name="T22" fmla="*/ 2147483647 w 20"/>
              <a:gd name="T23" fmla="*/ 2147483647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20"/>
              <a:gd name="T38" fmla="*/ 20 w 20"/>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20">
                <a:moveTo>
                  <a:pt x="16" y="20"/>
                </a:moveTo>
                <a:lnTo>
                  <a:pt x="12" y="16"/>
                </a:lnTo>
                <a:lnTo>
                  <a:pt x="6" y="10"/>
                </a:lnTo>
                <a:lnTo>
                  <a:pt x="0" y="0"/>
                </a:lnTo>
                <a:lnTo>
                  <a:pt x="6" y="0"/>
                </a:lnTo>
                <a:lnTo>
                  <a:pt x="14" y="4"/>
                </a:lnTo>
                <a:lnTo>
                  <a:pt x="18" y="4"/>
                </a:lnTo>
                <a:lnTo>
                  <a:pt x="20" y="8"/>
                </a:lnTo>
                <a:lnTo>
                  <a:pt x="20" y="12"/>
                </a:lnTo>
                <a:lnTo>
                  <a:pt x="20" y="16"/>
                </a:lnTo>
                <a:lnTo>
                  <a:pt x="18" y="20"/>
                </a:lnTo>
                <a:lnTo>
                  <a:pt x="16" y="2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76" name="Freeform 320"/>
          <p:cNvSpPr/>
          <p:nvPr/>
        </p:nvSpPr>
        <p:spPr bwMode="auto">
          <a:xfrm>
            <a:off x="8380413" y="2962275"/>
            <a:ext cx="17462" cy="20638"/>
          </a:xfrm>
          <a:custGeom>
            <a:avLst/>
            <a:gdLst>
              <a:gd name="T0" fmla="*/ 2147483647 w 14"/>
              <a:gd name="T1" fmla="*/ 2147483647 h 16"/>
              <a:gd name="T2" fmla="*/ 2147483647 w 14"/>
              <a:gd name="T3" fmla="*/ 2147483647 h 16"/>
              <a:gd name="T4" fmla="*/ 2147483647 w 14"/>
              <a:gd name="T5" fmla="*/ 2147483647 h 16"/>
              <a:gd name="T6" fmla="*/ 2147483647 w 14"/>
              <a:gd name="T7" fmla="*/ 2147483647 h 16"/>
              <a:gd name="T8" fmla="*/ 2147483647 w 14"/>
              <a:gd name="T9" fmla="*/ 2147483647 h 16"/>
              <a:gd name="T10" fmla="*/ 0 w 14"/>
              <a:gd name="T11" fmla="*/ 2147483647 h 16"/>
              <a:gd name="T12" fmla="*/ 0 w 14"/>
              <a:gd name="T13" fmla="*/ 0 h 16"/>
              <a:gd name="T14" fmla="*/ 2147483647 w 14"/>
              <a:gd name="T15" fmla="*/ 2147483647 h 16"/>
              <a:gd name="T16" fmla="*/ 2147483647 w 14"/>
              <a:gd name="T17" fmla="*/ 2147483647 h 16"/>
              <a:gd name="T18" fmla="*/ 2147483647 w 14"/>
              <a:gd name="T19" fmla="*/ 2147483647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6"/>
              <a:gd name="T32" fmla="*/ 14 w 14"/>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6">
                <a:moveTo>
                  <a:pt x="14" y="12"/>
                </a:moveTo>
                <a:lnTo>
                  <a:pt x="12" y="14"/>
                </a:lnTo>
                <a:lnTo>
                  <a:pt x="10" y="16"/>
                </a:lnTo>
                <a:lnTo>
                  <a:pt x="8" y="14"/>
                </a:lnTo>
                <a:lnTo>
                  <a:pt x="4" y="12"/>
                </a:lnTo>
                <a:lnTo>
                  <a:pt x="0" y="4"/>
                </a:lnTo>
                <a:lnTo>
                  <a:pt x="0" y="0"/>
                </a:lnTo>
                <a:lnTo>
                  <a:pt x="8" y="4"/>
                </a:lnTo>
                <a:lnTo>
                  <a:pt x="12" y="8"/>
                </a:lnTo>
                <a:lnTo>
                  <a:pt x="14" y="12"/>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77" name="Freeform 321"/>
          <p:cNvSpPr/>
          <p:nvPr/>
        </p:nvSpPr>
        <p:spPr bwMode="auto">
          <a:xfrm>
            <a:off x="8435975" y="3025775"/>
            <a:ext cx="23813" cy="14288"/>
          </a:xfrm>
          <a:custGeom>
            <a:avLst/>
            <a:gdLst>
              <a:gd name="T0" fmla="*/ 2147483647 w 20"/>
              <a:gd name="T1" fmla="*/ 2147483647 h 12"/>
              <a:gd name="T2" fmla="*/ 2147483647 w 20"/>
              <a:gd name="T3" fmla="*/ 2147483647 h 12"/>
              <a:gd name="T4" fmla="*/ 2147483647 w 20"/>
              <a:gd name="T5" fmla="*/ 2147483647 h 12"/>
              <a:gd name="T6" fmla="*/ 2147483647 w 20"/>
              <a:gd name="T7" fmla="*/ 2147483647 h 12"/>
              <a:gd name="T8" fmla="*/ 2147483647 w 20"/>
              <a:gd name="T9" fmla="*/ 2147483647 h 12"/>
              <a:gd name="T10" fmla="*/ 0 w 20"/>
              <a:gd name="T11" fmla="*/ 2147483647 h 12"/>
              <a:gd name="T12" fmla="*/ 0 w 20"/>
              <a:gd name="T13" fmla="*/ 0 h 12"/>
              <a:gd name="T14" fmla="*/ 2147483647 w 20"/>
              <a:gd name="T15" fmla="*/ 0 h 12"/>
              <a:gd name="T16" fmla="*/ 2147483647 w 20"/>
              <a:gd name="T17" fmla="*/ 2147483647 h 12"/>
              <a:gd name="T18" fmla="*/ 2147483647 w 20"/>
              <a:gd name="T19" fmla="*/ 2147483647 h 12"/>
              <a:gd name="T20" fmla="*/ 2147483647 w 20"/>
              <a:gd name="T21" fmla="*/ 2147483647 h 12"/>
              <a:gd name="T22" fmla="*/ 2147483647 w 20"/>
              <a:gd name="T23" fmla="*/ 2147483647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2"/>
              <a:gd name="T38" fmla="*/ 20 w 20"/>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2">
                <a:moveTo>
                  <a:pt x="20" y="8"/>
                </a:moveTo>
                <a:lnTo>
                  <a:pt x="20" y="12"/>
                </a:lnTo>
                <a:lnTo>
                  <a:pt x="16" y="12"/>
                </a:lnTo>
                <a:lnTo>
                  <a:pt x="6" y="10"/>
                </a:lnTo>
                <a:lnTo>
                  <a:pt x="2" y="6"/>
                </a:lnTo>
                <a:lnTo>
                  <a:pt x="0" y="2"/>
                </a:lnTo>
                <a:lnTo>
                  <a:pt x="0" y="0"/>
                </a:lnTo>
                <a:lnTo>
                  <a:pt x="2" y="0"/>
                </a:lnTo>
                <a:lnTo>
                  <a:pt x="10" y="2"/>
                </a:lnTo>
                <a:lnTo>
                  <a:pt x="18" y="4"/>
                </a:lnTo>
                <a:lnTo>
                  <a:pt x="20" y="6"/>
                </a:lnTo>
                <a:lnTo>
                  <a:pt x="20" y="8"/>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sp>
        <p:nvSpPr>
          <p:cNvPr id="278" name="Freeform 322"/>
          <p:cNvSpPr/>
          <p:nvPr/>
        </p:nvSpPr>
        <p:spPr bwMode="auto">
          <a:xfrm>
            <a:off x="8556625" y="3152775"/>
            <a:ext cx="9525" cy="15875"/>
          </a:xfrm>
          <a:custGeom>
            <a:avLst/>
            <a:gdLst>
              <a:gd name="T0" fmla="*/ 2147483647 w 8"/>
              <a:gd name="T1" fmla="*/ 0 h 14"/>
              <a:gd name="T2" fmla="*/ 2147483647 w 8"/>
              <a:gd name="T3" fmla="*/ 2147483647 h 14"/>
              <a:gd name="T4" fmla="*/ 2147483647 w 8"/>
              <a:gd name="T5" fmla="*/ 2147483647 h 14"/>
              <a:gd name="T6" fmla="*/ 2147483647 w 8"/>
              <a:gd name="T7" fmla="*/ 2147483647 h 14"/>
              <a:gd name="T8" fmla="*/ 2147483647 w 8"/>
              <a:gd name="T9" fmla="*/ 2147483647 h 14"/>
              <a:gd name="T10" fmla="*/ 2147483647 w 8"/>
              <a:gd name="T11" fmla="*/ 2147483647 h 14"/>
              <a:gd name="T12" fmla="*/ 2147483647 w 8"/>
              <a:gd name="T13" fmla="*/ 2147483647 h 14"/>
              <a:gd name="T14" fmla="*/ 2147483647 w 8"/>
              <a:gd name="T15" fmla="*/ 2147483647 h 14"/>
              <a:gd name="T16" fmla="*/ 0 w 8"/>
              <a:gd name="T17" fmla="*/ 2147483647 h 14"/>
              <a:gd name="T18" fmla="*/ 0 w 8"/>
              <a:gd name="T19" fmla="*/ 2147483647 h 14"/>
              <a:gd name="T20" fmla="*/ 0 w 8"/>
              <a:gd name="T21" fmla="*/ 0 h 14"/>
              <a:gd name="T22" fmla="*/ 2147483647 w 8"/>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
              <a:gd name="T37" fmla="*/ 0 h 14"/>
              <a:gd name="T38" fmla="*/ 8 w 8"/>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 h="14">
                <a:moveTo>
                  <a:pt x="4" y="0"/>
                </a:moveTo>
                <a:lnTo>
                  <a:pt x="4" y="4"/>
                </a:lnTo>
                <a:lnTo>
                  <a:pt x="6" y="6"/>
                </a:lnTo>
                <a:lnTo>
                  <a:pt x="8" y="6"/>
                </a:lnTo>
                <a:lnTo>
                  <a:pt x="8" y="8"/>
                </a:lnTo>
                <a:lnTo>
                  <a:pt x="6" y="12"/>
                </a:lnTo>
                <a:lnTo>
                  <a:pt x="4" y="14"/>
                </a:lnTo>
                <a:lnTo>
                  <a:pt x="2" y="14"/>
                </a:lnTo>
                <a:lnTo>
                  <a:pt x="0" y="10"/>
                </a:lnTo>
                <a:lnTo>
                  <a:pt x="0" y="6"/>
                </a:lnTo>
                <a:lnTo>
                  <a:pt x="0" y="0"/>
                </a:lnTo>
                <a:lnTo>
                  <a:pt x="4" y="0"/>
                </a:lnTo>
                <a:close/>
              </a:path>
            </a:pathLst>
          </a:custGeom>
          <a:solidFill>
            <a:schemeClr val="bg1">
              <a:lumMod val="65000"/>
            </a:schemeClr>
          </a:solidFill>
          <a:ln w="6350" cmpd="sng">
            <a:solidFill>
              <a:schemeClr val="tx1">
                <a:lumMod val="50000"/>
                <a:lumOff val="50000"/>
              </a:schemeClr>
            </a:solidFill>
            <a:prstDash val="solid"/>
            <a:round/>
          </a:ln>
        </p:spPr>
        <p:txBody>
          <a:bodyPr/>
          <a:lstStyle/>
          <a:p>
            <a:pPr eaLnBrk="1" fontAlgn="auto" hangingPunct="1">
              <a:spcBef>
                <a:spcPts val="0"/>
              </a:spcBef>
              <a:spcAft>
                <a:spcPts val="0"/>
              </a:spcAft>
              <a:defRPr/>
            </a:pPr>
            <a:endParaRPr lang="es-ES" sz="1200" dirty="0">
              <a:latin typeface="CorpoA"/>
              <a:ea typeface="+mn-ea"/>
            </a:endParaRPr>
          </a:p>
        </p:txBody>
      </p:sp>
      <p:grpSp>
        <p:nvGrpSpPr>
          <p:cNvPr id="17670" name="组合 10"/>
          <p:cNvGrpSpPr/>
          <p:nvPr/>
        </p:nvGrpSpPr>
        <p:grpSpPr bwMode="auto">
          <a:xfrm>
            <a:off x="7075488" y="1704975"/>
            <a:ext cx="315912" cy="315913"/>
            <a:chOff x="7339128" y="1739444"/>
            <a:chExt cx="315698" cy="315698"/>
          </a:xfrm>
        </p:grpSpPr>
        <p:sp>
          <p:nvSpPr>
            <p:cNvPr id="9" name="泪滴形 8"/>
            <p:cNvSpPr/>
            <p:nvPr/>
          </p:nvSpPr>
          <p:spPr>
            <a:xfrm rot="8004038">
              <a:off x="7339128" y="1739444"/>
              <a:ext cx="315698" cy="315698"/>
            </a:xfrm>
            <a:prstGeom prst="teardrop">
              <a:avLst/>
            </a:prstGeom>
            <a:solidFill>
              <a:schemeClr val="bg1"/>
            </a:solidFill>
            <a:ln>
              <a:solidFill>
                <a:srgbClr val="D6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椭圆 9"/>
            <p:cNvSpPr/>
            <p:nvPr/>
          </p:nvSpPr>
          <p:spPr>
            <a:xfrm>
              <a:off x="7427968" y="1828283"/>
              <a:ext cx="138018" cy="138019"/>
            </a:xfrm>
            <a:prstGeom prst="ellipse">
              <a:avLst/>
            </a:prstGeom>
            <a:solidFill>
              <a:schemeClr val="bg1"/>
            </a:solidFill>
            <a:ln>
              <a:solidFill>
                <a:srgbClr val="D6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671" name="组合 309"/>
          <p:cNvGrpSpPr/>
          <p:nvPr/>
        </p:nvGrpSpPr>
        <p:grpSpPr bwMode="auto">
          <a:xfrm>
            <a:off x="6646863" y="1981200"/>
            <a:ext cx="314325" cy="315913"/>
            <a:chOff x="7339128" y="1739444"/>
            <a:chExt cx="315698" cy="315698"/>
          </a:xfrm>
        </p:grpSpPr>
        <p:sp>
          <p:nvSpPr>
            <p:cNvPr id="311" name="泪滴形 310"/>
            <p:cNvSpPr/>
            <p:nvPr/>
          </p:nvSpPr>
          <p:spPr>
            <a:xfrm rot="8004038">
              <a:off x="7339128" y="1739444"/>
              <a:ext cx="315698" cy="315698"/>
            </a:xfrm>
            <a:prstGeom prst="teardrop">
              <a:avLst/>
            </a:prstGeom>
            <a:solidFill>
              <a:schemeClr val="bg1"/>
            </a:solidFill>
            <a:ln>
              <a:solidFill>
                <a:srgbClr val="D6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 name="椭圆 311"/>
            <p:cNvSpPr/>
            <p:nvPr/>
          </p:nvSpPr>
          <p:spPr>
            <a:xfrm>
              <a:off x="7428416" y="1828283"/>
              <a:ext cx="137121" cy="138019"/>
            </a:xfrm>
            <a:prstGeom prst="ellipse">
              <a:avLst/>
            </a:prstGeom>
            <a:solidFill>
              <a:schemeClr val="bg1"/>
            </a:solidFill>
            <a:ln>
              <a:solidFill>
                <a:srgbClr val="D6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672" name="组合 312"/>
          <p:cNvGrpSpPr/>
          <p:nvPr/>
        </p:nvGrpSpPr>
        <p:grpSpPr bwMode="auto">
          <a:xfrm>
            <a:off x="5684838" y="2162175"/>
            <a:ext cx="315912" cy="315913"/>
            <a:chOff x="7339128" y="1739444"/>
            <a:chExt cx="315698" cy="315698"/>
          </a:xfrm>
        </p:grpSpPr>
        <p:sp>
          <p:nvSpPr>
            <p:cNvPr id="314" name="泪滴形 313"/>
            <p:cNvSpPr/>
            <p:nvPr/>
          </p:nvSpPr>
          <p:spPr>
            <a:xfrm rot="8004038">
              <a:off x="7339128" y="1739444"/>
              <a:ext cx="315698" cy="315698"/>
            </a:xfrm>
            <a:prstGeom prst="teardrop">
              <a:avLst/>
            </a:prstGeom>
            <a:solidFill>
              <a:schemeClr val="bg1"/>
            </a:solidFill>
            <a:ln>
              <a:solidFill>
                <a:srgbClr val="D6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5" name="椭圆 314"/>
            <p:cNvSpPr/>
            <p:nvPr/>
          </p:nvSpPr>
          <p:spPr>
            <a:xfrm>
              <a:off x="7427968" y="1828283"/>
              <a:ext cx="138018" cy="138019"/>
            </a:xfrm>
            <a:prstGeom prst="ellipse">
              <a:avLst/>
            </a:prstGeom>
            <a:solidFill>
              <a:schemeClr val="bg1"/>
            </a:solidFill>
            <a:ln>
              <a:solidFill>
                <a:srgbClr val="D6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17" name="矩形 316"/>
          <p:cNvSpPr/>
          <p:nvPr/>
        </p:nvSpPr>
        <p:spPr bwMode="auto">
          <a:xfrm>
            <a:off x="673100" y="2822575"/>
            <a:ext cx="279400" cy="282575"/>
          </a:xfrm>
          <a:custGeom>
            <a:avLst/>
            <a:gdLst/>
            <a:ahLst/>
            <a:cxnLst/>
            <a:rect l="l" t="t" r="r" b="b"/>
            <a:pathLst>
              <a:path w="279400" h="282575">
                <a:moveTo>
                  <a:pt x="225425" y="0"/>
                </a:moveTo>
                <a:lnTo>
                  <a:pt x="279400" y="0"/>
                </a:lnTo>
                <a:lnTo>
                  <a:pt x="279400" y="282575"/>
                </a:lnTo>
                <a:lnTo>
                  <a:pt x="233363" y="282575"/>
                </a:lnTo>
                <a:lnTo>
                  <a:pt x="225425" y="282575"/>
                </a:lnTo>
                <a:lnTo>
                  <a:pt x="0" y="282575"/>
                </a:lnTo>
                <a:lnTo>
                  <a:pt x="0" y="233363"/>
                </a:lnTo>
                <a:lnTo>
                  <a:pt x="204785" y="233363"/>
                </a:lnTo>
                <a:lnTo>
                  <a:pt x="41606" y="61305"/>
                </a:lnTo>
                <a:lnTo>
                  <a:pt x="75009" y="29625"/>
                </a:lnTo>
                <a:lnTo>
                  <a:pt x="225425" y="188226"/>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17674" name="TextBox 319"/>
          <p:cNvSpPr txBox="1">
            <a:spLocks noChangeArrowheads="1"/>
          </p:cNvSpPr>
          <p:nvPr/>
        </p:nvSpPr>
        <p:spPr bwMode="auto">
          <a:xfrm>
            <a:off x="982663" y="2752725"/>
            <a:ext cx="12620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b="1">
                <a:solidFill>
                  <a:srgbClr val="CC3300"/>
                </a:solidFill>
                <a:latin typeface="微软雅黑" panose="020B0503020204020204" pitchFamily="34" charset="-122"/>
                <a:ea typeface="微软雅黑" panose="020B0503020204020204" pitchFamily="34" charset="-122"/>
              </a:rPr>
              <a:t>点击添加主题</a:t>
            </a:r>
            <a:endParaRPr lang="zh-CN" altLang="en-US" sz="1400" b="1">
              <a:solidFill>
                <a:srgbClr val="CC3300"/>
              </a:solidFill>
              <a:latin typeface="微软雅黑" panose="020B0503020204020204" pitchFamily="34" charset="-122"/>
              <a:ea typeface="微软雅黑" panose="020B0503020204020204" pitchFamily="34" charset="-122"/>
            </a:endParaRPr>
          </a:p>
        </p:txBody>
      </p:sp>
      <p:sp>
        <p:nvSpPr>
          <p:cNvPr id="17675" name="矩形 320"/>
          <p:cNvSpPr>
            <a:spLocks noChangeArrowheads="1"/>
          </p:cNvSpPr>
          <p:nvPr/>
        </p:nvSpPr>
        <p:spPr bwMode="auto">
          <a:xfrm>
            <a:off x="984250" y="2965450"/>
            <a:ext cx="12668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t>Click on add the theme</a:t>
            </a:r>
            <a:endParaRPr lang="zh-CN" altLang="en-US" sz="900"/>
          </a:p>
        </p:txBody>
      </p:sp>
      <p:sp>
        <p:nvSpPr>
          <p:cNvPr id="17676" name="矩形 321"/>
          <p:cNvSpPr>
            <a:spLocks noChangeArrowheads="1"/>
          </p:cNvSpPr>
          <p:nvPr/>
        </p:nvSpPr>
        <p:spPr bwMode="auto">
          <a:xfrm>
            <a:off x="539750" y="3316288"/>
            <a:ext cx="3109913"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0"/>
              </a:spcBef>
              <a:buClr>
                <a:srgbClr val="0070C0"/>
              </a:buClr>
              <a:buFontTx/>
              <a:buNone/>
            </a:pPr>
            <a:r>
              <a:rPr lang="zh-CN" altLang="zh-CN" sz="1100">
                <a:latin typeface="微软雅黑" panose="020B0503020204020204" pitchFamily="34" charset="-122"/>
                <a:ea typeface="微软雅黑" panose="020B0503020204020204" pitchFamily="34" charset="-122"/>
              </a:rPr>
              <a:t>拥有国内顶尖的</a:t>
            </a:r>
            <a:r>
              <a:rPr lang="en-US" altLang="zh-CN" sz="1100">
                <a:latin typeface="微软雅黑" panose="020B0503020204020204" pitchFamily="34" charset="-122"/>
                <a:ea typeface="微软雅黑" panose="020B0503020204020204" pitchFamily="34" charset="-122"/>
              </a:rPr>
              <a:t>PPT</a:t>
            </a:r>
            <a:r>
              <a:rPr lang="zh-CN" altLang="zh-CN" sz="1100">
                <a:latin typeface="微软雅黑" panose="020B0503020204020204" pitchFamily="34" charset="-122"/>
                <a:ea typeface="微软雅黑" panose="020B0503020204020204" pitchFamily="34" charset="-122"/>
              </a:rPr>
              <a:t>制作技术、顶级的</a:t>
            </a:r>
            <a:r>
              <a:rPr lang="en-US" altLang="zh-CN" sz="1100">
                <a:latin typeface="微软雅黑" panose="020B0503020204020204" pitchFamily="34" charset="-122"/>
                <a:ea typeface="微软雅黑" panose="020B0503020204020204" pitchFamily="34" charset="-122"/>
              </a:rPr>
              <a:t>PPT</a:t>
            </a:r>
            <a:r>
              <a:rPr lang="zh-CN" altLang="zh-CN" sz="110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100">
                <a:latin typeface="微软雅黑" panose="020B0503020204020204" pitchFamily="34" charset="-122"/>
                <a:ea typeface="微软雅黑" panose="020B0503020204020204" pitchFamily="34" charset="-122"/>
              </a:rPr>
              <a:t>PPT</a:t>
            </a:r>
            <a:r>
              <a:rPr lang="zh-CN" altLang="zh-CN" sz="1100">
                <a:latin typeface="微软雅黑" panose="020B0503020204020204" pitchFamily="34" charset="-122"/>
                <a:ea typeface="微软雅黑" panose="020B0503020204020204" pitchFamily="34" charset="-122"/>
              </a:rPr>
              <a:t>展示效果，让您的</a:t>
            </a:r>
            <a:r>
              <a:rPr lang="en-US" altLang="zh-CN" sz="1100">
                <a:latin typeface="微软雅黑" panose="020B0503020204020204" pitchFamily="34" charset="-122"/>
                <a:ea typeface="微软雅黑" panose="020B0503020204020204" pitchFamily="34" charset="-122"/>
              </a:rPr>
              <a:t>PPT</a:t>
            </a:r>
            <a:r>
              <a:rPr lang="zh-CN" altLang="zh-CN" sz="1100">
                <a:latin typeface="微软雅黑" panose="020B0503020204020204" pitchFamily="34" charset="-122"/>
                <a:ea typeface="微软雅黑" panose="020B0503020204020204" pitchFamily="34" charset="-122"/>
              </a:rPr>
              <a:t>创造卓越价值</a:t>
            </a:r>
            <a:endParaRPr lang="zh-CN" altLang="zh-CN" sz="1100">
              <a:latin typeface="微软雅黑" panose="020B0503020204020204" pitchFamily="34" charset="-122"/>
              <a:ea typeface="微软雅黑" panose="020B0503020204020204" pitchFamily="34" charset="-122"/>
            </a:endParaRPr>
          </a:p>
        </p:txBody>
      </p:sp>
      <p:cxnSp>
        <p:nvCxnSpPr>
          <p:cNvPr id="323" name="直接连接符 322"/>
          <p:cNvCxnSpPr/>
          <p:nvPr/>
        </p:nvCxnSpPr>
        <p:spPr>
          <a:xfrm>
            <a:off x="639763" y="3244850"/>
            <a:ext cx="29337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525" y="5029200"/>
            <a:ext cx="7750175" cy="1238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7802563" y="5029200"/>
            <a:ext cx="1341437" cy="1238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TextBox 6"/>
          <p:cNvSpPr txBox="1"/>
          <p:nvPr/>
        </p:nvSpPr>
        <p:spPr bwMode="auto">
          <a:xfrm>
            <a:off x="7939088" y="4992688"/>
            <a:ext cx="1166812" cy="200025"/>
          </a:xfrm>
          <a:prstGeom prst="rect">
            <a:avLst/>
          </a:prstGeom>
          <a:noFill/>
        </p:spPr>
        <p:txBody>
          <a:bodyPr wrap="none">
            <a:spAutoFit/>
          </a:bodyPr>
          <a:lstStyle/>
          <a:p>
            <a:pPr eaLnBrk="1" fontAlgn="auto" hangingPunct="1">
              <a:spcBef>
                <a:spcPts val="0"/>
              </a:spcBef>
              <a:spcAft>
                <a:spcPts val="0"/>
              </a:spcAft>
              <a:defRPr/>
            </a:pPr>
            <a:r>
              <a:rPr lang="en-US" altLang="zh-CN" sz="700" i="1" spc="80" dirty="0">
                <a:solidFill>
                  <a:schemeClr val="bg1"/>
                </a:solidFill>
                <a:latin typeface="微软雅黑" panose="020B0503020204020204" pitchFamily="34" charset="-122"/>
                <a:ea typeface="微软雅黑" panose="020B0503020204020204" pitchFamily="34" charset="-122"/>
              </a:rPr>
              <a:t>www.rapidesign.cn</a:t>
            </a:r>
            <a:endParaRPr lang="zh-CN" altLang="en-US" sz="700" i="1" spc="80" dirty="0">
              <a:solidFill>
                <a:schemeClr val="bg1"/>
              </a:solidFill>
              <a:latin typeface="微软雅黑" panose="020B0503020204020204" pitchFamily="34" charset="-122"/>
              <a:ea typeface="微软雅黑" panose="020B0503020204020204" pitchFamily="34" charset="-122"/>
            </a:endParaRPr>
          </a:p>
        </p:txBody>
      </p:sp>
      <p:sp>
        <p:nvSpPr>
          <p:cNvPr id="29" name="椭圆 28"/>
          <p:cNvSpPr/>
          <p:nvPr/>
        </p:nvSpPr>
        <p:spPr>
          <a:xfrm>
            <a:off x="3833813" y="1189038"/>
            <a:ext cx="1549400" cy="1549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a:off x="1636713" y="1206500"/>
            <a:ext cx="1571625" cy="15700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439" name="Rectangle 2"/>
          <p:cNvSpPr>
            <a:spLocks noChangeArrowheads="1"/>
          </p:cNvSpPr>
          <p:nvPr/>
        </p:nvSpPr>
        <p:spPr bwMode="auto">
          <a:xfrm>
            <a:off x="2128838" y="2000250"/>
            <a:ext cx="796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latin typeface="微软雅黑" panose="020B0503020204020204" pitchFamily="34" charset="-122"/>
                <a:ea typeface="微软雅黑" panose="020B0503020204020204" pitchFamily="34" charset="-122"/>
              </a:rPr>
              <a:t>50%</a:t>
            </a:r>
            <a:endParaRPr lang="zh-CN" altLang="en-US" sz="2200" b="1">
              <a:latin typeface="微软雅黑" panose="020B0503020204020204" pitchFamily="34" charset="-122"/>
              <a:ea typeface="微软雅黑" panose="020B0503020204020204" pitchFamily="34" charset="-122"/>
            </a:endParaRPr>
          </a:p>
        </p:txBody>
      </p:sp>
      <p:sp>
        <p:nvSpPr>
          <p:cNvPr id="18440" name="Rectangle 2"/>
          <p:cNvSpPr>
            <a:spLocks noChangeArrowheads="1"/>
          </p:cNvSpPr>
          <p:nvPr/>
        </p:nvSpPr>
        <p:spPr bwMode="auto">
          <a:xfrm>
            <a:off x="4229100" y="2000250"/>
            <a:ext cx="796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latin typeface="微软雅黑" panose="020B0503020204020204" pitchFamily="34" charset="-122"/>
                <a:ea typeface="微软雅黑" panose="020B0503020204020204" pitchFamily="34" charset="-122"/>
              </a:rPr>
              <a:t>63%</a:t>
            </a:r>
            <a:endParaRPr lang="zh-CN" altLang="en-US" sz="2200" b="1">
              <a:latin typeface="微软雅黑" panose="020B0503020204020204" pitchFamily="34" charset="-122"/>
              <a:ea typeface="微软雅黑" panose="020B0503020204020204" pitchFamily="34" charset="-122"/>
            </a:endParaRPr>
          </a:p>
        </p:txBody>
      </p:sp>
      <p:sp>
        <p:nvSpPr>
          <p:cNvPr id="41" name="椭圆 40"/>
          <p:cNvSpPr/>
          <p:nvPr/>
        </p:nvSpPr>
        <p:spPr>
          <a:xfrm>
            <a:off x="5919788" y="1212850"/>
            <a:ext cx="1528762" cy="1528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442" name="Rectangle 2"/>
          <p:cNvSpPr>
            <a:spLocks noChangeArrowheads="1"/>
          </p:cNvSpPr>
          <p:nvPr/>
        </p:nvSpPr>
        <p:spPr bwMode="auto">
          <a:xfrm>
            <a:off x="6286500" y="2000250"/>
            <a:ext cx="796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latin typeface="微软雅黑" panose="020B0503020204020204" pitchFamily="34" charset="-122"/>
                <a:ea typeface="微软雅黑" panose="020B0503020204020204" pitchFamily="34" charset="-122"/>
              </a:rPr>
              <a:t>72%</a:t>
            </a:r>
            <a:endParaRPr lang="zh-CN" altLang="en-US" sz="2200" b="1">
              <a:latin typeface="微软雅黑" panose="020B0503020204020204" pitchFamily="34" charset="-122"/>
              <a:ea typeface="微软雅黑" panose="020B0503020204020204" pitchFamily="34" charset="-122"/>
            </a:endParaRPr>
          </a:p>
        </p:txBody>
      </p:sp>
      <p:grpSp>
        <p:nvGrpSpPr>
          <p:cNvPr id="18443" name="Group 4"/>
          <p:cNvGrpSpPr>
            <a:grpSpLocks noChangeAspect="1"/>
          </p:cNvGrpSpPr>
          <p:nvPr/>
        </p:nvGrpSpPr>
        <p:grpSpPr bwMode="auto">
          <a:xfrm>
            <a:off x="2335213" y="1466850"/>
            <a:ext cx="349250" cy="452438"/>
            <a:chOff x="1471" y="1132"/>
            <a:chExt cx="220" cy="285"/>
          </a:xfrm>
        </p:grpSpPr>
        <p:sp>
          <p:nvSpPr>
            <p:cNvPr id="18467" name="AutoShape 3"/>
            <p:cNvSpPr>
              <a:spLocks noChangeAspect="1" noChangeArrowheads="1" noTextEdit="1"/>
            </p:cNvSpPr>
            <p:nvPr/>
          </p:nvSpPr>
          <p:spPr bwMode="auto">
            <a:xfrm>
              <a:off x="1471" y="1132"/>
              <a:ext cx="22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68" name="Freeform 5"/>
            <p:cNvSpPr>
              <a:spLocks noEditPoints="1"/>
            </p:cNvSpPr>
            <p:nvPr/>
          </p:nvSpPr>
          <p:spPr bwMode="auto">
            <a:xfrm>
              <a:off x="1467" y="1242"/>
              <a:ext cx="224" cy="175"/>
            </a:xfrm>
            <a:custGeom>
              <a:avLst/>
              <a:gdLst>
                <a:gd name="T0" fmla="*/ 2147483646 w 61"/>
                <a:gd name="T1" fmla="*/ 1108725301 h 48"/>
                <a:gd name="T2" fmla="*/ 2147483646 w 61"/>
                <a:gd name="T3" fmla="*/ 523175647 h 48"/>
                <a:gd name="T4" fmla="*/ 2147483646 w 61"/>
                <a:gd name="T5" fmla="*/ 0 h 48"/>
                <a:gd name="T6" fmla="*/ 571600435 w 61"/>
                <a:gd name="T7" fmla="*/ 0 h 48"/>
                <a:gd name="T8" fmla="*/ 0 w 61"/>
                <a:gd name="T9" fmla="*/ 523175647 h 48"/>
                <a:gd name="T10" fmla="*/ 0 w 61"/>
                <a:gd name="T11" fmla="*/ 2147483646 h 48"/>
                <a:gd name="T12" fmla="*/ 571600435 w 61"/>
                <a:gd name="T13" fmla="*/ 2147483646 h 48"/>
                <a:gd name="T14" fmla="*/ 2147483646 w 61"/>
                <a:gd name="T15" fmla="*/ 2147483646 h 48"/>
                <a:gd name="T16" fmla="*/ 2147483646 w 61"/>
                <a:gd name="T17" fmla="*/ 2147483646 h 48"/>
                <a:gd name="T18" fmla="*/ 2147483646 w 61"/>
                <a:gd name="T19" fmla="*/ 2147483646 h 48"/>
                <a:gd name="T20" fmla="*/ 2147483646 w 61"/>
                <a:gd name="T21" fmla="*/ 2147483646 h 48"/>
                <a:gd name="T22" fmla="*/ 2147483646 w 61"/>
                <a:gd name="T23" fmla="*/ 2147483646 h 48"/>
                <a:gd name="T24" fmla="*/ 2147483646 w 61"/>
                <a:gd name="T25" fmla="*/ 2147483646 h 48"/>
                <a:gd name="T26" fmla="*/ 2147483646 w 61"/>
                <a:gd name="T27" fmla="*/ 2128541166 h 48"/>
                <a:gd name="T28" fmla="*/ 2147483646 w 61"/>
                <a:gd name="T29" fmla="*/ 2128541166 h 48"/>
                <a:gd name="T30" fmla="*/ 2147483646 w 61"/>
                <a:gd name="T31" fmla="*/ 1830248376 h 48"/>
                <a:gd name="T32" fmla="*/ 2147483646 w 61"/>
                <a:gd name="T33" fmla="*/ 1830248376 h 48"/>
                <a:gd name="T34" fmla="*/ 2147483646 w 61"/>
                <a:gd name="T35" fmla="*/ 1390381898 h 48"/>
                <a:gd name="T36" fmla="*/ 2147483646 w 61"/>
                <a:gd name="T37" fmla="*/ 1390381898 h 48"/>
                <a:gd name="T38" fmla="*/ 2147483646 w 61"/>
                <a:gd name="T39" fmla="*/ 1108725301 h 48"/>
                <a:gd name="T40" fmla="*/ 2147483646 w 61"/>
                <a:gd name="T41" fmla="*/ 1108725301 h 48"/>
                <a:gd name="T42" fmla="*/ 2147483646 w 61"/>
                <a:gd name="T43" fmla="*/ 2051380986 h 48"/>
                <a:gd name="T44" fmla="*/ 2147483646 w 61"/>
                <a:gd name="T45" fmla="*/ 2147483646 h 48"/>
                <a:gd name="T46" fmla="*/ 2147483646 w 61"/>
                <a:gd name="T47" fmla="*/ 2147483646 h 48"/>
                <a:gd name="T48" fmla="*/ 2147483646 w 61"/>
                <a:gd name="T49" fmla="*/ 2147483646 h 48"/>
                <a:gd name="T50" fmla="*/ 2147483646 w 61"/>
                <a:gd name="T51" fmla="*/ 2051380986 h 48"/>
                <a:gd name="T52" fmla="*/ 1941638731 w 61"/>
                <a:gd name="T53" fmla="*/ 1611171213 h 48"/>
                <a:gd name="T54" fmla="*/ 2147483646 w 61"/>
                <a:gd name="T55" fmla="*/ 1163444322 h 48"/>
                <a:gd name="T56" fmla="*/ 2147483646 w 61"/>
                <a:gd name="T57" fmla="*/ 1611171213 h 48"/>
                <a:gd name="T58" fmla="*/ 2147483646 w 61"/>
                <a:gd name="T59" fmla="*/ 2051380986 h 4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1" h="48">
                  <a:moveTo>
                    <a:pt x="61" y="15"/>
                  </a:moveTo>
                  <a:cubicBezTo>
                    <a:pt x="61" y="7"/>
                    <a:pt x="61" y="7"/>
                    <a:pt x="61" y="7"/>
                  </a:cubicBezTo>
                  <a:cubicBezTo>
                    <a:pt x="61" y="3"/>
                    <a:pt x="57" y="0"/>
                    <a:pt x="53" y="0"/>
                  </a:cubicBezTo>
                  <a:cubicBezTo>
                    <a:pt x="7" y="0"/>
                    <a:pt x="7" y="0"/>
                    <a:pt x="7" y="0"/>
                  </a:cubicBezTo>
                  <a:cubicBezTo>
                    <a:pt x="3" y="0"/>
                    <a:pt x="0" y="3"/>
                    <a:pt x="0" y="7"/>
                  </a:cubicBezTo>
                  <a:cubicBezTo>
                    <a:pt x="0" y="40"/>
                    <a:pt x="0" y="40"/>
                    <a:pt x="0" y="40"/>
                  </a:cubicBezTo>
                  <a:cubicBezTo>
                    <a:pt x="0" y="44"/>
                    <a:pt x="3" y="48"/>
                    <a:pt x="7" y="48"/>
                  </a:cubicBezTo>
                  <a:cubicBezTo>
                    <a:pt x="53" y="48"/>
                    <a:pt x="53" y="48"/>
                    <a:pt x="53" y="48"/>
                  </a:cubicBezTo>
                  <a:cubicBezTo>
                    <a:pt x="57" y="48"/>
                    <a:pt x="61" y="44"/>
                    <a:pt x="61" y="40"/>
                  </a:cubicBezTo>
                  <a:cubicBezTo>
                    <a:pt x="61" y="38"/>
                    <a:pt x="61" y="38"/>
                    <a:pt x="61" y="38"/>
                  </a:cubicBezTo>
                  <a:cubicBezTo>
                    <a:pt x="51" y="38"/>
                    <a:pt x="51" y="38"/>
                    <a:pt x="51" y="38"/>
                  </a:cubicBezTo>
                  <a:cubicBezTo>
                    <a:pt x="51" y="34"/>
                    <a:pt x="51" y="34"/>
                    <a:pt x="51" y="34"/>
                  </a:cubicBezTo>
                  <a:cubicBezTo>
                    <a:pt x="61" y="34"/>
                    <a:pt x="61" y="34"/>
                    <a:pt x="61" y="34"/>
                  </a:cubicBezTo>
                  <a:cubicBezTo>
                    <a:pt x="61" y="29"/>
                    <a:pt x="61" y="29"/>
                    <a:pt x="61" y="29"/>
                  </a:cubicBezTo>
                  <a:cubicBezTo>
                    <a:pt x="51" y="29"/>
                    <a:pt x="51" y="29"/>
                    <a:pt x="51" y="29"/>
                  </a:cubicBezTo>
                  <a:cubicBezTo>
                    <a:pt x="51" y="25"/>
                    <a:pt x="51" y="25"/>
                    <a:pt x="51" y="25"/>
                  </a:cubicBezTo>
                  <a:cubicBezTo>
                    <a:pt x="61" y="25"/>
                    <a:pt x="61" y="25"/>
                    <a:pt x="61" y="25"/>
                  </a:cubicBezTo>
                  <a:cubicBezTo>
                    <a:pt x="61" y="19"/>
                    <a:pt x="61" y="19"/>
                    <a:pt x="61" y="19"/>
                  </a:cubicBezTo>
                  <a:cubicBezTo>
                    <a:pt x="51" y="19"/>
                    <a:pt x="51" y="19"/>
                    <a:pt x="51" y="19"/>
                  </a:cubicBezTo>
                  <a:cubicBezTo>
                    <a:pt x="51" y="15"/>
                    <a:pt x="51" y="15"/>
                    <a:pt x="51" y="15"/>
                  </a:cubicBezTo>
                  <a:lnTo>
                    <a:pt x="61" y="15"/>
                  </a:lnTo>
                  <a:close/>
                  <a:moveTo>
                    <a:pt x="33" y="28"/>
                  </a:moveTo>
                  <a:cubicBezTo>
                    <a:pt x="33" y="33"/>
                    <a:pt x="33" y="33"/>
                    <a:pt x="33" y="33"/>
                  </a:cubicBezTo>
                  <a:cubicBezTo>
                    <a:pt x="33" y="34"/>
                    <a:pt x="32" y="35"/>
                    <a:pt x="30" y="35"/>
                  </a:cubicBezTo>
                  <a:cubicBezTo>
                    <a:pt x="29" y="35"/>
                    <a:pt x="27" y="34"/>
                    <a:pt x="27" y="33"/>
                  </a:cubicBezTo>
                  <a:cubicBezTo>
                    <a:pt x="27" y="28"/>
                    <a:pt x="27" y="28"/>
                    <a:pt x="27" y="28"/>
                  </a:cubicBezTo>
                  <a:cubicBezTo>
                    <a:pt x="25" y="27"/>
                    <a:pt x="24" y="25"/>
                    <a:pt x="24" y="22"/>
                  </a:cubicBezTo>
                  <a:cubicBezTo>
                    <a:pt x="24" y="19"/>
                    <a:pt x="27" y="16"/>
                    <a:pt x="30" y="16"/>
                  </a:cubicBezTo>
                  <a:cubicBezTo>
                    <a:pt x="34" y="16"/>
                    <a:pt x="36" y="19"/>
                    <a:pt x="36" y="22"/>
                  </a:cubicBezTo>
                  <a:cubicBezTo>
                    <a:pt x="36" y="25"/>
                    <a:pt x="35" y="27"/>
                    <a:pt x="33" y="2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Freeform 6"/>
            <p:cNvSpPr/>
            <p:nvPr/>
          </p:nvSpPr>
          <p:spPr bwMode="auto">
            <a:xfrm>
              <a:off x="1489" y="1136"/>
              <a:ext cx="180" cy="98"/>
            </a:xfrm>
            <a:custGeom>
              <a:avLst/>
              <a:gdLst>
                <a:gd name="T0" fmla="*/ 8 w 49"/>
                <a:gd name="T1" fmla="*/ 19 h 27"/>
                <a:gd name="T2" fmla="*/ 20 w 49"/>
                <a:gd name="T3" fmla="*/ 7 h 27"/>
                <a:gd name="T4" fmla="*/ 28 w 49"/>
                <a:gd name="T5" fmla="*/ 7 h 27"/>
                <a:gd name="T6" fmla="*/ 40 w 49"/>
                <a:gd name="T7" fmla="*/ 19 h 27"/>
                <a:gd name="T8" fmla="*/ 40 w 49"/>
                <a:gd name="T9" fmla="*/ 27 h 27"/>
                <a:gd name="T10" fmla="*/ 49 w 49"/>
                <a:gd name="T11" fmla="*/ 27 h 27"/>
                <a:gd name="T12" fmla="*/ 49 w 49"/>
                <a:gd name="T13" fmla="*/ 16 h 27"/>
                <a:gd name="T14" fmla="*/ 32 w 49"/>
                <a:gd name="T15" fmla="*/ 0 h 27"/>
                <a:gd name="T16" fmla="*/ 16 w 49"/>
                <a:gd name="T17" fmla="*/ 0 h 27"/>
                <a:gd name="T18" fmla="*/ 0 w 49"/>
                <a:gd name="T19" fmla="*/ 16 h 27"/>
                <a:gd name="T20" fmla="*/ 0 w 49"/>
                <a:gd name="T21" fmla="*/ 27 h 27"/>
                <a:gd name="T22" fmla="*/ 8 w 49"/>
                <a:gd name="T23" fmla="*/ 27 h 27"/>
                <a:gd name="T24" fmla="*/ 8 w 49"/>
                <a:gd name="T2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27">
                  <a:moveTo>
                    <a:pt x="8" y="19"/>
                  </a:moveTo>
                  <a:cubicBezTo>
                    <a:pt x="8" y="12"/>
                    <a:pt x="14" y="7"/>
                    <a:pt x="20" y="7"/>
                  </a:cubicBezTo>
                  <a:cubicBezTo>
                    <a:pt x="28" y="7"/>
                    <a:pt x="28" y="7"/>
                    <a:pt x="28" y="7"/>
                  </a:cubicBezTo>
                  <a:cubicBezTo>
                    <a:pt x="35" y="7"/>
                    <a:pt x="40" y="12"/>
                    <a:pt x="40" y="19"/>
                  </a:cubicBezTo>
                  <a:cubicBezTo>
                    <a:pt x="40" y="27"/>
                    <a:pt x="40" y="27"/>
                    <a:pt x="40" y="27"/>
                  </a:cubicBezTo>
                  <a:cubicBezTo>
                    <a:pt x="49" y="27"/>
                    <a:pt x="49" y="27"/>
                    <a:pt x="49" y="27"/>
                  </a:cubicBezTo>
                  <a:cubicBezTo>
                    <a:pt x="49" y="16"/>
                    <a:pt x="49" y="16"/>
                    <a:pt x="49" y="16"/>
                  </a:cubicBezTo>
                  <a:cubicBezTo>
                    <a:pt x="49" y="7"/>
                    <a:pt x="41" y="0"/>
                    <a:pt x="32" y="0"/>
                  </a:cubicBezTo>
                  <a:cubicBezTo>
                    <a:pt x="16" y="0"/>
                    <a:pt x="16" y="0"/>
                    <a:pt x="16" y="0"/>
                  </a:cubicBezTo>
                  <a:cubicBezTo>
                    <a:pt x="7" y="0"/>
                    <a:pt x="0" y="7"/>
                    <a:pt x="0" y="16"/>
                  </a:cubicBezTo>
                  <a:cubicBezTo>
                    <a:pt x="0" y="27"/>
                    <a:pt x="0" y="27"/>
                    <a:pt x="0" y="27"/>
                  </a:cubicBezTo>
                  <a:cubicBezTo>
                    <a:pt x="8" y="27"/>
                    <a:pt x="8" y="27"/>
                    <a:pt x="8" y="27"/>
                  </a:cubicBezTo>
                  <a:lnTo>
                    <a:pt x="8" y="19"/>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grpSp>
        <p:nvGrpSpPr>
          <p:cNvPr id="18444" name="Group 9"/>
          <p:cNvGrpSpPr>
            <a:grpSpLocks noChangeAspect="1"/>
          </p:cNvGrpSpPr>
          <p:nvPr/>
        </p:nvGrpSpPr>
        <p:grpSpPr bwMode="auto">
          <a:xfrm>
            <a:off x="4421188" y="1484313"/>
            <a:ext cx="455612" cy="434975"/>
            <a:chOff x="2785" y="1143"/>
            <a:chExt cx="287" cy="274"/>
          </a:xfrm>
        </p:grpSpPr>
        <p:sp>
          <p:nvSpPr>
            <p:cNvPr id="18464" name="AutoShape 8"/>
            <p:cNvSpPr>
              <a:spLocks noChangeAspect="1" noChangeArrowheads="1" noTextEdit="1"/>
            </p:cNvSpPr>
            <p:nvPr/>
          </p:nvSpPr>
          <p:spPr bwMode="auto">
            <a:xfrm>
              <a:off x="2785" y="1143"/>
              <a:ext cx="28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Freeform 10"/>
            <p:cNvSpPr/>
            <p:nvPr/>
          </p:nvSpPr>
          <p:spPr bwMode="auto">
            <a:xfrm>
              <a:off x="2789" y="1213"/>
              <a:ext cx="283" cy="208"/>
            </a:xfrm>
            <a:custGeom>
              <a:avLst/>
              <a:gdLst>
                <a:gd name="T0" fmla="*/ 65 w 65"/>
                <a:gd name="T1" fmla="*/ 11 h 48"/>
                <a:gd name="T2" fmla="*/ 53 w 65"/>
                <a:gd name="T3" fmla="*/ 0 h 48"/>
                <a:gd name="T4" fmla="*/ 40 w 65"/>
                <a:gd name="T5" fmla="*/ 0 h 48"/>
                <a:gd name="T6" fmla="*/ 40 w 65"/>
                <a:gd name="T7" fmla="*/ 8 h 48"/>
                <a:gd name="T8" fmla="*/ 53 w 65"/>
                <a:gd name="T9" fmla="*/ 8 h 48"/>
                <a:gd name="T10" fmla="*/ 56 w 65"/>
                <a:gd name="T11" fmla="*/ 11 h 48"/>
                <a:gd name="T12" fmla="*/ 56 w 65"/>
                <a:gd name="T13" fmla="*/ 37 h 48"/>
                <a:gd name="T14" fmla="*/ 53 w 65"/>
                <a:gd name="T15" fmla="*/ 40 h 48"/>
                <a:gd name="T16" fmla="*/ 12 w 65"/>
                <a:gd name="T17" fmla="*/ 40 h 48"/>
                <a:gd name="T18" fmla="*/ 8 w 65"/>
                <a:gd name="T19" fmla="*/ 37 h 48"/>
                <a:gd name="T20" fmla="*/ 8 w 65"/>
                <a:gd name="T21" fmla="*/ 11 h 48"/>
                <a:gd name="T22" fmla="*/ 12 w 65"/>
                <a:gd name="T23" fmla="*/ 8 h 48"/>
                <a:gd name="T24" fmla="*/ 25 w 65"/>
                <a:gd name="T25" fmla="*/ 8 h 48"/>
                <a:gd name="T26" fmla="*/ 25 w 65"/>
                <a:gd name="T27" fmla="*/ 0 h 48"/>
                <a:gd name="T28" fmla="*/ 12 w 65"/>
                <a:gd name="T29" fmla="*/ 0 h 48"/>
                <a:gd name="T30" fmla="*/ 0 w 65"/>
                <a:gd name="T31" fmla="*/ 11 h 48"/>
                <a:gd name="T32" fmla="*/ 0 w 65"/>
                <a:gd name="T33" fmla="*/ 37 h 48"/>
                <a:gd name="T34" fmla="*/ 12 w 65"/>
                <a:gd name="T35" fmla="*/ 48 h 48"/>
                <a:gd name="T36" fmla="*/ 53 w 65"/>
                <a:gd name="T37" fmla="*/ 48 h 48"/>
                <a:gd name="T38" fmla="*/ 65 w 65"/>
                <a:gd name="T39" fmla="*/ 37 h 48"/>
                <a:gd name="T40" fmla="*/ 65 w 65"/>
                <a:gd name="T41" fmla="*/ 1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48">
                  <a:moveTo>
                    <a:pt x="65" y="11"/>
                  </a:moveTo>
                  <a:cubicBezTo>
                    <a:pt x="65" y="5"/>
                    <a:pt x="60" y="0"/>
                    <a:pt x="53" y="0"/>
                  </a:cubicBezTo>
                  <a:cubicBezTo>
                    <a:pt x="40" y="0"/>
                    <a:pt x="40" y="0"/>
                    <a:pt x="40" y="0"/>
                  </a:cubicBezTo>
                  <a:cubicBezTo>
                    <a:pt x="40" y="8"/>
                    <a:pt x="40" y="8"/>
                    <a:pt x="40" y="8"/>
                  </a:cubicBezTo>
                  <a:cubicBezTo>
                    <a:pt x="53" y="8"/>
                    <a:pt x="53" y="8"/>
                    <a:pt x="53" y="8"/>
                  </a:cubicBezTo>
                  <a:cubicBezTo>
                    <a:pt x="55" y="8"/>
                    <a:pt x="56" y="10"/>
                    <a:pt x="56" y="11"/>
                  </a:cubicBezTo>
                  <a:cubicBezTo>
                    <a:pt x="56" y="37"/>
                    <a:pt x="56" y="37"/>
                    <a:pt x="56" y="37"/>
                  </a:cubicBezTo>
                  <a:cubicBezTo>
                    <a:pt x="56" y="39"/>
                    <a:pt x="55" y="40"/>
                    <a:pt x="53" y="40"/>
                  </a:cubicBezTo>
                  <a:cubicBezTo>
                    <a:pt x="12" y="40"/>
                    <a:pt x="12" y="40"/>
                    <a:pt x="12" y="40"/>
                  </a:cubicBezTo>
                  <a:cubicBezTo>
                    <a:pt x="10" y="40"/>
                    <a:pt x="8" y="39"/>
                    <a:pt x="8" y="37"/>
                  </a:cubicBezTo>
                  <a:cubicBezTo>
                    <a:pt x="8" y="11"/>
                    <a:pt x="8" y="11"/>
                    <a:pt x="8" y="11"/>
                  </a:cubicBezTo>
                  <a:cubicBezTo>
                    <a:pt x="8" y="10"/>
                    <a:pt x="10" y="8"/>
                    <a:pt x="12" y="8"/>
                  </a:cubicBezTo>
                  <a:cubicBezTo>
                    <a:pt x="25" y="8"/>
                    <a:pt x="25" y="8"/>
                    <a:pt x="25" y="8"/>
                  </a:cubicBezTo>
                  <a:cubicBezTo>
                    <a:pt x="25" y="0"/>
                    <a:pt x="25" y="0"/>
                    <a:pt x="25" y="0"/>
                  </a:cubicBezTo>
                  <a:cubicBezTo>
                    <a:pt x="12" y="0"/>
                    <a:pt x="12" y="0"/>
                    <a:pt x="12" y="0"/>
                  </a:cubicBezTo>
                  <a:cubicBezTo>
                    <a:pt x="5" y="0"/>
                    <a:pt x="0" y="5"/>
                    <a:pt x="0" y="11"/>
                  </a:cubicBezTo>
                  <a:cubicBezTo>
                    <a:pt x="0" y="37"/>
                    <a:pt x="0" y="37"/>
                    <a:pt x="0" y="37"/>
                  </a:cubicBezTo>
                  <a:cubicBezTo>
                    <a:pt x="0" y="43"/>
                    <a:pt x="5" y="48"/>
                    <a:pt x="12" y="48"/>
                  </a:cubicBezTo>
                  <a:cubicBezTo>
                    <a:pt x="53" y="48"/>
                    <a:pt x="53" y="48"/>
                    <a:pt x="53" y="48"/>
                  </a:cubicBezTo>
                  <a:cubicBezTo>
                    <a:pt x="60" y="48"/>
                    <a:pt x="65" y="43"/>
                    <a:pt x="65" y="37"/>
                  </a:cubicBezTo>
                  <a:lnTo>
                    <a:pt x="65" y="11"/>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18466" name="Freeform 11"/>
            <p:cNvSpPr/>
            <p:nvPr/>
          </p:nvSpPr>
          <p:spPr bwMode="auto">
            <a:xfrm>
              <a:off x="2863" y="1143"/>
              <a:ext cx="135" cy="231"/>
            </a:xfrm>
            <a:custGeom>
              <a:avLst/>
              <a:gdLst>
                <a:gd name="T0" fmla="*/ 2147483646 w 31"/>
                <a:gd name="T1" fmla="*/ 2147483646 h 53"/>
                <a:gd name="T2" fmla="*/ 2147483646 w 31"/>
                <a:gd name="T3" fmla="*/ 2147483646 h 53"/>
                <a:gd name="T4" fmla="*/ 2147483646 w 31"/>
                <a:gd name="T5" fmla="*/ 2147483646 h 53"/>
                <a:gd name="T6" fmla="*/ 2147483646 w 31"/>
                <a:gd name="T7" fmla="*/ 2147483646 h 53"/>
                <a:gd name="T8" fmla="*/ 2147483646 w 31"/>
                <a:gd name="T9" fmla="*/ 1833291698 h 53"/>
                <a:gd name="T10" fmla="*/ 2147483646 w 31"/>
                <a:gd name="T11" fmla="*/ 0 h 53"/>
                <a:gd name="T12" fmla="*/ 2147483646 w 31"/>
                <a:gd name="T13" fmla="*/ 0 h 53"/>
                <a:gd name="T14" fmla="*/ 2147483646 w 31"/>
                <a:gd name="T15" fmla="*/ 1833291698 h 53"/>
                <a:gd name="T16" fmla="*/ 2147483646 w 31"/>
                <a:gd name="T17" fmla="*/ 2147483646 h 53"/>
                <a:gd name="T18" fmla="*/ 2147483646 w 31"/>
                <a:gd name="T19" fmla="*/ 2147483646 h 53"/>
                <a:gd name="T20" fmla="*/ 2147483646 w 31"/>
                <a:gd name="T21" fmla="*/ 2147483646 h 53"/>
                <a:gd name="T22" fmla="*/ 2147483646 w 31"/>
                <a:gd name="T23" fmla="*/ 2147483646 h 53"/>
                <a:gd name="T24" fmla="*/ 789694162 w 31"/>
                <a:gd name="T25" fmla="*/ 2147483646 h 53"/>
                <a:gd name="T26" fmla="*/ 2147483646 w 31"/>
                <a:gd name="T27" fmla="*/ 2147483646 h 53"/>
                <a:gd name="T28" fmla="*/ 2147483646 w 31"/>
                <a:gd name="T29" fmla="*/ 2147483646 h 53"/>
                <a:gd name="T30" fmla="*/ 2147483646 w 31"/>
                <a:gd name="T31" fmla="*/ 2147483646 h 53"/>
                <a:gd name="T32" fmla="*/ 2147483646 w 31"/>
                <a:gd name="T33" fmla="*/ 2147483646 h 53"/>
                <a:gd name="T34" fmla="*/ 2147483646 w 31"/>
                <a:gd name="T35" fmla="*/ 2147483646 h 53"/>
                <a:gd name="T36" fmla="*/ 2147483646 w 31"/>
                <a:gd name="T37" fmla="*/ 2147483646 h 53"/>
                <a:gd name="T38" fmla="*/ 2147483646 w 31"/>
                <a:gd name="T39" fmla="*/ 2147483646 h 53"/>
                <a:gd name="T40" fmla="*/ 2147483646 w 31"/>
                <a:gd name="T41" fmla="*/ 2147483646 h 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 h="53">
                  <a:moveTo>
                    <a:pt x="28" y="29"/>
                  </a:moveTo>
                  <a:cubicBezTo>
                    <a:pt x="22" y="29"/>
                    <a:pt x="22" y="29"/>
                    <a:pt x="22" y="29"/>
                  </a:cubicBezTo>
                  <a:cubicBezTo>
                    <a:pt x="22" y="26"/>
                    <a:pt x="22" y="26"/>
                    <a:pt x="22" y="26"/>
                  </a:cubicBezTo>
                  <a:cubicBezTo>
                    <a:pt x="21" y="17"/>
                    <a:pt x="21" y="17"/>
                    <a:pt x="21" y="17"/>
                  </a:cubicBezTo>
                  <a:cubicBezTo>
                    <a:pt x="21" y="2"/>
                    <a:pt x="21" y="2"/>
                    <a:pt x="21" y="2"/>
                  </a:cubicBezTo>
                  <a:cubicBezTo>
                    <a:pt x="21" y="1"/>
                    <a:pt x="20" y="0"/>
                    <a:pt x="19" y="0"/>
                  </a:cubicBezTo>
                  <a:cubicBezTo>
                    <a:pt x="12" y="0"/>
                    <a:pt x="12" y="0"/>
                    <a:pt x="12" y="0"/>
                  </a:cubicBezTo>
                  <a:cubicBezTo>
                    <a:pt x="10" y="0"/>
                    <a:pt x="9" y="1"/>
                    <a:pt x="9" y="2"/>
                  </a:cubicBezTo>
                  <a:cubicBezTo>
                    <a:pt x="9" y="17"/>
                    <a:pt x="9" y="17"/>
                    <a:pt x="9" y="17"/>
                  </a:cubicBezTo>
                  <a:cubicBezTo>
                    <a:pt x="9" y="26"/>
                    <a:pt x="9" y="26"/>
                    <a:pt x="9" y="26"/>
                  </a:cubicBezTo>
                  <a:cubicBezTo>
                    <a:pt x="9" y="29"/>
                    <a:pt x="9" y="29"/>
                    <a:pt x="9" y="29"/>
                  </a:cubicBezTo>
                  <a:cubicBezTo>
                    <a:pt x="3" y="29"/>
                    <a:pt x="3" y="29"/>
                    <a:pt x="3" y="29"/>
                  </a:cubicBezTo>
                  <a:cubicBezTo>
                    <a:pt x="1" y="29"/>
                    <a:pt x="0" y="30"/>
                    <a:pt x="1" y="32"/>
                  </a:cubicBezTo>
                  <a:cubicBezTo>
                    <a:pt x="6" y="39"/>
                    <a:pt x="6" y="39"/>
                    <a:pt x="6" y="39"/>
                  </a:cubicBezTo>
                  <a:cubicBezTo>
                    <a:pt x="7" y="41"/>
                    <a:pt x="8" y="43"/>
                    <a:pt x="9" y="44"/>
                  </a:cubicBezTo>
                  <a:cubicBezTo>
                    <a:pt x="14" y="52"/>
                    <a:pt x="14" y="52"/>
                    <a:pt x="14" y="52"/>
                  </a:cubicBezTo>
                  <a:cubicBezTo>
                    <a:pt x="15" y="53"/>
                    <a:pt x="16" y="53"/>
                    <a:pt x="17" y="52"/>
                  </a:cubicBezTo>
                  <a:cubicBezTo>
                    <a:pt x="22" y="44"/>
                    <a:pt x="22" y="44"/>
                    <a:pt x="22" y="44"/>
                  </a:cubicBezTo>
                  <a:cubicBezTo>
                    <a:pt x="23" y="43"/>
                    <a:pt x="24" y="40"/>
                    <a:pt x="25" y="39"/>
                  </a:cubicBezTo>
                  <a:cubicBezTo>
                    <a:pt x="30" y="31"/>
                    <a:pt x="30" y="31"/>
                    <a:pt x="30" y="31"/>
                  </a:cubicBezTo>
                  <a:cubicBezTo>
                    <a:pt x="31" y="30"/>
                    <a:pt x="30" y="29"/>
                    <a:pt x="28" y="2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45" name="Group 14"/>
          <p:cNvGrpSpPr>
            <a:grpSpLocks noChangeAspect="1"/>
          </p:cNvGrpSpPr>
          <p:nvPr/>
        </p:nvGrpSpPr>
        <p:grpSpPr bwMode="auto">
          <a:xfrm>
            <a:off x="6451600" y="1528763"/>
            <a:ext cx="404813" cy="390525"/>
            <a:chOff x="4064" y="1171"/>
            <a:chExt cx="255" cy="246"/>
          </a:xfrm>
        </p:grpSpPr>
        <p:sp>
          <p:nvSpPr>
            <p:cNvPr id="18461" name="AutoShape 13"/>
            <p:cNvSpPr>
              <a:spLocks noChangeAspect="1" noChangeArrowheads="1" noTextEdit="1"/>
            </p:cNvSpPr>
            <p:nvPr/>
          </p:nvSpPr>
          <p:spPr bwMode="auto">
            <a:xfrm>
              <a:off x="4064" y="1171"/>
              <a:ext cx="25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62" name="Freeform 15"/>
            <p:cNvSpPr>
              <a:spLocks noEditPoints="1"/>
            </p:cNvSpPr>
            <p:nvPr/>
          </p:nvSpPr>
          <p:spPr bwMode="auto">
            <a:xfrm>
              <a:off x="4107" y="1223"/>
              <a:ext cx="176" cy="191"/>
            </a:xfrm>
            <a:custGeom>
              <a:avLst/>
              <a:gdLst>
                <a:gd name="T0" fmla="*/ 162717847 w 58"/>
                <a:gd name="T1" fmla="*/ 0 h 63"/>
                <a:gd name="T2" fmla="*/ 0 w 58"/>
                <a:gd name="T3" fmla="*/ 144782814 h 63"/>
                <a:gd name="T4" fmla="*/ 0 w 58"/>
                <a:gd name="T5" fmla="*/ 332933107 h 63"/>
                <a:gd name="T6" fmla="*/ 5434704 w 58"/>
                <a:gd name="T7" fmla="*/ 349078637 h 63"/>
                <a:gd name="T8" fmla="*/ 21905206 w 58"/>
                <a:gd name="T9" fmla="*/ 349078637 h 63"/>
                <a:gd name="T10" fmla="*/ 107246859 w 58"/>
                <a:gd name="T11" fmla="*/ 349078637 h 63"/>
                <a:gd name="T12" fmla="*/ 112674381 w 58"/>
                <a:gd name="T13" fmla="*/ 349078637 h 63"/>
                <a:gd name="T14" fmla="*/ 118303586 w 58"/>
                <a:gd name="T15" fmla="*/ 338322129 h 63"/>
                <a:gd name="T16" fmla="*/ 118303586 w 58"/>
                <a:gd name="T17" fmla="*/ 248432842 h 63"/>
                <a:gd name="T18" fmla="*/ 201705012 w 58"/>
                <a:gd name="T19" fmla="*/ 248432842 h 63"/>
                <a:gd name="T20" fmla="*/ 201705012 w 58"/>
                <a:gd name="T21" fmla="*/ 338322129 h 63"/>
                <a:gd name="T22" fmla="*/ 207333990 w 58"/>
                <a:gd name="T23" fmla="*/ 349078637 h 63"/>
                <a:gd name="T24" fmla="*/ 212764115 w 58"/>
                <a:gd name="T25" fmla="*/ 349078637 h 63"/>
                <a:gd name="T26" fmla="*/ 303519119 w 58"/>
                <a:gd name="T27" fmla="*/ 349078637 h 63"/>
                <a:gd name="T28" fmla="*/ 314576179 w 58"/>
                <a:gd name="T29" fmla="*/ 349078637 h 63"/>
                <a:gd name="T30" fmla="*/ 325438745 w 58"/>
                <a:gd name="T31" fmla="*/ 332933107 h 63"/>
                <a:gd name="T32" fmla="*/ 325438745 w 58"/>
                <a:gd name="T33" fmla="*/ 144782814 h 63"/>
                <a:gd name="T34" fmla="*/ 162717847 w 58"/>
                <a:gd name="T35" fmla="*/ 0 h 63"/>
                <a:gd name="T36" fmla="*/ 140798471 w 58"/>
                <a:gd name="T37" fmla="*/ 188150319 h 63"/>
                <a:gd name="T38" fmla="*/ 129145022 w 58"/>
                <a:gd name="T39" fmla="*/ 193539351 h 63"/>
                <a:gd name="T40" fmla="*/ 50043221 w 58"/>
                <a:gd name="T41" fmla="*/ 193539351 h 63"/>
                <a:gd name="T42" fmla="*/ 38986409 w 58"/>
                <a:gd name="T43" fmla="*/ 188150319 h 63"/>
                <a:gd name="T44" fmla="*/ 38986409 w 58"/>
                <a:gd name="T45" fmla="*/ 138617210 h 63"/>
                <a:gd name="T46" fmla="*/ 50043221 w 58"/>
                <a:gd name="T47" fmla="*/ 127867524 h 63"/>
                <a:gd name="T48" fmla="*/ 129145022 w 58"/>
                <a:gd name="T49" fmla="*/ 127867524 h 63"/>
                <a:gd name="T50" fmla="*/ 140798471 w 58"/>
                <a:gd name="T51" fmla="*/ 138617210 h 63"/>
                <a:gd name="T52" fmla="*/ 140798471 w 58"/>
                <a:gd name="T53" fmla="*/ 188150319 h 63"/>
                <a:gd name="T54" fmla="*/ 281002689 w 58"/>
                <a:gd name="T55" fmla="*/ 188150319 h 63"/>
                <a:gd name="T56" fmla="*/ 269966992 w 58"/>
                <a:gd name="T57" fmla="*/ 193539351 h 63"/>
                <a:gd name="T58" fmla="*/ 190842474 w 58"/>
                <a:gd name="T59" fmla="*/ 193539351 h 63"/>
                <a:gd name="T60" fmla="*/ 179188240 w 58"/>
                <a:gd name="T61" fmla="*/ 188150319 h 63"/>
                <a:gd name="T62" fmla="*/ 179188240 w 58"/>
                <a:gd name="T63" fmla="*/ 138617210 h 63"/>
                <a:gd name="T64" fmla="*/ 190842474 w 58"/>
                <a:gd name="T65" fmla="*/ 127867524 h 63"/>
                <a:gd name="T66" fmla="*/ 269966992 w 58"/>
                <a:gd name="T67" fmla="*/ 127867524 h 63"/>
                <a:gd name="T68" fmla="*/ 281002689 w 58"/>
                <a:gd name="T69" fmla="*/ 138617210 h 63"/>
                <a:gd name="T70" fmla="*/ 281002689 w 58"/>
                <a:gd name="T71" fmla="*/ 188150319 h 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8" h="63">
                  <a:moveTo>
                    <a:pt x="29" y="0"/>
                  </a:moveTo>
                  <a:cubicBezTo>
                    <a:pt x="0" y="26"/>
                    <a:pt x="0" y="26"/>
                    <a:pt x="0" y="26"/>
                  </a:cubicBezTo>
                  <a:cubicBezTo>
                    <a:pt x="0" y="60"/>
                    <a:pt x="0" y="60"/>
                    <a:pt x="0" y="60"/>
                  </a:cubicBezTo>
                  <a:cubicBezTo>
                    <a:pt x="0" y="61"/>
                    <a:pt x="1" y="62"/>
                    <a:pt x="1" y="63"/>
                  </a:cubicBezTo>
                  <a:cubicBezTo>
                    <a:pt x="2" y="63"/>
                    <a:pt x="3" y="63"/>
                    <a:pt x="4" y="63"/>
                  </a:cubicBezTo>
                  <a:cubicBezTo>
                    <a:pt x="19" y="63"/>
                    <a:pt x="19" y="63"/>
                    <a:pt x="19" y="63"/>
                  </a:cubicBezTo>
                  <a:cubicBezTo>
                    <a:pt x="19" y="63"/>
                    <a:pt x="20" y="63"/>
                    <a:pt x="20" y="63"/>
                  </a:cubicBezTo>
                  <a:cubicBezTo>
                    <a:pt x="21" y="62"/>
                    <a:pt x="21" y="62"/>
                    <a:pt x="21" y="61"/>
                  </a:cubicBezTo>
                  <a:cubicBezTo>
                    <a:pt x="21" y="45"/>
                    <a:pt x="21" y="45"/>
                    <a:pt x="21" y="45"/>
                  </a:cubicBezTo>
                  <a:cubicBezTo>
                    <a:pt x="36" y="45"/>
                    <a:pt x="36" y="45"/>
                    <a:pt x="36" y="45"/>
                  </a:cubicBezTo>
                  <a:cubicBezTo>
                    <a:pt x="36" y="61"/>
                    <a:pt x="36" y="61"/>
                    <a:pt x="36" y="61"/>
                  </a:cubicBezTo>
                  <a:cubicBezTo>
                    <a:pt x="36" y="62"/>
                    <a:pt x="37" y="62"/>
                    <a:pt x="37" y="63"/>
                  </a:cubicBezTo>
                  <a:cubicBezTo>
                    <a:pt x="37" y="63"/>
                    <a:pt x="38" y="63"/>
                    <a:pt x="38" y="63"/>
                  </a:cubicBezTo>
                  <a:cubicBezTo>
                    <a:pt x="54" y="63"/>
                    <a:pt x="54" y="63"/>
                    <a:pt x="54" y="63"/>
                  </a:cubicBezTo>
                  <a:cubicBezTo>
                    <a:pt x="55" y="63"/>
                    <a:pt x="55" y="63"/>
                    <a:pt x="56" y="63"/>
                  </a:cubicBezTo>
                  <a:cubicBezTo>
                    <a:pt x="57" y="62"/>
                    <a:pt x="58" y="61"/>
                    <a:pt x="58" y="60"/>
                  </a:cubicBezTo>
                  <a:cubicBezTo>
                    <a:pt x="58" y="26"/>
                    <a:pt x="58" y="26"/>
                    <a:pt x="58" y="26"/>
                  </a:cubicBezTo>
                  <a:lnTo>
                    <a:pt x="29" y="0"/>
                  </a:lnTo>
                  <a:close/>
                  <a:moveTo>
                    <a:pt x="25" y="34"/>
                  </a:moveTo>
                  <a:cubicBezTo>
                    <a:pt x="25" y="35"/>
                    <a:pt x="24" y="35"/>
                    <a:pt x="23" y="35"/>
                  </a:cubicBezTo>
                  <a:cubicBezTo>
                    <a:pt x="9" y="35"/>
                    <a:pt x="9" y="35"/>
                    <a:pt x="9" y="35"/>
                  </a:cubicBezTo>
                  <a:cubicBezTo>
                    <a:pt x="8" y="35"/>
                    <a:pt x="7" y="35"/>
                    <a:pt x="7" y="34"/>
                  </a:cubicBezTo>
                  <a:cubicBezTo>
                    <a:pt x="7" y="25"/>
                    <a:pt x="7" y="25"/>
                    <a:pt x="7" y="25"/>
                  </a:cubicBezTo>
                  <a:cubicBezTo>
                    <a:pt x="7" y="24"/>
                    <a:pt x="8" y="23"/>
                    <a:pt x="9" y="23"/>
                  </a:cubicBezTo>
                  <a:cubicBezTo>
                    <a:pt x="23" y="23"/>
                    <a:pt x="23" y="23"/>
                    <a:pt x="23" y="23"/>
                  </a:cubicBezTo>
                  <a:cubicBezTo>
                    <a:pt x="24" y="23"/>
                    <a:pt x="25" y="24"/>
                    <a:pt x="25" y="25"/>
                  </a:cubicBezTo>
                  <a:lnTo>
                    <a:pt x="25" y="34"/>
                  </a:lnTo>
                  <a:close/>
                  <a:moveTo>
                    <a:pt x="50" y="34"/>
                  </a:moveTo>
                  <a:cubicBezTo>
                    <a:pt x="50" y="35"/>
                    <a:pt x="49" y="35"/>
                    <a:pt x="48" y="35"/>
                  </a:cubicBezTo>
                  <a:cubicBezTo>
                    <a:pt x="34" y="35"/>
                    <a:pt x="34" y="35"/>
                    <a:pt x="34" y="35"/>
                  </a:cubicBezTo>
                  <a:cubicBezTo>
                    <a:pt x="33" y="35"/>
                    <a:pt x="32" y="35"/>
                    <a:pt x="32" y="34"/>
                  </a:cubicBezTo>
                  <a:cubicBezTo>
                    <a:pt x="32" y="25"/>
                    <a:pt x="32" y="25"/>
                    <a:pt x="32" y="25"/>
                  </a:cubicBezTo>
                  <a:cubicBezTo>
                    <a:pt x="32" y="24"/>
                    <a:pt x="33" y="23"/>
                    <a:pt x="34" y="23"/>
                  </a:cubicBezTo>
                  <a:cubicBezTo>
                    <a:pt x="48" y="23"/>
                    <a:pt x="48" y="23"/>
                    <a:pt x="48" y="23"/>
                  </a:cubicBezTo>
                  <a:cubicBezTo>
                    <a:pt x="49" y="23"/>
                    <a:pt x="50" y="24"/>
                    <a:pt x="50" y="25"/>
                  </a:cubicBezTo>
                  <a:lnTo>
                    <a:pt x="50"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Freeform 16"/>
            <p:cNvSpPr/>
            <p:nvPr/>
          </p:nvSpPr>
          <p:spPr bwMode="auto">
            <a:xfrm>
              <a:off x="4064" y="1168"/>
              <a:ext cx="258" cy="137"/>
            </a:xfrm>
            <a:custGeom>
              <a:avLst/>
              <a:gdLst>
                <a:gd name="T0" fmla="*/ 83 w 85"/>
                <a:gd name="T1" fmla="*/ 35 h 45"/>
                <a:gd name="T2" fmla="*/ 46 w 85"/>
                <a:gd name="T3" fmla="*/ 1 h 45"/>
                <a:gd name="T4" fmla="*/ 39 w 85"/>
                <a:gd name="T5" fmla="*/ 1 h 45"/>
                <a:gd name="T6" fmla="*/ 3 w 85"/>
                <a:gd name="T7" fmla="*/ 35 h 45"/>
                <a:gd name="T8" fmla="*/ 2 w 85"/>
                <a:gd name="T9" fmla="*/ 42 h 45"/>
                <a:gd name="T10" fmla="*/ 2 w 85"/>
                <a:gd name="T11" fmla="*/ 43 h 45"/>
                <a:gd name="T12" fmla="*/ 6 w 85"/>
                <a:gd name="T13" fmla="*/ 44 h 45"/>
                <a:gd name="T14" fmla="*/ 10 w 85"/>
                <a:gd name="T15" fmla="*/ 43 h 45"/>
                <a:gd name="T16" fmla="*/ 43 w 85"/>
                <a:gd name="T17" fmla="*/ 13 h 45"/>
                <a:gd name="T18" fmla="*/ 75 w 85"/>
                <a:gd name="T19" fmla="*/ 43 h 45"/>
                <a:gd name="T20" fmla="*/ 83 w 85"/>
                <a:gd name="T21" fmla="*/ 43 h 45"/>
                <a:gd name="T22" fmla="*/ 83 w 85"/>
                <a:gd name="T2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 h="45">
                  <a:moveTo>
                    <a:pt x="83" y="35"/>
                  </a:moveTo>
                  <a:cubicBezTo>
                    <a:pt x="46" y="1"/>
                    <a:pt x="46" y="1"/>
                    <a:pt x="46" y="1"/>
                  </a:cubicBezTo>
                  <a:cubicBezTo>
                    <a:pt x="44" y="0"/>
                    <a:pt x="41" y="0"/>
                    <a:pt x="39" y="1"/>
                  </a:cubicBezTo>
                  <a:cubicBezTo>
                    <a:pt x="3" y="35"/>
                    <a:pt x="3" y="35"/>
                    <a:pt x="3" y="35"/>
                  </a:cubicBezTo>
                  <a:cubicBezTo>
                    <a:pt x="0" y="37"/>
                    <a:pt x="0" y="40"/>
                    <a:pt x="2" y="42"/>
                  </a:cubicBezTo>
                  <a:cubicBezTo>
                    <a:pt x="2" y="43"/>
                    <a:pt x="2" y="43"/>
                    <a:pt x="2" y="43"/>
                  </a:cubicBezTo>
                  <a:cubicBezTo>
                    <a:pt x="3" y="44"/>
                    <a:pt x="5" y="44"/>
                    <a:pt x="6" y="44"/>
                  </a:cubicBezTo>
                  <a:cubicBezTo>
                    <a:pt x="7" y="44"/>
                    <a:pt x="9" y="44"/>
                    <a:pt x="10" y="43"/>
                  </a:cubicBezTo>
                  <a:cubicBezTo>
                    <a:pt x="43" y="13"/>
                    <a:pt x="43" y="13"/>
                    <a:pt x="43" y="13"/>
                  </a:cubicBezTo>
                  <a:cubicBezTo>
                    <a:pt x="75" y="43"/>
                    <a:pt x="75" y="43"/>
                    <a:pt x="75" y="43"/>
                  </a:cubicBezTo>
                  <a:cubicBezTo>
                    <a:pt x="78" y="45"/>
                    <a:pt x="81" y="45"/>
                    <a:pt x="83" y="43"/>
                  </a:cubicBezTo>
                  <a:cubicBezTo>
                    <a:pt x="85" y="40"/>
                    <a:pt x="85" y="37"/>
                    <a:pt x="83" y="35"/>
                  </a:cubicBez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sp>
        <p:nvSpPr>
          <p:cNvPr id="18446" name="矩形 62"/>
          <p:cNvSpPr>
            <a:spLocks noChangeArrowheads="1"/>
          </p:cNvSpPr>
          <p:nvPr/>
        </p:nvSpPr>
        <p:spPr bwMode="auto">
          <a:xfrm>
            <a:off x="1879600" y="3457575"/>
            <a:ext cx="1260475"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Clr>
                <a:srgbClr val="0070C0"/>
              </a:buClr>
              <a:buFontTx/>
              <a:buNone/>
            </a:pPr>
            <a:r>
              <a:rPr lang="zh-CN" altLang="zh-CN" sz="1100">
                <a:latin typeface="微软雅黑" panose="020B0503020204020204" pitchFamily="34" charset="-122"/>
                <a:ea typeface="微软雅黑" panose="020B0503020204020204" pitchFamily="34" charset="-122"/>
              </a:rPr>
              <a:t>拥有国内顶尖的</a:t>
            </a:r>
            <a:r>
              <a:rPr lang="en-US" altLang="zh-CN" sz="1100">
                <a:latin typeface="微软雅黑" panose="020B0503020204020204" pitchFamily="34" charset="-122"/>
                <a:ea typeface="微软雅黑" panose="020B0503020204020204" pitchFamily="34" charset="-122"/>
              </a:rPr>
              <a:t>PPT</a:t>
            </a:r>
            <a:r>
              <a:rPr lang="zh-CN" altLang="zh-CN" sz="1100">
                <a:latin typeface="微软雅黑" panose="020B0503020204020204" pitchFamily="34" charset="-122"/>
                <a:ea typeface="微软雅黑" panose="020B0503020204020204" pitchFamily="34" charset="-122"/>
              </a:rPr>
              <a:t>制作技术、顶级的</a:t>
            </a:r>
            <a:r>
              <a:rPr lang="en-US" altLang="zh-CN" sz="1100">
                <a:latin typeface="微软雅黑" panose="020B0503020204020204" pitchFamily="34" charset="-122"/>
                <a:ea typeface="微软雅黑" panose="020B0503020204020204" pitchFamily="34" charset="-122"/>
              </a:rPr>
              <a:t>PPT</a:t>
            </a:r>
            <a:r>
              <a:rPr lang="zh-CN" altLang="zh-CN" sz="1100">
                <a:latin typeface="微软雅黑" panose="020B0503020204020204" pitchFamily="34" charset="-122"/>
                <a:ea typeface="微软雅黑" panose="020B0503020204020204" pitchFamily="34" charset="-122"/>
              </a:rPr>
              <a:t>设计团队</a:t>
            </a:r>
            <a:endParaRPr lang="zh-CN" altLang="zh-CN" sz="1100">
              <a:latin typeface="微软雅黑" panose="020B0503020204020204" pitchFamily="34" charset="-122"/>
              <a:ea typeface="微软雅黑" panose="020B0503020204020204" pitchFamily="34" charset="-122"/>
            </a:endParaRPr>
          </a:p>
        </p:txBody>
      </p:sp>
      <p:grpSp>
        <p:nvGrpSpPr>
          <p:cNvPr id="18447" name="组合 63"/>
          <p:cNvGrpSpPr/>
          <p:nvPr/>
        </p:nvGrpSpPr>
        <p:grpSpPr bwMode="auto">
          <a:xfrm>
            <a:off x="1879600" y="3136900"/>
            <a:ext cx="1260475" cy="338138"/>
            <a:chOff x="1879987" y="3207668"/>
            <a:chExt cx="1260000" cy="338554"/>
          </a:xfrm>
        </p:grpSpPr>
        <p:sp>
          <p:nvSpPr>
            <p:cNvPr id="65" name="矩形 64"/>
            <p:cNvSpPr/>
            <p:nvPr/>
          </p:nvSpPr>
          <p:spPr>
            <a:xfrm>
              <a:off x="1879987" y="3260120"/>
              <a:ext cx="1260000" cy="233649"/>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18460" name="矩形 30"/>
            <p:cNvSpPr>
              <a:spLocks noChangeArrowheads="1"/>
            </p:cNvSpPr>
            <p:nvPr/>
          </p:nvSpPr>
          <p:spPr bwMode="auto">
            <a:xfrm>
              <a:off x="2007286" y="320766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a:solidFill>
                    <a:schemeClr val="bg1"/>
                  </a:solidFill>
                  <a:latin typeface="微软雅黑" panose="020B0503020204020204" pitchFamily="34" charset="-122"/>
                  <a:ea typeface="微软雅黑" panose="020B0503020204020204" pitchFamily="34" charset="-122"/>
                </a:rPr>
                <a:t>添加标题</a:t>
              </a:r>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nvGrpSpPr>
          <p:cNvPr id="18448" name="组合 66"/>
          <p:cNvGrpSpPr/>
          <p:nvPr/>
        </p:nvGrpSpPr>
        <p:grpSpPr bwMode="auto">
          <a:xfrm>
            <a:off x="4019550" y="3136900"/>
            <a:ext cx="1258888" cy="338138"/>
            <a:chOff x="4018851" y="3207668"/>
            <a:chExt cx="1260000" cy="338554"/>
          </a:xfrm>
        </p:grpSpPr>
        <p:sp>
          <p:nvSpPr>
            <p:cNvPr id="68" name="矩形 67"/>
            <p:cNvSpPr/>
            <p:nvPr/>
          </p:nvSpPr>
          <p:spPr>
            <a:xfrm>
              <a:off x="4018851" y="3260120"/>
              <a:ext cx="1260000" cy="23364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8458" name="矩形 31"/>
            <p:cNvSpPr>
              <a:spLocks noChangeArrowheads="1"/>
            </p:cNvSpPr>
            <p:nvPr/>
          </p:nvSpPr>
          <p:spPr bwMode="auto">
            <a:xfrm>
              <a:off x="4146150" y="320766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a:solidFill>
                    <a:schemeClr val="bg1"/>
                  </a:solidFill>
                  <a:latin typeface="微软雅黑" panose="020B0503020204020204" pitchFamily="34" charset="-122"/>
                  <a:ea typeface="微软雅黑" panose="020B0503020204020204" pitchFamily="34" charset="-122"/>
                </a:rPr>
                <a:t>添加标题</a:t>
              </a:r>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nvGrpSpPr>
          <p:cNvPr id="18449" name="组合 69"/>
          <p:cNvGrpSpPr/>
          <p:nvPr/>
        </p:nvGrpSpPr>
        <p:grpSpPr bwMode="auto">
          <a:xfrm>
            <a:off x="6083300" y="3136900"/>
            <a:ext cx="1260475" cy="338138"/>
            <a:chOff x="6083578" y="3207668"/>
            <a:chExt cx="1260000" cy="338554"/>
          </a:xfrm>
        </p:grpSpPr>
        <p:sp>
          <p:nvSpPr>
            <p:cNvPr id="71" name="矩形 70"/>
            <p:cNvSpPr/>
            <p:nvPr/>
          </p:nvSpPr>
          <p:spPr>
            <a:xfrm>
              <a:off x="6083578" y="3260120"/>
              <a:ext cx="1260000" cy="2336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8456" name="矩形 34"/>
            <p:cNvSpPr>
              <a:spLocks noChangeArrowheads="1"/>
            </p:cNvSpPr>
            <p:nvPr/>
          </p:nvSpPr>
          <p:spPr bwMode="auto">
            <a:xfrm>
              <a:off x="6210877" y="320766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a:solidFill>
                    <a:schemeClr val="bg1"/>
                  </a:solidFill>
                  <a:latin typeface="微软雅黑" panose="020B0503020204020204" pitchFamily="34" charset="-122"/>
                  <a:ea typeface="微软雅黑" panose="020B0503020204020204" pitchFamily="34" charset="-122"/>
                </a:rPr>
                <a:t>添加标题</a:t>
              </a:r>
              <a:endParaRPr lang="zh-CN" altLang="en-US" sz="1600">
                <a:solidFill>
                  <a:schemeClr val="bg1"/>
                </a:solidFill>
                <a:latin typeface="微软雅黑" panose="020B0503020204020204" pitchFamily="34" charset="-122"/>
                <a:ea typeface="微软雅黑" panose="020B0503020204020204" pitchFamily="34" charset="-122"/>
              </a:endParaRPr>
            </a:p>
          </p:txBody>
        </p:sp>
      </p:grpSp>
      <p:sp>
        <p:nvSpPr>
          <p:cNvPr id="18450" name="矩形 72"/>
          <p:cNvSpPr>
            <a:spLocks noChangeArrowheads="1"/>
          </p:cNvSpPr>
          <p:nvPr/>
        </p:nvSpPr>
        <p:spPr bwMode="auto">
          <a:xfrm>
            <a:off x="4016375" y="3457575"/>
            <a:ext cx="1260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Clr>
                <a:srgbClr val="0070C0"/>
              </a:buClr>
              <a:buFontTx/>
              <a:buNone/>
            </a:pPr>
            <a:r>
              <a:rPr lang="zh-CN" altLang="zh-CN" sz="1100">
                <a:latin typeface="微软雅黑" panose="020B0503020204020204" pitchFamily="34" charset="-122"/>
                <a:ea typeface="微软雅黑" panose="020B0503020204020204" pitchFamily="34" charset="-122"/>
              </a:rPr>
              <a:t>拥有国内顶尖的</a:t>
            </a:r>
            <a:r>
              <a:rPr lang="en-US" altLang="zh-CN" sz="1100">
                <a:latin typeface="微软雅黑" panose="020B0503020204020204" pitchFamily="34" charset="-122"/>
                <a:ea typeface="微软雅黑" panose="020B0503020204020204" pitchFamily="34" charset="-122"/>
              </a:rPr>
              <a:t>PPT</a:t>
            </a:r>
            <a:r>
              <a:rPr lang="zh-CN" altLang="zh-CN" sz="1100">
                <a:latin typeface="微软雅黑" panose="020B0503020204020204" pitchFamily="34" charset="-122"/>
                <a:ea typeface="微软雅黑" panose="020B0503020204020204" pitchFamily="34" charset="-122"/>
              </a:rPr>
              <a:t>制作技术、顶级的</a:t>
            </a:r>
            <a:r>
              <a:rPr lang="en-US" altLang="zh-CN" sz="1100">
                <a:latin typeface="微软雅黑" panose="020B0503020204020204" pitchFamily="34" charset="-122"/>
                <a:ea typeface="微软雅黑" panose="020B0503020204020204" pitchFamily="34" charset="-122"/>
              </a:rPr>
              <a:t>PPT</a:t>
            </a:r>
            <a:r>
              <a:rPr lang="zh-CN" altLang="zh-CN" sz="1100">
                <a:latin typeface="微软雅黑" panose="020B0503020204020204" pitchFamily="34" charset="-122"/>
                <a:ea typeface="微软雅黑" panose="020B0503020204020204" pitchFamily="34" charset="-122"/>
              </a:rPr>
              <a:t>设计</a:t>
            </a:r>
            <a:endParaRPr lang="zh-CN" altLang="zh-CN" sz="1100">
              <a:latin typeface="微软雅黑" panose="020B0503020204020204" pitchFamily="34" charset="-122"/>
              <a:ea typeface="微软雅黑" panose="020B0503020204020204" pitchFamily="34" charset="-122"/>
            </a:endParaRPr>
          </a:p>
        </p:txBody>
      </p:sp>
      <p:sp>
        <p:nvSpPr>
          <p:cNvPr id="18451" name="矩形 73"/>
          <p:cNvSpPr>
            <a:spLocks noChangeArrowheads="1"/>
          </p:cNvSpPr>
          <p:nvPr/>
        </p:nvSpPr>
        <p:spPr bwMode="auto">
          <a:xfrm>
            <a:off x="6083300" y="3457575"/>
            <a:ext cx="12604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Clr>
                <a:srgbClr val="0070C0"/>
              </a:buClr>
              <a:buFontTx/>
              <a:buNone/>
            </a:pPr>
            <a:r>
              <a:rPr lang="zh-CN" altLang="zh-CN" sz="1100">
                <a:latin typeface="微软雅黑" panose="020B0503020204020204" pitchFamily="34" charset="-122"/>
                <a:ea typeface="微软雅黑" panose="020B0503020204020204" pitchFamily="34" charset="-122"/>
              </a:rPr>
              <a:t>拥有国内顶尖的</a:t>
            </a:r>
            <a:r>
              <a:rPr lang="en-US" altLang="zh-CN" sz="1100">
                <a:latin typeface="微软雅黑" panose="020B0503020204020204" pitchFamily="34" charset="-122"/>
                <a:ea typeface="微软雅黑" panose="020B0503020204020204" pitchFamily="34" charset="-122"/>
              </a:rPr>
              <a:t>PPT</a:t>
            </a:r>
            <a:r>
              <a:rPr lang="zh-CN" altLang="zh-CN" sz="1100">
                <a:latin typeface="微软雅黑" panose="020B0503020204020204" pitchFamily="34" charset="-122"/>
                <a:ea typeface="微软雅黑" panose="020B0503020204020204" pitchFamily="34" charset="-122"/>
              </a:rPr>
              <a:t>制作技术</a:t>
            </a:r>
            <a:endParaRPr lang="zh-CN" altLang="zh-CN" sz="1100">
              <a:latin typeface="微软雅黑" panose="020B0503020204020204" pitchFamily="34" charset="-122"/>
              <a:ea typeface="微软雅黑" panose="020B0503020204020204" pitchFamily="34" charset="-122"/>
            </a:endParaRPr>
          </a:p>
        </p:txBody>
      </p:sp>
      <p:sp>
        <p:nvSpPr>
          <p:cNvPr id="75" name="空心弧 74"/>
          <p:cNvSpPr/>
          <p:nvPr/>
        </p:nvSpPr>
        <p:spPr>
          <a:xfrm rot="6654935">
            <a:off x="1582738" y="1125538"/>
            <a:ext cx="1770062" cy="1770062"/>
          </a:xfrm>
          <a:prstGeom prst="blockArc">
            <a:avLst>
              <a:gd name="adj1" fmla="val 11684015"/>
              <a:gd name="adj2" fmla="val 1221814"/>
              <a:gd name="adj3" fmla="val 9674"/>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76" name="空心弧 75"/>
          <p:cNvSpPr/>
          <p:nvPr/>
        </p:nvSpPr>
        <p:spPr>
          <a:xfrm rot="6654935">
            <a:off x="3714750" y="1093788"/>
            <a:ext cx="1701800" cy="1701800"/>
          </a:xfrm>
          <a:prstGeom prst="blockArc">
            <a:avLst>
              <a:gd name="adj1" fmla="val 11684015"/>
              <a:gd name="adj2" fmla="val 2526565"/>
              <a:gd name="adj3" fmla="val 999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77" name="空心弧 76"/>
          <p:cNvSpPr/>
          <p:nvPr/>
        </p:nvSpPr>
        <p:spPr>
          <a:xfrm rot="6654935">
            <a:off x="5797550" y="1090613"/>
            <a:ext cx="1701800" cy="1701800"/>
          </a:xfrm>
          <a:prstGeom prst="blockArc">
            <a:avLst>
              <a:gd name="adj1" fmla="val 11718420"/>
              <a:gd name="adj2" fmla="val 5004937"/>
              <a:gd name="adj3" fmla="val 1035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61"/>
          <p:cNvGrpSpPr/>
          <p:nvPr/>
        </p:nvGrpSpPr>
        <p:grpSpPr bwMode="auto">
          <a:xfrm>
            <a:off x="4806950" y="1455738"/>
            <a:ext cx="1562100" cy="1563687"/>
            <a:chOff x="4806413" y="1456300"/>
            <a:chExt cx="1562473" cy="1562473"/>
          </a:xfrm>
        </p:grpSpPr>
        <p:grpSp>
          <p:nvGrpSpPr>
            <p:cNvPr id="19506" name="组合 62"/>
            <p:cNvGrpSpPr/>
            <p:nvPr/>
          </p:nvGrpSpPr>
          <p:grpSpPr bwMode="auto">
            <a:xfrm>
              <a:off x="4806413" y="1456300"/>
              <a:ext cx="1562473" cy="1562473"/>
              <a:chOff x="4806413" y="1456300"/>
              <a:chExt cx="1562473" cy="1562473"/>
            </a:xfrm>
          </p:grpSpPr>
          <p:grpSp>
            <p:nvGrpSpPr>
              <p:cNvPr id="19508" name="组合 64"/>
              <p:cNvGrpSpPr/>
              <p:nvPr/>
            </p:nvGrpSpPr>
            <p:grpSpPr bwMode="auto">
              <a:xfrm>
                <a:off x="4806413" y="1456300"/>
                <a:ext cx="1562473" cy="1562473"/>
                <a:chOff x="4806413" y="1456300"/>
                <a:chExt cx="1562473" cy="1562473"/>
              </a:xfrm>
            </p:grpSpPr>
            <p:sp>
              <p:nvSpPr>
                <p:cNvPr id="72" name="椭圆 71"/>
                <p:cNvSpPr/>
                <p:nvPr/>
              </p:nvSpPr>
              <p:spPr>
                <a:xfrm>
                  <a:off x="4806413" y="1456300"/>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3" name="椭圆 72"/>
                <p:cNvSpPr/>
                <p:nvPr/>
              </p:nvSpPr>
              <p:spPr>
                <a:xfrm>
                  <a:off x="4976317" y="1608582"/>
                  <a:ext cx="1222667" cy="1224599"/>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 name="TextBox 70"/>
              <p:cNvSpPr txBox="1"/>
              <p:nvPr/>
            </p:nvSpPr>
            <p:spPr>
              <a:xfrm>
                <a:off x="5121430" y="1751060"/>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05</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19507" name="TextBox 63"/>
            <p:cNvSpPr txBox="1">
              <a:spLocks noChangeArrowheads="1"/>
            </p:cNvSpPr>
            <p:nvPr/>
          </p:nvSpPr>
          <p:spPr bwMode="auto">
            <a:xfrm>
              <a:off x="5349601" y="197285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19459" name="组合 73"/>
          <p:cNvGrpSpPr/>
          <p:nvPr/>
        </p:nvGrpSpPr>
        <p:grpSpPr bwMode="auto">
          <a:xfrm>
            <a:off x="4387850" y="2735263"/>
            <a:ext cx="1562100" cy="1563687"/>
            <a:chOff x="4388102" y="2735847"/>
            <a:chExt cx="1562473" cy="1562473"/>
          </a:xfrm>
        </p:grpSpPr>
        <p:grpSp>
          <p:nvGrpSpPr>
            <p:cNvPr id="19498" name="组合 74"/>
            <p:cNvGrpSpPr/>
            <p:nvPr/>
          </p:nvGrpSpPr>
          <p:grpSpPr bwMode="auto">
            <a:xfrm>
              <a:off x="4388102" y="2735847"/>
              <a:ext cx="1562473" cy="1562473"/>
              <a:chOff x="4388102" y="2735847"/>
              <a:chExt cx="1562473" cy="1562473"/>
            </a:xfrm>
          </p:grpSpPr>
          <p:grpSp>
            <p:nvGrpSpPr>
              <p:cNvPr id="19500" name="组合 76"/>
              <p:cNvGrpSpPr/>
              <p:nvPr/>
            </p:nvGrpSpPr>
            <p:grpSpPr bwMode="auto">
              <a:xfrm>
                <a:off x="4388102" y="2735847"/>
                <a:ext cx="1562473" cy="1562473"/>
                <a:chOff x="4388102" y="2735847"/>
                <a:chExt cx="1562473" cy="1562473"/>
              </a:xfrm>
            </p:grpSpPr>
            <p:sp>
              <p:nvSpPr>
                <p:cNvPr id="79" name="椭圆 78"/>
                <p:cNvSpPr/>
                <p:nvPr/>
              </p:nvSpPr>
              <p:spPr>
                <a:xfrm>
                  <a:off x="4388102" y="2735847"/>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0" name="椭圆 79"/>
                <p:cNvSpPr/>
                <p:nvPr/>
              </p:nvSpPr>
              <p:spPr>
                <a:xfrm>
                  <a:off x="4558006" y="2905577"/>
                  <a:ext cx="1222667" cy="1223013"/>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8" name="TextBox 77"/>
              <p:cNvSpPr txBox="1"/>
              <p:nvPr/>
            </p:nvSpPr>
            <p:spPr>
              <a:xfrm>
                <a:off x="4639872" y="3114247"/>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04</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19499" name="TextBox 75"/>
            <p:cNvSpPr txBox="1">
              <a:spLocks noChangeArrowheads="1"/>
            </p:cNvSpPr>
            <p:nvPr/>
          </p:nvSpPr>
          <p:spPr bwMode="auto">
            <a:xfrm>
              <a:off x="4806413" y="3389077"/>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19460" name="组合 80"/>
          <p:cNvGrpSpPr/>
          <p:nvPr/>
        </p:nvGrpSpPr>
        <p:grpSpPr bwMode="auto">
          <a:xfrm>
            <a:off x="3046413" y="2733675"/>
            <a:ext cx="1563687" cy="1563688"/>
            <a:chOff x="3046939" y="2734305"/>
            <a:chExt cx="1562473" cy="1562473"/>
          </a:xfrm>
        </p:grpSpPr>
        <p:grpSp>
          <p:nvGrpSpPr>
            <p:cNvPr id="19490" name="组合 81"/>
            <p:cNvGrpSpPr/>
            <p:nvPr/>
          </p:nvGrpSpPr>
          <p:grpSpPr bwMode="auto">
            <a:xfrm>
              <a:off x="3046939" y="2734305"/>
              <a:ext cx="1562473" cy="1562473"/>
              <a:chOff x="3046939" y="2734305"/>
              <a:chExt cx="1562473" cy="1562473"/>
            </a:xfrm>
          </p:grpSpPr>
          <p:grpSp>
            <p:nvGrpSpPr>
              <p:cNvPr id="19492" name="组合 83"/>
              <p:cNvGrpSpPr/>
              <p:nvPr/>
            </p:nvGrpSpPr>
            <p:grpSpPr bwMode="auto">
              <a:xfrm>
                <a:off x="3046939" y="2734305"/>
                <a:ext cx="1562473" cy="1562473"/>
                <a:chOff x="3046939" y="2734305"/>
                <a:chExt cx="1562473" cy="1562473"/>
              </a:xfrm>
            </p:grpSpPr>
            <p:sp>
              <p:nvSpPr>
                <p:cNvPr id="86" name="椭圆 85"/>
                <p:cNvSpPr/>
                <p:nvPr/>
              </p:nvSpPr>
              <p:spPr>
                <a:xfrm>
                  <a:off x="3046939" y="2734305"/>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7" name="椭圆 86"/>
                <p:cNvSpPr/>
                <p:nvPr/>
              </p:nvSpPr>
              <p:spPr>
                <a:xfrm>
                  <a:off x="3216669" y="2905622"/>
                  <a:ext cx="1223013" cy="1223012"/>
                </a:xfrm>
                <a:prstGeom prst="ellipse">
                  <a:avLst/>
                </a:prstGeom>
                <a:solidFill>
                  <a:srgbClr val="D60000">
                    <a:alpha val="36000"/>
                  </a:srgbClr>
                </a:solidFill>
                <a:ln w="3810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5" name="TextBox 84"/>
              <p:cNvSpPr txBox="1"/>
              <p:nvPr/>
            </p:nvSpPr>
            <p:spPr>
              <a:xfrm>
                <a:off x="3212382" y="3096372"/>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03</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19491" name="TextBox 82"/>
            <p:cNvSpPr txBox="1">
              <a:spLocks noChangeArrowheads="1"/>
            </p:cNvSpPr>
            <p:nvPr/>
          </p:nvSpPr>
          <p:spPr bwMode="auto">
            <a:xfrm>
              <a:off x="3423309" y="341993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19461" name="组合 87"/>
          <p:cNvGrpSpPr/>
          <p:nvPr/>
        </p:nvGrpSpPr>
        <p:grpSpPr bwMode="auto">
          <a:xfrm>
            <a:off x="2613025" y="1435100"/>
            <a:ext cx="1563688" cy="1562100"/>
            <a:chOff x="2613655" y="1435382"/>
            <a:chExt cx="1562473" cy="1562473"/>
          </a:xfrm>
        </p:grpSpPr>
        <p:grpSp>
          <p:nvGrpSpPr>
            <p:cNvPr id="19482" name="组合 88"/>
            <p:cNvGrpSpPr/>
            <p:nvPr/>
          </p:nvGrpSpPr>
          <p:grpSpPr bwMode="auto">
            <a:xfrm>
              <a:off x="2613655" y="1435382"/>
              <a:ext cx="1562473" cy="1562473"/>
              <a:chOff x="2613655" y="1435382"/>
              <a:chExt cx="1562473" cy="1562473"/>
            </a:xfrm>
          </p:grpSpPr>
          <p:grpSp>
            <p:nvGrpSpPr>
              <p:cNvPr id="19484" name="组合 90"/>
              <p:cNvGrpSpPr/>
              <p:nvPr/>
            </p:nvGrpSpPr>
            <p:grpSpPr bwMode="auto">
              <a:xfrm>
                <a:off x="2613655" y="1435382"/>
                <a:ext cx="1562473" cy="1562473"/>
                <a:chOff x="2613655" y="1435382"/>
                <a:chExt cx="1562473" cy="1562473"/>
              </a:xfrm>
            </p:grpSpPr>
            <p:sp>
              <p:nvSpPr>
                <p:cNvPr id="93" name="椭圆 92"/>
                <p:cNvSpPr/>
                <p:nvPr/>
              </p:nvSpPr>
              <p:spPr>
                <a:xfrm>
                  <a:off x="2613655" y="1435382"/>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4" name="椭圆 93"/>
                <p:cNvSpPr/>
                <p:nvPr/>
              </p:nvSpPr>
              <p:spPr>
                <a:xfrm>
                  <a:off x="2783386" y="1592583"/>
                  <a:ext cx="1223011" cy="1224254"/>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 name="TextBox 91"/>
              <p:cNvSpPr txBox="1"/>
              <p:nvPr/>
            </p:nvSpPr>
            <p:spPr>
              <a:xfrm>
                <a:off x="2788469" y="1721237"/>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02</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19483" name="TextBox 89"/>
            <p:cNvSpPr txBox="1">
              <a:spLocks noChangeArrowheads="1"/>
            </p:cNvSpPr>
            <p:nvPr/>
          </p:nvSpPr>
          <p:spPr bwMode="auto">
            <a:xfrm>
              <a:off x="2890416" y="1963972"/>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19462" name="组合 94"/>
          <p:cNvGrpSpPr/>
          <p:nvPr/>
        </p:nvGrpSpPr>
        <p:grpSpPr bwMode="auto">
          <a:xfrm>
            <a:off x="3729038" y="614363"/>
            <a:ext cx="1563687" cy="1562100"/>
            <a:chOff x="3729606" y="614571"/>
            <a:chExt cx="1562473" cy="1562473"/>
          </a:xfrm>
        </p:grpSpPr>
        <p:grpSp>
          <p:nvGrpSpPr>
            <p:cNvPr id="19474" name="组合 95"/>
            <p:cNvGrpSpPr/>
            <p:nvPr/>
          </p:nvGrpSpPr>
          <p:grpSpPr bwMode="auto">
            <a:xfrm>
              <a:off x="3729606" y="614571"/>
              <a:ext cx="1562473" cy="1562473"/>
              <a:chOff x="3729606" y="614571"/>
              <a:chExt cx="1562473" cy="1562473"/>
            </a:xfrm>
          </p:grpSpPr>
          <p:grpSp>
            <p:nvGrpSpPr>
              <p:cNvPr id="19476" name="组合 97"/>
              <p:cNvGrpSpPr/>
              <p:nvPr/>
            </p:nvGrpSpPr>
            <p:grpSpPr bwMode="auto">
              <a:xfrm>
                <a:off x="3729606" y="614571"/>
                <a:ext cx="1562473" cy="1562473"/>
                <a:chOff x="3729606" y="614571"/>
                <a:chExt cx="1562473" cy="1562473"/>
              </a:xfrm>
            </p:grpSpPr>
            <p:sp>
              <p:nvSpPr>
                <p:cNvPr id="100" name="椭圆 99"/>
                <p:cNvSpPr/>
                <p:nvPr/>
              </p:nvSpPr>
              <p:spPr>
                <a:xfrm>
                  <a:off x="3729606" y="614571"/>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1" name="椭圆 100"/>
                <p:cNvSpPr/>
                <p:nvPr/>
              </p:nvSpPr>
              <p:spPr>
                <a:xfrm>
                  <a:off x="3894578" y="800352"/>
                  <a:ext cx="1224599" cy="1224255"/>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9" name="TextBox 98"/>
              <p:cNvSpPr txBox="1"/>
              <p:nvPr/>
            </p:nvSpPr>
            <p:spPr>
              <a:xfrm>
                <a:off x="3991373" y="857633"/>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01</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19475" name="TextBox 96"/>
            <p:cNvSpPr txBox="1">
              <a:spLocks noChangeArrowheads="1"/>
            </p:cNvSpPr>
            <p:nvPr/>
          </p:nvSpPr>
          <p:spPr bwMode="auto">
            <a:xfrm>
              <a:off x="4101715" y="1117637"/>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3739639" y="1790513"/>
            <a:ext cx="1562473" cy="1562473"/>
            <a:chOff x="3739639" y="1790513"/>
            <a:chExt cx="1562473" cy="1562473"/>
          </a:xfrm>
          <a:effectLst>
            <a:outerShdw blurRad="63500" sx="102000" sy="102000" algn="ctr" rotWithShape="0">
              <a:prstClr val="black">
                <a:alpha val="40000"/>
              </a:prstClr>
            </a:outerShdw>
          </a:effectLst>
        </p:grpSpPr>
        <p:sp>
          <p:nvSpPr>
            <p:cNvPr id="103" name="椭圆 102"/>
            <p:cNvSpPr/>
            <p:nvPr/>
          </p:nvSpPr>
          <p:spPr>
            <a:xfrm>
              <a:off x="3739639" y="1790513"/>
              <a:ext cx="1562473" cy="1562473"/>
            </a:xfrm>
            <a:prstGeom prst="ellipse">
              <a:avLst/>
            </a:prstGeom>
            <a:solidFill>
              <a:srgbClr val="D60000"/>
            </a:solidFill>
            <a:ln w="57150">
              <a:solidFill>
                <a:schemeClr val="bg1"/>
              </a:solidFill>
            </a:ln>
            <a:effectLst>
              <a:innerShdw blurRad="139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4" name="组合 103"/>
            <p:cNvGrpSpPr/>
            <p:nvPr/>
          </p:nvGrpSpPr>
          <p:grpSpPr>
            <a:xfrm>
              <a:off x="3955724" y="2153495"/>
              <a:ext cx="1125629" cy="696178"/>
              <a:chOff x="706536" y="626764"/>
              <a:chExt cx="1125629" cy="696178"/>
            </a:xfrm>
          </p:grpSpPr>
          <p:sp>
            <p:nvSpPr>
              <p:cNvPr id="105" name="TextBox 104"/>
              <p:cNvSpPr txBox="1"/>
              <p:nvPr/>
            </p:nvSpPr>
            <p:spPr bwMode="auto">
              <a:xfrm>
                <a:off x="706536" y="626764"/>
                <a:ext cx="1125629" cy="523220"/>
              </a:xfrm>
              <a:prstGeom prst="rect">
                <a:avLst/>
              </a:prstGeom>
              <a:noFill/>
            </p:spPr>
            <p:txBody>
              <a:bodyPr wrap="none">
                <a:spAutoFit/>
              </a:bodyPr>
              <a:lstStyle/>
              <a:p>
                <a:pPr eaLnBrk="1" fontAlgn="auto" hangingPunct="1">
                  <a:spcBef>
                    <a:spcPts val="0"/>
                  </a:spcBef>
                  <a:spcAft>
                    <a:spcPts val="0"/>
                  </a:spcAft>
                  <a:defRPr/>
                </a:pPr>
                <a:r>
                  <a:rPr lang="zh-CN" altLang="en-US" sz="2800" b="1"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录</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6" name="TextBox 5"/>
              <p:cNvSpPr txBox="1">
                <a:spLocks noChangeArrowheads="1"/>
              </p:cNvSpPr>
              <p:nvPr/>
            </p:nvSpPr>
            <p:spPr bwMode="auto">
              <a:xfrm>
                <a:off x="744636" y="1045943"/>
                <a:ext cx="10294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auto" hangingPunct="1">
                  <a:spcBef>
                    <a:spcPts val="0"/>
                  </a:spcBef>
                  <a:spcAft>
                    <a:spcPts val="0"/>
                  </a:spcAft>
                  <a:defRPr/>
                </a:pPr>
                <a:r>
                  <a:rPr lang="en-US" altLang="zh-CN" sz="1200" dirty="0">
                    <a:solidFill>
                      <a:schemeClr val="bg1"/>
                    </a:solidFill>
                    <a:latin typeface="方正小标宋简体" panose="02010601030101010101" pitchFamily="65" charset="-122"/>
                    <a:ea typeface="方正小标宋简体" panose="02010601030101010101" pitchFamily="65" charset="-122"/>
                  </a:rPr>
                  <a:t>CONTENTS</a:t>
                </a:r>
                <a:endParaRPr lang="zh-CN" altLang="en-US" sz="1200" dirty="0">
                  <a:solidFill>
                    <a:schemeClr val="bg1"/>
                  </a:solidFill>
                  <a:latin typeface="方正小标宋简体" panose="02010601030101010101" pitchFamily="65" charset="-122"/>
                  <a:ea typeface="方正小标宋简体" panose="02010601030101010101" pitchFamily="65" charset="-122"/>
                </a:endParaRPr>
              </a:p>
            </p:txBody>
          </p:sp>
        </p:grpSp>
      </p:grpSp>
      <p:grpSp>
        <p:nvGrpSpPr>
          <p:cNvPr id="19464" name="组合 51"/>
          <p:cNvGrpSpPr/>
          <p:nvPr/>
        </p:nvGrpSpPr>
        <p:grpSpPr bwMode="auto">
          <a:xfrm>
            <a:off x="-7938" y="87313"/>
            <a:ext cx="1784351" cy="369887"/>
            <a:chOff x="-8565" y="-17363"/>
            <a:chExt cx="1785132" cy="369332"/>
          </a:xfrm>
        </p:grpSpPr>
        <p:sp>
          <p:nvSpPr>
            <p:cNvPr id="19469" name="矩形 52"/>
            <p:cNvSpPr>
              <a:spLocks noChangeArrowheads="1"/>
            </p:cNvSpPr>
            <p:nvPr/>
          </p:nvSpPr>
          <p:spPr bwMode="auto">
            <a:xfrm>
              <a:off x="668571" y="-1736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添加标题</a:t>
              </a:r>
              <a:endParaRPr lang="zh-CN" altLang="en-US" sz="1800">
                <a:latin typeface="微软雅黑" panose="020B0503020204020204" pitchFamily="34" charset="-122"/>
                <a:ea typeface="微软雅黑" panose="020B0503020204020204" pitchFamily="34" charset="-122"/>
              </a:endParaRPr>
            </a:p>
          </p:txBody>
        </p:sp>
        <p:sp>
          <p:nvSpPr>
            <p:cNvPr id="54" name="矩形 53"/>
            <p:cNvSpPr/>
            <p:nvPr/>
          </p:nvSpPr>
          <p:spPr>
            <a:xfrm>
              <a:off x="-8565" y="-3097"/>
              <a:ext cx="339875" cy="339215"/>
            </a:xfrm>
            <a:prstGeom prst="rect">
              <a:avLst/>
            </a:prstGeom>
            <a:solidFill>
              <a:srgbClr val="D6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矩形 54"/>
            <p:cNvSpPr/>
            <p:nvPr/>
          </p:nvSpPr>
          <p:spPr>
            <a:xfrm>
              <a:off x="398014" y="-3097"/>
              <a:ext cx="139761" cy="3392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矩形 55"/>
            <p:cNvSpPr/>
            <p:nvPr/>
          </p:nvSpPr>
          <p:spPr>
            <a:xfrm>
              <a:off x="593361" y="-9438"/>
              <a:ext cx="69881" cy="3392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7" name="直接连接符 56"/>
            <p:cNvCxnSpPr/>
            <p:nvPr/>
          </p:nvCxnSpPr>
          <p:spPr>
            <a:xfrm>
              <a:off x="328133" y="329777"/>
              <a:ext cx="141825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8" name="矩形 57"/>
          <p:cNvSpPr/>
          <p:nvPr/>
        </p:nvSpPr>
        <p:spPr>
          <a:xfrm>
            <a:off x="-9525" y="5029200"/>
            <a:ext cx="7750175" cy="1238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矩形 58"/>
          <p:cNvSpPr/>
          <p:nvPr/>
        </p:nvSpPr>
        <p:spPr>
          <a:xfrm>
            <a:off x="7802563" y="5029200"/>
            <a:ext cx="1341437" cy="1238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468" name="AutoShape 3"/>
          <p:cNvSpPr>
            <a:spLocks noChangeAspect="1" noChangeArrowheads="1" noTextEdit="1"/>
          </p:cNvSpPr>
          <p:nvPr/>
        </p:nvSpPr>
        <p:spPr bwMode="auto">
          <a:xfrm>
            <a:off x="950913" y="1017588"/>
            <a:ext cx="347027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3"/>
          <p:cNvSpPr>
            <a:spLocks noChangeAspect="1" noChangeArrowheads="1" noTextEdit="1"/>
          </p:cNvSpPr>
          <p:nvPr/>
        </p:nvSpPr>
        <p:spPr bwMode="auto">
          <a:xfrm>
            <a:off x="950913" y="1017588"/>
            <a:ext cx="347027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0483" name="组合 5"/>
          <p:cNvGrpSpPr/>
          <p:nvPr/>
        </p:nvGrpSpPr>
        <p:grpSpPr bwMode="auto">
          <a:xfrm>
            <a:off x="1379538" y="2306638"/>
            <a:ext cx="2184400" cy="1892300"/>
            <a:chOff x="1380331" y="2306961"/>
            <a:chExt cx="2184400" cy="1892301"/>
          </a:xfrm>
        </p:grpSpPr>
        <p:sp>
          <p:nvSpPr>
            <p:cNvPr id="30" name="Freeform 7"/>
            <p:cNvSpPr/>
            <p:nvPr/>
          </p:nvSpPr>
          <p:spPr bwMode="auto">
            <a:xfrm>
              <a:off x="1380331" y="2306961"/>
              <a:ext cx="2184400" cy="390525"/>
            </a:xfrm>
            <a:custGeom>
              <a:avLst/>
              <a:gdLst>
                <a:gd name="T0" fmla="*/ 889 w 895"/>
                <a:gd name="T1" fmla="*/ 32 h 160"/>
                <a:gd name="T2" fmla="*/ 839 w 895"/>
                <a:gd name="T3" fmla="*/ 0 h 160"/>
                <a:gd name="T4" fmla="*/ 790 w 895"/>
                <a:gd name="T5" fmla="*/ 32 h 160"/>
                <a:gd name="T6" fmla="*/ 741 w 895"/>
                <a:gd name="T7" fmla="*/ 0 h 160"/>
                <a:gd name="T8" fmla="*/ 691 w 895"/>
                <a:gd name="T9" fmla="*/ 32 h 160"/>
                <a:gd name="T10" fmla="*/ 642 w 895"/>
                <a:gd name="T11" fmla="*/ 0 h 160"/>
                <a:gd name="T12" fmla="*/ 592 w 895"/>
                <a:gd name="T13" fmla="*/ 32 h 160"/>
                <a:gd name="T14" fmla="*/ 543 w 895"/>
                <a:gd name="T15" fmla="*/ 0 h 160"/>
                <a:gd name="T16" fmla="*/ 493 w 895"/>
                <a:gd name="T17" fmla="*/ 32 h 160"/>
                <a:gd name="T18" fmla="*/ 444 w 895"/>
                <a:gd name="T19" fmla="*/ 0 h 160"/>
                <a:gd name="T20" fmla="*/ 394 w 895"/>
                <a:gd name="T21" fmla="*/ 32 h 160"/>
                <a:gd name="T22" fmla="*/ 345 w 895"/>
                <a:gd name="T23" fmla="*/ 0 h 160"/>
                <a:gd name="T24" fmla="*/ 295 w 895"/>
                <a:gd name="T25" fmla="*/ 32 h 160"/>
                <a:gd name="T26" fmla="*/ 246 w 895"/>
                <a:gd name="T27" fmla="*/ 0 h 160"/>
                <a:gd name="T28" fmla="*/ 197 w 895"/>
                <a:gd name="T29" fmla="*/ 32 h 160"/>
                <a:gd name="T30" fmla="*/ 147 w 895"/>
                <a:gd name="T31" fmla="*/ 0 h 160"/>
                <a:gd name="T32" fmla="*/ 98 w 895"/>
                <a:gd name="T33" fmla="*/ 32 h 160"/>
                <a:gd name="T34" fmla="*/ 48 w 895"/>
                <a:gd name="T35" fmla="*/ 0 h 160"/>
                <a:gd name="T36" fmla="*/ 0 w 895"/>
                <a:gd name="T37" fmla="*/ 32 h 160"/>
                <a:gd name="T38" fmla="*/ 0 w 895"/>
                <a:gd name="T39" fmla="*/ 160 h 160"/>
                <a:gd name="T40" fmla="*/ 895 w 895"/>
                <a:gd name="T41" fmla="*/ 160 h 160"/>
                <a:gd name="T42" fmla="*/ 895 w 895"/>
                <a:gd name="T43" fmla="*/ 32 h 160"/>
                <a:gd name="T44" fmla="*/ 889 w 895"/>
                <a:gd name="T45" fmla="*/ 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5" h="160">
                  <a:moveTo>
                    <a:pt x="889" y="32"/>
                  </a:moveTo>
                  <a:cubicBezTo>
                    <a:pt x="868" y="32"/>
                    <a:pt x="850" y="19"/>
                    <a:pt x="839" y="0"/>
                  </a:cubicBezTo>
                  <a:cubicBezTo>
                    <a:pt x="829" y="19"/>
                    <a:pt x="811" y="32"/>
                    <a:pt x="790" y="32"/>
                  </a:cubicBezTo>
                  <a:cubicBezTo>
                    <a:pt x="769" y="32"/>
                    <a:pt x="751" y="19"/>
                    <a:pt x="741" y="0"/>
                  </a:cubicBezTo>
                  <a:cubicBezTo>
                    <a:pt x="730" y="19"/>
                    <a:pt x="712" y="32"/>
                    <a:pt x="691" y="32"/>
                  </a:cubicBezTo>
                  <a:cubicBezTo>
                    <a:pt x="670" y="32"/>
                    <a:pt x="652" y="19"/>
                    <a:pt x="642" y="0"/>
                  </a:cubicBezTo>
                  <a:cubicBezTo>
                    <a:pt x="631" y="19"/>
                    <a:pt x="613" y="32"/>
                    <a:pt x="592" y="32"/>
                  </a:cubicBezTo>
                  <a:cubicBezTo>
                    <a:pt x="571" y="32"/>
                    <a:pt x="553" y="19"/>
                    <a:pt x="543" y="0"/>
                  </a:cubicBezTo>
                  <a:cubicBezTo>
                    <a:pt x="533" y="19"/>
                    <a:pt x="514" y="32"/>
                    <a:pt x="493" y="32"/>
                  </a:cubicBezTo>
                  <a:cubicBezTo>
                    <a:pt x="472" y="32"/>
                    <a:pt x="454" y="19"/>
                    <a:pt x="444" y="0"/>
                  </a:cubicBezTo>
                  <a:cubicBezTo>
                    <a:pt x="434" y="19"/>
                    <a:pt x="415" y="32"/>
                    <a:pt x="394" y="32"/>
                  </a:cubicBezTo>
                  <a:cubicBezTo>
                    <a:pt x="373" y="32"/>
                    <a:pt x="355" y="19"/>
                    <a:pt x="345" y="0"/>
                  </a:cubicBezTo>
                  <a:cubicBezTo>
                    <a:pt x="335" y="19"/>
                    <a:pt x="316" y="32"/>
                    <a:pt x="295" y="32"/>
                  </a:cubicBezTo>
                  <a:cubicBezTo>
                    <a:pt x="275" y="32"/>
                    <a:pt x="256" y="19"/>
                    <a:pt x="246" y="0"/>
                  </a:cubicBezTo>
                  <a:cubicBezTo>
                    <a:pt x="236" y="19"/>
                    <a:pt x="217" y="32"/>
                    <a:pt x="197" y="32"/>
                  </a:cubicBezTo>
                  <a:cubicBezTo>
                    <a:pt x="176" y="32"/>
                    <a:pt x="157" y="19"/>
                    <a:pt x="147" y="0"/>
                  </a:cubicBezTo>
                  <a:cubicBezTo>
                    <a:pt x="137" y="19"/>
                    <a:pt x="119" y="32"/>
                    <a:pt x="98" y="32"/>
                  </a:cubicBezTo>
                  <a:cubicBezTo>
                    <a:pt x="77" y="32"/>
                    <a:pt x="58" y="19"/>
                    <a:pt x="48" y="0"/>
                  </a:cubicBezTo>
                  <a:cubicBezTo>
                    <a:pt x="38" y="19"/>
                    <a:pt x="20" y="32"/>
                    <a:pt x="0" y="32"/>
                  </a:cubicBezTo>
                  <a:cubicBezTo>
                    <a:pt x="0" y="160"/>
                    <a:pt x="0" y="160"/>
                    <a:pt x="0" y="160"/>
                  </a:cubicBezTo>
                  <a:cubicBezTo>
                    <a:pt x="895" y="160"/>
                    <a:pt x="895" y="160"/>
                    <a:pt x="895" y="160"/>
                  </a:cubicBezTo>
                  <a:cubicBezTo>
                    <a:pt x="895" y="32"/>
                    <a:pt x="895" y="32"/>
                    <a:pt x="895" y="32"/>
                  </a:cubicBezTo>
                  <a:cubicBezTo>
                    <a:pt x="893" y="32"/>
                    <a:pt x="891" y="32"/>
                    <a:pt x="889" y="32"/>
                  </a:cubicBez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31" name="Freeform 8"/>
            <p:cNvSpPr/>
            <p:nvPr/>
          </p:nvSpPr>
          <p:spPr bwMode="auto">
            <a:xfrm>
              <a:off x="1380331" y="2495873"/>
              <a:ext cx="2184400" cy="1703389"/>
            </a:xfrm>
            <a:custGeom>
              <a:avLst/>
              <a:gdLst>
                <a:gd name="T0" fmla="*/ 895 w 895"/>
                <a:gd name="T1" fmla="*/ 628 h 698"/>
                <a:gd name="T2" fmla="*/ 829 w 895"/>
                <a:gd name="T3" fmla="*/ 698 h 698"/>
                <a:gd name="T4" fmla="*/ 66 w 895"/>
                <a:gd name="T5" fmla="*/ 698 h 698"/>
                <a:gd name="T6" fmla="*/ 0 w 895"/>
                <a:gd name="T7" fmla="*/ 628 h 698"/>
                <a:gd name="T8" fmla="*/ 0 w 895"/>
                <a:gd name="T9" fmla="*/ 70 h 698"/>
                <a:gd name="T10" fmla="*/ 66 w 895"/>
                <a:gd name="T11" fmla="*/ 0 h 698"/>
                <a:gd name="T12" fmla="*/ 829 w 895"/>
                <a:gd name="T13" fmla="*/ 0 h 698"/>
                <a:gd name="T14" fmla="*/ 895 w 895"/>
                <a:gd name="T15" fmla="*/ 70 h 698"/>
                <a:gd name="T16" fmla="*/ 895 w 895"/>
                <a:gd name="T17" fmla="*/ 62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5" h="698">
                  <a:moveTo>
                    <a:pt x="895" y="628"/>
                  </a:moveTo>
                  <a:cubicBezTo>
                    <a:pt x="895" y="667"/>
                    <a:pt x="865" y="698"/>
                    <a:pt x="829" y="698"/>
                  </a:cubicBezTo>
                  <a:cubicBezTo>
                    <a:pt x="66" y="698"/>
                    <a:pt x="66" y="698"/>
                    <a:pt x="66" y="698"/>
                  </a:cubicBezTo>
                  <a:cubicBezTo>
                    <a:pt x="29" y="698"/>
                    <a:pt x="0" y="667"/>
                    <a:pt x="0" y="628"/>
                  </a:cubicBezTo>
                  <a:cubicBezTo>
                    <a:pt x="0" y="70"/>
                    <a:pt x="0" y="70"/>
                    <a:pt x="0" y="70"/>
                  </a:cubicBezTo>
                  <a:cubicBezTo>
                    <a:pt x="0" y="31"/>
                    <a:pt x="29" y="0"/>
                    <a:pt x="66" y="0"/>
                  </a:cubicBezTo>
                  <a:cubicBezTo>
                    <a:pt x="829" y="0"/>
                    <a:pt x="829" y="0"/>
                    <a:pt x="829" y="0"/>
                  </a:cubicBezTo>
                  <a:cubicBezTo>
                    <a:pt x="865" y="0"/>
                    <a:pt x="895" y="31"/>
                    <a:pt x="895" y="70"/>
                  </a:cubicBezTo>
                  <a:lnTo>
                    <a:pt x="895" y="628"/>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sp>
        <p:nvSpPr>
          <p:cNvPr id="32" name="Rectangle 9"/>
          <p:cNvSpPr>
            <a:spLocks noChangeArrowheads="1"/>
          </p:cNvSpPr>
          <p:nvPr/>
        </p:nvSpPr>
        <p:spPr bwMode="auto">
          <a:xfrm>
            <a:off x="3059113" y="1263650"/>
            <a:ext cx="320675" cy="2625725"/>
          </a:xfrm>
          <a:prstGeom prst="rect">
            <a:avLst/>
          </a:prstGeom>
          <a:gradFill flip="none" rotWithShape="1">
            <a:gsLst>
              <a:gs pos="0">
                <a:schemeClr val="bg1">
                  <a:lumMod val="50000"/>
                </a:schemeClr>
              </a:gs>
              <a:gs pos="79000">
                <a:srgbClr val="EAEAEA"/>
              </a:gs>
              <a:gs pos="38000">
                <a:srgbClr val="C2C2C2"/>
              </a:gs>
              <a:gs pos="30000">
                <a:schemeClr val="bg1">
                  <a:lumMod val="75000"/>
                </a:schemeClr>
              </a:gs>
            </a:gsLst>
            <a:lin ang="16200000" scaled="1"/>
            <a:tileRect/>
          </a:gra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33" name="Rectangle 10"/>
          <p:cNvSpPr>
            <a:spLocks noChangeArrowheads="1"/>
          </p:cNvSpPr>
          <p:nvPr/>
        </p:nvSpPr>
        <p:spPr bwMode="auto">
          <a:xfrm>
            <a:off x="2805113" y="1489075"/>
            <a:ext cx="88900" cy="2400300"/>
          </a:xfrm>
          <a:prstGeom prst="rect">
            <a:avLst/>
          </a:prstGeom>
          <a:gradFill flip="none" rotWithShape="1">
            <a:gsLst>
              <a:gs pos="0">
                <a:schemeClr val="bg1">
                  <a:lumMod val="65000"/>
                </a:schemeClr>
              </a:gs>
              <a:gs pos="87000">
                <a:srgbClr val="EAEAEA"/>
              </a:gs>
              <a:gs pos="21000">
                <a:srgbClr val="C2C2C2"/>
              </a:gs>
              <a:gs pos="17000">
                <a:schemeClr val="bg1">
                  <a:lumMod val="75000"/>
                </a:schemeClr>
              </a:gs>
            </a:gsLst>
            <a:lin ang="16200000" scaled="1"/>
            <a:tileRect/>
          </a:gradFill>
          <a:ln>
            <a:noFill/>
          </a:ln>
        </p:spPr>
        <p:txBody>
          <a:bodyPr/>
          <a:lstStyle/>
          <a:p>
            <a:pPr eaLnBrk="1" fontAlgn="auto" hangingPunct="1">
              <a:spcBef>
                <a:spcPts val="0"/>
              </a:spcBef>
              <a:spcAft>
                <a:spcPts val="0"/>
              </a:spcAft>
              <a:defRPr/>
            </a:pPr>
            <a:endParaRPr lang="zh-CN" altLang="en-US" sz="1600">
              <a:latin typeface="+mn-lt"/>
              <a:ea typeface="+mn-ea"/>
            </a:endParaRPr>
          </a:p>
        </p:txBody>
      </p:sp>
      <p:grpSp>
        <p:nvGrpSpPr>
          <p:cNvPr id="20486" name="组合 6"/>
          <p:cNvGrpSpPr/>
          <p:nvPr/>
        </p:nvGrpSpPr>
        <p:grpSpPr bwMode="auto">
          <a:xfrm>
            <a:off x="950913" y="1016000"/>
            <a:ext cx="3470275" cy="3259138"/>
            <a:chOff x="951706" y="1016324"/>
            <a:chExt cx="3468688" cy="3259138"/>
          </a:xfrm>
        </p:grpSpPr>
        <p:sp>
          <p:nvSpPr>
            <p:cNvPr id="20" name="Freeform 5"/>
            <p:cNvSpPr/>
            <p:nvPr/>
          </p:nvSpPr>
          <p:spPr bwMode="auto">
            <a:xfrm>
              <a:off x="951706" y="1016324"/>
              <a:ext cx="3041845" cy="3259138"/>
            </a:xfrm>
            <a:custGeom>
              <a:avLst/>
              <a:gdLst>
                <a:gd name="T0" fmla="*/ 223 w 1247"/>
                <a:gd name="T1" fmla="*/ 1336 h 1336"/>
                <a:gd name="T2" fmla="*/ 167 w 1247"/>
                <a:gd name="T3" fmla="*/ 1309 h 1336"/>
                <a:gd name="T4" fmla="*/ 144 w 1247"/>
                <a:gd name="T5" fmla="*/ 1246 h 1336"/>
                <a:gd name="T6" fmla="*/ 144 w 1247"/>
                <a:gd name="T7" fmla="*/ 90 h 1336"/>
                <a:gd name="T8" fmla="*/ 127 w 1247"/>
                <a:gd name="T9" fmla="*/ 40 h 1336"/>
                <a:gd name="T10" fmla="*/ 85 w 1247"/>
                <a:gd name="T11" fmla="*/ 20 h 1336"/>
                <a:gd name="T12" fmla="*/ 37 w 1247"/>
                <a:gd name="T13" fmla="*/ 40 h 1336"/>
                <a:gd name="T14" fmla="*/ 20 w 1247"/>
                <a:gd name="T15" fmla="*/ 90 h 1336"/>
                <a:gd name="T16" fmla="*/ 0 w 1247"/>
                <a:gd name="T17" fmla="*/ 90 h 1336"/>
                <a:gd name="T18" fmla="*/ 22 w 1247"/>
                <a:gd name="T19" fmla="*/ 27 h 1336"/>
                <a:gd name="T20" fmla="*/ 79 w 1247"/>
                <a:gd name="T21" fmla="*/ 0 h 1336"/>
                <a:gd name="T22" fmla="*/ 142 w 1247"/>
                <a:gd name="T23" fmla="*/ 27 h 1336"/>
                <a:gd name="T24" fmla="*/ 164 w 1247"/>
                <a:gd name="T25" fmla="*/ 90 h 1336"/>
                <a:gd name="T26" fmla="*/ 164 w 1247"/>
                <a:gd name="T27" fmla="*/ 91 h 1336"/>
                <a:gd name="T28" fmla="*/ 164 w 1247"/>
                <a:gd name="T29" fmla="*/ 91 h 1336"/>
                <a:gd name="T30" fmla="*/ 182 w 1247"/>
                <a:gd name="T31" fmla="*/ 1296 h 1336"/>
                <a:gd name="T32" fmla="*/ 223 w 1247"/>
                <a:gd name="T33" fmla="*/ 1316 h 1336"/>
                <a:gd name="T34" fmla="*/ 1024 w 1247"/>
                <a:gd name="T35" fmla="*/ 1316 h 1336"/>
                <a:gd name="T36" fmla="*/ 1065 w 1247"/>
                <a:gd name="T37" fmla="*/ 1296 h 1336"/>
                <a:gd name="T38" fmla="*/ 1082 w 1247"/>
                <a:gd name="T39" fmla="*/ 1246 h 1336"/>
                <a:gd name="T40" fmla="*/ 1082 w 1247"/>
                <a:gd name="T41" fmla="*/ 91 h 1336"/>
                <a:gd name="T42" fmla="*/ 1105 w 1247"/>
                <a:gd name="T43" fmla="*/ 27 h 1336"/>
                <a:gd name="T44" fmla="*/ 1161 w 1247"/>
                <a:gd name="T45" fmla="*/ 0 h 1336"/>
                <a:gd name="T46" fmla="*/ 1168 w 1247"/>
                <a:gd name="T47" fmla="*/ 0 h 1336"/>
                <a:gd name="T48" fmla="*/ 1224 w 1247"/>
                <a:gd name="T49" fmla="*/ 27 h 1336"/>
                <a:gd name="T50" fmla="*/ 1247 w 1247"/>
                <a:gd name="T51" fmla="*/ 90 h 1336"/>
                <a:gd name="T52" fmla="*/ 1227 w 1247"/>
                <a:gd name="T53" fmla="*/ 90 h 1336"/>
                <a:gd name="T54" fmla="*/ 1209 w 1247"/>
                <a:gd name="T55" fmla="*/ 40 h 1336"/>
                <a:gd name="T56" fmla="*/ 1168 w 1247"/>
                <a:gd name="T57" fmla="*/ 20 h 1336"/>
                <a:gd name="T58" fmla="*/ 1120 w 1247"/>
                <a:gd name="T59" fmla="*/ 40 h 1336"/>
                <a:gd name="T60" fmla="*/ 1102 w 1247"/>
                <a:gd name="T61" fmla="*/ 90 h 1336"/>
                <a:gd name="T62" fmla="*/ 1102 w 1247"/>
                <a:gd name="T63" fmla="*/ 90 h 1336"/>
                <a:gd name="T64" fmla="*/ 1080 w 1247"/>
                <a:gd name="T65" fmla="*/ 1309 h 1336"/>
                <a:gd name="T66" fmla="*/ 1024 w 1247"/>
                <a:gd name="T67" fmla="*/ 1336 h 1336"/>
                <a:gd name="T68" fmla="*/ 1024 w 1247"/>
                <a:gd name="T6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7" h="1336">
                  <a:moveTo>
                    <a:pt x="1024" y="1336"/>
                  </a:moveTo>
                  <a:cubicBezTo>
                    <a:pt x="223" y="1336"/>
                    <a:pt x="223" y="1336"/>
                    <a:pt x="223" y="1336"/>
                  </a:cubicBezTo>
                  <a:cubicBezTo>
                    <a:pt x="201" y="1336"/>
                    <a:pt x="181" y="1326"/>
                    <a:pt x="167" y="1309"/>
                  </a:cubicBezTo>
                  <a:cubicBezTo>
                    <a:pt x="167" y="1309"/>
                    <a:pt x="167" y="1309"/>
                    <a:pt x="167" y="1309"/>
                  </a:cubicBezTo>
                  <a:cubicBezTo>
                    <a:pt x="153" y="1293"/>
                    <a:pt x="144" y="1271"/>
                    <a:pt x="144" y="1246"/>
                  </a:cubicBezTo>
                  <a:cubicBezTo>
                    <a:pt x="144" y="1246"/>
                    <a:pt x="144" y="1246"/>
                    <a:pt x="144" y="1246"/>
                  </a:cubicBezTo>
                  <a:cubicBezTo>
                    <a:pt x="144" y="91"/>
                    <a:pt x="144" y="91"/>
                    <a:pt x="144" y="91"/>
                  </a:cubicBezTo>
                  <a:cubicBezTo>
                    <a:pt x="144" y="90"/>
                    <a:pt x="144" y="90"/>
                    <a:pt x="144" y="90"/>
                  </a:cubicBezTo>
                  <a:cubicBezTo>
                    <a:pt x="144" y="71"/>
                    <a:pt x="137" y="53"/>
                    <a:pt x="127" y="40"/>
                  </a:cubicBezTo>
                  <a:cubicBezTo>
                    <a:pt x="127" y="40"/>
                    <a:pt x="127" y="40"/>
                    <a:pt x="127" y="40"/>
                  </a:cubicBezTo>
                  <a:cubicBezTo>
                    <a:pt x="116" y="28"/>
                    <a:pt x="101" y="21"/>
                    <a:pt x="85" y="20"/>
                  </a:cubicBezTo>
                  <a:cubicBezTo>
                    <a:pt x="85" y="20"/>
                    <a:pt x="85" y="20"/>
                    <a:pt x="85" y="20"/>
                  </a:cubicBezTo>
                  <a:cubicBezTo>
                    <a:pt x="79" y="20"/>
                    <a:pt x="79" y="20"/>
                    <a:pt x="79" y="20"/>
                  </a:cubicBezTo>
                  <a:cubicBezTo>
                    <a:pt x="63" y="21"/>
                    <a:pt x="48" y="28"/>
                    <a:pt x="37" y="40"/>
                  </a:cubicBezTo>
                  <a:cubicBezTo>
                    <a:pt x="37" y="40"/>
                    <a:pt x="37" y="40"/>
                    <a:pt x="37" y="40"/>
                  </a:cubicBezTo>
                  <a:cubicBezTo>
                    <a:pt x="27" y="53"/>
                    <a:pt x="20" y="71"/>
                    <a:pt x="20" y="90"/>
                  </a:cubicBezTo>
                  <a:cubicBezTo>
                    <a:pt x="20" y="90"/>
                    <a:pt x="20" y="90"/>
                    <a:pt x="20" y="90"/>
                  </a:cubicBezTo>
                  <a:cubicBezTo>
                    <a:pt x="0" y="90"/>
                    <a:pt x="0" y="90"/>
                    <a:pt x="0" y="90"/>
                  </a:cubicBezTo>
                  <a:cubicBezTo>
                    <a:pt x="0" y="66"/>
                    <a:pt x="8" y="44"/>
                    <a:pt x="22" y="27"/>
                  </a:cubicBezTo>
                  <a:cubicBezTo>
                    <a:pt x="22" y="27"/>
                    <a:pt x="22" y="27"/>
                    <a:pt x="22" y="27"/>
                  </a:cubicBezTo>
                  <a:cubicBezTo>
                    <a:pt x="36" y="11"/>
                    <a:pt x="56" y="0"/>
                    <a:pt x="79" y="0"/>
                  </a:cubicBezTo>
                  <a:cubicBezTo>
                    <a:pt x="79" y="0"/>
                    <a:pt x="79" y="0"/>
                    <a:pt x="79" y="0"/>
                  </a:cubicBezTo>
                  <a:cubicBezTo>
                    <a:pt x="85" y="0"/>
                    <a:pt x="85" y="0"/>
                    <a:pt x="85" y="0"/>
                  </a:cubicBezTo>
                  <a:cubicBezTo>
                    <a:pt x="108" y="0"/>
                    <a:pt x="128" y="11"/>
                    <a:pt x="142" y="27"/>
                  </a:cubicBezTo>
                  <a:cubicBezTo>
                    <a:pt x="142" y="27"/>
                    <a:pt x="142" y="27"/>
                    <a:pt x="142" y="27"/>
                  </a:cubicBezTo>
                  <a:cubicBezTo>
                    <a:pt x="156" y="44"/>
                    <a:pt x="164" y="66"/>
                    <a:pt x="164" y="90"/>
                  </a:cubicBezTo>
                  <a:cubicBezTo>
                    <a:pt x="164" y="90"/>
                    <a:pt x="164" y="90"/>
                    <a:pt x="164" y="90"/>
                  </a:cubicBezTo>
                  <a:cubicBezTo>
                    <a:pt x="164" y="91"/>
                    <a:pt x="164" y="91"/>
                    <a:pt x="164" y="91"/>
                  </a:cubicBezTo>
                  <a:cubicBezTo>
                    <a:pt x="164" y="91"/>
                    <a:pt x="164" y="91"/>
                    <a:pt x="164" y="91"/>
                  </a:cubicBezTo>
                  <a:cubicBezTo>
                    <a:pt x="164" y="91"/>
                    <a:pt x="164" y="91"/>
                    <a:pt x="164" y="91"/>
                  </a:cubicBezTo>
                  <a:cubicBezTo>
                    <a:pt x="164" y="1246"/>
                    <a:pt x="164" y="1246"/>
                    <a:pt x="164" y="1246"/>
                  </a:cubicBezTo>
                  <a:cubicBezTo>
                    <a:pt x="164" y="1266"/>
                    <a:pt x="171" y="1284"/>
                    <a:pt x="182" y="1296"/>
                  </a:cubicBezTo>
                  <a:cubicBezTo>
                    <a:pt x="182" y="1296"/>
                    <a:pt x="182" y="1296"/>
                    <a:pt x="182" y="1296"/>
                  </a:cubicBezTo>
                  <a:cubicBezTo>
                    <a:pt x="193" y="1309"/>
                    <a:pt x="207" y="1316"/>
                    <a:pt x="223" y="1316"/>
                  </a:cubicBezTo>
                  <a:cubicBezTo>
                    <a:pt x="223" y="1316"/>
                    <a:pt x="223" y="1316"/>
                    <a:pt x="223" y="1316"/>
                  </a:cubicBezTo>
                  <a:cubicBezTo>
                    <a:pt x="1024" y="1316"/>
                    <a:pt x="1024" y="1316"/>
                    <a:pt x="1024" y="1316"/>
                  </a:cubicBezTo>
                  <a:cubicBezTo>
                    <a:pt x="1039" y="1316"/>
                    <a:pt x="1054" y="1309"/>
                    <a:pt x="1065" y="1296"/>
                  </a:cubicBezTo>
                  <a:cubicBezTo>
                    <a:pt x="1065" y="1296"/>
                    <a:pt x="1065" y="1296"/>
                    <a:pt x="1065" y="1296"/>
                  </a:cubicBezTo>
                  <a:cubicBezTo>
                    <a:pt x="1075" y="1284"/>
                    <a:pt x="1082" y="1266"/>
                    <a:pt x="1082" y="1246"/>
                  </a:cubicBezTo>
                  <a:cubicBezTo>
                    <a:pt x="1082" y="1246"/>
                    <a:pt x="1082" y="1246"/>
                    <a:pt x="1082" y="1246"/>
                  </a:cubicBezTo>
                  <a:cubicBezTo>
                    <a:pt x="1082" y="92"/>
                    <a:pt x="1082" y="92"/>
                    <a:pt x="1082" y="92"/>
                  </a:cubicBezTo>
                  <a:cubicBezTo>
                    <a:pt x="1082" y="91"/>
                    <a:pt x="1082" y="91"/>
                    <a:pt x="1082" y="91"/>
                  </a:cubicBezTo>
                  <a:cubicBezTo>
                    <a:pt x="1082" y="90"/>
                    <a:pt x="1082" y="90"/>
                    <a:pt x="1082" y="90"/>
                  </a:cubicBezTo>
                  <a:cubicBezTo>
                    <a:pt x="1082" y="66"/>
                    <a:pt x="1091" y="44"/>
                    <a:pt x="1105" y="27"/>
                  </a:cubicBezTo>
                  <a:cubicBezTo>
                    <a:pt x="1105" y="27"/>
                    <a:pt x="1105" y="27"/>
                    <a:pt x="1105" y="27"/>
                  </a:cubicBezTo>
                  <a:cubicBezTo>
                    <a:pt x="1119" y="11"/>
                    <a:pt x="1139" y="0"/>
                    <a:pt x="1161" y="0"/>
                  </a:cubicBezTo>
                  <a:cubicBezTo>
                    <a:pt x="1161" y="0"/>
                    <a:pt x="1161" y="0"/>
                    <a:pt x="1161" y="0"/>
                  </a:cubicBezTo>
                  <a:cubicBezTo>
                    <a:pt x="1168" y="0"/>
                    <a:pt x="1168" y="0"/>
                    <a:pt x="1168" y="0"/>
                  </a:cubicBezTo>
                  <a:cubicBezTo>
                    <a:pt x="1190" y="0"/>
                    <a:pt x="1210" y="11"/>
                    <a:pt x="1224" y="27"/>
                  </a:cubicBezTo>
                  <a:cubicBezTo>
                    <a:pt x="1224" y="27"/>
                    <a:pt x="1224" y="27"/>
                    <a:pt x="1224" y="27"/>
                  </a:cubicBezTo>
                  <a:cubicBezTo>
                    <a:pt x="1239" y="44"/>
                    <a:pt x="1247" y="66"/>
                    <a:pt x="1247" y="90"/>
                  </a:cubicBezTo>
                  <a:cubicBezTo>
                    <a:pt x="1247" y="90"/>
                    <a:pt x="1247" y="90"/>
                    <a:pt x="1247" y="90"/>
                  </a:cubicBezTo>
                  <a:cubicBezTo>
                    <a:pt x="1247" y="90"/>
                    <a:pt x="1247" y="90"/>
                    <a:pt x="1247" y="90"/>
                  </a:cubicBezTo>
                  <a:cubicBezTo>
                    <a:pt x="1227" y="90"/>
                    <a:pt x="1227" y="90"/>
                    <a:pt x="1227" y="90"/>
                  </a:cubicBezTo>
                  <a:cubicBezTo>
                    <a:pt x="1227" y="71"/>
                    <a:pt x="1220" y="53"/>
                    <a:pt x="1209" y="40"/>
                  </a:cubicBezTo>
                  <a:cubicBezTo>
                    <a:pt x="1209" y="40"/>
                    <a:pt x="1209" y="40"/>
                    <a:pt x="1209" y="40"/>
                  </a:cubicBezTo>
                  <a:cubicBezTo>
                    <a:pt x="1198" y="28"/>
                    <a:pt x="1184" y="21"/>
                    <a:pt x="1168" y="20"/>
                  </a:cubicBezTo>
                  <a:cubicBezTo>
                    <a:pt x="1168" y="20"/>
                    <a:pt x="1168" y="20"/>
                    <a:pt x="1168" y="20"/>
                  </a:cubicBezTo>
                  <a:cubicBezTo>
                    <a:pt x="1161" y="20"/>
                    <a:pt x="1161" y="20"/>
                    <a:pt x="1161" y="20"/>
                  </a:cubicBezTo>
                  <a:cubicBezTo>
                    <a:pt x="1145" y="21"/>
                    <a:pt x="1131" y="28"/>
                    <a:pt x="1120" y="40"/>
                  </a:cubicBezTo>
                  <a:cubicBezTo>
                    <a:pt x="1120" y="40"/>
                    <a:pt x="1120" y="40"/>
                    <a:pt x="1120" y="40"/>
                  </a:cubicBezTo>
                  <a:cubicBezTo>
                    <a:pt x="1109" y="53"/>
                    <a:pt x="1103" y="70"/>
                    <a:pt x="1102" y="90"/>
                  </a:cubicBezTo>
                  <a:cubicBezTo>
                    <a:pt x="1102" y="90"/>
                    <a:pt x="1102" y="90"/>
                    <a:pt x="1102" y="90"/>
                  </a:cubicBezTo>
                  <a:cubicBezTo>
                    <a:pt x="1102" y="90"/>
                    <a:pt x="1102" y="90"/>
                    <a:pt x="1102" y="90"/>
                  </a:cubicBezTo>
                  <a:cubicBezTo>
                    <a:pt x="1102" y="1246"/>
                    <a:pt x="1102" y="1246"/>
                    <a:pt x="1102" y="1246"/>
                  </a:cubicBezTo>
                  <a:cubicBezTo>
                    <a:pt x="1102" y="1271"/>
                    <a:pt x="1094" y="1293"/>
                    <a:pt x="1080" y="1309"/>
                  </a:cubicBezTo>
                  <a:cubicBezTo>
                    <a:pt x="1080" y="1309"/>
                    <a:pt x="1080" y="1309"/>
                    <a:pt x="1080" y="1309"/>
                  </a:cubicBezTo>
                  <a:cubicBezTo>
                    <a:pt x="1066" y="1326"/>
                    <a:pt x="1046" y="1336"/>
                    <a:pt x="1024" y="1336"/>
                  </a:cubicBezTo>
                  <a:cubicBezTo>
                    <a:pt x="1024" y="1336"/>
                    <a:pt x="1024" y="1336"/>
                    <a:pt x="1024" y="1336"/>
                  </a:cubicBezTo>
                  <a:cubicBezTo>
                    <a:pt x="1024" y="1336"/>
                    <a:pt x="1024" y="1336"/>
                    <a:pt x="1024" y="1336"/>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4" name="Freeform 20"/>
            <p:cNvSpPr/>
            <p:nvPr/>
          </p:nvSpPr>
          <p:spPr bwMode="auto">
            <a:xfrm>
              <a:off x="3260462" y="2018037"/>
              <a:ext cx="337983" cy="30162"/>
            </a:xfrm>
            <a:custGeom>
              <a:avLst/>
              <a:gdLst>
                <a:gd name="T0" fmla="*/ 213 w 213"/>
                <a:gd name="T1" fmla="*/ 19 h 19"/>
                <a:gd name="T2" fmla="*/ 213 w 213"/>
                <a:gd name="T3" fmla="*/ 0 h 19"/>
                <a:gd name="T4" fmla="*/ 0 w 213"/>
                <a:gd name="T5" fmla="*/ 0 h 19"/>
                <a:gd name="T6" fmla="*/ 0 w 213"/>
                <a:gd name="T7" fmla="*/ 19 h 19"/>
                <a:gd name="T8" fmla="*/ 213 w 213"/>
                <a:gd name="T9" fmla="*/ 19 h 19"/>
                <a:gd name="T10" fmla="*/ 213 w 213"/>
                <a:gd name="T11" fmla="*/ 19 h 19"/>
              </a:gdLst>
              <a:ahLst/>
              <a:cxnLst>
                <a:cxn ang="0">
                  <a:pos x="T0" y="T1"/>
                </a:cxn>
                <a:cxn ang="0">
                  <a:pos x="T2" y="T3"/>
                </a:cxn>
                <a:cxn ang="0">
                  <a:pos x="T4" y="T5"/>
                </a:cxn>
                <a:cxn ang="0">
                  <a:pos x="T6" y="T7"/>
                </a:cxn>
                <a:cxn ang="0">
                  <a:pos x="T8" y="T9"/>
                </a:cxn>
                <a:cxn ang="0">
                  <a:pos x="T10" y="T11"/>
                </a:cxn>
              </a:cxnLst>
              <a:rect l="0" t="0" r="r" b="b"/>
              <a:pathLst>
                <a:path w="213" h="19">
                  <a:moveTo>
                    <a:pt x="213" y="19"/>
                  </a:moveTo>
                  <a:lnTo>
                    <a:pt x="213" y="0"/>
                  </a:lnTo>
                  <a:lnTo>
                    <a:pt x="0" y="0"/>
                  </a:lnTo>
                  <a:lnTo>
                    <a:pt x="0" y="19"/>
                  </a:lnTo>
                  <a:lnTo>
                    <a:pt x="213" y="19"/>
                  </a:lnTo>
                  <a:lnTo>
                    <a:pt x="213" y="19"/>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21"/>
            <p:cNvSpPr/>
            <p:nvPr/>
          </p:nvSpPr>
          <p:spPr bwMode="auto">
            <a:xfrm>
              <a:off x="3384230" y="2222824"/>
              <a:ext cx="214215" cy="30163"/>
            </a:xfrm>
            <a:custGeom>
              <a:avLst/>
              <a:gdLst>
                <a:gd name="T0" fmla="*/ 135 w 135"/>
                <a:gd name="T1" fmla="*/ 19 h 19"/>
                <a:gd name="T2" fmla="*/ 135 w 135"/>
                <a:gd name="T3" fmla="*/ 0 h 19"/>
                <a:gd name="T4" fmla="*/ 0 w 135"/>
                <a:gd name="T5" fmla="*/ 0 h 19"/>
                <a:gd name="T6" fmla="*/ 0 w 135"/>
                <a:gd name="T7" fmla="*/ 19 h 19"/>
                <a:gd name="T8" fmla="*/ 135 w 135"/>
                <a:gd name="T9" fmla="*/ 19 h 19"/>
                <a:gd name="T10" fmla="*/ 135 w 135"/>
                <a:gd name="T11" fmla="*/ 19 h 19"/>
              </a:gdLst>
              <a:ahLst/>
              <a:cxnLst>
                <a:cxn ang="0">
                  <a:pos x="T0" y="T1"/>
                </a:cxn>
                <a:cxn ang="0">
                  <a:pos x="T2" y="T3"/>
                </a:cxn>
                <a:cxn ang="0">
                  <a:pos x="T4" y="T5"/>
                </a:cxn>
                <a:cxn ang="0">
                  <a:pos x="T6" y="T7"/>
                </a:cxn>
                <a:cxn ang="0">
                  <a:pos x="T8" y="T9"/>
                </a:cxn>
                <a:cxn ang="0">
                  <a:pos x="T10" y="T11"/>
                </a:cxn>
              </a:cxnLst>
              <a:rect l="0" t="0" r="r" b="b"/>
              <a:pathLst>
                <a:path w="135" h="19">
                  <a:moveTo>
                    <a:pt x="135" y="19"/>
                  </a:moveTo>
                  <a:lnTo>
                    <a:pt x="135" y="0"/>
                  </a:lnTo>
                  <a:lnTo>
                    <a:pt x="0" y="0"/>
                  </a:lnTo>
                  <a:lnTo>
                    <a:pt x="0" y="19"/>
                  </a:lnTo>
                  <a:lnTo>
                    <a:pt x="135" y="19"/>
                  </a:lnTo>
                  <a:lnTo>
                    <a:pt x="135" y="19"/>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22"/>
            <p:cNvSpPr/>
            <p:nvPr/>
          </p:nvSpPr>
          <p:spPr bwMode="auto">
            <a:xfrm>
              <a:off x="3384230" y="2430787"/>
              <a:ext cx="214215" cy="28575"/>
            </a:xfrm>
            <a:custGeom>
              <a:avLst/>
              <a:gdLst>
                <a:gd name="T0" fmla="*/ 135 w 135"/>
                <a:gd name="T1" fmla="*/ 18 h 18"/>
                <a:gd name="T2" fmla="*/ 135 w 135"/>
                <a:gd name="T3" fmla="*/ 0 h 18"/>
                <a:gd name="T4" fmla="*/ 0 w 135"/>
                <a:gd name="T5" fmla="*/ 0 h 18"/>
                <a:gd name="T6" fmla="*/ 0 w 135"/>
                <a:gd name="T7" fmla="*/ 18 h 18"/>
                <a:gd name="T8" fmla="*/ 135 w 135"/>
                <a:gd name="T9" fmla="*/ 18 h 18"/>
                <a:gd name="T10" fmla="*/ 135 w 135"/>
                <a:gd name="T11" fmla="*/ 18 h 18"/>
              </a:gdLst>
              <a:ahLst/>
              <a:cxnLst>
                <a:cxn ang="0">
                  <a:pos x="T0" y="T1"/>
                </a:cxn>
                <a:cxn ang="0">
                  <a:pos x="T2" y="T3"/>
                </a:cxn>
                <a:cxn ang="0">
                  <a:pos x="T4" y="T5"/>
                </a:cxn>
                <a:cxn ang="0">
                  <a:pos x="T6" y="T7"/>
                </a:cxn>
                <a:cxn ang="0">
                  <a:pos x="T8" y="T9"/>
                </a:cxn>
                <a:cxn ang="0">
                  <a:pos x="T10" y="T11"/>
                </a:cxn>
              </a:cxnLst>
              <a:rect l="0" t="0" r="r" b="b"/>
              <a:pathLst>
                <a:path w="135" h="18">
                  <a:moveTo>
                    <a:pt x="135" y="18"/>
                  </a:moveTo>
                  <a:lnTo>
                    <a:pt x="135" y="0"/>
                  </a:lnTo>
                  <a:lnTo>
                    <a:pt x="0" y="0"/>
                  </a:lnTo>
                  <a:lnTo>
                    <a:pt x="0" y="18"/>
                  </a:lnTo>
                  <a:lnTo>
                    <a:pt x="135" y="18"/>
                  </a:lnTo>
                  <a:lnTo>
                    <a:pt x="135" y="18"/>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23"/>
            <p:cNvSpPr/>
            <p:nvPr/>
          </p:nvSpPr>
          <p:spPr bwMode="auto">
            <a:xfrm>
              <a:off x="3384230" y="2635574"/>
              <a:ext cx="214215" cy="30163"/>
            </a:xfrm>
            <a:custGeom>
              <a:avLst/>
              <a:gdLst>
                <a:gd name="T0" fmla="*/ 135 w 135"/>
                <a:gd name="T1" fmla="*/ 19 h 19"/>
                <a:gd name="T2" fmla="*/ 135 w 135"/>
                <a:gd name="T3" fmla="*/ 0 h 19"/>
                <a:gd name="T4" fmla="*/ 0 w 135"/>
                <a:gd name="T5" fmla="*/ 0 h 19"/>
                <a:gd name="T6" fmla="*/ 0 w 135"/>
                <a:gd name="T7" fmla="*/ 19 h 19"/>
                <a:gd name="T8" fmla="*/ 135 w 135"/>
                <a:gd name="T9" fmla="*/ 19 h 19"/>
                <a:gd name="T10" fmla="*/ 135 w 135"/>
                <a:gd name="T11" fmla="*/ 19 h 19"/>
              </a:gdLst>
              <a:ahLst/>
              <a:cxnLst>
                <a:cxn ang="0">
                  <a:pos x="T0" y="T1"/>
                </a:cxn>
                <a:cxn ang="0">
                  <a:pos x="T2" y="T3"/>
                </a:cxn>
                <a:cxn ang="0">
                  <a:pos x="T4" y="T5"/>
                </a:cxn>
                <a:cxn ang="0">
                  <a:pos x="T6" y="T7"/>
                </a:cxn>
                <a:cxn ang="0">
                  <a:pos x="T8" y="T9"/>
                </a:cxn>
                <a:cxn ang="0">
                  <a:pos x="T10" y="T11"/>
                </a:cxn>
              </a:cxnLst>
              <a:rect l="0" t="0" r="r" b="b"/>
              <a:pathLst>
                <a:path w="135" h="19">
                  <a:moveTo>
                    <a:pt x="135" y="19"/>
                  </a:moveTo>
                  <a:lnTo>
                    <a:pt x="135" y="0"/>
                  </a:lnTo>
                  <a:lnTo>
                    <a:pt x="0" y="0"/>
                  </a:lnTo>
                  <a:lnTo>
                    <a:pt x="0" y="19"/>
                  </a:lnTo>
                  <a:lnTo>
                    <a:pt x="135" y="19"/>
                  </a:lnTo>
                  <a:lnTo>
                    <a:pt x="135" y="19"/>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24"/>
            <p:cNvSpPr/>
            <p:nvPr/>
          </p:nvSpPr>
          <p:spPr bwMode="auto">
            <a:xfrm>
              <a:off x="3260462" y="2840362"/>
              <a:ext cx="337983" cy="30162"/>
            </a:xfrm>
            <a:custGeom>
              <a:avLst/>
              <a:gdLst>
                <a:gd name="T0" fmla="*/ 213 w 213"/>
                <a:gd name="T1" fmla="*/ 19 h 19"/>
                <a:gd name="T2" fmla="*/ 213 w 213"/>
                <a:gd name="T3" fmla="*/ 0 h 19"/>
                <a:gd name="T4" fmla="*/ 0 w 213"/>
                <a:gd name="T5" fmla="*/ 0 h 19"/>
                <a:gd name="T6" fmla="*/ 0 w 213"/>
                <a:gd name="T7" fmla="*/ 19 h 19"/>
                <a:gd name="T8" fmla="*/ 213 w 213"/>
                <a:gd name="T9" fmla="*/ 19 h 19"/>
                <a:gd name="T10" fmla="*/ 213 w 213"/>
                <a:gd name="T11" fmla="*/ 19 h 19"/>
              </a:gdLst>
              <a:ahLst/>
              <a:cxnLst>
                <a:cxn ang="0">
                  <a:pos x="T0" y="T1"/>
                </a:cxn>
                <a:cxn ang="0">
                  <a:pos x="T2" y="T3"/>
                </a:cxn>
                <a:cxn ang="0">
                  <a:pos x="T4" y="T5"/>
                </a:cxn>
                <a:cxn ang="0">
                  <a:pos x="T6" y="T7"/>
                </a:cxn>
                <a:cxn ang="0">
                  <a:pos x="T8" y="T9"/>
                </a:cxn>
                <a:cxn ang="0">
                  <a:pos x="T10" y="T11"/>
                </a:cxn>
              </a:cxnLst>
              <a:rect l="0" t="0" r="r" b="b"/>
              <a:pathLst>
                <a:path w="213" h="19">
                  <a:moveTo>
                    <a:pt x="213" y="19"/>
                  </a:moveTo>
                  <a:lnTo>
                    <a:pt x="213" y="0"/>
                  </a:lnTo>
                  <a:lnTo>
                    <a:pt x="0" y="0"/>
                  </a:lnTo>
                  <a:lnTo>
                    <a:pt x="0" y="19"/>
                  </a:lnTo>
                  <a:lnTo>
                    <a:pt x="213" y="19"/>
                  </a:lnTo>
                  <a:lnTo>
                    <a:pt x="213" y="19"/>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25"/>
            <p:cNvSpPr/>
            <p:nvPr/>
          </p:nvSpPr>
          <p:spPr bwMode="auto">
            <a:xfrm>
              <a:off x="3384230" y="3048324"/>
              <a:ext cx="226909" cy="28575"/>
            </a:xfrm>
            <a:custGeom>
              <a:avLst/>
              <a:gdLst>
                <a:gd name="T0" fmla="*/ 143 w 143"/>
                <a:gd name="T1" fmla="*/ 18 h 18"/>
                <a:gd name="T2" fmla="*/ 143 w 143"/>
                <a:gd name="T3" fmla="*/ 0 h 18"/>
                <a:gd name="T4" fmla="*/ 0 w 143"/>
                <a:gd name="T5" fmla="*/ 0 h 18"/>
                <a:gd name="T6" fmla="*/ 0 w 143"/>
                <a:gd name="T7" fmla="*/ 18 h 18"/>
                <a:gd name="T8" fmla="*/ 143 w 143"/>
                <a:gd name="T9" fmla="*/ 18 h 18"/>
                <a:gd name="T10" fmla="*/ 143 w 143"/>
                <a:gd name="T11" fmla="*/ 18 h 18"/>
              </a:gdLst>
              <a:ahLst/>
              <a:cxnLst>
                <a:cxn ang="0">
                  <a:pos x="T0" y="T1"/>
                </a:cxn>
                <a:cxn ang="0">
                  <a:pos x="T2" y="T3"/>
                </a:cxn>
                <a:cxn ang="0">
                  <a:pos x="T4" y="T5"/>
                </a:cxn>
                <a:cxn ang="0">
                  <a:pos x="T6" y="T7"/>
                </a:cxn>
                <a:cxn ang="0">
                  <a:pos x="T8" y="T9"/>
                </a:cxn>
                <a:cxn ang="0">
                  <a:pos x="T10" y="T11"/>
                </a:cxn>
              </a:cxnLst>
              <a:rect l="0" t="0" r="r" b="b"/>
              <a:pathLst>
                <a:path w="143" h="18">
                  <a:moveTo>
                    <a:pt x="143" y="18"/>
                  </a:moveTo>
                  <a:lnTo>
                    <a:pt x="143" y="0"/>
                  </a:lnTo>
                  <a:lnTo>
                    <a:pt x="0" y="0"/>
                  </a:lnTo>
                  <a:lnTo>
                    <a:pt x="0" y="18"/>
                  </a:lnTo>
                  <a:lnTo>
                    <a:pt x="143" y="18"/>
                  </a:lnTo>
                  <a:lnTo>
                    <a:pt x="143" y="18"/>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26"/>
            <p:cNvSpPr/>
            <p:nvPr/>
          </p:nvSpPr>
          <p:spPr bwMode="auto">
            <a:xfrm>
              <a:off x="3384230" y="3253112"/>
              <a:ext cx="226909" cy="28575"/>
            </a:xfrm>
            <a:custGeom>
              <a:avLst/>
              <a:gdLst>
                <a:gd name="T0" fmla="*/ 143 w 143"/>
                <a:gd name="T1" fmla="*/ 18 h 18"/>
                <a:gd name="T2" fmla="*/ 143 w 143"/>
                <a:gd name="T3" fmla="*/ 0 h 18"/>
                <a:gd name="T4" fmla="*/ 0 w 143"/>
                <a:gd name="T5" fmla="*/ 0 h 18"/>
                <a:gd name="T6" fmla="*/ 0 w 143"/>
                <a:gd name="T7" fmla="*/ 18 h 18"/>
                <a:gd name="T8" fmla="*/ 143 w 143"/>
                <a:gd name="T9" fmla="*/ 18 h 18"/>
                <a:gd name="T10" fmla="*/ 143 w 143"/>
                <a:gd name="T11" fmla="*/ 18 h 18"/>
              </a:gdLst>
              <a:ahLst/>
              <a:cxnLst>
                <a:cxn ang="0">
                  <a:pos x="T0" y="T1"/>
                </a:cxn>
                <a:cxn ang="0">
                  <a:pos x="T2" y="T3"/>
                </a:cxn>
                <a:cxn ang="0">
                  <a:pos x="T4" y="T5"/>
                </a:cxn>
                <a:cxn ang="0">
                  <a:pos x="T6" y="T7"/>
                </a:cxn>
                <a:cxn ang="0">
                  <a:pos x="T8" y="T9"/>
                </a:cxn>
                <a:cxn ang="0">
                  <a:pos x="T10" y="T11"/>
                </a:cxn>
              </a:cxnLst>
              <a:rect l="0" t="0" r="r" b="b"/>
              <a:pathLst>
                <a:path w="143" h="18">
                  <a:moveTo>
                    <a:pt x="143" y="18"/>
                  </a:moveTo>
                  <a:lnTo>
                    <a:pt x="143" y="0"/>
                  </a:lnTo>
                  <a:lnTo>
                    <a:pt x="0" y="0"/>
                  </a:lnTo>
                  <a:lnTo>
                    <a:pt x="0" y="18"/>
                  </a:lnTo>
                  <a:lnTo>
                    <a:pt x="143" y="18"/>
                  </a:lnTo>
                  <a:lnTo>
                    <a:pt x="143" y="18"/>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27"/>
            <p:cNvSpPr/>
            <p:nvPr/>
          </p:nvSpPr>
          <p:spPr bwMode="auto">
            <a:xfrm>
              <a:off x="3384230" y="3457899"/>
              <a:ext cx="226909" cy="30163"/>
            </a:xfrm>
            <a:custGeom>
              <a:avLst/>
              <a:gdLst>
                <a:gd name="T0" fmla="*/ 143 w 143"/>
                <a:gd name="T1" fmla="*/ 19 h 19"/>
                <a:gd name="T2" fmla="*/ 143 w 143"/>
                <a:gd name="T3" fmla="*/ 0 h 19"/>
                <a:gd name="T4" fmla="*/ 0 w 143"/>
                <a:gd name="T5" fmla="*/ 0 h 19"/>
                <a:gd name="T6" fmla="*/ 0 w 143"/>
                <a:gd name="T7" fmla="*/ 19 h 19"/>
                <a:gd name="T8" fmla="*/ 143 w 143"/>
                <a:gd name="T9" fmla="*/ 19 h 19"/>
                <a:gd name="T10" fmla="*/ 143 w 143"/>
                <a:gd name="T11" fmla="*/ 19 h 19"/>
              </a:gdLst>
              <a:ahLst/>
              <a:cxnLst>
                <a:cxn ang="0">
                  <a:pos x="T0" y="T1"/>
                </a:cxn>
                <a:cxn ang="0">
                  <a:pos x="T2" y="T3"/>
                </a:cxn>
                <a:cxn ang="0">
                  <a:pos x="T4" y="T5"/>
                </a:cxn>
                <a:cxn ang="0">
                  <a:pos x="T6" y="T7"/>
                </a:cxn>
                <a:cxn ang="0">
                  <a:pos x="T8" y="T9"/>
                </a:cxn>
                <a:cxn ang="0">
                  <a:pos x="T10" y="T11"/>
                </a:cxn>
              </a:cxnLst>
              <a:rect l="0" t="0" r="r" b="b"/>
              <a:pathLst>
                <a:path w="143" h="19">
                  <a:moveTo>
                    <a:pt x="143" y="19"/>
                  </a:moveTo>
                  <a:lnTo>
                    <a:pt x="143" y="0"/>
                  </a:lnTo>
                  <a:lnTo>
                    <a:pt x="0" y="0"/>
                  </a:lnTo>
                  <a:lnTo>
                    <a:pt x="0" y="19"/>
                  </a:lnTo>
                  <a:lnTo>
                    <a:pt x="143" y="19"/>
                  </a:lnTo>
                  <a:lnTo>
                    <a:pt x="143" y="19"/>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28"/>
            <p:cNvSpPr/>
            <p:nvPr/>
          </p:nvSpPr>
          <p:spPr bwMode="auto">
            <a:xfrm>
              <a:off x="3260462" y="3665862"/>
              <a:ext cx="337983" cy="28575"/>
            </a:xfrm>
            <a:custGeom>
              <a:avLst/>
              <a:gdLst>
                <a:gd name="T0" fmla="*/ 213 w 213"/>
                <a:gd name="T1" fmla="*/ 18 h 18"/>
                <a:gd name="T2" fmla="*/ 213 w 213"/>
                <a:gd name="T3" fmla="*/ 0 h 18"/>
                <a:gd name="T4" fmla="*/ 0 w 213"/>
                <a:gd name="T5" fmla="*/ 0 h 18"/>
                <a:gd name="T6" fmla="*/ 0 w 213"/>
                <a:gd name="T7" fmla="*/ 18 h 18"/>
                <a:gd name="T8" fmla="*/ 213 w 213"/>
                <a:gd name="T9" fmla="*/ 18 h 18"/>
                <a:gd name="T10" fmla="*/ 213 w 213"/>
                <a:gd name="T11" fmla="*/ 18 h 18"/>
              </a:gdLst>
              <a:ahLst/>
              <a:cxnLst>
                <a:cxn ang="0">
                  <a:pos x="T0" y="T1"/>
                </a:cxn>
                <a:cxn ang="0">
                  <a:pos x="T2" y="T3"/>
                </a:cxn>
                <a:cxn ang="0">
                  <a:pos x="T4" y="T5"/>
                </a:cxn>
                <a:cxn ang="0">
                  <a:pos x="T6" y="T7"/>
                </a:cxn>
                <a:cxn ang="0">
                  <a:pos x="T8" y="T9"/>
                </a:cxn>
                <a:cxn ang="0">
                  <a:pos x="T10" y="T11"/>
                </a:cxn>
              </a:cxnLst>
              <a:rect l="0" t="0" r="r" b="b"/>
              <a:pathLst>
                <a:path w="213" h="18">
                  <a:moveTo>
                    <a:pt x="213" y="18"/>
                  </a:moveTo>
                  <a:lnTo>
                    <a:pt x="213" y="0"/>
                  </a:lnTo>
                  <a:lnTo>
                    <a:pt x="0" y="0"/>
                  </a:lnTo>
                  <a:lnTo>
                    <a:pt x="0" y="18"/>
                  </a:lnTo>
                  <a:lnTo>
                    <a:pt x="213" y="18"/>
                  </a:lnTo>
                  <a:lnTo>
                    <a:pt x="213" y="18"/>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4" name="TextBox 682"/>
            <p:cNvSpPr txBox="1"/>
            <p:nvPr/>
          </p:nvSpPr>
          <p:spPr>
            <a:xfrm>
              <a:off x="3722213" y="3488062"/>
              <a:ext cx="698181" cy="400050"/>
            </a:xfrm>
            <a:prstGeom prst="rect">
              <a:avLst/>
            </a:prstGeom>
            <a:noFill/>
          </p:spPr>
          <p:txBody>
            <a:bodyPr wrap="none">
              <a:spAutoFit/>
            </a:bodyPr>
            <a:lstStyle>
              <a:defPPr>
                <a:defRPr lang="zh-CN"/>
              </a:defPPr>
              <a:lvl1pPr>
                <a:defRPr>
                  <a:solidFill>
                    <a:schemeClr val="bg1"/>
                  </a:solidFill>
                  <a:latin typeface="方正中等线简体" panose="02010601030101010101" pitchFamily="65" charset="-122"/>
                  <a:ea typeface="方正中等线简体" panose="02010601030101010101" pitchFamily="65" charset="-122"/>
                </a:defRPr>
              </a:lvl1pPr>
            </a:lstStyle>
            <a:p>
              <a:pPr eaLnBrk="1" fontAlgn="auto" hangingPunct="1">
                <a:spcBef>
                  <a:spcPts val="0"/>
                </a:spcBef>
                <a:spcAft>
                  <a:spcPts val="0"/>
                </a:spcAft>
                <a:defRPr/>
              </a:pPr>
              <a:r>
                <a:rPr lang="en-US" altLang="zh-CN" sz="2000" dirty="0">
                  <a:solidFill>
                    <a:schemeClr val="tx1">
                      <a:lumMod val="65000"/>
                      <a:lumOff val="35000"/>
                    </a:schemeClr>
                  </a:solidFill>
                </a:rPr>
                <a:t>18%</a:t>
              </a:r>
              <a:endParaRPr lang="zh-CN" altLang="en-US" sz="2000" dirty="0">
                <a:solidFill>
                  <a:schemeClr val="tx1">
                    <a:lumMod val="65000"/>
                    <a:lumOff val="35000"/>
                  </a:schemeClr>
                </a:solidFill>
              </a:endParaRPr>
            </a:p>
          </p:txBody>
        </p:sp>
        <p:sp>
          <p:nvSpPr>
            <p:cNvPr id="45" name="TextBox 682"/>
            <p:cNvSpPr txBox="1"/>
            <p:nvPr/>
          </p:nvSpPr>
          <p:spPr>
            <a:xfrm>
              <a:off x="3722213" y="2843537"/>
              <a:ext cx="698181" cy="400050"/>
            </a:xfrm>
            <a:prstGeom prst="rect">
              <a:avLst/>
            </a:prstGeom>
            <a:noFill/>
          </p:spPr>
          <p:txBody>
            <a:bodyPr wrap="none">
              <a:spAutoFit/>
            </a:bodyPr>
            <a:lstStyle>
              <a:defPPr>
                <a:defRPr lang="zh-CN"/>
              </a:defPPr>
              <a:lvl1pPr>
                <a:defRPr>
                  <a:solidFill>
                    <a:schemeClr val="bg1"/>
                  </a:solidFill>
                  <a:latin typeface="方正中等线简体" panose="02010601030101010101" pitchFamily="65" charset="-122"/>
                  <a:ea typeface="方正中等线简体" panose="02010601030101010101" pitchFamily="65" charset="-122"/>
                </a:defRPr>
              </a:lvl1pPr>
            </a:lstStyle>
            <a:p>
              <a:pPr eaLnBrk="1" fontAlgn="auto" hangingPunct="1">
                <a:spcBef>
                  <a:spcPts val="0"/>
                </a:spcBef>
                <a:spcAft>
                  <a:spcPts val="0"/>
                </a:spcAft>
                <a:defRPr/>
              </a:pPr>
              <a:r>
                <a:rPr lang="en-US" altLang="zh-CN" sz="2000" dirty="0">
                  <a:solidFill>
                    <a:schemeClr val="tx1">
                      <a:lumMod val="65000"/>
                      <a:lumOff val="35000"/>
                    </a:schemeClr>
                  </a:solidFill>
                </a:rPr>
                <a:t>26%</a:t>
              </a:r>
              <a:endParaRPr lang="zh-CN" altLang="en-US" sz="2000" dirty="0">
                <a:solidFill>
                  <a:schemeClr val="tx1">
                    <a:lumMod val="65000"/>
                    <a:lumOff val="35000"/>
                  </a:schemeClr>
                </a:solidFill>
              </a:endParaRPr>
            </a:p>
          </p:txBody>
        </p:sp>
        <p:sp>
          <p:nvSpPr>
            <p:cNvPr id="46" name="TextBox 682"/>
            <p:cNvSpPr txBox="1"/>
            <p:nvPr/>
          </p:nvSpPr>
          <p:spPr>
            <a:xfrm>
              <a:off x="3722213" y="2192662"/>
              <a:ext cx="698181" cy="400050"/>
            </a:xfrm>
            <a:prstGeom prst="rect">
              <a:avLst/>
            </a:prstGeom>
            <a:noFill/>
          </p:spPr>
          <p:txBody>
            <a:bodyPr wrap="none">
              <a:spAutoFit/>
            </a:bodyPr>
            <a:lstStyle>
              <a:defPPr>
                <a:defRPr lang="zh-CN"/>
              </a:defPPr>
              <a:lvl1pPr>
                <a:defRPr>
                  <a:solidFill>
                    <a:schemeClr val="bg1"/>
                  </a:solidFill>
                  <a:latin typeface="方正中等线简体" panose="02010601030101010101" pitchFamily="65" charset="-122"/>
                  <a:ea typeface="方正中等线简体" panose="02010601030101010101" pitchFamily="65" charset="-122"/>
                </a:defRPr>
              </a:lvl1pPr>
            </a:lstStyle>
            <a:p>
              <a:pPr eaLnBrk="1" fontAlgn="auto" hangingPunct="1">
                <a:spcBef>
                  <a:spcPts val="0"/>
                </a:spcBef>
                <a:spcAft>
                  <a:spcPts val="0"/>
                </a:spcAft>
                <a:defRPr/>
              </a:pPr>
              <a:r>
                <a:rPr lang="en-US" altLang="zh-CN" sz="2000" dirty="0">
                  <a:solidFill>
                    <a:schemeClr val="tx1">
                      <a:lumMod val="65000"/>
                      <a:lumOff val="35000"/>
                    </a:schemeClr>
                  </a:solidFill>
                </a:rPr>
                <a:t>55%</a:t>
              </a:r>
              <a:endParaRPr lang="zh-CN" altLang="en-US" sz="2000" dirty="0">
                <a:solidFill>
                  <a:schemeClr val="tx1">
                    <a:lumMod val="65000"/>
                    <a:lumOff val="35000"/>
                  </a:schemeClr>
                </a:solidFill>
              </a:endParaRPr>
            </a:p>
          </p:txBody>
        </p:sp>
      </p:grpSp>
      <p:sp>
        <p:nvSpPr>
          <p:cNvPr id="50" name="TextBox 49"/>
          <p:cNvSpPr txBox="1"/>
          <p:nvPr/>
        </p:nvSpPr>
        <p:spPr bwMode="auto">
          <a:xfrm>
            <a:off x="2346325" y="868363"/>
            <a:ext cx="1158875" cy="338137"/>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pPr algn="r" eaLnBrk="1" hangingPunct="1">
              <a:defRPr/>
            </a:pPr>
            <a:r>
              <a:rPr lang="zh-CN" altLang="en-US" dirty="0">
                <a:solidFill>
                  <a:schemeClr val="tx1">
                    <a:lumMod val="65000"/>
                    <a:lumOff val="35000"/>
                  </a:schemeClr>
                </a:solidFill>
              </a:rPr>
              <a:t>添加标题</a:t>
            </a:r>
            <a:endParaRPr lang="zh-CN" altLang="en-US" dirty="0">
              <a:solidFill>
                <a:schemeClr val="tx1">
                  <a:lumMod val="65000"/>
                  <a:lumOff val="35000"/>
                </a:schemeClr>
              </a:solidFill>
            </a:endParaRPr>
          </a:p>
        </p:txBody>
      </p:sp>
      <p:sp>
        <p:nvSpPr>
          <p:cNvPr id="51" name="TextBox 50"/>
          <p:cNvSpPr txBox="1"/>
          <p:nvPr/>
        </p:nvSpPr>
        <p:spPr bwMode="auto">
          <a:xfrm>
            <a:off x="1892300" y="1157288"/>
            <a:ext cx="1160463" cy="338137"/>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anose="020B0503020204020204" pitchFamily="34" charset="-122"/>
                <a:ea typeface="微软雅黑" panose="020B0503020204020204" pitchFamily="34" charset="-122"/>
                <a:cs typeface="Arial" panose="020B0604020202020204" pitchFamily="34" charset="0"/>
              </a:defRPr>
            </a:lvl1pPr>
          </a:lstStyle>
          <a:p>
            <a:pPr algn="r" eaLnBrk="1" hangingPunct="1">
              <a:defRPr/>
            </a:pPr>
            <a:r>
              <a:rPr lang="zh-CN" altLang="en-US" dirty="0">
                <a:solidFill>
                  <a:schemeClr val="bg1">
                    <a:lumMod val="65000"/>
                  </a:schemeClr>
                </a:solidFill>
              </a:rPr>
              <a:t>添加标题</a:t>
            </a:r>
            <a:endParaRPr lang="zh-CN" altLang="en-US" dirty="0">
              <a:solidFill>
                <a:schemeClr val="bg1">
                  <a:lumMod val="65000"/>
                </a:schemeClr>
              </a:solidFill>
            </a:endParaRPr>
          </a:p>
        </p:txBody>
      </p:sp>
      <p:sp>
        <p:nvSpPr>
          <p:cNvPr id="52" name="TextBox 51"/>
          <p:cNvSpPr txBox="1"/>
          <p:nvPr/>
        </p:nvSpPr>
        <p:spPr bwMode="auto">
          <a:xfrm>
            <a:off x="1522413" y="1906588"/>
            <a:ext cx="1160462" cy="338137"/>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defRPr/>
            </a:pPr>
            <a:r>
              <a:rPr lang="zh-CN" altLang="en-US" dirty="0">
                <a:solidFill>
                  <a:srgbClr val="CC3300"/>
                </a:solidFill>
              </a:rPr>
              <a:t>添加标题</a:t>
            </a:r>
            <a:endParaRPr lang="zh-CN" altLang="en-US" dirty="0">
              <a:solidFill>
                <a:srgbClr val="CC3300"/>
              </a:solidFill>
            </a:endParaRPr>
          </a:p>
        </p:txBody>
      </p:sp>
      <p:cxnSp>
        <p:nvCxnSpPr>
          <p:cNvPr id="48" name="直接连接符 47"/>
          <p:cNvCxnSpPr/>
          <p:nvPr/>
        </p:nvCxnSpPr>
        <p:spPr>
          <a:xfrm flipV="1">
            <a:off x="4498975" y="1611313"/>
            <a:ext cx="3457575" cy="1587"/>
          </a:xfrm>
          <a:prstGeom prst="line">
            <a:avLst/>
          </a:prstGeom>
          <a:solidFill>
            <a:srgbClr val="070606"/>
          </a:solidFill>
          <a:ln w="6350">
            <a:solidFill>
              <a:schemeClr val="tx1">
                <a:lumMod val="50000"/>
                <a:lumOff val="50000"/>
              </a:schemeClr>
            </a:solidFill>
            <a:round/>
          </a:ln>
        </p:spPr>
      </p:cxnSp>
      <p:sp>
        <p:nvSpPr>
          <p:cNvPr id="53" name="矩形 52"/>
          <p:cNvSpPr/>
          <p:nvPr/>
        </p:nvSpPr>
        <p:spPr bwMode="auto">
          <a:xfrm>
            <a:off x="4430713" y="1795463"/>
            <a:ext cx="3762375" cy="2124075"/>
          </a:xfrm>
          <a:prstGeom prst="rect">
            <a:avLst/>
          </a:prstGeom>
        </p:spPr>
        <p:txBody>
          <a:bodyPr>
            <a:spAutoFit/>
          </a:bodyPr>
          <a:lstStyle/>
          <a:p>
            <a:pPr eaLnBrk="1" fontAlgn="auto" hangingPunct="1">
              <a:lnSpc>
                <a:spcPct val="120000"/>
              </a:lnSpc>
              <a:spcBef>
                <a:spcPts val="0"/>
              </a:spcBef>
              <a:spcAft>
                <a:spcPts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上海锐普广告有限公司是中国第一家精品</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设计机构。拥有国内顶尖的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制作技术、顶级的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设计团队，坚持精益求精、拒绝平庸的做事精神，帮助您实现美观、精致、严谨、动感</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展示效果，让您的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创造卓越价值</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100" dirty="0">
                <a:solidFill>
                  <a:schemeClr val="bg1">
                    <a:lumMod val="50000"/>
                  </a:schemeClr>
                </a:solidFill>
                <a:latin typeface="Arial" panose="020B0604020202020204" pitchFamily="34" charset="0"/>
                <a:ea typeface="+mn-ea"/>
              </a:rPr>
              <a:t>RAPIDPPT, the leader of professional PPT designer in China. 5years of making professional PPT, 500 case studies for the classical PPT, make sure you will be satisfied. ……RAPIDPPT differs from the traditional production model.</a:t>
            </a:r>
            <a:endParaRPr lang="en-US" altLang="zh-CN" sz="1100" dirty="0">
              <a:solidFill>
                <a:schemeClr val="bg1">
                  <a:lumMod val="50000"/>
                </a:schemeClr>
              </a:solidFill>
              <a:latin typeface="Arial" panose="020B0604020202020204" pitchFamily="34" charset="0"/>
              <a:ea typeface="+mn-ea"/>
            </a:endParaRPr>
          </a:p>
        </p:txBody>
      </p:sp>
      <p:sp>
        <p:nvSpPr>
          <p:cNvPr id="27" name="矩形 26"/>
          <p:cNvSpPr/>
          <p:nvPr/>
        </p:nvSpPr>
        <p:spPr bwMode="auto">
          <a:xfrm>
            <a:off x="4519613" y="1206500"/>
            <a:ext cx="306387" cy="307975"/>
          </a:xfrm>
          <a:custGeom>
            <a:avLst/>
            <a:gdLst/>
            <a:ahLst/>
            <a:cxnLst/>
            <a:rect l="l" t="t" r="r" b="b"/>
            <a:pathLst>
              <a:path w="306387" h="307975">
                <a:moveTo>
                  <a:pt x="255587" y="0"/>
                </a:moveTo>
                <a:lnTo>
                  <a:pt x="306387" y="0"/>
                </a:lnTo>
                <a:lnTo>
                  <a:pt x="306387" y="307975"/>
                </a:lnTo>
                <a:lnTo>
                  <a:pt x="255587" y="307975"/>
                </a:lnTo>
                <a:lnTo>
                  <a:pt x="0" y="307975"/>
                </a:lnTo>
                <a:lnTo>
                  <a:pt x="0" y="254000"/>
                </a:lnTo>
                <a:lnTo>
                  <a:pt x="222976" y="254000"/>
                </a:lnTo>
                <a:lnTo>
                  <a:pt x="45396" y="66757"/>
                </a:lnTo>
                <a:lnTo>
                  <a:pt x="83407" y="30707"/>
                </a:lnTo>
                <a:lnTo>
                  <a:pt x="255587" y="212256"/>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hangingPunct="1">
              <a:defRPr/>
            </a:pPr>
            <a:endParaRPr lang="zh-CN" altLang="en-US" sz="1350" u="sng"/>
          </a:p>
        </p:txBody>
      </p:sp>
      <p:sp>
        <p:nvSpPr>
          <p:cNvPr id="20493" name="TextBox 42"/>
          <p:cNvSpPr txBox="1">
            <a:spLocks noChangeArrowheads="1"/>
          </p:cNvSpPr>
          <p:nvPr/>
        </p:nvSpPr>
        <p:spPr bwMode="auto">
          <a:xfrm>
            <a:off x="4835525" y="1131888"/>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D60000"/>
                </a:solidFill>
                <a:latin typeface="微软雅黑" panose="020B0503020204020204" pitchFamily="34" charset="-122"/>
                <a:ea typeface="微软雅黑" panose="020B0503020204020204" pitchFamily="34" charset="-122"/>
              </a:rPr>
              <a:t>点击添加主题</a:t>
            </a:r>
            <a:endParaRPr lang="zh-CN" altLang="en-US" sz="1600" b="1">
              <a:solidFill>
                <a:srgbClr val="D60000"/>
              </a:solidFill>
              <a:latin typeface="微软雅黑" panose="020B0503020204020204" pitchFamily="34" charset="-122"/>
              <a:ea typeface="微软雅黑" panose="020B0503020204020204" pitchFamily="34" charset="-122"/>
            </a:endParaRPr>
          </a:p>
        </p:txBody>
      </p:sp>
      <p:sp>
        <p:nvSpPr>
          <p:cNvPr id="47" name="矩形 46"/>
          <p:cNvSpPr/>
          <p:nvPr/>
        </p:nvSpPr>
        <p:spPr>
          <a:xfrm>
            <a:off x="4835525" y="1357313"/>
            <a:ext cx="1444625" cy="254000"/>
          </a:xfrm>
          <a:prstGeom prst="rect">
            <a:avLst/>
          </a:prstGeom>
        </p:spPr>
        <p:txBody>
          <a:bodyPr wrap="none">
            <a:spAutoFit/>
          </a:bodyPr>
          <a:lstStyle/>
          <a:p>
            <a:pPr eaLnBrk="1" fontAlgn="auto" hangingPunct="1">
              <a:spcBef>
                <a:spcPts val="0"/>
              </a:spcBef>
              <a:spcAft>
                <a:spcPts val="0"/>
              </a:spcAft>
              <a:defRPr/>
            </a:pPr>
            <a:r>
              <a:rPr lang="en-US" altLang="zh-CN" sz="1050" dirty="0">
                <a:latin typeface="+mn-lt"/>
                <a:ea typeface="+mn-ea"/>
              </a:rPr>
              <a:t>Click on add the theme</a:t>
            </a:r>
            <a:endParaRPr lang="zh-CN" altLang="en-US" sz="1050" dirty="0">
              <a:latin typeface="+mn-lt"/>
              <a:ea typeface="+mn-ea"/>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260"/>
          <p:cNvSpPr>
            <a:spLocks noChangeArrowheads="1"/>
          </p:cNvSpPr>
          <p:nvPr/>
        </p:nvSpPr>
        <p:spPr bwMode="auto">
          <a:xfrm>
            <a:off x="1509713" y="2282825"/>
            <a:ext cx="6350000" cy="30163"/>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nvGrpSpPr>
          <p:cNvPr id="21507" name="组合 37"/>
          <p:cNvGrpSpPr/>
          <p:nvPr/>
        </p:nvGrpSpPr>
        <p:grpSpPr bwMode="auto">
          <a:xfrm>
            <a:off x="2239963" y="2206625"/>
            <a:ext cx="182562" cy="190500"/>
            <a:chOff x="2239963" y="2622550"/>
            <a:chExt cx="182562" cy="190500"/>
          </a:xfrm>
        </p:grpSpPr>
        <p:sp>
          <p:nvSpPr>
            <p:cNvPr id="21559" name="Oval 261"/>
            <p:cNvSpPr>
              <a:spLocks noChangeArrowheads="1"/>
            </p:cNvSpPr>
            <p:nvPr/>
          </p:nvSpPr>
          <p:spPr bwMode="auto">
            <a:xfrm>
              <a:off x="2239963" y="2622550"/>
              <a:ext cx="182562" cy="190500"/>
            </a:xfrm>
            <a:prstGeom prst="ellipse">
              <a:avLst/>
            </a:prstGeom>
            <a:solidFill>
              <a:srgbClr val="707474"/>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0" name="Oval 262"/>
            <p:cNvSpPr>
              <a:spLocks noChangeArrowheads="1"/>
            </p:cNvSpPr>
            <p:nvPr/>
          </p:nvSpPr>
          <p:spPr bwMode="auto">
            <a:xfrm>
              <a:off x="2278063" y="2668588"/>
              <a:ext cx="106362" cy="984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1508" name="组合 40"/>
          <p:cNvGrpSpPr/>
          <p:nvPr/>
        </p:nvGrpSpPr>
        <p:grpSpPr bwMode="auto">
          <a:xfrm>
            <a:off x="2725738" y="2200275"/>
            <a:ext cx="190500" cy="182563"/>
            <a:chOff x="2725738" y="2616200"/>
            <a:chExt cx="190500" cy="182563"/>
          </a:xfrm>
        </p:grpSpPr>
        <p:sp>
          <p:nvSpPr>
            <p:cNvPr id="21557" name="Oval 263"/>
            <p:cNvSpPr>
              <a:spLocks noChangeArrowheads="1"/>
            </p:cNvSpPr>
            <p:nvPr/>
          </p:nvSpPr>
          <p:spPr bwMode="auto">
            <a:xfrm>
              <a:off x="2725738" y="2616200"/>
              <a:ext cx="190500" cy="182563"/>
            </a:xfrm>
            <a:prstGeom prst="ellipse">
              <a:avLst/>
            </a:prstGeom>
            <a:solidFill>
              <a:srgbClr val="B8C7CE"/>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8" name="Oval 264"/>
            <p:cNvSpPr>
              <a:spLocks noChangeArrowheads="1"/>
            </p:cNvSpPr>
            <p:nvPr/>
          </p:nvSpPr>
          <p:spPr bwMode="auto">
            <a:xfrm>
              <a:off x="2771775" y="2652713"/>
              <a:ext cx="98425" cy="1079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1509" name="组合 43"/>
          <p:cNvGrpSpPr/>
          <p:nvPr/>
        </p:nvGrpSpPr>
        <p:grpSpPr bwMode="auto">
          <a:xfrm>
            <a:off x="3738563" y="2200275"/>
            <a:ext cx="188912" cy="182563"/>
            <a:chOff x="3738563" y="2616200"/>
            <a:chExt cx="188912" cy="182563"/>
          </a:xfrm>
        </p:grpSpPr>
        <p:sp>
          <p:nvSpPr>
            <p:cNvPr id="21555" name="Oval 265"/>
            <p:cNvSpPr>
              <a:spLocks noChangeArrowheads="1"/>
            </p:cNvSpPr>
            <p:nvPr/>
          </p:nvSpPr>
          <p:spPr bwMode="auto">
            <a:xfrm>
              <a:off x="3738563" y="2616200"/>
              <a:ext cx="188912" cy="182563"/>
            </a:xfrm>
            <a:prstGeom prst="ellipse">
              <a:avLst/>
            </a:prstGeom>
            <a:solidFill>
              <a:srgbClr val="B8C7CE"/>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6" name="Oval 266"/>
            <p:cNvSpPr>
              <a:spLocks noChangeArrowheads="1"/>
            </p:cNvSpPr>
            <p:nvPr/>
          </p:nvSpPr>
          <p:spPr bwMode="auto">
            <a:xfrm>
              <a:off x="3783013" y="2652713"/>
              <a:ext cx="106362" cy="1079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1510" name="组合 46"/>
          <p:cNvGrpSpPr/>
          <p:nvPr/>
        </p:nvGrpSpPr>
        <p:grpSpPr bwMode="auto">
          <a:xfrm>
            <a:off x="4695825" y="2200275"/>
            <a:ext cx="190500" cy="182563"/>
            <a:chOff x="4695825" y="2616200"/>
            <a:chExt cx="190500" cy="182563"/>
          </a:xfrm>
        </p:grpSpPr>
        <p:sp>
          <p:nvSpPr>
            <p:cNvPr id="21553" name="Oval 267"/>
            <p:cNvSpPr>
              <a:spLocks noChangeArrowheads="1"/>
            </p:cNvSpPr>
            <p:nvPr/>
          </p:nvSpPr>
          <p:spPr bwMode="auto">
            <a:xfrm>
              <a:off x="4695825" y="2616200"/>
              <a:ext cx="190500" cy="182563"/>
            </a:xfrm>
            <a:prstGeom prst="ellipse">
              <a:avLst/>
            </a:prstGeom>
            <a:solidFill>
              <a:srgbClr val="707474"/>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4" name="Oval 268"/>
            <p:cNvSpPr>
              <a:spLocks noChangeArrowheads="1"/>
            </p:cNvSpPr>
            <p:nvPr/>
          </p:nvSpPr>
          <p:spPr bwMode="auto">
            <a:xfrm>
              <a:off x="4741863" y="2652713"/>
              <a:ext cx="98425" cy="1079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1511" name="组合 49"/>
          <p:cNvGrpSpPr/>
          <p:nvPr/>
        </p:nvGrpSpPr>
        <p:grpSpPr bwMode="auto">
          <a:xfrm>
            <a:off x="5921375" y="2206625"/>
            <a:ext cx="188913" cy="190500"/>
            <a:chOff x="5921375" y="2622550"/>
            <a:chExt cx="188912" cy="190500"/>
          </a:xfrm>
        </p:grpSpPr>
        <p:sp>
          <p:nvSpPr>
            <p:cNvPr id="21551" name="Oval 269"/>
            <p:cNvSpPr>
              <a:spLocks noChangeArrowheads="1"/>
            </p:cNvSpPr>
            <p:nvPr/>
          </p:nvSpPr>
          <p:spPr bwMode="auto">
            <a:xfrm>
              <a:off x="5921375" y="2622550"/>
              <a:ext cx="188912" cy="190500"/>
            </a:xfrm>
            <a:prstGeom prst="ellipse">
              <a:avLst/>
            </a:prstGeom>
            <a:solidFill>
              <a:srgbClr val="707474"/>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2" name="Oval 270"/>
            <p:cNvSpPr>
              <a:spLocks noChangeArrowheads="1"/>
            </p:cNvSpPr>
            <p:nvPr/>
          </p:nvSpPr>
          <p:spPr bwMode="auto">
            <a:xfrm>
              <a:off x="5965825" y="2668588"/>
              <a:ext cx="106362" cy="984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1512" name="组合 52"/>
          <p:cNvGrpSpPr/>
          <p:nvPr/>
        </p:nvGrpSpPr>
        <p:grpSpPr bwMode="auto">
          <a:xfrm>
            <a:off x="6673850" y="2200275"/>
            <a:ext cx="190500" cy="182563"/>
            <a:chOff x="6673850" y="2616200"/>
            <a:chExt cx="190500" cy="182563"/>
          </a:xfrm>
        </p:grpSpPr>
        <p:sp>
          <p:nvSpPr>
            <p:cNvPr id="54" name="Oval 271"/>
            <p:cNvSpPr>
              <a:spLocks noChangeArrowheads="1"/>
            </p:cNvSpPr>
            <p:nvPr/>
          </p:nvSpPr>
          <p:spPr bwMode="auto">
            <a:xfrm>
              <a:off x="6673850" y="2616200"/>
              <a:ext cx="190500" cy="182563"/>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1550" name="Oval 272"/>
            <p:cNvSpPr>
              <a:spLocks noChangeArrowheads="1"/>
            </p:cNvSpPr>
            <p:nvPr/>
          </p:nvSpPr>
          <p:spPr bwMode="auto">
            <a:xfrm>
              <a:off x="6719888" y="2652713"/>
              <a:ext cx="98425" cy="1079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1513" name="Freeform 279"/>
          <p:cNvSpPr/>
          <p:nvPr/>
        </p:nvSpPr>
        <p:spPr bwMode="auto">
          <a:xfrm>
            <a:off x="2330450" y="1560513"/>
            <a:ext cx="334963" cy="654050"/>
          </a:xfrm>
          <a:custGeom>
            <a:avLst/>
            <a:gdLst>
              <a:gd name="T0" fmla="*/ 2147483646 w 44"/>
              <a:gd name="T1" fmla="*/ 2147483646 h 86"/>
              <a:gd name="T2" fmla="*/ 0 w 44"/>
              <a:gd name="T3" fmla="*/ 2147483646 h 86"/>
              <a:gd name="T4" fmla="*/ 0 w 44"/>
              <a:gd name="T5" fmla="*/ 2147483646 h 86"/>
              <a:gd name="T6" fmla="*/ 2147483646 w 44"/>
              <a:gd name="T7" fmla="*/ 2147483646 h 86"/>
              <a:gd name="T8" fmla="*/ 2147483646 w 44"/>
              <a:gd name="T9" fmla="*/ 2147483646 h 86"/>
              <a:gd name="T10" fmla="*/ 2147483646 w 44"/>
              <a:gd name="T11" fmla="*/ 2147483646 h 86"/>
              <a:gd name="T12" fmla="*/ 2147483646 w 44"/>
              <a:gd name="T13" fmla="*/ 0 h 86"/>
              <a:gd name="T14" fmla="*/ 2147483646 w 44"/>
              <a:gd name="T15" fmla="*/ 0 h 86"/>
              <a:gd name="T16" fmla="*/ 2147483646 w 44"/>
              <a:gd name="T17" fmla="*/ 2147483646 h 86"/>
              <a:gd name="T18" fmla="*/ 2147483646 w 44"/>
              <a:gd name="T19" fmla="*/ 2147483646 h 86"/>
              <a:gd name="T20" fmla="*/ 2147483646 w 44"/>
              <a:gd name="T21" fmla="*/ 2147483646 h 86"/>
              <a:gd name="T22" fmla="*/ 2147483646 w 44"/>
              <a:gd name="T23" fmla="*/ 2147483646 h 86"/>
              <a:gd name="T24" fmla="*/ 2147483646 w 44"/>
              <a:gd name="T25" fmla="*/ 2147483646 h 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86">
                <a:moveTo>
                  <a:pt x="2" y="86"/>
                </a:moveTo>
                <a:cubicBezTo>
                  <a:pt x="0" y="86"/>
                  <a:pt x="0" y="86"/>
                  <a:pt x="0" y="86"/>
                </a:cubicBezTo>
                <a:cubicBezTo>
                  <a:pt x="0" y="50"/>
                  <a:pt x="0" y="50"/>
                  <a:pt x="0" y="50"/>
                </a:cubicBezTo>
                <a:cubicBezTo>
                  <a:pt x="0" y="41"/>
                  <a:pt x="8" y="34"/>
                  <a:pt x="16" y="34"/>
                </a:cubicBezTo>
                <a:cubicBezTo>
                  <a:pt x="27" y="34"/>
                  <a:pt x="27" y="34"/>
                  <a:pt x="27" y="34"/>
                </a:cubicBezTo>
                <a:cubicBezTo>
                  <a:pt x="35" y="34"/>
                  <a:pt x="42" y="27"/>
                  <a:pt x="42" y="19"/>
                </a:cubicBezTo>
                <a:cubicBezTo>
                  <a:pt x="42" y="0"/>
                  <a:pt x="42" y="0"/>
                  <a:pt x="42" y="0"/>
                </a:cubicBezTo>
                <a:cubicBezTo>
                  <a:pt x="44" y="0"/>
                  <a:pt x="44" y="0"/>
                  <a:pt x="44" y="0"/>
                </a:cubicBezTo>
                <a:cubicBezTo>
                  <a:pt x="44" y="19"/>
                  <a:pt x="44" y="19"/>
                  <a:pt x="44" y="19"/>
                </a:cubicBezTo>
                <a:cubicBezTo>
                  <a:pt x="44" y="28"/>
                  <a:pt x="36" y="35"/>
                  <a:pt x="27" y="35"/>
                </a:cubicBezTo>
                <a:cubicBezTo>
                  <a:pt x="16" y="35"/>
                  <a:pt x="16" y="35"/>
                  <a:pt x="16" y="35"/>
                </a:cubicBezTo>
                <a:cubicBezTo>
                  <a:pt x="9" y="35"/>
                  <a:pt x="2" y="42"/>
                  <a:pt x="2" y="50"/>
                </a:cubicBezTo>
                <a:lnTo>
                  <a:pt x="2" y="86"/>
                </a:lnTo>
                <a:close/>
              </a:path>
            </a:pathLst>
          </a:custGeom>
          <a:solidFill>
            <a:srgbClr val="70747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 name="Freeform 280"/>
          <p:cNvSpPr/>
          <p:nvPr/>
        </p:nvSpPr>
        <p:spPr bwMode="auto">
          <a:xfrm>
            <a:off x="2809875" y="2374900"/>
            <a:ext cx="365125" cy="654050"/>
          </a:xfrm>
          <a:custGeom>
            <a:avLst/>
            <a:gdLst>
              <a:gd name="T0" fmla="*/ 2147483647 w 48"/>
              <a:gd name="T1" fmla="*/ 2147483647 h 86"/>
              <a:gd name="T2" fmla="*/ 2147483647 w 48"/>
              <a:gd name="T3" fmla="*/ 2147483647 h 86"/>
              <a:gd name="T4" fmla="*/ 2147483647 w 48"/>
              <a:gd name="T5" fmla="*/ 2147483647 h 86"/>
              <a:gd name="T6" fmla="*/ 2147483647 w 48"/>
              <a:gd name="T7" fmla="*/ 2147483647 h 86"/>
              <a:gd name="T8" fmla="*/ 2147483647 w 48"/>
              <a:gd name="T9" fmla="*/ 2147483647 h 86"/>
              <a:gd name="T10" fmla="*/ 0 w 48"/>
              <a:gd name="T11" fmla="*/ 2147483647 h 86"/>
              <a:gd name="T12" fmla="*/ 0 w 48"/>
              <a:gd name="T13" fmla="*/ 0 h 86"/>
              <a:gd name="T14" fmla="*/ 2147483647 w 48"/>
              <a:gd name="T15" fmla="*/ 0 h 86"/>
              <a:gd name="T16" fmla="*/ 2147483647 w 48"/>
              <a:gd name="T17" fmla="*/ 2147483647 h 86"/>
              <a:gd name="T18" fmla="*/ 2147483647 w 48"/>
              <a:gd name="T19" fmla="*/ 2147483647 h 86"/>
              <a:gd name="T20" fmla="*/ 2147483647 w 48"/>
              <a:gd name="T21" fmla="*/ 2147483647 h 86"/>
              <a:gd name="T22" fmla="*/ 2147483647 w 48"/>
              <a:gd name="T23" fmla="*/ 2147483647 h 86"/>
              <a:gd name="T24" fmla="*/ 2147483647 w 48"/>
              <a:gd name="T25" fmla="*/ 2147483647 h 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 h="86">
                <a:moveTo>
                  <a:pt x="48" y="86"/>
                </a:moveTo>
                <a:cubicBezTo>
                  <a:pt x="46" y="86"/>
                  <a:pt x="46" y="86"/>
                  <a:pt x="46" y="86"/>
                </a:cubicBezTo>
                <a:cubicBezTo>
                  <a:pt x="46" y="50"/>
                  <a:pt x="46" y="50"/>
                  <a:pt x="46" y="50"/>
                </a:cubicBezTo>
                <a:cubicBezTo>
                  <a:pt x="46" y="42"/>
                  <a:pt x="40" y="36"/>
                  <a:pt x="32" y="36"/>
                </a:cubicBezTo>
                <a:cubicBezTo>
                  <a:pt x="16" y="36"/>
                  <a:pt x="16" y="36"/>
                  <a:pt x="16" y="36"/>
                </a:cubicBezTo>
                <a:cubicBezTo>
                  <a:pt x="7" y="36"/>
                  <a:pt x="0" y="28"/>
                  <a:pt x="0" y="20"/>
                </a:cubicBezTo>
                <a:cubicBezTo>
                  <a:pt x="0" y="0"/>
                  <a:pt x="0" y="0"/>
                  <a:pt x="0" y="0"/>
                </a:cubicBezTo>
                <a:cubicBezTo>
                  <a:pt x="2" y="0"/>
                  <a:pt x="2" y="0"/>
                  <a:pt x="2" y="0"/>
                </a:cubicBezTo>
                <a:cubicBezTo>
                  <a:pt x="2" y="20"/>
                  <a:pt x="2" y="20"/>
                  <a:pt x="2" y="20"/>
                </a:cubicBezTo>
                <a:cubicBezTo>
                  <a:pt x="2" y="27"/>
                  <a:pt x="8" y="34"/>
                  <a:pt x="16" y="34"/>
                </a:cubicBezTo>
                <a:cubicBezTo>
                  <a:pt x="32" y="34"/>
                  <a:pt x="32" y="34"/>
                  <a:pt x="32" y="34"/>
                </a:cubicBezTo>
                <a:cubicBezTo>
                  <a:pt x="41" y="34"/>
                  <a:pt x="48" y="41"/>
                  <a:pt x="48" y="50"/>
                </a:cubicBezTo>
                <a:lnTo>
                  <a:pt x="48" y="86"/>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1515" name="Freeform 281"/>
          <p:cNvSpPr/>
          <p:nvPr/>
        </p:nvSpPr>
        <p:spPr bwMode="auto">
          <a:xfrm>
            <a:off x="4779963" y="2374900"/>
            <a:ext cx="212725" cy="654050"/>
          </a:xfrm>
          <a:custGeom>
            <a:avLst/>
            <a:gdLst>
              <a:gd name="T0" fmla="*/ 2147483646 w 28"/>
              <a:gd name="T1" fmla="*/ 2147483646 h 86"/>
              <a:gd name="T2" fmla="*/ 2147483646 w 28"/>
              <a:gd name="T3" fmla="*/ 2147483646 h 86"/>
              <a:gd name="T4" fmla="*/ 2147483646 w 28"/>
              <a:gd name="T5" fmla="*/ 2147483646 h 86"/>
              <a:gd name="T6" fmla="*/ 2147483646 w 28"/>
              <a:gd name="T7" fmla="*/ 2147483646 h 86"/>
              <a:gd name="T8" fmla="*/ 0 w 28"/>
              <a:gd name="T9" fmla="*/ 2147483646 h 86"/>
              <a:gd name="T10" fmla="*/ 0 w 28"/>
              <a:gd name="T11" fmla="*/ 0 h 86"/>
              <a:gd name="T12" fmla="*/ 2147483646 w 28"/>
              <a:gd name="T13" fmla="*/ 0 h 86"/>
              <a:gd name="T14" fmla="*/ 2147483646 w 28"/>
              <a:gd name="T15" fmla="*/ 2147483646 h 86"/>
              <a:gd name="T16" fmla="*/ 2147483646 w 28"/>
              <a:gd name="T17" fmla="*/ 2147483646 h 86"/>
              <a:gd name="T18" fmla="*/ 2147483646 w 28"/>
              <a:gd name="T19" fmla="*/ 2147483646 h 86"/>
              <a:gd name="T20" fmla="*/ 2147483646 w 28"/>
              <a:gd name="T21" fmla="*/ 2147483646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86">
                <a:moveTo>
                  <a:pt x="28" y="86"/>
                </a:moveTo>
                <a:cubicBezTo>
                  <a:pt x="26" y="86"/>
                  <a:pt x="26" y="86"/>
                  <a:pt x="26" y="86"/>
                </a:cubicBezTo>
                <a:cubicBezTo>
                  <a:pt x="26" y="50"/>
                  <a:pt x="26" y="50"/>
                  <a:pt x="26" y="50"/>
                </a:cubicBezTo>
                <a:cubicBezTo>
                  <a:pt x="26" y="42"/>
                  <a:pt x="20" y="36"/>
                  <a:pt x="14" y="36"/>
                </a:cubicBezTo>
                <a:cubicBezTo>
                  <a:pt x="6" y="36"/>
                  <a:pt x="0" y="28"/>
                  <a:pt x="0" y="20"/>
                </a:cubicBezTo>
                <a:cubicBezTo>
                  <a:pt x="0" y="0"/>
                  <a:pt x="0" y="0"/>
                  <a:pt x="0" y="0"/>
                </a:cubicBezTo>
                <a:cubicBezTo>
                  <a:pt x="2" y="0"/>
                  <a:pt x="2" y="0"/>
                  <a:pt x="2" y="0"/>
                </a:cubicBezTo>
                <a:cubicBezTo>
                  <a:pt x="2" y="20"/>
                  <a:pt x="2" y="20"/>
                  <a:pt x="2" y="20"/>
                </a:cubicBezTo>
                <a:cubicBezTo>
                  <a:pt x="2" y="27"/>
                  <a:pt x="7" y="34"/>
                  <a:pt x="14" y="34"/>
                </a:cubicBezTo>
                <a:cubicBezTo>
                  <a:pt x="21" y="34"/>
                  <a:pt x="28" y="41"/>
                  <a:pt x="28" y="50"/>
                </a:cubicBezTo>
                <a:lnTo>
                  <a:pt x="28" y="86"/>
                </a:lnTo>
                <a:close/>
              </a:path>
            </a:pathLst>
          </a:custGeom>
          <a:solidFill>
            <a:srgbClr val="70747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Freeform 282"/>
          <p:cNvSpPr/>
          <p:nvPr/>
        </p:nvSpPr>
        <p:spPr bwMode="auto">
          <a:xfrm>
            <a:off x="6772275" y="2374900"/>
            <a:ext cx="212725" cy="654050"/>
          </a:xfrm>
          <a:custGeom>
            <a:avLst/>
            <a:gdLst>
              <a:gd name="T0" fmla="*/ 28 w 28"/>
              <a:gd name="T1" fmla="*/ 86 h 86"/>
              <a:gd name="T2" fmla="*/ 26 w 28"/>
              <a:gd name="T3" fmla="*/ 86 h 86"/>
              <a:gd name="T4" fmla="*/ 26 w 28"/>
              <a:gd name="T5" fmla="*/ 50 h 86"/>
              <a:gd name="T6" fmla="*/ 14 w 28"/>
              <a:gd name="T7" fmla="*/ 36 h 86"/>
              <a:gd name="T8" fmla="*/ 0 w 28"/>
              <a:gd name="T9" fmla="*/ 20 h 86"/>
              <a:gd name="T10" fmla="*/ 0 w 28"/>
              <a:gd name="T11" fmla="*/ 0 h 86"/>
              <a:gd name="T12" fmla="*/ 2 w 28"/>
              <a:gd name="T13" fmla="*/ 0 h 86"/>
              <a:gd name="T14" fmla="*/ 2 w 28"/>
              <a:gd name="T15" fmla="*/ 20 h 86"/>
              <a:gd name="T16" fmla="*/ 14 w 28"/>
              <a:gd name="T17" fmla="*/ 34 h 86"/>
              <a:gd name="T18" fmla="*/ 28 w 28"/>
              <a:gd name="T19" fmla="*/ 50 h 86"/>
              <a:gd name="T20" fmla="*/ 28 w 28"/>
              <a:gd name="T2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86">
                <a:moveTo>
                  <a:pt x="28" y="86"/>
                </a:moveTo>
                <a:cubicBezTo>
                  <a:pt x="26" y="86"/>
                  <a:pt x="26" y="86"/>
                  <a:pt x="26" y="86"/>
                </a:cubicBezTo>
                <a:cubicBezTo>
                  <a:pt x="26" y="50"/>
                  <a:pt x="26" y="50"/>
                  <a:pt x="26" y="50"/>
                </a:cubicBezTo>
                <a:cubicBezTo>
                  <a:pt x="26" y="42"/>
                  <a:pt x="20" y="36"/>
                  <a:pt x="14" y="36"/>
                </a:cubicBezTo>
                <a:cubicBezTo>
                  <a:pt x="6" y="36"/>
                  <a:pt x="0" y="28"/>
                  <a:pt x="0" y="20"/>
                </a:cubicBezTo>
                <a:cubicBezTo>
                  <a:pt x="0" y="0"/>
                  <a:pt x="0" y="0"/>
                  <a:pt x="0" y="0"/>
                </a:cubicBezTo>
                <a:cubicBezTo>
                  <a:pt x="2" y="0"/>
                  <a:pt x="2" y="0"/>
                  <a:pt x="2" y="0"/>
                </a:cubicBezTo>
                <a:cubicBezTo>
                  <a:pt x="2" y="20"/>
                  <a:pt x="2" y="20"/>
                  <a:pt x="2" y="20"/>
                </a:cubicBezTo>
                <a:cubicBezTo>
                  <a:pt x="2" y="27"/>
                  <a:pt x="7" y="34"/>
                  <a:pt x="14" y="34"/>
                </a:cubicBezTo>
                <a:cubicBezTo>
                  <a:pt x="21" y="34"/>
                  <a:pt x="28" y="41"/>
                  <a:pt x="28" y="50"/>
                </a:cubicBezTo>
                <a:lnTo>
                  <a:pt x="28" y="86"/>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1517" name="Freeform 283"/>
          <p:cNvSpPr/>
          <p:nvPr/>
        </p:nvSpPr>
        <p:spPr bwMode="auto">
          <a:xfrm>
            <a:off x="6003925" y="1560513"/>
            <a:ext cx="327025" cy="654050"/>
          </a:xfrm>
          <a:custGeom>
            <a:avLst/>
            <a:gdLst>
              <a:gd name="T0" fmla="*/ 2147483646 w 43"/>
              <a:gd name="T1" fmla="*/ 2147483646 h 86"/>
              <a:gd name="T2" fmla="*/ 0 w 43"/>
              <a:gd name="T3" fmla="*/ 2147483646 h 86"/>
              <a:gd name="T4" fmla="*/ 0 w 43"/>
              <a:gd name="T5" fmla="*/ 2147483646 h 86"/>
              <a:gd name="T6" fmla="*/ 2147483646 w 43"/>
              <a:gd name="T7" fmla="*/ 2147483646 h 86"/>
              <a:gd name="T8" fmla="*/ 2147483646 w 43"/>
              <a:gd name="T9" fmla="*/ 2147483646 h 86"/>
              <a:gd name="T10" fmla="*/ 2147483646 w 43"/>
              <a:gd name="T11" fmla="*/ 2147483646 h 86"/>
              <a:gd name="T12" fmla="*/ 2147483646 w 43"/>
              <a:gd name="T13" fmla="*/ 0 h 86"/>
              <a:gd name="T14" fmla="*/ 2147483646 w 43"/>
              <a:gd name="T15" fmla="*/ 0 h 86"/>
              <a:gd name="T16" fmla="*/ 2147483646 w 43"/>
              <a:gd name="T17" fmla="*/ 2147483646 h 86"/>
              <a:gd name="T18" fmla="*/ 2147483646 w 43"/>
              <a:gd name="T19" fmla="*/ 2147483646 h 86"/>
              <a:gd name="T20" fmla="*/ 2147483646 w 43"/>
              <a:gd name="T21" fmla="*/ 2147483646 h 86"/>
              <a:gd name="T22" fmla="*/ 2147483646 w 43"/>
              <a:gd name="T23" fmla="*/ 2147483646 h 86"/>
              <a:gd name="T24" fmla="*/ 2147483646 w 43"/>
              <a:gd name="T25" fmla="*/ 2147483646 h 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 h="86">
                <a:moveTo>
                  <a:pt x="2" y="86"/>
                </a:moveTo>
                <a:cubicBezTo>
                  <a:pt x="0" y="86"/>
                  <a:pt x="0" y="86"/>
                  <a:pt x="0" y="86"/>
                </a:cubicBezTo>
                <a:cubicBezTo>
                  <a:pt x="0" y="50"/>
                  <a:pt x="0" y="50"/>
                  <a:pt x="0" y="50"/>
                </a:cubicBezTo>
                <a:cubicBezTo>
                  <a:pt x="0" y="41"/>
                  <a:pt x="7" y="34"/>
                  <a:pt x="16" y="34"/>
                </a:cubicBezTo>
                <a:cubicBezTo>
                  <a:pt x="27" y="34"/>
                  <a:pt x="27" y="34"/>
                  <a:pt x="27" y="34"/>
                </a:cubicBezTo>
                <a:cubicBezTo>
                  <a:pt x="35" y="34"/>
                  <a:pt x="41" y="27"/>
                  <a:pt x="41" y="19"/>
                </a:cubicBezTo>
                <a:cubicBezTo>
                  <a:pt x="41" y="0"/>
                  <a:pt x="41" y="0"/>
                  <a:pt x="41" y="0"/>
                </a:cubicBezTo>
                <a:cubicBezTo>
                  <a:pt x="43" y="0"/>
                  <a:pt x="43" y="0"/>
                  <a:pt x="43" y="0"/>
                </a:cubicBezTo>
                <a:cubicBezTo>
                  <a:pt x="43" y="19"/>
                  <a:pt x="43" y="19"/>
                  <a:pt x="43" y="19"/>
                </a:cubicBezTo>
                <a:cubicBezTo>
                  <a:pt x="43" y="28"/>
                  <a:pt x="36" y="35"/>
                  <a:pt x="27" y="35"/>
                </a:cubicBezTo>
                <a:cubicBezTo>
                  <a:pt x="16" y="35"/>
                  <a:pt x="16" y="35"/>
                  <a:pt x="16" y="35"/>
                </a:cubicBezTo>
                <a:cubicBezTo>
                  <a:pt x="8" y="35"/>
                  <a:pt x="2" y="42"/>
                  <a:pt x="2" y="50"/>
                </a:cubicBezTo>
                <a:lnTo>
                  <a:pt x="2" y="86"/>
                </a:lnTo>
                <a:close/>
              </a:path>
            </a:pathLst>
          </a:custGeom>
          <a:solidFill>
            <a:srgbClr val="70747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Freeform 284"/>
          <p:cNvSpPr/>
          <p:nvPr/>
        </p:nvSpPr>
        <p:spPr bwMode="auto">
          <a:xfrm>
            <a:off x="3836988" y="1560513"/>
            <a:ext cx="327025" cy="654050"/>
          </a:xfrm>
          <a:custGeom>
            <a:avLst/>
            <a:gdLst>
              <a:gd name="T0" fmla="*/ 2147483647 w 43"/>
              <a:gd name="T1" fmla="*/ 2147483647 h 86"/>
              <a:gd name="T2" fmla="*/ 0 w 43"/>
              <a:gd name="T3" fmla="*/ 2147483647 h 86"/>
              <a:gd name="T4" fmla="*/ 0 w 43"/>
              <a:gd name="T5" fmla="*/ 2147483647 h 86"/>
              <a:gd name="T6" fmla="*/ 2147483647 w 43"/>
              <a:gd name="T7" fmla="*/ 2147483647 h 86"/>
              <a:gd name="T8" fmla="*/ 2147483647 w 43"/>
              <a:gd name="T9" fmla="*/ 2147483647 h 86"/>
              <a:gd name="T10" fmla="*/ 2147483647 w 43"/>
              <a:gd name="T11" fmla="*/ 2147483647 h 86"/>
              <a:gd name="T12" fmla="*/ 2147483647 w 43"/>
              <a:gd name="T13" fmla="*/ 0 h 86"/>
              <a:gd name="T14" fmla="*/ 2147483647 w 43"/>
              <a:gd name="T15" fmla="*/ 0 h 86"/>
              <a:gd name="T16" fmla="*/ 2147483647 w 43"/>
              <a:gd name="T17" fmla="*/ 2147483647 h 86"/>
              <a:gd name="T18" fmla="*/ 2147483647 w 43"/>
              <a:gd name="T19" fmla="*/ 2147483647 h 86"/>
              <a:gd name="T20" fmla="*/ 2147483647 w 43"/>
              <a:gd name="T21" fmla="*/ 2147483647 h 86"/>
              <a:gd name="T22" fmla="*/ 2147483647 w 43"/>
              <a:gd name="T23" fmla="*/ 2147483647 h 86"/>
              <a:gd name="T24" fmla="*/ 2147483647 w 43"/>
              <a:gd name="T25" fmla="*/ 2147483647 h 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 h="86">
                <a:moveTo>
                  <a:pt x="2" y="86"/>
                </a:moveTo>
                <a:cubicBezTo>
                  <a:pt x="0" y="86"/>
                  <a:pt x="0" y="86"/>
                  <a:pt x="0" y="86"/>
                </a:cubicBezTo>
                <a:cubicBezTo>
                  <a:pt x="0" y="50"/>
                  <a:pt x="0" y="50"/>
                  <a:pt x="0" y="50"/>
                </a:cubicBezTo>
                <a:cubicBezTo>
                  <a:pt x="0" y="41"/>
                  <a:pt x="7" y="34"/>
                  <a:pt x="16" y="34"/>
                </a:cubicBezTo>
                <a:cubicBezTo>
                  <a:pt x="27" y="34"/>
                  <a:pt x="27" y="34"/>
                  <a:pt x="27" y="34"/>
                </a:cubicBezTo>
                <a:cubicBezTo>
                  <a:pt x="35" y="34"/>
                  <a:pt x="41" y="27"/>
                  <a:pt x="41" y="19"/>
                </a:cubicBezTo>
                <a:cubicBezTo>
                  <a:pt x="41" y="0"/>
                  <a:pt x="41" y="0"/>
                  <a:pt x="41" y="0"/>
                </a:cubicBezTo>
                <a:cubicBezTo>
                  <a:pt x="43" y="0"/>
                  <a:pt x="43" y="0"/>
                  <a:pt x="43" y="0"/>
                </a:cubicBezTo>
                <a:cubicBezTo>
                  <a:pt x="43" y="19"/>
                  <a:pt x="43" y="19"/>
                  <a:pt x="43" y="19"/>
                </a:cubicBezTo>
                <a:cubicBezTo>
                  <a:pt x="43" y="28"/>
                  <a:pt x="36" y="35"/>
                  <a:pt x="27" y="35"/>
                </a:cubicBezTo>
                <a:cubicBezTo>
                  <a:pt x="16" y="35"/>
                  <a:pt x="16" y="35"/>
                  <a:pt x="16" y="35"/>
                </a:cubicBezTo>
                <a:cubicBezTo>
                  <a:pt x="8" y="35"/>
                  <a:pt x="2" y="42"/>
                  <a:pt x="2" y="50"/>
                </a:cubicBezTo>
                <a:lnTo>
                  <a:pt x="2" y="86"/>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nvGrpSpPr>
          <p:cNvPr id="21519" name="组合 61"/>
          <p:cNvGrpSpPr/>
          <p:nvPr/>
        </p:nvGrpSpPr>
        <p:grpSpPr bwMode="auto">
          <a:xfrm>
            <a:off x="5989638" y="906463"/>
            <a:ext cx="668337" cy="669925"/>
            <a:chOff x="5989638" y="1322387"/>
            <a:chExt cx="668337" cy="669925"/>
          </a:xfrm>
        </p:grpSpPr>
        <p:sp>
          <p:nvSpPr>
            <p:cNvPr id="21547" name="Oval 275"/>
            <p:cNvSpPr>
              <a:spLocks noChangeArrowheads="1"/>
            </p:cNvSpPr>
            <p:nvPr/>
          </p:nvSpPr>
          <p:spPr bwMode="auto">
            <a:xfrm>
              <a:off x="5989638" y="1322387"/>
              <a:ext cx="668337" cy="669925"/>
            </a:xfrm>
            <a:prstGeom prst="ellipse">
              <a:avLst/>
            </a:prstGeom>
            <a:solidFill>
              <a:srgbClr val="707474"/>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48" name="Freeform 285"/>
            <p:cNvSpPr/>
            <p:nvPr/>
          </p:nvSpPr>
          <p:spPr bwMode="auto">
            <a:xfrm>
              <a:off x="6164263" y="1528763"/>
              <a:ext cx="357187" cy="273050"/>
            </a:xfrm>
            <a:custGeom>
              <a:avLst/>
              <a:gdLst>
                <a:gd name="T0" fmla="*/ 2147483646 w 47"/>
                <a:gd name="T1" fmla="*/ 0 h 36"/>
                <a:gd name="T2" fmla="*/ 0 w 47"/>
                <a:gd name="T3" fmla="*/ 2147483646 h 36"/>
                <a:gd name="T4" fmla="*/ 2147483646 w 47"/>
                <a:gd name="T5" fmla="*/ 2147483646 h 36"/>
                <a:gd name="T6" fmla="*/ 2147483646 w 47"/>
                <a:gd name="T7" fmla="*/ 2147483646 h 36"/>
                <a:gd name="T8" fmla="*/ 2147483646 w 47"/>
                <a:gd name="T9" fmla="*/ 2147483646 h 36"/>
                <a:gd name="T10" fmla="*/ 2147483646 w 47"/>
                <a:gd name="T11" fmla="*/ 2147483646 h 36"/>
                <a:gd name="T12" fmla="*/ 2147483646 w 47"/>
                <a:gd name="T13" fmla="*/ 2147483646 h 36"/>
                <a:gd name="T14" fmla="*/ 2147483646 w 47"/>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 h="36">
                  <a:moveTo>
                    <a:pt x="23" y="0"/>
                  </a:moveTo>
                  <a:cubicBezTo>
                    <a:pt x="10" y="0"/>
                    <a:pt x="0" y="8"/>
                    <a:pt x="0" y="16"/>
                  </a:cubicBezTo>
                  <a:cubicBezTo>
                    <a:pt x="0" y="22"/>
                    <a:pt x="4" y="27"/>
                    <a:pt x="11" y="30"/>
                  </a:cubicBezTo>
                  <a:cubicBezTo>
                    <a:pt x="7" y="36"/>
                    <a:pt x="7" y="36"/>
                    <a:pt x="7" y="36"/>
                  </a:cubicBezTo>
                  <a:cubicBezTo>
                    <a:pt x="15" y="31"/>
                    <a:pt x="15" y="31"/>
                    <a:pt x="15" y="31"/>
                  </a:cubicBezTo>
                  <a:cubicBezTo>
                    <a:pt x="18" y="32"/>
                    <a:pt x="21" y="32"/>
                    <a:pt x="23" y="32"/>
                  </a:cubicBezTo>
                  <a:cubicBezTo>
                    <a:pt x="36" y="32"/>
                    <a:pt x="47" y="25"/>
                    <a:pt x="47" y="16"/>
                  </a:cubicBezTo>
                  <a:cubicBezTo>
                    <a:pt x="47" y="8"/>
                    <a:pt x="36"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1520" name="组合 64"/>
          <p:cNvGrpSpPr/>
          <p:nvPr/>
        </p:nvGrpSpPr>
        <p:grpSpPr bwMode="auto">
          <a:xfrm>
            <a:off x="2322513" y="906463"/>
            <a:ext cx="661987" cy="669925"/>
            <a:chOff x="2322513" y="1322387"/>
            <a:chExt cx="661987" cy="669925"/>
          </a:xfrm>
        </p:grpSpPr>
        <p:sp>
          <p:nvSpPr>
            <p:cNvPr id="21544" name="Oval 273"/>
            <p:cNvSpPr>
              <a:spLocks noChangeArrowheads="1"/>
            </p:cNvSpPr>
            <p:nvPr/>
          </p:nvSpPr>
          <p:spPr bwMode="auto">
            <a:xfrm>
              <a:off x="2322513" y="1322387"/>
              <a:ext cx="661987" cy="669925"/>
            </a:xfrm>
            <a:prstGeom prst="ellipse">
              <a:avLst/>
            </a:prstGeom>
            <a:solidFill>
              <a:srgbClr val="707474"/>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45" name="Freeform 286"/>
            <p:cNvSpPr/>
            <p:nvPr/>
          </p:nvSpPr>
          <p:spPr bwMode="auto">
            <a:xfrm>
              <a:off x="2513013" y="1543050"/>
              <a:ext cx="244475" cy="228600"/>
            </a:xfrm>
            <a:custGeom>
              <a:avLst/>
              <a:gdLst>
                <a:gd name="T0" fmla="*/ 2147483646 w 154"/>
                <a:gd name="T1" fmla="*/ 0 h 144"/>
                <a:gd name="T2" fmla="*/ 2147483646 w 154"/>
                <a:gd name="T3" fmla="*/ 2147483646 h 144"/>
                <a:gd name="T4" fmla="*/ 0 w 154"/>
                <a:gd name="T5" fmla="*/ 2147483646 h 144"/>
                <a:gd name="T6" fmla="*/ 0 w 154"/>
                <a:gd name="T7" fmla="*/ 2147483646 h 144"/>
                <a:gd name="T8" fmla="*/ 2147483646 w 154"/>
                <a:gd name="T9" fmla="*/ 2147483646 h 144"/>
                <a:gd name="T10" fmla="*/ 2147483646 w 154"/>
                <a:gd name="T11" fmla="*/ 2147483646 h 144"/>
                <a:gd name="T12" fmla="*/ 2147483646 w 154"/>
                <a:gd name="T13" fmla="*/ 2147483646 h 144"/>
                <a:gd name="T14" fmla="*/ 2147483646 w 154"/>
                <a:gd name="T15" fmla="*/ 2147483646 h 144"/>
                <a:gd name="T16" fmla="*/ 2147483646 w 154"/>
                <a:gd name="T17" fmla="*/ 2147483646 h 144"/>
                <a:gd name="T18" fmla="*/ 2147483646 w 154"/>
                <a:gd name="T19" fmla="*/ 2147483646 h 144"/>
                <a:gd name="T20" fmla="*/ 2147483646 w 154"/>
                <a:gd name="T21" fmla="*/ 2147483646 h 144"/>
                <a:gd name="T22" fmla="*/ 2147483646 w 154"/>
                <a:gd name="T23" fmla="*/ 0 h 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4" h="144">
                  <a:moveTo>
                    <a:pt x="77" y="0"/>
                  </a:moveTo>
                  <a:lnTo>
                    <a:pt x="39" y="29"/>
                  </a:lnTo>
                  <a:lnTo>
                    <a:pt x="0" y="58"/>
                  </a:lnTo>
                  <a:lnTo>
                    <a:pt x="0" y="144"/>
                  </a:lnTo>
                  <a:lnTo>
                    <a:pt x="58" y="144"/>
                  </a:lnTo>
                  <a:lnTo>
                    <a:pt x="58" y="72"/>
                  </a:lnTo>
                  <a:lnTo>
                    <a:pt x="101" y="72"/>
                  </a:lnTo>
                  <a:lnTo>
                    <a:pt x="101" y="144"/>
                  </a:lnTo>
                  <a:lnTo>
                    <a:pt x="154" y="144"/>
                  </a:lnTo>
                  <a:lnTo>
                    <a:pt x="154" y="58"/>
                  </a:lnTo>
                  <a:lnTo>
                    <a:pt x="115" y="29"/>
                  </a:lnTo>
                  <a:lnTo>
                    <a:pt x="7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46" name="Freeform 287"/>
            <p:cNvSpPr/>
            <p:nvPr/>
          </p:nvSpPr>
          <p:spPr bwMode="auto">
            <a:xfrm>
              <a:off x="2474913" y="1490663"/>
              <a:ext cx="327025" cy="150813"/>
            </a:xfrm>
            <a:custGeom>
              <a:avLst/>
              <a:gdLst>
                <a:gd name="T0" fmla="*/ 2147483646 w 206"/>
                <a:gd name="T1" fmla="*/ 2147483646 h 95"/>
                <a:gd name="T2" fmla="*/ 2147483646 w 206"/>
                <a:gd name="T3" fmla="*/ 2147483646 h 95"/>
                <a:gd name="T4" fmla="*/ 2147483646 w 206"/>
                <a:gd name="T5" fmla="*/ 2147483646 h 95"/>
                <a:gd name="T6" fmla="*/ 2147483646 w 206"/>
                <a:gd name="T7" fmla="*/ 2147483646 h 95"/>
                <a:gd name="T8" fmla="*/ 2147483646 w 206"/>
                <a:gd name="T9" fmla="*/ 2147483646 h 95"/>
                <a:gd name="T10" fmla="*/ 2147483646 w 206"/>
                <a:gd name="T11" fmla="*/ 0 h 95"/>
                <a:gd name="T12" fmla="*/ 2147483646 w 206"/>
                <a:gd name="T13" fmla="*/ 2147483646 h 95"/>
                <a:gd name="T14" fmla="*/ 0 w 206"/>
                <a:gd name="T15" fmla="*/ 2147483646 h 95"/>
                <a:gd name="T16" fmla="*/ 2147483646 w 206"/>
                <a:gd name="T17" fmla="*/ 2147483646 h 95"/>
                <a:gd name="T18" fmla="*/ 2147483646 w 206"/>
                <a:gd name="T19" fmla="*/ 2147483646 h 95"/>
                <a:gd name="T20" fmla="*/ 2147483646 w 206"/>
                <a:gd name="T21" fmla="*/ 2147483646 h 95"/>
                <a:gd name="T22" fmla="*/ 2147483646 w 206"/>
                <a:gd name="T23" fmla="*/ 2147483646 h 95"/>
                <a:gd name="T24" fmla="*/ 2147483646 w 206"/>
                <a:gd name="T25" fmla="*/ 2147483646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6" h="95">
                  <a:moveTo>
                    <a:pt x="168" y="48"/>
                  </a:moveTo>
                  <a:lnTo>
                    <a:pt x="168" y="9"/>
                  </a:lnTo>
                  <a:lnTo>
                    <a:pt x="139" y="9"/>
                  </a:lnTo>
                  <a:lnTo>
                    <a:pt x="139" y="24"/>
                  </a:lnTo>
                  <a:lnTo>
                    <a:pt x="115" y="9"/>
                  </a:lnTo>
                  <a:lnTo>
                    <a:pt x="106" y="0"/>
                  </a:lnTo>
                  <a:lnTo>
                    <a:pt x="91" y="9"/>
                  </a:lnTo>
                  <a:lnTo>
                    <a:pt x="0" y="81"/>
                  </a:lnTo>
                  <a:lnTo>
                    <a:pt x="10" y="95"/>
                  </a:lnTo>
                  <a:lnTo>
                    <a:pt x="106" y="19"/>
                  </a:lnTo>
                  <a:lnTo>
                    <a:pt x="197" y="95"/>
                  </a:lnTo>
                  <a:lnTo>
                    <a:pt x="206" y="81"/>
                  </a:lnTo>
                  <a:lnTo>
                    <a:pt x="168"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1521" name="组合 68"/>
          <p:cNvGrpSpPr/>
          <p:nvPr/>
        </p:nvGrpSpPr>
        <p:grpSpPr bwMode="auto">
          <a:xfrm>
            <a:off x="3844925" y="906463"/>
            <a:ext cx="660400" cy="669925"/>
            <a:chOff x="3844925" y="1322387"/>
            <a:chExt cx="660400" cy="669925"/>
          </a:xfrm>
        </p:grpSpPr>
        <p:sp>
          <p:nvSpPr>
            <p:cNvPr id="70" name="Oval 274"/>
            <p:cNvSpPr>
              <a:spLocks noChangeArrowheads="1"/>
            </p:cNvSpPr>
            <p:nvPr/>
          </p:nvSpPr>
          <p:spPr bwMode="auto">
            <a:xfrm>
              <a:off x="3844925" y="1322387"/>
              <a:ext cx="660400" cy="669925"/>
            </a:xfrm>
            <a:prstGeom prst="ellipse">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1542" name="Freeform 288"/>
            <p:cNvSpPr/>
            <p:nvPr/>
          </p:nvSpPr>
          <p:spPr bwMode="auto">
            <a:xfrm>
              <a:off x="4095750" y="1497013"/>
              <a:ext cx="158750" cy="342900"/>
            </a:xfrm>
            <a:custGeom>
              <a:avLst/>
              <a:gdLst>
                <a:gd name="T0" fmla="*/ 2147483646 w 21"/>
                <a:gd name="T1" fmla="*/ 0 h 45"/>
                <a:gd name="T2" fmla="*/ 2147483646 w 21"/>
                <a:gd name="T3" fmla="*/ 0 h 45"/>
                <a:gd name="T4" fmla="*/ 0 w 21"/>
                <a:gd name="T5" fmla="*/ 2147483646 h 45"/>
                <a:gd name="T6" fmla="*/ 0 w 21"/>
                <a:gd name="T7" fmla="*/ 2147483646 h 45"/>
                <a:gd name="T8" fmla="*/ 0 w 21"/>
                <a:gd name="T9" fmla="*/ 2147483646 h 45"/>
                <a:gd name="T10" fmla="*/ 0 w 21"/>
                <a:gd name="T11" fmla="*/ 2147483646 h 45"/>
                <a:gd name="T12" fmla="*/ 2147483646 w 21"/>
                <a:gd name="T13" fmla="*/ 2147483646 h 45"/>
                <a:gd name="T14" fmla="*/ 2147483646 w 21"/>
                <a:gd name="T15" fmla="*/ 2147483646 h 45"/>
                <a:gd name="T16" fmla="*/ 2147483646 w 21"/>
                <a:gd name="T17" fmla="*/ 2147483646 h 45"/>
                <a:gd name="T18" fmla="*/ 2147483646 w 21"/>
                <a:gd name="T19" fmla="*/ 2147483646 h 45"/>
                <a:gd name="T20" fmla="*/ 2147483646 w 21"/>
                <a:gd name="T21" fmla="*/ 2147483646 h 45"/>
                <a:gd name="T22" fmla="*/ 2147483646 w 21"/>
                <a:gd name="T23" fmla="*/ 2147483646 h 45"/>
                <a:gd name="T24" fmla="*/ 2147483646 w 21"/>
                <a:gd name="T25" fmla="*/ 2147483646 h 45"/>
                <a:gd name="T26" fmla="*/ 2147483646 w 21"/>
                <a:gd name="T27" fmla="*/ 2147483646 h 45"/>
                <a:gd name="T28" fmla="*/ 2147483646 w 21"/>
                <a:gd name="T29" fmla="*/ 2147483646 h 45"/>
                <a:gd name="T30" fmla="*/ 2147483646 w 21"/>
                <a:gd name="T31" fmla="*/ 2147483646 h 45"/>
                <a:gd name="T32" fmla="*/ 2147483646 w 21"/>
                <a:gd name="T33" fmla="*/ 2147483646 h 45"/>
                <a:gd name="T34" fmla="*/ 2147483646 w 21"/>
                <a:gd name="T35" fmla="*/ 2147483646 h 45"/>
                <a:gd name="T36" fmla="*/ 2147483646 w 21"/>
                <a:gd name="T37" fmla="*/ 2147483646 h 45"/>
                <a:gd name="T38" fmla="*/ 2147483646 w 21"/>
                <a:gd name="T39" fmla="*/ 2147483646 h 45"/>
                <a:gd name="T40" fmla="*/ 2147483646 w 21"/>
                <a:gd name="T41" fmla="*/ 2147483646 h 45"/>
                <a:gd name="T42" fmla="*/ 2147483646 w 21"/>
                <a:gd name="T43" fmla="*/ 2147483646 h 45"/>
                <a:gd name="T44" fmla="*/ 2147483646 w 21"/>
                <a:gd name="T45" fmla="*/ 2147483646 h 45"/>
                <a:gd name="T46" fmla="*/ 2147483646 w 21"/>
                <a:gd name="T47" fmla="*/ 2147483646 h 45"/>
                <a:gd name="T48" fmla="*/ 2147483646 w 21"/>
                <a:gd name="T49" fmla="*/ 2147483646 h 45"/>
                <a:gd name="T50" fmla="*/ 2147483646 w 21"/>
                <a:gd name="T51" fmla="*/ 2147483646 h 45"/>
                <a:gd name="T52" fmla="*/ 2147483646 w 21"/>
                <a:gd name="T53" fmla="*/ 2147483646 h 45"/>
                <a:gd name="T54" fmla="*/ 2147483646 w 21"/>
                <a:gd name="T55" fmla="*/ 2147483646 h 45"/>
                <a:gd name="T56" fmla="*/ 2147483646 w 21"/>
                <a:gd name="T57" fmla="*/ 2147483646 h 45"/>
                <a:gd name="T58" fmla="*/ 2147483646 w 21"/>
                <a:gd name="T59" fmla="*/ 2147483646 h 45"/>
                <a:gd name="T60" fmla="*/ 2147483646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16" y="0"/>
                  </a:moveTo>
                  <a:cubicBezTo>
                    <a:pt x="5" y="0"/>
                    <a:pt x="5" y="0"/>
                    <a:pt x="5" y="0"/>
                  </a:cubicBezTo>
                  <a:cubicBezTo>
                    <a:pt x="1" y="0"/>
                    <a:pt x="0" y="3"/>
                    <a:pt x="0" y="4"/>
                  </a:cubicBezTo>
                  <a:cubicBezTo>
                    <a:pt x="0" y="4"/>
                    <a:pt x="0" y="4"/>
                    <a:pt x="0" y="4"/>
                  </a:cubicBezTo>
                  <a:cubicBezTo>
                    <a:pt x="0" y="5"/>
                    <a:pt x="0" y="5"/>
                    <a:pt x="0" y="5"/>
                  </a:cubicBezTo>
                  <a:cubicBezTo>
                    <a:pt x="0" y="20"/>
                    <a:pt x="0" y="20"/>
                    <a:pt x="0" y="20"/>
                  </a:cubicBezTo>
                  <a:cubicBezTo>
                    <a:pt x="0" y="21"/>
                    <a:pt x="1" y="22"/>
                    <a:pt x="2" y="22"/>
                  </a:cubicBezTo>
                  <a:cubicBezTo>
                    <a:pt x="3" y="22"/>
                    <a:pt x="4" y="21"/>
                    <a:pt x="4" y="20"/>
                  </a:cubicBezTo>
                  <a:cubicBezTo>
                    <a:pt x="4" y="7"/>
                    <a:pt x="4" y="7"/>
                    <a:pt x="4" y="7"/>
                  </a:cubicBezTo>
                  <a:cubicBezTo>
                    <a:pt x="5" y="7"/>
                    <a:pt x="5" y="7"/>
                    <a:pt x="5" y="7"/>
                  </a:cubicBezTo>
                  <a:cubicBezTo>
                    <a:pt x="5" y="20"/>
                    <a:pt x="5" y="20"/>
                    <a:pt x="5" y="20"/>
                  </a:cubicBezTo>
                  <a:cubicBezTo>
                    <a:pt x="5" y="20"/>
                    <a:pt x="5" y="20"/>
                    <a:pt x="5" y="20"/>
                  </a:cubicBezTo>
                  <a:cubicBezTo>
                    <a:pt x="5" y="43"/>
                    <a:pt x="5" y="43"/>
                    <a:pt x="5" y="43"/>
                  </a:cubicBezTo>
                  <a:cubicBezTo>
                    <a:pt x="5" y="44"/>
                    <a:pt x="6" y="45"/>
                    <a:pt x="8" y="45"/>
                  </a:cubicBezTo>
                  <a:cubicBezTo>
                    <a:pt x="9" y="45"/>
                    <a:pt x="10" y="44"/>
                    <a:pt x="10" y="43"/>
                  </a:cubicBezTo>
                  <a:cubicBezTo>
                    <a:pt x="10" y="23"/>
                    <a:pt x="10" y="23"/>
                    <a:pt x="10" y="23"/>
                  </a:cubicBezTo>
                  <a:cubicBezTo>
                    <a:pt x="11" y="23"/>
                    <a:pt x="11" y="23"/>
                    <a:pt x="11" y="23"/>
                  </a:cubicBezTo>
                  <a:cubicBezTo>
                    <a:pt x="11" y="43"/>
                    <a:pt x="11" y="43"/>
                    <a:pt x="11" y="43"/>
                  </a:cubicBezTo>
                  <a:cubicBezTo>
                    <a:pt x="11" y="44"/>
                    <a:pt x="12" y="45"/>
                    <a:pt x="14" y="45"/>
                  </a:cubicBezTo>
                  <a:cubicBezTo>
                    <a:pt x="15" y="45"/>
                    <a:pt x="16" y="44"/>
                    <a:pt x="16" y="43"/>
                  </a:cubicBezTo>
                  <a:cubicBezTo>
                    <a:pt x="16" y="20"/>
                    <a:pt x="16" y="20"/>
                    <a:pt x="16" y="20"/>
                  </a:cubicBezTo>
                  <a:cubicBezTo>
                    <a:pt x="16" y="19"/>
                    <a:pt x="16" y="19"/>
                    <a:pt x="16" y="19"/>
                  </a:cubicBezTo>
                  <a:cubicBezTo>
                    <a:pt x="16" y="7"/>
                    <a:pt x="16" y="7"/>
                    <a:pt x="16" y="7"/>
                  </a:cubicBezTo>
                  <a:cubicBezTo>
                    <a:pt x="18" y="7"/>
                    <a:pt x="18" y="7"/>
                    <a:pt x="18" y="7"/>
                  </a:cubicBezTo>
                  <a:cubicBezTo>
                    <a:pt x="18" y="20"/>
                    <a:pt x="18" y="20"/>
                    <a:pt x="18" y="20"/>
                  </a:cubicBezTo>
                  <a:cubicBezTo>
                    <a:pt x="18" y="21"/>
                    <a:pt x="18" y="22"/>
                    <a:pt x="20" y="22"/>
                  </a:cubicBezTo>
                  <a:cubicBezTo>
                    <a:pt x="21" y="22"/>
                    <a:pt x="21" y="21"/>
                    <a:pt x="21" y="20"/>
                  </a:cubicBezTo>
                  <a:cubicBezTo>
                    <a:pt x="21" y="5"/>
                    <a:pt x="21" y="5"/>
                    <a:pt x="21" y="5"/>
                  </a:cubicBezTo>
                  <a:cubicBezTo>
                    <a:pt x="21" y="4"/>
                    <a:pt x="21" y="4"/>
                    <a:pt x="21" y="4"/>
                  </a:cubicBezTo>
                  <a:cubicBezTo>
                    <a:pt x="21" y="4"/>
                    <a:pt x="21" y="4"/>
                    <a:pt x="21" y="4"/>
                  </a:cubicBezTo>
                  <a:cubicBezTo>
                    <a:pt x="21" y="3"/>
                    <a:pt x="20"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43" name="Oval 289"/>
            <p:cNvSpPr>
              <a:spLocks noChangeArrowheads="1"/>
            </p:cNvSpPr>
            <p:nvPr/>
          </p:nvSpPr>
          <p:spPr bwMode="auto">
            <a:xfrm>
              <a:off x="4140200" y="1422400"/>
              <a:ext cx="69850" cy="682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1522" name="组合 72"/>
          <p:cNvGrpSpPr/>
          <p:nvPr/>
        </p:nvGrpSpPr>
        <p:grpSpPr bwMode="auto">
          <a:xfrm>
            <a:off x="4665663" y="3035300"/>
            <a:ext cx="661987" cy="661988"/>
            <a:chOff x="4665663" y="3451225"/>
            <a:chExt cx="661987" cy="661988"/>
          </a:xfrm>
        </p:grpSpPr>
        <p:sp>
          <p:nvSpPr>
            <p:cNvPr id="74" name="Oval 277"/>
            <p:cNvSpPr>
              <a:spLocks noChangeArrowheads="1"/>
            </p:cNvSpPr>
            <p:nvPr/>
          </p:nvSpPr>
          <p:spPr bwMode="auto">
            <a:xfrm>
              <a:off x="4665663" y="3451225"/>
              <a:ext cx="661987" cy="661988"/>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1540" name="Freeform 290"/>
            <p:cNvSpPr/>
            <p:nvPr/>
          </p:nvSpPr>
          <p:spPr bwMode="auto">
            <a:xfrm>
              <a:off x="4826000" y="3633788"/>
              <a:ext cx="341312" cy="312738"/>
            </a:xfrm>
            <a:custGeom>
              <a:avLst/>
              <a:gdLst>
                <a:gd name="T0" fmla="*/ 0 w 45"/>
                <a:gd name="T1" fmla="*/ 2147483646 h 41"/>
                <a:gd name="T2" fmla="*/ 2147483646 w 45"/>
                <a:gd name="T3" fmla="*/ 2147483646 h 41"/>
                <a:gd name="T4" fmla="*/ 2147483646 w 45"/>
                <a:gd name="T5" fmla="*/ 2147483646 h 41"/>
                <a:gd name="T6" fmla="*/ 2147483646 w 45"/>
                <a:gd name="T7" fmla="*/ 2147483646 h 41"/>
                <a:gd name="T8" fmla="*/ 2147483646 w 45"/>
                <a:gd name="T9" fmla="*/ 0 h 41"/>
                <a:gd name="T10" fmla="*/ 2147483646 w 45"/>
                <a:gd name="T11" fmla="*/ 2147483646 h 41"/>
                <a:gd name="T12" fmla="*/ 2147483646 w 45"/>
                <a:gd name="T13" fmla="*/ 2147483646 h 41"/>
                <a:gd name="T14" fmla="*/ 0 w 45"/>
                <a:gd name="T15" fmla="*/ 2147483646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 h="41">
                  <a:moveTo>
                    <a:pt x="0" y="40"/>
                  </a:moveTo>
                  <a:cubicBezTo>
                    <a:pt x="0" y="40"/>
                    <a:pt x="0" y="41"/>
                    <a:pt x="2" y="41"/>
                  </a:cubicBezTo>
                  <a:cubicBezTo>
                    <a:pt x="2" y="39"/>
                    <a:pt x="8" y="33"/>
                    <a:pt x="8" y="33"/>
                  </a:cubicBezTo>
                  <a:cubicBezTo>
                    <a:pt x="8" y="33"/>
                    <a:pt x="18" y="39"/>
                    <a:pt x="28" y="28"/>
                  </a:cubicBezTo>
                  <a:cubicBezTo>
                    <a:pt x="39" y="17"/>
                    <a:pt x="31" y="8"/>
                    <a:pt x="45" y="0"/>
                  </a:cubicBezTo>
                  <a:cubicBezTo>
                    <a:pt x="12" y="7"/>
                    <a:pt x="5" y="18"/>
                    <a:pt x="5" y="31"/>
                  </a:cubicBezTo>
                  <a:cubicBezTo>
                    <a:pt x="9" y="25"/>
                    <a:pt x="17" y="16"/>
                    <a:pt x="25" y="13"/>
                  </a:cubicBezTo>
                  <a:cubicBezTo>
                    <a:pt x="12" y="21"/>
                    <a:pt x="4" y="34"/>
                    <a:pt x="0" y="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1523" name="组合 75"/>
          <p:cNvGrpSpPr/>
          <p:nvPr/>
        </p:nvGrpSpPr>
        <p:grpSpPr bwMode="auto">
          <a:xfrm>
            <a:off x="2825750" y="3035300"/>
            <a:ext cx="668338" cy="661988"/>
            <a:chOff x="2825750" y="3451225"/>
            <a:chExt cx="668337" cy="661988"/>
          </a:xfrm>
        </p:grpSpPr>
        <p:sp>
          <p:nvSpPr>
            <p:cNvPr id="77" name="Oval 276"/>
            <p:cNvSpPr>
              <a:spLocks noChangeArrowheads="1"/>
            </p:cNvSpPr>
            <p:nvPr/>
          </p:nvSpPr>
          <p:spPr bwMode="auto">
            <a:xfrm>
              <a:off x="2825750" y="3451225"/>
              <a:ext cx="668337" cy="661988"/>
            </a:xfrm>
            <a:prstGeom prst="ellipse">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1535" name="Freeform 291"/>
            <p:cNvSpPr/>
            <p:nvPr/>
          </p:nvSpPr>
          <p:spPr bwMode="auto">
            <a:xfrm>
              <a:off x="3046413" y="3611563"/>
              <a:ext cx="220662" cy="266700"/>
            </a:xfrm>
            <a:custGeom>
              <a:avLst/>
              <a:gdLst>
                <a:gd name="T0" fmla="*/ 2147483646 w 29"/>
                <a:gd name="T1" fmla="*/ 2147483646 h 35"/>
                <a:gd name="T2" fmla="*/ 2147483646 w 29"/>
                <a:gd name="T3" fmla="*/ 0 h 35"/>
                <a:gd name="T4" fmla="*/ 0 w 29"/>
                <a:gd name="T5" fmla="*/ 2147483646 h 35"/>
                <a:gd name="T6" fmla="*/ 2147483646 w 29"/>
                <a:gd name="T7" fmla="*/ 2147483646 h 35"/>
                <a:gd name="T8" fmla="*/ 2147483646 w 29"/>
                <a:gd name="T9" fmla="*/ 2147483646 h 35"/>
                <a:gd name="T10" fmla="*/ 2147483646 w 29"/>
                <a:gd name="T11" fmla="*/ 2147483646 h 35"/>
                <a:gd name="T12" fmla="*/ 2147483646 w 29"/>
                <a:gd name="T13" fmla="*/ 2147483646 h 35"/>
                <a:gd name="T14" fmla="*/ 2147483646 w 29"/>
                <a:gd name="T15" fmla="*/ 2147483646 h 35"/>
                <a:gd name="T16" fmla="*/ 2147483646 w 29"/>
                <a:gd name="T17" fmla="*/ 2147483646 h 35"/>
                <a:gd name="T18" fmla="*/ 2147483646 w 29"/>
                <a:gd name="T19" fmla="*/ 2147483646 h 35"/>
                <a:gd name="T20" fmla="*/ 2147483646 w 29"/>
                <a:gd name="T21" fmla="*/ 2147483646 h 35"/>
                <a:gd name="T22" fmla="*/ 2147483646 w 29"/>
                <a:gd name="T23" fmla="*/ 2147483646 h 35"/>
                <a:gd name="T24" fmla="*/ 2147483646 w 29"/>
                <a:gd name="T25" fmla="*/ 2147483646 h 35"/>
                <a:gd name="T26" fmla="*/ 2147483646 w 29"/>
                <a:gd name="T27" fmla="*/ 2147483646 h 35"/>
                <a:gd name="T28" fmla="*/ 2147483646 w 29"/>
                <a:gd name="T29" fmla="*/ 2147483646 h 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9" h="35">
                  <a:moveTo>
                    <a:pt x="29" y="14"/>
                  </a:moveTo>
                  <a:cubicBezTo>
                    <a:pt x="29" y="6"/>
                    <a:pt x="23" y="0"/>
                    <a:pt x="15" y="0"/>
                  </a:cubicBezTo>
                  <a:cubicBezTo>
                    <a:pt x="7" y="0"/>
                    <a:pt x="0" y="6"/>
                    <a:pt x="0" y="14"/>
                  </a:cubicBezTo>
                  <a:cubicBezTo>
                    <a:pt x="0" y="15"/>
                    <a:pt x="1" y="17"/>
                    <a:pt x="2" y="19"/>
                  </a:cubicBezTo>
                  <a:cubicBezTo>
                    <a:pt x="2" y="19"/>
                    <a:pt x="2" y="19"/>
                    <a:pt x="2" y="19"/>
                  </a:cubicBezTo>
                  <a:cubicBezTo>
                    <a:pt x="2" y="20"/>
                    <a:pt x="2" y="21"/>
                    <a:pt x="3" y="21"/>
                  </a:cubicBezTo>
                  <a:cubicBezTo>
                    <a:pt x="5" y="25"/>
                    <a:pt x="8" y="32"/>
                    <a:pt x="8" y="34"/>
                  </a:cubicBezTo>
                  <a:cubicBezTo>
                    <a:pt x="8" y="35"/>
                    <a:pt x="9" y="35"/>
                    <a:pt x="10" y="35"/>
                  </a:cubicBezTo>
                  <a:cubicBezTo>
                    <a:pt x="20" y="35"/>
                    <a:pt x="20" y="35"/>
                    <a:pt x="20" y="35"/>
                  </a:cubicBezTo>
                  <a:cubicBezTo>
                    <a:pt x="21" y="35"/>
                    <a:pt x="22" y="35"/>
                    <a:pt x="22" y="34"/>
                  </a:cubicBezTo>
                  <a:cubicBezTo>
                    <a:pt x="22" y="32"/>
                    <a:pt x="24" y="25"/>
                    <a:pt x="27" y="21"/>
                  </a:cubicBezTo>
                  <a:cubicBezTo>
                    <a:pt x="27" y="21"/>
                    <a:pt x="28" y="20"/>
                    <a:pt x="28" y="19"/>
                  </a:cubicBezTo>
                  <a:cubicBezTo>
                    <a:pt x="28" y="19"/>
                    <a:pt x="28" y="19"/>
                    <a:pt x="28" y="19"/>
                  </a:cubicBezTo>
                  <a:cubicBezTo>
                    <a:pt x="28" y="19"/>
                    <a:pt x="28" y="19"/>
                    <a:pt x="28" y="19"/>
                  </a:cubicBezTo>
                  <a:cubicBezTo>
                    <a:pt x="29" y="17"/>
                    <a:pt x="29" y="15"/>
                    <a:pt x="29"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6" name="Freeform 292"/>
            <p:cNvSpPr/>
            <p:nvPr/>
          </p:nvSpPr>
          <p:spPr bwMode="auto">
            <a:xfrm>
              <a:off x="3106738" y="3892550"/>
              <a:ext cx="106362" cy="23813"/>
            </a:xfrm>
            <a:custGeom>
              <a:avLst/>
              <a:gdLst>
                <a:gd name="T0" fmla="*/ 2147483646 w 14"/>
                <a:gd name="T1" fmla="*/ 2147483646 h 3"/>
                <a:gd name="T2" fmla="*/ 2147483646 w 14"/>
                <a:gd name="T3" fmla="*/ 0 h 3"/>
                <a:gd name="T4" fmla="*/ 2147483646 w 14"/>
                <a:gd name="T5" fmla="*/ 0 h 3"/>
                <a:gd name="T6" fmla="*/ 0 w 14"/>
                <a:gd name="T7" fmla="*/ 2147483646 h 3"/>
                <a:gd name="T8" fmla="*/ 0 w 14"/>
                <a:gd name="T9" fmla="*/ 2147483646 h 3"/>
                <a:gd name="T10" fmla="*/ 2147483646 w 14"/>
                <a:gd name="T11" fmla="*/ 2147483646 h 3"/>
                <a:gd name="T12" fmla="*/ 2147483646 w 14"/>
                <a:gd name="T13" fmla="*/ 2147483646 h 3"/>
                <a:gd name="T14" fmla="*/ 2147483646 w 14"/>
                <a:gd name="T15" fmla="*/ 2147483646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 h="3">
                  <a:moveTo>
                    <a:pt x="14" y="2"/>
                  </a:moveTo>
                  <a:cubicBezTo>
                    <a:pt x="14" y="1"/>
                    <a:pt x="13" y="0"/>
                    <a:pt x="12" y="0"/>
                  </a:cubicBezTo>
                  <a:cubicBezTo>
                    <a:pt x="2" y="0"/>
                    <a:pt x="2" y="0"/>
                    <a:pt x="2" y="0"/>
                  </a:cubicBezTo>
                  <a:cubicBezTo>
                    <a:pt x="1" y="0"/>
                    <a:pt x="0" y="1"/>
                    <a:pt x="0" y="2"/>
                  </a:cubicBezTo>
                  <a:cubicBezTo>
                    <a:pt x="0" y="2"/>
                    <a:pt x="0" y="2"/>
                    <a:pt x="0" y="2"/>
                  </a:cubicBezTo>
                  <a:cubicBezTo>
                    <a:pt x="0" y="2"/>
                    <a:pt x="1" y="3"/>
                    <a:pt x="2" y="3"/>
                  </a:cubicBezTo>
                  <a:cubicBezTo>
                    <a:pt x="12" y="3"/>
                    <a:pt x="12" y="3"/>
                    <a:pt x="12" y="3"/>
                  </a:cubicBezTo>
                  <a:cubicBezTo>
                    <a:pt x="13" y="3"/>
                    <a:pt x="14" y="2"/>
                    <a:pt x="14"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7" name="Freeform 293"/>
            <p:cNvSpPr/>
            <p:nvPr/>
          </p:nvSpPr>
          <p:spPr bwMode="auto">
            <a:xfrm>
              <a:off x="3106738" y="3930650"/>
              <a:ext cx="106362" cy="15875"/>
            </a:xfrm>
            <a:custGeom>
              <a:avLst/>
              <a:gdLst>
                <a:gd name="T0" fmla="*/ 2147483646 w 14"/>
                <a:gd name="T1" fmla="*/ 2147483646 h 2"/>
                <a:gd name="T2" fmla="*/ 2147483646 w 14"/>
                <a:gd name="T3" fmla="*/ 0 h 2"/>
                <a:gd name="T4" fmla="*/ 2147483646 w 14"/>
                <a:gd name="T5" fmla="*/ 0 h 2"/>
                <a:gd name="T6" fmla="*/ 0 w 14"/>
                <a:gd name="T7" fmla="*/ 2147483646 h 2"/>
                <a:gd name="T8" fmla="*/ 0 w 14"/>
                <a:gd name="T9" fmla="*/ 2147483646 h 2"/>
                <a:gd name="T10" fmla="*/ 2147483646 w 14"/>
                <a:gd name="T11" fmla="*/ 2147483646 h 2"/>
                <a:gd name="T12" fmla="*/ 2147483646 w 14"/>
                <a:gd name="T13" fmla="*/ 2147483646 h 2"/>
                <a:gd name="T14" fmla="*/ 2147483646 w 14"/>
                <a:gd name="T15" fmla="*/ 2147483646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 h="2">
                  <a:moveTo>
                    <a:pt x="14" y="1"/>
                  </a:moveTo>
                  <a:cubicBezTo>
                    <a:pt x="14" y="0"/>
                    <a:pt x="13" y="0"/>
                    <a:pt x="12" y="0"/>
                  </a:cubicBezTo>
                  <a:cubicBezTo>
                    <a:pt x="2" y="0"/>
                    <a:pt x="2" y="0"/>
                    <a:pt x="2" y="0"/>
                  </a:cubicBezTo>
                  <a:cubicBezTo>
                    <a:pt x="1" y="0"/>
                    <a:pt x="0" y="0"/>
                    <a:pt x="0" y="1"/>
                  </a:cubicBezTo>
                  <a:cubicBezTo>
                    <a:pt x="0" y="1"/>
                    <a:pt x="0" y="1"/>
                    <a:pt x="0" y="1"/>
                  </a:cubicBezTo>
                  <a:cubicBezTo>
                    <a:pt x="0" y="2"/>
                    <a:pt x="1" y="2"/>
                    <a:pt x="2" y="2"/>
                  </a:cubicBezTo>
                  <a:cubicBezTo>
                    <a:pt x="12" y="2"/>
                    <a:pt x="12" y="2"/>
                    <a:pt x="12" y="2"/>
                  </a:cubicBezTo>
                  <a:cubicBezTo>
                    <a:pt x="13" y="2"/>
                    <a:pt x="14" y="2"/>
                    <a:pt x="14"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8" name="Freeform 294"/>
            <p:cNvSpPr/>
            <p:nvPr/>
          </p:nvSpPr>
          <p:spPr bwMode="auto">
            <a:xfrm>
              <a:off x="3128963" y="3960813"/>
              <a:ext cx="61912" cy="23813"/>
            </a:xfrm>
            <a:custGeom>
              <a:avLst/>
              <a:gdLst>
                <a:gd name="T0" fmla="*/ 2147483646 w 8"/>
                <a:gd name="T1" fmla="*/ 2147483646 h 3"/>
                <a:gd name="T2" fmla="*/ 2147483646 w 8"/>
                <a:gd name="T3" fmla="*/ 2147483646 h 3"/>
                <a:gd name="T4" fmla="*/ 2147483646 w 8"/>
                <a:gd name="T5" fmla="*/ 2147483646 h 3"/>
                <a:gd name="T6" fmla="*/ 0 w 8"/>
                <a:gd name="T7" fmla="*/ 2147483646 h 3"/>
                <a:gd name="T8" fmla="*/ 0 w 8"/>
                <a:gd name="T9" fmla="*/ 2147483646 h 3"/>
                <a:gd name="T10" fmla="*/ 2147483646 w 8"/>
                <a:gd name="T11" fmla="*/ 0 h 3"/>
                <a:gd name="T12" fmla="*/ 2147483646 w 8"/>
                <a:gd name="T13" fmla="*/ 0 h 3"/>
                <a:gd name="T14" fmla="*/ 2147483646 w 8"/>
                <a:gd name="T15" fmla="*/ 2147483646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 h="3">
                  <a:moveTo>
                    <a:pt x="8" y="2"/>
                  </a:moveTo>
                  <a:cubicBezTo>
                    <a:pt x="8" y="2"/>
                    <a:pt x="7" y="3"/>
                    <a:pt x="6" y="3"/>
                  </a:cubicBezTo>
                  <a:cubicBezTo>
                    <a:pt x="1" y="3"/>
                    <a:pt x="1" y="3"/>
                    <a:pt x="1" y="3"/>
                  </a:cubicBezTo>
                  <a:cubicBezTo>
                    <a:pt x="1" y="3"/>
                    <a:pt x="0" y="2"/>
                    <a:pt x="0" y="2"/>
                  </a:cubicBezTo>
                  <a:cubicBezTo>
                    <a:pt x="0" y="2"/>
                    <a:pt x="0" y="2"/>
                    <a:pt x="0" y="2"/>
                  </a:cubicBezTo>
                  <a:cubicBezTo>
                    <a:pt x="0" y="1"/>
                    <a:pt x="1" y="0"/>
                    <a:pt x="1" y="0"/>
                  </a:cubicBezTo>
                  <a:cubicBezTo>
                    <a:pt x="6" y="0"/>
                    <a:pt x="6" y="0"/>
                    <a:pt x="6" y="0"/>
                  </a:cubicBezTo>
                  <a:cubicBezTo>
                    <a:pt x="7" y="0"/>
                    <a:pt x="8" y="1"/>
                    <a:pt x="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1524" name="组合 81"/>
          <p:cNvGrpSpPr/>
          <p:nvPr/>
        </p:nvGrpSpPr>
        <p:grpSpPr bwMode="auto">
          <a:xfrm>
            <a:off x="6650038" y="3035300"/>
            <a:ext cx="669925" cy="661988"/>
            <a:chOff x="6650038" y="3451225"/>
            <a:chExt cx="669925" cy="661988"/>
          </a:xfrm>
        </p:grpSpPr>
        <p:sp>
          <p:nvSpPr>
            <p:cNvPr id="83" name="Oval 278"/>
            <p:cNvSpPr>
              <a:spLocks noChangeArrowheads="1"/>
            </p:cNvSpPr>
            <p:nvPr/>
          </p:nvSpPr>
          <p:spPr bwMode="auto">
            <a:xfrm>
              <a:off x="6650038" y="3451225"/>
              <a:ext cx="669925" cy="661988"/>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1533" name="Freeform 295"/>
            <p:cNvSpPr/>
            <p:nvPr/>
          </p:nvSpPr>
          <p:spPr bwMode="auto">
            <a:xfrm>
              <a:off x="6802438" y="3665538"/>
              <a:ext cx="327025" cy="288925"/>
            </a:xfrm>
            <a:custGeom>
              <a:avLst/>
              <a:gdLst>
                <a:gd name="T0" fmla="*/ 2147483646 w 43"/>
                <a:gd name="T1" fmla="*/ 2147483646 h 38"/>
                <a:gd name="T2" fmla="*/ 2147483646 w 43"/>
                <a:gd name="T3" fmla="*/ 0 h 38"/>
                <a:gd name="T4" fmla="*/ 2147483646 w 43"/>
                <a:gd name="T5" fmla="*/ 2147483646 h 38"/>
                <a:gd name="T6" fmla="*/ 2147483646 w 43"/>
                <a:gd name="T7" fmla="*/ 2147483646 h 38"/>
                <a:gd name="T8" fmla="*/ 2147483646 w 43"/>
                <a:gd name="T9" fmla="*/ 2147483646 h 38"/>
                <a:gd name="T10" fmla="*/ 2147483646 w 43"/>
                <a:gd name="T11" fmla="*/ 0 h 38"/>
                <a:gd name="T12" fmla="*/ 2147483646 w 43"/>
                <a:gd name="T13" fmla="*/ 2147483646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38">
                  <a:moveTo>
                    <a:pt x="21" y="8"/>
                  </a:moveTo>
                  <a:cubicBezTo>
                    <a:pt x="19" y="3"/>
                    <a:pt x="16" y="0"/>
                    <a:pt x="11" y="0"/>
                  </a:cubicBezTo>
                  <a:cubicBezTo>
                    <a:pt x="3" y="1"/>
                    <a:pt x="0" y="6"/>
                    <a:pt x="1" y="13"/>
                  </a:cubicBezTo>
                  <a:cubicBezTo>
                    <a:pt x="2" y="22"/>
                    <a:pt x="13" y="27"/>
                    <a:pt x="21" y="38"/>
                  </a:cubicBezTo>
                  <a:cubicBezTo>
                    <a:pt x="29" y="27"/>
                    <a:pt x="41" y="22"/>
                    <a:pt x="42" y="13"/>
                  </a:cubicBezTo>
                  <a:cubicBezTo>
                    <a:pt x="43" y="6"/>
                    <a:pt x="40" y="1"/>
                    <a:pt x="32" y="0"/>
                  </a:cubicBezTo>
                  <a:cubicBezTo>
                    <a:pt x="27" y="0"/>
                    <a:pt x="24" y="3"/>
                    <a:pt x="21"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85" name="矩形 84"/>
          <p:cNvSpPr/>
          <p:nvPr/>
        </p:nvSpPr>
        <p:spPr>
          <a:xfrm>
            <a:off x="1011238" y="1295400"/>
            <a:ext cx="1381125" cy="673100"/>
          </a:xfrm>
          <a:prstGeom prst="rect">
            <a:avLst/>
          </a:prstGeom>
        </p:spPr>
        <p:txBody>
          <a:bodyPr>
            <a:spAutoFit/>
          </a:bodyPr>
          <a:lstStyle/>
          <a:p>
            <a:pPr algn="just" eaLnBrk="1" fontAlgn="auto" hangingPunct="1">
              <a:lnSpc>
                <a:spcPct val="120000"/>
              </a:lnSpc>
              <a:spcBef>
                <a:spcPts val="0"/>
              </a:spcBef>
              <a:spcAft>
                <a:spcPts val="0"/>
              </a:spcAft>
              <a:buClr>
                <a:srgbClr val="0070C0"/>
              </a:buClr>
              <a:defRPr/>
            </a:pPr>
            <a:r>
              <a:rPr lang="zh-CN" altLang="zh-CN" sz="1050" dirty="0">
                <a:latin typeface="微软雅黑" panose="020B0503020204020204" pitchFamily="34" charset="-122"/>
                <a:ea typeface="微软雅黑" panose="020B0503020204020204" pitchFamily="34" charset="-122"/>
              </a:rPr>
              <a:t>拥有国内顶尖的</a:t>
            </a:r>
            <a:r>
              <a:rPr lang="en-US" altLang="zh-CN" sz="1050" dirty="0">
                <a:latin typeface="微软雅黑" panose="020B0503020204020204" pitchFamily="34" charset="-122"/>
                <a:ea typeface="微软雅黑" panose="020B0503020204020204" pitchFamily="34" charset="-122"/>
              </a:rPr>
              <a:t>PPT</a:t>
            </a:r>
            <a:r>
              <a:rPr lang="zh-CN" altLang="zh-CN" sz="1050" dirty="0">
                <a:latin typeface="微软雅黑" panose="020B0503020204020204" pitchFamily="34" charset="-122"/>
                <a:ea typeface="微软雅黑" panose="020B0503020204020204" pitchFamily="34" charset="-122"/>
              </a:rPr>
              <a:t>制作技术、顶级的</a:t>
            </a:r>
            <a:r>
              <a:rPr lang="en-US" altLang="zh-CN" sz="1050" dirty="0">
                <a:latin typeface="微软雅黑" panose="020B0503020204020204" pitchFamily="34" charset="-122"/>
                <a:ea typeface="微软雅黑" panose="020B0503020204020204" pitchFamily="34" charset="-122"/>
              </a:rPr>
              <a:t>PPT</a:t>
            </a:r>
            <a:r>
              <a:rPr lang="zh-CN" altLang="zh-CN" sz="1050" dirty="0">
                <a:latin typeface="微软雅黑" panose="020B0503020204020204" pitchFamily="34" charset="-122"/>
                <a:ea typeface="微软雅黑" panose="020B0503020204020204" pitchFamily="34" charset="-122"/>
              </a:rPr>
              <a:t>设计团队</a:t>
            </a:r>
            <a:endParaRPr lang="zh-CN" altLang="zh-CN" sz="1050" dirty="0">
              <a:latin typeface="微软雅黑" panose="020B0503020204020204" pitchFamily="34" charset="-122"/>
              <a:ea typeface="微软雅黑" panose="020B0503020204020204" pitchFamily="34" charset="-122"/>
            </a:endParaRPr>
          </a:p>
        </p:txBody>
      </p:sp>
      <p:sp>
        <p:nvSpPr>
          <p:cNvPr id="86" name="矩形 85"/>
          <p:cNvSpPr/>
          <p:nvPr/>
        </p:nvSpPr>
        <p:spPr>
          <a:xfrm>
            <a:off x="1476375" y="2947988"/>
            <a:ext cx="1381125" cy="674687"/>
          </a:xfrm>
          <a:prstGeom prst="rect">
            <a:avLst/>
          </a:prstGeom>
        </p:spPr>
        <p:txBody>
          <a:bodyPr>
            <a:spAutoFit/>
          </a:bodyPr>
          <a:lstStyle/>
          <a:p>
            <a:pPr algn="just" eaLnBrk="1" fontAlgn="auto" hangingPunct="1">
              <a:lnSpc>
                <a:spcPct val="120000"/>
              </a:lnSpc>
              <a:spcBef>
                <a:spcPts val="0"/>
              </a:spcBef>
              <a:spcAft>
                <a:spcPts val="0"/>
              </a:spcAft>
              <a:buClr>
                <a:srgbClr val="0070C0"/>
              </a:buClr>
              <a:defRPr/>
            </a:pPr>
            <a:r>
              <a:rPr lang="zh-CN" altLang="zh-CN" sz="1050" dirty="0">
                <a:latin typeface="微软雅黑" panose="020B0503020204020204" pitchFamily="34" charset="-122"/>
                <a:ea typeface="微软雅黑" panose="020B0503020204020204" pitchFamily="34" charset="-122"/>
              </a:rPr>
              <a:t>拥有国内顶尖的</a:t>
            </a:r>
            <a:r>
              <a:rPr lang="en-US" altLang="zh-CN" sz="1050" dirty="0">
                <a:latin typeface="微软雅黑" panose="020B0503020204020204" pitchFamily="34" charset="-122"/>
                <a:ea typeface="微软雅黑" panose="020B0503020204020204" pitchFamily="34" charset="-122"/>
              </a:rPr>
              <a:t>PPT</a:t>
            </a:r>
            <a:r>
              <a:rPr lang="zh-CN" altLang="zh-CN" sz="1050" dirty="0">
                <a:latin typeface="微软雅黑" panose="020B0503020204020204" pitchFamily="34" charset="-122"/>
                <a:ea typeface="微软雅黑" panose="020B0503020204020204" pitchFamily="34" charset="-122"/>
              </a:rPr>
              <a:t>制作技术、顶级的</a:t>
            </a:r>
            <a:r>
              <a:rPr lang="en-US" altLang="zh-CN" sz="1050" dirty="0">
                <a:latin typeface="微软雅黑" panose="020B0503020204020204" pitchFamily="34" charset="-122"/>
                <a:ea typeface="微软雅黑" panose="020B0503020204020204" pitchFamily="34" charset="-122"/>
              </a:rPr>
              <a:t>PPT</a:t>
            </a:r>
            <a:r>
              <a:rPr lang="zh-CN" altLang="zh-CN" sz="1050" dirty="0">
                <a:latin typeface="微软雅黑" panose="020B0503020204020204" pitchFamily="34" charset="-122"/>
                <a:ea typeface="微软雅黑" panose="020B0503020204020204" pitchFamily="34" charset="-122"/>
              </a:rPr>
              <a:t>设计团队</a:t>
            </a:r>
            <a:endParaRPr lang="zh-CN" altLang="zh-CN" sz="1050" dirty="0">
              <a:latin typeface="微软雅黑" panose="020B0503020204020204" pitchFamily="34" charset="-122"/>
              <a:ea typeface="微软雅黑" panose="020B0503020204020204" pitchFamily="34" charset="-122"/>
            </a:endParaRPr>
          </a:p>
        </p:txBody>
      </p:sp>
      <p:sp>
        <p:nvSpPr>
          <p:cNvPr id="87" name="矩形 86"/>
          <p:cNvSpPr/>
          <p:nvPr/>
        </p:nvSpPr>
        <p:spPr>
          <a:xfrm>
            <a:off x="4989513" y="2574925"/>
            <a:ext cx="1231900" cy="481013"/>
          </a:xfrm>
          <a:prstGeom prst="rect">
            <a:avLst/>
          </a:prstGeom>
        </p:spPr>
        <p:txBody>
          <a:bodyPr>
            <a:spAutoFit/>
          </a:bodyPr>
          <a:lstStyle/>
          <a:p>
            <a:pPr algn="just" eaLnBrk="1" fontAlgn="auto" hangingPunct="1">
              <a:lnSpc>
                <a:spcPct val="120000"/>
              </a:lnSpc>
              <a:spcBef>
                <a:spcPts val="0"/>
              </a:spcBef>
              <a:spcAft>
                <a:spcPts val="0"/>
              </a:spcAft>
              <a:buClr>
                <a:srgbClr val="0070C0"/>
              </a:buClr>
              <a:defRPr/>
            </a:pPr>
            <a:r>
              <a:rPr lang="zh-CN" altLang="zh-CN" sz="1050" dirty="0">
                <a:latin typeface="微软雅黑" panose="020B0503020204020204" pitchFamily="34" charset="-122"/>
                <a:ea typeface="微软雅黑" panose="020B0503020204020204" pitchFamily="34" charset="-122"/>
              </a:rPr>
              <a:t>拥有国内顶尖的</a:t>
            </a:r>
            <a:r>
              <a:rPr lang="en-US" altLang="zh-CN" sz="1050" dirty="0">
                <a:latin typeface="微软雅黑" panose="020B0503020204020204" pitchFamily="34" charset="-122"/>
                <a:ea typeface="微软雅黑" panose="020B0503020204020204" pitchFamily="34" charset="-122"/>
              </a:rPr>
              <a:t>PPT</a:t>
            </a:r>
            <a:r>
              <a:rPr lang="zh-CN" altLang="zh-CN" sz="1050" dirty="0">
                <a:latin typeface="微软雅黑" panose="020B0503020204020204" pitchFamily="34" charset="-122"/>
                <a:ea typeface="微软雅黑" panose="020B0503020204020204" pitchFamily="34" charset="-122"/>
              </a:rPr>
              <a:t>制作技术</a:t>
            </a:r>
            <a:endParaRPr lang="zh-CN" altLang="zh-CN" sz="1050" dirty="0">
              <a:latin typeface="微软雅黑" panose="020B0503020204020204" pitchFamily="34" charset="-122"/>
              <a:ea typeface="微软雅黑" panose="020B0503020204020204" pitchFamily="34" charset="-122"/>
            </a:endParaRPr>
          </a:p>
        </p:txBody>
      </p:sp>
      <p:sp>
        <p:nvSpPr>
          <p:cNvPr id="88" name="矩形 87"/>
          <p:cNvSpPr/>
          <p:nvPr/>
        </p:nvSpPr>
        <p:spPr>
          <a:xfrm>
            <a:off x="6985000" y="2574925"/>
            <a:ext cx="1381125" cy="481013"/>
          </a:xfrm>
          <a:prstGeom prst="rect">
            <a:avLst/>
          </a:prstGeom>
        </p:spPr>
        <p:txBody>
          <a:bodyPr>
            <a:spAutoFit/>
          </a:bodyPr>
          <a:lstStyle/>
          <a:p>
            <a:pPr algn="just" eaLnBrk="1" fontAlgn="auto" hangingPunct="1">
              <a:lnSpc>
                <a:spcPct val="120000"/>
              </a:lnSpc>
              <a:spcBef>
                <a:spcPts val="0"/>
              </a:spcBef>
              <a:spcAft>
                <a:spcPts val="0"/>
              </a:spcAft>
              <a:buClr>
                <a:srgbClr val="0070C0"/>
              </a:buClr>
              <a:defRPr/>
            </a:pPr>
            <a:r>
              <a:rPr lang="zh-CN" altLang="zh-CN" sz="1050" dirty="0">
                <a:latin typeface="微软雅黑" panose="020B0503020204020204" pitchFamily="34" charset="-122"/>
                <a:ea typeface="微软雅黑" panose="020B0503020204020204" pitchFamily="34" charset="-122"/>
              </a:rPr>
              <a:t>拥有国内顶尖的</a:t>
            </a:r>
            <a:r>
              <a:rPr lang="en-US" altLang="zh-CN" sz="1050" dirty="0">
                <a:latin typeface="微软雅黑" panose="020B0503020204020204" pitchFamily="34" charset="-122"/>
                <a:ea typeface="微软雅黑" panose="020B0503020204020204" pitchFamily="34" charset="-122"/>
              </a:rPr>
              <a:t>PPT</a:t>
            </a:r>
            <a:r>
              <a:rPr lang="zh-CN" altLang="zh-CN" sz="1050" dirty="0">
                <a:latin typeface="微软雅黑" panose="020B0503020204020204" pitchFamily="34" charset="-122"/>
                <a:ea typeface="微软雅黑" panose="020B0503020204020204" pitchFamily="34" charset="-122"/>
              </a:rPr>
              <a:t>制作技</a:t>
            </a:r>
            <a:endParaRPr lang="zh-CN" altLang="zh-CN" sz="1050" dirty="0">
              <a:latin typeface="微软雅黑" panose="020B0503020204020204" pitchFamily="34" charset="-122"/>
              <a:ea typeface="微软雅黑" panose="020B0503020204020204" pitchFamily="34" charset="-122"/>
            </a:endParaRPr>
          </a:p>
        </p:txBody>
      </p:sp>
      <p:sp>
        <p:nvSpPr>
          <p:cNvPr id="89" name="矩形 88"/>
          <p:cNvSpPr/>
          <p:nvPr/>
        </p:nvSpPr>
        <p:spPr>
          <a:xfrm>
            <a:off x="6597650" y="1303338"/>
            <a:ext cx="1231900" cy="481012"/>
          </a:xfrm>
          <a:prstGeom prst="rect">
            <a:avLst/>
          </a:prstGeom>
        </p:spPr>
        <p:txBody>
          <a:bodyPr>
            <a:spAutoFit/>
          </a:bodyPr>
          <a:lstStyle/>
          <a:p>
            <a:pPr algn="just" eaLnBrk="1" fontAlgn="auto" hangingPunct="1">
              <a:lnSpc>
                <a:spcPct val="120000"/>
              </a:lnSpc>
              <a:spcBef>
                <a:spcPts val="0"/>
              </a:spcBef>
              <a:spcAft>
                <a:spcPts val="0"/>
              </a:spcAft>
              <a:buClr>
                <a:srgbClr val="0070C0"/>
              </a:buClr>
              <a:defRPr/>
            </a:pPr>
            <a:r>
              <a:rPr lang="zh-CN" altLang="zh-CN" sz="1050" dirty="0">
                <a:latin typeface="微软雅黑" panose="020B0503020204020204" pitchFamily="34" charset="-122"/>
                <a:ea typeface="微软雅黑" panose="020B0503020204020204" pitchFamily="34" charset="-122"/>
              </a:rPr>
              <a:t>拥有国内顶尖的</a:t>
            </a:r>
            <a:r>
              <a:rPr lang="en-US" altLang="zh-CN" sz="1050" dirty="0">
                <a:latin typeface="微软雅黑" panose="020B0503020204020204" pitchFamily="34" charset="-122"/>
                <a:ea typeface="微软雅黑" panose="020B0503020204020204" pitchFamily="34" charset="-122"/>
              </a:rPr>
              <a:t>PPT</a:t>
            </a:r>
            <a:r>
              <a:rPr lang="zh-CN" altLang="zh-CN" sz="1050" dirty="0">
                <a:latin typeface="微软雅黑" panose="020B0503020204020204" pitchFamily="34" charset="-122"/>
                <a:ea typeface="微软雅黑" panose="020B0503020204020204" pitchFamily="34" charset="-122"/>
              </a:rPr>
              <a:t>制作技术</a:t>
            </a:r>
            <a:endParaRPr lang="zh-CN" altLang="zh-CN" sz="1050" dirty="0">
              <a:latin typeface="微软雅黑" panose="020B0503020204020204" pitchFamily="34" charset="-122"/>
              <a:ea typeface="微软雅黑" panose="020B0503020204020204" pitchFamily="34" charset="-122"/>
            </a:endParaRPr>
          </a:p>
        </p:txBody>
      </p:sp>
      <p:sp>
        <p:nvSpPr>
          <p:cNvPr id="90" name="矩形 89"/>
          <p:cNvSpPr/>
          <p:nvPr/>
        </p:nvSpPr>
        <p:spPr>
          <a:xfrm>
            <a:off x="4451350" y="1289050"/>
            <a:ext cx="1231900" cy="479425"/>
          </a:xfrm>
          <a:prstGeom prst="rect">
            <a:avLst/>
          </a:prstGeom>
        </p:spPr>
        <p:txBody>
          <a:bodyPr>
            <a:spAutoFit/>
          </a:bodyPr>
          <a:lstStyle/>
          <a:p>
            <a:pPr algn="just" eaLnBrk="1" fontAlgn="auto" hangingPunct="1">
              <a:lnSpc>
                <a:spcPct val="120000"/>
              </a:lnSpc>
              <a:spcBef>
                <a:spcPts val="0"/>
              </a:spcBef>
              <a:spcAft>
                <a:spcPts val="0"/>
              </a:spcAft>
              <a:buClr>
                <a:srgbClr val="0070C0"/>
              </a:buClr>
              <a:defRPr/>
            </a:pPr>
            <a:r>
              <a:rPr lang="zh-CN" altLang="zh-CN" sz="1050" dirty="0">
                <a:latin typeface="微软雅黑" panose="020B0503020204020204" pitchFamily="34" charset="-122"/>
                <a:ea typeface="微软雅黑" panose="020B0503020204020204" pitchFamily="34" charset="-122"/>
              </a:rPr>
              <a:t>拥有国内顶尖的</a:t>
            </a:r>
            <a:r>
              <a:rPr lang="en-US" altLang="zh-CN" sz="1050" dirty="0">
                <a:latin typeface="微软雅黑" panose="020B0503020204020204" pitchFamily="34" charset="-122"/>
                <a:ea typeface="微软雅黑" panose="020B0503020204020204" pitchFamily="34" charset="-122"/>
              </a:rPr>
              <a:t>PPT</a:t>
            </a:r>
            <a:r>
              <a:rPr lang="zh-CN" altLang="zh-CN" sz="1050" dirty="0">
                <a:latin typeface="微软雅黑" panose="020B0503020204020204" pitchFamily="34" charset="-122"/>
                <a:ea typeface="微软雅黑" panose="020B0503020204020204" pitchFamily="34" charset="-122"/>
              </a:rPr>
              <a:t>制作技术</a:t>
            </a:r>
            <a:endParaRPr lang="zh-CN" altLang="zh-CN" sz="1050" dirty="0">
              <a:latin typeface="微软雅黑" panose="020B0503020204020204" pitchFamily="34" charset="-122"/>
              <a:ea typeface="微软雅黑" panose="020B0503020204020204" pitchFamily="34" charset="-122"/>
            </a:endParaRPr>
          </a:p>
        </p:txBody>
      </p:sp>
      <p:sp>
        <p:nvSpPr>
          <p:cNvPr id="91" name="矩形 90"/>
          <p:cNvSpPr/>
          <p:nvPr/>
        </p:nvSpPr>
        <p:spPr bwMode="auto">
          <a:xfrm>
            <a:off x="1074738" y="3879850"/>
            <a:ext cx="7354887" cy="868363"/>
          </a:xfrm>
          <a:prstGeom prst="rect">
            <a:avLst/>
          </a:prstGeom>
        </p:spPr>
        <p:txBody>
          <a:bodyPr>
            <a:spAutoFit/>
          </a:bodyPr>
          <a:lstStyle/>
          <a:p>
            <a:pPr eaLnBrk="1" fontAlgn="auto" hangingPunct="1">
              <a:lnSpc>
                <a:spcPct val="120000"/>
              </a:lnSpc>
              <a:spcBef>
                <a:spcPts val="0"/>
              </a:spcBef>
              <a:spcAft>
                <a:spcPts val="0"/>
              </a:spcAft>
              <a:defRPr/>
            </a:pPr>
            <a:r>
              <a:rPr lang="zh-CN" altLang="zh-CN" sz="1100" dirty="0">
                <a:solidFill>
                  <a:schemeClr val="tx1">
                    <a:lumMod val="75000"/>
                    <a:lumOff val="25000"/>
                  </a:schemeClr>
                </a:solidFill>
                <a:latin typeface="微软雅黑" panose="020B0503020204020204" pitchFamily="34" charset="-122"/>
                <a:ea typeface="微软雅黑" panose="020B0503020204020204" pitchFamily="34" charset="-122"/>
              </a:rPr>
              <a:t>上海锐普广告有限公司是中国第一家精品</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75000"/>
                    <a:lumOff val="25000"/>
                  </a:schemeClr>
                </a:solidFill>
                <a:latin typeface="微软雅黑" panose="020B0503020204020204" pitchFamily="34" charset="-122"/>
                <a:ea typeface="微软雅黑" panose="020B0503020204020204" pitchFamily="34" charset="-122"/>
              </a:rPr>
              <a:t>设计机构。拥有国内顶尖的</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75000"/>
                    <a:lumOff val="25000"/>
                  </a:schemeClr>
                </a:solidFill>
                <a:latin typeface="微软雅黑" panose="020B0503020204020204" pitchFamily="34" charset="-122"/>
                <a:ea typeface="微软雅黑" panose="020B0503020204020204" pitchFamily="34" charset="-122"/>
              </a:rPr>
              <a:t>制作技术、顶级的</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75000"/>
                    <a:lumOff val="25000"/>
                  </a:schemeClr>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75000"/>
                    <a:lumOff val="25000"/>
                  </a:schemeClr>
                </a:solidFill>
                <a:latin typeface="微软雅黑" panose="020B0503020204020204" pitchFamily="34" charset="-122"/>
                <a:ea typeface="微软雅黑" panose="020B0503020204020204" pitchFamily="34" charset="-122"/>
              </a:rPr>
              <a:t>展示效果，让您的</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75000"/>
                    <a:lumOff val="25000"/>
                  </a:schemeClr>
                </a:solidFill>
                <a:latin typeface="微软雅黑" panose="020B0503020204020204" pitchFamily="34" charset="-122"/>
                <a:ea typeface="微软雅黑" panose="020B0503020204020204" pitchFamily="34" charset="-122"/>
              </a:rPr>
              <a:t>创造卓越价值</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800" dirty="0">
                <a:solidFill>
                  <a:schemeClr val="bg1">
                    <a:lumMod val="50000"/>
                  </a:schemeClr>
                </a:solidFill>
                <a:latin typeface="Arial" panose="020B0604020202020204" pitchFamily="34" charset="0"/>
                <a:ea typeface="+mn-ea"/>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dirty="0">
              <a:solidFill>
                <a:schemeClr val="bg1">
                  <a:lumMod val="50000"/>
                </a:schemeClr>
              </a:solidFill>
              <a:latin typeface="Arial" panose="020B0604020202020204" pitchFamily="34" charset="0"/>
              <a:ea typeface="+mn-ea"/>
            </a:endParaRPr>
          </a:p>
          <a:p>
            <a:pPr eaLnBrk="1" fontAlgn="auto" hangingPunct="1">
              <a:spcBef>
                <a:spcPts val="0"/>
              </a:spcBef>
              <a:spcAft>
                <a:spcPts val="0"/>
              </a:spcAft>
              <a:defRPr/>
            </a:pPr>
            <a:endParaRPr lang="en-US" altLang="zh-CN" sz="800" dirty="0">
              <a:solidFill>
                <a:schemeClr val="bg1">
                  <a:lumMod val="50000"/>
                </a:schemeClr>
              </a:solidFill>
              <a:latin typeface="Arial" panose="020B0604020202020204" pitchFamily="34" charset="0"/>
              <a:ea typeface="+mn-ea"/>
              <a:cs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57"/>
          <p:cNvGrpSpPr/>
          <p:nvPr/>
        </p:nvGrpSpPr>
        <p:grpSpPr bwMode="auto">
          <a:xfrm>
            <a:off x="1550988" y="842963"/>
            <a:ext cx="6064250" cy="3060700"/>
            <a:chOff x="1551382" y="1059582"/>
            <a:chExt cx="6063172" cy="3060507"/>
          </a:xfrm>
        </p:grpSpPr>
        <p:cxnSp>
          <p:nvCxnSpPr>
            <p:cNvPr id="59" name="直接连接符 58"/>
            <p:cNvCxnSpPr/>
            <p:nvPr/>
          </p:nvCxnSpPr>
          <p:spPr>
            <a:xfrm>
              <a:off x="1937075" y="2369186"/>
              <a:ext cx="5677479"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937075" y="2667618"/>
              <a:ext cx="5677479"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937075" y="2953350"/>
              <a:ext cx="5677479"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1937075" y="3235907"/>
              <a:ext cx="5677479"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937075" y="3534338"/>
              <a:ext cx="5677479"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1937075" y="3829594"/>
              <a:ext cx="5677479"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937075" y="4120089"/>
              <a:ext cx="5677479"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919617" y="1183399"/>
              <a:ext cx="5677478"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1937075" y="1492942"/>
              <a:ext cx="5677479"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937075" y="1789786"/>
              <a:ext cx="5677479"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937075" y="2085042"/>
              <a:ext cx="5677479"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2580" name="TextBox 39"/>
            <p:cNvSpPr txBox="1">
              <a:spLocks noChangeArrowheads="1"/>
            </p:cNvSpPr>
            <p:nvPr/>
          </p:nvSpPr>
          <p:spPr bwMode="auto">
            <a:xfrm>
              <a:off x="1621914" y="3411666"/>
              <a:ext cx="3257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Arial Unicode MS" panose="020B0604020202020204" pitchFamily="34" charset="-122"/>
                  <a:ea typeface="Arial Unicode MS" panose="020B0604020202020204" pitchFamily="34" charset="-122"/>
                </a:rPr>
                <a:t>20</a:t>
              </a:r>
              <a:endParaRPr lang="zh-CN" altLang="en-US" sz="1000">
                <a:latin typeface="Arial Unicode MS" panose="020B0604020202020204" pitchFamily="34" charset="-122"/>
                <a:ea typeface="Arial Unicode MS" panose="020B0604020202020204" pitchFamily="34" charset="-122"/>
              </a:endParaRPr>
            </a:p>
          </p:txBody>
        </p:sp>
        <p:sp>
          <p:nvSpPr>
            <p:cNvPr id="22581" name="TextBox 39"/>
            <p:cNvSpPr txBox="1">
              <a:spLocks noChangeArrowheads="1"/>
            </p:cNvSpPr>
            <p:nvPr/>
          </p:nvSpPr>
          <p:spPr bwMode="auto">
            <a:xfrm>
              <a:off x="1621914" y="2829847"/>
              <a:ext cx="3257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Arial Unicode MS" panose="020B0604020202020204" pitchFamily="34" charset="-122"/>
                  <a:ea typeface="Arial Unicode MS" panose="020B0604020202020204" pitchFamily="34" charset="-122"/>
                </a:rPr>
                <a:t>40</a:t>
              </a:r>
              <a:endParaRPr lang="zh-CN" altLang="en-US" sz="1000">
                <a:latin typeface="Arial Unicode MS" panose="020B0604020202020204" pitchFamily="34" charset="-122"/>
                <a:ea typeface="Arial Unicode MS" panose="020B0604020202020204" pitchFamily="34" charset="-122"/>
              </a:endParaRPr>
            </a:p>
          </p:txBody>
        </p:sp>
        <p:sp>
          <p:nvSpPr>
            <p:cNvPr id="22582" name="TextBox 39"/>
            <p:cNvSpPr txBox="1">
              <a:spLocks noChangeArrowheads="1"/>
            </p:cNvSpPr>
            <p:nvPr/>
          </p:nvSpPr>
          <p:spPr bwMode="auto">
            <a:xfrm>
              <a:off x="1621914" y="2240965"/>
              <a:ext cx="3257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Arial Unicode MS" panose="020B0604020202020204" pitchFamily="34" charset="-122"/>
                  <a:ea typeface="Arial Unicode MS" panose="020B0604020202020204" pitchFamily="34" charset="-122"/>
                </a:rPr>
                <a:t>60</a:t>
              </a:r>
              <a:endParaRPr lang="zh-CN" altLang="en-US" sz="1000">
                <a:latin typeface="Arial Unicode MS" panose="020B0604020202020204" pitchFamily="34" charset="-122"/>
                <a:ea typeface="Arial Unicode MS" panose="020B0604020202020204" pitchFamily="34" charset="-122"/>
              </a:endParaRPr>
            </a:p>
          </p:txBody>
        </p:sp>
        <p:sp>
          <p:nvSpPr>
            <p:cNvPr id="22583" name="TextBox 39"/>
            <p:cNvSpPr txBox="1">
              <a:spLocks noChangeArrowheads="1"/>
            </p:cNvSpPr>
            <p:nvPr/>
          </p:nvSpPr>
          <p:spPr bwMode="auto">
            <a:xfrm>
              <a:off x="1621914" y="1667719"/>
              <a:ext cx="3257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Arial Unicode MS" panose="020B0604020202020204" pitchFamily="34" charset="-122"/>
                  <a:ea typeface="Arial Unicode MS" panose="020B0604020202020204" pitchFamily="34" charset="-122"/>
                </a:rPr>
                <a:t>80</a:t>
              </a:r>
              <a:endParaRPr lang="zh-CN" altLang="en-US" sz="1000">
                <a:latin typeface="Arial Unicode MS" panose="020B0604020202020204" pitchFamily="34" charset="-122"/>
                <a:ea typeface="Arial Unicode MS" panose="020B0604020202020204" pitchFamily="34" charset="-122"/>
              </a:endParaRPr>
            </a:p>
          </p:txBody>
        </p:sp>
        <p:sp>
          <p:nvSpPr>
            <p:cNvPr id="22584" name="TextBox 39"/>
            <p:cNvSpPr txBox="1">
              <a:spLocks noChangeArrowheads="1"/>
            </p:cNvSpPr>
            <p:nvPr/>
          </p:nvSpPr>
          <p:spPr bwMode="auto">
            <a:xfrm>
              <a:off x="1551382" y="1059582"/>
              <a:ext cx="3962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Arial Unicode MS" panose="020B0604020202020204" pitchFamily="34" charset="-122"/>
                  <a:ea typeface="Arial Unicode MS" panose="020B0604020202020204" pitchFamily="34" charset="-122"/>
                </a:rPr>
                <a:t>100</a:t>
              </a:r>
              <a:endParaRPr lang="zh-CN" altLang="en-US" sz="1000">
                <a:latin typeface="Arial Unicode MS" panose="020B0604020202020204" pitchFamily="34" charset="-122"/>
                <a:ea typeface="Arial Unicode MS" panose="020B0604020202020204" pitchFamily="34" charset="-122"/>
              </a:endParaRPr>
            </a:p>
          </p:txBody>
        </p:sp>
      </p:grpSp>
      <p:sp>
        <p:nvSpPr>
          <p:cNvPr id="22531" name="AutoShape 4"/>
          <p:cNvSpPr>
            <a:spLocks noChangeAspect="1" noChangeArrowheads="1" noTextEdit="1"/>
          </p:cNvSpPr>
          <p:nvPr/>
        </p:nvSpPr>
        <p:spPr bwMode="auto">
          <a:xfrm>
            <a:off x="1681163" y="946150"/>
            <a:ext cx="5838825"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2532" name="组合 81"/>
          <p:cNvGrpSpPr/>
          <p:nvPr/>
        </p:nvGrpSpPr>
        <p:grpSpPr bwMode="auto">
          <a:xfrm>
            <a:off x="2105025" y="2339975"/>
            <a:ext cx="1547813" cy="1568450"/>
            <a:chOff x="2105211" y="2524603"/>
            <a:chExt cx="1547813" cy="1568451"/>
          </a:xfrm>
        </p:grpSpPr>
        <p:sp>
          <p:nvSpPr>
            <p:cNvPr id="83" name="Freeform 21"/>
            <p:cNvSpPr/>
            <p:nvPr/>
          </p:nvSpPr>
          <p:spPr bwMode="auto">
            <a:xfrm>
              <a:off x="2105211" y="2524603"/>
              <a:ext cx="1547813" cy="1568451"/>
            </a:xfrm>
            <a:custGeom>
              <a:avLst/>
              <a:gdLst>
                <a:gd name="T0" fmla="*/ 2147483647 w 975"/>
                <a:gd name="T1" fmla="*/ 2147483647 h 988"/>
                <a:gd name="T2" fmla="*/ 0 w 975"/>
                <a:gd name="T3" fmla="*/ 2147483647 h 988"/>
                <a:gd name="T4" fmla="*/ 2147483647 w 975"/>
                <a:gd name="T5" fmla="*/ 0 h 988"/>
                <a:gd name="T6" fmla="*/ 2147483647 w 975"/>
                <a:gd name="T7" fmla="*/ 2147483647 h 988"/>
                <a:gd name="T8" fmla="*/ 2147483647 w 975"/>
                <a:gd name="T9" fmla="*/ 2147483647 h 9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5" h="988">
                  <a:moveTo>
                    <a:pt x="975" y="988"/>
                  </a:moveTo>
                  <a:lnTo>
                    <a:pt x="0" y="988"/>
                  </a:lnTo>
                  <a:lnTo>
                    <a:pt x="489" y="0"/>
                  </a:lnTo>
                  <a:lnTo>
                    <a:pt x="975" y="988"/>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22"/>
            <p:cNvSpPr/>
            <p:nvPr/>
          </p:nvSpPr>
          <p:spPr bwMode="auto">
            <a:xfrm>
              <a:off x="2105211" y="2524603"/>
              <a:ext cx="776288" cy="1568451"/>
            </a:xfrm>
            <a:custGeom>
              <a:avLst/>
              <a:gdLst>
                <a:gd name="T0" fmla="*/ 2147483647 w 489"/>
                <a:gd name="T1" fmla="*/ 2147483647 h 988"/>
                <a:gd name="T2" fmla="*/ 0 w 489"/>
                <a:gd name="T3" fmla="*/ 2147483647 h 988"/>
                <a:gd name="T4" fmla="*/ 2147483647 w 489"/>
                <a:gd name="T5" fmla="*/ 0 h 988"/>
                <a:gd name="T6" fmla="*/ 2147483647 w 489"/>
                <a:gd name="T7" fmla="*/ 2147483647 h 988"/>
                <a:gd name="T8" fmla="*/ 2147483647 w 489"/>
                <a:gd name="T9" fmla="*/ 2147483647 h 9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9" h="988">
                  <a:moveTo>
                    <a:pt x="489" y="988"/>
                  </a:moveTo>
                  <a:lnTo>
                    <a:pt x="0" y="988"/>
                  </a:lnTo>
                  <a:lnTo>
                    <a:pt x="489" y="0"/>
                  </a:lnTo>
                  <a:lnTo>
                    <a:pt x="489" y="988"/>
                  </a:lnTo>
                  <a:close/>
                </a:path>
              </a:pathLst>
            </a:custGeom>
            <a:gradFill flip="none" rotWithShape="1">
              <a:gsLst>
                <a:gs pos="0">
                  <a:schemeClr val="bg1">
                    <a:lumMod val="65000"/>
                  </a:schemeClr>
                </a:gs>
                <a:gs pos="87000">
                  <a:srgbClr val="EAEAEA"/>
                </a:gs>
                <a:gs pos="21000">
                  <a:srgbClr val="C2C2C2"/>
                </a:gs>
                <a:gs pos="17000">
                  <a:schemeClr val="bg1">
                    <a:lumMod val="75000"/>
                  </a:schemeClr>
                </a:gs>
              </a:gsLst>
              <a:lin ang="16200000" scaled="1"/>
              <a:tileRect/>
            </a:gra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85" name="Freeform 23"/>
            <p:cNvSpPr/>
            <p:nvPr/>
          </p:nvSpPr>
          <p:spPr bwMode="auto">
            <a:xfrm>
              <a:off x="2105211" y="3551717"/>
              <a:ext cx="1547813" cy="541337"/>
            </a:xfrm>
            <a:custGeom>
              <a:avLst/>
              <a:gdLst>
                <a:gd name="T0" fmla="*/ 2147483647 w 975"/>
                <a:gd name="T1" fmla="*/ 2147483647 h 341"/>
                <a:gd name="T2" fmla="*/ 0 w 975"/>
                <a:gd name="T3" fmla="*/ 2147483647 h 341"/>
                <a:gd name="T4" fmla="*/ 2147483647 w 975"/>
                <a:gd name="T5" fmla="*/ 0 h 341"/>
                <a:gd name="T6" fmla="*/ 2147483647 w 975"/>
                <a:gd name="T7" fmla="*/ 2147483647 h 341"/>
                <a:gd name="T8" fmla="*/ 2147483647 w 975"/>
                <a:gd name="T9" fmla="*/ 2147483647 h 3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5" h="341">
                  <a:moveTo>
                    <a:pt x="975" y="341"/>
                  </a:moveTo>
                  <a:lnTo>
                    <a:pt x="0" y="341"/>
                  </a:lnTo>
                  <a:lnTo>
                    <a:pt x="489" y="0"/>
                  </a:lnTo>
                  <a:lnTo>
                    <a:pt x="975" y="341"/>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568" name="TextBox 39"/>
            <p:cNvSpPr txBox="1">
              <a:spLocks noChangeArrowheads="1"/>
            </p:cNvSpPr>
            <p:nvPr/>
          </p:nvSpPr>
          <p:spPr bwMode="auto">
            <a:xfrm>
              <a:off x="2590765" y="3690305"/>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1">
                  <a:solidFill>
                    <a:schemeClr val="bg1"/>
                  </a:solidFill>
                  <a:latin typeface="Arial Unicode MS" panose="020B0604020202020204" pitchFamily="34" charset="-122"/>
                  <a:ea typeface="Arial Unicode MS" panose="020B0604020202020204" pitchFamily="34" charset="-122"/>
                </a:rPr>
                <a:t>54%</a:t>
              </a:r>
              <a:endParaRPr lang="zh-CN" altLang="en-US" sz="1600" b="1">
                <a:solidFill>
                  <a:schemeClr val="bg1"/>
                </a:solidFill>
                <a:latin typeface="Arial Unicode MS" panose="020B0604020202020204" pitchFamily="34" charset="-122"/>
                <a:ea typeface="Arial Unicode MS" panose="020B0604020202020204" pitchFamily="34" charset="-122"/>
              </a:endParaRPr>
            </a:p>
          </p:txBody>
        </p:sp>
      </p:grpSp>
      <p:grpSp>
        <p:nvGrpSpPr>
          <p:cNvPr id="22533" name="组合 86"/>
          <p:cNvGrpSpPr/>
          <p:nvPr/>
        </p:nvGrpSpPr>
        <p:grpSpPr bwMode="auto">
          <a:xfrm>
            <a:off x="3341688" y="1651000"/>
            <a:ext cx="1543050" cy="2257425"/>
            <a:chOff x="3341873" y="1835628"/>
            <a:chExt cx="1543050" cy="2257425"/>
          </a:xfrm>
        </p:grpSpPr>
        <p:sp>
          <p:nvSpPr>
            <p:cNvPr id="88" name="Freeform 18"/>
            <p:cNvSpPr/>
            <p:nvPr/>
          </p:nvSpPr>
          <p:spPr bwMode="auto">
            <a:xfrm>
              <a:off x="3341873" y="1835628"/>
              <a:ext cx="1543050" cy="2257425"/>
            </a:xfrm>
            <a:custGeom>
              <a:avLst/>
              <a:gdLst>
                <a:gd name="T0" fmla="*/ 2147483647 w 972"/>
                <a:gd name="T1" fmla="*/ 2147483647 h 1422"/>
                <a:gd name="T2" fmla="*/ 0 w 972"/>
                <a:gd name="T3" fmla="*/ 2147483647 h 1422"/>
                <a:gd name="T4" fmla="*/ 2147483647 w 972"/>
                <a:gd name="T5" fmla="*/ 0 h 1422"/>
                <a:gd name="T6" fmla="*/ 2147483647 w 972"/>
                <a:gd name="T7" fmla="*/ 2147483647 h 1422"/>
                <a:gd name="T8" fmla="*/ 2147483647 w 972"/>
                <a:gd name="T9" fmla="*/ 2147483647 h 14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2" h="1422">
                  <a:moveTo>
                    <a:pt x="972" y="1422"/>
                  </a:moveTo>
                  <a:lnTo>
                    <a:pt x="0" y="1422"/>
                  </a:lnTo>
                  <a:lnTo>
                    <a:pt x="486" y="0"/>
                  </a:lnTo>
                  <a:lnTo>
                    <a:pt x="972" y="142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9" name="Freeform 19"/>
            <p:cNvSpPr/>
            <p:nvPr/>
          </p:nvSpPr>
          <p:spPr bwMode="auto">
            <a:xfrm>
              <a:off x="3341873" y="1835628"/>
              <a:ext cx="771525" cy="2257425"/>
            </a:xfrm>
            <a:custGeom>
              <a:avLst/>
              <a:gdLst>
                <a:gd name="T0" fmla="*/ 486 w 486"/>
                <a:gd name="T1" fmla="*/ 1422 h 1422"/>
                <a:gd name="T2" fmla="*/ 0 w 486"/>
                <a:gd name="T3" fmla="*/ 1422 h 1422"/>
                <a:gd name="T4" fmla="*/ 486 w 486"/>
                <a:gd name="T5" fmla="*/ 0 h 1422"/>
                <a:gd name="T6" fmla="*/ 486 w 486"/>
                <a:gd name="T7" fmla="*/ 1422 h 1422"/>
                <a:gd name="T8" fmla="*/ 486 w 486"/>
                <a:gd name="T9" fmla="*/ 1422 h 1422"/>
              </a:gdLst>
              <a:ahLst/>
              <a:cxnLst>
                <a:cxn ang="0">
                  <a:pos x="T0" y="T1"/>
                </a:cxn>
                <a:cxn ang="0">
                  <a:pos x="T2" y="T3"/>
                </a:cxn>
                <a:cxn ang="0">
                  <a:pos x="T4" y="T5"/>
                </a:cxn>
                <a:cxn ang="0">
                  <a:pos x="T6" y="T7"/>
                </a:cxn>
                <a:cxn ang="0">
                  <a:pos x="T8" y="T9"/>
                </a:cxn>
              </a:cxnLst>
              <a:rect l="0" t="0" r="r" b="b"/>
              <a:pathLst>
                <a:path w="486" h="1422">
                  <a:moveTo>
                    <a:pt x="486" y="1422"/>
                  </a:moveTo>
                  <a:lnTo>
                    <a:pt x="0" y="1422"/>
                  </a:lnTo>
                  <a:lnTo>
                    <a:pt x="486" y="0"/>
                  </a:lnTo>
                  <a:lnTo>
                    <a:pt x="486" y="1422"/>
                  </a:lnTo>
                  <a:lnTo>
                    <a:pt x="486" y="1422"/>
                  </a:lnTo>
                  <a:close/>
                </a:path>
              </a:pathLst>
            </a:custGeom>
            <a:gradFill flip="none" rotWithShape="1">
              <a:gsLst>
                <a:gs pos="0">
                  <a:schemeClr val="bg1">
                    <a:lumMod val="65000"/>
                  </a:schemeClr>
                </a:gs>
                <a:gs pos="87000">
                  <a:srgbClr val="EAEAEA"/>
                </a:gs>
                <a:gs pos="21000">
                  <a:srgbClr val="C2C2C2"/>
                </a:gs>
                <a:gs pos="17000">
                  <a:schemeClr val="bg1">
                    <a:lumMod val="75000"/>
                  </a:schemeClr>
                </a:gs>
              </a:gsLst>
              <a:lin ang="16200000" scaled="1"/>
              <a:tileRect/>
            </a:gra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90" name="Freeform 20"/>
            <p:cNvSpPr/>
            <p:nvPr/>
          </p:nvSpPr>
          <p:spPr bwMode="auto">
            <a:xfrm>
              <a:off x="3341873" y="3312003"/>
              <a:ext cx="1543050" cy="781050"/>
            </a:xfrm>
            <a:custGeom>
              <a:avLst/>
              <a:gdLst>
                <a:gd name="T0" fmla="*/ 2147483647 w 972"/>
                <a:gd name="T1" fmla="*/ 2147483647 h 492"/>
                <a:gd name="T2" fmla="*/ 0 w 972"/>
                <a:gd name="T3" fmla="*/ 2147483647 h 492"/>
                <a:gd name="T4" fmla="*/ 2147483647 w 972"/>
                <a:gd name="T5" fmla="*/ 0 h 492"/>
                <a:gd name="T6" fmla="*/ 2147483647 w 972"/>
                <a:gd name="T7" fmla="*/ 2147483647 h 492"/>
                <a:gd name="T8" fmla="*/ 2147483647 w 972"/>
                <a:gd name="T9" fmla="*/ 2147483647 h 4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2" h="492">
                  <a:moveTo>
                    <a:pt x="972" y="492"/>
                  </a:moveTo>
                  <a:lnTo>
                    <a:pt x="0" y="492"/>
                  </a:lnTo>
                  <a:lnTo>
                    <a:pt x="486" y="0"/>
                  </a:lnTo>
                  <a:lnTo>
                    <a:pt x="972" y="49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564" name="TextBox 39"/>
            <p:cNvSpPr txBox="1">
              <a:spLocks noChangeArrowheads="1"/>
            </p:cNvSpPr>
            <p:nvPr/>
          </p:nvSpPr>
          <p:spPr bwMode="auto">
            <a:xfrm>
              <a:off x="3838740" y="3690305"/>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1">
                  <a:solidFill>
                    <a:schemeClr val="bg1"/>
                  </a:solidFill>
                  <a:latin typeface="Arial Unicode MS" panose="020B0604020202020204" pitchFamily="34" charset="-122"/>
                  <a:ea typeface="Arial Unicode MS" panose="020B0604020202020204" pitchFamily="34" charset="-122"/>
                </a:rPr>
                <a:t>78%</a:t>
              </a:r>
              <a:endParaRPr lang="zh-CN" altLang="en-US" sz="1600" b="1">
                <a:solidFill>
                  <a:schemeClr val="bg1"/>
                </a:solidFill>
                <a:latin typeface="Arial Unicode MS" panose="020B0604020202020204" pitchFamily="34" charset="-122"/>
                <a:ea typeface="Arial Unicode MS" panose="020B0604020202020204" pitchFamily="34" charset="-122"/>
              </a:endParaRPr>
            </a:p>
          </p:txBody>
        </p:sp>
      </p:grpSp>
      <p:grpSp>
        <p:nvGrpSpPr>
          <p:cNvPr id="22534" name="组合 91"/>
          <p:cNvGrpSpPr/>
          <p:nvPr/>
        </p:nvGrpSpPr>
        <p:grpSpPr bwMode="auto">
          <a:xfrm>
            <a:off x="4567238" y="1406525"/>
            <a:ext cx="1547812" cy="2501900"/>
            <a:chOff x="4567423" y="1591153"/>
            <a:chExt cx="1547813" cy="2501901"/>
          </a:xfrm>
        </p:grpSpPr>
        <p:sp>
          <p:nvSpPr>
            <p:cNvPr id="93" name="Freeform 15"/>
            <p:cNvSpPr/>
            <p:nvPr/>
          </p:nvSpPr>
          <p:spPr bwMode="auto">
            <a:xfrm>
              <a:off x="4567423" y="1591153"/>
              <a:ext cx="1547813" cy="2501901"/>
            </a:xfrm>
            <a:custGeom>
              <a:avLst/>
              <a:gdLst>
                <a:gd name="T0" fmla="*/ 975 w 975"/>
                <a:gd name="T1" fmla="*/ 1576 h 1576"/>
                <a:gd name="T2" fmla="*/ 0 w 975"/>
                <a:gd name="T3" fmla="*/ 1576 h 1576"/>
                <a:gd name="T4" fmla="*/ 489 w 975"/>
                <a:gd name="T5" fmla="*/ 0 h 1576"/>
                <a:gd name="T6" fmla="*/ 975 w 975"/>
                <a:gd name="T7" fmla="*/ 1576 h 1576"/>
                <a:gd name="T8" fmla="*/ 975 w 975"/>
                <a:gd name="T9" fmla="*/ 1576 h 1576"/>
              </a:gdLst>
              <a:ahLst/>
              <a:cxnLst>
                <a:cxn ang="0">
                  <a:pos x="T0" y="T1"/>
                </a:cxn>
                <a:cxn ang="0">
                  <a:pos x="T2" y="T3"/>
                </a:cxn>
                <a:cxn ang="0">
                  <a:pos x="T4" y="T5"/>
                </a:cxn>
                <a:cxn ang="0">
                  <a:pos x="T6" y="T7"/>
                </a:cxn>
                <a:cxn ang="0">
                  <a:pos x="T8" y="T9"/>
                </a:cxn>
              </a:cxnLst>
              <a:rect l="0" t="0" r="r" b="b"/>
              <a:pathLst>
                <a:path w="975" h="1576">
                  <a:moveTo>
                    <a:pt x="975" y="1576"/>
                  </a:moveTo>
                  <a:lnTo>
                    <a:pt x="0" y="1576"/>
                  </a:lnTo>
                  <a:lnTo>
                    <a:pt x="489" y="0"/>
                  </a:lnTo>
                  <a:lnTo>
                    <a:pt x="975" y="1576"/>
                  </a:lnTo>
                  <a:lnTo>
                    <a:pt x="975" y="1576"/>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94" name="Freeform 16"/>
            <p:cNvSpPr/>
            <p:nvPr/>
          </p:nvSpPr>
          <p:spPr bwMode="auto">
            <a:xfrm>
              <a:off x="4567423" y="1591153"/>
              <a:ext cx="776288" cy="2501901"/>
            </a:xfrm>
            <a:custGeom>
              <a:avLst/>
              <a:gdLst>
                <a:gd name="T0" fmla="*/ 489 w 489"/>
                <a:gd name="T1" fmla="*/ 1576 h 1576"/>
                <a:gd name="T2" fmla="*/ 0 w 489"/>
                <a:gd name="T3" fmla="*/ 1576 h 1576"/>
                <a:gd name="T4" fmla="*/ 489 w 489"/>
                <a:gd name="T5" fmla="*/ 0 h 1576"/>
                <a:gd name="T6" fmla="*/ 489 w 489"/>
                <a:gd name="T7" fmla="*/ 1576 h 1576"/>
                <a:gd name="T8" fmla="*/ 489 w 489"/>
                <a:gd name="T9" fmla="*/ 1576 h 1576"/>
              </a:gdLst>
              <a:ahLst/>
              <a:cxnLst>
                <a:cxn ang="0">
                  <a:pos x="T0" y="T1"/>
                </a:cxn>
                <a:cxn ang="0">
                  <a:pos x="T2" y="T3"/>
                </a:cxn>
                <a:cxn ang="0">
                  <a:pos x="T4" y="T5"/>
                </a:cxn>
                <a:cxn ang="0">
                  <a:pos x="T6" y="T7"/>
                </a:cxn>
                <a:cxn ang="0">
                  <a:pos x="T8" y="T9"/>
                </a:cxn>
              </a:cxnLst>
              <a:rect l="0" t="0" r="r" b="b"/>
              <a:pathLst>
                <a:path w="489" h="1576">
                  <a:moveTo>
                    <a:pt x="489" y="1576"/>
                  </a:moveTo>
                  <a:lnTo>
                    <a:pt x="0" y="1576"/>
                  </a:lnTo>
                  <a:lnTo>
                    <a:pt x="489" y="0"/>
                  </a:lnTo>
                  <a:lnTo>
                    <a:pt x="489" y="1576"/>
                  </a:lnTo>
                  <a:lnTo>
                    <a:pt x="489" y="1576"/>
                  </a:lnTo>
                  <a:close/>
                </a:path>
              </a:pathLst>
            </a:custGeom>
            <a:solidFill>
              <a:schemeClr val="bg1">
                <a:lumMod val="7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95" name="Freeform 17"/>
            <p:cNvSpPr/>
            <p:nvPr/>
          </p:nvSpPr>
          <p:spPr bwMode="auto">
            <a:xfrm>
              <a:off x="4567423" y="3224692"/>
              <a:ext cx="1547813" cy="868362"/>
            </a:xfrm>
            <a:custGeom>
              <a:avLst/>
              <a:gdLst>
                <a:gd name="T0" fmla="*/ 975 w 975"/>
                <a:gd name="T1" fmla="*/ 547 h 547"/>
                <a:gd name="T2" fmla="*/ 0 w 975"/>
                <a:gd name="T3" fmla="*/ 547 h 547"/>
                <a:gd name="T4" fmla="*/ 489 w 975"/>
                <a:gd name="T5" fmla="*/ 0 h 547"/>
                <a:gd name="T6" fmla="*/ 975 w 975"/>
                <a:gd name="T7" fmla="*/ 547 h 547"/>
                <a:gd name="T8" fmla="*/ 975 w 975"/>
                <a:gd name="T9" fmla="*/ 547 h 547"/>
              </a:gdLst>
              <a:ahLst/>
              <a:cxnLst>
                <a:cxn ang="0">
                  <a:pos x="T0" y="T1"/>
                </a:cxn>
                <a:cxn ang="0">
                  <a:pos x="T2" y="T3"/>
                </a:cxn>
                <a:cxn ang="0">
                  <a:pos x="T4" y="T5"/>
                </a:cxn>
                <a:cxn ang="0">
                  <a:pos x="T6" y="T7"/>
                </a:cxn>
                <a:cxn ang="0">
                  <a:pos x="T8" y="T9"/>
                </a:cxn>
              </a:cxnLst>
              <a:rect l="0" t="0" r="r" b="b"/>
              <a:pathLst>
                <a:path w="975" h="547">
                  <a:moveTo>
                    <a:pt x="975" y="547"/>
                  </a:moveTo>
                  <a:lnTo>
                    <a:pt x="0" y="547"/>
                  </a:lnTo>
                  <a:lnTo>
                    <a:pt x="489" y="0"/>
                  </a:lnTo>
                  <a:lnTo>
                    <a:pt x="975" y="547"/>
                  </a:lnTo>
                  <a:lnTo>
                    <a:pt x="975" y="547"/>
                  </a:ln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2560" name="TextBox 39"/>
            <p:cNvSpPr txBox="1">
              <a:spLocks noChangeArrowheads="1"/>
            </p:cNvSpPr>
            <p:nvPr/>
          </p:nvSpPr>
          <p:spPr bwMode="auto">
            <a:xfrm>
              <a:off x="5066671" y="3690305"/>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1">
                  <a:solidFill>
                    <a:schemeClr val="bg1"/>
                  </a:solidFill>
                  <a:latin typeface="Arial Unicode MS" panose="020B0604020202020204" pitchFamily="34" charset="-122"/>
                  <a:ea typeface="Arial Unicode MS" panose="020B0604020202020204" pitchFamily="34" charset="-122"/>
                </a:rPr>
                <a:t>85%</a:t>
              </a:r>
              <a:endParaRPr lang="zh-CN" altLang="en-US" sz="1600" b="1">
                <a:solidFill>
                  <a:schemeClr val="bg1"/>
                </a:solidFill>
                <a:latin typeface="Arial Unicode MS" panose="020B0604020202020204" pitchFamily="34" charset="-122"/>
                <a:ea typeface="Arial Unicode MS" panose="020B0604020202020204" pitchFamily="34" charset="-122"/>
              </a:endParaRPr>
            </a:p>
          </p:txBody>
        </p:sp>
      </p:grpSp>
      <p:grpSp>
        <p:nvGrpSpPr>
          <p:cNvPr id="22535" name="组合 96"/>
          <p:cNvGrpSpPr/>
          <p:nvPr/>
        </p:nvGrpSpPr>
        <p:grpSpPr bwMode="auto">
          <a:xfrm>
            <a:off x="5799138" y="1973263"/>
            <a:ext cx="1547812" cy="1935162"/>
            <a:chOff x="5799323" y="2157891"/>
            <a:chExt cx="1547813" cy="1935163"/>
          </a:xfrm>
        </p:grpSpPr>
        <p:sp>
          <p:nvSpPr>
            <p:cNvPr id="22553" name="Freeform 12"/>
            <p:cNvSpPr/>
            <p:nvPr/>
          </p:nvSpPr>
          <p:spPr bwMode="auto">
            <a:xfrm>
              <a:off x="5799323" y="2157891"/>
              <a:ext cx="1547813" cy="1935163"/>
            </a:xfrm>
            <a:custGeom>
              <a:avLst/>
              <a:gdLst>
                <a:gd name="T0" fmla="*/ 2147483646 w 975"/>
                <a:gd name="T1" fmla="*/ 2147483646 h 1219"/>
                <a:gd name="T2" fmla="*/ 0 w 975"/>
                <a:gd name="T3" fmla="*/ 2147483646 h 1219"/>
                <a:gd name="T4" fmla="*/ 2147483646 w 975"/>
                <a:gd name="T5" fmla="*/ 0 h 1219"/>
                <a:gd name="T6" fmla="*/ 2147483646 w 975"/>
                <a:gd name="T7" fmla="*/ 2147483646 h 1219"/>
                <a:gd name="T8" fmla="*/ 2147483646 w 975"/>
                <a:gd name="T9" fmla="*/ 2147483646 h 1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5" h="1219">
                  <a:moveTo>
                    <a:pt x="975" y="1219"/>
                  </a:moveTo>
                  <a:lnTo>
                    <a:pt x="0" y="1219"/>
                  </a:lnTo>
                  <a:lnTo>
                    <a:pt x="486" y="0"/>
                  </a:lnTo>
                  <a:lnTo>
                    <a:pt x="975" y="1219"/>
                  </a:lnTo>
                  <a:close/>
                </a:path>
              </a:pathLst>
            </a:custGeom>
            <a:solidFill>
              <a:srgbClr val="4B57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9" name="Freeform 13"/>
            <p:cNvSpPr/>
            <p:nvPr/>
          </p:nvSpPr>
          <p:spPr bwMode="auto">
            <a:xfrm>
              <a:off x="5799323" y="2157891"/>
              <a:ext cx="771525" cy="1935163"/>
            </a:xfrm>
            <a:custGeom>
              <a:avLst/>
              <a:gdLst>
                <a:gd name="T0" fmla="*/ 2147483647 w 486"/>
                <a:gd name="T1" fmla="*/ 2147483647 h 1219"/>
                <a:gd name="T2" fmla="*/ 0 w 486"/>
                <a:gd name="T3" fmla="*/ 2147483647 h 1219"/>
                <a:gd name="T4" fmla="*/ 2147483647 w 486"/>
                <a:gd name="T5" fmla="*/ 0 h 1219"/>
                <a:gd name="T6" fmla="*/ 2147483647 w 486"/>
                <a:gd name="T7" fmla="*/ 2147483647 h 1219"/>
                <a:gd name="T8" fmla="*/ 2147483647 w 486"/>
                <a:gd name="T9" fmla="*/ 2147483647 h 1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6" h="1219">
                  <a:moveTo>
                    <a:pt x="486" y="1219"/>
                  </a:moveTo>
                  <a:lnTo>
                    <a:pt x="0" y="1219"/>
                  </a:lnTo>
                  <a:lnTo>
                    <a:pt x="486" y="0"/>
                  </a:lnTo>
                  <a:lnTo>
                    <a:pt x="486" y="1219"/>
                  </a:lnTo>
                  <a:close/>
                </a:path>
              </a:pathLst>
            </a:custGeom>
            <a:gradFill flip="none" rotWithShape="1">
              <a:gsLst>
                <a:gs pos="0">
                  <a:schemeClr val="bg1">
                    <a:lumMod val="65000"/>
                  </a:schemeClr>
                </a:gs>
                <a:gs pos="87000">
                  <a:srgbClr val="EAEAEA"/>
                </a:gs>
                <a:gs pos="21000">
                  <a:srgbClr val="C2C2C2"/>
                </a:gs>
                <a:gs pos="17000">
                  <a:schemeClr val="bg1">
                    <a:lumMod val="75000"/>
                  </a:schemeClr>
                </a:gs>
              </a:gsLst>
              <a:lin ang="16200000" scaled="1"/>
              <a:tileRect/>
            </a:gra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2555" name="Freeform 14"/>
            <p:cNvSpPr/>
            <p:nvPr/>
          </p:nvSpPr>
          <p:spPr bwMode="auto">
            <a:xfrm>
              <a:off x="5799323" y="3418366"/>
              <a:ext cx="1547813" cy="674688"/>
            </a:xfrm>
            <a:custGeom>
              <a:avLst/>
              <a:gdLst>
                <a:gd name="T0" fmla="*/ 2147483646 w 975"/>
                <a:gd name="T1" fmla="*/ 2147483646 h 425"/>
                <a:gd name="T2" fmla="*/ 0 w 975"/>
                <a:gd name="T3" fmla="*/ 2147483646 h 425"/>
                <a:gd name="T4" fmla="*/ 2147483646 w 975"/>
                <a:gd name="T5" fmla="*/ 0 h 425"/>
                <a:gd name="T6" fmla="*/ 2147483646 w 975"/>
                <a:gd name="T7" fmla="*/ 2147483646 h 425"/>
                <a:gd name="T8" fmla="*/ 2147483646 w 975"/>
                <a:gd name="T9" fmla="*/ 2147483646 h 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5" h="425">
                  <a:moveTo>
                    <a:pt x="975" y="425"/>
                  </a:moveTo>
                  <a:lnTo>
                    <a:pt x="0" y="425"/>
                  </a:lnTo>
                  <a:lnTo>
                    <a:pt x="486" y="0"/>
                  </a:lnTo>
                  <a:lnTo>
                    <a:pt x="975" y="425"/>
                  </a:lnTo>
                  <a:close/>
                </a:path>
              </a:pathLst>
            </a:custGeom>
            <a:solidFill>
              <a:srgbClr val="7579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56" name="TextBox 39"/>
            <p:cNvSpPr txBox="1">
              <a:spLocks noChangeArrowheads="1"/>
            </p:cNvSpPr>
            <p:nvPr/>
          </p:nvSpPr>
          <p:spPr bwMode="auto">
            <a:xfrm>
              <a:off x="6298571" y="3690305"/>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1">
                  <a:solidFill>
                    <a:schemeClr val="bg1"/>
                  </a:solidFill>
                  <a:latin typeface="Arial Unicode MS" panose="020B0604020202020204" pitchFamily="34" charset="-122"/>
                  <a:ea typeface="Arial Unicode MS" panose="020B0604020202020204" pitchFamily="34" charset="-122"/>
                </a:rPr>
                <a:t>67%</a:t>
              </a:r>
              <a:endParaRPr lang="zh-CN" altLang="en-US" sz="1600" b="1">
                <a:solidFill>
                  <a:schemeClr val="bg1"/>
                </a:solidFill>
                <a:latin typeface="Arial Unicode MS" panose="020B0604020202020204" pitchFamily="34" charset="-122"/>
                <a:ea typeface="Arial Unicode MS" panose="020B0604020202020204" pitchFamily="34" charset="-122"/>
              </a:endParaRPr>
            </a:p>
          </p:txBody>
        </p:sp>
      </p:grpSp>
      <p:grpSp>
        <p:nvGrpSpPr>
          <p:cNvPr id="22536" name="组合 101"/>
          <p:cNvGrpSpPr/>
          <p:nvPr/>
        </p:nvGrpSpPr>
        <p:grpSpPr bwMode="auto">
          <a:xfrm>
            <a:off x="2422525" y="2024063"/>
            <a:ext cx="914400" cy="301625"/>
            <a:chOff x="2422711" y="2208691"/>
            <a:chExt cx="914400" cy="301625"/>
          </a:xfrm>
        </p:grpSpPr>
        <p:sp>
          <p:nvSpPr>
            <p:cNvPr id="103" name="Freeform 37"/>
            <p:cNvSpPr/>
            <p:nvPr/>
          </p:nvSpPr>
          <p:spPr bwMode="auto">
            <a:xfrm>
              <a:off x="2422711" y="2208691"/>
              <a:ext cx="914400" cy="301625"/>
            </a:xfrm>
            <a:custGeom>
              <a:avLst/>
              <a:gdLst>
                <a:gd name="T0" fmla="*/ 2147483647 w 179"/>
                <a:gd name="T1" fmla="*/ 0 h 59"/>
                <a:gd name="T2" fmla="*/ 2147483647 w 179"/>
                <a:gd name="T3" fmla="*/ 0 h 59"/>
                <a:gd name="T4" fmla="*/ 2147483647 w 179"/>
                <a:gd name="T5" fmla="*/ 2147483647 h 59"/>
                <a:gd name="T6" fmla="*/ 2147483647 w 179"/>
                <a:gd name="T7" fmla="*/ 2147483647 h 59"/>
                <a:gd name="T8" fmla="*/ 2147483647 w 179"/>
                <a:gd name="T9" fmla="*/ 2147483647 h 59"/>
                <a:gd name="T10" fmla="*/ 2147483647 w 179"/>
                <a:gd name="T11" fmla="*/ 2147483647 h 59"/>
                <a:gd name="T12" fmla="*/ 0 w 179"/>
                <a:gd name="T13" fmla="*/ 2147483647 h 59"/>
                <a:gd name="T14" fmla="*/ 0 w 179"/>
                <a:gd name="T15" fmla="*/ 2147483647 h 59"/>
                <a:gd name="T16" fmla="*/ 2147483647 w 179"/>
                <a:gd name="T17" fmla="*/ 0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59">
                  <a:moveTo>
                    <a:pt x="21" y="0"/>
                  </a:moveTo>
                  <a:cubicBezTo>
                    <a:pt x="158" y="0"/>
                    <a:pt x="158" y="0"/>
                    <a:pt x="158" y="0"/>
                  </a:cubicBezTo>
                  <a:cubicBezTo>
                    <a:pt x="170" y="0"/>
                    <a:pt x="179" y="10"/>
                    <a:pt x="179" y="21"/>
                  </a:cubicBezTo>
                  <a:cubicBezTo>
                    <a:pt x="179" y="37"/>
                    <a:pt x="179" y="37"/>
                    <a:pt x="179" y="37"/>
                  </a:cubicBezTo>
                  <a:cubicBezTo>
                    <a:pt x="179" y="49"/>
                    <a:pt x="170" y="59"/>
                    <a:pt x="158" y="59"/>
                  </a:cubicBezTo>
                  <a:cubicBezTo>
                    <a:pt x="21" y="59"/>
                    <a:pt x="21" y="59"/>
                    <a:pt x="21" y="59"/>
                  </a:cubicBezTo>
                  <a:cubicBezTo>
                    <a:pt x="9" y="59"/>
                    <a:pt x="0" y="49"/>
                    <a:pt x="0" y="37"/>
                  </a:cubicBezTo>
                  <a:cubicBezTo>
                    <a:pt x="0" y="21"/>
                    <a:pt x="0" y="21"/>
                    <a:pt x="0" y="21"/>
                  </a:cubicBezTo>
                  <a:cubicBezTo>
                    <a:pt x="0" y="10"/>
                    <a:pt x="9" y="0"/>
                    <a:pt x="21"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 name="Freeform 38"/>
            <p:cNvSpPr/>
            <p:nvPr/>
          </p:nvSpPr>
          <p:spPr bwMode="auto">
            <a:xfrm>
              <a:off x="2457636" y="2249966"/>
              <a:ext cx="842963" cy="219075"/>
            </a:xfrm>
            <a:custGeom>
              <a:avLst/>
              <a:gdLst>
                <a:gd name="T0" fmla="*/ 2147483647 w 165"/>
                <a:gd name="T1" fmla="*/ 0 h 43"/>
                <a:gd name="T2" fmla="*/ 2147483647 w 165"/>
                <a:gd name="T3" fmla="*/ 0 h 43"/>
                <a:gd name="T4" fmla="*/ 2147483647 w 165"/>
                <a:gd name="T5" fmla="*/ 2147483647 h 43"/>
                <a:gd name="T6" fmla="*/ 2147483647 w 165"/>
                <a:gd name="T7" fmla="*/ 2147483647 h 43"/>
                <a:gd name="T8" fmla="*/ 2147483647 w 165"/>
                <a:gd name="T9" fmla="*/ 2147483647 h 43"/>
                <a:gd name="T10" fmla="*/ 2147483647 w 165"/>
                <a:gd name="T11" fmla="*/ 2147483647 h 43"/>
                <a:gd name="T12" fmla="*/ 0 w 165"/>
                <a:gd name="T13" fmla="*/ 2147483647 h 43"/>
                <a:gd name="T14" fmla="*/ 0 w 165"/>
                <a:gd name="T15" fmla="*/ 2147483647 h 43"/>
                <a:gd name="T16" fmla="*/ 2147483647 w 165"/>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5" h="43">
                  <a:moveTo>
                    <a:pt x="14" y="0"/>
                  </a:moveTo>
                  <a:cubicBezTo>
                    <a:pt x="151" y="0"/>
                    <a:pt x="151" y="0"/>
                    <a:pt x="151" y="0"/>
                  </a:cubicBezTo>
                  <a:cubicBezTo>
                    <a:pt x="159" y="0"/>
                    <a:pt x="165" y="6"/>
                    <a:pt x="165" y="13"/>
                  </a:cubicBezTo>
                  <a:cubicBezTo>
                    <a:pt x="165" y="29"/>
                    <a:pt x="165" y="29"/>
                    <a:pt x="165" y="29"/>
                  </a:cubicBezTo>
                  <a:cubicBezTo>
                    <a:pt x="165" y="37"/>
                    <a:pt x="159" y="43"/>
                    <a:pt x="151" y="43"/>
                  </a:cubicBezTo>
                  <a:cubicBezTo>
                    <a:pt x="14" y="43"/>
                    <a:pt x="14" y="43"/>
                    <a:pt x="14" y="43"/>
                  </a:cubicBezTo>
                  <a:cubicBezTo>
                    <a:pt x="6" y="43"/>
                    <a:pt x="0" y="37"/>
                    <a:pt x="0" y="29"/>
                  </a:cubicBezTo>
                  <a:cubicBezTo>
                    <a:pt x="0" y="13"/>
                    <a:pt x="0" y="13"/>
                    <a:pt x="0" y="13"/>
                  </a:cubicBezTo>
                  <a:cubicBezTo>
                    <a:pt x="0" y="6"/>
                    <a:pt x="6" y="0"/>
                    <a:pt x="14" y="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552" name="TextBox 39"/>
            <p:cNvSpPr txBox="1">
              <a:spLocks noChangeArrowheads="1"/>
            </p:cNvSpPr>
            <p:nvPr/>
          </p:nvSpPr>
          <p:spPr bwMode="auto">
            <a:xfrm>
              <a:off x="2490159" y="2221218"/>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b="1">
                  <a:solidFill>
                    <a:schemeClr val="bg1"/>
                  </a:solidFill>
                  <a:latin typeface="Arial Unicode MS" panose="020B0604020202020204" pitchFamily="34" charset="-122"/>
                  <a:ea typeface="Arial Unicode MS" panose="020B0604020202020204" pitchFamily="34" charset="-122"/>
                </a:rPr>
                <a:t>添加内容</a:t>
              </a:r>
              <a:endParaRPr lang="zh-CN" altLang="en-US" sz="1100" b="1">
                <a:solidFill>
                  <a:schemeClr val="bg1"/>
                </a:solidFill>
                <a:latin typeface="Arial Unicode MS" panose="020B0604020202020204" pitchFamily="34" charset="-122"/>
                <a:ea typeface="Arial Unicode MS" panose="020B0604020202020204" pitchFamily="34" charset="-122"/>
              </a:endParaRPr>
            </a:p>
          </p:txBody>
        </p:sp>
      </p:grpSp>
      <p:grpSp>
        <p:nvGrpSpPr>
          <p:cNvPr id="22537" name="组合 105"/>
          <p:cNvGrpSpPr/>
          <p:nvPr/>
        </p:nvGrpSpPr>
        <p:grpSpPr bwMode="auto">
          <a:xfrm>
            <a:off x="3652838" y="1323975"/>
            <a:ext cx="919162" cy="301625"/>
            <a:chOff x="3653023" y="1508603"/>
            <a:chExt cx="919163" cy="301625"/>
          </a:xfrm>
        </p:grpSpPr>
        <p:sp>
          <p:nvSpPr>
            <p:cNvPr id="107" name="Freeform 34"/>
            <p:cNvSpPr/>
            <p:nvPr/>
          </p:nvSpPr>
          <p:spPr bwMode="auto">
            <a:xfrm>
              <a:off x="3653023" y="1508603"/>
              <a:ext cx="919163" cy="301625"/>
            </a:xfrm>
            <a:custGeom>
              <a:avLst/>
              <a:gdLst>
                <a:gd name="T0" fmla="*/ 2147483647 w 180"/>
                <a:gd name="T1" fmla="*/ 0 h 59"/>
                <a:gd name="T2" fmla="*/ 2147483647 w 180"/>
                <a:gd name="T3" fmla="*/ 0 h 59"/>
                <a:gd name="T4" fmla="*/ 2147483647 w 180"/>
                <a:gd name="T5" fmla="*/ 2147483647 h 59"/>
                <a:gd name="T6" fmla="*/ 2147483647 w 180"/>
                <a:gd name="T7" fmla="*/ 2147483647 h 59"/>
                <a:gd name="T8" fmla="*/ 2147483647 w 180"/>
                <a:gd name="T9" fmla="*/ 2147483647 h 59"/>
                <a:gd name="T10" fmla="*/ 2147483647 w 180"/>
                <a:gd name="T11" fmla="*/ 2147483647 h 59"/>
                <a:gd name="T12" fmla="*/ 0 w 180"/>
                <a:gd name="T13" fmla="*/ 2147483647 h 59"/>
                <a:gd name="T14" fmla="*/ 0 w 180"/>
                <a:gd name="T15" fmla="*/ 2147483647 h 59"/>
                <a:gd name="T16" fmla="*/ 2147483647 w 180"/>
                <a:gd name="T17" fmla="*/ 0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0" h="59">
                  <a:moveTo>
                    <a:pt x="21" y="0"/>
                  </a:moveTo>
                  <a:cubicBezTo>
                    <a:pt x="159" y="0"/>
                    <a:pt x="159" y="0"/>
                    <a:pt x="159" y="0"/>
                  </a:cubicBezTo>
                  <a:cubicBezTo>
                    <a:pt x="170" y="0"/>
                    <a:pt x="180" y="10"/>
                    <a:pt x="180" y="22"/>
                  </a:cubicBezTo>
                  <a:cubicBezTo>
                    <a:pt x="180" y="38"/>
                    <a:pt x="180" y="38"/>
                    <a:pt x="180" y="38"/>
                  </a:cubicBezTo>
                  <a:cubicBezTo>
                    <a:pt x="180" y="50"/>
                    <a:pt x="170" y="59"/>
                    <a:pt x="159" y="59"/>
                  </a:cubicBezTo>
                  <a:cubicBezTo>
                    <a:pt x="21" y="59"/>
                    <a:pt x="21" y="59"/>
                    <a:pt x="21" y="59"/>
                  </a:cubicBezTo>
                  <a:cubicBezTo>
                    <a:pt x="10" y="59"/>
                    <a:pt x="0" y="50"/>
                    <a:pt x="0" y="38"/>
                  </a:cubicBezTo>
                  <a:cubicBezTo>
                    <a:pt x="0" y="22"/>
                    <a:pt x="0" y="22"/>
                    <a:pt x="0" y="22"/>
                  </a:cubicBezTo>
                  <a:cubicBezTo>
                    <a:pt x="0" y="10"/>
                    <a:pt x="10" y="0"/>
                    <a:pt x="21"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8" name="Freeform 35"/>
            <p:cNvSpPr/>
            <p:nvPr/>
          </p:nvSpPr>
          <p:spPr bwMode="auto">
            <a:xfrm>
              <a:off x="3694298" y="1549878"/>
              <a:ext cx="838201" cy="225425"/>
            </a:xfrm>
            <a:custGeom>
              <a:avLst/>
              <a:gdLst>
                <a:gd name="T0" fmla="*/ 2147483647 w 164"/>
                <a:gd name="T1" fmla="*/ 0 h 44"/>
                <a:gd name="T2" fmla="*/ 2147483647 w 164"/>
                <a:gd name="T3" fmla="*/ 0 h 44"/>
                <a:gd name="T4" fmla="*/ 2147483647 w 164"/>
                <a:gd name="T5" fmla="*/ 2147483647 h 44"/>
                <a:gd name="T6" fmla="*/ 2147483647 w 164"/>
                <a:gd name="T7" fmla="*/ 2147483647 h 44"/>
                <a:gd name="T8" fmla="*/ 2147483647 w 164"/>
                <a:gd name="T9" fmla="*/ 2147483647 h 44"/>
                <a:gd name="T10" fmla="*/ 2147483647 w 164"/>
                <a:gd name="T11" fmla="*/ 2147483647 h 44"/>
                <a:gd name="T12" fmla="*/ 0 w 164"/>
                <a:gd name="T13" fmla="*/ 2147483647 h 44"/>
                <a:gd name="T14" fmla="*/ 0 w 164"/>
                <a:gd name="T15" fmla="*/ 2147483647 h 44"/>
                <a:gd name="T16" fmla="*/ 2147483647 w 164"/>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44">
                  <a:moveTo>
                    <a:pt x="13" y="0"/>
                  </a:moveTo>
                  <a:cubicBezTo>
                    <a:pt x="151" y="0"/>
                    <a:pt x="151" y="0"/>
                    <a:pt x="151" y="0"/>
                  </a:cubicBezTo>
                  <a:cubicBezTo>
                    <a:pt x="158" y="0"/>
                    <a:pt x="164" y="6"/>
                    <a:pt x="164" y="14"/>
                  </a:cubicBezTo>
                  <a:cubicBezTo>
                    <a:pt x="164" y="30"/>
                    <a:pt x="164" y="30"/>
                    <a:pt x="164" y="30"/>
                  </a:cubicBezTo>
                  <a:cubicBezTo>
                    <a:pt x="164" y="37"/>
                    <a:pt x="158" y="44"/>
                    <a:pt x="151" y="44"/>
                  </a:cubicBezTo>
                  <a:cubicBezTo>
                    <a:pt x="13" y="44"/>
                    <a:pt x="13" y="44"/>
                    <a:pt x="13" y="44"/>
                  </a:cubicBezTo>
                  <a:cubicBezTo>
                    <a:pt x="6" y="44"/>
                    <a:pt x="0" y="37"/>
                    <a:pt x="0" y="30"/>
                  </a:cubicBezTo>
                  <a:cubicBezTo>
                    <a:pt x="0" y="14"/>
                    <a:pt x="0" y="14"/>
                    <a:pt x="0" y="14"/>
                  </a:cubicBezTo>
                  <a:cubicBezTo>
                    <a:pt x="0" y="6"/>
                    <a:pt x="6" y="0"/>
                    <a:pt x="13" y="0"/>
                  </a:cubicBez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2549" name="TextBox 39"/>
            <p:cNvSpPr txBox="1">
              <a:spLocks noChangeArrowheads="1"/>
            </p:cNvSpPr>
            <p:nvPr/>
          </p:nvSpPr>
          <p:spPr bwMode="auto">
            <a:xfrm>
              <a:off x="3747459" y="1537958"/>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b="1">
                  <a:solidFill>
                    <a:schemeClr val="bg1"/>
                  </a:solidFill>
                  <a:latin typeface="Arial Unicode MS" panose="020B0604020202020204" pitchFamily="34" charset="-122"/>
                  <a:ea typeface="Arial Unicode MS" panose="020B0604020202020204" pitchFamily="34" charset="-122"/>
                </a:rPr>
                <a:t>添加内容</a:t>
              </a:r>
              <a:endParaRPr lang="zh-CN" altLang="en-US" sz="1100" b="1">
                <a:solidFill>
                  <a:schemeClr val="bg1"/>
                </a:solidFill>
                <a:latin typeface="Arial Unicode MS" panose="020B0604020202020204" pitchFamily="34" charset="-122"/>
                <a:ea typeface="Arial Unicode MS" panose="020B0604020202020204" pitchFamily="34" charset="-122"/>
              </a:endParaRPr>
            </a:p>
          </p:txBody>
        </p:sp>
      </p:grpSp>
      <p:grpSp>
        <p:nvGrpSpPr>
          <p:cNvPr id="22538" name="组合 109"/>
          <p:cNvGrpSpPr/>
          <p:nvPr/>
        </p:nvGrpSpPr>
        <p:grpSpPr bwMode="auto">
          <a:xfrm>
            <a:off x="4884738" y="1089025"/>
            <a:ext cx="914400" cy="296863"/>
            <a:chOff x="4884923" y="1273653"/>
            <a:chExt cx="914400" cy="296863"/>
          </a:xfrm>
        </p:grpSpPr>
        <p:sp>
          <p:nvSpPr>
            <p:cNvPr id="111" name="Freeform 28"/>
            <p:cNvSpPr/>
            <p:nvPr/>
          </p:nvSpPr>
          <p:spPr bwMode="auto">
            <a:xfrm>
              <a:off x="4884923" y="1273653"/>
              <a:ext cx="914400" cy="296863"/>
            </a:xfrm>
            <a:custGeom>
              <a:avLst/>
              <a:gdLst>
                <a:gd name="T0" fmla="*/ 21 w 179"/>
                <a:gd name="T1" fmla="*/ 0 h 58"/>
                <a:gd name="T2" fmla="*/ 158 w 179"/>
                <a:gd name="T3" fmla="*/ 0 h 58"/>
                <a:gd name="T4" fmla="*/ 179 w 179"/>
                <a:gd name="T5" fmla="*/ 21 h 58"/>
                <a:gd name="T6" fmla="*/ 179 w 179"/>
                <a:gd name="T7" fmla="*/ 37 h 58"/>
                <a:gd name="T8" fmla="*/ 158 w 179"/>
                <a:gd name="T9" fmla="*/ 58 h 58"/>
                <a:gd name="T10" fmla="*/ 21 w 179"/>
                <a:gd name="T11" fmla="*/ 58 h 58"/>
                <a:gd name="T12" fmla="*/ 0 w 179"/>
                <a:gd name="T13" fmla="*/ 37 h 58"/>
                <a:gd name="T14" fmla="*/ 0 w 179"/>
                <a:gd name="T15" fmla="*/ 21 h 58"/>
                <a:gd name="T16" fmla="*/ 21 w 179"/>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21" y="0"/>
                  </a:moveTo>
                  <a:cubicBezTo>
                    <a:pt x="158" y="0"/>
                    <a:pt x="158" y="0"/>
                    <a:pt x="158" y="0"/>
                  </a:cubicBezTo>
                  <a:cubicBezTo>
                    <a:pt x="170" y="0"/>
                    <a:pt x="179" y="9"/>
                    <a:pt x="179" y="21"/>
                  </a:cubicBezTo>
                  <a:cubicBezTo>
                    <a:pt x="179" y="37"/>
                    <a:pt x="179" y="37"/>
                    <a:pt x="179" y="37"/>
                  </a:cubicBezTo>
                  <a:cubicBezTo>
                    <a:pt x="179" y="49"/>
                    <a:pt x="170" y="58"/>
                    <a:pt x="158" y="58"/>
                  </a:cubicBezTo>
                  <a:cubicBezTo>
                    <a:pt x="21" y="58"/>
                    <a:pt x="21" y="58"/>
                    <a:pt x="21" y="58"/>
                  </a:cubicBezTo>
                  <a:cubicBezTo>
                    <a:pt x="9" y="58"/>
                    <a:pt x="0" y="49"/>
                    <a:pt x="0" y="37"/>
                  </a:cubicBezTo>
                  <a:cubicBezTo>
                    <a:pt x="0" y="21"/>
                    <a:pt x="0" y="21"/>
                    <a:pt x="0" y="21"/>
                  </a:cubicBezTo>
                  <a:cubicBezTo>
                    <a:pt x="0" y="9"/>
                    <a:pt x="9" y="0"/>
                    <a:pt x="21" y="0"/>
                  </a:cubicBezTo>
                  <a:close/>
                </a:path>
              </a:pathLst>
            </a:custGeom>
            <a:solidFill>
              <a:schemeClr val="bg1">
                <a:lumMod val="7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12" name="Freeform 29"/>
            <p:cNvSpPr/>
            <p:nvPr/>
          </p:nvSpPr>
          <p:spPr bwMode="auto">
            <a:xfrm>
              <a:off x="4919848" y="1310166"/>
              <a:ext cx="842962" cy="223837"/>
            </a:xfrm>
            <a:custGeom>
              <a:avLst/>
              <a:gdLst>
                <a:gd name="T0" fmla="*/ 14 w 165"/>
                <a:gd name="T1" fmla="*/ 0 h 44"/>
                <a:gd name="T2" fmla="*/ 151 w 165"/>
                <a:gd name="T3" fmla="*/ 0 h 44"/>
                <a:gd name="T4" fmla="*/ 165 w 165"/>
                <a:gd name="T5" fmla="*/ 14 h 44"/>
                <a:gd name="T6" fmla="*/ 165 w 165"/>
                <a:gd name="T7" fmla="*/ 30 h 44"/>
                <a:gd name="T8" fmla="*/ 151 w 165"/>
                <a:gd name="T9" fmla="*/ 44 h 44"/>
                <a:gd name="T10" fmla="*/ 14 w 165"/>
                <a:gd name="T11" fmla="*/ 44 h 44"/>
                <a:gd name="T12" fmla="*/ 0 w 165"/>
                <a:gd name="T13" fmla="*/ 30 h 44"/>
                <a:gd name="T14" fmla="*/ 0 w 165"/>
                <a:gd name="T15" fmla="*/ 14 h 44"/>
                <a:gd name="T16" fmla="*/ 14 w 16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44">
                  <a:moveTo>
                    <a:pt x="14" y="0"/>
                  </a:moveTo>
                  <a:cubicBezTo>
                    <a:pt x="151" y="0"/>
                    <a:pt x="151" y="0"/>
                    <a:pt x="151" y="0"/>
                  </a:cubicBezTo>
                  <a:cubicBezTo>
                    <a:pt x="159" y="0"/>
                    <a:pt x="165" y="6"/>
                    <a:pt x="165" y="14"/>
                  </a:cubicBezTo>
                  <a:cubicBezTo>
                    <a:pt x="165" y="30"/>
                    <a:pt x="165" y="30"/>
                    <a:pt x="165" y="30"/>
                  </a:cubicBezTo>
                  <a:cubicBezTo>
                    <a:pt x="165" y="38"/>
                    <a:pt x="159" y="44"/>
                    <a:pt x="151" y="44"/>
                  </a:cubicBezTo>
                  <a:cubicBezTo>
                    <a:pt x="14" y="44"/>
                    <a:pt x="14" y="44"/>
                    <a:pt x="14" y="44"/>
                  </a:cubicBezTo>
                  <a:cubicBezTo>
                    <a:pt x="6" y="44"/>
                    <a:pt x="0" y="38"/>
                    <a:pt x="0" y="30"/>
                  </a:cubicBezTo>
                  <a:cubicBezTo>
                    <a:pt x="0" y="14"/>
                    <a:pt x="0" y="14"/>
                    <a:pt x="0" y="14"/>
                  </a:cubicBezTo>
                  <a:cubicBezTo>
                    <a:pt x="0" y="6"/>
                    <a:pt x="6" y="0"/>
                    <a:pt x="14" y="0"/>
                  </a:cubicBezTo>
                  <a:close/>
                </a:path>
              </a:pathLst>
            </a:cu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2546" name="TextBox 39"/>
            <p:cNvSpPr txBox="1">
              <a:spLocks noChangeArrowheads="1"/>
            </p:cNvSpPr>
            <p:nvPr/>
          </p:nvSpPr>
          <p:spPr bwMode="auto">
            <a:xfrm>
              <a:off x="4966867" y="1305903"/>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b="1">
                  <a:solidFill>
                    <a:schemeClr val="bg1"/>
                  </a:solidFill>
                  <a:latin typeface="Arial Unicode MS" panose="020B0604020202020204" pitchFamily="34" charset="-122"/>
                  <a:ea typeface="Arial Unicode MS" panose="020B0604020202020204" pitchFamily="34" charset="-122"/>
                </a:rPr>
                <a:t>添加内容</a:t>
              </a:r>
              <a:endParaRPr lang="zh-CN" altLang="en-US" sz="1100" b="1">
                <a:solidFill>
                  <a:schemeClr val="bg1"/>
                </a:solidFill>
                <a:latin typeface="Arial Unicode MS" panose="020B0604020202020204" pitchFamily="34" charset="-122"/>
                <a:ea typeface="Arial Unicode MS" panose="020B0604020202020204" pitchFamily="34" charset="-122"/>
              </a:endParaRPr>
            </a:p>
          </p:txBody>
        </p:sp>
      </p:grpSp>
      <p:grpSp>
        <p:nvGrpSpPr>
          <p:cNvPr id="22539" name="组合 113"/>
          <p:cNvGrpSpPr/>
          <p:nvPr/>
        </p:nvGrpSpPr>
        <p:grpSpPr bwMode="auto">
          <a:xfrm>
            <a:off x="6115050" y="1655763"/>
            <a:ext cx="914400" cy="301625"/>
            <a:chOff x="6115236" y="1840391"/>
            <a:chExt cx="914400" cy="301625"/>
          </a:xfrm>
        </p:grpSpPr>
        <p:sp>
          <p:nvSpPr>
            <p:cNvPr id="22541" name="Freeform 31"/>
            <p:cNvSpPr/>
            <p:nvPr/>
          </p:nvSpPr>
          <p:spPr bwMode="auto">
            <a:xfrm>
              <a:off x="6115236" y="1840391"/>
              <a:ext cx="914400" cy="301625"/>
            </a:xfrm>
            <a:custGeom>
              <a:avLst/>
              <a:gdLst>
                <a:gd name="T0" fmla="*/ 2147483646 w 179"/>
                <a:gd name="T1" fmla="*/ 0 h 59"/>
                <a:gd name="T2" fmla="*/ 2147483646 w 179"/>
                <a:gd name="T3" fmla="*/ 0 h 59"/>
                <a:gd name="T4" fmla="*/ 2147483646 w 179"/>
                <a:gd name="T5" fmla="*/ 2147483646 h 59"/>
                <a:gd name="T6" fmla="*/ 2147483646 w 179"/>
                <a:gd name="T7" fmla="*/ 2147483646 h 59"/>
                <a:gd name="T8" fmla="*/ 2147483646 w 179"/>
                <a:gd name="T9" fmla="*/ 2147483646 h 59"/>
                <a:gd name="T10" fmla="*/ 2147483646 w 179"/>
                <a:gd name="T11" fmla="*/ 2147483646 h 59"/>
                <a:gd name="T12" fmla="*/ 0 w 179"/>
                <a:gd name="T13" fmla="*/ 2147483646 h 59"/>
                <a:gd name="T14" fmla="*/ 0 w 179"/>
                <a:gd name="T15" fmla="*/ 2147483646 h 59"/>
                <a:gd name="T16" fmla="*/ 2147483646 w 179"/>
                <a:gd name="T17" fmla="*/ 0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59">
                  <a:moveTo>
                    <a:pt x="21" y="0"/>
                  </a:moveTo>
                  <a:cubicBezTo>
                    <a:pt x="158" y="0"/>
                    <a:pt x="158" y="0"/>
                    <a:pt x="158" y="0"/>
                  </a:cubicBezTo>
                  <a:cubicBezTo>
                    <a:pt x="170" y="0"/>
                    <a:pt x="179" y="10"/>
                    <a:pt x="179" y="21"/>
                  </a:cubicBezTo>
                  <a:cubicBezTo>
                    <a:pt x="179" y="38"/>
                    <a:pt x="179" y="38"/>
                    <a:pt x="179" y="38"/>
                  </a:cubicBezTo>
                  <a:cubicBezTo>
                    <a:pt x="179" y="49"/>
                    <a:pt x="170" y="59"/>
                    <a:pt x="158" y="59"/>
                  </a:cubicBezTo>
                  <a:cubicBezTo>
                    <a:pt x="21" y="59"/>
                    <a:pt x="21" y="59"/>
                    <a:pt x="21" y="59"/>
                  </a:cubicBezTo>
                  <a:cubicBezTo>
                    <a:pt x="9" y="59"/>
                    <a:pt x="0" y="49"/>
                    <a:pt x="0" y="38"/>
                  </a:cubicBezTo>
                  <a:cubicBezTo>
                    <a:pt x="0" y="21"/>
                    <a:pt x="0" y="21"/>
                    <a:pt x="0" y="21"/>
                  </a:cubicBezTo>
                  <a:cubicBezTo>
                    <a:pt x="0" y="10"/>
                    <a:pt x="9" y="0"/>
                    <a:pt x="21" y="0"/>
                  </a:cubicBezTo>
                  <a:close/>
                </a:path>
              </a:pathLst>
            </a:custGeom>
            <a:solidFill>
              <a:srgbClr val="B8B8B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42" name="Freeform 32"/>
            <p:cNvSpPr/>
            <p:nvPr/>
          </p:nvSpPr>
          <p:spPr bwMode="auto">
            <a:xfrm>
              <a:off x="6151748" y="1881666"/>
              <a:ext cx="842963" cy="219075"/>
            </a:xfrm>
            <a:custGeom>
              <a:avLst/>
              <a:gdLst>
                <a:gd name="T0" fmla="*/ 2147483646 w 165"/>
                <a:gd name="T1" fmla="*/ 0 h 43"/>
                <a:gd name="T2" fmla="*/ 2147483646 w 165"/>
                <a:gd name="T3" fmla="*/ 0 h 43"/>
                <a:gd name="T4" fmla="*/ 2147483646 w 165"/>
                <a:gd name="T5" fmla="*/ 2147483646 h 43"/>
                <a:gd name="T6" fmla="*/ 2147483646 w 165"/>
                <a:gd name="T7" fmla="*/ 2147483646 h 43"/>
                <a:gd name="T8" fmla="*/ 2147483646 w 165"/>
                <a:gd name="T9" fmla="*/ 2147483646 h 43"/>
                <a:gd name="T10" fmla="*/ 2147483646 w 165"/>
                <a:gd name="T11" fmla="*/ 2147483646 h 43"/>
                <a:gd name="T12" fmla="*/ 0 w 165"/>
                <a:gd name="T13" fmla="*/ 2147483646 h 43"/>
                <a:gd name="T14" fmla="*/ 0 w 165"/>
                <a:gd name="T15" fmla="*/ 2147483646 h 43"/>
                <a:gd name="T16" fmla="*/ 2147483646 w 165"/>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5" h="43">
                  <a:moveTo>
                    <a:pt x="14" y="0"/>
                  </a:moveTo>
                  <a:cubicBezTo>
                    <a:pt x="151" y="0"/>
                    <a:pt x="151" y="0"/>
                    <a:pt x="151" y="0"/>
                  </a:cubicBezTo>
                  <a:cubicBezTo>
                    <a:pt x="159" y="0"/>
                    <a:pt x="165" y="6"/>
                    <a:pt x="165" y="13"/>
                  </a:cubicBezTo>
                  <a:cubicBezTo>
                    <a:pt x="165" y="30"/>
                    <a:pt x="165" y="30"/>
                    <a:pt x="165" y="30"/>
                  </a:cubicBezTo>
                  <a:cubicBezTo>
                    <a:pt x="165" y="37"/>
                    <a:pt x="159" y="43"/>
                    <a:pt x="151" y="43"/>
                  </a:cubicBezTo>
                  <a:cubicBezTo>
                    <a:pt x="14" y="43"/>
                    <a:pt x="14" y="43"/>
                    <a:pt x="14" y="43"/>
                  </a:cubicBezTo>
                  <a:cubicBezTo>
                    <a:pt x="6" y="43"/>
                    <a:pt x="0" y="37"/>
                    <a:pt x="0" y="30"/>
                  </a:cubicBezTo>
                  <a:cubicBezTo>
                    <a:pt x="0" y="13"/>
                    <a:pt x="0" y="13"/>
                    <a:pt x="0" y="13"/>
                  </a:cubicBezTo>
                  <a:cubicBezTo>
                    <a:pt x="0" y="6"/>
                    <a:pt x="6" y="0"/>
                    <a:pt x="14" y="0"/>
                  </a:cubicBezTo>
                  <a:close/>
                </a:path>
              </a:pathLst>
            </a:custGeom>
            <a:solidFill>
              <a:srgbClr val="4B57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43" name="TextBox 39"/>
            <p:cNvSpPr txBox="1">
              <a:spLocks noChangeArrowheads="1"/>
            </p:cNvSpPr>
            <p:nvPr/>
          </p:nvSpPr>
          <p:spPr bwMode="auto">
            <a:xfrm>
              <a:off x="6200110" y="1869564"/>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b="1">
                  <a:solidFill>
                    <a:schemeClr val="bg1"/>
                  </a:solidFill>
                  <a:latin typeface="Arial Unicode MS" panose="020B0604020202020204" pitchFamily="34" charset="-122"/>
                  <a:ea typeface="Arial Unicode MS" panose="020B0604020202020204" pitchFamily="34" charset="-122"/>
                </a:rPr>
                <a:t>添加内容</a:t>
              </a:r>
              <a:endParaRPr lang="zh-CN" altLang="en-US" sz="1100" b="1">
                <a:solidFill>
                  <a:schemeClr val="bg1"/>
                </a:solidFill>
                <a:latin typeface="Arial Unicode MS" panose="020B0604020202020204" pitchFamily="34" charset="-122"/>
                <a:ea typeface="Arial Unicode MS" panose="020B0604020202020204" pitchFamily="34" charset="-122"/>
              </a:endParaRPr>
            </a:p>
          </p:txBody>
        </p:sp>
      </p:grpSp>
      <p:sp>
        <p:nvSpPr>
          <p:cNvPr id="22540" name="矩形 117"/>
          <p:cNvSpPr>
            <a:spLocks noChangeArrowheads="1"/>
          </p:cNvSpPr>
          <p:nvPr/>
        </p:nvSpPr>
        <p:spPr bwMode="auto">
          <a:xfrm>
            <a:off x="1163638" y="3965575"/>
            <a:ext cx="70215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0"/>
              </a:spcBef>
              <a:buClr>
                <a:srgbClr val="0070C0"/>
              </a:buClr>
              <a:buFontTx/>
              <a:buNone/>
            </a:pPr>
            <a:r>
              <a:rPr lang="zh-CN" altLang="zh-CN" sz="1200">
                <a:latin typeface="微软雅黑" panose="020B0503020204020204" pitchFamily="34" charset="-122"/>
                <a:ea typeface="微软雅黑" panose="020B0503020204020204" pitchFamily="34" charset="-122"/>
              </a:rPr>
              <a:t>拥有国内顶尖的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制作技术、顶级的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展示效果，让您的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创造卓越价值</a:t>
            </a:r>
            <a:endParaRPr lang="zh-CN" altLang="zh-CN" sz="120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1762125"/>
            <a:ext cx="9144000" cy="1606550"/>
          </a:xfrm>
          <a:prstGeom prst="rect">
            <a:avLst/>
          </a:prstGeom>
          <a:solidFill>
            <a:srgbClr val="E4E4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3555" name="组合 7"/>
          <p:cNvGrpSpPr/>
          <p:nvPr/>
        </p:nvGrpSpPr>
        <p:grpSpPr bwMode="auto">
          <a:xfrm>
            <a:off x="5359400" y="1011238"/>
            <a:ext cx="3290888" cy="3292475"/>
            <a:chOff x="5358756" y="973904"/>
            <a:chExt cx="3292129" cy="3292130"/>
          </a:xfrm>
        </p:grpSpPr>
        <p:sp>
          <p:nvSpPr>
            <p:cNvPr id="16" name="饼形 15"/>
            <p:cNvSpPr/>
            <p:nvPr/>
          </p:nvSpPr>
          <p:spPr>
            <a:xfrm rot="10800000">
              <a:off x="5358756" y="973904"/>
              <a:ext cx="3292129" cy="3292130"/>
            </a:xfrm>
            <a:prstGeom prst="pie">
              <a:avLst>
                <a:gd name="adj1" fmla="val 10807721"/>
                <a:gd name="adj2" fmla="val 17371748"/>
              </a:avLst>
            </a:prstGeom>
            <a:solidFill>
              <a:schemeClr val="bg1">
                <a:lumMod val="50000"/>
              </a:schemeClr>
            </a:solidFill>
            <a:ln>
              <a:noFill/>
            </a:ln>
            <a:effectLst>
              <a:outerShdw blurRad="50800" dir="156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3572" name="Rectangle 2"/>
            <p:cNvSpPr>
              <a:spLocks noChangeArrowheads="1"/>
            </p:cNvSpPr>
            <p:nvPr/>
          </p:nvSpPr>
          <p:spPr bwMode="auto">
            <a:xfrm>
              <a:off x="6958383" y="3076386"/>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chemeClr val="bg1"/>
                  </a:solidFill>
                  <a:latin typeface="微软雅黑" panose="020B0503020204020204" pitchFamily="34" charset="-122"/>
                  <a:ea typeface="微软雅黑" panose="020B0503020204020204" pitchFamily="34" charset="-122"/>
                </a:rPr>
                <a:t>36%</a:t>
              </a:r>
              <a:endParaRPr lang="zh-CN" altLang="en-US" sz="2200" b="1">
                <a:solidFill>
                  <a:schemeClr val="bg1"/>
                </a:solidFill>
                <a:latin typeface="微软雅黑" panose="020B0503020204020204" pitchFamily="34" charset="-122"/>
                <a:ea typeface="微软雅黑" panose="020B0503020204020204" pitchFamily="34" charset="-122"/>
              </a:endParaRPr>
            </a:p>
          </p:txBody>
        </p:sp>
      </p:grpSp>
      <p:grpSp>
        <p:nvGrpSpPr>
          <p:cNvPr id="23556" name="组合 5"/>
          <p:cNvGrpSpPr/>
          <p:nvPr/>
        </p:nvGrpSpPr>
        <p:grpSpPr bwMode="auto">
          <a:xfrm>
            <a:off x="5362575" y="955675"/>
            <a:ext cx="3292475" cy="3292475"/>
            <a:chOff x="5373278" y="906956"/>
            <a:chExt cx="3292129" cy="3292130"/>
          </a:xfrm>
        </p:grpSpPr>
        <p:sp>
          <p:nvSpPr>
            <p:cNvPr id="15" name="饼形 14"/>
            <p:cNvSpPr/>
            <p:nvPr/>
          </p:nvSpPr>
          <p:spPr>
            <a:xfrm rot="4211636">
              <a:off x="5373277" y="906957"/>
              <a:ext cx="3292130" cy="3292129"/>
            </a:xfrm>
            <a:prstGeom prst="pie">
              <a:avLst>
                <a:gd name="adj1" fmla="val 11908445"/>
                <a:gd name="adj2" fmla="val 17371748"/>
              </a:avLst>
            </a:prstGeom>
            <a:solidFill>
              <a:schemeClr val="bg1">
                <a:lumMod val="8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3570" name="Rectangle 2"/>
            <p:cNvSpPr>
              <a:spLocks noChangeArrowheads="1"/>
            </p:cNvSpPr>
            <p:nvPr/>
          </p:nvSpPr>
          <p:spPr bwMode="auto">
            <a:xfrm>
              <a:off x="7341845" y="1707917"/>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rgbClr val="D60000"/>
                  </a:solidFill>
                  <a:latin typeface="微软雅黑" panose="020B0503020204020204" pitchFamily="34" charset="-122"/>
                  <a:ea typeface="微软雅黑" panose="020B0503020204020204" pitchFamily="34" charset="-122"/>
                </a:rPr>
                <a:t>22%</a:t>
              </a:r>
              <a:endParaRPr lang="zh-CN" altLang="en-US" sz="2200" b="1">
                <a:solidFill>
                  <a:srgbClr val="D60000"/>
                </a:solidFill>
                <a:latin typeface="微软雅黑" panose="020B0503020204020204" pitchFamily="34" charset="-122"/>
                <a:ea typeface="微软雅黑" panose="020B0503020204020204" pitchFamily="34" charset="-122"/>
              </a:endParaRPr>
            </a:p>
          </p:txBody>
        </p:sp>
      </p:grpSp>
      <p:sp>
        <p:nvSpPr>
          <p:cNvPr id="26" name="矩形 25"/>
          <p:cNvSpPr/>
          <p:nvPr/>
        </p:nvSpPr>
        <p:spPr bwMode="auto">
          <a:xfrm>
            <a:off x="538163" y="1289050"/>
            <a:ext cx="320675" cy="323850"/>
          </a:xfrm>
          <a:custGeom>
            <a:avLst/>
            <a:gdLst/>
            <a:ahLst/>
            <a:cxnLst/>
            <a:rect l="l" t="t" r="r" b="b"/>
            <a:pathLst>
              <a:path w="320675" h="323850">
                <a:moveTo>
                  <a:pt x="266700" y="0"/>
                </a:moveTo>
                <a:lnTo>
                  <a:pt x="320675" y="0"/>
                </a:lnTo>
                <a:lnTo>
                  <a:pt x="320675" y="323850"/>
                </a:lnTo>
                <a:lnTo>
                  <a:pt x="266700" y="323850"/>
                </a:lnTo>
                <a:lnTo>
                  <a:pt x="0" y="323850"/>
                </a:lnTo>
                <a:lnTo>
                  <a:pt x="0" y="266700"/>
                </a:lnTo>
                <a:lnTo>
                  <a:pt x="232789" y="266700"/>
                </a:lnTo>
                <a:lnTo>
                  <a:pt x="47048" y="70852"/>
                </a:lnTo>
                <a:lnTo>
                  <a:pt x="86211" y="33710"/>
                </a:lnTo>
                <a:lnTo>
                  <a:pt x="266700" y="224020"/>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hangingPunct="1">
              <a:defRPr/>
            </a:pPr>
            <a:endParaRPr lang="zh-CN" altLang="en-US" sz="1350" u="sng"/>
          </a:p>
        </p:txBody>
      </p:sp>
      <p:sp>
        <p:nvSpPr>
          <p:cNvPr id="23558" name="TextBox 28"/>
          <p:cNvSpPr txBox="1">
            <a:spLocks noChangeArrowheads="1"/>
          </p:cNvSpPr>
          <p:nvPr/>
        </p:nvSpPr>
        <p:spPr bwMode="auto">
          <a:xfrm>
            <a:off x="868363" y="1228725"/>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D60000"/>
                </a:solidFill>
                <a:latin typeface="微软雅黑" panose="020B0503020204020204" pitchFamily="34" charset="-122"/>
                <a:ea typeface="微软雅黑" panose="020B0503020204020204" pitchFamily="34" charset="-122"/>
              </a:rPr>
              <a:t>点击添加主题</a:t>
            </a:r>
            <a:endParaRPr lang="zh-CN" altLang="en-US" sz="1600" b="1">
              <a:solidFill>
                <a:srgbClr val="D60000"/>
              </a:solidFill>
              <a:latin typeface="微软雅黑" panose="020B0503020204020204" pitchFamily="34" charset="-122"/>
              <a:ea typeface="微软雅黑" panose="020B0503020204020204" pitchFamily="34" charset="-122"/>
            </a:endParaRPr>
          </a:p>
        </p:txBody>
      </p:sp>
      <p:sp>
        <p:nvSpPr>
          <p:cNvPr id="30" name="矩形 29"/>
          <p:cNvSpPr/>
          <p:nvPr/>
        </p:nvSpPr>
        <p:spPr>
          <a:xfrm>
            <a:off x="868363" y="1455738"/>
            <a:ext cx="1444625" cy="254000"/>
          </a:xfrm>
          <a:prstGeom prst="rect">
            <a:avLst/>
          </a:prstGeom>
        </p:spPr>
        <p:txBody>
          <a:bodyPr wrap="none">
            <a:spAutoFit/>
          </a:bodyPr>
          <a:lstStyle/>
          <a:p>
            <a:pPr eaLnBrk="1" fontAlgn="auto" hangingPunct="1">
              <a:spcBef>
                <a:spcPts val="0"/>
              </a:spcBef>
              <a:spcAft>
                <a:spcPts val="0"/>
              </a:spcAft>
              <a:defRPr/>
            </a:pPr>
            <a:r>
              <a:rPr lang="en-US" altLang="zh-CN" sz="1050" dirty="0">
                <a:latin typeface="+mn-lt"/>
                <a:ea typeface="+mn-ea"/>
              </a:rPr>
              <a:t>Click on add the theme</a:t>
            </a:r>
            <a:endParaRPr lang="zh-CN" altLang="en-US" sz="1050" dirty="0">
              <a:latin typeface="+mn-lt"/>
              <a:ea typeface="+mn-ea"/>
            </a:endParaRPr>
          </a:p>
        </p:txBody>
      </p:sp>
      <p:grpSp>
        <p:nvGrpSpPr>
          <p:cNvPr id="23560" name="组合 6"/>
          <p:cNvGrpSpPr/>
          <p:nvPr/>
        </p:nvGrpSpPr>
        <p:grpSpPr bwMode="auto">
          <a:xfrm>
            <a:off x="5287963" y="954088"/>
            <a:ext cx="3292475" cy="3292475"/>
            <a:chOff x="5287832" y="915566"/>
            <a:chExt cx="3292129" cy="3292130"/>
          </a:xfrm>
        </p:grpSpPr>
        <p:sp>
          <p:nvSpPr>
            <p:cNvPr id="14" name="饼形 13"/>
            <p:cNvSpPr/>
            <p:nvPr/>
          </p:nvSpPr>
          <p:spPr>
            <a:xfrm>
              <a:off x="5287832" y="915566"/>
              <a:ext cx="3292129" cy="3292130"/>
            </a:xfrm>
            <a:prstGeom prst="pie">
              <a:avLst>
                <a:gd name="adj1" fmla="val 11867586"/>
                <a:gd name="adj2" fmla="val 16101822"/>
              </a:avLst>
            </a:prstGeom>
            <a:solidFill>
              <a:srgbClr val="E8E8E8"/>
            </a:solidFill>
            <a:ln>
              <a:noFill/>
            </a:ln>
            <a:effectLst>
              <a:outerShdw blurRad="76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3568" name="Rectangle 2"/>
            <p:cNvSpPr>
              <a:spLocks noChangeArrowheads="1"/>
            </p:cNvSpPr>
            <p:nvPr/>
          </p:nvSpPr>
          <p:spPr bwMode="auto">
            <a:xfrm>
              <a:off x="6065672" y="1602212"/>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rgbClr val="D60000"/>
                  </a:solidFill>
                  <a:latin typeface="微软雅黑" panose="020B0503020204020204" pitchFamily="34" charset="-122"/>
                  <a:ea typeface="微软雅黑" panose="020B0503020204020204" pitchFamily="34" charset="-122"/>
                </a:rPr>
                <a:t>18%</a:t>
              </a:r>
              <a:endParaRPr lang="zh-CN" altLang="en-US" sz="2200" b="1">
                <a:solidFill>
                  <a:srgbClr val="D60000"/>
                </a:solidFill>
                <a:latin typeface="微软雅黑" panose="020B0503020204020204" pitchFamily="34" charset="-122"/>
                <a:ea typeface="微软雅黑" panose="020B0503020204020204" pitchFamily="34" charset="-122"/>
              </a:endParaRPr>
            </a:p>
          </p:txBody>
        </p:sp>
      </p:grpSp>
      <p:grpSp>
        <p:nvGrpSpPr>
          <p:cNvPr id="23561" name="组合 8"/>
          <p:cNvGrpSpPr/>
          <p:nvPr/>
        </p:nvGrpSpPr>
        <p:grpSpPr bwMode="auto">
          <a:xfrm>
            <a:off x="5227638" y="1042988"/>
            <a:ext cx="3290887" cy="3292475"/>
            <a:chOff x="5227052" y="1005195"/>
            <a:chExt cx="3292129" cy="3292130"/>
          </a:xfrm>
        </p:grpSpPr>
        <p:sp>
          <p:nvSpPr>
            <p:cNvPr id="17" name="饼形 16"/>
            <p:cNvSpPr/>
            <p:nvPr/>
          </p:nvSpPr>
          <p:spPr>
            <a:xfrm rot="16489865">
              <a:off x="5227051" y="1005195"/>
              <a:ext cx="3292130" cy="3292129"/>
            </a:xfrm>
            <a:prstGeom prst="pie">
              <a:avLst>
                <a:gd name="adj1" fmla="val 11676009"/>
                <a:gd name="adj2" fmla="val 16974241"/>
              </a:avLst>
            </a:prstGeom>
            <a:gradFill rotWithShape="1">
              <a:gsLst>
                <a:gs pos="0">
                  <a:srgbClr val="A20000"/>
                </a:gs>
                <a:gs pos="2083">
                  <a:srgbClr val="A20000"/>
                </a:gs>
                <a:gs pos="33000">
                  <a:srgbClr val="C00000"/>
                </a:gs>
                <a:gs pos="100000">
                  <a:srgbClr val="FF0000"/>
                </a:gs>
              </a:gsLst>
              <a:lin ang="10800000" scaled="1"/>
            </a:gradFill>
            <a:ln>
              <a:noFill/>
            </a:ln>
            <a:effectLst>
              <a:outerShdw dist="25400" sx="102000" sy="102000" algn="ctr" rotWithShape="0">
                <a:prstClr val="black">
                  <a:alpha val="18000"/>
                </a:prstClr>
              </a:outerShdw>
            </a:effectLst>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3566" name="Rectangle 2"/>
            <p:cNvSpPr>
              <a:spLocks noChangeArrowheads="1"/>
            </p:cNvSpPr>
            <p:nvPr/>
          </p:nvSpPr>
          <p:spPr bwMode="auto">
            <a:xfrm>
              <a:off x="5681453" y="2764168"/>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chemeClr val="bg1"/>
                  </a:solidFill>
                  <a:latin typeface="微软雅黑" panose="020B0503020204020204" pitchFamily="34" charset="-122"/>
                  <a:ea typeface="微软雅黑" panose="020B0503020204020204" pitchFamily="34" charset="-122"/>
                </a:rPr>
                <a:t>24%</a:t>
              </a:r>
              <a:endParaRPr lang="zh-CN" altLang="en-US" sz="2200" b="1">
                <a:solidFill>
                  <a:schemeClr val="bg1"/>
                </a:solidFill>
                <a:latin typeface="微软雅黑" panose="020B0503020204020204" pitchFamily="34" charset="-122"/>
                <a:ea typeface="微软雅黑" panose="020B0503020204020204" pitchFamily="34" charset="-122"/>
              </a:endParaRPr>
            </a:p>
          </p:txBody>
        </p:sp>
      </p:grpSp>
      <p:pic>
        <p:nvPicPr>
          <p:cNvPr id="23562" name="Picture 3" descr="E:\JGQ\PPT 制作素材\shutterstock\shutterstock_8536287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863" y="1889125"/>
            <a:ext cx="2138362" cy="1344613"/>
          </a:xfrm>
          <a:prstGeom prst="rect">
            <a:avLst/>
          </a:prstGeom>
          <a:noFill/>
          <a:ln w="9525">
            <a:solidFill>
              <a:srgbClr val="D60000"/>
            </a:solidFill>
            <a:miter lim="800000"/>
            <a:headEnd/>
            <a:tailEnd/>
          </a:ln>
          <a:extLst>
            <a:ext uri="{909E8E84-426E-40DD-AFC4-6F175D3DCCD1}">
              <a14:hiddenFill xmlns:a14="http://schemas.microsoft.com/office/drawing/2010/main">
                <a:solidFill>
                  <a:srgbClr val="FFFFFF"/>
                </a:solidFill>
              </a14:hiddenFill>
            </a:ext>
          </a:extLst>
        </p:spPr>
      </p:pic>
      <p:pic>
        <p:nvPicPr>
          <p:cNvPr id="23563" name="Picture 2" descr="E:\JGQ\PPT 制作素材\shutterstock\shutterstock_939767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889125"/>
            <a:ext cx="2016125" cy="1344613"/>
          </a:xfrm>
          <a:prstGeom prst="rect">
            <a:avLst/>
          </a:prstGeom>
          <a:noFill/>
          <a:ln w="9525">
            <a:solidFill>
              <a:srgbClr val="D60000"/>
            </a:solidFill>
            <a:miter lim="800000"/>
            <a:headEnd/>
            <a:tailEnd/>
          </a:ln>
          <a:extLst>
            <a:ext uri="{909E8E84-426E-40DD-AFC4-6F175D3DCCD1}">
              <a14:hiddenFill xmlns:a14="http://schemas.microsoft.com/office/drawing/2010/main">
                <a:solidFill>
                  <a:srgbClr val="FFFFFF"/>
                </a:solidFill>
              </a14:hiddenFill>
            </a:ext>
          </a:extLst>
        </p:spPr>
      </p:pic>
      <p:sp>
        <p:nvSpPr>
          <p:cNvPr id="44" name="矩形 43"/>
          <p:cNvSpPr/>
          <p:nvPr/>
        </p:nvSpPr>
        <p:spPr bwMode="auto">
          <a:xfrm>
            <a:off x="450850" y="3473450"/>
            <a:ext cx="4552950" cy="1211263"/>
          </a:xfrm>
          <a:prstGeom prst="rect">
            <a:avLst/>
          </a:prstGeom>
        </p:spPr>
        <p:txBody>
          <a:bodyPr>
            <a:spAutoFit/>
          </a:bodyPr>
          <a:lstStyle/>
          <a:p>
            <a:pPr eaLnBrk="1" fontAlgn="auto" hangingPunct="1">
              <a:lnSpc>
                <a:spcPct val="120000"/>
              </a:lnSpc>
              <a:spcBef>
                <a:spcPts val="0"/>
              </a:spcBef>
              <a:spcAft>
                <a:spcPts val="0"/>
              </a:spcAft>
              <a:defRPr/>
            </a:pPr>
            <a:r>
              <a:rPr lang="zh-CN" altLang="zh-CN" sz="1000" dirty="0">
                <a:solidFill>
                  <a:schemeClr val="tx1">
                    <a:lumMod val="75000"/>
                    <a:lumOff val="25000"/>
                  </a:schemeClr>
                </a:solidFill>
                <a:latin typeface="微软雅黑" panose="020B0503020204020204" pitchFamily="34" charset="-122"/>
                <a:ea typeface="微软雅黑" panose="020B0503020204020204" pitchFamily="34" charset="-122"/>
              </a:rPr>
              <a:t>上海锐普广告有限公司是中国第一家精品</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000" dirty="0">
                <a:solidFill>
                  <a:schemeClr val="tx1">
                    <a:lumMod val="75000"/>
                    <a:lumOff val="25000"/>
                  </a:schemeClr>
                </a:solidFill>
                <a:latin typeface="微软雅黑" panose="020B0503020204020204" pitchFamily="34" charset="-122"/>
                <a:ea typeface="微软雅黑" panose="020B0503020204020204" pitchFamily="34" charset="-122"/>
              </a:rPr>
              <a:t>设计机构。拥有国内顶尖的</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000" dirty="0">
                <a:solidFill>
                  <a:schemeClr val="tx1">
                    <a:lumMod val="75000"/>
                    <a:lumOff val="25000"/>
                  </a:schemeClr>
                </a:solidFill>
                <a:latin typeface="微软雅黑" panose="020B0503020204020204" pitchFamily="34" charset="-122"/>
                <a:ea typeface="微软雅黑" panose="020B0503020204020204" pitchFamily="34" charset="-122"/>
              </a:rPr>
              <a:t>制作技术、顶级的</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000" dirty="0">
                <a:solidFill>
                  <a:schemeClr val="tx1">
                    <a:lumMod val="75000"/>
                    <a:lumOff val="25000"/>
                  </a:schemeClr>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000" dirty="0">
                <a:solidFill>
                  <a:schemeClr val="tx1">
                    <a:lumMod val="75000"/>
                    <a:lumOff val="25000"/>
                  </a:schemeClr>
                </a:solidFill>
                <a:latin typeface="微软雅黑" panose="020B0503020204020204" pitchFamily="34" charset="-122"/>
                <a:ea typeface="微软雅黑" panose="020B0503020204020204" pitchFamily="34" charset="-122"/>
              </a:rPr>
              <a:t>展示效果</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fontAlgn="auto" hangingPunct="1">
              <a:lnSpc>
                <a:spcPct val="120000"/>
              </a:lnSpc>
              <a:spcBef>
                <a:spcPts val="0"/>
              </a:spcBef>
              <a:spcAft>
                <a:spcPts val="0"/>
              </a:spcAft>
              <a:defRPr/>
            </a:pPr>
            <a:r>
              <a:rPr lang="en-US" altLang="zh-CN" sz="800" dirty="0">
                <a:solidFill>
                  <a:schemeClr val="bg1">
                    <a:lumMod val="50000"/>
                  </a:schemeClr>
                </a:solidFill>
                <a:latin typeface="Arial" panose="020B0604020202020204" pitchFamily="34" charset="0"/>
                <a:ea typeface="+mn-ea"/>
              </a:rPr>
              <a:t>RAPIDPPT, the leader of professional PPT designer in China. 5years of making professional PPT, 500 case studies for the classical PPT, make sure you will be satisfied. ……RAPIDPPT differs from the traditional production model.</a:t>
            </a:r>
            <a:endParaRPr lang="en-US" altLang="zh-CN" sz="800" dirty="0">
              <a:solidFill>
                <a:schemeClr val="bg1">
                  <a:lumMod val="50000"/>
                </a:schemeClr>
              </a:solidFill>
              <a:latin typeface="Arial" panose="020B0604020202020204" pitchFamily="34" charset="0"/>
              <a:ea typeface="+mn-ea"/>
            </a:endParaRPr>
          </a:p>
          <a:p>
            <a:pPr eaLnBrk="1" fontAlgn="auto" hangingPunct="1">
              <a:spcBef>
                <a:spcPts val="0"/>
              </a:spcBef>
              <a:spcAft>
                <a:spcPts val="0"/>
              </a:spcAft>
              <a:defRPr/>
            </a:pPr>
            <a:endParaRPr lang="en-US" altLang="zh-CN" sz="800" dirty="0">
              <a:solidFill>
                <a:schemeClr val="bg1">
                  <a:lumMod val="50000"/>
                </a:schemeClr>
              </a:solidFill>
              <a:latin typeface="Arial" panose="020B0604020202020204" pitchFamily="34" charset="0"/>
              <a:ea typeface="+mn-ea"/>
              <a:cs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7"/>
          <p:cNvGrpSpPr/>
          <p:nvPr/>
        </p:nvGrpSpPr>
        <p:grpSpPr bwMode="auto">
          <a:xfrm>
            <a:off x="1270000" y="3943350"/>
            <a:ext cx="6448425" cy="385763"/>
            <a:chOff x="1202229" y="3913515"/>
            <a:chExt cx="6449827" cy="384721"/>
          </a:xfrm>
        </p:grpSpPr>
        <p:grpSp>
          <p:nvGrpSpPr>
            <p:cNvPr id="24598" name="组合 23"/>
            <p:cNvGrpSpPr/>
            <p:nvPr/>
          </p:nvGrpSpPr>
          <p:grpSpPr bwMode="auto">
            <a:xfrm>
              <a:off x="1202229" y="3913515"/>
              <a:ext cx="1297751" cy="384721"/>
              <a:chOff x="1721396" y="3913515"/>
              <a:chExt cx="1297751" cy="384721"/>
            </a:xfrm>
          </p:grpSpPr>
          <p:sp>
            <p:nvSpPr>
              <p:cNvPr id="82" name="椭圆 81"/>
              <p:cNvSpPr/>
              <p:nvPr/>
            </p:nvSpPr>
            <p:spPr>
              <a:xfrm>
                <a:off x="1721396" y="3919848"/>
                <a:ext cx="228650" cy="229566"/>
              </a:xfrm>
              <a:prstGeom prst="ellipse">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4609" name="TextBox 22"/>
              <p:cNvSpPr txBox="1">
                <a:spLocks noChangeArrowheads="1"/>
              </p:cNvSpPr>
              <p:nvPr/>
            </p:nvSpPr>
            <p:spPr bwMode="auto">
              <a:xfrm>
                <a:off x="1988154" y="3913515"/>
                <a:ext cx="1030512"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latin typeface="微软雅黑" panose="020B0503020204020204" pitchFamily="34" charset="-122"/>
                    <a:ea typeface="微软雅黑" panose="020B0503020204020204" pitchFamily="34" charset="-122"/>
                  </a:rPr>
                  <a:t>点击添加文本</a:t>
                </a:r>
                <a:endParaRPr lang="en-US" altLang="zh-CN" sz="1100">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800">
                    <a:solidFill>
                      <a:srgbClr val="7F7F7F"/>
                    </a:solidFill>
                    <a:latin typeface="Arial" panose="020B0604020202020204" pitchFamily="34" charset="0"/>
                    <a:ea typeface="微软雅黑" panose="020B0503020204020204" pitchFamily="34" charset="-122"/>
                  </a:rPr>
                  <a:t>Click to 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nvGrpSpPr>
            <p:cNvPr id="24599" name="组合 24"/>
            <p:cNvGrpSpPr/>
            <p:nvPr/>
          </p:nvGrpSpPr>
          <p:grpSpPr bwMode="auto">
            <a:xfrm>
              <a:off x="2919588" y="3913515"/>
              <a:ext cx="1297751" cy="384721"/>
              <a:chOff x="1721396" y="3913515"/>
              <a:chExt cx="1297751" cy="384721"/>
            </a:xfrm>
          </p:grpSpPr>
          <p:sp>
            <p:nvSpPr>
              <p:cNvPr id="75" name="椭圆 74"/>
              <p:cNvSpPr/>
              <p:nvPr/>
            </p:nvSpPr>
            <p:spPr>
              <a:xfrm>
                <a:off x="1722085" y="3919848"/>
                <a:ext cx="228650" cy="229566"/>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4607" name="TextBox 26"/>
              <p:cNvSpPr txBox="1">
                <a:spLocks noChangeArrowheads="1"/>
              </p:cNvSpPr>
              <p:nvPr/>
            </p:nvSpPr>
            <p:spPr bwMode="auto">
              <a:xfrm>
                <a:off x="1988843" y="3913515"/>
                <a:ext cx="1030512"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latin typeface="微软雅黑" panose="020B0503020204020204" pitchFamily="34" charset="-122"/>
                    <a:ea typeface="微软雅黑" panose="020B0503020204020204" pitchFamily="34" charset="-122"/>
                  </a:rPr>
                  <a:t>点击添加文本</a:t>
                </a:r>
                <a:endParaRPr lang="zh-CN" altLang="en-US" sz="1100">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800">
                    <a:solidFill>
                      <a:srgbClr val="7F7F7F"/>
                    </a:solidFill>
                    <a:latin typeface="Arial" panose="020B0604020202020204" pitchFamily="34" charset="0"/>
                    <a:ea typeface="微软雅黑" panose="020B0503020204020204" pitchFamily="34" charset="-122"/>
                  </a:rPr>
                  <a:t>Click to 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nvGrpSpPr>
            <p:cNvPr id="24600" name="组合 27"/>
            <p:cNvGrpSpPr/>
            <p:nvPr/>
          </p:nvGrpSpPr>
          <p:grpSpPr bwMode="auto">
            <a:xfrm>
              <a:off x="4636947" y="3913515"/>
              <a:ext cx="1297751" cy="384721"/>
              <a:chOff x="1721396" y="3913515"/>
              <a:chExt cx="1297751" cy="384721"/>
            </a:xfrm>
          </p:grpSpPr>
          <p:sp>
            <p:nvSpPr>
              <p:cNvPr id="69" name="椭圆 68"/>
              <p:cNvSpPr/>
              <p:nvPr/>
            </p:nvSpPr>
            <p:spPr>
              <a:xfrm>
                <a:off x="1721188" y="3919848"/>
                <a:ext cx="228650" cy="229566"/>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4605" name="TextBox 29"/>
              <p:cNvSpPr txBox="1">
                <a:spLocks noChangeArrowheads="1"/>
              </p:cNvSpPr>
              <p:nvPr/>
            </p:nvSpPr>
            <p:spPr bwMode="auto">
              <a:xfrm>
                <a:off x="1987946" y="3913515"/>
                <a:ext cx="103051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latin typeface="微软雅黑" panose="020B0503020204020204" pitchFamily="34" charset="-122"/>
                    <a:ea typeface="微软雅黑" panose="020B0503020204020204" pitchFamily="34" charset="-122"/>
                  </a:rPr>
                  <a:t>点击添加文本</a:t>
                </a:r>
                <a:endParaRPr lang="zh-CN" altLang="en-US" sz="1100">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800">
                    <a:solidFill>
                      <a:srgbClr val="7F7F7F"/>
                    </a:solidFill>
                    <a:latin typeface="Arial" panose="020B0604020202020204" pitchFamily="34" charset="0"/>
                    <a:ea typeface="微软雅黑" panose="020B0503020204020204" pitchFamily="34" charset="-122"/>
                  </a:rPr>
                  <a:t>Click to 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nvGrpSpPr>
            <p:cNvPr id="24601" name="组合 30"/>
            <p:cNvGrpSpPr/>
            <p:nvPr/>
          </p:nvGrpSpPr>
          <p:grpSpPr bwMode="auto">
            <a:xfrm>
              <a:off x="6354305" y="3913515"/>
              <a:ext cx="1297751" cy="384721"/>
              <a:chOff x="1721396" y="3913515"/>
              <a:chExt cx="1297751" cy="384721"/>
            </a:xfrm>
          </p:grpSpPr>
          <p:sp>
            <p:nvSpPr>
              <p:cNvPr id="67" name="椭圆 66"/>
              <p:cNvSpPr/>
              <p:nvPr/>
            </p:nvSpPr>
            <p:spPr>
              <a:xfrm>
                <a:off x="1721878" y="3919848"/>
                <a:ext cx="228650" cy="22956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4603" name="TextBox 32"/>
              <p:cNvSpPr txBox="1">
                <a:spLocks noChangeArrowheads="1"/>
              </p:cNvSpPr>
              <p:nvPr/>
            </p:nvSpPr>
            <p:spPr bwMode="auto">
              <a:xfrm>
                <a:off x="1988636" y="3913515"/>
                <a:ext cx="103051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latin typeface="微软雅黑" panose="020B0503020204020204" pitchFamily="34" charset="-122"/>
                    <a:ea typeface="微软雅黑" panose="020B0503020204020204" pitchFamily="34" charset="-122"/>
                  </a:rPr>
                  <a:t>点击添加文本</a:t>
                </a:r>
                <a:endParaRPr lang="zh-CN" altLang="en-US" sz="1100">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800">
                    <a:solidFill>
                      <a:srgbClr val="7F7F7F"/>
                    </a:solidFill>
                    <a:latin typeface="Arial" panose="020B0604020202020204" pitchFamily="34" charset="0"/>
                    <a:ea typeface="微软雅黑" panose="020B0503020204020204" pitchFamily="34" charset="-122"/>
                  </a:rPr>
                  <a:t>Click to 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sp>
        <p:nvSpPr>
          <p:cNvPr id="84" name="矩形 83"/>
          <p:cNvSpPr/>
          <p:nvPr/>
        </p:nvSpPr>
        <p:spPr>
          <a:xfrm>
            <a:off x="3779838" y="2698750"/>
            <a:ext cx="1250950" cy="522288"/>
          </a:xfrm>
          <a:prstGeom prst="rect">
            <a:avLst/>
          </a:prstGeom>
        </p:spPr>
        <p:txBody>
          <a:bodyPr>
            <a:spAutoFit/>
          </a:bodyPr>
          <a:lstStyle/>
          <a:p>
            <a:pPr algn="ctr" eaLnBrk="1" fontAlgn="auto" hangingPunct="1">
              <a:spcBef>
                <a:spcPts val="0"/>
              </a:spcBef>
              <a:spcAft>
                <a:spcPts val="0"/>
              </a:spcAft>
              <a:defRPr/>
            </a:pPr>
            <a:r>
              <a:rPr lang="zh-CN" altLang="en-US" sz="16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添加标题</a:t>
            </a:r>
            <a:endParaRPr lang="en-US" altLang="zh-CN" sz="16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spcBef>
                <a:spcPts val="0"/>
              </a:spcBef>
              <a:spcAft>
                <a:spcPts val="0"/>
              </a:spcAft>
              <a:defRPr/>
            </a:pPr>
            <a:r>
              <a:rPr lang="en-US" altLang="ko-KR" sz="12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ADD TITLE</a:t>
            </a:r>
            <a:endParaRPr lang="en-US" altLang="zh-CN" sz="16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4580" name="组合 84"/>
          <p:cNvGrpSpPr/>
          <p:nvPr/>
        </p:nvGrpSpPr>
        <p:grpSpPr bwMode="auto">
          <a:xfrm>
            <a:off x="1641475" y="700088"/>
            <a:ext cx="5861050" cy="4645025"/>
            <a:chOff x="1579563" y="911225"/>
            <a:chExt cx="5861050" cy="4645025"/>
          </a:xfrm>
        </p:grpSpPr>
        <p:grpSp>
          <p:nvGrpSpPr>
            <p:cNvPr id="24581" name="组合 85"/>
            <p:cNvGrpSpPr/>
            <p:nvPr/>
          </p:nvGrpSpPr>
          <p:grpSpPr bwMode="auto">
            <a:xfrm>
              <a:off x="1579563" y="911225"/>
              <a:ext cx="5861050" cy="2798763"/>
              <a:chOff x="1579563" y="911225"/>
              <a:chExt cx="5861050" cy="2798763"/>
            </a:xfrm>
          </p:grpSpPr>
          <p:grpSp>
            <p:nvGrpSpPr>
              <p:cNvPr id="24588" name="组合 20"/>
              <p:cNvGrpSpPr/>
              <p:nvPr/>
            </p:nvGrpSpPr>
            <p:grpSpPr bwMode="auto">
              <a:xfrm>
                <a:off x="2222500" y="1179513"/>
                <a:ext cx="4773613" cy="2413000"/>
                <a:chOff x="2222308" y="938757"/>
                <a:chExt cx="4773578" cy="2413166"/>
              </a:xfrm>
            </p:grpSpPr>
            <p:sp>
              <p:nvSpPr>
                <p:cNvPr id="101" name="空心弧 13"/>
                <p:cNvSpPr/>
                <p:nvPr/>
              </p:nvSpPr>
              <p:spPr>
                <a:xfrm>
                  <a:off x="2362008" y="1130857"/>
                  <a:ext cx="4419568" cy="2209952"/>
                </a:xfrm>
                <a:custGeom>
                  <a:avLst/>
                  <a:gdLst>
                    <a:gd name="connsiteX0" fmla="*/ 18 w 5458860"/>
                    <a:gd name="connsiteY0" fmla="*/ 2719426 h 5458860"/>
                    <a:gd name="connsiteX1" fmla="*/ 2734128 w 5458860"/>
                    <a:gd name="connsiteY1" fmla="*/ 4 h 5458860"/>
                    <a:gd name="connsiteX2" fmla="*/ 5458859 w 5458860"/>
                    <a:gd name="connsiteY2" fmla="*/ 2728823 h 5458860"/>
                    <a:gd name="connsiteX3" fmla="*/ 5191157 w 5458860"/>
                    <a:gd name="connsiteY3" fmla="*/ 2728883 h 5458860"/>
                    <a:gd name="connsiteX4" fmla="*/ 2733667 w 5458860"/>
                    <a:gd name="connsiteY4" fmla="*/ 267706 h 5458860"/>
                    <a:gd name="connsiteX5" fmla="*/ 267718 w 5458860"/>
                    <a:gd name="connsiteY5" fmla="*/ 2720408 h 5458860"/>
                    <a:gd name="connsiteX6" fmla="*/ 18 w 5458860"/>
                    <a:gd name="connsiteY6" fmla="*/ 2719426 h 5458860"/>
                    <a:gd name="connsiteX0-1" fmla="*/ 267700 w 5458841"/>
                    <a:gd name="connsiteY0-2" fmla="*/ 2720408 h 2811848"/>
                    <a:gd name="connsiteX1-3" fmla="*/ 0 w 5458841"/>
                    <a:gd name="connsiteY1-4" fmla="*/ 2719426 h 2811848"/>
                    <a:gd name="connsiteX2-5" fmla="*/ 2734110 w 5458841"/>
                    <a:gd name="connsiteY2-6" fmla="*/ 4 h 2811848"/>
                    <a:gd name="connsiteX3-7" fmla="*/ 5458841 w 5458841"/>
                    <a:gd name="connsiteY3-8" fmla="*/ 2728823 h 2811848"/>
                    <a:gd name="connsiteX4-9" fmla="*/ 5191139 w 5458841"/>
                    <a:gd name="connsiteY4-10" fmla="*/ 2728883 h 2811848"/>
                    <a:gd name="connsiteX5-11" fmla="*/ 2733649 w 5458841"/>
                    <a:gd name="connsiteY5-12" fmla="*/ 267706 h 2811848"/>
                    <a:gd name="connsiteX6-13" fmla="*/ 359140 w 5458841"/>
                    <a:gd name="connsiteY6-14" fmla="*/ 2811848 h 2811848"/>
                    <a:gd name="connsiteX0-15" fmla="*/ 267700 w 5458841"/>
                    <a:gd name="connsiteY0-16" fmla="*/ 2720408 h 2728883"/>
                    <a:gd name="connsiteX1-17" fmla="*/ 0 w 5458841"/>
                    <a:gd name="connsiteY1-18" fmla="*/ 2719426 h 2728883"/>
                    <a:gd name="connsiteX2-19" fmla="*/ 2734110 w 5458841"/>
                    <a:gd name="connsiteY2-20" fmla="*/ 4 h 2728883"/>
                    <a:gd name="connsiteX3-21" fmla="*/ 5458841 w 5458841"/>
                    <a:gd name="connsiteY3-22" fmla="*/ 2728823 h 2728883"/>
                    <a:gd name="connsiteX4-23" fmla="*/ 5191139 w 5458841"/>
                    <a:gd name="connsiteY4-24" fmla="*/ 2728883 h 2728883"/>
                    <a:gd name="connsiteX5-25" fmla="*/ 2733649 w 5458841"/>
                    <a:gd name="connsiteY5-26" fmla="*/ 267706 h 2728883"/>
                    <a:gd name="connsiteX0-27" fmla="*/ 0 w 5458841"/>
                    <a:gd name="connsiteY0-28" fmla="*/ 2719426 h 2728883"/>
                    <a:gd name="connsiteX1-29" fmla="*/ 2734110 w 5458841"/>
                    <a:gd name="connsiteY1-30" fmla="*/ 4 h 2728883"/>
                    <a:gd name="connsiteX2-31" fmla="*/ 5458841 w 5458841"/>
                    <a:gd name="connsiteY2-32" fmla="*/ 2728823 h 2728883"/>
                    <a:gd name="connsiteX3-33" fmla="*/ 5191139 w 5458841"/>
                    <a:gd name="connsiteY3-34" fmla="*/ 2728883 h 2728883"/>
                    <a:gd name="connsiteX4-35" fmla="*/ 2733649 w 5458841"/>
                    <a:gd name="connsiteY4-36" fmla="*/ 267706 h 2728883"/>
                    <a:gd name="connsiteX0-37" fmla="*/ 0 w 5458841"/>
                    <a:gd name="connsiteY0-38" fmla="*/ 2719426 h 2728823"/>
                    <a:gd name="connsiteX1-39" fmla="*/ 2734110 w 5458841"/>
                    <a:gd name="connsiteY1-40" fmla="*/ 4 h 2728823"/>
                    <a:gd name="connsiteX2-41" fmla="*/ 5458841 w 5458841"/>
                    <a:gd name="connsiteY2-42" fmla="*/ 2728823 h 2728823"/>
                    <a:gd name="connsiteX3-43" fmla="*/ 2733649 w 5458841"/>
                    <a:gd name="connsiteY3-44" fmla="*/ 267706 h 2728823"/>
                    <a:gd name="connsiteX0-45" fmla="*/ 0 w 5458841"/>
                    <a:gd name="connsiteY0-46" fmla="*/ 2719426 h 2728823"/>
                    <a:gd name="connsiteX1-47" fmla="*/ 2734110 w 5458841"/>
                    <a:gd name="connsiteY1-48" fmla="*/ 4 h 2728823"/>
                    <a:gd name="connsiteX2-49" fmla="*/ 5458841 w 5458841"/>
                    <a:gd name="connsiteY2-50" fmla="*/ 2728823 h 2728823"/>
                  </a:gdLst>
                  <a:ahLst/>
                  <a:cxnLst>
                    <a:cxn ang="0">
                      <a:pos x="connsiteX0-1" y="connsiteY0-2"/>
                    </a:cxn>
                    <a:cxn ang="0">
                      <a:pos x="connsiteX1-3" y="connsiteY1-4"/>
                    </a:cxn>
                    <a:cxn ang="0">
                      <a:pos x="connsiteX2-5" y="connsiteY2-6"/>
                    </a:cxn>
                  </a:cxnLst>
                  <a:rect l="l" t="t" r="r" b="b"/>
                  <a:pathLst>
                    <a:path w="5458841" h="2728823">
                      <a:moveTo>
                        <a:pt x="0" y="2719426"/>
                      </a:moveTo>
                      <a:cubicBezTo>
                        <a:pt x="5517" y="1214085"/>
                        <a:pt x="1228761" y="-2588"/>
                        <a:pt x="2734110" y="4"/>
                      </a:cubicBezTo>
                      <a:cubicBezTo>
                        <a:pt x="4239459" y="2595"/>
                        <a:pt x="5458507" y="1223472"/>
                        <a:pt x="5458841" y="2728823"/>
                      </a:cubicBezTo>
                    </a:path>
                  </a:pathLst>
                </a:custGeom>
                <a:noFill/>
                <a:ln w="3175">
                  <a:solidFill>
                    <a:srgbClr val="2769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102" name="Freeform 12"/>
                <p:cNvSpPr>
                  <a:spLocks noEditPoints="1"/>
                </p:cNvSpPr>
                <p:nvPr/>
              </p:nvSpPr>
              <p:spPr bwMode="auto">
                <a:xfrm>
                  <a:off x="2222309" y="938756"/>
                  <a:ext cx="4773577" cy="2413166"/>
                </a:xfrm>
                <a:custGeom>
                  <a:avLst/>
                  <a:gdLst>
                    <a:gd name="T0" fmla="*/ 1594 w 3529"/>
                    <a:gd name="T1" fmla="*/ 45 h 1784"/>
                    <a:gd name="T2" fmla="*/ 1434 w 3529"/>
                    <a:gd name="T3" fmla="*/ 165 h 1784"/>
                    <a:gd name="T4" fmla="*/ 1415 w 3529"/>
                    <a:gd name="T5" fmla="*/ 170 h 1784"/>
                    <a:gd name="T6" fmla="*/ 1240 w 3529"/>
                    <a:gd name="T7" fmla="*/ 118 h 1784"/>
                    <a:gd name="T8" fmla="*/ 1268 w 3529"/>
                    <a:gd name="T9" fmla="*/ 208 h 1784"/>
                    <a:gd name="T10" fmla="*/ 1054 w 3529"/>
                    <a:gd name="T11" fmla="*/ 189 h 1784"/>
                    <a:gd name="T12" fmla="*/ 813 w 3529"/>
                    <a:gd name="T13" fmla="*/ 437 h 1784"/>
                    <a:gd name="T14" fmla="*/ 796 w 3529"/>
                    <a:gd name="T15" fmla="*/ 449 h 1784"/>
                    <a:gd name="T16" fmla="*/ 614 w 3529"/>
                    <a:gd name="T17" fmla="*/ 472 h 1784"/>
                    <a:gd name="T18" fmla="*/ 678 w 3529"/>
                    <a:gd name="T19" fmla="*/ 543 h 1784"/>
                    <a:gd name="T20" fmla="*/ 472 w 3529"/>
                    <a:gd name="T21" fmla="*/ 614 h 1784"/>
                    <a:gd name="T22" fmla="*/ 449 w 3529"/>
                    <a:gd name="T23" fmla="*/ 796 h 1784"/>
                    <a:gd name="T24" fmla="*/ 437 w 3529"/>
                    <a:gd name="T25" fmla="*/ 813 h 1784"/>
                    <a:gd name="T26" fmla="*/ 189 w 3529"/>
                    <a:gd name="T27" fmla="*/ 1054 h 1784"/>
                    <a:gd name="T28" fmla="*/ 276 w 3529"/>
                    <a:gd name="T29" fmla="*/ 1091 h 1784"/>
                    <a:gd name="T30" fmla="*/ 118 w 3529"/>
                    <a:gd name="T31" fmla="*/ 1240 h 1784"/>
                    <a:gd name="T32" fmla="*/ 170 w 3529"/>
                    <a:gd name="T33" fmla="*/ 1415 h 1784"/>
                    <a:gd name="T34" fmla="*/ 165 w 3529"/>
                    <a:gd name="T35" fmla="*/ 1434 h 1784"/>
                    <a:gd name="T36" fmla="*/ 45 w 3529"/>
                    <a:gd name="T37" fmla="*/ 1573 h 1784"/>
                    <a:gd name="T38" fmla="*/ 142 w 3529"/>
                    <a:gd name="T39" fmla="*/ 1585 h 1784"/>
                    <a:gd name="T40" fmla="*/ 3484 w 3529"/>
                    <a:gd name="T41" fmla="*/ 1573 h 1784"/>
                    <a:gd name="T42" fmla="*/ 3364 w 3529"/>
                    <a:gd name="T43" fmla="*/ 1434 h 1784"/>
                    <a:gd name="T44" fmla="*/ 3359 w 3529"/>
                    <a:gd name="T45" fmla="*/ 1415 h 1784"/>
                    <a:gd name="T46" fmla="*/ 3411 w 3529"/>
                    <a:gd name="T47" fmla="*/ 1240 h 1784"/>
                    <a:gd name="T48" fmla="*/ 3321 w 3529"/>
                    <a:gd name="T49" fmla="*/ 1269 h 1784"/>
                    <a:gd name="T50" fmla="*/ 3340 w 3529"/>
                    <a:gd name="T51" fmla="*/ 1054 h 1784"/>
                    <a:gd name="T52" fmla="*/ 3092 w 3529"/>
                    <a:gd name="T53" fmla="*/ 813 h 1784"/>
                    <a:gd name="T54" fmla="*/ 3080 w 3529"/>
                    <a:gd name="T55" fmla="*/ 796 h 1784"/>
                    <a:gd name="T56" fmla="*/ 3057 w 3529"/>
                    <a:gd name="T57" fmla="*/ 614 h 1784"/>
                    <a:gd name="T58" fmla="*/ 2986 w 3529"/>
                    <a:gd name="T59" fmla="*/ 678 h 1784"/>
                    <a:gd name="T60" fmla="*/ 2915 w 3529"/>
                    <a:gd name="T61" fmla="*/ 472 h 1784"/>
                    <a:gd name="T62" fmla="*/ 2733 w 3529"/>
                    <a:gd name="T63" fmla="*/ 449 h 1784"/>
                    <a:gd name="T64" fmla="*/ 2716 w 3529"/>
                    <a:gd name="T65" fmla="*/ 437 h 1784"/>
                    <a:gd name="T66" fmla="*/ 2475 w 3529"/>
                    <a:gd name="T67" fmla="*/ 189 h 1784"/>
                    <a:gd name="T68" fmla="*/ 2438 w 3529"/>
                    <a:gd name="T69" fmla="*/ 276 h 1784"/>
                    <a:gd name="T70" fmla="*/ 2289 w 3529"/>
                    <a:gd name="T71" fmla="*/ 118 h 1784"/>
                    <a:gd name="T72" fmla="*/ 2114 w 3529"/>
                    <a:gd name="T73" fmla="*/ 170 h 1784"/>
                    <a:gd name="T74" fmla="*/ 2095 w 3529"/>
                    <a:gd name="T75" fmla="*/ 165 h 1784"/>
                    <a:gd name="T76" fmla="*/ 1956 w 3529"/>
                    <a:gd name="T77" fmla="*/ 45 h 1784"/>
                    <a:gd name="T78" fmla="*/ 1944 w 3529"/>
                    <a:gd name="T79" fmla="*/ 142 h 1784"/>
                    <a:gd name="T80" fmla="*/ 1746 w 3529"/>
                    <a:gd name="T81" fmla="*/ 0 h 1784"/>
                    <a:gd name="T82" fmla="*/ 999 w 3529"/>
                    <a:gd name="T83" fmla="*/ 399 h 1784"/>
                    <a:gd name="T84" fmla="*/ 964 w 3529"/>
                    <a:gd name="T85" fmla="*/ 418 h 1784"/>
                    <a:gd name="T86" fmla="*/ 276 w 3529"/>
                    <a:gd name="T87" fmla="*/ 884 h 1784"/>
                    <a:gd name="T88" fmla="*/ 418 w 3529"/>
                    <a:gd name="T89" fmla="*/ 964 h 1784"/>
                    <a:gd name="T90" fmla="*/ 3529 w 3529"/>
                    <a:gd name="T91" fmla="*/ 1746 h 1784"/>
                    <a:gd name="T92" fmla="*/ 236 w 3529"/>
                    <a:gd name="T93" fmla="*/ 1746 h 1784"/>
                    <a:gd name="T94" fmla="*/ 236 w 3529"/>
                    <a:gd name="T95" fmla="*/ 1784 h 1784"/>
                    <a:gd name="T96" fmla="*/ 3271 w 3529"/>
                    <a:gd name="T97" fmla="*/ 917 h 1784"/>
                    <a:gd name="T98" fmla="*/ 3130 w 3529"/>
                    <a:gd name="T99" fmla="*/ 999 h 1784"/>
                    <a:gd name="T100" fmla="*/ 2612 w 3529"/>
                    <a:gd name="T101" fmla="*/ 257 h 1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29" h="1784">
                      <a:moveTo>
                        <a:pt x="1585" y="142"/>
                      </a:moveTo>
                      <a:lnTo>
                        <a:pt x="1573" y="45"/>
                      </a:lnTo>
                      <a:lnTo>
                        <a:pt x="1594" y="45"/>
                      </a:lnTo>
                      <a:lnTo>
                        <a:pt x="1604" y="139"/>
                      </a:lnTo>
                      <a:lnTo>
                        <a:pt x="1585" y="142"/>
                      </a:lnTo>
                      <a:close/>
                      <a:moveTo>
                        <a:pt x="1434" y="165"/>
                      </a:moveTo>
                      <a:lnTo>
                        <a:pt x="1415" y="71"/>
                      </a:lnTo>
                      <a:lnTo>
                        <a:pt x="1396" y="76"/>
                      </a:lnTo>
                      <a:lnTo>
                        <a:pt x="1415" y="170"/>
                      </a:lnTo>
                      <a:lnTo>
                        <a:pt x="1434" y="165"/>
                      </a:lnTo>
                      <a:close/>
                      <a:moveTo>
                        <a:pt x="1268" y="208"/>
                      </a:moveTo>
                      <a:lnTo>
                        <a:pt x="1240" y="118"/>
                      </a:lnTo>
                      <a:lnTo>
                        <a:pt x="1221" y="123"/>
                      </a:lnTo>
                      <a:lnTo>
                        <a:pt x="1250" y="215"/>
                      </a:lnTo>
                      <a:lnTo>
                        <a:pt x="1268" y="208"/>
                      </a:lnTo>
                      <a:close/>
                      <a:moveTo>
                        <a:pt x="1110" y="269"/>
                      </a:moveTo>
                      <a:lnTo>
                        <a:pt x="1070" y="182"/>
                      </a:lnTo>
                      <a:lnTo>
                        <a:pt x="1054" y="189"/>
                      </a:lnTo>
                      <a:lnTo>
                        <a:pt x="1091" y="276"/>
                      </a:lnTo>
                      <a:lnTo>
                        <a:pt x="1110" y="269"/>
                      </a:lnTo>
                      <a:close/>
                      <a:moveTo>
                        <a:pt x="813" y="437"/>
                      </a:moveTo>
                      <a:lnTo>
                        <a:pt x="756" y="359"/>
                      </a:lnTo>
                      <a:lnTo>
                        <a:pt x="739" y="371"/>
                      </a:lnTo>
                      <a:lnTo>
                        <a:pt x="796" y="449"/>
                      </a:lnTo>
                      <a:lnTo>
                        <a:pt x="813" y="437"/>
                      </a:lnTo>
                      <a:close/>
                      <a:moveTo>
                        <a:pt x="678" y="543"/>
                      </a:moveTo>
                      <a:lnTo>
                        <a:pt x="614" y="472"/>
                      </a:lnTo>
                      <a:lnTo>
                        <a:pt x="600" y="487"/>
                      </a:lnTo>
                      <a:lnTo>
                        <a:pt x="664" y="558"/>
                      </a:lnTo>
                      <a:lnTo>
                        <a:pt x="678" y="543"/>
                      </a:lnTo>
                      <a:close/>
                      <a:moveTo>
                        <a:pt x="557" y="664"/>
                      </a:moveTo>
                      <a:lnTo>
                        <a:pt x="487" y="600"/>
                      </a:lnTo>
                      <a:lnTo>
                        <a:pt x="472" y="614"/>
                      </a:lnTo>
                      <a:lnTo>
                        <a:pt x="543" y="678"/>
                      </a:lnTo>
                      <a:lnTo>
                        <a:pt x="557" y="664"/>
                      </a:lnTo>
                      <a:close/>
                      <a:moveTo>
                        <a:pt x="449" y="796"/>
                      </a:moveTo>
                      <a:lnTo>
                        <a:pt x="371" y="739"/>
                      </a:lnTo>
                      <a:lnTo>
                        <a:pt x="359" y="756"/>
                      </a:lnTo>
                      <a:lnTo>
                        <a:pt x="437" y="813"/>
                      </a:lnTo>
                      <a:lnTo>
                        <a:pt x="449" y="796"/>
                      </a:lnTo>
                      <a:close/>
                      <a:moveTo>
                        <a:pt x="276" y="1091"/>
                      </a:moveTo>
                      <a:lnTo>
                        <a:pt x="189" y="1054"/>
                      </a:lnTo>
                      <a:lnTo>
                        <a:pt x="182" y="1070"/>
                      </a:lnTo>
                      <a:lnTo>
                        <a:pt x="269" y="1110"/>
                      </a:lnTo>
                      <a:lnTo>
                        <a:pt x="276" y="1091"/>
                      </a:lnTo>
                      <a:close/>
                      <a:moveTo>
                        <a:pt x="215" y="1250"/>
                      </a:moveTo>
                      <a:lnTo>
                        <a:pt x="123" y="1221"/>
                      </a:lnTo>
                      <a:lnTo>
                        <a:pt x="118" y="1240"/>
                      </a:lnTo>
                      <a:lnTo>
                        <a:pt x="208" y="1269"/>
                      </a:lnTo>
                      <a:lnTo>
                        <a:pt x="215" y="1250"/>
                      </a:lnTo>
                      <a:close/>
                      <a:moveTo>
                        <a:pt x="170" y="1415"/>
                      </a:moveTo>
                      <a:lnTo>
                        <a:pt x="76" y="1396"/>
                      </a:lnTo>
                      <a:lnTo>
                        <a:pt x="71" y="1415"/>
                      </a:lnTo>
                      <a:lnTo>
                        <a:pt x="165" y="1434"/>
                      </a:lnTo>
                      <a:lnTo>
                        <a:pt x="170" y="1415"/>
                      </a:lnTo>
                      <a:close/>
                      <a:moveTo>
                        <a:pt x="142" y="1585"/>
                      </a:moveTo>
                      <a:lnTo>
                        <a:pt x="45" y="1573"/>
                      </a:lnTo>
                      <a:lnTo>
                        <a:pt x="45" y="1595"/>
                      </a:lnTo>
                      <a:lnTo>
                        <a:pt x="139" y="1604"/>
                      </a:lnTo>
                      <a:lnTo>
                        <a:pt x="142" y="1585"/>
                      </a:lnTo>
                      <a:close/>
                      <a:moveTo>
                        <a:pt x="3390" y="1604"/>
                      </a:moveTo>
                      <a:lnTo>
                        <a:pt x="3484" y="1595"/>
                      </a:lnTo>
                      <a:lnTo>
                        <a:pt x="3484" y="1573"/>
                      </a:lnTo>
                      <a:lnTo>
                        <a:pt x="3387" y="1585"/>
                      </a:lnTo>
                      <a:lnTo>
                        <a:pt x="3390" y="1604"/>
                      </a:lnTo>
                      <a:close/>
                      <a:moveTo>
                        <a:pt x="3364" y="1434"/>
                      </a:moveTo>
                      <a:lnTo>
                        <a:pt x="3458" y="1415"/>
                      </a:lnTo>
                      <a:lnTo>
                        <a:pt x="3453" y="1396"/>
                      </a:lnTo>
                      <a:lnTo>
                        <a:pt x="3359" y="1415"/>
                      </a:lnTo>
                      <a:lnTo>
                        <a:pt x="3364" y="1434"/>
                      </a:lnTo>
                      <a:close/>
                      <a:moveTo>
                        <a:pt x="3321" y="1269"/>
                      </a:moveTo>
                      <a:lnTo>
                        <a:pt x="3411" y="1240"/>
                      </a:lnTo>
                      <a:lnTo>
                        <a:pt x="3406" y="1221"/>
                      </a:lnTo>
                      <a:lnTo>
                        <a:pt x="3314" y="1250"/>
                      </a:lnTo>
                      <a:lnTo>
                        <a:pt x="3321" y="1269"/>
                      </a:lnTo>
                      <a:close/>
                      <a:moveTo>
                        <a:pt x="3260" y="1110"/>
                      </a:moveTo>
                      <a:lnTo>
                        <a:pt x="3347" y="1070"/>
                      </a:lnTo>
                      <a:lnTo>
                        <a:pt x="3340" y="1054"/>
                      </a:lnTo>
                      <a:lnTo>
                        <a:pt x="3253" y="1091"/>
                      </a:lnTo>
                      <a:lnTo>
                        <a:pt x="3260" y="1110"/>
                      </a:lnTo>
                      <a:close/>
                      <a:moveTo>
                        <a:pt x="3092" y="813"/>
                      </a:moveTo>
                      <a:lnTo>
                        <a:pt x="3170" y="756"/>
                      </a:lnTo>
                      <a:lnTo>
                        <a:pt x="3158" y="739"/>
                      </a:lnTo>
                      <a:lnTo>
                        <a:pt x="3080" y="796"/>
                      </a:lnTo>
                      <a:lnTo>
                        <a:pt x="3092" y="813"/>
                      </a:lnTo>
                      <a:close/>
                      <a:moveTo>
                        <a:pt x="2986" y="678"/>
                      </a:moveTo>
                      <a:lnTo>
                        <a:pt x="3057" y="614"/>
                      </a:lnTo>
                      <a:lnTo>
                        <a:pt x="3042" y="600"/>
                      </a:lnTo>
                      <a:lnTo>
                        <a:pt x="2971" y="664"/>
                      </a:lnTo>
                      <a:lnTo>
                        <a:pt x="2986" y="678"/>
                      </a:lnTo>
                      <a:close/>
                      <a:moveTo>
                        <a:pt x="2865" y="558"/>
                      </a:moveTo>
                      <a:lnTo>
                        <a:pt x="2929" y="487"/>
                      </a:lnTo>
                      <a:lnTo>
                        <a:pt x="2915" y="472"/>
                      </a:lnTo>
                      <a:lnTo>
                        <a:pt x="2851" y="543"/>
                      </a:lnTo>
                      <a:lnTo>
                        <a:pt x="2865" y="558"/>
                      </a:lnTo>
                      <a:close/>
                      <a:moveTo>
                        <a:pt x="2733" y="449"/>
                      </a:moveTo>
                      <a:lnTo>
                        <a:pt x="2790" y="371"/>
                      </a:lnTo>
                      <a:lnTo>
                        <a:pt x="2773" y="359"/>
                      </a:lnTo>
                      <a:lnTo>
                        <a:pt x="2716" y="437"/>
                      </a:lnTo>
                      <a:lnTo>
                        <a:pt x="2733" y="449"/>
                      </a:lnTo>
                      <a:close/>
                      <a:moveTo>
                        <a:pt x="2438" y="276"/>
                      </a:moveTo>
                      <a:lnTo>
                        <a:pt x="2475" y="189"/>
                      </a:lnTo>
                      <a:lnTo>
                        <a:pt x="2459" y="182"/>
                      </a:lnTo>
                      <a:lnTo>
                        <a:pt x="2419" y="269"/>
                      </a:lnTo>
                      <a:lnTo>
                        <a:pt x="2438" y="276"/>
                      </a:lnTo>
                      <a:close/>
                      <a:moveTo>
                        <a:pt x="2279" y="215"/>
                      </a:moveTo>
                      <a:lnTo>
                        <a:pt x="2308" y="123"/>
                      </a:lnTo>
                      <a:lnTo>
                        <a:pt x="2289" y="118"/>
                      </a:lnTo>
                      <a:lnTo>
                        <a:pt x="2261" y="208"/>
                      </a:lnTo>
                      <a:lnTo>
                        <a:pt x="2279" y="215"/>
                      </a:lnTo>
                      <a:close/>
                      <a:moveTo>
                        <a:pt x="2114" y="170"/>
                      </a:moveTo>
                      <a:lnTo>
                        <a:pt x="2133" y="76"/>
                      </a:lnTo>
                      <a:lnTo>
                        <a:pt x="2114" y="71"/>
                      </a:lnTo>
                      <a:lnTo>
                        <a:pt x="2095" y="165"/>
                      </a:lnTo>
                      <a:lnTo>
                        <a:pt x="2114" y="170"/>
                      </a:lnTo>
                      <a:close/>
                      <a:moveTo>
                        <a:pt x="1944" y="142"/>
                      </a:moveTo>
                      <a:lnTo>
                        <a:pt x="1956" y="45"/>
                      </a:lnTo>
                      <a:lnTo>
                        <a:pt x="1935" y="45"/>
                      </a:lnTo>
                      <a:lnTo>
                        <a:pt x="1925" y="139"/>
                      </a:lnTo>
                      <a:lnTo>
                        <a:pt x="1944" y="142"/>
                      </a:lnTo>
                      <a:close/>
                      <a:moveTo>
                        <a:pt x="1783" y="236"/>
                      </a:moveTo>
                      <a:lnTo>
                        <a:pt x="1783" y="0"/>
                      </a:lnTo>
                      <a:lnTo>
                        <a:pt x="1746" y="0"/>
                      </a:lnTo>
                      <a:lnTo>
                        <a:pt x="1746" y="236"/>
                      </a:lnTo>
                      <a:lnTo>
                        <a:pt x="1783" y="236"/>
                      </a:lnTo>
                      <a:close/>
                      <a:moveTo>
                        <a:pt x="999" y="399"/>
                      </a:moveTo>
                      <a:lnTo>
                        <a:pt x="917" y="257"/>
                      </a:lnTo>
                      <a:lnTo>
                        <a:pt x="883" y="276"/>
                      </a:lnTo>
                      <a:lnTo>
                        <a:pt x="964" y="418"/>
                      </a:lnTo>
                      <a:lnTo>
                        <a:pt x="999" y="399"/>
                      </a:lnTo>
                      <a:close/>
                      <a:moveTo>
                        <a:pt x="418" y="964"/>
                      </a:moveTo>
                      <a:lnTo>
                        <a:pt x="276" y="884"/>
                      </a:lnTo>
                      <a:lnTo>
                        <a:pt x="258" y="917"/>
                      </a:lnTo>
                      <a:lnTo>
                        <a:pt x="399" y="999"/>
                      </a:lnTo>
                      <a:lnTo>
                        <a:pt x="418" y="964"/>
                      </a:lnTo>
                      <a:close/>
                      <a:moveTo>
                        <a:pt x="3293" y="1784"/>
                      </a:moveTo>
                      <a:lnTo>
                        <a:pt x="3529" y="1784"/>
                      </a:lnTo>
                      <a:lnTo>
                        <a:pt x="3529" y="1746"/>
                      </a:lnTo>
                      <a:lnTo>
                        <a:pt x="3293" y="1746"/>
                      </a:lnTo>
                      <a:lnTo>
                        <a:pt x="3293" y="1784"/>
                      </a:lnTo>
                      <a:close/>
                      <a:moveTo>
                        <a:pt x="236" y="1746"/>
                      </a:moveTo>
                      <a:lnTo>
                        <a:pt x="0" y="1746"/>
                      </a:lnTo>
                      <a:lnTo>
                        <a:pt x="0" y="1784"/>
                      </a:lnTo>
                      <a:lnTo>
                        <a:pt x="236" y="1784"/>
                      </a:lnTo>
                      <a:lnTo>
                        <a:pt x="236" y="1746"/>
                      </a:lnTo>
                      <a:close/>
                      <a:moveTo>
                        <a:pt x="3130" y="999"/>
                      </a:moveTo>
                      <a:lnTo>
                        <a:pt x="3271" y="917"/>
                      </a:lnTo>
                      <a:lnTo>
                        <a:pt x="3253" y="884"/>
                      </a:lnTo>
                      <a:lnTo>
                        <a:pt x="3111" y="964"/>
                      </a:lnTo>
                      <a:lnTo>
                        <a:pt x="3130" y="999"/>
                      </a:lnTo>
                      <a:close/>
                      <a:moveTo>
                        <a:pt x="2565" y="418"/>
                      </a:moveTo>
                      <a:lnTo>
                        <a:pt x="2646" y="276"/>
                      </a:lnTo>
                      <a:lnTo>
                        <a:pt x="2612" y="257"/>
                      </a:lnTo>
                      <a:lnTo>
                        <a:pt x="2530" y="399"/>
                      </a:lnTo>
                      <a:lnTo>
                        <a:pt x="2565" y="418"/>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sp>
            <p:nvSpPr>
              <p:cNvPr id="24589" name="TextBox 43"/>
              <p:cNvSpPr txBox="1">
                <a:spLocks noChangeArrowheads="1"/>
              </p:cNvSpPr>
              <p:nvPr/>
            </p:nvSpPr>
            <p:spPr bwMode="auto">
              <a:xfrm>
                <a:off x="6713538" y="2185988"/>
                <a:ext cx="542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Arial" panose="020B0604020202020204" pitchFamily="34" charset="0"/>
                    <a:cs typeface="Arial" panose="020B0604020202020204" pitchFamily="34" charset="0"/>
                  </a:rPr>
                  <a:t>20%</a:t>
                </a:r>
                <a:endParaRPr lang="zh-CN" altLang="en-US" sz="1400" b="1">
                  <a:latin typeface="Arial" panose="020B0604020202020204" pitchFamily="34" charset="0"/>
                  <a:cs typeface="Arial" panose="020B0604020202020204" pitchFamily="34" charset="0"/>
                </a:endParaRPr>
              </a:p>
            </p:txBody>
          </p:sp>
          <p:sp>
            <p:nvSpPr>
              <p:cNvPr id="24590" name="TextBox 47"/>
              <p:cNvSpPr txBox="1">
                <a:spLocks noChangeArrowheads="1"/>
              </p:cNvSpPr>
              <p:nvPr/>
            </p:nvSpPr>
            <p:spPr bwMode="auto">
              <a:xfrm>
                <a:off x="5697538" y="1219200"/>
                <a:ext cx="542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Arial" panose="020B0604020202020204" pitchFamily="34" charset="0"/>
                    <a:cs typeface="Arial" panose="020B0604020202020204" pitchFamily="34" charset="0"/>
                  </a:rPr>
                  <a:t>40%</a:t>
                </a:r>
                <a:endParaRPr lang="zh-CN" altLang="en-US" sz="1400" b="1">
                  <a:latin typeface="Arial" panose="020B0604020202020204" pitchFamily="34" charset="0"/>
                  <a:cs typeface="Arial" panose="020B0604020202020204" pitchFamily="34" charset="0"/>
                </a:endParaRPr>
              </a:p>
            </p:txBody>
          </p:sp>
          <p:sp>
            <p:nvSpPr>
              <p:cNvPr id="24591" name="TextBox 48"/>
              <p:cNvSpPr txBox="1">
                <a:spLocks noChangeArrowheads="1"/>
              </p:cNvSpPr>
              <p:nvPr/>
            </p:nvSpPr>
            <p:spPr bwMode="auto">
              <a:xfrm>
                <a:off x="4356100" y="911225"/>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Arial" panose="020B0604020202020204" pitchFamily="34" charset="0"/>
                    <a:cs typeface="Arial" panose="020B0604020202020204" pitchFamily="34" charset="0"/>
                  </a:rPr>
                  <a:t>60%</a:t>
                </a:r>
                <a:endParaRPr lang="zh-CN" altLang="en-US" sz="1400" b="1">
                  <a:latin typeface="Arial" panose="020B0604020202020204" pitchFamily="34" charset="0"/>
                  <a:cs typeface="Arial" panose="020B0604020202020204" pitchFamily="34" charset="0"/>
                </a:endParaRPr>
              </a:p>
            </p:txBody>
          </p:sp>
          <p:sp>
            <p:nvSpPr>
              <p:cNvPr id="24592" name="TextBox 49"/>
              <p:cNvSpPr txBox="1">
                <a:spLocks noChangeArrowheads="1"/>
              </p:cNvSpPr>
              <p:nvPr/>
            </p:nvSpPr>
            <p:spPr bwMode="auto">
              <a:xfrm>
                <a:off x="3103563" y="1179513"/>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Arial" panose="020B0604020202020204" pitchFamily="34" charset="0"/>
                    <a:cs typeface="Arial" panose="020B0604020202020204" pitchFamily="34" charset="0"/>
                  </a:rPr>
                  <a:t>80%</a:t>
                </a:r>
                <a:endParaRPr lang="zh-CN" altLang="en-US" sz="1400" b="1">
                  <a:latin typeface="Arial" panose="020B0604020202020204" pitchFamily="34" charset="0"/>
                  <a:cs typeface="Arial" panose="020B0604020202020204" pitchFamily="34" charset="0"/>
                </a:endParaRPr>
              </a:p>
            </p:txBody>
          </p:sp>
          <p:sp>
            <p:nvSpPr>
              <p:cNvPr id="24593" name="TextBox 50"/>
              <p:cNvSpPr txBox="1">
                <a:spLocks noChangeArrowheads="1"/>
              </p:cNvSpPr>
              <p:nvPr/>
            </p:nvSpPr>
            <p:spPr bwMode="auto">
              <a:xfrm>
                <a:off x="2054225" y="2079625"/>
                <a:ext cx="6445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Arial" panose="020B0604020202020204" pitchFamily="34" charset="0"/>
                    <a:cs typeface="Arial" panose="020B0604020202020204" pitchFamily="34" charset="0"/>
                  </a:rPr>
                  <a:t>100%</a:t>
                </a:r>
                <a:endParaRPr lang="zh-CN" altLang="en-US" sz="1400" b="1">
                  <a:latin typeface="Arial" panose="020B0604020202020204" pitchFamily="34" charset="0"/>
                  <a:cs typeface="Arial" panose="020B0604020202020204" pitchFamily="34" charset="0"/>
                </a:endParaRPr>
              </a:p>
            </p:txBody>
          </p:sp>
          <p:sp>
            <p:nvSpPr>
              <p:cNvPr id="24594" name="TextBox 51"/>
              <p:cNvSpPr txBox="1">
                <a:spLocks noChangeArrowheads="1"/>
              </p:cNvSpPr>
              <p:nvPr/>
            </p:nvSpPr>
            <p:spPr bwMode="auto">
              <a:xfrm>
                <a:off x="1579563" y="3402013"/>
                <a:ext cx="642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Arial" panose="020B0604020202020204" pitchFamily="34" charset="0"/>
                    <a:cs typeface="Arial" panose="020B0604020202020204" pitchFamily="34" charset="0"/>
                  </a:rPr>
                  <a:t>120%</a:t>
                </a:r>
                <a:endParaRPr lang="zh-CN" altLang="en-US" sz="1400" b="1">
                  <a:latin typeface="Arial" panose="020B0604020202020204" pitchFamily="34" charset="0"/>
                  <a:cs typeface="Arial" panose="020B0604020202020204" pitchFamily="34" charset="0"/>
                </a:endParaRPr>
              </a:p>
            </p:txBody>
          </p:sp>
          <p:sp>
            <p:nvSpPr>
              <p:cNvPr id="24595" name="TextBox 52"/>
              <p:cNvSpPr txBox="1">
                <a:spLocks noChangeArrowheads="1"/>
              </p:cNvSpPr>
              <p:nvPr/>
            </p:nvSpPr>
            <p:spPr bwMode="auto">
              <a:xfrm>
                <a:off x="6996113" y="3402013"/>
                <a:ext cx="444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Arial" panose="020B0604020202020204" pitchFamily="34" charset="0"/>
                    <a:cs typeface="Arial" panose="020B0604020202020204" pitchFamily="34" charset="0"/>
                  </a:rPr>
                  <a:t>0%</a:t>
                </a:r>
                <a:endParaRPr lang="zh-CN" altLang="en-US" sz="1400" b="1">
                  <a:latin typeface="Arial" panose="020B0604020202020204" pitchFamily="34" charset="0"/>
                  <a:cs typeface="Arial" panose="020B0604020202020204" pitchFamily="34" charset="0"/>
                </a:endParaRPr>
              </a:p>
            </p:txBody>
          </p:sp>
        </p:grpSp>
        <p:grpSp>
          <p:nvGrpSpPr>
            <p:cNvPr id="24582" name="组合 1"/>
            <p:cNvGrpSpPr/>
            <p:nvPr/>
          </p:nvGrpSpPr>
          <p:grpSpPr bwMode="auto">
            <a:xfrm>
              <a:off x="2598738" y="1609725"/>
              <a:ext cx="3946525" cy="3946525"/>
              <a:chOff x="2809875" y="2044351"/>
              <a:chExt cx="4008990" cy="4008990"/>
            </a:xfrm>
          </p:grpSpPr>
          <p:sp>
            <p:nvSpPr>
              <p:cNvPr id="88" name="空心弧 87"/>
              <p:cNvSpPr/>
              <p:nvPr/>
            </p:nvSpPr>
            <p:spPr>
              <a:xfrm>
                <a:off x="3395259" y="2629734"/>
                <a:ext cx="2838223" cy="2838223"/>
              </a:xfrm>
              <a:prstGeom prst="blockArc">
                <a:avLst>
                  <a:gd name="adj1" fmla="val 14847739"/>
                  <a:gd name="adj2" fmla="val 21598295"/>
                  <a:gd name="adj3" fmla="val 7449"/>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89" name="空心弧 88"/>
              <p:cNvSpPr/>
              <p:nvPr/>
            </p:nvSpPr>
            <p:spPr>
              <a:xfrm>
                <a:off x="3196905" y="2431381"/>
                <a:ext cx="3234929" cy="3234929"/>
              </a:xfrm>
              <a:prstGeom prst="blockArc">
                <a:avLst>
                  <a:gd name="adj1" fmla="val 13787669"/>
                  <a:gd name="adj2" fmla="val 21593987"/>
                  <a:gd name="adj3" fmla="val 6212"/>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90" name="空心弧 89"/>
              <p:cNvSpPr/>
              <p:nvPr/>
            </p:nvSpPr>
            <p:spPr>
              <a:xfrm>
                <a:off x="3003390" y="2237866"/>
                <a:ext cx="3621960" cy="3621960"/>
              </a:xfrm>
              <a:prstGeom prst="blockArc">
                <a:avLst>
                  <a:gd name="adj1" fmla="val 13106092"/>
                  <a:gd name="adj2" fmla="val 21597820"/>
                  <a:gd name="adj3" fmla="val 5467"/>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91" name="空心弧 90"/>
              <p:cNvSpPr/>
              <p:nvPr/>
            </p:nvSpPr>
            <p:spPr>
              <a:xfrm>
                <a:off x="2809875" y="2044351"/>
                <a:ext cx="4008990" cy="4008990"/>
              </a:xfrm>
              <a:prstGeom prst="blockArc">
                <a:avLst>
                  <a:gd name="adj1" fmla="val 11562689"/>
                  <a:gd name="adj2" fmla="val 21599236"/>
                  <a:gd name="adj3" fmla="val 4904"/>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92" name="空心弧 91"/>
              <p:cNvSpPr/>
              <p:nvPr/>
            </p:nvSpPr>
            <p:spPr>
              <a:xfrm>
                <a:off x="3600062" y="2834538"/>
                <a:ext cx="2428616" cy="2428616"/>
              </a:xfrm>
              <a:prstGeom prst="blockArc">
                <a:avLst>
                  <a:gd name="adj1" fmla="val 16282140"/>
                  <a:gd name="adj2" fmla="val 3900"/>
                  <a:gd name="adj3" fmla="val 8505"/>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gr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835150" y="3979863"/>
            <a:ext cx="5473700" cy="3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603" name="组合 1"/>
          <p:cNvGrpSpPr/>
          <p:nvPr/>
        </p:nvGrpSpPr>
        <p:grpSpPr bwMode="auto">
          <a:xfrm>
            <a:off x="1763713" y="1243013"/>
            <a:ext cx="144462" cy="2736850"/>
            <a:chOff x="1763688" y="1421130"/>
            <a:chExt cx="144016" cy="2736304"/>
          </a:xfrm>
        </p:grpSpPr>
        <p:cxnSp>
          <p:nvCxnSpPr>
            <p:cNvPr id="10" name="直接连接符 9"/>
            <p:cNvCxnSpPr/>
            <p:nvPr/>
          </p:nvCxnSpPr>
          <p:spPr>
            <a:xfrm>
              <a:off x="1836488" y="1565563"/>
              <a:ext cx="0" cy="25918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等腰三角形 12"/>
            <p:cNvSpPr/>
            <p:nvPr/>
          </p:nvSpPr>
          <p:spPr>
            <a:xfrm>
              <a:off x="1763688" y="1421130"/>
              <a:ext cx="144016" cy="144433"/>
            </a:xfrm>
            <a:prstGeom prst="triangl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4" name="组合 2"/>
          <p:cNvGrpSpPr/>
          <p:nvPr/>
        </p:nvGrpSpPr>
        <p:grpSpPr bwMode="auto">
          <a:xfrm>
            <a:off x="2268538" y="2682875"/>
            <a:ext cx="215900" cy="1287463"/>
            <a:chOff x="2267744" y="2861289"/>
            <a:chExt cx="216024" cy="1287564"/>
          </a:xfrm>
        </p:grpSpPr>
        <p:sp>
          <p:nvSpPr>
            <p:cNvPr id="16" name="矩形 15"/>
            <p:cNvSpPr/>
            <p:nvPr/>
          </p:nvSpPr>
          <p:spPr>
            <a:xfrm>
              <a:off x="2267744" y="3162938"/>
              <a:ext cx="216024" cy="98591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2267744" y="2861289"/>
              <a:ext cx="216024" cy="3016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5" name="组合 3"/>
          <p:cNvGrpSpPr/>
          <p:nvPr/>
        </p:nvGrpSpPr>
        <p:grpSpPr bwMode="auto">
          <a:xfrm>
            <a:off x="2627313" y="2230438"/>
            <a:ext cx="215900" cy="1739900"/>
            <a:chOff x="2627784" y="2408442"/>
            <a:chExt cx="216024" cy="1740410"/>
          </a:xfrm>
        </p:grpSpPr>
        <p:sp>
          <p:nvSpPr>
            <p:cNvPr id="21" name="矩形 20"/>
            <p:cNvSpPr/>
            <p:nvPr/>
          </p:nvSpPr>
          <p:spPr>
            <a:xfrm>
              <a:off x="2627784" y="2710155"/>
              <a:ext cx="216024" cy="1438697"/>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35" name="矩形 34"/>
            <p:cNvSpPr/>
            <p:nvPr/>
          </p:nvSpPr>
          <p:spPr>
            <a:xfrm>
              <a:off x="2627784" y="2408442"/>
              <a:ext cx="216024" cy="3017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6" name="组合 7"/>
          <p:cNvGrpSpPr/>
          <p:nvPr/>
        </p:nvGrpSpPr>
        <p:grpSpPr bwMode="auto">
          <a:xfrm>
            <a:off x="2987675" y="2230438"/>
            <a:ext cx="215900" cy="1739900"/>
            <a:chOff x="2987824" y="2408442"/>
            <a:chExt cx="216024" cy="1740410"/>
          </a:xfrm>
        </p:grpSpPr>
        <p:sp>
          <p:nvSpPr>
            <p:cNvPr id="22" name="矩形 21"/>
            <p:cNvSpPr/>
            <p:nvPr/>
          </p:nvSpPr>
          <p:spPr>
            <a:xfrm>
              <a:off x="2989413" y="2710155"/>
              <a:ext cx="214435" cy="1438697"/>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36" name="矩形 35"/>
            <p:cNvSpPr/>
            <p:nvPr/>
          </p:nvSpPr>
          <p:spPr>
            <a:xfrm>
              <a:off x="2987824" y="2408442"/>
              <a:ext cx="216024" cy="3017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10"/>
          <p:cNvGrpSpPr/>
          <p:nvPr/>
        </p:nvGrpSpPr>
        <p:grpSpPr bwMode="auto">
          <a:xfrm>
            <a:off x="3348038" y="2692400"/>
            <a:ext cx="215900" cy="1287463"/>
            <a:chOff x="3347864" y="2869871"/>
            <a:chExt cx="216024" cy="1287563"/>
          </a:xfrm>
        </p:grpSpPr>
        <p:sp>
          <p:nvSpPr>
            <p:cNvPr id="23" name="矩形 22"/>
            <p:cNvSpPr/>
            <p:nvPr/>
          </p:nvSpPr>
          <p:spPr>
            <a:xfrm>
              <a:off x="3347864" y="3171519"/>
              <a:ext cx="216024" cy="98591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37"/>
            <p:cNvSpPr/>
            <p:nvPr/>
          </p:nvSpPr>
          <p:spPr>
            <a:xfrm>
              <a:off x="3347864" y="2869871"/>
              <a:ext cx="216024" cy="301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11"/>
          <p:cNvGrpSpPr/>
          <p:nvPr/>
        </p:nvGrpSpPr>
        <p:grpSpPr bwMode="auto">
          <a:xfrm>
            <a:off x="3708400" y="3186113"/>
            <a:ext cx="215900" cy="784225"/>
            <a:chOff x="3707904" y="3363494"/>
            <a:chExt cx="216024" cy="785359"/>
          </a:xfrm>
        </p:grpSpPr>
        <p:sp>
          <p:nvSpPr>
            <p:cNvPr id="25" name="矩形 24"/>
            <p:cNvSpPr/>
            <p:nvPr/>
          </p:nvSpPr>
          <p:spPr>
            <a:xfrm>
              <a:off x="3707904" y="3665555"/>
              <a:ext cx="216024" cy="48329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3707904" y="3363494"/>
              <a:ext cx="216024" cy="3020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9" name="组合 14"/>
          <p:cNvGrpSpPr/>
          <p:nvPr/>
        </p:nvGrpSpPr>
        <p:grpSpPr bwMode="auto">
          <a:xfrm>
            <a:off x="4067175" y="2525713"/>
            <a:ext cx="217488" cy="1444625"/>
            <a:chOff x="4067944" y="2702985"/>
            <a:chExt cx="216024" cy="1445868"/>
          </a:xfrm>
        </p:grpSpPr>
        <p:sp>
          <p:nvSpPr>
            <p:cNvPr id="26" name="矩形 25"/>
            <p:cNvSpPr/>
            <p:nvPr/>
          </p:nvSpPr>
          <p:spPr>
            <a:xfrm>
              <a:off x="4067944" y="3004870"/>
              <a:ext cx="216024" cy="11439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4067944" y="2702985"/>
              <a:ext cx="216024" cy="3018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10" name="组合 16"/>
          <p:cNvGrpSpPr/>
          <p:nvPr/>
        </p:nvGrpSpPr>
        <p:grpSpPr bwMode="auto">
          <a:xfrm>
            <a:off x="4427538" y="2876550"/>
            <a:ext cx="215900" cy="1103313"/>
            <a:chOff x="4427984" y="3054442"/>
            <a:chExt cx="216024" cy="1102992"/>
          </a:xfrm>
        </p:grpSpPr>
        <p:sp>
          <p:nvSpPr>
            <p:cNvPr id="27" name="矩形 26"/>
            <p:cNvSpPr/>
            <p:nvPr/>
          </p:nvSpPr>
          <p:spPr>
            <a:xfrm>
              <a:off x="4427984" y="3355979"/>
              <a:ext cx="216024" cy="80145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4427984" y="3054442"/>
              <a:ext cx="216024" cy="301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11" name="组合 17"/>
          <p:cNvGrpSpPr/>
          <p:nvPr/>
        </p:nvGrpSpPr>
        <p:grpSpPr bwMode="auto">
          <a:xfrm>
            <a:off x="4787900" y="3036888"/>
            <a:ext cx="215900" cy="935037"/>
            <a:chOff x="4788024" y="3214655"/>
            <a:chExt cx="216024" cy="934728"/>
          </a:xfrm>
        </p:grpSpPr>
        <p:sp>
          <p:nvSpPr>
            <p:cNvPr id="28" name="矩形 27"/>
            <p:cNvSpPr/>
            <p:nvPr/>
          </p:nvSpPr>
          <p:spPr>
            <a:xfrm>
              <a:off x="4788024" y="3509832"/>
              <a:ext cx="216024" cy="63955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4788024" y="3214655"/>
              <a:ext cx="216024" cy="3031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12" name="组合 18"/>
          <p:cNvGrpSpPr/>
          <p:nvPr/>
        </p:nvGrpSpPr>
        <p:grpSpPr bwMode="auto">
          <a:xfrm>
            <a:off x="5148263" y="2319338"/>
            <a:ext cx="215900" cy="1657350"/>
            <a:chOff x="5148064" y="2496486"/>
            <a:chExt cx="216024" cy="1658304"/>
          </a:xfrm>
        </p:grpSpPr>
        <p:sp>
          <p:nvSpPr>
            <p:cNvPr id="29" name="矩形 28"/>
            <p:cNvSpPr/>
            <p:nvPr/>
          </p:nvSpPr>
          <p:spPr>
            <a:xfrm>
              <a:off x="5148064" y="2798285"/>
              <a:ext cx="216024" cy="135650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5148064" y="2496486"/>
              <a:ext cx="216024" cy="3017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13" name="组合 19"/>
          <p:cNvGrpSpPr/>
          <p:nvPr/>
        </p:nvGrpSpPr>
        <p:grpSpPr bwMode="auto">
          <a:xfrm>
            <a:off x="5510213" y="2522538"/>
            <a:ext cx="215900" cy="1454150"/>
            <a:chOff x="5509537" y="2700341"/>
            <a:chExt cx="217146" cy="1454448"/>
          </a:xfrm>
        </p:grpSpPr>
        <p:sp>
          <p:nvSpPr>
            <p:cNvPr id="30" name="矩形 29"/>
            <p:cNvSpPr/>
            <p:nvPr/>
          </p:nvSpPr>
          <p:spPr>
            <a:xfrm>
              <a:off x="5511133" y="3002028"/>
              <a:ext cx="215550" cy="115276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矩形 44"/>
            <p:cNvSpPr/>
            <p:nvPr/>
          </p:nvSpPr>
          <p:spPr>
            <a:xfrm>
              <a:off x="5509537" y="2700341"/>
              <a:ext cx="215549" cy="3016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14" name="组合 23"/>
          <p:cNvGrpSpPr/>
          <p:nvPr/>
        </p:nvGrpSpPr>
        <p:grpSpPr bwMode="auto">
          <a:xfrm>
            <a:off x="5867400" y="3186113"/>
            <a:ext cx="217488" cy="785812"/>
            <a:chOff x="5868144" y="3363494"/>
            <a:chExt cx="216024" cy="785890"/>
          </a:xfrm>
        </p:grpSpPr>
        <p:sp>
          <p:nvSpPr>
            <p:cNvPr id="31" name="矩形 30"/>
            <p:cNvSpPr/>
            <p:nvPr/>
          </p:nvSpPr>
          <p:spPr>
            <a:xfrm>
              <a:off x="5868144" y="3665149"/>
              <a:ext cx="216024" cy="48423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5868144" y="3363494"/>
              <a:ext cx="216024" cy="3016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15" name="组合 36"/>
          <p:cNvGrpSpPr/>
          <p:nvPr/>
        </p:nvGrpSpPr>
        <p:grpSpPr bwMode="auto">
          <a:xfrm>
            <a:off x="6227763" y="2895600"/>
            <a:ext cx="215900" cy="1076325"/>
            <a:chOff x="6228184" y="3073505"/>
            <a:chExt cx="216024" cy="1075879"/>
          </a:xfrm>
        </p:grpSpPr>
        <p:sp>
          <p:nvSpPr>
            <p:cNvPr id="32" name="矩形 31"/>
            <p:cNvSpPr/>
            <p:nvPr/>
          </p:nvSpPr>
          <p:spPr>
            <a:xfrm>
              <a:off x="6228184" y="3370245"/>
              <a:ext cx="216024" cy="77913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6228184" y="3073505"/>
              <a:ext cx="216024" cy="3030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16" name="组合 38"/>
          <p:cNvGrpSpPr/>
          <p:nvPr/>
        </p:nvGrpSpPr>
        <p:grpSpPr bwMode="auto">
          <a:xfrm>
            <a:off x="6588125" y="2528888"/>
            <a:ext cx="215900" cy="1446212"/>
            <a:chOff x="6588224" y="2707017"/>
            <a:chExt cx="216024" cy="1445868"/>
          </a:xfrm>
        </p:grpSpPr>
        <p:sp>
          <p:nvSpPr>
            <p:cNvPr id="33" name="矩形 32"/>
            <p:cNvSpPr/>
            <p:nvPr/>
          </p:nvSpPr>
          <p:spPr>
            <a:xfrm>
              <a:off x="6588224" y="3008570"/>
              <a:ext cx="216024" cy="114431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矩形 47"/>
            <p:cNvSpPr/>
            <p:nvPr/>
          </p:nvSpPr>
          <p:spPr>
            <a:xfrm>
              <a:off x="6588224" y="2707017"/>
              <a:ext cx="216024" cy="3015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 name="右大括号 50"/>
          <p:cNvSpPr/>
          <p:nvPr/>
        </p:nvSpPr>
        <p:spPr>
          <a:xfrm rot="5400000">
            <a:off x="3012281" y="3236120"/>
            <a:ext cx="155575" cy="1643062"/>
          </a:xfrm>
          <a:prstGeom prst="rightBrace">
            <a:avLst>
              <a:gd name="adj1" fmla="val 8333"/>
              <a:gd name="adj2" fmla="val 50433"/>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2" name="右大括号 51"/>
          <p:cNvSpPr/>
          <p:nvPr/>
        </p:nvSpPr>
        <p:spPr>
          <a:xfrm rot="5400000">
            <a:off x="4818857" y="3223419"/>
            <a:ext cx="157162" cy="1644650"/>
          </a:xfrm>
          <a:prstGeom prst="rightBrace">
            <a:avLst>
              <a:gd name="adj1" fmla="val 8333"/>
              <a:gd name="adj2" fmla="val 50433"/>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3" name="右大括号 52"/>
          <p:cNvSpPr/>
          <p:nvPr/>
        </p:nvSpPr>
        <p:spPr>
          <a:xfrm rot="5400000">
            <a:off x="6257132" y="3593306"/>
            <a:ext cx="146050" cy="925513"/>
          </a:xfrm>
          <a:prstGeom prst="rightBrace">
            <a:avLst>
              <a:gd name="adj1" fmla="val 8333"/>
              <a:gd name="adj2" fmla="val 50433"/>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25620" name="TextBox 53"/>
          <p:cNvSpPr txBox="1">
            <a:spLocks noChangeArrowheads="1"/>
          </p:cNvSpPr>
          <p:nvPr/>
        </p:nvSpPr>
        <p:spPr bwMode="auto">
          <a:xfrm>
            <a:off x="2703513" y="4133850"/>
            <a:ext cx="860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t>2001-2004</a:t>
            </a:r>
            <a:endParaRPr lang="zh-CN" altLang="en-US" sz="1200"/>
          </a:p>
        </p:txBody>
      </p:sp>
      <p:sp>
        <p:nvSpPr>
          <p:cNvPr id="25621" name="TextBox 54"/>
          <p:cNvSpPr txBox="1">
            <a:spLocks noChangeArrowheads="1"/>
          </p:cNvSpPr>
          <p:nvPr/>
        </p:nvSpPr>
        <p:spPr bwMode="auto">
          <a:xfrm>
            <a:off x="4478338" y="4133850"/>
            <a:ext cx="858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t>2004-2008</a:t>
            </a:r>
            <a:endParaRPr lang="zh-CN" altLang="en-US" sz="1200"/>
          </a:p>
        </p:txBody>
      </p:sp>
      <p:sp>
        <p:nvSpPr>
          <p:cNvPr id="25622" name="TextBox 55"/>
          <p:cNvSpPr txBox="1">
            <a:spLocks noChangeArrowheads="1"/>
          </p:cNvSpPr>
          <p:nvPr/>
        </p:nvSpPr>
        <p:spPr bwMode="auto">
          <a:xfrm>
            <a:off x="5919788" y="4133850"/>
            <a:ext cx="858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t>2008-2012</a:t>
            </a:r>
            <a:endParaRPr lang="zh-CN" altLang="en-US" sz="1200"/>
          </a:p>
        </p:txBody>
      </p:sp>
      <p:sp>
        <p:nvSpPr>
          <p:cNvPr id="25623" name="TextBox 62"/>
          <p:cNvSpPr txBox="1">
            <a:spLocks noChangeArrowheads="1"/>
          </p:cNvSpPr>
          <p:nvPr/>
        </p:nvSpPr>
        <p:spPr bwMode="auto">
          <a:xfrm>
            <a:off x="1395413" y="2795588"/>
            <a:ext cx="449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微软雅黑" panose="020B0503020204020204" pitchFamily="34" charset="-122"/>
                <a:ea typeface="微软雅黑" panose="020B0503020204020204" pitchFamily="34" charset="-122"/>
              </a:rPr>
              <a:t>50%</a:t>
            </a:r>
            <a:endParaRPr lang="zh-CN" altLang="en-US" sz="1000">
              <a:latin typeface="微软雅黑" panose="020B0503020204020204" pitchFamily="34" charset="-122"/>
              <a:ea typeface="微软雅黑" panose="020B0503020204020204" pitchFamily="34" charset="-122"/>
            </a:endParaRPr>
          </a:p>
        </p:txBody>
      </p:sp>
      <p:sp>
        <p:nvSpPr>
          <p:cNvPr id="25624" name="TextBox 63"/>
          <p:cNvSpPr txBox="1">
            <a:spLocks noChangeArrowheads="1"/>
          </p:cNvSpPr>
          <p:nvPr/>
        </p:nvSpPr>
        <p:spPr bwMode="auto">
          <a:xfrm>
            <a:off x="1395413" y="1889125"/>
            <a:ext cx="5254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微软雅黑" panose="020B0503020204020204" pitchFamily="34" charset="-122"/>
                <a:ea typeface="微软雅黑" panose="020B0503020204020204" pitchFamily="34" charset="-122"/>
              </a:rPr>
              <a:t>100%</a:t>
            </a:r>
            <a:endParaRPr lang="zh-CN" altLang="en-US" sz="1000">
              <a:latin typeface="微软雅黑" panose="020B0503020204020204" pitchFamily="34" charset="-122"/>
              <a:ea typeface="微软雅黑" panose="020B0503020204020204" pitchFamily="34" charset="-122"/>
            </a:endParaRPr>
          </a:p>
        </p:txBody>
      </p:sp>
      <p:sp>
        <p:nvSpPr>
          <p:cNvPr id="25625" name="TextBox 64"/>
          <p:cNvSpPr txBox="1">
            <a:spLocks noChangeArrowheads="1"/>
          </p:cNvSpPr>
          <p:nvPr/>
        </p:nvSpPr>
        <p:spPr bwMode="auto">
          <a:xfrm>
            <a:off x="1395413" y="3803650"/>
            <a:ext cx="3746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微软雅黑" panose="020B0503020204020204" pitchFamily="34" charset="-122"/>
                <a:ea typeface="微软雅黑" panose="020B0503020204020204" pitchFamily="34" charset="-122"/>
              </a:rPr>
              <a:t>0%</a:t>
            </a:r>
            <a:endParaRPr lang="zh-CN" altLang="en-US" sz="1000">
              <a:latin typeface="微软雅黑" panose="020B0503020204020204" pitchFamily="34" charset="-122"/>
              <a:ea typeface="微软雅黑" panose="020B0503020204020204" pitchFamily="34" charset="-122"/>
            </a:endParaRPr>
          </a:p>
        </p:txBody>
      </p:sp>
      <p:sp>
        <p:nvSpPr>
          <p:cNvPr id="25626" name="矩形 71"/>
          <p:cNvSpPr>
            <a:spLocks noChangeArrowheads="1"/>
          </p:cNvSpPr>
          <p:nvPr/>
        </p:nvSpPr>
        <p:spPr bwMode="auto">
          <a:xfrm>
            <a:off x="7219950" y="3814763"/>
            <a:ext cx="954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1200">
                <a:latin typeface="微软雅黑" panose="020B0503020204020204" pitchFamily="34" charset="-122"/>
                <a:ea typeface="微软雅黑" panose="020B0503020204020204" pitchFamily="34" charset="-122"/>
              </a:rPr>
              <a:t>（年份）</a:t>
            </a:r>
            <a:endParaRPr lang="en-US" altLang="zh-CN" sz="1200">
              <a:latin typeface="微软雅黑" panose="020B0503020204020204" pitchFamily="34" charset="-122"/>
              <a:ea typeface="微软雅黑" panose="020B0503020204020204" pitchFamily="34" charset="-122"/>
            </a:endParaRPr>
          </a:p>
        </p:txBody>
      </p:sp>
      <p:sp>
        <p:nvSpPr>
          <p:cNvPr id="25627" name="矩形 72"/>
          <p:cNvSpPr>
            <a:spLocks noChangeArrowheads="1"/>
          </p:cNvSpPr>
          <p:nvPr/>
        </p:nvSpPr>
        <p:spPr bwMode="auto">
          <a:xfrm>
            <a:off x="1035050" y="1292225"/>
            <a:ext cx="9525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1200">
                <a:latin typeface="微软雅黑" panose="020B0503020204020204" pitchFamily="34" charset="-122"/>
                <a:ea typeface="微软雅黑" panose="020B0503020204020204" pitchFamily="34" charset="-122"/>
              </a:rPr>
              <a:t>（百分比）</a:t>
            </a:r>
            <a:endParaRPr lang="en-US" altLang="zh-CN" sz="1200">
              <a:latin typeface="微软雅黑" panose="020B0503020204020204" pitchFamily="34" charset="-122"/>
              <a:ea typeface="微软雅黑" panose="020B0503020204020204" pitchFamily="34" charset="-122"/>
            </a:endParaRPr>
          </a:p>
        </p:txBody>
      </p:sp>
      <p:grpSp>
        <p:nvGrpSpPr>
          <p:cNvPr id="25628" name="组合 48"/>
          <p:cNvGrpSpPr/>
          <p:nvPr/>
        </p:nvGrpSpPr>
        <p:grpSpPr bwMode="auto">
          <a:xfrm>
            <a:off x="2324100" y="1674813"/>
            <a:ext cx="4333875" cy="1150937"/>
            <a:chOff x="2324099" y="1853178"/>
            <a:chExt cx="4333875" cy="1149753"/>
          </a:xfrm>
        </p:grpSpPr>
        <p:sp>
          <p:nvSpPr>
            <p:cNvPr id="60" name="任意多边形 59"/>
            <p:cNvSpPr/>
            <p:nvPr/>
          </p:nvSpPr>
          <p:spPr>
            <a:xfrm>
              <a:off x="2324099" y="1853178"/>
              <a:ext cx="4333875" cy="1149753"/>
            </a:xfrm>
            <a:custGeom>
              <a:avLst/>
              <a:gdLst>
                <a:gd name="connsiteX0" fmla="*/ 0 w 4418296"/>
                <a:gd name="connsiteY0" fmla="*/ 644376 h 1349768"/>
                <a:gd name="connsiteX1" fmla="*/ 590550 w 4418296"/>
                <a:gd name="connsiteY1" fmla="*/ 6201 h 1349768"/>
                <a:gd name="connsiteX2" fmla="*/ 1419225 w 4418296"/>
                <a:gd name="connsiteY2" fmla="*/ 987276 h 1349768"/>
                <a:gd name="connsiteX3" fmla="*/ 1819275 w 4418296"/>
                <a:gd name="connsiteY3" fmla="*/ 434826 h 1349768"/>
                <a:gd name="connsiteX4" fmla="*/ 2476500 w 4418296"/>
                <a:gd name="connsiteY4" fmla="*/ 1111101 h 1349768"/>
                <a:gd name="connsiteX5" fmla="*/ 2838450 w 4418296"/>
                <a:gd name="connsiteY5" fmla="*/ 215751 h 1349768"/>
                <a:gd name="connsiteX6" fmla="*/ 3257550 w 4418296"/>
                <a:gd name="connsiteY6" fmla="*/ 692001 h 1349768"/>
                <a:gd name="connsiteX7" fmla="*/ 3619500 w 4418296"/>
                <a:gd name="connsiteY7" fmla="*/ 1349226 h 1349768"/>
                <a:gd name="connsiteX8" fmla="*/ 4324350 w 4418296"/>
                <a:gd name="connsiteY8" fmla="*/ 577701 h 1349768"/>
                <a:gd name="connsiteX9" fmla="*/ 4391025 w 4418296"/>
                <a:gd name="connsiteY9" fmla="*/ 520551 h 1349768"/>
                <a:gd name="connsiteX0-1" fmla="*/ 0 w 4418296"/>
                <a:gd name="connsiteY0-2" fmla="*/ 644376 h 1349519"/>
                <a:gd name="connsiteX1-3" fmla="*/ 590550 w 4418296"/>
                <a:gd name="connsiteY1-4" fmla="*/ 6201 h 1349519"/>
                <a:gd name="connsiteX2-5" fmla="*/ 1419225 w 4418296"/>
                <a:gd name="connsiteY2-6" fmla="*/ 987276 h 1349519"/>
                <a:gd name="connsiteX3-7" fmla="*/ 1819275 w 4418296"/>
                <a:gd name="connsiteY3-8" fmla="*/ 434826 h 1349519"/>
                <a:gd name="connsiteX4-9" fmla="*/ 2476500 w 4418296"/>
                <a:gd name="connsiteY4-10" fmla="*/ 1111101 h 1349519"/>
                <a:gd name="connsiteX5-11" fmla="*/ 2838450 w 4418296"/>
                <a:gd name="connsiteY5-12" fmla="*/ 215751 h 1349519"/>
                <a:gd name="connsiteX6-13" fmla="*/ 3400425 w 4418296"/>
                <a:gd name="connsiteY6-14" fmla="*/ 663426 h 1349519"/>
                <a:gd name="connsiteX7-15" fmla="*/ 3619500 w 4418296"/>
                <a:gd name="connsiteY7-16" fmla="*/ 1349226 h 1349519"/>
                <a:gd name="connsiteX8-17" fmla="*/ 4324350 w 4418296"/>
                <a:gd name="connsiteY8-18" fmla="*/ 577701 h 1349519"/>
                <a:gd name="connsiteX9-19" fmla="*/ 4391025 w 4418296"/>
                <a:gd name="connsiteY9-20" fmla="*/ 520551 h 1349519"/>
                <a:gd name="connsiteX0-21" fmla="*/ 0 w 4418296"/>
                <a:gd name="connsiteY0-22" fmla="*/ 644376 h 1349522"/>
                <a:gd name="connsiteX1-23" fmla="*/ 590550 w 4418296"/>
                <a:gd name="connsiteY1-24" fmla="*/ 6201 h 1349522"/>
                <a:gd name="connsiteX2-25" fmla="*/ 1419225 w 4418296"/>
                <a:gd name="connsiteY2-26" fmla="*/ 987276 h 1349522"/>
                <a:gd name="connsiteX3-27" fmla="*/ 1819275 w 4418296"/>
                <a:gd name="connsiteY3-28" fmla="*/ 434826 h 1349522"/>
                <a:gd name="connsiteX4-29" fmla="*/ 2476500 w 4418296"/>
                <a:gd name="connsiteY4-30" fmla="*/ 1111101 h 1349522"/>
                <a:gd name="connsiteX5-31" fmla="*/ 2981325 w 4418296"/>
                <a:gd name="connsiteY5-32" fmla="*/ 187176 h 1349522"/>
                <a:gd name="connsiteX6-33" fmla="*/ 3400425 w 4418296"/>
                <a:gd name="connsiteY6-34" fmla="*/ 663426 h 1349522"/>
                <a:gd name="connsiteX7-35" fmla="*/ 3619500 w 4418296"/>
                <a:gd name="connsiteY7-36" fmla="*/ 1349226 h 1349522"/>
                <a:gd name="connsiteX8-37" fmla="*/ 4324350 w 4418296"/>
                <a:gd name="connsiteY8-38" fmla="*/ 577701 h 1349522"/>
                <a:gd name="connsiteX9-39" fmla="*/ 4391025 w 4418296"/>
                <a:gd name="connsiteY9-40" fmla="*/ 520551 h 1349522"/>
                <a:gd name="connsiteX0-41" fmla="*/ 0 w 4418296"/>
                <a:gd name="connsiteY0-42" fmla="*/ 644376 h 1349522"/>
                <a:gd name="connsiteX1-43" fmla="*/ 590550 w 4418296"/>
                <a:gd name="connsiteY1-44" fmla="*/ 6201 h 1349522"/>
                <a:gd name="connsiteX2-45" fmla="*/ 1419225 w 4418296"/>
                <a:gd name="connsiteY2-46" fmla="*/ 987276 h 1349522"/>
                <a:gd name="connsiteX3-47" fmla="*/ 1819275 w 4418296"/>
                <a:gd name="connsiteY3-48" fmla="*/ 434826 h 1349522"/>
                <a:gd name="connsiteX4-49" fmla="*/ 2476500 w 4418296"/>
                <a:gd name="connsiteY4-50" fmla="*/ 1111101 h 1349522"/>
                <a:gd name="connsiteX5-51" fmla="*/ 2981325 w 4418296"/>
                <a:gd name="connsiteY5-52" fmla="*/ 187176 h 1349522"/>
                <a:gd name="connsiteX6-53" fmla="*/ 3400425 w 4418296"/>
                <a:gd name="connsiteY6-54" fmla="*/ 663426 h 1349522"/>
                <a:gd name="connsiteX7-55" fmla="*/ 3619500 w 4418296"/>
                <a:gd name="connsiteY7-56" fmla="*/ 1349226 h 1349522"/>
                <a:gd name="connsiteX8-57" fmla="*/ 4324350 w 4418296"/>
                <a:gd name="connsiteY8-58" fmla="*/ 577701 h 1349522"/>
                <a:gd name="connsiteX9-59" fmla="*/ 4391025 w 4418296"/>
                <a:gd name="connsiteY9-60" fmla="*/ 520551 h 1349522"/>
                <a:gd name="connsiteX0-61" fmla="*/ 0 w 4418296"/>
                <a:gd name="connsiteY0-62" fmla="*/ 644376 h 1349552"/>
                <a:gd name="connsiteX1-63" fmla="*/ 590550 w 4418296"/>
                <a:gd name="connsiteY1-64" fmla="*/ 6201 h 1349552"/>
                <a:gd name="connsiteX2-65" fmla="*/ 1419225 w 4418296"/>
                <a:gd name="connsiteY2-66" fmla="*/ 987276 h 1349552"/>
                <a:gd name="connsiteX3-67" fmla="*/ 1819275 w 4418296"/>
                <a:gd name="connsiteY3-68" fmla="*/ 434826 h 1349552"/>
                <a:gd name="connsiteX4-69" fmla="*/ 2476500 w 4418296"/>
                <a:gd name="connsiteY4-70" fmla="*/ 1111101 h 1349552"/>
                <a:gd name="connsiteX5-71" fmla="*/ 2981325 w 4418296"/>
                <a:gd name="connsiteY5-72" fmla="*/ 187176 h 1349552"/>
                <a:gd name="connsiteX6-73" fmla="*/ 3400425 w 4418296"/>
                <a:gd name="connsiteY6-74" fmla="*/ 663426 h 1349552"/>
                <a:gd name="connsiteX7-75" fmla="*/ 3619500 w 4418296"/>
                <a:gd name="connsiteY7-76" fmla="*/ 1349226 h 1349552"/>
                <a:gd name="connsiteX8-77" fmla="*/ 4324350 w 4418296"/>
                <a:gd name="connsiteY8-78" fmla="*/ 577701 h 1349552"/>
                <a:gd name="connsiteX9-79" fmla="*/ 4391025 w 4418296"/>
                <a:gd name="connsiteY9-80" fmla="*/ 520551 h 1349552"/>
                <a:gd name="connsiteX0-81" fmla="*/ 0 w 4418816"/>
                <a:gd name="connsiteY0-82" fmla="*/ 644376 h 1216253"/>
                <a:gd name="connsiteX1-83" fmla="*/ 590550 w 4418816"/>
                <a:gd name="connsiteY1-84" fmla="*/ 6201 h 1216253"/>
                <a:gd name="connsiteX2-85" fmla="*/ 1419225 w 4418816"/>
                <a:gd name="connsiteY2-86" fmla="*/ 987276 h 1216253"/>
                <a:gd name="connsiteX3-87" fmla="*/ 1819275 w 4418816"/>
                <a:gd name="connsiteY3-88" fmla="*/ 434826 h 1216253"/>
                <a:gd name="connsiteX4-89" fmla="*/ 2476500 w 4418816"/>
                <a:gd name="connsiteY4-90" fmla="*/ 1111101 h 1216253"/>
                <a:gd name="connsiteX5-91" fmla="*/ 2981325 w 4418816"/>
                <a:gd name="connsiteY5-92" fmla="*/ 187176 h 1216253"/>
                <a:gd name="connsiteX6-93" fmla="*/ 3400425 w 4418816"/>
                <a:gd name="connsiteY6-94" fmla="*/ 663426 h 1216253"/>
                <a:gd name="connsiteX7-95" fmla="*/ 3609975 w 4418816"/>
                <a:gd name="connsiteY7-96" fmla="*/ 1215876 h 1216253"/>
                <a:gd name="connsiteX8-97" fmla="*/ 4324350 w 4418816"/>
                <a:gd name="connsiteY8-98" fmla="*/ 577701 h 1216253"/>
                <a:gd name="connsiteX9-99" fmla="*/ 4391025 w 4418816"/>
                <a:gd name="connsiteY9-100" fmla="*/ 520551 h 1216253"/>
                <a:gd name="connsiteX0-101" fmla="*/ 0 w 4418816"/>
                <a:gd name="connsiteY0-102" fmla="*/ 644376 h 1215908"/>
                <a:gd name="connsiteX1-103" fmla="*/ 590550 w 4418816"/>
                <a:gd name="connsiteY1-104" fmla="*/ 6201 h 1215908"/>
                <a:gd name="connsiteX2-105" fmla="*/ 1419225 w 4418816"/>
                <a:gd name="connsiteY2-106" fmla="*/ 987276 h 1215908"/>
                <a:gd name="connsiteX3-107" fmla="*/ 1819275 w 4418816"/>
                <a:gd name="connsiteY3-108" fmla="*/ 434826 h 1215908"/>
                <a:gd name="connsiteX4-109" fmla="*/ 2476500 w 4418816"/>
                <a:gd name="connsiteY4-110" fmla="*/ 1111101 h 1215908"/>
                <a:gd name="connsiteX5-111" fmla="*/ 2981325 w 4418816"/>
                <a:gd name="connsiteY5-112" fmla="*/ 187176 h 1215908"/>
                <a:gd name="connsiteX6-113" fmla="*/ 3400425 w 4418816"/>
                <a:gd name="connsiteY6-114" fmla="*/ 663426 h 1215908"/>
                <a:gd name="connsiteX7-115" fmla="*/ 3609975 w 4418816"/>
                <a:gd name="connsiteY7-116" fmla="*/ 1215876 h 1215908"/>
                <a:gd name="connsiteX8-117" fmla="*/ 4324350 w 4418816"/>
                <a:gd name="connsiteY8-118" fmla="*/ 577701 h 1215908"/>
                <a:gd name="connsiteX9-119" fmla="*/ 4391025 w 4418816"/>
                <a:gd name="connsiteY9-120" fmla="*/ 520551 h 1215908"/>
                <a:gd name="connsiteX0-121" fmla="*/ 0 w 4418816"/>
                <a:gd name="connsiteY0-122" fmla="*/ 644376 h 1215919"/>
                <a:gd name="connsiteX1-123" fmla="*/ 590550 w 4418816"/>
                <a:gd name="connsiteY1-124" fmla="*/ 6201 h 1215919"/>
                <a:gd name="connsiteX2-125" fmla="*/ 1419225 w 4418816"/>
                <a:gd name="connsiteY2-126" fmla="*/ 987276 h 1215919"/>
                <a:gd name="connsiteX3-127" fmla="*/ 1819275 w 4418816"/>
                <a:gd name="connsiteY3-128" fmla="*/ 434826 h 1215919"/>
                <a:gd name="connsiteX4-129" fmla="*/ 2476500 w 4418816"/>
                <a:gd name="connsiteY4-130" fmla="*/ 1111101 h 1215919"/>
                <a:gd name="connsiteX5-131" fmla="*/ 2981325 w 4418816"/>
                <a:gd name="connsiteY5-132" fmla="*/ 187176 h 1215919"/>
                <a:gd name="connsiteX6-133" fmla="*/ 3400425 w 4418816"/>
                <a:gd name="connsiteY6-134" fmla="*/ 663426 h 1215919"/>
                <a:gd name="connsiteX7-135" fmla="*/ 3609975 w 4418816"/>
                <a:gd name="connsiteY7-136" fmla="*/ 1215876 h 1215919"/>
                <a:gd name="connsiteX8-137" fmla="*/ 4324350 w 4418816"/>
                <a:gd name="connsiteY8-138" fmla="*/ 577701 h 1215919"/>
                <a:gd name="connsiteX9-139" fmla="*/ 4391025 w 4418816"/>
                <a:gd name="connsiteY9-140" fmla="*/ 520551 h 1215919"/>
                <a:gd name="connsiteX0-141" fmla="*/ 0 w 4443915"/>
                <a:gd name="connsiteY0-142" fmla="*/ 644376 h 1219110"/>
                <a:gd name="connsiteX1-143" fmla="*/ 590550 w 4443915"/>
                <a:gd name="connsiteY1-144" fmla="*/ 6201 h 1219110"/>
                <a:gd name="connsiteX2-145" fmla="*/ 1419225 w 4443915"/>
                <a:gd name="connsiteY2-146" fmla="*/ 987276 h 1219110"/>
                <a:gd name="connsiteX3-147" fmla="*/ 1819275 w 4443915"/>
                <a:gd name="connsiteY3-148" fmla="*/ 434826 h 1219110"/>
                <a:gd name="connsiteX4-149" fmla="*/ 2476500 w 4443915"/>
                <a:gd name="connsiteY4-150" fmla="*/ 1111101 h 1219110"/>
                <a:gd name="connsiteX5-151" fmla="*/ 2981325 w 4443915"/>
                <a:gd name="connsiteY5-152" fmla="*/ 187176 h 1219110"/>
                <a:gd name="connsiteX6-153" fmla="*/ 3400425 w 4443915"/>
                <a:gd name="connsiteY6-154" fmla="*/ 663426 h 1219110"/>
                <a:gd name="connsiteX7-155" fmla="*/ 3609975 w 4443915"/>
                <a:gd name="connsiteY7-156" fmla="*/ 1215876 h 1219110"/>
                <a:gd name="connsiteX8-157" fmla="*/ 4371975 w 4443915"/>
                <a:gd name="connsiteY8-158" fmla="*/ 396726 h 1219110"/>
                <a:gd name="connsiteX9-159" fmla="*/ 4391025 w 4443915"/>
                <a:gd name="connsiteY9-160" fmla="*/ 520551 h 1219110"/>
                <a:gd name="connsiteX0-161" fmla="*/ 0 w 4435876"/>
                <a:gd name="connsiteY0-162" fmla="*/ 644376 h 1219110"/>
                <a:gd name="connsiteX1-163" fmla="*/ 590550 w 4435876"/>
                <a:gd name="connsiteY1-164" fmla="*/ 6201 h 1219110"/>
                <a:gd name="connsiteX2-165" fmla="*/ 1419225 w 4435876"/>
                <a:gd name="connsiteY2-166" fmla="*/ 987276 h 1219110"/>
                <a:gd name="connsiteX3-167" fmla="*/ 1819275 w 4435876"/>
                <a:gd name="connsiteY3-168" fmla="*/ 434826 h 1219110"/>
                <a:gd name="connsiteX4-169" fmla="*/ 2476500 w 4435876"/>
                <a:gd name="connsiteY4-170" fmla="*/ 1111101 h 1219110"/>
                <a:gd name="connsiteX5-171" fmla="*/ 2981325 w 4435876"/>
                <a:gd name="connsiteY5-172" fmla="*/ 187176 h 1219110"/>
                <a:gd name="connsiteX6-173" fmla="*/ 3400425 w 4435876"/>
                <a:gd name="connsiteY6-174" fmla="*/ 663426 h 1219110"/>
                <a:gd name="connsiteX7-175" fmla="*/ 3609975 w 4435876"/>
                <a:gd name="connsiteY7-176" fmla="*/ 1215876 h 1219110"/>
                <a:gd name="connsiteX8-177" fmla="*/ 4371975 w 4435876"/>
                <a:gd name="connsiteY8-178" fmla="*/ 396726 h 1219110"/>
                <a:gd name="connsiteX9-179" fmla="*/ 4391025 w 4435876"/>
                <a:gd name="connsiteY9-180" fmla="*/ 520551 h 1219110"/>
                <a:gd name="connsiteX0-181" fmla="*/ 0 w 4371975"/>
                <a:gd name="connsiteY0-182" fmla="*/ 644376 h 1219110"/>
                <a:gd name="connsiteX1-183" fmla="*/ 590550 w 4371975"/>
                <a:gd name="connsiteY1-184" fmla="*/ 6201 h 1219110"/>
                <a:gd name="connsiteX2-185" fmla="*/ 1419225 w 4371975"/>
                <a:gd name="connsiteY2-186" fmla="*/ 987276 h 1219110"/>
                <a:gd name="connsiteX3-187" fmla="*/ 1819275 w 4371975"/>
                <a:gd name="connsiteY3-188" fmla="*/ 434826 h 1219110"/>
                <a:gd name="connsiteX4-189" fmla="*/ 2476500 w 4371975"/>
                <a:gd name="connsiteY4-190" fmla="*/ 1111101 h 1219110"/>
                <a:gd name="connsiteX5-191" fmla="*/ 2981325 w 4371975"/>
                <a:gd name="connsiteY5-192" fmla="*/ 187176 h 1219110"/>
                <a:gd name="connsiteX6-193" fmla="*/ 3400425 w 4371975"/>
                <a:gd name="connsiteY6-194" fmla="*/ 663426 h 1219110"/>
                <a:gd name="connsiteX7-195" fmla="*/ 3609975 w 4371975"/>
                <a:gd name="connsiteY7-196" fmla="*/ 1215876 h 1219110"/>
                <a:gd name="connsiteX8-197" fmla="*/ 4371975 w 4371975"/>
                <a:gd name="connsiteY8-198" fmla="*/ 396726 h 1219110"/>
                <a:gd name="connsiteX0-199" fmla="*/ 0 w 4371975"/>
                <a:gd name="connsiteY0-200" fmla="*/ 644376 h 1219110"/>
                <a:gd name="connsiteX1-201" fmla="*/ 590550 w 4371975"/>
                <a:gd name="connsiteY1-202" fmla="*/ 6201 h 1219110"/>
                <a:gd name="connsiteX2-203" fmla="*/ 1419225 w 4371975"/>
                <a:gd name="connsiteY2-204" fmla="*/ 987276 h 1219110"/>
                <a:gd name="connsiteX3-205" fmla="*/ 1819275 w 4371975"/>
                <a:gd name="connsiteY3-206" fmla="*/ 434826 h 1219110"/>
                <a:gd name="connsiteX4-207" fmla="*/ 2476500 w 4371975"/>
                <a:gd name="connsiteY4-208" fmla="*/ 1111101 h 1219110"/>
                <a:gd name="connsiteX5-209" fmla="*/ 2981325 w 4371975"/>
                <a:gd name="connsiteY5-210" fmla="*/ 187176 h 1219110"/>
                <a:gd name="connsiteX6-211" fmla="*/ 3400425 w 4371975"/>
                <a:gd name="connsiteY6-212" fmla="*/ 663426 h 1219110"/>
                <a:gd name="connsiteX7-213" fmla="*/ 3609975 w 4371975"/>
                <a:gd name="connsiteY7-214" fmla="*/ 1215876 h 1219110"/>
                <a:gd name="connsiteX8-215" fmla="*/ 4371975 w 4371975"/>
                <a:gd name="connsiteY8-216" fmla="*/ 396726 h 1219110"/>
                <a:gd name="connsiteX0-217" fmla="*/ 0 w 4371975"/>
                <a:gd name="connsiteY0-218" fmla="*/ 644376 h 1219110"/>
                <a:gd name="connsiteX1-219" fmla="*/ 590550 w 4371975"/>
                <a:gd name="connsiteY1-220" fmla="*/ 6201 h 1219110"/>
                <a:gd name="connsiteX2-221" fmla="*/ 1419225 w 4371975"/>
                <a:gd name="connsiteY2-222" fmla="*/ 987276 h 1219110"/>
                <a:gd name="connsiteX3-223" fmla="*/ 1819275 w 4371975"/>
                <a:gd name="connsiteY3-224" fmla="*/ 434826 h 1219110"/>
                <a:gd name="connsiteX4-225" fmla="*/ 2476500 w 4371975"/>
                <a:gd name="connsiteY4-226" fmla="*/ 1111101 h 1219110"/>
                <a:gd name="connsiteX5-227" fmla="*/ 2981325 w 4371975"/>
                <a:gd name="connsiteY5-228" fmla="*/ 187176 h 1219110"/>
                <a:gd name="connsiteX6-229" fmla="*/ 3400425 w 4371975"/>
                <a:gd name="connsiteY6-230" fmla="*/ 663426 h 1219110"/>
                <a:gd name="connsiteX7-231" fmla="*/ 3609975 w 4371975"/>
                <a:gd name="connsiteY7-232" fmla="*/ 1215876 h 1219110"/>
                <a:gd name="connsiteX8-233" fmla="*/ 4371975 w 4371975"/>
                <a:gd name="connsiteY8-234" fmla="*/ 396726 h 1219110"/>
                <a:gd name="connsiteX0-235" fmla="*/ 0 w 4295775"/>
                <a:gd name="connsiteY0-236" fmla="*/ 644376 h 1217152"/>
                <a:gd name="connsiteX1-237" fmla="*/ 590550 w 4295775"/>
                <a:gd name="connsiteY1-238" fmla="*/ 6201 h 1217152"/>
                <a:gd name="connsiteX2-239" fmla="*/ 1419225 w 4295775"/>
                <a:gd name="connsiteY2-240" fmla="*/ 987276 h 1217152"/>
                <a:gd name="connsiteX3-241" fmla="*/ 1819275 w 4295775"/>
                <a:gd name="connsiteY3-242" fmla="*/ 434826 h 1217152"/>
                <a:gd name="connsiteX4-243" fmla="*/ 2476500 w 4295775"/>
                <a:gd name="connsiteY4-244" fmla="*/ 1111101 h 1217152"/>
                <a:gd name="connsiteX5-245" fmla="*/ 2981325 w 4295775"/>
                <a:gd name="connsiteY5-246" fmla="*/ 187176 h 1217152"/>
                <a:gd name="connsiteX6-247" fmla="*/ 3400425 w 4295775"/>
                <a:gd name="connsiteY6-248" fmla="*/ 663426 h 1217152"/>
                <a:gd name="connsiteX7-249" fmla="*/ 3609975 w 4295775"/>
                <a:gd name="connsiteY7-250" fmla="*/ 1215876 h 1217152"/>
                <a:gd name="connsiteX8-251" fmla="*/ 4295775 w 4295775"/>
                <a:gd name="connsiteY8-252" fmla="*/ 501501 h 1217152"/>
                <a:gd name="connsiteX0-253" fmla="*/ 0 w 4295775"/>
                <a:gd name="connsiteY0-254" fmla="*/ 644376 h 1179154"/>
                <a:gd name="connsiteX1-255" fmla="*/ 590550 w 4295775"/>
                <a:gd name="connsiteY1-256" fmla="*/ 6201 h 1179154"/>
                <a:gd name="connsiteX2-257" fmla="*/ 1419225 w 4295775"/>
                <a:gd name="connsiteY2-258" fmla="*/ 987276 h 1179154"/>
                <a:gd name="connsiteX3-259" fmla="*/ 1819275 w 4295775"/>
                <a:gd name="connsiteY3-260" fmla="*/ 434826 h 1179154"/>
                <a:gd name="connsiteX4-261" fmla="*/ 2476500 w 4295775"/>
                <a:gd name="connsiteY4-262" fmla="*/ 1111101 h 1179154"/>
                <a:gd name="connsiteX5-263" fmla="*/ 2981325 w 4295775"/>
                <a:gd name="connsiteY5-264" fmla="*/ 187176 h 1179154"/>
                <a:gd name="connsiteX6-265" fmla="*/ 3400425 w 4295775"/>
                <a:gd name="connsiteY6-266" fmla="*/ 663426 h 1179154"/>
                <a:gd name="connsiteX7-267" fmla="*/ 3648075 w 4295775"/>
                <a:gd name="connsiteY7-268" fmla="*/ 1177776 h 1179154"/>
                <a:gd name="connsiteX8-269" fmla="*/ 4295775 w 4295775"/>
                <a:gd name="connsiteY8-270" fmla="*/ 501501 h 1179154"/>
                <a:gd name="connsiteX0-271" fmla="*/ 0 w 4295775"/>
                <a:gd name="connsiteY0-272" fmla="*/ 644376 h 1150667"/>
                <a:gd name="connsiteX1-273" fmla="*/ 590550 w 4295775"/>
                <a:gd name="connsiteY1-274" fmla="*/ 6201 h 1150667"/>
                <a:gd name="connsiteX2-275" fmla="*/ 1419225 w 4295775"/>
                <a:gd name="connsiteY2-276" fmla="*/ 987276 h 1150667"/>
                <a:gd name="connsiteX3-277" fmla="*/ 1819275 w 4295775"/>
                <a:gd name="connsiteY3-278" fmla="*/ 434826 h 1150667"/>
                <a:gd name="connsiteX4-279" fmla="*/ 2476500 w 4295775"/>
                <a:gd name="connsiteY4-280" fmla="*/ 1111101 h 1150667"/>
                <a:gd name="connsiteX5-281" fmla="*/ 2981325 w 4295775"/>
                <a:gd name="connsiteY5-282" fmla="*/ 187176 h 1150667"/>
                <a:gd name="connsiteX6-283" fmla="*/ 3400425 w 4295775"/>
                <a:gd name="connsiteY6-284" fmla="*/ 663426 h 1150667"/>
                <a:gd name="connsiteX7-285" fmla="*/ 3638550 w 4295775"/>
                <a:gd name="connsiteY7-286" fmla="*/ 1149201 h 1150667"/>
                <a:gd name="connsiteX8-287" fmla="*/ 4295775 w 4295775"/>
                <a:gd name="connsiteY8-288" fmla="*/ 501501 h 1150667"/>
                <a:gd name="connsiteX0-289" fmla="*/ 0 w 4295775"/>
                <a:gd name="connsiteY0-290" fmla="*/ 644376 h 1149201"/>
                <a:gd name="connsiteX1-291" fmla="*/ 590550 w 4295775"/>
                <a:gd name="connsiteY1-292" fmla="*/ 6201 h 1149201"/>
                <a:gd name="connsiteX2-293" fmla="*/ 1419225 w 4295775"/>
                <a:gd name="connsiteY2-294" fmla="*/ 987276 h 1149201"/>
                <a:gd name="connsiteX3-295" fmla="*/ 1819275 w 4295775"/>
                <a:gd name="connsiteY3-296" fmla="*/ 434826 h 1149201"/>
                <a:gd name="connsiteX4-297" fmla="*/ 2476500 w 4295775"/>
                <a:gd name="connsiteY4-298" fmla="*/ 1111101 h 1149201"/>
                <a:gd name="connsiteX5-299" fmla="*/ 2981325 w 4295775"/>
                <a:gd name="connsiteY5-300" fmla="*/ 187176 h 1149201"/>
                <a:gd name="connsiteX6-301" fmla="*/ 3638550 w 4295775"/>
                <a:gd name="connsiteY6-302" fmla="*/ 1149201 h 1149201"/>
                <a:gd name="connsiteX7-303" fmla="*/ 4295775 w 4295775"/>
                <a:gd name="connsiteY7-304" fmla="*/ 501501 h 1149201"/>
                <a:gd name="connsiteX0-305" fmla="*/ 0 w 4295775"/>
                <a:gd name="connsiteY0-306" fmla="*/ 644376 h 1161675"/>
                <a:gd name="connsiteX1-307" fmla="*/ 590550 w 4295775"/>
                <a:gd name="connsiteY1-308" fmla="*/ 6201 h 1161675"/>
                <a:gd name="connsiteX2-309" fmla="*/ 1419225 w 4295775"/>
                <a:gd name="connsiteY2-310" fmla="*/ 987276 h 1161675"/>
                <a:gd name="connsiteX3-311" fmla="*/ 1819275 w 4295775"/>
                <a:gd name="connsiteY3-312" fmla="*/ 434826 h 1161675"/>
                <a:gd name="connsiteX4-313" fmla="*/ 2476500 w 4295775"/>
                <a:gd name="connsiteY4-314" fmla="*/ 1111101 h 1161675"/>
                <a:gd name="connsiteX5-315" fmla="*/ 2981325 w 4295775"/>
                <a:gd name="connsiteY5-316" fmla="*/ 101451 h 1161675"/>
                <a:gd name="connsiteX6-317" fmla="*/ 3638550 w 4295775"/>
                <a:gd name="connsiteY6-318" fmla="*/ 1149201 h 1161675"/>
                <a:gd name="connsiteX7-319" fmla="*/ 4295775 w 4295775"/>
                <a:gd name="connsiteY7-320" fmla="*/ 501501 h 1161675"/>
                <a:gd name="connsiteX0-321" fmla="*/ 0 w 4295775"/>
                <a:gd name="connsiteY0-322" fmla="*/ 644376 h 1161675"/>
                <a:gd name="connsiteX1-323" fmla="*/ 590550 w 4295775"/>
                <a:gd name="connsiteY1-324" fmla="*/ 6201 h 1161675"/>
                <a:gd name="connsiteX2-325" fmla="*/ 1419225 w 4295775"/>
                <a:gd name="connsiteY2-326" fmla="*/ 987276 h 1161675"/>
                <a:gd name="connsiteX3-327" fmla="*/ 1819275 w 4295775"/>
                <a:gd name="connsiteY3-328" fmla="*/ 434826 h 1161675"/>
                <a:gd name="connsiteX4-329" fmla="*/ 2476500 w 4295775"/>
                <a:gd name="connsiteY4-330" fmla="*/ 1111101 h 1161675"/>
                <a:gd name="connsiteX5-331" fmla="*/ 2981325 w 4295775"/>
                <a:gd name="connsiteY5-332" fmla="*/ 101451 h 1161675"/>
                <a:gd name="connsiteX6-333" fmla="*/ 3638550 w 4295775"/>
                <a:gd name="connsiteY6-334" fmla="*/ 1149201 h 1161675"/>
                <a:gd name="connsiteX7-335" fmla="*/ 4295775 w 4295775"/>
                <a:gd name="connsiteY7-336" fmla="*/ 501501 h 1161675"/>
                <a:gd name="connsiteX0-337" fmla="*/ 0 w 4295775"/>
                <a:gd name="connsiteY0-338" fmla="*/ 644376 h 1161675"/>
                <a:gd name="connsiteX1-339" fmla="*/ 590550 w 4295775"/>
                <a:gd name="connsiteY1-340" fmla="*/ 6201 h 1161675"/>
                <a:gd name="connsiteX2-341" fmla="*/ 1419225 w 4295775"/>
                <a:gd name="connsiteY2-342" fmla="*/ 987276 h 1161675"/>
                <a:gd name="connsiteX3-343" fmla="*/ 1819275 w 4295775"/>
                <a:gd name="connsiteY3-344" fmla="*/ 434826 h 1161675"/>
                <a:gd name="connsiteX4-345" fmla="*/ 2476500 w 4295775"/>
                <a:gd name="connsiteY4-346" fmla="*/ 1111101 h 1161675"/>
                <a:gd name="connsiteX5-347" fmla="*/ 2981325 w 4295775"/>
                <a:gd name="connsiteY5-348" fmla="*/ 101451 h 1161675"/>
                <a:gd name="connsiteX6-349" fmla="*/ 3638550 w 4295775"/>
                <a:gd name="connsiteY6-350" fmla="*/ 1149201 h 1161675"/>
                <a:gd name="connsiteX7-351" fmla="*/ 4295775 w 4295775"/>
                <a:gd name="connsiteY7-352" fmla="*/ 501501 h 1161675"/>
                <a:gd name="connsiteX0-353" fmla="*/ 0 w 4295775"/>
                <a:gd name="connsiteY0-354" fmla="*/ 644376 h 1162130"/>
                <a:gd name="connsiteX1-355" fmla="*/ 590550 w 4295775"/>
                <a:gd name="connsiteY1-356" fmla="*/ 6201 h 1162130"/>
                <a:gd name="connsiteX2-357" fmla="*/ 1419225 w 4295775"/>
                <a:gd name="connsiteY2-358" fmla="*/ 987276 h 1162130"/>
                <a:gd name="connsiteX3-359" fmla="*/ 1819275 w 4295775"/>
                <a:gd name="connsiteY3-360" fmla="*/ 434826 h 1162130"/>
                <a:gd name="connsiteX4-361" fmla="*/ 2476500 w 4295775"/>
                <a:gd name="connsiteY4-362" fmla="*/ 1111101 h 1162130"/>
                <a:gd name="connsiteX5-363" fmla="*/ 3028950 w 4295775"/>
                <a:gd name="connsiteY5-364" fmla="*/ 91926 h 1162130"/>
                <a:gd name="connsiteX6-365" fmla="*/ 3638550 w 4295775"/>
                <a:gd name="connsiteY6-366" fmla="*/ 1149201 h 1162130"/>
                <a:gd name="connsiteX7-367" fmla="*/ 4295775 w 4295775"/>
                <a:gd name="connsiteY7-368" fmla="*/ 501501 h 1162130"/>
                <a:gd name="connsiteX0-369" fmla="*/ 0 w 4295775"/>
                <a:gd name="connsiteY0-370" fmla="*/ 643502 h 1161256"/>
                <a:gd name="connsiteX1-371" fmla="*/ 590550 w 4295775"/>
                <a:gd name="connsiteY1-372" fmla="*/ 5327 h 1161256"/>
                <a:gd name="connsiteX2-373" fmla="*/ 1352550 w 4295775"/>
                <a:gd name="connsiteY2-374" fmla="*/ 957827 h 1161256"/>
                <a:gd name="connsiteX3-375" fmla="*/ 1819275 w 4295775"/>
                <a:gd name="connsiteY3-376" fmla="*/ 433952 h 1161256"/>
                <a:gd name="connsiteX4-377" fmla="*/ 2476500 w 4295775"/>
                <a:gd name="connsiteY4-378" fmla="*/ 1110227 h 1161256"/>
                <a:gd name="connsiteX5-379" fmla="*/ 3028950 w 4295775"/>
                <a:gd name="connsiteY5-380" fmla="*/ 91052 h 1161256"/>
                <a:gd name="connsiteX6-381" fmla="*/ 3638550 w 4295775"/>
                <a:gd name="connsiteY6-382" fmla="*/ 1148327 h 1161256"/>
                <a:gd name="connsiteX7-383" fmla="*/ 4295775 w 4295775"/>
                <a:gd name="connsiteY7-384" fmla="*/ 500627 h 1161256"/>
                <a:gd name="connsiteX0-385" fmla="*/ 0 w 4333875"/>
                <a:gd name="connsiteY0-386" fmla="*/ 782314 h 1157193"/>
                <a:gd name="connsiteX1-387" fmla="*/ 628650 w 4333875"/>
                <a:gd name="connsiteY1-388" fmla="*/ 1264 h 1157193"/>
                <a:gd name="connsiteX2-389" fmla="*/ 1390650 w 4333875"/>
                <a:gd name="connsiteY2-390" fmla="*/ 953764 h 1157193"/>
                <a:gd name="connsiteX3-391" fmla="*/ 1857375 w 4333875"/>
                <a:gd name="connsiteY3-392" fmla="*/ 429889 h 1157193"/>
                <a:gd name="connsiteX4-393" fmla="*/ 2514600 w 4333875"/>
                <a:gd name="connsiteY4-394" fmla="*/ 1106164 h 1157193"/>
                <a:gd name="connsiteX5-395" fmla="*/ 3067050 w 4333875"/>
                <a:gd name="connsiteY5-396" fmla="*/ 86989 h 1157193"/>
                <a:gd name="connsiteX6-397" fmla="*/ 3676650 w 4333875"/>
                <a:gd name="connsiteY6-398" fmla="*/ 1144264 h 1157193"/>
                <a:gd name="connsiteX7-399" fmla="*/ 4333875 w 4333875"/>
                <a:gd name="connsiteY7-400" fmla="*/ 496564 h 1157193"/>
                <a:gd name="connsiteX0-401" fmla="*/ 0 w 4333875"/>
                <a:gd name="connsiteY0-402" fmla="*/ 782314 h 1149753"/>
                <a:gd name="connsiteX1-403" fmla="*/ 628650 w 4333875"/>
                <a:gd name="connsiteY1-404" fmla="*/ 1264 h 1149753"/>
                <a:gd name="connsiteX2-405" fmla="*/ 1390650 w 4333875"/>
                <a:gd name="connsiteY2-406" fmla="*/ 953764 h 1149753"/>
                <a:gd name="connsiteX3-407" fmla="*/ 1857375 w 4333875"/>
                <a:gd name="connsiteY3-408" fmla="*/ 429889 h 1149753"/>
                <a:gd name="connsiteX4-409" fmla="*/ 2514600 w 4333875"/>
                <a:gd name="connsiteY4-410" fmla="*/ 1106164 h 1149753"/>
                <a:gd name="connsiteX5-411" fmla="*/ 3095625 w 4333875"/>
                <a:gd name="connsiteY5-412" fmla="*/ 258439 h 1149753"/>
                <a:gd name="connsiteX6-413" fmla="*/ 3676650 w 4333875"/>
                <a:gd name="connsiteY6-414" fmla="*/ 1144264 h 1149753"/>
                <a:gd name="connsiteX7-415" fmla="*/ 4333875 w 4333875"/>
                <a:gd name="connsiteY7-416" fmla="*/ 496564 h 11497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333875" h="1149753">
                  <a:moveTo>
                    <a:pt x="0" y="782314"/>
                  </a:moveTo>
                  <a:cubicBezTo>
                    <a:pt x="177006" y="434651"/>
                    <a:pt x="396875" y="-27311"/>
                    <a:pt x="628650" y="1264"/>
                  </a:cubicBezTo>
                  <a:cubicBezTo>
                    <a:pt x="860425" y="29839"/>
                    <a:pt x="1185863" y="882327"/>
                    <a:pt x="1390650" y="953764"/>
                  </a:cubicBezTo>
                  <a:cubicBezTo>
                    <a:pt x="1595437" y="1025201"/>
                    <a:pt x="1670050" y="404489"/>
                    <a:pt x="1857375" y="429889"/>
                  </a:cubicBezTo>
                  <a:cubicBezTo>
                    <a:pt x="2044700" y="455289"/>
                    <a:pt x="2308225" y="1134739"/>
                    <a:pt x="2514600" y="1106164"/>
                  </a:cubicBezTo>
                  <a:cubicBezTo>
                    <a:pt x="2720975" y="1077589"/>
                    <a:pt x="2654300" y="233039"/>
                    <a:pt x="3095625" y="258439"/>
                  </a:cubicBezTo>
                  <a:cubicBezTo>
                    <a:pt x="3536950" y="283839"/>
                    <a:pt x="3470275" y="1104576"/>
                    <a:pt x="3676650" y="1144264"/>
                  </a:cubicBezTo>
                  <a:cubicBezTo>
                    <a:pt x="3883025" y="1183952"/>
                    <a:pt x="4060825" y="1012501"/>
                    <a:pt x="4333875" y="496564"/>
                  </a:cubicBez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33" name="组合 83"/>
            <p:cNvGrpSpPr/>
            <p:nvPr/>
          </p:nvGrpSpPr>
          <p:grpSpPr bwMode="auto">
            <a:xfrm>
              <a:off x="2631567" y="1909474"/>
              <a:ext cx="3717171" cy="993811"/>
              <a:chOff x="2631567" y="1909474"/>
              <a:chExt cx="3717171" cy="993811"/>
            </a:xfrm>
          </p:grpSpPr>
          <p:sp>
            <p:nvSpPr>
              <p:cNvPr id="14" name="椭圆 13"/>
              <p:cNvSpPr/>
              <p:nvPr/>
            </p:nvSpPr>
            <p:spPr>
              <a:xfrm>
                <a:off x="3059112" y="1908683"/>
                <a:ext cx="76200" cy="77708"/>
              </a:xfrm>
              <a:prstGeom prst="ellipse">
                <a:avLst/>
              </a:prstGeom>
              <a:noFill/>
              <a:ln w="1270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4" name="椭圆 73"/>
              <p:cNvSpPr/>
              <p:nvPr/>
            </p:nvSpPr>
            <p:spPr>
              <a:xfrm>
                <a:off x="2632074" y="1989563"/>
                <a:ext cx="77788" cy="77707"/>
              </a:xfrm>
              <a:prstGeom prst="ellipse">
                <a:avLst/>
              </a:prstGeom>
              <a:noFill/>
              <a:ln w="1270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36" name="组合 82"/>
              <p:cNvGrpSpPr/>
              <p:nvPr/>
            </p:nvGrpSpPr>
            <p:grpSpPr bwMode="auto">
              <a:xfrm>
                <a:off x="4137331" y="2116608"/>
                <a:ext cx="2211407" cy="786677"/>
                <a:chOff x="4137331" y="2116608"/>
                <a:chExt cx="2211407" cy="786677"/>
              </a:xfrm>
            </p:grpSpPr>
            <p:sp>
              <p:nvSpPr>
                <p:cNvPr id="75" name="椭圆 74"/>
                <p:cNvSpPr/>
                <p:nvPr/>
              </p:nvSpPr>
              <p:spPr>
                <a:xfrm>
                  <a:off x="4137024" y="2236958"/>
                  <a:ext cx="77788" cy="76122"/>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6" name="椭圆 75"/>
                <p:cNvSpPr/>
                <p:nvPr/>
              </p:nvSpPr>
              <p:spPr>
                <a:xfrm>
                  <a:off x="5216524" y="2116432"/>
                  <a:ext cx="77788" cy="77707"/>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7" name="椭圆 76"/>
                <p:cNvSpPr/>
                <p:nvPr/>
              </p:nvSpPr>
              <p:spPr>
                <a:xfrm>
                  <a:off x="5580062" y="2160836"/>
                  <a:ext cx="76200" cy="77707"/>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椭圆 77"/>
                <p:cNvSpPr/>
                <p:nvPr/>
              </p:nvSpPr>
              <p:spPr>
                <a:xfrm>
                  <a:off x="6270624" y="2825314"/>
                  <a:ext cx="77788" cy="77708"/>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grpSp>
        <p:nvGrpSpPr>
          <p:cNvPr id="25629" name="组合 81"/>
          <p:cNvGrpSpPr/>
          <p:nvPr/>
        </p:nvGrpSpPr>
        <p:grpSpPr bwMode="auto">
          <a:xfrm>
            <a:off x="3678238" y="1079500"/>
            <a:ext cx="2879725" cy="728663"/>
            <a:chOff x="3967047" y="476471"/>
            <a:chExt cx="2880318" cy="730144"/>
          </a:xfrm>
        </p:grpSpPr>
        <p:sp>
          <p:nvSpPr>
            <p:cNvPr id="80" name="矩形标注 79"/>
            <p:cNvSpPr/>
            <p:nvPr/>
          </p:nvSpPr>
          <p:spPr>
            <a:xfrm>
              <a:off x="3967047" y="476471"/>
              <a:ext cx="2880318" cy="730144"/>
            </a:xfrm>
            <a:prstGeom prst="wedgeRectCallout">
              <a:avLst>
                <a:gd name="adj1" fmla="val -63336"/>
                <a:gd name="adj2" fmla="val 49431"/>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5631" name="矩形 61"/>
            <p:cNvSpPr>
              <a:spLocks noChangeArrowheads="1"/>
            </p:cNvSpPr>
            <p:nvPr/>
          </p:nvSpPr>
          <p:spPr bwMode="auto">
            <a:xfrm>
              <a:off x="4103949" y="535084"/>
              <a:ext cx="2700299" cy="54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1200">
                  <a:solidFill>
                    <a:schemeClr val="bg1"/>
                  </a:solidFill>
                  <a:latin typeface="微软雅黑" panose="020B0503020204020204" pitchFamily="34" charset="-122"/>
                  <a:ea typeface="微软雅黑" panose="020B0503020204020204" pitchFamily="34" charset="-122"/>
                </a:rPr>
                <a:t>点此可添加内容点此可添加内容点此可添加内容点此可添加内容</a:t>
              </a:r>
              <a:endParaRPr lang="zh-CN" altLang="en-US" sz="120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组合 3"/>
          <p:cNvGrpSpPr/>
          <p:nvPr/>
        </p:nvGrpSpPr>
        <p:grpSpPr bwMode="auto">
          <a:xfrm>
            <a:off x="1539875" y="1087438"/>
            <a:ext cx="2009775" cy="447675"/>
            <a:chOff x="1540319" y="1088102"/>
            <a:chExt cx="2009614" cy="447039"/>
          </a:xfrm>
        </p:grpSpPr>
        <p:sp>
          <p:nvSpPr>
            <p:cNvPr id="202" name="Oval 498"/>
            <p:cNvSpPr>
              <a:spLocks noChangeArrowheads="1"/>
            </p:cNvSpPr>
            <p:nvPr/>
          </p:nvSpPr>
          <p:spPr bwMode="auto">
            <a:xfrm>
              <a:off x="1540319" y="1088102"/>
              <a:ext cx="93655" cy="93529"/>
            </a:xfrm>
            <a:prstGeom prst="ellipse">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35" name="任意多边形 234"/>
            <p:cNvSpPr/>
            <p:nvPr/>
          </p:nvSpPr>
          <p:spPr>
            <a:xfrm>
              <a:off x="1630800" y="1130903"/>
              <a:ext cx="1919133" cy="404238"/>
            </a:xfrm>
            <a:custGeom>
              <a:avLst/>
              <a:gdLst>
                <a:gd name="connsiteX0" fmla="*/ 1645920 w 1645920"/>
                <a:gd name="connsiteY0" fmla="*/ 762000 h 762000"/>
                <a:gd name="connsiteX1" fmla="*/ 906780 w 1645920"/>
                <a:gd name="connsiteY1" fmla="*/ 0 h 762000"/>
                <a:gd name="connsiteX2" fmla="*/ 0 w 1645920"/>
                <a:gd name="connsiteY2" fmla="*/ 0 h 762000"/>
                <a:gd name="connsiteX0-1" fmla="*/ 2012632 w 2012632"/>
                <a:gd name="connsiteY0-2" fmla="*/ 233362 h 233362"/>
                <a:gd name="connsiteX1-3" fmla="*/ 906780 w 2012632"/>
                <a:gd name="connsiteY1-4" fmla="*/ 0 h 233362"/>
                <a:gd name="connsiteX2-5" fmla="*/ 0 w 2012632"/>
                <a:gd name="connsiteY2-6" fmla="*/ 0 h 233362"/>
                <a:gd name="connsiteX0-7" fmla="*/ 1919763 w 1919763"/>
                <a:gd name="connsiteY0-8" fmla="*/ 404812 h 404812"/>
                <a:gd name="connsiteX1-9" fmla="*/ 906780 w 1919763"/>
                <a:gd name="connsiteY1-10" fmla="*/ 0 h 404812"/>
                <a:gd name="connsiteX2-11" fmla="*/ 0 w 1919763"/>
                <a:gd name="connsiteY2-12" fmla="*/ 0 h 404812"/>
              </a:gdLst>
              <a:ahLst/>
              <a:cxnLst>
                <a:cxn ang="0">
                  <a:pos x="connsiteX0-1" y="connsiteY0-2"/>
                </a:cxn>
                <a:cxn ang="0">
                  <a:pos x="connsiteX1-3" y="connsiteY1-4"/>
                </a:cxn>
                <a:cxn ang="0">
                  <a:pos x="connsiteX2-5" y="connsiteY2-6"/>
                </a:cxn>
              </a:cxnLst>
              <a:rect l="l" t="t" r="r" b="b"/>
              <a:pathLst>
                <a:path w="1919763" h="404812">
                  <a:moveTo>
                    <a:pt x="1919763" y="404812"/>
                  </a:moveTo>
                  <a:lnTo>
                    <a:pt x="906780" y="0"/>
                  </a:lnTo>
                  <a:lnTo>
                    <a:pt x="0" y="0"/>
                  </a:lnTo>
                </a:path>
              </a:pathLst>
            </a:cu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6627" name="组合 6"/>
          <p:cNvGrpSpPr/>
          <p:nvPr/>
        </p:nvGrpSpPr>
        <p:grpSpPr bwMode="auto">
          <a:xfrm>
            <a:off x="5233988" y="1035050"/>
            <a:ext cx="2241550" cy="974725"/>
            <a:chOff x="5234431" y="1035715"/>
            <a:chExt cx="2241551" cy="974724"/>
          </a:xfrm>
        </p:grpSpPr>
        <p:sp>
          <p:nvSpPr>
            <p:cNvPr id="239" name="任意多边形 238"/>
            <p:cNvSpPr/>
            <p:nvPr/>
          </p:nvSpPr>
          <p:spPr>
            <a:xfrm>
              <a:off x="5234431" y="1076990"/>
              <a:ext cx="2209801" cy="933449"/>
            </a:xfrm>
            <a:custGeom>
              <a:avLst/>
              <a:gdLst>
                <a:gd name="connsiteX0" fmla="*/ 0 w 2209800"/>
                <a:gd name="connsiteY0" fmla="*/ 933450 h 933450"/>
                <a:gd name="connsiteX1" fmla="*/ 939800 w 2209800"/>
                <a:gd name="connsiteY1" fmla="*/ 0 h 933450"/>
                <a:gd name="connsiteX2" fmla="*/ 2209800 w 2209800"/>
                <a:gd name="connsiteY2" fmla="*/ 0 h 933450"/>
              </a:gdLst>
              <a:ahLst/>
              <a:cxnLst>
                <a:cxn ang="0">
                  <a:pos x="connsiteX0" y="connsiteY0"/>
                </a:cxn>
                <a:cxn ang="0">
                  <a:pos x="connsiteX1" y="connsiteY1"/>
                </a:cxn>
                <a:cxn ang="0">
                  <a:pos x="connsiteX2" y="connsiteY2"/>
                </a:cxn>
              </a:cxnLst>
              <a:rect l="l" t="t" r="r" b="b"/>
              <a:pathLst>
                <a:path w="2209800" h="933450">
                  <a:moveTo>
                    <a:pt x="0" y="933450"/>
                  </a:moveTo>
                  <a:lnTo>
                    <a:pt x="939800" y="0"/>
                  </a:lnTo>
                  <a:lnTo>
                    <a:pt x="2209800" y="0"/>
                  </a:lnTo>
                </a:path>
              </a:pathLst>
            </a:cu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1" name="Oval 500"/>
            <p:cNvSpPr>
              <a:spLocks noChangeArrowheads="1"/>
            </p:cNvSpPr>
            <p:nvPr/>
          </p:nvSpPr>
          <p:spPr bwMode="auto">
            <a:xfrm>
              <a:off x="7382319" y="1035715"/>
              <a:ext cx="93663" cy="90488"/>
            </a:xfrm>
            <a:prstGeom prst="ellipse">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nvGrpSpPr>
          <p:cNvPr id="26628" name="组合 5"/>
          <p:cNvGrpSpPr/>
          <p:nvPr/>
        </p:nvGrpSpPr>
        <p:grpSpPr bwMode="auto">
          <a:xfrm>
            <a:off x="5748338" y="2667000"/>
            <a:ext cx="1779587" cy="850900"/>
            <a:chOff x="5748781" y="2667664"/>
            <a:chExt cx="1779588" cy="850901"/>
          </a:xfrm>
        </p:grpSpPr>
        <p:sp>
          <p:nvSpPr>
            <p:cNvPr id="238" name="任意多边形 237"/>
            <p:cNvSpPr/>
            <p:nvPr/>
          </p:nvSpPr>
          <p:spPr>
            <a:xfrm>
              <a:off x="5748781" y="2667664"/>
              <a:ext cx="1714501" cy="809626"/>
            </a:xfrm>
            <a:custGeom>
              <a:avLst/>
              <a:gdLst>
                <a:gd name="connsiteX0" fmla="*/ 0 w 1714500"/>
                <a:gd name="connsiteY0" fmla="*/ 0 h 809625"/>
                <a:gd name="connsiteX1" fmla="*/ 800100 w 1714500"/>
                <a:gd name="connsiteY1" fmla="*/ 809625 h 809625"/>
                <a:gd name="connsiteX2" fmla="*/ 1714500 w 1714500"/>
                <a:gd name="connsiteY2" fmla="*/ 809625 h 809625"/>
              </a:gdLst>
              <a:ahLst/>
              <a:cxnLst>
                <a:cxn ang="0">
                  <a:pos x="connsiteX0" y="connsiteY0"/>
                </a:cxn>
                <a:cxn ang="0">
                  <a:pos x="connsiteX1" y="connsiteY1"/>
                </a:cxn>
                <a:cxn ang="0">
                  <a:pos x="connsiteX2" y="connsiteY2"/>
                </a:cxn>
              </a:cxnLst>
              <a:rect l="l" t="t" r="r" b="b"/>
              <a:pathLst>
                <a:path w="1714500" h="809625">
                  <a:moveTo>
                    <a:pt x="0" y="0"/>
                  </a:moveTo>
                  <a:lnTo>
                    <a:pt x="800100" y="809625"/>
                  </a:lnTo>
                  <a:lnTo>
                    <a:pt x="1714500" y="809625"/>
                  </a:lnTo>
                </a:path>
              </a:pathLst>
            </a:cu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2" name="Oval 503"/>
            <p:cNvSpPr>
              <a:spLocks noChangeArrowheads="1"/>
            </p:cNvSpPr>
            <p:nvPr/>
          </p:nvSpPr>
          <p:spPr bwMode="auto">
            <a:xfrm>
              <a:off x="7439469" y="3424903"/>
              <a:ext cx="88900" cy="93662"/>
            </a:xfrm>
            <a:prstGeom prst="ellipse">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nvGrpSpPr>
          <p:cNvPr id="26629" name="组合 2"/>
          <p:cNvGrpSpPr/>
          <p:nvPr/>
        </p:nvGrpSpPr>
        <p:grpSpPr bwMode="auto">
          <a:xfrm>
            <a:off x="2971800" y="877888"/>
            <a:ext cx="3008313" cy="3017837"/>
            <a:chOff x="2972245" y="878552"/>
            <a:chExt cx="3008313" cy="3017838"/>
          </a:xfrm>
        </p:grpSpPr>
        <p:sp>
          <p:nvSpPr>
            <p:cNvPr id="113" name="Freeform 5"/>
            <p:cNvSpPr/>
            <p:nvPr/>
          </p:nvSpPr>
          <p:spPr bwMode="auto">
            <a:xfrm>
              <a:off x="4475608" y="1586577"/>
              <a:ext cx="990600" cy="806450"/>
            </a:xfrm>
            <a:custGeom>
              <a:avLst/>
              <a:gdLst>
                <a:gd name="T0" fmla="*/ 0 w 264"/>
                <a:gd name="T1" fmla="*/ 215 h 215"/>
                <a:gd name="T2" fmla="*/ 264 w 264"/>
                <a:gd name="T3" fmla="*/ 185 h 215"/>
                <a:gd name="T4" fmla="*/ 223 w 264"/>
                <a:gd name="T5" fmla="*/ 69 h 215"/>
                <a:gd name="T6" fmla="*/ 156 w 264"/>
                <a:gd name="T7" fmla="*/ 0 h 215"/>
                <a:gd name="T8" fmla="*/ 0 w 264"/>
                <a:gd name="T9" fmla="*/ 215 h 215"/>
              </a:gdLst>
              <a:ahLst/>
              <a:cxnLst>
                <a:cxn ang="0">
                  <a:pos x="T0" y="T1"/>
                </a:cxn>
                <a:cxn ang="0">
                  <a:pos x="T2" y="T3"/>
                </a:cxn>
                <a:cxn ang="0">
                  <a:pos x="T4" y="T5"/>
                </a:cxn>
                <a:cxn ang="0">
                  <a:pos x="T6" y="T7"/>
                </a:cxn>
                <a:cxn ang="0">
                  <a:pos x="T8" y="T9"/>
                </a:cxn>
              </a:cxnLst>
              <a:rect l="0" t="0" r="r" b="b"/>
              <a:pathLst>
                <a:path w="264" h="215">
                  <a:moveTo>
                    <a:pt x="0" y="215"/>
                  </a:moveTo>
                  <a:cubicBezTo>
                    <a:pt x="264" y="185"/>
                    <a:pt x="264" y="185"/>
                    <a:pt x="264" y="185"/>
                  </a:cubicBezTo>
                  <a:cubicBezTo>
                    <a:pt x="260" y="145"/>
                    <a:pt x="246" y="105"/>
                    <a:pt x="223" y="69"/>
                  </a:cubicBezTo>
                  <a:cubicBezTo>
                    <a:pt x="204" y="41"/>
                    <a:pt x="182" y="18"/>
                    <a:pt x="156" y="0"/>
                  </a:cubicBezTo>
                  <a:cubicBezTo>
                    <a:pt x="0" y="215"/>
                    <a:pt x="0" y="215"/>
                    <a:pt x="0" y="215"/>
                  </a:cubicBez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114" name="Freeform 6"/>
            <p:cNvSpPr/>
            <p:nvPr/>
          </p:nvSpPr>
          <p:spPr bwMode="auto">
            <a:xfrm>
              <a:off x="4475608" y="2280314"/>
              <a:ext cx="1031875" cy="1087438"/>
            </a:xfrm>
            <a:custGeom>
              <a:avLst/>
              <a:gdLst>
                <a:gd name="T0" fmla="*/ 55 w 275"/>
                <a:gd name="T1" fmla="*/ 290 h 290"/>
                <a:gd name="T2" fmla="*/ 145 w 275"/>
                <a:gd name="T3" fmla="*/ 252 h 290"/>
                <a:gd name="T4" fmla="*/ 264 w 275"/>
                <a:gd name="T5" fmla="*/ 0 h 290"/>
                <a:gd name="T6" fmla="*/ 0 w 275"/>
                <a:gd name="T7" fmla="*/ 30 h 290"/>
                <a:gd name="T8" fmla="*/ 55 w 275"/>
                <a:gd name="T9" fmla="*/ 290 h 290"/>
              </a:gdLst>
              <a:ahLst/>
              <a:cxnLst>
                <a:cxn ang="0">
                  <a:pos x="T0" y="T1"/>
                </a:cxn>
                <a:cxn ang="0">
                  <a:pos x="T2" y="T3"/>
                </a:cxn>
                <a:cxn ang="0">
                  <a:pos x="T4" y="T5"/>
                </a:cxn>
                <a:cxn ang="0">
                  <a:pos x="T6" y="T7"/>
                </a:cxn>
                <a:cxn ang="0">
                  <a:pos x="T8" y="T9"/>
                </a:cxn>
              </a:cxnLst>
              <a:rect l="0" t="0" r="r" b="b"/>
              <a:pathLst>
                <a:path w="275" h="290">
                  <a:moveTo>
                    <a:pt x="55" y="290"/>
                  </a:moveTo>
                  <a:cubicBezTo>
                    <a:pt x="86" y="283"/>
                    <a:pt x="117" y="271"/>
                    <a:pt x="145" y="252"/>
                  </a:cubicBezTo>
                  <a:cubicBezTo>
                    <a:pt x="232" y="195"/>
                    <a:pt x="275" y="97"/>
                    <a:pt x="264" y="0"/>
                  </a:cubicBezTo>
                  <a:cubicBezTo>
                    <a:pt x="0" y="30"/>
                    <a:pt x="0" y="30"/>
                    <a:pt x="0" y="30"/>
                  </a:cubicBezTo>
                  <a:lnTo>
                    <a:pt x="55" y="290"/>
                  </a:lnTo>
                  <a:close/>
                </a:path>
              </a:pathLst>
            </a:custGeom>
            <a:solidFill>
              <a:schemeClr val="bg1">
                <a:lumMod val="8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115" name="Freeform 7"/>
            <p:cNvSpPr/>
            <p:nvPr/>
          </p:nvSpPr>
          <p:spPr bwMode="auto">
            <a:xfrm>
              <a:off x="3508820" y="1324639"/>
              <a:ext cx="1552575" cy="1068388"/>
            </a:xfrm>
            <a:custGeom>
              <a:avLst/>
              <a:gdLst>
                <a:gd name="T0" fmla="*/ 414 w 414"/>
                <a:gd name="T1" fmla="*/ 70 h 285"/>
                <a:gd name="T2" fmla="*/ 113 w 414"/>
                <a:gd name="T3" fmla="*/ 62 h 285"/>
                <a:gd name="T4" fmla="*/ 0 w 414"/>
                <a:gd name="T5" fmla="*/ 222 h 285"/>
                <a:gd name="T6" fmla="*/ 258 w 414"/>
                <a:gd name="T7" fmla="*/ 285 h 285"/>
                <a:gd name="T8" fmla="*/ 414 w 414"/>
                <a:gd name="T9" fmla="*/ 70 h 285"/>
              </a:gdLst>
              <a:ahLst/>
              <a:cxnLst>
                <a:cxn ang="0">
                  <a:pos x="T0" y="T1"/>
                </a:cxn>
                <a:cxn ang="0">
                  <a:pos x="T2" y="T3"/>
                </a:cxn>
                <a:cxn ang="0">
                  <a:pos x="T4" y="T5"/>
                </a:cxn>
                <a:cxn ang="0">
                  <a:pos x="T6" y="T7"/>
                </a:cxn>
                <a:cxn ang="0">
                  <a:pos x="T8" y="T9"/>
                </a:cxn>
              </a:cxnLst>
              <a:rect l="0" t="0" r="r" b="b"/>
              <a:pathLst>
                <a:path w="414" h="285">
                  <a:moveTo>
                    <a:pt x="414" y="70"/>
                  </a:moveTo>
                  <a:cubicBezTo>
                    <a:pt x="328" y="7"/>
                    <a:pt x="208" y="0"/>
                    <a:pt x="113" y="62"/>
                  </a:cubicBezTo>
                  <a:cubicBezTo>
                    <a:pt x="54" y="101"/>
                    <a:pt x="15" y="159"/>
                    <a:pt x="0" y="222"/>
                  </a:cubicBezTo>
                  <a:cubicBezTo>
                    <a:pt x="258" y="285"/>
                    <a:pt x="258" y="285"/>
                    <a:pt x="258" y="285"/>
                  </a:cubicBezTo>
                  <a:lnTo>
                    <a:pt x="414" y="70"/>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116" name="Freeform 8"/>
            <p:cNvSpPr/>
            <p:nvPr/>
          </p:nvSpPr>
          <p:spPr bwMode="auto">
            <a:xfrm>
              <a:off x="3448495" y="2156489"/>
              <a:ext cx="1233488" cy="1290638"/>
            </a:xfrm>
            <a:custGeom>
              <a:avLst/>
              <a:gdLst>
                <a:gd name="T0" fmla="*/ 274 w 329"/>
                <a:gd name="T1" fmla="*/ 63 h 344"/>
                <a:gd name="T2" fmla="*/ 274 w 329"/>
                <a:gd name="T3" fmla="*/ 63 h 344"/>
                <a:gd name="T4" fmla="*/ 274 w 329"/>
                <a:gd name="T5" fmla="*/ 63 h 344"/>
                <a:gd name="T6" fmla="*/ 274 w 329"/>
                <a:gd name="T7" fmla="*/ 63 h 344"/>
                <a:gd name="T8" fmla="*/ 16 w 329"/>
                <a:gd name="T9" fmla="*/ 0 h 344"/>
                <a:gd name="T10" fmla="*/ 52 w 329"/>
                <a:gd name="T11" fmla="*/ 208 h 344"/>
                <a:gd name="T12" fmla="*/ 329 w 329"/>
                <a:gd name="T13" fmla="*/ 323 h 344"/>
                <a:gd name="T14" fmla="*/ 274 w 329"/>
                <a:gd name="T15" fmla="*/ 63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344">
                  <a:moveTo>
                    <a:pt x="274" y="63"/>
                  </a:moveTo>
                  <a:cubicBezTo>
                    <a:pt x="274" y="63"/>
                    <a:pt x="274" y="63"/>
                    <a:pt x="274" y="63"/>
                  </a:cubicBezTo>
                  <a:cubicBezTo>
                    <a:pt x="274" y="63"/>
                    <a:pt x="274" y="63"/>
                    <a:pt x="274" y="63"/>
                  </a:cubicBezTo>
                  <a:cubicBezTo>
                    <a:pt x="274" y="63"/>
                    <a:pt x="274" y="63"/>
                    <a:pt x="274" y="63"/>
                  </a:cubicBezTo>
                  <a:cubicBezTo>
                    <a:pt x="16" y="0"/>
                    <a:pt x="16" y="0"/>
                    <a:pt x="16" y="0"/>
                  </a:cubicBezTo>
                  <a:cubicBezTo>
                    <a:pt x="0" y="69"/>
                    <a:pt x="10" y="144"/>
                    <a:pt x="52" y="208"/>
                  </a:cubicBezTo>
                  <a:cubicBezTo>
                    <a:pt x="114" y="302"/>
                    <a:pt x="225" y="344"/>
                    <a:pt x="329" y="323"/>
                  </a:cubicBezTo>
                  <a:lnTo>
                    <a:pt x="274" y="63"/>
                  </a:ln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6685" name="Freeform 9"/>
            <p:cNvSpPr/>
            <p:nvPr/>
          </p:nvSpPr>
          <p:spPr bwMode="auto">
            <a:xfrm>
              <a:off x="4081907" y="1996152"/>
              <a:ext cx="787400" cy="790575"/>
            </a:xfrm>
            <a:custGeom>
              <a:avLst/>
              <a:gdLst>
                <a:gd name="T0" fmla="*/ 2147483646 w 210"/>
                <a:gd name="T1" fmla="*/ 2147483646 h 211"/>
                <a:gd name="T2" fmla="*/ 2147483646 w 210"/>
                <a:gd name="T3" fmla="*/ 2147483646 h 211"/>
                <a:gd name="T4" fmla="*/ 2147483646 w 210"/>
                <a:gd name="T5" fmla="*/ 2147483646 h 211"/>
                <a:gd name="T6" fmla="*/ 2147483646 w 210"/>
                <a:gd name="T7" fmla="*/ 2147483646 h 211"/>
                <a:gd name="T8" fmla="*/ 2147483646 w 210"/>
                <a:gd name="T9" fmla="*/ 2147483646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211">
                  <a:moveTo>
                    <a:pt x="151" y="185"/>
                  </a:moveTo>
                  <a:cubicBezTo>
                    <a:pt x="107" y="211"/>
                    <a:pt x="51" y="196"/>
                    <a:pt x="25" y="152"/>
                  </a:cubicBezTo>
                  <a:cubicBezTo>
                    <a:pt x="0" y="108"/>
                    <a:pt x="15" y="51"/>
                    <a:pt x="59" y="26"/>
                  </a:cubicBezTo>
                  <a:cubicBezTo>
                    <a:pt x="103" y="0"/>
                    <a:pt x="160" y="16"/>
                    <a:pt x="185" y="60"/>
                  </a:cubicBezTo>
                  <a:cubicBezTo>
                    <a:pt x="210" y="104"/>
                    <a:pt x="195" y="160"/>
                    <a:pt x="151" y="185"/>
                  </a:cubicBezTo>
                  <a:close/>
                </a:path>
              </a:pathLst>
            </a:custGeom>
            <a:noFill/>
            <a:ln w="1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6" name="Freeform 11"/>
            <p:cNvSpPr/>
            <p:nvPr/>
          </p:nvSpPr>
          <p:spPr bwMode="auto">
            <a:xfrm>
              <a:off x="4323207" y="2235865"/>
              <a:ext cx="311150" cy="311150"/>
            </a:xfrm>
            <a:custGeom>
              <a:avLst/>
              <a:gdLst>
                <a:gd name="T0" fmla="*/ 2147483646 w 83"/>
                <a:gd name="T1" fmla="*/ 2147483646 h 83"/>
                <a:gd name="T2" fmla="*/ 2147483646 w 83"/>
                <a:gd name="T3" fmla="*/ 2147483646 h 83"/>
                <a:gd name="T4" fmla="*/ 2147483646 w 83"/>
                <a:gd name="T5" fmla="*/ 2147483646 h 83"/>
                <a:gd name="T6" fmla="*/ 2147483646 w 83"/>
                <a:gd name="T7" fmla="*/ 2147483646 h 83"/>
                <a:gd name="T8" fmla="*/ 2147483646 w 83"/>
                <a:gd name="T9" fmla="*/ 2147483646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83">
                  <a:moveTo>
                    <a:pt x="59" y="73"/>
                  </a:moveTo>
                  <a:cubicBezTo>
                    <a:pt x="42" y="83"/>
                    <a:pt x="20" y="77"/>
                    <a:pt x="10" y="60"/>
                  </a:cubicBezTo>
                  <a:cubicBezTo>
                    <a:pt x="0" y="42"/>
                    <a:pt x="6" y="20"/>
                    <a:pt x="23" y="10"/>
                  </a:cubicBezTo>
                  <a:cubicBezTo>
                    <a:pt x="40" y="0"/>
                    <a:pt x="63" y="6"/>
                    <a:pt x="73" y="23"/>
                  </a:cubicBezTo>
                  <a:cubicBezTo>
                    <a:pt x="83" y="41"/>
                    <a:pt x="77" y="63"/>
                    <a:pt x="59" y="7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9" name="Freeform 12"/>
            <p:cNvSpPr/>
            <p:nvPr/>
          </p:nvSpPr>
          <p:spPr bwMode="auto">
            <a:xfrm>
              <a:off x="3021458" y="2062827"/>
              <a:ext cx="1747837" cy="1833563"/>
            </a:xfrm>
            <a:custGeom>
              <a:avLst/>
              <a:gdLst>
                <a:gd name="T0" fmla="*/ 126 w 466"/>
                <a:gd name="T1" fmla="*/ 239 h 489"/>
                <a:gd name="T2" fmla="*/ 94 w 466"/>
                <a:gd name="T3" fmla="*/ 17 h 489"/>
                <a:gd name="T4" fmla="*/ 22 w 466"/>
                <a:gd name="T5" fmla="*/ 0 h 489"/>
                <a:gd name="T6" fmla="*/ 62 w 466"/>
                <a:gd name="T7" fmla="*/ 276 h 489"/>
                <a:gd name="T8" fmla="*/ 466 w 466"/>
                <a:gd name="T9" fmla="*/ 456 h 489"/>
                <a:gd name="T10" fmla="*/ 451 w 466"/>
                <a:gd name="T11" fmla="*/ 383 h 489"/>
                <a:gd name="T12" fmla="*/ 126 w 466"/>
                <a:gd name="T13" fmla="*/ 239 h 489"/>
              </a:gdLst>
              <a:ahLst/>
              <a:cxnLst>
                <a:cxn ang="0">
                  <a:pos x="T0" y="T1"/>
                </a:cxn>
                <a:cxn ang="0">
                  <a:pos x="T2" y="T3"/>
                </a:cxn>
                <a:cxn ang="0">
                  <a:pos x="T4" y="T5"/>
                </a:cxn>
                <a:cxn ang="0">
                  <a:pos x="T6" y="T7"/>
                </a:cxn>
                <a:cxn ang="0">
                  <a:pos x="T8" y="T9"/>
                </a:cxn>
                <a:cxn ang="0">
                  <a:pos x="T10" y="T11"/>
                </a:cxn>
                <a:cxn ang="0">
                  <a:pos x="T12" y="T13"/>
                </a:cxn>
              </a:cxnLst>
              <a:rect l="0" t="0" r="r" b="b"/>
              <a:pathLst>
                <a:path w="466" h="489">
                  <a:moveTo>
                    <a:pt x="126" y="239"/>
                  </a:moveTo>
                  <a:cubicBezTo>
                    <a:pt x="86" y="169"/>
                    <a:pt x="77" y="90"/>
                    <a:pt x="94" y="17"/>
                  </a:cubicBezTo>
                  <a:cubicBezTo>
                    <a:pt x="22" y="0"/>
                    <a:pt x="22" y="0"/>
                    <a:pt x="22" y="0"/>
                  </a:cubicBezTo>
                  <a:cubicBezTo>
                    <a:pt x="0" y="90"/>
                    <a:pt x="11" y="189"/>
                    <a:pt x="62" y="276"/>
                  </a:cubicBezTo>
                  <a:cubicBezTo>
                    <a:pt x="145" y="421"/>
                    <a:pt x="311" y="489"/>
                    <a:pt x="466" y="456"/>
                  </a:cubicBezTo>
                  <a:cubicBezTo>
                    <a:pt x="451" y="383"/>
                    <a:pt x="451" y="383"/>
                    <a:pt x="451" y="383"/>
                  </a:cubicBezTo>
                  <a:cubicBezTo>
                    <a:pt x="326" y="410"/>
                    <a:pt x="193" y="355"/>
                    <a:pt x="126" y="239"/>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120" name="Freeform 13"/>
            <p:cNvSpPr/>
            <p:nvPr/>
          </p:nvSpPr>
          <p:spPr bwMode="auto">
            <a:xfrm>
              <a:off x="4712145" y="2797840"/>
              <a:ext cx="1084263" cy="974725"/>
            </a:xfrm>
            <a:custGeom>
              <a:avLst/>
              <a:gdLst>
                <a:gd name="T0" fmla="*/ 219 w 289"/>
                <a:gd name="T1" fmla="*/ 0 h 260"/>
                <a:gd name="T2" fmla="*/ 88 w 289"/>
                <a:gd name="T3" fmla="*/ 154 h 260"/>
                <a:gd name="T4" fmla="*/ 0 w 289"/>
                <a:gd name="T5" fmla="*/ 187 h 260"/>
                <a:gd name="T6" fmla="*/ 15 w 289"/>
                <a:gd name="T7" fmla="*/ 260 h 260"/>
                <a:gd name="T8" fmla="*/ 126 w 289"/>
                <a:gd name="T9" fmla="*/ 218 h 260"/>
                <a:gd name="T10" fmla="*/ 289 w 289"/>
                <a:gd name="T11" fmla="*/ 27 h 260"/>
                <a:gd name="T12" fmla="*/ 219 w 289"/>
                <a:gd name="T13" fmla="*/ 0 h 260"/>
              </a:gdLst>
              <a:ahLst/>
              <a:cxnLst>
                <a:cxn ang="0">
                  <a:pos x="T0" y="T1"/>
                </a:cxn>
                <a:cxn ang="0">
                  <a:pos x="T2" y="T3"/>
                </a:cxn>
                <a:cxn ang="0">
                  <a:pos x="T4" y="T5"/>
                </a:cxn>
                <a:cxn ang="0">
                  <a:pos x="T6" y="T7"/>
                </a:cxn>
                <a:cxn ang="0">
                  <a:pos x="T8" y="T9"/>
                </a:cxn>
                <a:cxn ang="0">
                  <a:pos x="T10" y="T11"/>
                </a:cxn>
                <a:cxn ang="0">
                  <a:pos x="T12" y="T13"/>
                </a:cxn>
              </a:cxnLst>
              <a:rect l="0" t="0" r="r" b="b"/>
              <a:pathLst>
                <a:path w="289" h="260">
                  <a:moveTo>
                    <a:pt x="219" y="0"/>
                  </a:moveTo>
                  <a:cubicBezTo>
                    <a:pt x="195" y="63"/>
                    <a:pt x="151" y="118"/>
                    <a:pt x="88" y="154"/>
                  </a:cubicBezTo>
                  <a:cubicBezTo>
                    <a:pt x="60" y="170"/>
                    <a:pt x="30" y="181"/>
                    <a:pt x="0" y="187"/>
                  </a:cubicBezTo>
                  <a:cubicBezTo>
                    <a:pt x="15" y="260"/>
                    <a:pt x="15" y="260"/>
                    <a:pt x="15" y="260"/>
                  </a:cubicBezTo>
                  <a:cubicBezTo>
                    <a:pt x="53" y="252"/>
                    <a:pt x="90" y="238"/>
                    <a:pt x="126" y="218"/>
                  </a:cubicBezTo>
                  <a:cubicBezTo>
                    <a:pt x="203" y="173"/>
                    <a:pt x="259" y="105"/>
                    <a:pt x="289" y="27"/>
                  </a:cubicBezTo>
                  <a:lnTo>
                    <a:pt x="219" y="0"/>
                  </a:lnTo>
                  <a:close/>
                </a:path>
              </a:pathLst>
            </a:custGeom>
            <a:solidFill>
              <a:schemeClr val="bg1">
                <a:lumMod val="65000"/>
              </a:schemeClr>
            </a:solidFill>
            <a:ln w="10" cap="flat">
              <a:solidFill>
                <a:srgbClr val="FFFFFF"/>
              </a:solidFill>
              <a:prstDash val="solid"/>
              <a:miter lim="800000"/>
            </a:ln>
          </p:spPr>
          <p:txBody>
            <a:bodyPr/>
            <a:lstStyle/>
            <a:p>
              <a:pPr eaLnBrk="1" fontAlgn="auto" hangingPunct="1">
                <a:spcBef>
                  <a:spcPts val="0"/>
                </a:spcBef>
                <a:spcAft>
                  <a:spcPts val="0"/>
                </a:spcAft>
                <a:defRPr/>
              </a:pPr>
              <a:endParaRPr lang="zh-CN" altLang="en-US">
                <a:latin typeface="+mn-lt"/>
                <a:ea typeface="+mn-ea"/>
              </a:endParaRPr>
            </a:p>
          </p:txBody>
        </p:sp>
        <p:sp>
          <p:nvSpPr>
            <p:cNvPr id="121" name="Freeform 14"/>
            <p:cNvSpPr/>
            <p:nvPr/>
          </p:nvSpPr>
          <p:spPr bwMode="auto">
            <a:xfrm>
              <a:off x="5143945" y="1250027"/>
              <a:ext cx="738188" cy="1008062"/>
            </a:xfrm>
            <a:custGeom>
              <a:avLst/>
              <a:gdLst>
                <a:gd name="T0" fmla="*/ 84 w 197"/>
                <a:gd name="T1" fmla="*/ 154 h 269"/>
                <a:gd name="T2" fmla="*/ 123 w 197"/>
                <a:gd name="T3" fmla="*/ 269 h 269"/>
                <a:gd name="T4" fmla="*/ 197 w 197"/>
                <a:gd name="T5" fmla="*/ 260 h 269"/>
                <a:gd name="T6" fmla="*/ 149 w 197"/>
                <a:gd name="T7" fmla="*/ 116 h 269"/>
                <a:gd name="T8" fmla="*/ 44 w 197"/>
                <a:gd name="T9" fmla="*/ 0 h 269"/>
                <a:gd name="T10" fmla="*/ 0 w 197"/>
                <a:gd name="T11" fmla="*/ 60 h 269"/>
                <a:gd name="T12" fmla="*/ 84 w 197"/>
                <a:gd name="T13" fmla="*/ 154 h 269"/>
              </a:gdLst>
              <a:ahLst/>
              <a:cxnLst>
                <a:cxn ang="0">
                  <a:pos x="T0" y="T1"/>
                </a:cxn>
                <a:cxn ang="0">
                  <a:pos x="T2" y="T3"/>
                </a:cxn>
                <a:cxn ang="0">
                  <a:pos x="T4" y="T5"/>
                </a:cxn>
                <a:cxn ang="0">
                  <a:pos x="T6" y="T7"/>
                </a:cxn>
                <a:cxn ang="0">
                  <a:pos x="T8" y="T9"/>
                </a:cxn>
                <a:cxn ang="0">
                  <a:pos x="T10" y="T11"/>
                </a:cxn>
                <a:cxn ang="0">
                  <a:pos x="T12" y="T13"/>
                </a:cxn>
              </a:cxnLst>
              <a:rect l="0" t="0" r="r" b="b"/>
              <a:pathLst>
                <a:path w="197" h="269">
                  <a:moveTo>
                    <a:pt x="84" y="154"/>
                  </a:moveTo>
                  <a:cubicBezTo>
                    <a:pt x="105" y="190"/>
                    <a:pt x="118" y="229"/>
                    <a:pt x="123" y="269"/>
                  </a:cubicBezTo>
                  <a:cubicBezTo>
                    <a:pt x="197" y="260"/>
                    <a:pt x="197" y="260"/>
                    <a:pt x="197" y="260"/>
                  </a:cubicBezTo>
                  <a:cubicBezTo>
                    <a:pt x="191" y="211"/>
                    <a:pt x="175" y="162"/>
                    <a:pt x="149" y="116"/>
                  </a:cubicBezTo>
                  <a:cubicBezTo>
                    <a:pt x="121" y="69"/>
                    <a:pt x="85" y="30"/>
                    <a:pt x="44" y="0"/>
                  </a:cubicBezTo>
                  <a:cubicBezTo>
                    <a:pt x="0" y="60"/>
                    <a:pt x="0" y="60"/>
                    <a:pt x="0" y="60"/>
                  </a:cubicBezTo>
                  <a:cubicBezTo>
                    <a:pt x="33" y="84"/>
                    <a:pt x="62" y="116"/>
                    <a:pt x="84" y="154"/>
                  </a:cubicBez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122" name="Freeform 15"/>
            <p:cNvSpPr/>
            <p:nvPr/>
          </p:nvSpPr>
          <p:spPr bwMode="auto">
            <a:xfrm>
              <a:off x="5534470" y="2224752"/>
              <a:ext cx="374650" cy="674687"/>
            </a:xfrm>
            <a:custGeom>
              <a:avLst/>
              <a:gdLst>
                <a:gd name="T0" fmla="*/ 0 w 100"/>
                <a:gd name="T1" fmla="*/ 153 h 180"/>
                <a:gd name="T2" fmla="*/ 70 w 100"/>
                <a:gd name="T3" fmla="*/ 180 h 180"/>
                <a:gd name="T4" fmla="*/ 93 w 100"/>
                <a:gd name="T5" fmla="*/ 0 h 180"/>
                <a:gd name="T6" fmla="*/ 19 w 100"/>
                <a:gd name="T7" fmla="*/ 9 h 180"/>
                <a:gd name="T8" fmla="*/ 0 w 100"/>
                <a:gd name="T9" fmla="*/ 153 h 180"/>
              </a:gdLst>
              <a:ahLst/>
              <a:cxnLst>
                <a:cxn ang="0">
                  <a:pos x="T0" y="T1"/>
                </a:cxn>
                <a:cxn ang="0">
                  <a:pos x="T2" y="T3"/>
                </a:cxn>
                <a:cxn ang="0">
                  <a:pos x="T4" y="T5"/>
                </a:cxn>
                <a:cxn ang="0">
                  <a:pos x="T6" y="T7"/>
                </a:cxn>
                <a:cxn ang="0">
                  <a:pos x="T8" y="T9"/>
                </a:cxn>
              </a:cxnLst>
              <a:rect l="0" t="0" r="r" b="b"/>
              <a:pathLst>
                <a:path w="100" h="180">
                  <a:moveTo>
                    <a:pt x="0" y="153"/>
                  </a:moveTo>
                  <a:cubicBezTo>
                    <a:pt x="70" y="180"/>
                    <a:pt x="70" y="180"/>
                    <a:pt x="70" y="180"/>
                  </a:cubicBezTo>
                  <a:cubicBezTo>
                    <a:pt x="92" y="123"/>
                    <a:pt x="100" y="61"/>
                    <a:pt x="93" y="0"/>
                  </a:cubicBezTo>
                  <a:cubicBezTo>
                    <a:pt x="19" y="9"/>
                    <a:pt x="19" y="9"/>
                    <a:pt x="19" y="9"/>
                  </a:cubicBezTo>
                  <a:cubicBezTo>
                    <a:pt x="24" y="58"/>
                    <a:pt x="18" y="108"/>
                    <a:pt x="0" y="153"/>
                  </a:cubicBezTo>
                  <a:close/>
                </a:path>
              </a:pathLst>
            </a:custGeom>
            <a:solidFill>
              <a:schemeClr val="bg1">
                <a:lumMod val="8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123" name="Freeform 16"/>
            <p:cNvSpPr/>
            <p:nvPr/>
          </p:nvSpPr>
          <p:spPr bwMode="auto">
            <a:xfrm>
              <a:off x="3104008" y="878552"/>
              <a:ext cx="2205037" cy="1247775"/>
            </a:xfrm>
            <a:custGeom>
              <a:avLst/>
              <a:gdLst>
                <a:gd name="T0" fmla="*/ 215 w 588"/>
                <a:gd name="T1" fmla="*/ 142 h 333"/>
                <a:gd name="T2" fmla="*/ 544 w 588"/>
                <a:gd name="T3" fmla="*/ 159 h 333"/>
                <a:gd name="T4" fmla="*/ 588 w 588"/>
                <a:gd name="T5" fmla="*/ 99 h 333"/>
                <a:gd name="T6" fmla="*/ 178 w 588"/>
                <a:gd name="T7" fmla="*/ 77 h 333"/>
                <a:gd name="T8" fmla="*/ 0 w 588"/>
                <a:gd name="T9" fmla="*/ 316 h 333"/>
                <a:gd name="T10" fmla="*/ 72 w 588"/>
                <a:gd name="T11" fmla="*/ 333 h 333"/>
                <a:gd name="T12" fmla="*/ 215 w 588"/>
                <a:gd name="T13" fmla="*/ 142 h 333"/>
              </a:gdLst>
              <a:ahLst/>
              <a:cxnLst>
                <a:cxn ang="0">
                  <a:pos x="T0" y="T1"/>
                </a:cxn>
                <a:cxn ang="0">
                  <a:pos x="T2" y="T3"/>
                </a:cxn>
                <a:cxn ang="0">
                  <a:pos x="T4" y="T5"/>
                </a:cxn>
                <a:cxn ang="0">
                  <a:pos x="T6" y="T7"/>
                </a:cxn>
                <a:cxn ang="0">
                  <a:pos x="T8" y="T9"/>
                </a:cxn>
                <a:cxn ang="0">
                  <a:pos x="T10" y="T11"/>
                </a:cxn>
                <a:cxn ang="0">
                  <a:pos x="T12" y="T13"/>
                </a:cxn>
              </a:cxnLst>
              <a:rect l="0" t="0" r="r" b="b"/>
              <a:pathLst>
                <a:path w="588" h="333">
                  <a:moveTo>
                    <a:pt x="215" y="142"/>
                  </a:moveTo>
                  <a:cubicBezTo>
                    <a:pt x="322" y="80"/>
                    <a:pt x="450" y="91"/>
                    <a:pt x="544" y="159"/>
                  </a:cubicBezTo>
                  <a:cubicBezTo>
                    <a:pt x="588" y="99"/>
                    <a:pt x="588" y="99"/>
                    <a:pt x="588" y="99"/>
                  </a:cubicBezTo>
                  <a:cubicBezTo>
                    <a:pt x="471" y="14"/>
                    <a:pt x="311" y="0"/>
                    <a:pt x="178" y="77"/>
                  </a:cubicBezTo>
                  <a:cubicBezTo>
                    <a:pt x="85" y="131"/>
                    <a:pt x="23" y="219"/>
                    <a:pt x="0" y="316"/>
                  </a:cubicBezTo>
                  <a:cubicBezTo>
                    <a:pt x="72" y="333"/>
                    <a:pt x="72" y="333"/>
                    <a:pt x="72" y="333"/>
                  </a:cubicBezTo>
                  <a:cubicBezTo>
                    <a:pt x="91" y="255"/>
                    <a:pt x="140" y="185"/>
                    <a:pt x="215" y="142"/>
                  </a:cubicBez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6692" name="Freeform 17"/>
            <p:cNvSpPr/>
            <p:nvPr/>
          </p:nvSpPr>
          <p:spPr bwMode="auto">
            <a:xfrm>
              <a:off x="5305870" y="1175415"/>
              <a:ext cx="58738" cy="74613"/>
            </a:xfrm>
            <a:custGeom>
              <a:avLst/>
              <a:gdLst>
                <a:gd name="T0" fmla="*/ 2147483646 w 37"/>
                <a:gd name="T1" fmla="*/ 2147483646 h 47"/>
                <a:gd name="T2" fmla="*/ 0 w 37"/>
                <a:gd name="T3" fmla="*/ 2147483646 h 47"/>
                <a:gd name="T4" fmla="*/ 2147483646 w 37"/>
                <a:gd name="T5" fmla="*/ 0 h 47"/>
                <a:gd name="T6" fmla="*/ 2147483646 w 37"/>
                <a:gd name="T7" fmla="*/ 2147483646 h 47"/>
                <a:gd name="T8" fmla="*/ 2147483646 w 37"/>
                <a:gd name="T9" fmla="*/ 214748364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47">
                  <a:moveTo>
                    <a:pt x="4" y="47"/>
                  </a:moveTo>
                  <a:lnTo>
                    <a:pt x="0" y="44"/>
                  </a:lnTo>
                  <a:lnTo>
                    <a:pt x="33" y="0"/>
                  </a:lnTo>
                  <a:lnTo>
                    <a:pt x="37" y="2"/>
                  </a:lnTo>
                  <a:lnTo>
                    <a:pt x="4" y="47"/>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3" name="Freeform 18"/>
            <p:cNvSpPr/>
            <p:nvPr/>
          </p:nvSpPr>
          <p:spPr bwMode="auto">
            <a:xfrm>
              <a:off x="5204270" y="1099215"/>
              <a:ext cx="52388" cy="82550"/>
            </a:xfrm>
            <a:custGeom>
              <a:avLst/>
              <a:gdLst>
                <a:gd name="T0" fmla="*/ 0 w 33"/>
                <a:gd name="T1" fmla="*/ 2147483646 h 52"/>
                <a:gd name="T2" fmla="*/ 2147483646 w 33"/>
                <a:gd name="T3" fmla="*/ 0 h 52"/>
                <a:gd name="T4" fmla="*/ 2147483646 w 33"/>
                <a:gd name="T5" fmla="*/ 2147483646 h 52"/>
                <a:gd name="T6" fmla="*/ 2147483646 w 33"/>
                <a:gd name="T7" fmla="*/ 2147483646 h 52"/>
                <a:gd name="T8" fmla="*/ 0 w 33"/>
                <a:gd name="T9" fmla="*/ 2147483646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52">
                  <a:moveTo>
                    <a:pt x="0" y="50"/>
                  </a:moveTo>
                  <a:lnTo>
                    <a:pt x="28" y="0"/>
                  </a:lnTo>
                  <a:lnTo>
                    <a:pt x="33" y="3"/>
                  </a:lnTo>
                  <a:lnTo>
                    <a:pt x="2" y="52"/>
                  </a:lnTo>
                  <a:lnTo>
                    <a:pt x="0" y="50"/>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4" name="Freeform 19"/>
            <p:cNvSpPr/>
            <p:nvPr/>
          </p:nvSpPr>
          <p:spPr bwMode="auto">
            <a:xfrm>
              <a:off x="5094732" y="1038890"/>
              <a:ext cx="46038" cy="82550"/>
            </a:xfrm>
            <a:custGeom>
              <a:avLst/>
              <a:gdLst>
                <a:gd name="T0" fmla="*/ 0 w 29"/>
                <a:gd name="T1" fmla="*/ 2147483646 h 52"/>
                <a:gd name="T2" fmla="*/ 2147483646 w 29"/>
                <a:gd name="T3" fmla="*/ 0 h 52"/>
                <a:gd name="T4" fmla="*/ 2147483646 w 29"/>
                <a:gd name="T5" fmla="*/ 2147483646 h 52"/>
                <a:gd name="T6" fmla="*/ 2147483646 w 29"/>
                <a:gd name="T7" fmla="*/ 2147483646 h 52"/>
                <a:gd name="T8" fmla="*/ 0 w 29"/>
                <a:gd name="T9" fmla="*/ 2147483646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52">
                  <a:moveTo>
                    <a:pt x="0" y="50"/>
                  </a:moveTo>
                  <a:lnTo>
                    <a:pt x="24" y="0"/>
                  </a:lnTo>
                  <a:lnTo>
                    <a:pt x="29" y="3"/>
                  </a:lnTo>
                  <a:lnTo>
                    <a:pt x="5" y="52"/>
                  </a:lnTo>
                  <a:lnTo>
                    <a:pt x="0" y="50"/>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5" name="Freeform 20"/>
            <p:cNvSpPr/>
            <p:nvPr/>
          </p:nvSpPr>
          <p:spPr bwMode="auto">
            <a:xfrm>
              <a:off x="4978845" y="986502"/>
              <a:ext cx="41275" cy="87313"/>
            </a:xfrm>
            <a:custGeom>
              <a:avLst/>
              <a:gdLst>
                <a:gd name="T0" fmla="*/ 0 w 26"/>
                <a:gd name="T1" fmla="*/ 2147483646 h 55"/>
                <a:gd name="T2" fmla="*/ 2147483646 w 26"/>
                <a:gd name="T3" fmla="*/ 0 h 55"/>
                <a:gd name="T4" fmla="*/ 2147483646 w 26"/>
                <a:gd name="T5" fmla="*/ 2147483646 h 55"/>
                <a:gd name="T6" fmla="*/ 2147483646 w 26"/>
                <a:gd name="T7" fmla="*/ 2147483646 h 55"/>
                <a:gd name="T8" fmla="*/ 0 w 26"/>
                <a:gd name="T9" fmla="*/ 2147483646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55">
                  <a:moveTo>
                    <a:pt x="0" y="52"/>
                  </a:moveTo>
                  <a:lnTo>
                    <a:pt x="21" y="0"/>
                  </a:lnTo>
                  <a:lnTo>
                    <a:pt x="26" y="3"/>
                  </a:lnTo>
                  <a:lnTo>
                    <a:pt x="5" y="55"/>
                  </a:lnTo>
                  <a:lnTo>
                    <a:pt x="0" y="52"/>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6" name="Freeform 21"/>
            <p:cNvSpPr/>
            <p:nvPr/>
          </p:nvSpPr>
          <p:spPr bwMode="auto">
            <a:xfrm>
              <a:off x="4862957" y="945227"/>
              <a:ext cx="33338" cy="87313"/>
            </a:xfrm>
            <a:custGeom>
              <a:avLst/>
              <a:gdLst>
                <a:gd name="T0" fmla="*/ 0 w 21"/>
                <a:gd name="T1" fmla="*/ 2147483646 h 55"/>
                <a:gd name="T2" fmla="*/ 2147483646 w 21"/>
                <a:gd name="T3" fmla="*/ 0 h 55"/>
                <a:gd name="T4" fmla="*/ 2147483646 w 21"/>
                <a:gd name="T5" fmla="*/ 0 h 55"/>
                <a:gd name="T6" fmla="*/ 2147483646 w 21"/>
                <a:gd name="T7" fmla="*/ 2147483646 h 55"/>
                <a:gd name="T8" fmla="*/ 0 w 21"/>
                <a:gd name="T9" fmla="*/ 2147483646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55">
                  <a:moveTo>
                    <a:pt x="0" y="55"/>
                  </a:moveTo>
                  <a:lnTo>
                    <a:pt x="16" y="0"/>
                  </a:lnTo>
                  <a:lnTo>
                    <a:pt x="21" y="0"/>
                  </a:lnTo>
                  <a:lnTo>
                    <a:pt x="4" y="55"/>
                  </a:lnTo>
                  <a:lnTo>
                    <a:pt x="0" y="5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7" name="Freeform 22"/>
            <p:cNvSpPr/>
            <p:nvPr/>
          </p:nvSpPr>
          <p:spPr bwMode="auto">
            <a:xfrm>
              <a:off x="4742307" y="916652"/>
              <a:ext cx="26988" cy="88900"/>
            </a:xfrm>
            <a:custGeom>
              <a:avLst/>
              <a:gdLst>
                <a:gd name="T0" fmla="*/ 0 w 17"/>
                <a:gd name="T1" fmla="*/ 2147483646 h 56"/>
                <a:gd name="T2" fmla="*/ 2147483646 w 17"/>
                <a:gd name="T3" fmla="*/ 0 h 56"/>
                <a:gd name="T4" fmla="*/ 2147483646 w 17"/>
                <a:gd name="T5" fmla="*/ 0 h 56"/>
                <a:gd name="T6" fmla="*/ 2147483646 w 17"/>
                <a:gd name="T7" fmla="*/ 2147483646 h 56"/>
                <a:gd name="T8" fmla="*/ 0 w 17"/>
                <a:gd name="T9" fmla="*/ 2147483646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56">
                  <a:moveTo>
                    <a:pt x="0" y="54"/>
                  </a:moveTo>
                  <a:lnTo>
                    <a:pt x="12" y="0"/>
                  </a:lnTo>
                  <a:lnTo>
                    <a:pt x="17" y="0"/>
                  </a:lnTo>
                  <a:lnTo>
                    <a:pt x="5" y="56"/>
                  </a:lnTo>
                  <a:lnTo>
                    <a:pt x="0" y="54"/>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8" name="Freeform 23"/>
            <p:cNvSpPr/>
            <p:nvPr/>
          </p:nvSpPr>
          <p:spPr bwMode="auto">
            <a:xfrm>
              <a:off x="4623245" y="897602"/>
              <a:ext cx="14288" cy="88900"/>
            </a:xfrm>
            <a:custGeom>
              <a:avLst/>
              <a:gdLst>
                <a:gd name="T0" fmla="*/ 0 w 9"/>
                <a:gd name="T1" fmla="*/ 2147483646 h 56"/>
                <a:gd name="T2" fmla="*/ 2147483646 w 9"/>
                <a:gd name="T3" fmla="*/ 0 h 56"/>
                <a:gd name="T4" fmla="*/ 2147483646 w 9"/>
                <a:gd name="T5" fmla="*/ 0 h 56"/>
                <a:gd name="T6" fmla="*/ 2147483646 w 9"/>
                <a:gd name="T7" fmla="*/ 2147483646 h 56"/>
                <a:gd name="T8" fmla="*/ 0 w 9"/>
                <a:gd name="T9" fmla="*/ 2147483646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56">
                  <a:moveTo>
                    <a:pt x="0" y="56"/>
                  </a:moveTo>
                  <a:lnTo>
                    <a:pt x="4" y="0"/>
                  </a:lnTo>
                  <a:lnTo>
                    <a:pt x="9" y="0"/>
                  </a:lnTo>
                  <a:lnTo>
                    <a:pt x="4" y="56"/>
                  </a:lnTo>
                  <a:lnTo>
                    <a:pt x="0" y="56"/>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9" name="Rectangle 24"/>
            <p:cNvSpPr>
              <a:spLocks noChangeArrowheads="1"/>
            </p:cNvSpPr>
            <p:nvPr/>
          </p:nvSpPr>
          <p:spPr bwMode="auto">
            <a:xfrm>
              <a:off x="4499420" y="889665"/>
              <a:ext cx="6350" cy="90488"/>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700" name="Freeform 25"/>
            <p:cNvSpPr/>
            <p:nvPr/>
          </p:nvSpPr>
          <p:spPr bwMode="auto">
            <a:xfrm>
              <a:off x="4367657" y="889665"/>
              <a:ext cx="14288" cy="93663"/>
            </a:xfrm>
            <a:custGeom>
              <a:avLst/>
              <a:gdLst>
                <a:gd name="T0" fmla="*/ 2147483646 w 9"/>
                <a:gd name="T1" fmla="*/ 2147483646 h 59"/>
                <a:gd name="T2" fmla="*/ 0 w 9"/>
                <a:gd name="T3" fmla="*/ 2147483646 h 59"/>
                <a:gd name="T4" fmla="*/ 2147483646 w 9"/>
                <a:gd name="T5" fmla="*/ 0 h 59"/>
                <a:gd name="T6" fmla="*/ 2147483646 w 9"/>
                <a:gd name="T7" fmla="*/ 2147483646 h 59"/>
                <a:gd name="T8" fmla="*/ 2147483646 w 9"/>
                <a:gd name="T9" fmla="*/ 2147483646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59">
                  <a:moveTo>
                    <a:pt x="5" y="59"/>
                  </a:moveTo>
                  <a:lnTo>
                    <a:pt x="0" y="2"/>
                  </a:lnTo>
                  <a:lnTo>
                    <a:pt x="5" y="0"/>
                  </a:lnTo>
                  <a:lnTo>
                    <a:pt x="9" y="57"/>
                  </a:lnTo>
                  <a:lnTo>
                    <a:pt x="5" y="59"/>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01" name="Freeform 26"/>
            <p:cNvSpPr/>
            <p:nvPr/>
          </p:nvSpPr>
          <p:spPr bwMode="auto">
            <a:xfrm>
              <a:off x="4235895" y="903952"/>
              <a:ext cx="22225" cy="90488"/>
            </a:xfrm>
            <a:custGeom>
              <a:avLst/>
              <a:gdLst>
                <a:gd name="T0" fmla="*/ 2147483646 w 14"/>
                <a:gd name="T1" fmla="*/ 2147483646 h 57"/>
                <a:gd name="T2" fmla="*/ 0 w 14"/>
                <a:gd name="T3" fmla="*/ 2147483646 h 57"/>
                <a:gd name="T4" fmla="*/ 2147483646 w 14"/>
                <a:gd name="T5" fmla="*/ 0 h 57"/>
                <a:gd name="T6" fmla="*/ 2147483646 w 14"/>
                <a:gd name="T7" fmla="*/ 2147483646 h 57"/>
                <a:gd name="T8" fmla="*/ 2147483646 w 14"/>
                <a:gd name="T9" fmla="*/ 2147483646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57">
                  <a:moveTo>
                    <a:pt x="10" y="57"/>
                  </a:moveTo>
                  <a:lnTo>
                    <a:pt x="0" y="3"/>
                  </a:lnTo>
                  <a:lnTo>
                    <a:pt x="7" y="0"/>
                  </a:lnTo>
                  <a:lnTo>
                    <a:pt x="14" y="57"/>
                  </a:lnTo>
                  <a:lnTo>
                    <a:pt x="10" y="57"/>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02" name="Freeform 27"/>
            <p:cNvSpPr/>
            <p:nvPr/>
          </p:nvSpPr>
          <p:spPr bwMode="auto">
            <a:xfrm>
              <a:off x="4108895" y="930940"/>
              <a:ext cx="30163" cy="90488"/>
            </a:xfrm>
            <a:custGeom>
              <a:avLst/>
              <a:gdLst>
                <a:gd name="T0" fmla="*/ 2147483646 w 19"/>
                <a:gd name="T1" fmla="*/ 2147483646 h 57"/>
                <a:gd name="T2" fmla="*/ 0 w 19"/>
                <a:gd name="T3" fmla="*/ 2147483646 h 57"/>
                <a:gd name="T4" fmla="*/ 2147483646 w 19"/>
                <a:gd name="T5" fmla="*/ 0 h 57"/>
                <a:gd name="T6" fmla="*/ 2147483646 w 19"/>
                <a:gd name="T7" fmla="*/ 2147483646 h 57"/>
                <a:gd name="T8" fmla="*/ 2147483646 w 19"/>
                <a:gd name="T9" fmla="*/ 2147483646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57">
                  <a:moveTo>
                    <a:pt x="14" y="57"/>
                  </a:moveTo>
                  <a:lnTo>
                    <a:pt x="0" y="2"/>
                  </a:lnTo>
                  <a:lnTo>
                    <a:pt x="5" y="0"/>
                  </a:lnTo>
                  <a:lnTo>
                    <a:pt x="19" y="54"/>
                  </a:lnTo>
                  <a:lnTo>
                    <a:pt x="14" y="57"/>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03" name="Freeform 28"/>
            <p:cNvSpPr/>
            <p:nvPr/>
          </p:nvSpPr>
          <p:spPr bwMode="auto">
            <a:xfrm>
              <a:off x="3985070" y="969040"/>
              <a:ext cx="38100" cy="85725"/>
            </a:xfrm>
            <a:custGeom>
              <a:avLst/>
              <a:gdLst>
                <a:gd name="T0" fmla="*/ 2147483646 w 24"/>
                <a:gd name="T1" fmla="*/ 2147483646 h 54"/>
                <a:gd name="T2" fmla="*/ 0 w 24"/>
                <a:gd name="T3" fmla="*/ 2147483646 h 54"/>
                <a:gd name="T4" fmla="*/ 2147483646 w 24"/>
                <a:gd name="T5" fmla="*/ 0 h 54"/>
                <a:gd name="T6" fmla="*/ 2147483646 w 24"/>
                <a:gd name="T7" fmla="*/ 2147483646 h 54"/>
                <a:gd name="T8" fmla="*/ 2147483646 w 24"/>
                <a:gd name="T9" fmla="*/ 2147483646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54">
                  <a:moveTo>
                    <a:pt x="16" y="54"/>
                  </a:moveTo>
                  <a:lnTo>
                    <a:pt x="0" y="2"/>
                  </a:lnTo>
                  <a:lnTo>
                    <a:pt x="5" y="0"/>
                  </a:lnTo>
                  <a:lnTo>
                    <a:pt x="24" y="54"/>
                  </a:lnTo>
                  <a:lnTo>
                    <a:pt x="16" y="54"/>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04" name="Freeform 29"/>
            <p:cNvSpPr/>
            <p:nvPr/>
          </p:nvSpPr>
          <p:spPr bwMode="auto">
            <a:xfrm>
              <a:off x="3861245" y="1016665"/>
              <a:ext cx="44450" cy="87313"/>
            </a:xfrm>
            <a:custGeom>
              <a:avLst/>
              <a:gdLst>
                <a:gd name="T0" fmla="*/ 2147483646 w 28"/>
                <a:gd name="T1" fmla="*/ 2147483646 h 55"/>
                <a:gd name="T2" fmla="*/ 0 w 28"/>
                <a:gd name="T3" fmla="*/ 2147483646 h 55"/>
                <a:gd name="T4" fmla="*/ 2147483646 w 28"/>
                <a:gd name="T5" fmla="*/ 0 h 55"/>
                <a:gd name="T6" fmla="*/ 2147483646 w 28"/>
                <a:gd name="T7" fmla="*/ 2147483646 h 55"/>
                <a:gd name="T8" fmla="*/ 2147483646 w 28"/>
                <a:gd name="T9" fmla="*/ 2147483646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55">
                  <a:moveTo>
                    <a:pt x="24" y="55"/>
                  </a:moveTo>
                  <a:lnTo>
                    <a:pt x="0" y="3"/>
                  </a:lnTo>
                  <a:lnTo>
                    <a:pt x="5" y="0"/>
                  </a:lnTo>
                  <a:lnTo>
                    <a:pt x="28" y="52"/>
                  </a:lnTo>
                  <a:lnTo>
                    <a:pt x="24" y="5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05" name="Freeform 30"/>
            <p:cNvSpPr/>
            <p:nvPr/>
          </p:nvSpPr>
          <p:spPr bwMode="auto">
            <a:xfrm>
              <a:off x="3745357" y="1073815"/>
              <a:ext cx="47625" cy="82550"/>
            </a:xfrm>
            <a:custGeom>
              <a:avLst/>
              <a:gdLst>
                <a:gd name="T0" fmla="*/ 2147483646 w 30"/>
                <a:gd name="T1" fmla="*/ 2147483646 h 52"/>
                <a:gd name="T2" fmla="*/ 0 w 30"/>
                <a:gd name="T3" fmla="*/ 2147483646 h 52"/>
                <a:gd name="T4" fmla="*/ 2147483646 w 30"/>
                <a:gd name="T5" fmla="*/ 0 h 52"/>
                <a:gd name="T6" fmla="*/ 2147483646 w 30"/>
                <a:gd name="T7" fmla="*/ 2147483646 h 52"/>
                <a:gd name="T8" fmla="*/ 2147483646 w 30"/>
                <a:gd name="T9" fmla="*/ 2147483646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52">
                  <a:moveTo>
                    <a:pt x="28" y="52"/>
                  </a:moveTo>
                  <a:lnTo>
                    <a:pt x="0" y="2"/>
                  </a:lnTo>
                  <a:lnTo>
                    <a:pt x="4" y="0"/>
                  </a:lnTo>
                  <a:lnTo>
                    <a:pt x="30" y="49"/>
                  </a:lnTo>
                  <a:lnTo>
                    <a:pt x="28" y="52"/>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06" name="Freeform 31"/>
            <p:cNvSpPr/>
            <p:nvPr/>
          </p:nvSpPr>
          <p:spPr bwMode="auto">
            <a:xfrm>
              <a:off x="3632645" y="1140490"/>
              <a:ext cx="55563" cy="82550"/>
            </a:xfrm>
            <a:custGeom>
              <a:avLst/>
              <a:gdLst>
                <a:gd name="T0" fmla="*/ 2147483646 w 35"/>
                <a:gd name="T1" fmla="*/ 2147483646 h 52"/>
                <a:gd name="T2" fmla="*/ 0 w 35"/>
                <a:gd name="T3" fmla="*/ 2147483646 h 52"/>
                <a:gd name="T4" fmla="*/ 2147483646 w 35"/>
                <a:gd name="T5" fmla="*/ 0 h 52"/>
                <a:gd name="T6" fmla="*/ 2147483646 w 35"/>
                <a:gd name="T7" fmla="*/ 2147483646 h 52"/>
                <a:gd name="T8" fmla="*/ 2147483646 w 35"/>
                <a:gd name="T9" fmla="*/ 2147483646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52">
                  <a:moveTo>
                    <a:pt x="33" y="52"/>
                  </a:moveTo>
                  <a:lnTo>
                    <a:pt x="0" y="5"/>
                  </a:lnTo>
                  <a:lnTo>
                    <a:pt x="5" y="0"/>
                  </a:lnTo>
                  <a:lnTo>
                    <a:pt x="35" y="47"/>
                  </a:lnTo>
                  <a:lnTo>
                    <a:pt x="33" y="52"/>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07" name="Freeform 32"/>
            <p:cNvSpPr/>
            <p:nvPr/>
          </p:nvSpPr>
          <p:spPr bwMode="auto">
            <a:xfrm>
              <a:off x="3527870" y="1219865"/>
              <a:ext cx="63500" cy="74613"/>
            </a:xfrm>
            <a:custGeom>
              <a:avLst/>
              <a:gdLst>
                <a:gd name="T0" fmla="*/ 2147483646 w 40"/>
                <a:gd name="T1" fmla="*/ 2147483646 h 47"/>
                <a:gd name="T2" fmla="*/ 0 w 40"/>
                <a:gd name="T3" fmla="*/ 2147483646 h 47"/>
                <a:gd name="T4" fmla="*/ 2147483646 w 40"/>
                <a:gd name="T5" fmla="*/ 0 h 47"/>
                <a:gd name="T6" fmla="*/ 2147483646 w 40"/>
                <a:gd name="T7" fmla="*/ 2147483646 h 47"/>
                <a:gd name="T8" fmla="*/ 2147483646 w 40"/>
                <a:gd name="T9" fmla="*/ 214748364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47">
                  <a:moveTo>
                    <a:pt x="35" y="47"/>
                  </a:moveTo>
                  <a:lnTo>
                    <a:pt x="0" y="5"/>
                  </a:lnTo>
                  <a:lnTo>
                    <a:pt x="4" y="0"/>
                  </a:lnTo>
                  <a:lnTo>
                    <a:pt x="40" y="45"/>
                  </a:lnTo>
                  <a:lnTo>
                    <a:pt x="35" y="47"/>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08" name="Freeform 33"/>
            <p:cNvSpPr/>
            <p:nvPr/>
          </p:nvSpPr>
          <p:spPr bwMode="auto">
            <a:xfrm>
              <a:off x="3429445" y="1305590"/>
              <a:ext cx="68263" cy="71438"/>
            </a:xfrm>
            <a:custGeom>
              <a:avLst/>
              <a:gdLst>
                <a:gd name="T0" fmla="*/ 2147483646 w 43"/>
                <a:gd name="T1" fmla="*/ 2147483646 h 45"/>
                <a:gd name="T2" fmla="*/ 0 w 43"/>
                <a:gd name="T3" fmla="*/ 2147483646 h 45"/>
                <a:gd name="T4" fmla="*/ 2147483646 w 43"/>
                <a:gd name="T5" fmla="*/ 0 h 45"/>
                <a:gd name="T6" fmla="*/ 2147483646 w 43"/>
                <a:gd name="T7" fmla="*/ 2147483646 h 45"/>
                <a:gd name="T8" fmla="*/ 2147483646 w 43"/>
                <a:gd name="T9" fmla="*/ 2147483646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45">
                  <a:moveTo>
                    <a:pt x="40" y="45"/>
                  </a:moveTo>
                  <a:lnTo>
                    <a:pt x="0" y="5"/>
                  </a:lnTo>
                  <a:lnTo>
                    <a:pt x="5" y="0"/>
                  </a:lnTo>
                  <a:lnTo>
                    <a:pt x="43" y="43"/>
                  </a:lnTo>
                  <a:lnTo>
                    <a:pt x="40" y="4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09" name="Freeform 34"/>
            <p:cNvSpPr/>
            <p:nvPr/>
          </p:nvSpPr>
          <p:spPr bwMode="auto">
            <a:xfrm>
              <a:off x="3340545" y="1404015"/>
              <a:ext cx="71438" cy="63500"/>
            </a:xfrm>
            <a:custGeom>
              <a:avLst/>
              <a:gdLst>
                <a:gd name="T0" fmla="*/ 2147483646 w 45"/>
                <a:gd name="T1" fmla="*/ 2147483646 h 40"/>
                <a:gd name="T2" fmla="*/ 0 w 45"/>
                <a:gd name="T3" fmla="*/ 2147483646 h 40"/>
                <a:gd name="T4" fmla="*/ 2147483646 w 45"/>
                <a:gd name="T5" fmla="*/ 0 h 40"/>
                <a:gd name="T6" fmla="*/ 2147483646 w 45"/>
                <a:gd name="T7" fmla="*/ 2147483646 h 40"/>
                <a:gd name="T8" fmla="*/ 2147483646 w 45"/>
                <a:gd name="T9" fmla="*/ 2147483646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40">
                  <a:moveTo>
                    <a:pt x="42" y="40"/>
                  </a:moveTo>
                  <a:lnTo>
                    <a:pt x="0" y="2"/>
                  </a:lnTo>
                  <a:lnTo>
                    <a:pt x="2" y="0"/>
                  </a:lnTo>
                  <a:lnTo>
                    <a:pt x="45" y="35"/>
                  </a:lnTo>
                  <a:lnTo>
                    <a:pt x="42" y="40"/>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10" name="Freeform 35"/>
            <p:cNvSpPr/>
            <p:nvPr/>
          </p:nvSpPr>
          <p:spPr bwMode="auto">
            <a:xfrm>
              <a:off x="3257995" y="1504027"/>
              <a:ext cx="77788" cy="60325"/>
            </a:xfrm>
            <a:custGeom>
              <a:avLst/>
              <a:gdLst>
                <a:gd name="T0" fmla="*/ 2147483646 w 49"/>
                <a:gd name="T1" fmla="*/ 2147483646 h 38"/>
                <a:gd name="T2" fmla="*/ 0 w 49"/>
                <a:gd name="T3" fmla="*/ 2147483646 h 38"/>
                <a:gd name="T4" fmla="*/ 2147483646 w 49"/>
                <a:gd name="T5" fmla="*/ 0 h 38"/>
                <a:gd name="T6" fmla="*/ 2147483646 w 49"/>
                <a:gd name="T7" fmla="*/ 2147483646 h 38"/>
                <a:gd name="T8" fmla="*/ 2147483646 w 49"/>
                <a:gd name="T9" fmla="*/ 2147483646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8">
                  <a:moveTo>
                    <a:pt x="47" y="38"/>
                  </a:moveTo>
                  <a:lnTo>
                    <a:pt x="0" y="5"/>
                  </a:lnTo>
                  <a:lnTo>
                    <a:pt x="4" y="0"/>
                  </a:lnTo>
                  <a:lnTo>
                    <a:pt x="49" y="33"/>
                  </a:lnTo>
                  <a:lnTo>
                    <a:pt x="47" y="38"/>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11" name="Freeform 36"/>
            <p:cNvSpPr/>
            <p:nvPr/>
          </p:nvSpPr>
          <p:spPr bwMode="auto">
            <a:xfrm>
              <a:off x="3186557" y="1613565"/>
              <a:ext cx="82550" cy="52388"/>
            </a:xfrm>
            <a:custGeom>
              <a:avLst/>
              <a:gdLst>
                <a:gd name="T0" fmla="*/ 0 w 52"/>
                <a:gd name="T1" fmla="*/ 2147483646 h 33"/>
                <a:gd name="T2" fmla="*/ 2147483646 w 52"/>
                <a:gd name="T3" fmla="*/ 0 h 33"/>
                <a:gd name="T4" fmla="*/ 2147483646 w 52"/>
                <a:gd name="T5" fmla="*/ 2147483646 h 33"/>
                <a:gd name="T6" fmla="*/ 2147483646 w 52"/>
                <a:gd name="T7" fmla="*/ 2147483646 h 33"/>
                <a:gd name="T8" fmla="*/ 0 w 52"/>
                <a:gd name="T9" fmla="*/ 2147483646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3">
                  <a:moveTo>
                    <a:pt x="0" y="5"/>
                  </a:moveTo>
                  <a:lnTo>
                    <a:pt x="2" y="0"/>
                  </a:lnTo>
                  <a:lnTo>
                    <a:pt x="52" y="28"/>
                  </a:lnTo>
                  <a:lnTo>
                    <a:pt x="49" y="33"/>
                  </a:lnTo>
                  <a:lnTo>
                    <a:pt x="0" y="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12" name="Freeform 37"/>
            <p:cNvSpPr/>
            <p:nvPr/>
          </p:nvSpPr>
          <p:spPr bwMode="auto">
            <a:xfrm>
              <a:off x="3123057" y="1729452"/>
              <a:ext cx="85725" cy="44450"/>
            </a:xfrm>
            <a:custGeom>
              <a:avLst/>
              <a:gdLst>
                <a:gd name="T0" fmla="*/ 0 w 54"/>
                <a:gd name="T1" fmla="*/ 2147483646 h 28"/>
                <a:gd name="T2" fmla="*/ 2147483646 w 54"/>
                <a:gd name="T3" fmla="*/ 0 h 28"/>
                <a:gd name="T4" fmla="*/ 2147483646 w 54"/>
                <a:gd name="T5" fmla="*/ 2147483646 h 28"/>
                <a:gd name="T6" fmla="*/ 2147483646 w 54"/>
                <a:gd name="T7" fmla="*/ 2147483646 h 28"/>
                <a:gd name="T8" fmla="*/ 0 w 54"/>
                <a:gd name="T9" fmla="*/ 2147483646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28">
                  <a:moveTo>
                    <a:pt x="0" y="5"/>
                  </a:moveTo>
                  <a:lnTo>
                    <a:pt x="2" y="0"/>
                  </a:lnTo>
                  <a:lnTo>
                    <a:pt x="54" y="24"/>
                  </a:lnTo>
                  <a:lnTo>
                    <a:pt x="52" y="28"/>
                  </a:lnTo>
                  <a:lnTo>
                    <a:pt x="0" y="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13" name="Freeform 38"/>
            <p:cNvSpPr/>
            <p:nvPr/>
          </p:nvSpPr>
          <p:spPr bwMode="auto">
            <a:xfrm>
              <a:off x="3070670" y="1850102"/>
              <a:ext cx="88900" cy="36513"/>
            </a:xfrm>
            <a:custGeom>
              <a:avLst/>
              <a:gdLst>
                <a:gd name="T0" fmla="*/ 0 w 56"/>
                <a:gd name="T1" fmla="*/ 2147483646 h 23"/>
                <a:gd name="T2" fmla="*/ 2147483646 w 56"/>
                <a:gd name="T3" fmla="*/ 0 h 23"/>
                <a:gd name="T4" fmla="*/ 2147483646 w 56"/>
                <a:gd name="T5" fmla="*/ 2147483646 h 23"/>
                <a:gd name="T6" fmla="*/ 2147483646 w 56"/>
                <a:gd name="T7" fmla="*/ 2147483646 h 23"/>
                <a:gd name="T8" fmla="*/ 0 w 56"/>
                <a:gd name="T9" fmla="*/ 2147483646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23">
                  <a:moveTo>
                    <a:pt x="0" y="4"/>
                  </a:moveTo>
                  <a:lnTo>
                    <a:pt x="2" y="0"/>
                  </a:lnTo>
                  <a:lnTo>
                    <a:pt x="56" y="19"/>
                  </a:lnTo>
                  <a:lnTo>
                    <a:pt x="54" y="23"/>
                  </a:lnTo>
                  <a:lnTo>
                    <a:pt x="0" y="4"/>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14" name="Freeform 39"/>
            <p:cNvSpPr/>
            <p:nvPr/>
          </p:nvSpPr>
          <p:spPr bwMode="auto">
            <a:xfrm>
              <a:off x="3029395" y="1973927"/>
              <a:ext cx="88900" cy="33338"/>
            </a:xfrm>
            <a:custGeom>
              <a:avLst/>
              <a:gdLst>
                <a:gd name="T0" fmla="*/ 0 w 56"/>
                <a:gd name="T1" fmla="*/ 2147483646 h 21"/>
                <a:gd name="T2" fmla="*/ 2147483646 w 56"/>
                <a:gd name="T3" fmla="*/ 0 h 21"/>
                <a:gd name="T4" fmla="*/ 2147483646 w 56"/>
                <a:gd name="T5" fmla="*/ 2147483646 h 21"/>
                <a:gd name="T6" fmla="*/ 2147483646 w 56"/>
                <a:gd name="T7" fmla="*/ 2147483646 h 21"/>
                <a:gd name="T8" fmla="*/ 0 w 56"/>
                <a:gd name="T9" fmla="*/ 2147483646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21">
                  <a:moveTo>
                    <a:pt x="0" y="4"/>
                  </a:moveTo>
                  <a:lnTo>
                    <a:pt x="2" y="0"/>
                  </a:lnTo>
                  <a:lnTo>
                    <a:pt x="56" y="16"/>
                  </a:lnTo>
                  <a:lnTo>
                    <a:pt x="56" y="21"/>
                  </a:lnTo>
                  <a:lnTo>
                    <a:pt x="0" y="4"/>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15" name="Freeform 40"/>
            <p:cNvSpPr/>
            <p:nvPr/>
          </p:nvSpPr>
          <p:spPr bwMode="auto">
            <a:xfrm>
              <a:off x="2999232" y="2100927"/>
              <a:ext cx="88900" cy="25400"/>
            </a:xfrm>
            <a:custGeom>
              <a:avLst/>
              <a:gdLst>
                <a:gd name="T0" fmla="*/ 0 w 56"/>
                <a:gd name="T1" fmla="*/ 2147483646 h 16"/>
                <a:gd name="T2" fmla="*/ 2147483646 w 56"/>
                <a:gd name="T3" fmla="*/ 0 h 16"/>
                <a:gd name="T4" fmla="*/ 2147483646 w 56"/>
                <a:gd name="T5" fmla="*/ 2147483646 h 16"/>
                <a:gd name="T6" fmla="*/ 2147483646 w 56"/>
                <a:gd name="T7" fmla="*/ 2147483646 h 16"/>
                <a:gd name="T8" fmla="*/ 0 w 56"/>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6">
                  <a:moveTo>
                    <a:pt x="0" y="5"/>
                  </a:moveTo>
                  <a:lnTo>
                    <a:pt x="2" y="0"/>
                  </a:lnTo>
                  <a:lnTo>
                    <a:pt x="56" y="9"/>
                  </a:lnTo>
                  <a:lnTo>
                    <a:pt x="56" y="16"/>
                  </a:lnTo>
                  <a:lnTo>
                    <a:pt x="0" y="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16" name="Freeform 41"/>
            <p:cNvSpPr/>
            <p:nvPr/>
          </p:nvSpPr>
          <p:spPr bwMode="auto">
            <a:xfrm>
              <a:off x="2980182" y="2227927"/>
              <a:ext cx="90488" cy="19050"/>
            </a:xfrm>
            <a:custGeom>
              <a:avLst/>
              <a:gdLst>
                <a:gd name="T0" fmla="*/ 0 w 57"/>
                <a:gd name="T1" fmla="*/ 2147483646 h 12"/>
                <a:gd name="T2" fmla="*/ 2147483646 w 57"/>
                <a:gd name="T3" fmla="*/ 0 h 12"/>
                <a:gd name="T4" fmla="*/ 2147483646 w 57"/>
                <a:gd name="T5" fmla="*/ 2147483646 h 12"/>
                <a:gd name="T6" fmla="*/ 2147483646 w 57"/>
                <a:gd name="T7" fmla="*/ 2147483646 h 12"/>
                <a:gd name="T8" fmla="*/ 0 w 57"/>
                <a:gd name="T9" fmla="*/ 2147483646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12">
                  <a:moveTo>
                    <a:pt x="0" y="7"/>
                  </a:moveTo>
                  <a:lnTo>
                    <a:pt x="2" y="0"/>
                  </a:lnTo>
                  <a:lnTo>
                    <a:pt x="57" y="7"/>
                  </a:lnTo>
                  <a:lnTo>
                    <a:pt x="57" y="12"/>
                  </a:lnTo>
                  <a:lnTo>
                    <a:pt x="0" y="7"/>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17" name="Freeform 42"/>
            <p:cNvSpPr/>
            <p:nvPr/>
          </p:nvSpPr>
          <p:spPr bwMode="auto">
            <a:xfrm>
              <a:off x="2972245" y="2359690"/>
              <a:ext cx="90488" cy="11113"/>
            </a:xfrm>
            <a:custGeom>
              <a:avLst/>
              <a:gdLst>
                <a:gd name="T0" fmla="*/ 0 w 57"/>
                <a:gd name="T1" fmla="*/ 2147483646 h 7"/>
                <a:gd name="T2" fmla="*/ 0 w 57"/>
                <a:gd name="T3" fmla="*/ 0 h 7"/>
                <a:gd name="T4" fmla="*/ 2147483646 w 57"/>
                <a:gd name="T5" fmla="*/ 2147483646 h 7"/>
                <a:gd name="T6" fmla="*/ 2147483646 w 57"/>
                <a:gd name="T7" fmla="*/ 2147483646 h 7"/>
                <a:gd name="T8" fmla="*/ 0 w 57"/>
                <a:gd name="T9" fmla="*/ 2147483646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7">
                  <a:moveTo>
                    <a:pt x="0" y="7"/>
                  </a:moveTo>
                  <a:lnTo>
                    <a:pt x="0" y="0"/>
                  </a:lnTo>
                  <a:lnTo>
                    <a:pt x="57" y="2"/>
                  </a:lnTo>
                  <a:lnTo>
                    <a:pt x="57" y="7"/>
                  </a:lnTo>
                  <a:lnTo>
                    <a:pt x="0" y="7"/>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18" name="Freeform 43"/>
            <p:cNvSpPr/>
            <p:nvPr/>
          </p:nvSpPr>
          <p:spPr bwMode="auto">
            <a:xfrm>
              <a:off x="2975420" y="2486690"/>
              <a:ext cx="90488" cy="15875"/>
            </a:xfrm>
            <a:custGeom>
              <a:avLst/>
              <a:gdLst>
                <a:gd name="T0" fmla="*/ 0 w 57"/>
                <a:gd name="T1" fmla="*/ 2147483646 h 10"/>
                <a:gd name="T2" fmla="*/ 0 w 57"/>
                <a:gd name="T3" fmla="*/ 2147483646 h 10"/>
                <a:gd name="T4" fmla="*/ 2147483646 w 57"/>
                <a:gd name="T5" fmla="*/ 0 h 10"/>
                <a:gd name="T6" fmla="*/ 2147483646 w 57"/>
                <a:gd name="T7" fmla="*/ 2147483646 h 10"/>
                <a:gd name="T8" fmla="*/ 0 w 57"/>
                <a:gd name="T9" fmla="*/ 2147483646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10">
                  <a:moveTo>
                    <a:pt x="0" y="10"/>
                  </a:moveTo>
                  <a:lnTo>
                    <a:pt x="0" y="3"/>
                  </a:lnTo>
                  <a:lnTo>
                    <a:pt x="57" y="0"/>
                  </a:lnTo>
                  <a:lnTo>
                    <a:pt x="57" y="5"/>
                  </a:lnTo>
                  <a:lnTo>
                    <a:pt x="0" y="10"/>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19" name="Freeform 44"/>
            <p:cNvSpPr/>
            <p:nvPr/>
          </p:nvSpPr>
          <p:spPr bwMode="auto">
            <a:xfrm>
              <a:off x="2991295" y="2607340"/>
              <a:ext cx="90488" cy="22225"/>
            </a:xfrm>
            <a:custGeom>
              <a:avLst/>
              <a:gdLst>
                <a:gd name="T0" fmla="*/ 0 w 57"/>
                <a:gd name="T1" fmla="*/ 2147483646 h 14"/>
                <a:gd name="T2" fmla="*/ 0 w 57"/>
                <a:gd name="T3" fmla="*/ 2147483646 h 14"/>
                <a:gd name="T4" fmla="*/ 2147483646 w 57"/>
                <a:gd name="T5" fmla="*/ 0 h 14"/>
                <a:gd name="T6" fmla="*/ 2147483646 w 57"/>
                <a:gd name="T7" fmla="*/ 2147483646 h 14"/>
                <a:gd name="T8" fmla="*/ 0 w 57"/>
                <a:gd name="T9" fmla="*/ 2147483646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14">
                  <a:moveTo>
                    <a:pt x="0" y="14"/>
                  </a:moveTo>
                  <a:lnTo>
                    <a:pt x="0" y="9"/>
                  </a:lnTo>
                  <a:lnTo>
                    <a:pt x="57" y="0"/>
                  </a:lnTo>
                  <a:lnTo>
                    <a:pt x="57" y="7"/>
                  </a:lnTo>
                  <a:lnTo>
                    <a:pt x="0" y="14"/>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20" name="Freeform 45"/>
            <p:cNvSpPr/>
            <p:nvPr/>
          </p:nvSpPr>
          <p:spPr bwMode="auto">
            <a:xfrm>
              <a:off x="3016695" y="2731165"/>
              <a:ext cx="90488" cy="30163"/>
            </a:xfrm>
            <a:custGeom>
              <a:avLst/>
              <a:gdLst>
                <a:gd name="T0" fmla="*/ 0 w 57"/>
                <a:gd name="T1" fmla="*/ 2147483646 h 19"/>
                <a:gd name="T2" fmla="*/ 0 w 57"/>
                <a:gd name="T3" fmla="*/ 2147483646 h 19"/>
                <a:gd name="T4" fmla="*/ 2147483646 w 57"/>
                <a:gd name="T5" fmla="*/ 0 h 19"/>
                <a:gd name="T6" fmla="*/ 2147483646 w 57"/>
                <a:gd name="T7" fmla="*/ 2147483646 h 19"/>
                <a:gd name="T8" fmla="*/ 0 w 57"/>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19">
                  <a:moveTo>
                    <a:pt x="0" y="19"/>
                  </a:moveTo>
                  <a:lnTo>
                    <a:pt x="0" y="12"/>
                  </a:lnTo>
                  <a:lnTo>
                    <a:pt x="55" y="0"/>
                  </a:lnTo>
                  <a:lnTo>
                    <a:pt x="57" y="4"/>
                  </a:lnTo>
                  <a:lnTo>
                    <a:pt x="0" y="19"/>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21" name="Freeform 46"/>
            <p:cNvSpPr/>
            <p:nvPr/>
          </p:nvSpPr>
          <p:spPr bwMode="auto">
            <a:xfrm>
              <a:off x="3054795" y="2847052"/>
              <a:ext cx="85725" cy="38100"/>
            </a:xfrm>
            <a:custGeom>
              <a:avLst/>
              <a:gdLst>
                <a:gd name="T0" fmla="*/ 0 w 54"/>
                <a:gd name="T1" fmla="*/ 2147483646 h 24"/>
                <a:gd name="T2" fmla="*/ 0 w 54"/>
                <a:gd name="T3" fmla="*/ 2147483646 h 24"/>
                <a:gd name="T4" fmla="*/ 2147483646 w 54"/>
                <a:gd name="T5" fmla="*/ 0 h 24"/>
                <a:gd name="T6" fmla="*/ 2147483646 w 54"/>
                <a:gd name="T7" fmla="*/ 2147483646 h 24"/>
                <a:gd name="T8" fmla="*/ 0 w 5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24">
                  <a:moveTo>
                    <a:pt x="0" y="24"/>
                  </a:moveTo>
                  <a:lnTo>
                    <a:pt x="0" y="19"/>
                  </a:lnTo>
                  <a:lnTo>
                    <a:pt x="52" y="0"/>
                  </a:lnTo>
                  <a:lnTo>
                    <a:pt x="54" y="5"/>
                  </a:lnTo>
                  <a:lnTo>
                    <a:pt x="0" y="24"/>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22" name="Freeform 47"/>
            <p:cNvSpPr/>
            <p:nvPr/>
          </p:nvSpPr>
          <p:spPr bwMode="auto">
            <a:xfrm>
              <a:off x="3099245" y="2962940"/>
              <a:ext cx="87313" cy="44450"/>
            </a:xfrm>
            <a:custGeom>
              <a:avLst/>
              <a:gdLst>
                <a:gd name="T0" fmla="*/ 2147483646 w 55"/>
                <a:gd name="T1" fmla="*/ 2147483646 h 28"/>
                <a:gd name="T2" fmla="*/ 0 w 55"/>
                <a:gd name="T3" fmla="*/ 2147483646 h 28"/>
                <a:gd name="T4" fmla="*/ 2147483646 w 55"/>
                <a:gd name="T5" fmla="*/ 0 h 28"/>
                <a:gd name="T6" fmla="*/ 2147483646 w 55"/>
                <a:gd name="T7" fmla="*/ 2147483646 h 28"/>
                <a:gd name="T8" fmla="*/ 2147483646 w 55"/>
                <a:gd name="T9" fmla="*/ 2147483646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28">
                  <a:moveTo>
                    <a:pt x="3" y="28"/>
                  </a:moveTo>
                  <a:lnTo>
                    <a:pt x="0" y="24"/>
                  </a:lnTo>
                  <a:lnTo>
                    <a:pt x="52" y="0"/>
                  </a:lnTo>
                  <a:lnTo>
                    <a:pt x="55" y="5"/>
                  </a:lnTo>
                  <a:lnTo>
                    <a:pt x="3" y="28"/>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23" name="Freeform 48"/>
            <p:cNvSpPr/>
            <p:nvPr/>
          </p:nvSpPr>
          <p:spPr bwMode="auto">
            <a:xfrm>
              <a:off x="3159570" y="3072477"/>
              <a:ext cx="82550" cy="52388"/>
            </a:xfrm>
            <a:custGeom>
              <a:avLst/>
              <a:gdLst>
                <a:gd name="T0" fmla="*/ 2147483646 w 52"/>
                <a:gd name="T1" fmla="*/ 2147483646 h 33"/>
                <a:gd name="T2" fmla="*/ 0 w 52"/>
                <a:gd name="T3" fmla="*/ 2147483646 h 33"/>
                <a:gd name="T4" fmla="*/ 2147483646 w 52"/>
                <a:gd name="T5" fmla="*/ 0 h 33"/>
                <a:gd name="T6" fmla="*/ 2147483646 w 52"/>
                <a:gd name="T7" fmla="*/ 2147483646 h 33"/>
                <a:gd name="T8" fmla="*/ 2147483646 w 52"/>
                <a:gd name="T9" fmla="*/ 2147483646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3">
                  <a:moveTo>
                    <a:pt x="3" y="33"/>
                  </a:moveTo>
                  <a:lnTo>
                    <a:pt x="0" y="28"/>
                  </a:lnTo>
                  <a:lnTo>
                    <a:pt x="50" y="0"/>
                  </a:lnTo>
                  <a:lnTo>
                    <a:pt x="52" y="4"/>
                  </a:lnTo>
                  <a:lnTo>
                    <a:pt x="3" y="33"/>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24" name="Freeform 49"/>
            <p:cNvSpPr/>
            <p:nvPr/>
          </p:nvSpPr>
          <p:spPr bwMode="auto">
            <a:xfrm>
              <a:off x="3227832" y="3177252"/>
              <a:ext cx="77788" cy="60325"/>
            </a:xfrm>
            <a:custGeom>
              <a:avLst/>
              <a:gdLst>
                <a:gd name="T0" fmla="*/ 2147483646 w 49"/>
                <a:gd name="T1" fmla="*/ 2147483646 h 38"/>
                <a:gd name="T2" fmla="*/ 0 w 49"/>
                <a:gd name="T3" fmla="*/ 2147483646 h 38"/>
                <a:gd name="T4" fmla="*/ 2147483646 w 49"/>
                <a:gd name="T5" fmla="*/ 0 h 38"/>
                <a:gd name="T6" fmla="*/ 2147483646 w 49"/>
                <a:gd name="T7" fmla="*/ 2147483646 h 38"/>
                <a:gd name="T8" fmla="*/ 2147483646 w 49"/>
                <a:gd name="T9" fmla="*/ 2147483646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8">
                  <a:moveTo>
                    <a:pt x="2" y="38"/>
                  </a:moveTo>
                  <a:lnTo>
                    <a:pt x="0" y="33"/>
                  </a:lnTo>
                  <a:lnTo>
                    <a:pt x="47" y="0"/>
                  </a:lnTo>
                  <a:lnTo>
                    <a:pt x="49" y="4"/>
                  </a:lnTo>
                  <a:lnTo>
                    <a:pt x="2" y="38"/>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25" name="Freeform 50"/>
            <p:cNvSpPr/>
            <p:nvPr/>
          </p:nvSpPr>
          <p:spPr bwMode="auto">
            <a:xfrm>
              <a:off x="3305620" y="3278852"/>
              <a:ext cx="76200" cy="63500"/>
            </a:xfrm>
            <a:custGeom>
              <a:avLst/>
              <a:gdLst>
                <a:gd name="T0" fmla="*/ 2147483646 w 48"/>
                <a:gd name="T1" fmla="*/ 2147483646 h 40"/>
                <a:gd name="T2" fmla="*/ 0 w 48"/>
                <a:gd name="T3" fmla="*/ 2147483646 h 40"/>
                <a:gd name="T4" fmla="*/ 2147483646 w 48"/>
                <a:gd name="T5" fmla="*/ 0 h 40"/>
                <a:gd name="T6" fmla="*/ 2147483646 w 48"/>
                <a:gd name="T7" fmla="*/ 2147483646 h 40"/>
                <a:gd name="T8" fmla="*/ 2147483646 w 48"/>
                <a:gd name="T9" fmla="*/ 2147483646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40">
                  <a:moveTo>
                    <a:pt x="3" y="40"/>
                  </a:moveTo>
                  <a:lnTo>
                    <a:pt x="0" y="35"/>
                  </a:lnTo>
                  <a:lnTo>
                    <a:pt x="43" y="0"/>
                  </a:lnTo>
                  <a:lnTo>
                    <a:pt x="48" y="4"/>
                  </a:lnTo>
                  <a:lnTo>
                    <a:pt x="3" y="40"/>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26" name="Freeform 51"/>
            <p:cNvSpPr/>
            <p:nvPr/>
          </p:nvSpPr>
          <p:spPr bwMode="auto">
            <a:xfrm>
              <a:off x="3392932" y="3372515"/>
              <a:ext cx="71438" cy="66675"/>
            </a:xfrm>
            <a:custGeom>
              <a:avLst/>
              <a:gdLst>
                <a:gd name="T0" fmla="*/ 2147483646 w 45"/>
                <a:gd name="T1" fmla="*/ 2147483646 h 42"/>
                <a:gd name="T2" fmla="*/ 0 w 45"/>
                <a:gd name="T3" fmla="*/ 2147483646 h 42"/>
                <a:gd name="T4" fmla="*/ 2147483646 w 45"/>
                <a:gd name="T5" fmla="*/ 0 h 42"/>
                <a:gd name="T6" fmla="*/ 2147483646 w 45"/>
                <a:gd name="T7" fmla="*/ 2147483646 h 42"/>
                <a:gd name="T8" fmla="*/ 2147483646 w 45"/>
                <a:gd name="T9" fmla="*/ 2147483646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42">
                  <a:moveTo>
                    <a:pt x="2" y="42"/>
                  </a:moveTo>
                  <a:lnTo>
                    <a:pt x="0" y="37"/>
                  </a:lnTo>
                  <a:lnTo>
                    <a:pt x="40" y="0"/>
                  </a:lnTo>
                  <a:lnTo>
                    <a:pt x="45" y="2"/>
                  </a:lnTo>
                  <a:lnTo>
                    <a:pt x="2" y="42"/>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27" name="Freeform 52"/>
            <p:cNvSpPr/>
            <p:nvPr/>
          </p:nvSpPr>
          <p:spPr bwMode="auto">
            <a:xfrm>
              <a:off x="3486595" y="3455065"/>
              <a:ext cx="66675" cy="74613"/>
            </a:xfrm>
            <a:custGeom>
              <a:avLst/>
              <a:gdLst>
                <a:gd name="T0" fmla="*/ 2147483646 w 42"/>
                <a:gd name="T1" fmla="*/ 2147483646 h 47"/>
                <a:gd name="T2" fmla="*/ 0 w 42"/>
                <a:gd name="T3" fmla="*/ 2147483646 h 47"/>
                <a:gd name="T4" fmla="*/ 2147483646 w 42"/>
                <a:gd name="T5" fmla="*/ 0 h 47"/>
                <a:gd name="T6" fmla="*/ 2147483646 w 42"/>
                <a:gd name="T7" fmla="*/ 2147483646 h 47"/>
                <a:gd name="T8" fmla="*/ 2147483646 w 42"/>
                <a:gd name="T9" fmla="*/ 214748364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47">
                  <a:moveTo>
                    <a:pt x="4" y="47"/>
                  </a:moveTo>
                  <a:lnTo>
                    <a:pt x="0" y="42"/>
                  </a:lnTo>
                  <a:lnTo>
                    <a:pt x="38" y="0"/>
                  </a:lnTo>
                  <a:lnTo>
                    <a:pt x="42" y="4"/>
                  </a:lnTo>
                  <a:lnTo>
                    <a:pt x="4" y="47"/>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28" name="Freeform 53"/>
            <p:cNvSpPr/>
            <p:nvPr/>
          </p:nvSpPr>
          <p:spPr bwMode="auto">
            <a:xfrm>
              <a:off x="3591370" y="3532852"/>
              <a:ext cx="55563" cy="79375"/>
            </a:xfrm>
            <a:custGeom>
              <a:avLst/>
              <a:gdLst>
                <a:gd name="T0" fmla="*/ 2147483646 w 35"/>
                <a:gd name="T1" fmla="*/ 2147483646 h 50"/>
                <a:gd name="T2" fmla="*/ 0 w 35"/>
                <a:gd name="T3" fmla="*/ 2147483646 h 50"/>
                <a:gd name="T4" fmla="*/ 2147483646 w 35"/>
                <a:gd name="T5" fmla="*/ 0 h 50"/>
                <a:gd name="T6" fmla="*/ 2147483646 w 35"/>
                <a:gd name="T7" fmla="*/ 2147483646 h 50"/>
                <a:gd name="T8" fmla="*/ 2147483646 w 35"/>
                <a:gd name="T9" fmla="*/ 2147483646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50">
                  <a:moveTo>
                    <a:pt x="2" y="50"/>
                  </a:moveTo>
                  <a:lnTo>
                    <a:pt x="0" y="45"/>
                  </a:lnTo>
                  <a:lnTo>
                    <a:pt x="33" y="0"/>
                  </a:lnTo>
                  <a:lnTo>
                    <a:pt x="35" y="3"/>
                  </a:lnTo>
                  <a:lnTo>
                    <a:pt x="2" y="50"/>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29" name="Freeform 54"/>
            <p:cNvSpPr/>
            <p:nvPr/>
          </p:nvSpPr>
          <p:spPr bwMode="auto">
            <a:xfrm>
              <a:off x="3699320" y="3601115"/>
              <a:ext cx="52388" cy="82550"/>
            </a:xfrm>
            <a:custGeom>
              <a:avLst/>
              <a:gdLst>
                <a:gd name="T0" fmla="*/ 0 w 33"/>
                <a:gd name="T1" fmla="*/ 2147483646 h 52"/>
                <a:gd name="T2" fmla="*/ 2147483646 w 33"/>
                <a:gd name="T3" fmla="*/ 0 h 52"/>
                <a:gd name="T4" fmla="*/ 2147483646 w 33"/>
                <a:gd name="T5" fmla="*/ 2147483646 h 52"/>
                <a:gd name="T6" fmla="*/ 2147483646 w 33"/>
                <a:gd name="T7" fmla="*/ 2147483646 h 52"/>
                <a:gd name="T8" fmla="*/ 0 w 33"/>
                <a:gd name="T9" fmla="*/ 2147483646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52">
                  <a:moveTo>
                    <a:pt x="0" y="49"/>
                  </a:moveTo>
                  <a:lnTo>
                    <a:pt x="29" y="0"/>
                  </a:lnTo>
                  <a:lnTo>
                    <a:pt x="33" y="2"/>
                  </a:lnTo>
                  <a:lnTo>
                    <a:pt x="5" y="52"/>
                  </a:lnTo>
                  <a:lnTo>
                    <a:pt x="0" y="49"/>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30" name="Freeform 55"/>
            <p:cNvSpPr/>
            <p:nvPr/>
          </p:nvSpPr>
          <p:spPr bwMode="auto">
            <a:xfrm>
              <a:off x="3812032" y="3659852"/>
              <a:ext cx="49213" cy="82550"/>
            </a:xfrm>
            <a:custGeom>
              <a:avLst/>
              <a:gdLst>
                <a:gd name="T0" fmla="*/ 0 w 31"/>
                <a:gd name="T1" fmla="*/ 2147483646 h 52"/>
                <a:gd name="T2" fmla="*/ 2147483646 w 31"/>
                <a:gd name="T3" fmla="*/ 0 h 52"/>
                <a:gd name="T4" fmla="*/ 2147483646 w 31"/>
                <a:gd name="T5" fmla="*/ 2147483646 h 52"/>
                <a:gd name="T6" fmla="*/ 2147483646 w 31"/>
                <a:gd name="T7" fmla="*/ 2147483646 h 52"/>
                <a:gd name="T8" fmla="*/ 0 w 31"/>
                <a:gd name="T9" fmla="*/ 2147483646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52">
                  <a:moveTo>
                    <a:pt x="0" y="50"/>
                  </a:moveTo>
                  <a:lnTo>
                    <a:pt x="26" y="0"/>
                  </a:lnTo>
                  <a:lnTo>
                    <a:pt x="31" y="3"/>
                  </a:lnTo>
                  <a:lnTo>
                    <a:pt x="5" y="52"/>
                  </a:lnTo>
                  <a:lnTo>
                    <a:pt x="0" y="50"/>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31" name="Freeform 56"/>
            <p:cNvSpPr/>
            <p:nvPr/>
          </p:nvSpPr>
          <p:spPr bwMode="auto">
            <a:xfrm>
              <a:off x="3932682" y="3709065"/>
              <a:ext cx="41275" cy="85725"/>
            </a:xfrm>
            <a:custGeom>
              <a:avLst/>
              <a:gdLst>
                <a:gd name="T0" fmla="*/ 0 w 26"/>
                <a:gd name="T1" fmla="*/ 2147483646 h 54"/>
                <a:gd name="T2" fmla="*/ 2147483646 w 26"/>
                <a:gd name="T3" fmla="*/ 0 h 54"/>
                <a:gd name="T4" fmla="*/ 2147483646 w 26"/>
                <a:gd name="T5" fmla="*/ 2147483646 h 54"/>
                <a:gd name="T6" fmla="*/ 2147483646 w 26"/>
                <a:gd name="T7" fmla="*/ 2147483646 h 54"/>
                <a:gd name="T8" fmla="*/ 0 w 26"/>
                <a:gd name="T9" fmla="*/ 2147483646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54">
                  <a:moveTo>
                    <a:pt x="0" y="54"/>
                  </a:moveTo>
                  <a:lnTo>
                    <a:pt x="21" y="0"/>
                  </a:lnTo>
                  <a:lnTo>
                    <a:pt x="26" y="3"/>
                  </a:lnTo>
                  <a:lnTo>
                    <a:pt x="5" y="54"/>
                  </a:lnTo>
                  <a:lnTo>
                    <a:pt x="0" y="54"/>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32" name="Freeform 57"/>
            <p:cNvSpPr/>
            <p:nvPr/>
          </p:nvSpPr>
          <p:spPr bwMode="auto">
            <a:xfrm>
              <a:off x="4059682" y="3750340"/>
              <a:ext cx="30163" cy="85725"/>
            </a:xfrm>
            <a:custGeom>
              <a:avLst/>
              <a:gdLst>
                <a:gd name="T0" fmla="*/ 0 w 19"/>
                <a:gd name="T1" fmla="*/ 2147483646 h 54"/>
                <a:gd name="T2" fmla="*/ 2147483646 w 19"/>
                <a:gd name="T3" fmla="*/ 0 h 54"/>
                <a:gd name="T4" fmla="*/ 2147483646 w 19"/>
                <a:gd name="T5" fmla="*/ 0 h 54"/>
                <a:gd name="T6" fmla="*/ 2147483646 w 19"/>
                <a:gd name="T7" fmla="*/ 2147483646 h 54"/>
                <a:gd name="T8" fmla="*/ 0 w 19"/>
                <a:gd name="T9" fmla="*/ 2147483646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54">
                  <a:moveTo>
                    <a:pt x="0" y="54"/>
                  </a:moveTo>
                  <a:lnTo>
                    <a:pt x="14" y="0"/>
                  </a:lnTo>
                  <a:lnTo>
                    <a:pt x="19" y="0"/>
                  </a:lnTo>
                  <a:lnTo>
                    <a:pt x="5" y="54"/>
                  </a:lnTo>
                  <a:lnTo>
                    <a:pt x="0" y="54"/>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33" name="Freeform 58"/>
            <p:cNvSpPr/>
            <p:nvPr/>
          </p:nvSpPr>
          <p:spPr bwMode="auto">
            <a:xfrm>
              <a:off x="4188270" y="3777327"/>
              <a:ext cx="22225" cy="88900"/>
            </a:xfrm>
            <a:custGeom>
              <a:avLst/>
              <a:gdLst>
                <a:gd name="T0" fmla="*/ 0 w 14"/>
                <a:gd name="T1" fmla="*/ 2147483646 h 56"/>
                <a:gd name="T2" fmla="*/ 2147483646 w 14"/>
                <a:gd name="T3" fmla="*/ 0 h 56"/>
                <a:gd name="T4" fmla="*/ 2147483646 w 14"/>
                <a:gd name="T5" fmla="*/ 2147483646 h 56"/>
                <a:gd name="T6" fmla="*/ 2147483646 w 14"/>
                <a:gd name="T7" fmla="*/ 2147483646 h 56"/>
                <a:gd name="T8" fmla="*/ 0 w 14"/>
                <a:gd name="T9" fmla="*/ 2147483646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56">
                  <a:moveTo>
                    <a:pt x="0" y="56"/>
                  </a:moveTo>
                  <a:lnTo>
                    <a:pt x="9" y="0"/>
                  </a:lnTo>
                  <a:lnTo>
                    <a:pt x="14" y="2"/>
                  </a:lnTo>
                  <a:lnTo>
                    <a:pt x="4" y="56"/>
                  </a:lnTo>
                  <a:lnTo>
                    <a:pt x="0" y="56"/>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34" name="Freeform 59"/>
            <p:cNvSpPr/>
            <p:nvPr/>
          </p:nvSpPr>
          <p:spPr bwMode="auto">
            <a:xfrm>
              <a:off x="4315270" y="3794790"/>
              <a:ext cx="19050" cy="95250"/>
            </a:xfrm>
            <a:custGeom>
              <a:avLst/>
              <a:gdLst>
                <a:gd name="T0" fmla="*/ 0 w 12"/>
                <a:gd name="T1" fmla="*/ 2147483646 h 60"/>
                <a:gd name="T2" fmla="*/ 2147483646 w 12"/>
                <a:gd name="T3" fmla="*/ 0 h 60"/>
                <a:gd name="T4" fmla="*/ 2147483646 w 12"/>
                <a:gd name="T5" fmla="*/ 2147483646 h 60"/>
                <a:gd name="T6" fmla="*/ 2147483646 w 12"/>
                <a:gd name="T7" fmla="*/ 2147483646 h 60"/>
                <a:gd name="T8" fmla="*/ 0 w 12"/>
                <a:gd name="T9" fmla="*/ 2147483646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60">
                  <a:moveTo>
                    <a:pt x="0" y="57"/>
                  </a:moveTo>
                  <a:lnTo>
                    <a:pt x="7" y="0"/>
                  </a:lnTo>
                  <a:lnTo>
                    <a:pt x="12" y="3"/>
                  </a:lnTo>
                  <a:lnTo>
                    <a:pt x="5" y="60"/>
                  </a:lnTo>
                  <a:lnTo>
                    <a:pt x="0" y="57"/>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35" name="Freeform 60"/>
            <p:cNvSpPr/>
            <p:nvPr/>
          </p:nvSpPr>
          <p:spPr bwMode="auto">
            <a:xfrm>
              <a:off x="4447032" y="3807490"/>
              <a:ext cx="11113" cy="88900"/>
            </a:xfrm>
            <a:custGeom>
              <a:avLst/>
              <a:gdLst>
                <a:gd name="T0" fmla="*/ 0 w 7"/>
                <a:gd name="T1" fmla="*/ 2147483646 h 56"/>
                <a:gd name="T2" fmla="*/ 0 w 7"/>
                <a:gd name="T3" fmla="*/ 0 h 56"/>
                <a:gd name="T4" fmla="*/ 2147483646 w 7"/>
                <a:gd name="T5" fmla="*/ 0 h 56"/>
                <a:gd name="T6" fmla="*/ 2147483646 w 7"/>
                <a:gd name="T7" fmla="*/ 2147483646 h 56"/>
                <a:gd name="T8" fmla="*/ 0 w 7"/>
                <a:gd name="T9" fmla="*/ 2147483646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56">
                  <a:moveTo>
                    <a:pt x="0" y="56"/>
                  </a:moveTo>
                  <a:lnTo>
                    <a:pt x="0" y="0"/>
                  </a:lnTo>
                  <a:lnTo>
                    <a:pt x="7" y="0"/>
                  </a:lnTo>
                  <a:lnTo>
                    <a:pt x="4" y="56"/>
                  </a:lnTo>
                  <a:lnTo>
                    <a:pt x="0" y="56"/>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36" name="Freeform 61"/>
            <p:cNvSpPr/>
            <p:nvPr/>
          </p:nvSpPr>
          <p:spPr bwMode="auto">
            <a:xfrm>
              <a:off x="4569270" y="3802727"/>
              <a:ext cx="15875" cy="90488"/>
            </a:xfrm>
            <a:custGeom>
              <a:avLst/>
              <a:gdLst>
                <a:gd name="T0" fmla="*/ 2147483646 w 10"/>
                <a:gd name="T1" fmla="*/ 2147483646 h 57"/>
                <a:gd name="T2" fmla="*/ 0 w 10"/>
                <a:gd name="T3" fmla="*/ 0 h 57"/>
                <a:gd name="T4" fmla="*/ 2147483646 w 10"/>
                <a:gd name="T5" fmla="*/ 0 h 57"/>
                <a:gd name="T6" fmla="*/ 2147483646 w 10"/>
                <a:gd name="T7" fmla="*/ 2147483646 h 57"/>
                <a:gd name="T8" fmla="*/ 2147483646 w 10"/>
                <a:gd name="T9" fmla="*/ 2147483646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57">
                  <a:moveTo>
                    <a:pt x="5" y="57"/>
                  </a:moveTo>
                  <a:lnTo>
                    <a:pt x="0" y="0"/>
                  </a:lnTo>
                  <a:lnTo>
                    <a:pt x="8" y="0"/>
                  </a:lnTo>
                  <a:lnTo>
                    <a:pt x="10" y="57"/>
                  </a:lnTo>
                  <a:lnTo>
                    <a:pt x="5" y="57"/>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37" name="Freeform 62"/>
            <p:cNvSpPr/>
            <p:nvPr/>
          </p:nvSpPr>
          <p:spPr bwMode="auto">
            <a:xfrm>
              <a:off x="4693095" y="3788440"/>
              <a:ext cx="23813" cy="88900"/>
            </a:xfrm>
            <a:custGeom>
              <a:avLst/>
              <a:gdLst>
                <a:gd name="T0" fmla="*/ 2147483646 w 15"/>
                <a:gd name="T1" fmla="*/ 2147483646 h 56"/>
                <a:gd name="T2" fmla="*/ 0 w 15"/>
                <a:gd name="T3" fmla="*/ 0 h 56"/>
                <a:gd name="T4" fmla="*/ 2147483646 w 15"/>
                <a:gd name="T5" fmla="*/ 0 h 56"/>
                <a:gd name="T6" fmla="*/ 2147483646 w 15"/>
                <a:gd name="T7" fmla="*/ 2147483646 h 56"/>
                <a:gd name="T8" fmla="*/ 2147483646 w 15"/>
                <a:gd name="T9" fmla="*/ 2147483646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56">
                  <a:moveTo>
                    <a:pt x="10" y="56"/>
                  </a:moveTo>
                  <a:lnTo>
                    <a:pt x="0" y="0"/>
                  </a:lnTo>
                  <a:lnTo>
                    <a:pt x="5" y="0"/>
                  </a:lnTo>
                  <a:lnTo>
                    <a:pt x="15" y="56"/>
                  </a:lnTo>
                  <a:lnTo>
                    <a:pt x="10" y="56"/>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38" name="Freeform 63"/>
            <p:cNvSpPr/>
            <p:nvPr/>
          </p:nvSpPr>
          <p:spPr bwMode="auto">
            <a:xfrm>
              <a:off x="4813745" y="3761452"/>
              <a:ext cx="30163" cy="90488"/>
            </a:xfrm>
            <a:custGeom>
              <a:avLst/>
              <a:gdLst>
                <a:gd name="T0" fmla="*/ 2147483646 w 19"/>
                <a:gd name="T1" fmla="*/ 2147483646 h 57"/>
                <a:gd name="T2" fmla="*/ 0 w 19"/>
                <a:gd name="T3" fmla="*/ 2147483646 h 57"/>
                <a:gd name="T4" fmla="*/ 2147483646 w 19"/>
                <a:gd name="T5" fmla="*/ 0 h 57"/>
                <a:gd name="T6" fmla="*/ 2147483646 w 19"/>
                <a:gd name="T7" fmla="*/ 2147483646 h 57"/>
                <a:gd name="T8" fmla="*/ 2147483646 w 19"/>
                <a:gd name="T9" fmla="*/ 2147483646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57">
                  <a:moveTo>
                    <a:pt x="14" y="57"/>
                  </a:moveTo>
                  <a:lnTo>
                    <a:pt x="0" y="3"/>
                  </a:lnTo>
                  <a:lnTo>
                    <a:pt x="5" y="0"/>
                  </a:lnTo>
                  <a:lnTo>
                    <a:pt x="19" y="55"/>
                  </a:lnTo>
                  <a:lnTo>
                    <a:pt x="14" y="57"/>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39" name="Freeform 64"/>
            <p:cNvSpPr/>
            <p:nvPr/>
          </p:nvSpPr>
          <p:spPr bwMode="auto">
            <a:xfrm>
              <a:off x="4934395" y="3728115"/>
              <a:ext cx="36513" cy="85725"/>
            </a:xfrm>
            <a:custGeom>
              <a:avLst/>
              <a:gdLst>
                <a:gd name="T0" fmla="*/ 2147483646 w 23"/>
                <a:gd name="T1" fmla="*/ 2147483646 h 54"/>
                <a:gd name="T2" fmla="*/ 0 w 23"/>
                <a:gd name="T3" fmla="*/ 0 h 54"/>
                <a:gd name="T4" fmla="*/ 2147483646 w 23"/>
                <a:gd name="T5" fmla="*/ 0 h 54"/>
                <a:gd name="T6" fmla="*/ 2147483646 w 23"/>
                <a:gd name="T7" fmla="*/ 2147483646 h 54"/>
                <a:gd name="T8" fmla="*/ 2147483646 w 23"/>
                <a:gd name="T9" fmla="*/ 2147483646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54">
                  <a:moveTo>
                    <a:pt x="19" y="54"/>
                  </a:moveTo>
                  <a:lnTo>
                    <a:pt x="0" y="0"/>
                  </a:lnTo>
                  <a:lnTo>
                    <a:pt x="4" y="0"/>
                  </a:lnTo>
                  <a:lnTo>
                    <a:pt x="23" y="52"/>
                  </a:lnTo>
                  <a:lnTo>
                    <a:pt x="19" y="54"/>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40" name="Freeform 65"/>
            <p:cNvSpPr/>
            <p:nvPr/>
          </p:nvSpPr>
          <p:spPr bwMode="auto">
            <a:xfrm>
              <a:off x="5047107" y="3683665"/>
              <a:ext cx="44450" cy="82550"/>
            </a:xfrm>
            <a:custGeom>
              <a:avLst/>
              <a:gdLst>
                <a:gd name="T0" fmla="*/ 2147483646 w 28"/>
                <a:gd name="T1" fmla="*/ 2147483646 h 52"/>
                <a:gd name="T2" fmla="*/ 0 w 28"/>
                <a:gd name="T3" fmla="*/ 2147483646 h 52"/>
                <a:gd name="T4" fmla="*/ 2147483646 w 28"/>
                <a:gd name="T5" fmla="*/ 0 h 52"/>
                <a:gd name="T6" fmla="*/ 2147483646 w 28"/>
                <a:gd name="T7" fmla="*/ 2147483646 h 52"/>
                <a:gd name="T8" fmla="*/ 2147483646 w 28"/>
                <a:gd name="T9" fmla="*/ 2147483646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52">
                  <a:moveTo>
                    <a:pt x="23" y="52"/>
                  </a:moveTo>
                  <a:lnTo>
                    <a:pt x="0" y="2"/>
                  </a:lnTo>
                  <a:lnTo>
                    <a:pt x="7" y="0"/>
                  </a:lnTo>
                  <a:lnTo>
                    <a:pt x="28" y="52"/>
                  </a:lnTo>
                  <a:lnTo>
                    <a:pt x="23" y="52"/>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41" name="Freeform 66"/>
            <p:cNvSpPr/>
            <p:nvPr/>
          </p:nvSpPr>
          <p:spPr bwMode="auto">
            <a:xfrm>
              <a:off x="5158232" y="3626515"/>
              <a:ext cx="52388" cy="82550"/>
            </a:xfrm>
            <a:custGeom>
              <a:avLst/>
              <a:gdLst>
                <a:gd name="T0" fmla="*/ 2147483646 w 33"/>
                <a:gd name="T1" fmla="*/ 2147483646 h 52"/>
                <a:gd name="T2" fmla="*/ 0 w 33"/>
                <a:gd name="T3" fmla="*/ 2147483646 h 52"/>
                <a:gd name="T4" fmla="*/ 2147483646 w 33"/>
                <a:gd name="T5" fmla="*/ 0 h 52"/>
                <a:gd name="T6" fmla="*/ 2147483646 w 33"/>
                <a:gd name="T7" fmla="*/ 2147483646 h 52"/>
                <a:gd name="T8" fmla="*/ 2147483646 w 33"/>
                <a:gd name="T9" fmla="*/ 2147483646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52">
                  <a:moveTo>
                    <a:pt x="29" y="52"/>
                  </a:moveTo>
                  <a:lnTo>
                    <a:pt x="0" y="3"/>
                  </a:lnTo>
                  <a:lnTo>
                    <a:pt x="5" y="0"/>
                  </a:lnTo>
                  <a:lnTo>
                    <a:pt x="33" y="50"/>
                  </a:lnTo>
                  <a:lnTo>
                    <a:pt x="29" y="52"/>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42" name="Freeform 67"/>
            <p:cNvSpPr/>
            <p:nvPr/>
          </p:nvSpPr>
          <p:spPr bwMode="auto">
            <a:xfrm>
              <a:off x="5264595" y="3563015"/>
              <a:ext cx="55563" cy="79375"/>
            </a:xfrm>
            <a:custGeom>
              <a:avLst/>
              <a:gdLst>
                <a:gd name="T0" fmla="*/ 2147483646 w 35"/>
                <a:gd name="T1" fmla="*/ 2147483646 h 50"/>
                <a:gd name="T2" fmla="*/ 0 w 35"/>
                <a:gd name="T3" fmla="*/ 2147483646 h 50"/>
                <a:gd name="T4" fmla="*/ 2147483646 w 35"/>
                <a:gd name="T5" fmla="*/ 0 h 50"/>
                <a:gd name="T6" fmla="*/ 2147483646 w 35"/>
                <a:gd name="T7" fmla="*/ 2147483646 h 50"/>
                <a:gd name="T8" fmla="*/ 2147483646 w 35"/>
                <a:gd name="T9" fmla="*/ 2147483646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50">
                  <a:moveTo>
                    <a:pt x="30" y="50"/>
                  </a:moveTo>
                  <a:lnTo>
                    <a:pt x="0" y="2"/>
                  </a:lnTo>
                  <a:lnTo>
                    <a:pt x="4" y="0"/>
                  </a:lnTo>
                  <a:lnTo>
                    <a:pt x="35" y="45"/>
                  </a:lnTo>
                  <a:lnTo>
                    <a:pt x="30" y="50"/>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43" name="Freeform 68"/>
            <p:cNvSpPr/>
            <p:nvPr/>
          </p:nvSpPr>
          <p:spPr bwMode="auto">
            <a:xfrm>
              <a:off x="5364607" y="3488402"/>
              <a:ext cx="60325" cy="74613"/>
            </a:xfrm>
            <a:custGeom>
              <a:avLst/>
              <a:gdLst>
                <a:gd name="T0" fmla="*/ 2147483646 w 38"/>
                <a:gd name="T1" fmla="*/ 2147483646 h 47"/>
                <a:gd name="T2" fmla="*/ 0 w 38"/>
                <a:gd name="T3" fmla="*/ 2147483646 h 47"/>
                <a:gd name="T4" fmla="*/ 2147483646 w 38"/>
                <a:gd name="T5" fmla="*/ 0 h 47"/>
                <a:gd name="T6" fmla="*/ 2147483646 w 38"/>
                <a:gd name="T7" fmla="*/ 2147483646 h 47"/>
                <a:gd name="T8" fmla="*/ 2147483646 w 38"/>
                <a:gd name="T9" fmla="*/ 214748364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47">
                  <a:moveTo>
                    <a:pt x="36" y="47"/>
                  </a:moveTo>
                  <a:lnTo>
                    <a:pt x="0" y="2"/>
                  </a:lnTo>
                  <a:lnTo>
                    <a:pt x="3" y="0"/>
                  </a:lnTo>
                  <a:lnTo>
                    <a:pt x="38" y="45"/>
                  </a:lnTo>
                  <a:lnTo>
                    <a:pt x="36" y="47"/>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44" name="Freeform 69"/>
            <p:cNvSpPr/>
            <p:nvPr/>
          </p:nvSpPr>
          <p:spPr bwMode="auto">
            <a:xfrm>
              <a:off x="5455095" y="3405852"/>
              <a:ext cx="71438" cy="71438"/>
            </a:xfrm>
            <a:custGeom>
              <a:avLst/>
              <a:gdLst>
                <a:gd name="T0" fmla="*/ 2147483646 w 45"/>
                <a:gd name="T1" fmla="*/ 2147483646 h 45"/>
                <a:gd name="T2" fmla="*/ 0 w 45"/>
                <a:gd name="T3" fmla="*/ 2147483646 h 45"/>
                <a:gd name="T4" fmla="*/ 2147483646 w 45"/>
                <a:gd name="T5" fmla="*/ 0 h 45"/>
                <a:gd name="T6" fmla="*/ 2147483646 w 45"/>
                <a:gd name="T7" fmla="*/ 2147483646 h 45"/>
                <a:gd name="T8" fmla="*/ 2147483646 w 45"/>
                <a:gd name="T9" fmla="*/ 2147483646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45">
                  <a:moveTo>
                    <a:pt x="40" y="45"/>
                  </a:moveTo>
                  <a:lnTo>
                    <a:pt x="0" y="5"/>
                  </a:lnTo>
                  <a:lnTo>
                    <a:pt x="5" y="0"/>
                  </a:lnTo>
                  <a:lnTo>
                    <a:pt x="45" y="40"/>
                  </a:lnTo>
                  <a:lnTo>
                    <a:pt x="40" y="4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45" name="Freeform 70"/>
            <p:cNvSpPr/>
            <p:nvPr/>
          </p:nvSpPr>
          <p:spPr bwMode="auto">
            <a:xfrm>
              <a:off x="5540820" y="3315365"/>
              <a:ext cx="76200" cy="68263"/>
            </a:xfrm>
            <a:custGeom>
              <a:avLst/>
              <a:gdLst>
                <a:gd name="T0" fmla="*/ 2147483646 w 48"/>
                <a:gd name="T1" fmla="*/ 2147483646 h 43"/>
                <a:gd name="T2" fmla="*/ 0 w 48"/>
                <a:gd name="T3" fmla="*/ 2147483646 h 43"/>
                <a:gd name="T4" fmla="*/ 2147483646 w 48"/>
                <a:gd name="T5" fmla="*/ 0 h 43"/>
                <a:gd name="T6" fmla="*/ 2147483646 w 48"/>
                <a:gd name="T7" fmla="*/ 2147483646 h 43"/>
                <a:gd name="T8" fmla="*/ 2147483646 w 48"/>
                <a:gd name="T9" fmla="*/ 2147483646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43">
                  <a:moveTo>
                    <a:pt x="43" y="43"/>
                  </a:moveTo>
                  <a:lnTo>
                    <a:pt x="0" y="5"/>
                  </a:lnTo>
                  <a:lnTo>
                    <a:pt x="3" y="0"/>
                  </a:lnTo>
                  <a:lnTo>
                    <a:pt x="48" y="38"/>
                  </a:lnTo>
                  <a:lnTo>
                    <a:pt x="43" y="43"/>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46" name="Freeform 71"/>
            <p:cNvSpPr/>
            <p:nvPr/>
          </p:nvSpPr>
          <p:spPr bwMode="auto">
            <a:xfrm>
              <a:off x="5620195" y="3218527"/>
              <a:ext cx="74613" cy="60325"/>
            </a:xfrm>
            <a:custGeom>
              <a:avLst/>
              <a:gdLst>
                <a:gd name="T0" fmla="*/ 2147483646 w 47"/>
                <a:gd name="T1" fmla="*/ 2147483646 h 38"/>
                <a:gd name="T2" fmla="*/ 0 w 47"/>
                <a:gd name="T3" fmla="*/ 2147483646 h 38"/>
                <a:gd name="T4" fmla="*/ 2147483646 w 47"/>
                <a:gd name="T5" fmla="*/ 0 h 38"/>
                <a:gd name="T6" fmla="*/ 2147483646 w 47"/>
                <a:gd name="T7" fmla="*/ 2147483646 h 38"/>
                <a:gd name="T8" fmla="*/ 2147483646 w 47"/>
                <a:gd name="T9" fmla="*/ 2147483646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8">
                  <a:moveTo>
                    <a:pt x="45" y="38"/>
                  </a:moveTo>
                  <a:lnTo>
                    <a:pt x="0" y="4"/>
                  </a:lnTo>
                  <a:lnTo>
                    <a:pt x="2" y="0"/>
                  </a:lnTo>
                  <a:lnTo>
                    <a:pt x="47" y="33"/>
                  </a:lnTo>
                  <a:lnTo>
                    <a:pt x="45" y="38"/>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47" name="Freeform 72"/>
            <p:cNvSpPr/>
            <p:nvPr/>
          </p:nvSpPr>
          <p:spPr bwMode="auto">
            <a:xfrm>
              <a:off x="5686870" y="3116927"/>
              <a:ext cx="82550" cy="52388"/>
            </a:xfrm>
            <a:custGeom>
              <a:avLst/>
              <a:gdLst>
                <a:gd name="T0" fmla="*/ 0 w 52"/>
                <a:gd name="T1" fmla="*/ 2147483646 h 33"/>
                <a:gd name="T2" fmla="*/ 2147483646 w 52"/>
                <a:gd name="T3" fmla="*/ 0 h 33"/>
                <a:gd name="T4" fmla="*/ 2147483646 w 52"/>
                <a:gd name="T5" fmla="*/ 2147483646 h 33"/>
                <a:gd name="T6" fmla="*/ 2147483646 w 52"/>
                <a:gd name="T7" fmla="*/ 2147483646 h 33"/>
                <a:gd name="T8" fmla="*/ 0 w 52"/>
                <a:gd name="T9" fmla="*/ 2147483646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3">
                  <a:moveTo>
                    <a:pt x="0" y="5"/>
                  </a:moveTo>
                  <a:lnTo>
                    <a:pt x="3" y="0"/>
                  </a:lnTo>
                  <a:lnTo>
                    <a:pt x="52" y="28"/>
                  </a:lnTo>
                  <a:lnTo>
                    <a:pt x="48" y="33"/>
                  </a:lnTo>
                  <a:lnTo>
                    <a:pt x="0" y="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48" name="Freeform 73"/>
            <p:cNvSpPr/>
            <p:nvPr/>
          </p:nvSpPr>
          <p:spPr bwMode="auto">
            <a:xfrm>
              <a:off x="5747195" y="3007390"/>
              <a:ext cx="82550" cy="46038"/>
            </a:xfrm>
            <a:custGeom>
              <a:avLst/>
              <a:gdLst>
                <a:gd name="T0" fmla="*/ 0 w 52"/>
                <a:gd name="T1" fmla="*/ 2147483646 h 29"/>
                <a:gd name="T2" fmla="*/ 2147483646 w 52"/>
                <a:gd name="T3" fmla="*/ 0 h 29"/>
                <a:gd name="T4" fmla="*/ 2147483646 w 52"/>
                <a:gd name="T5" fmla="*/ 2147483646 h 29"/>
                <a:gd name="T6" fmla="*/ 2147483646 w 52"/>
                <a:gd name="T7" fmla="*/ 2147483646 h 29"/>
                <a:gd name="T8" fmla="*/ 0 w 52"/>
                <a:gd name="T9" fmla="*/ 2147483646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29">
                  <a:moveTo>
                    <a:pt x="0" y="5"/>
                  </a:moveTo>
                  <a:lnTo>
                    <a:pt x="3" y="0"/>
                  </a:lnTo>
                  <a:lnTo>
                    <a:pt x="52" y="24"/>
                  </a:lnTo>
                  <a:lnTo>
                    <a:pt x="50" y="29"/>
                  </a:lnTo>
                  <a:lnTo>
                    <a:pt x="0" y="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49" name="Freeform 74"/>
            <p:cNvSpPr/>
            <p:nvPr/>
          </p:nvSpPr>
          <p:spPr bwMode="auto">
            <a:xfrm>
              <a:off x="5796407" y="2896265"/>
              <a:ext cx="85725" cy="36513"/>
            </a:xfrm>
            <a:custGeom>
              <a:avLst/>
              <a:gdLst>
                <a:gd name="T0" fmla="*/ 0 w 54"/>
                <a:gd name="T1" fmla="*/ 2147483646 h 23"/>
                <a:gd name="T2" fmla="*/ 2147483646 w 54"/>
                <a:gd name="T3" fmla="*/ 0 h 23"/>
                <a:gd name="T4" fmla="*/ 2147483646 w 54"/>
                <a:gd name="T5" fmla="*/ 2147483646 h 23"/>
                <a:gd name="T6" fmla="*/ 2147483646 w 54"/>
                <a:gd name="T7" fmla="*/ 2147483646 h 23"/>
                <a:gd name="T8" fmla="*/ 0 w 54"/>
                <a:gd name="T9" fmla="*/ 2147483646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23">
                  <a:moveTo>
                    <a:pt x="0" y="4"/>
                  </a:moveTo>
                  <a:lnTo>
                    <a:pt x="2" y="0"/>
                  </a:lnTo>
                  <a:lnTo>
                    <a:pt x="54" y="19"/>
                  </a:lnTo>
                  <a:lnTo>
                    <a:pt x="52" y="23"/>
                  </a:lnTo>
                  <a:lnTo>
                    <a:pt x="0" y="4"/>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50" name="Freeform 75"/>
            <p:cNvSpPr/>
            <p:nvPr/>
          </p:nvSpPr>
          <p:spPr bwMode="auto">
            <a:xfrm>
              <a:off x="5834507" y="2778790"/>
              <a:ext cx="88900" cy="30163"/>
            </a:xfrm>
            <a:custGeom>
              <a:avLst/>
              <a:gdLst>
                <a:gd name="T0" fmla="*/ 0 w 56"/>
                <a:gd name="T1" fmla="*/ 2147483646 h 19"/>
                <a:gd name="T2" fmla="*/ 2147483646 w 56"/>
                <a:gd name="T3" fmla="*/ 0 h 19"/>
                <a:gd name="T4" fmla="*/ 2147483646 w 56"/>
                <a:gd name="T5" fmla="*/ 2147483646 h 19"/>
                <a:gd name="T6" fmla="*/ 2147483646 w 56"/>
                <a:gd name="T7" fmla="*/ 2147483646 h 19"/>
                <a:gd name="T8" fmla="*/ 0 w 56"/>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9">
                  <a:moveTo>
                    <a:pt x="0" y="5"/>
                  </a:moveTo>
                  <a:lnTo>
                    <a:pt x="2" y="0"/>
                  </a:lnTo>
                  <a:lnTo>
                    <a:pt x="56" y="15"/>
                  </a:lnTo>
                  <a:lnTo>
                    <a:pt x="54" y="19"/>
                  </a:lnTo>
                  <a:lnTo>
                    <a:pt x="0" y="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51" name="Freeform 76"/>
            <p:cNvSpPr/>
            <p:nvPr/>
          </p:nvSpPr>
          <p:spPr bwMode="auto">
            <a:xfrm>
              <a:off x="5864670" y="2659727"/>
              <a:ext cx="88900" cy="22225"/>
            </a:xfrm>
            <a:custGeom>
              <a:avLst/>
              <a:gdLst>
                <a:gd name="T0" fmla="*/ 0 w 56"/>
                <a:gd name="T1" fmla="*/ 2147483646 h 14"/>
                <a:gd name="T2" fmla="*/ 2147483646 w 56"/>
                <a:gd name="T3" fmla="*/ 0 h 14"/>
                <a:gd name="T4" fmla="*/ 2147483646 w 56"/>
                <a:gd name="T5" fmla="*/ 2147483646 h 14"/>
                <a:gd name="T6" fmla="*/ 2147483646 w 56"/>
                <a:gd name="T7" fmla="*/ 2147483646 h 14"/>
                <a:gd name="T8" fmla="*/ 0 w 56"/>
                <a:gd name="T9" fmla="*/ 2147483646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4">
                  <a:moveTo>
                    <a:pt x="0" y="5"/>
                  </a:moveTo>
                  <a:lnTo>
                    <a:pt x="2" y="0"/>
                  </a:lnTo>
                  <a:lnTo>
                    <a:pt x="56" y="9"/>
                  </a:lnTo>
                  <a:lnTo>
                    <a:pt x="56" y="14"/>
                  </a:lnTo>
                  <a:lnTo>
                    <a:pt x="0" y="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52" name="Freeform 77"/>
            <p:cNvSpPr/>
            <p:nvPr/>
          </p:nvSpPr>
          <p:spPr bwMode="auto">
            <a:xfrm>
              <a:off x="5882132" y="2535902"/>
              <a:ext cx="90488" cy="19050"/>
            </a:xfrm>
            <a:custGeom>
              <a:avLst/>
              <a:gdLst>
                <a:gd name="T0" fmla="*/ 0 w 57"/>
                <a:gd name="T1" fmla="*/ 2147483646 h 12"/>
                <a:gd name="T2" fmla="*/ 0 w 57"/>
                <a:gd name="T3" fmla="*/ 0 h 12"/>
                <a:gd name="T4" fmla="*/ 2147483646 w 57"/>
                <a:gd name="T5" fmla="*/ 2147483646 h 12"/>
                <a:gd name="T6" fmla="*/ 2147483646 w 57"/>
                <a:gd name="T7" fmla="*/ 2147483646 h 12"/>
                <a:gd name="T8" fmla="*/ 0 w 57"/>
                <a:gd name="T9" fmla="*/ 2147483646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12">
                  <a:moveTo>
                    <a:pt x="0" y="5"/>
                  </a:moveTo>
                  <a:lnTo>
                    <a:pt x="0" y="0"/>
                  </a:lnTo>
                  <a:lnTo>
                    <a:pt x="57" y="5"/>
                  </a:lnTo>
                  <a:lnTo>
                    <a:pt x="57" y="12"/>
                  </a:lnTo>
                  <a:lnTo>
                    <a:pt x="0" y="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53" name="Freeform 78"/>
            <p:cNvSpPr/>
            <p:nvPr/>
          </p:nvSpPr>
          <p:spPr bwMode="auto">
            <a:xfrm>
              <a:off x="5890070" y="2412077"/>
              <a:ext cx="90488" cy="11113"/>
            </a:xfrm>
            <a:custGeom>
              <a:avLst/>
              <a:gdLst>
                <a:gd name="T0" fmla="*/ 0 w 57"/>
                <a:gd name="T1" fmla="*/ 2147483646 h 7"/>
                <a:gd name="T2" fmla="*/ 0 w 57"/>
                <a:gd name="T3" fmla="*/ 0 h 7"/>
                <a:gd name="T4" fmla="*/ 2147483646 w 57"/>
                <a:gd name="T5" fmla="*/ 2147483646 h 7"/>
                <a:gd name="T6" fmla="*/ 2147483646 w 57"/>
                <a:gd name="T7" fmla="*/ 2147483646 h 7"/>
                <a:gd name="T8" fmla="*/ 0 w 57"/>
                <a:gd name="T9" fmla="*/ 2147483646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7">
                  <a:moveTo>
                    <a:pt x="0" y="5"/>
                  </a:moveTo>
                  <a:lnTo>
                    <a:pt x="0" y="0"/>
                  </a:lnTo>
                  <a:lnTo>
                    <a:pt x="57" y="2"/>
                  </a:lnTo>
                  <a:lnTo>
                    <a:pt x="57" y="7"/>
                  </a:lnTo>
                  <a:lnTo>
                    <a:pt x="0" y="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54" name="Freeform 79"/>
            <p:cNvSpPr/>
            <p:nvPr/>
          </p:nvSpPr>
          <p:spPr bwMode="auto">
            <a:xfrm>
              <a:off x="5886895" y="2285077"/>
              <a:ext cx="88900" cy="11113"/>
            </a:xfrm>
            <a:custGeom>
              <a:avLst/>
              <a:gdLst>
                <a:gd name="T0" fmla="*/ 0 w 56"/>
                <a:gd name="T1" fmla="*/ 2147483646 h 7"/>
                <a:gd name="T2" fmla="*/ 0 w 56"/>
                <a:gd name="T3" fmla="*/ 2147483646 h 7"/>
                <a:gd name="T4" fmla="*/ 2147483646 w 56"/>
                <a:gd name="T5" fmla="*/ 0 h 7"/>
                <a:gd name="T6" fmla="*/ 2147483646 w 56"/>
                <a:gd name="T7" fmla="*/ 2147483646 h 7"/>
                <a:gd name="T8" fmla="*/ 0 w 56"/>
                <a:gd name="T9" fmla="*/ 2147483646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7">
                  <a:moveTo>
                    <a:pt x="0" y="7"/>
                  </a:moveTo>
                  <a:lnTo>
                    <a:pt x="0" y="2"/>
                  </a:lnTo>
                  <a:lnTo>
                    <a:pt x="56" y="0"/>
                  </a:lnTo>
                  <a:lnTo>
                    <a:pt x="56" y="4"/>
                  </a:lnTo>
                  <a:lnTo>
                    <a:pt x="0" y="7"/>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55" name="Freeform 80"/>
            <p:cNvSpPr/>
            <p:nvPr/>
          </p:nvSpPr>
          <p:spPr bwMode="auto">
            <a:xfrm>
              <a:off x="5871020" y="2153315"/>
              <a:ext cx="93663" cy="22225"/>
            </a:xfrm>
            <a:custGeom>
              <a:avLst/>
              <a:gdLst>
                <a:gd name="T0" fmla="*/ 2147483646 w 59"/>
                <a:gd name="T1" fmla="*/ 2147483646 h 14"/>
                <a:gd name="T2" fmla="*/ 0 w 59"/>
                <a:gd name="T3" fmla="*/ 2147483646 h 14"/>
                <a:gd name="T4" fmla="*/ 2147483646 w 59"/>
                <a:gd name="T5" fmla="*/ 0 h 14"/>
                <a:gd name="T6" fmla="*/ 2147483646 w 59"/>
                <a:gd name="T7" fmla="*/ 2147483646 h 14"/>
                <a:gd name="T8" fmla="*/ 2147483646 w 59"/>
                <a:gd name="T9" fmla="*/ 2147483646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14">
                  <a:moveTo>
                    <a:pt x="3" y="14"/>
                  </a:moveTo>
                  <a:lnTo>
                    <a:pt x="0" y="9"/>
                  </a:lnTo>
                  <a:lnTo>
                    <a:pt x="57" y="0"/>
                  </a:lnTo>
                  <a:lnTo>
                    <a:pt x="59" y="5"/>
                  </a:lnTo>
                  <a:lnTo>
                    <a:pt x="3" y="14"/>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56" name="Freeform 81"/>
            <p:cNvSpPr/>
            <p:nvPr/>
          </p:nvSpPr>
          <p:spPr bwMode="auto">
            <a:xfrm>
              <a:off x="5848795" y="2026315"/>
              <a:ext cx="90488" cy="30163"/>
            </a:xfrm>
            <a:custGeom>
              <a:avLst/>
              <a:gdLst>
                <a:gd name="T0" fmla="*/ 0 w 57"/>
                <a:gd name="T1" fmla="*/ 2147483646 h 19"/>
                <a:gd name="T2" fmla="*/ 0 w 57"/>
                <a:gd name="T3" fmla="*/ 2147483646 h 19"/>
                <a:gd name="T4" fmla="*/ 2147483646 w 57"/>
                <a:gd name="T5" fmla="*/ 0 h 19"/>
                <a:gd name="T6" fmla="*/ 2147483646 w 57"/>
                <a:gd name="T7" fmla="*/ 2147483646 h 19"/>
                <a:gd name="T8" fmla="*/ 0 w 57"/>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19">
                  <a:moveTo>
                    <a:pt x="0" y="19"/>
                  </a:moveTo>
                  <a:lnTo>
                    <a:pt x="0" y="11"/>
                  </a:lnTo>
                  <a:lnTo>
                    <a:pt x="54" y="0"/>
                  </a:lnTo>
                  <a:lnTo>
                    <a:pt x="57" y="4"/>
                  </a:lnTo>
                  <a:lnTo>
                    <a:pt x="0" y="19"/>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57" name="Freeform 82"/>
            <p:cNvSpPr/>
            <p:nvPr/>
          </p:nvSpPr>
          <p:spPr bwMode="auto">
            <a:xfrm>
              <a:off x="5810695" y="1897727"/>
              <a:ext cx="90488" cy="38100"/>
            </a:xfrm>
            <a:custGeom>
              <a:avLst/>
              <a:gdLst>
                <a:gd name="T0" fmla="*/ 2147483646 w 57"/>
                <a:gd name="T1" fmla="*/ 2147483646 h 24"/>
                <a:gd name="T2" fmla="*/ 0 w 57"/>
                <a:gd name="T3" fmla="*/ 2147483646 h 24"/>
                <a:gd name="T4" fmla="*/ 2147483646 w 57"/>
                <a:gd name="T5" fmla="*/ 0 h 24"/>
                <a:gd name="T6" fmla="*/ 2147483646 w 57"/>
                <a:gd name="T7" fmla="*/ 2147483646 h 24"/>
                <a:gd name="T8" fmla="*/ 2147483646 w 57"/>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24">
                  <a:moveTo>
                    <a:pt x="3" y="24"/>
                  </a:moveTo>
                  <a:lnTo>
                    <a:pt x="0" y="19"/>
                  </a:lnTo>
                  <a:lnTo>
                    <a:pt x="55" y="0"/>
                  </a:lnTo>
                  <a:lnTo>
                    <a:pt x="57" y="5"/>
                  </a:lnTo>
                  <a:lnTo>
                    <a:pt x="3" y="24"/>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58" name="Freeform 83"/>
            <p:cNvSpPr/>
            <p:nvPr/>
          </p:nvSpPr>
          <p:spPr bwMode="auto">
            <a:xfrm>
              <a:off x="5766245" y="1778665"/>
              <a:ext cx="85725" cy="41275"/>
            </a:xfrm>
            <a:custGeom>
              <a:avLst/>
              <a:gdLst>
                <a:gd name="T0" fmla="*/ 2147483646 w 54"/>
                <a:gd name="T1" fmla="*/ 2147483646 h 26"/>
                <a:gd name="T2" fmla="*/ 0 w 54"/>
                <a:gd name="T3" fmla="*/ 2147483646 h 26"/>
                <a:gd name="T4" fmla="*/ 2147483646 w 54"/>
                <a:gd name="T5" fmla="*/ 0 h 26"/>
                <a:gd name="T6" fmla="*/ 2147483646 w 54"/>
                <a:gd name="T7" fmla="*/ 2147483646 h 26"/>
                <a:gd name="T8" fmla="*/ 2147483646 w 54"/>
                <a:gd name="T9" fmla="*/ 214748364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26">
                  <a:moveTo>
                    <a:pt x="2" y="26"/>
                  </a:moveTo>
                  <a:lnTo>
                    <a:pt x="0" y="21"/>
                  </a:lnTo>
                  <a:lnTo>
                    <a:pt x="52" y="0"/>
                  </a:lnTo>
                  <a:lnTo>
                    <a:pt x="54" y="4"/>
                  </a:lnTo>
                  <a:lnTo>
                    <a:pt x="2" y="26"/>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59" name="Freeform 84"/>
            <p:cNvSpPr/>
            <p:nvPr/>
          </p:nvSpPr>
          <p:spPr bwMode="auto">
            <a:xfrm>
              <a:off x="5710682" y="1658015"/>
              <a:ext cx="85725" cy="52388"/>
            </a:xfrm>
            <a:custGeom>
              <a:avLst/>
              <a:gdLst>
                <a:gd name="T0" fmla="*/ 2147483646 w 54"/>
                <a:gd name="T1" fmla="*/ 2147483646 h 33"/>
                <a:gd name="T2" fmla="*/ 0 w 54"/>
                <a:gd name="T3" fmla="*/ 2147483646 h 33"/>
                <a:gd name="T4" fmla="*/ 2147483646 w 54"/>
                <a:gd name="T5" fmla="*/ 0 h 33"/>
                <a:gd name="T6" fmla="*/ 2147483646 w 54"/>
                <a:gd name="T7" fmla="*/ 2147483646 h 33"/>
                <a:gd name="T8" fmla="*/ 2147483646 w 54"/>
                <a:gd name="T9" fmla="*/ 2147483646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33">
                  <a:moveTo>
                    <a:pt x="4" y="33"/>
                  </a:moveTo>
                  <a:lnTo>
                    <a:pt x="0" y="29"/>
                  </a:lnTo>
                  <a:lnTo>
                    <a:pt x="49" y="0"/>
                  </a:lnTo>
                  <a:lnTo>
                    <a:pt x="54" y="5"/>
                  </a:lnTo>
                  <a:lnTo>
                    <a:pt x="4" y="33"/>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60" name="Freeform 85"/>
            <p:cNvSpPr/>
            <p:nvPr/>
          </p:nvSpPr>
          <p:spPr bwMode="auto">
            <a:xfrm>
              <a:off x="5647182" y="1545302"/>
              <a:ext cx="77788" cy="60325"/>
            </a:xfrm>
            <a:custGeom>
              <a:avLst/>
              <a:gdLst>
                <a:gd name="T0" fmla="*/ 2147483646 w 49"/>
                <a:gd name="T1" fmla="*/ 2147483646 h 38"/>
                <a:gd name="T2" fmla="*/ 0 w 49"/>
                <a:gd name="T3" fmla="*/ 2147483646 h 38"/>
                <a:gd name="T4" fmla="*/ 2147483646 w 49"/>
                <a:gd name="T5" fmla="*/ 0 h 38"/>
                <a:gd name="T6" fmla="*/ 2147483646 w 49"/>
                <a:gd name="T7" fmla="*/ 2147483646 h 38"/>
                <a:gd name="T8" fmla="*/ 2147483646 w 49"/>
                <a:gd name="T9" fmla="*/ 2147483646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8">
                  <a:moveTo>
                    <a:pt x="2" y="38"/>
                  </a:moveTo>
                  <a:lnTo>
                    <a:pt x="0" y="33"/>
                  </a:lnTo>
                  <a:lnTo>
                    <a:pt x="47" y="0"/>
                  </a:lnTo>
                  <a:lnTo>
                    <a:pt x="49" y="5"/>
                  </a:lnTo>
                  <a:lnTo>
                    <a:pt x="2" y="38"/>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61" name="Freeform 86"/>
            <p:cNvSpPr/>
            <p:nvPr/>
          </p:nvSpPr>
          <p:spPr bwMode="auto">
            <a:xfrm>
              <a:off x="5575745" y="1440527"/>
              <a:ext cx="74613" cy="63500"/>
            </a:xfrm>
            <a:custGeom>
              <a:avLst/>
              <a:gdLst>
                <a:gd name="T0" fmla="*/ 2147483646 w 47"/>
                <a:gd name="T1" fmla="*/ 2147483646 h 40"/>
                <a:gd name="T2" fmla="*/ 0 w 47"/>
                <a:gd name="T3" fmla="*/ 2147483646 h 40"/>
                <a:gd name="T4" fmla="*/ 2147483646 w 47"/>
                <a:gd name="T5" fmla="*/ 0 h 40"/>
                <a:gd name="T6" fmla="*/ 2147483646 w 47"/>
                <a:gd name="T7" fmla="*/ 2147483646 h 40"/>
                <a:gd name="T8" fmla="*/ 2147483646 w 47"/>
                <a:gd name="T9" fmla="*/ 2147483646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40">
                  <a:moveTo>
                    <a:pt x="2" y="40"/>
                  </a:moveTo>
                  <a:lnTo>
                    <a:pt x="0" y="36"/>
                  </a:lnTo>
                  <a:lnTo>
                    <a:pt x="42" y="0"/>
                  </a:lnTo>
                  <a:lnTo>
                    <a:pt x="47" y="5"/>
                  </a:lnTo>
                  <a:lnTo>
                    <a:pt x="2" y="40"/>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62" name="Freeform 87"/>
            <p:cNvSpPr/>
            <p:nvPr/>
          </p:nvSpPr>
          <p:spPr bwMode="auto">
            <a:xfrm>
              <a:off x="5493195" y="1343690"/>
              <a:ext cx="71438" cy="71438"/>
            </a:xfrm>
            <a:custGeom>
              <a:avLst/>
              <a:gdLst>
                <a:gd name="T0" fmla="*/ 2147483646 w 45"/>
                <a:gd name="T1" fmla="*/ 2147483646 h 45"/>
                <a:gd name="T2" fmla="*/ 0 w 45"/>
                <a:gd name="T3" fmla="*/ 2147483646 h 45"/>
                <a:gd name="T4" fmla="*/ 2147483646 w 45"/>
                <a:gd name="T5" fmla="*/ 0 h 45"/>
                <a:gd name="T6" fmla="*/ 2147483646 w 45"/>
                <a:gd name="T7" fmla="*/ 2147483646 h 45"/>
                <a:gd name="T8" fmla="*/ 2147483646 w 45"/>
                <a:gd name="T9" fmla="*/ 2147483646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45">
                  <a:moveTo>
                    <a:pt x="2" y="45"/>
                  </a:moveTo>
                  <a:lnTo>
                    <a:pt x="0" y="40"/>
                  </a:lnTo>
                  <a:lnTo>
                    <a:pt x="40" y="0"/>
                  </a:lnTo>
                  <a:lnTo>
                    <a:pt x="45" y="5"/>
                  </a:lnTo>
                  <a:lnTo>
                    <a:pt x="2" y="45"/>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63" name="Freeform 88"/>
            <p:cNvSpPr/>
            <p:nvPr/>
          </p:nvSpPr>
          <p:spPr bwMode="auto">
            <a:xfrm>
              <a:off x="5402707" y="1253202"/>
              <a:ext cx="63500" cy="74613"/>
            </a:xfrm>
            <a:custGeom>
              <a:avLst/>
              <a:gdLst>
                <a:gd name="T0" fmla="*/ 2147483646 w 40"/>
                <a:gd name="T1" fmla="*/ 2147483646 h 47"/>
                <a:gd name="T2" fmla="*/ 0 w 40"/>
                <a:gd name="T3" fmla="*/ 2147483646 h 47"/>
                <a:gd name="T4" fmla="*/ 2147483646 w 40"/>
                <a:gd name="T5" fmla="*/ 0 h 47"/>
                <a:gd name="T6" fmla="*/ 2147483646 w 40"/>
                <a:gd name="T7" fmla="*/ 2147483646 h 47"/>
                <a:gd name="T8" fmla="*/ 2147483646 w 40"/>
                <a:gd name="T9" fmla="*/ 214748364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47">
                  <a:moveTo>
                    <a:pt x="5" y="47"/>
                  </a:moveTo>
                  <a:lnTo>
                    <a:pt x="0" y="43"/>
                  </a:lnTo>
                  <a:lnTo>
                    <a:pt x="38" y="0"/>
                  </a:lnTo>
                  <a:lnTo>
                    <a:pt x="40" y="5"/>
                  </a:lnTo>
                  <a:lnTo>
                    <a:pt x="5" y="47"/>
                  </a:lnTo>
                  <a:close/>
                </a:path>
              </a:pathLst>
            </a:custGeom>
            <a:solidFill>
              <a:srgbClr val="ABAB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 name="Freeform 89"/>
            <p:cNvSpPr/>
            <p:nvPr/>
          </p:nvSpPr>
          <p:spPr bwMode="auto">
            <a:xfrm>
              <a:off x="4635945" y="991264"/>
              <a:ext cx="671513" cy="484188"/>
            </a:xfrm>
            <a:custGeom>
              <a:avLst/>
              <a:gdLst>
                <a:gd name="T0" fmla="*/ 135 w 179"/>
                <a:gd name="T1" fmla="*/ 129 h 129"/>
                <a:gd name="T2" fmla="*/ 179 w 179"/>
                <a:gd name="T3" fmla="*/ 69 h 129"/>
                <a:gd name="T4" fmla="*/ 11 w 179"/>
                <a:gd name="T5" fmla="*/ 0 h 129"/>
                <a:gd name="T6" fmla="*/ 0 w 179"/>
                <a:gd name="T7" fmla="*/ 73 h 129"/>
                <a:gd name="T8" fmla="*/ 135 w 179"/>
                <a:gd name="T9" fmla="*/ 129 h 129"/>
              </a:gdLst>
              <a:ahLst/>
              <a:cxnLst>
                <a:cxn ang="0">
                  <a:pos x="T0" y="T1"/>
                </a:cxn>
                <a:cxn ang="0">
                  <a:pos x="T2" y="T3"/>
                </a:cxn>
                <a:cxn ang="0">
                  <a:pos x="T4" y="T5"/>
                </a:cxn>
                <a:cxn ang="0">
                  <a:pos x="T6" y="T7"/>
                </a:cxn>
                <a:cxn ang="0">
                  <a:pos x="T8" y="T9"/>
                </a:cxn>
              </a:cxnLst>
              <a:rect l="0" t="0" r="r" b="b"/>
              <a:pathLst>
                <a:path w="179" h="129">
                  <a:moveTo>
                    <a:pt x="135" y="129"/>
                  </a:moveTo>
                  <a:cubicBezTo>
                    <a:pt x="179" y="69"/>
                    <a:pt x="179" y="69"/>
                    <a:pt x="179" y="69"/>
                  </a:cubicBezTo>
                  <a:cubicBezTo>
                    <a:pt x="130" y="33"/>
                    <a:pt x="72" y="9"/>
                    <a:pt x="11" y="0"/>
                  </a:cubicBezTo>
                  <a:cubicBezTo>
                    <a:pt x="0" y="73"/>
                    <a:pt x="0" y="73"/>
                    <a:pt x="0" y="73"/>
                  </a:cubicBezTo>
                  <a:cubicBezTo>
                    <a:pt x="49" y="81"/>
                    <a:pt x="96" y="100"/>
                    <a:pt x="135" y="129"/>
                  </a:cubicBez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197" name="Freeform 90"/>
            <p:cNvSpPr/>
            <p:nvPr/>
          </p:nvSpPr>
          <p:spPr bwMode="auto">
            <a:xfrm>
              <a:off x="3083370" y="1470689"/>
              <a:ext cx="520700" cy="671513"/>
            </a:xfrm>
            <a:custGeom>
              <a:avLst/>
              <a:gdLst>
                <a:gd name="T0" fmla="*/ 139 w 139"/>
                <a:gd name="T1" fmla="*/ 49 h 179"/>
                <a:gd name="T2" fmla="*/ 82 w 139"/>
                <a:gd name="T3" fmla="*/ 0 h 179"/>
                <a:gd name="T4" fmla="*/ 0 w 139"/>
                <a:gd name="T5" fmla="*/ 162 h 179"/>
                <a:gd name="T6" fmla="*/ 73 w 139"/>
                <a:gd name="T7" fmla="*/ 179 h 179"/>
                <a:gd name="T8" fmla="*/ 139 w 139"/>
                <a:gd name="T9" fmla="*/ 49 h 179"/>
              </a:gdLst>
              <a:ahLst/>
              <a:cxnLst>
                <a:cxn ang="0">
                  <a:pos x="T0" y="T1"/>
                </a:cxn>
                <a:cxn ang="0">
                  <a:pos x="T2" y="T3"/>
                </a:cxn>
                <a:cxn ang="0">
                  <a:pos x="T4" y="T5"/>
                </a:cxn>
                <a:cxn ang="0">
                  <a:pos x="T6" y="T7"/>
                </a:cxn>
                <a:cxn ang="0">
                  <a:pos x="T8" y="T9"/>
                </a:cxn>
              </a:cxnLst>
              <a:rect l="0" t="0" r="r" b="b"/>
              <a:pathLst>
                <a:path w="139" h="179">
                  <a:moveTo>
                    <a:pt x="139" y="49"/>
                  </a:moveTo>
                  <a:cubicBezTo>
                    <a:pt x="82" y="0"/>
                    <a:pt x="82" y="0"/>
                    <a:pt x="82" y="0"/>
                  </a:cubicBezTo>
                  <a:cubicBezTo>
                    <a:pt x="42" y="47"/>
                    <a:pt x="14" y="102"/>
                    <a:pt x="0" y="162"/>
                  </a:cubicBezTo>
                  <a:cubicBezTo>
                    <a:pt x="73" y="179"/>
                    <a:pt x="73" y="179"/>
                    <a:pt x="73" y="179"/>
                  </a:cubicBezTo>
                  <a:cubicBezTo>
                    <a:pt x="84" y="131"/>
                    <a:pt x="107" y="86"/>
                    <a:pt x="139" y="49"/>
                  </a:cubicBezTo>
                  <a:close/>
                </a:path>
              </a:pathLst>
            </a:custGeom>
            <a:solidFill>
              <a:schemeClr val="bg1">
                <a:lumMod val="85000"/>
              </a:schemeClr>
            </a:solidFill>
            <a:ln w="10" cap="flat">
              <a:solidFill>
                <a:srgbClr val="FFFFFF"/>
              </a:solidFill>
              <a:prstDash val="solid"/>
              <a:miter lim="800000"/>
            </a:ln>
          </p:spPr>
          <p:txBody>
            <a:bodyPr/>
            <a:lstStyle/>
            <a:p>
              <a:pPr eaLnBrk="1" fontAlgn="auto" hangingPunct="1">
                <a:spcBef>
                  <a:spcPts val="0"/>
                </a:spcBef>
                <a:spcAft>
                  <a:spcPts val="0"/>
                </a:spcAft>
                <a:defRPr/>
              </a:pPr>
              <a:endParaRPr lang="zh-CN" altLang="en-US">
                <a:latin typeface="+mn-lt"/>
                <a:ea typeface="+mn-ea"/>
              </a:endParaRPr>
            </a:p>
          </p:txBody>
        </p:sp>
        <p:sp>
          <p:nvSpPr>
            <p:cNvPr id="198" name="Freeform 91"/>
            <p:cNvSpPr/>
            <p:nvPr/>
          </p:nvSpPr>
          <p:spPr bwMode="auto">
            <a:xfrm>
              <a:off x="4689920" y="3278853"/>
              <a:ext cx="671513" cy="501650"/>
            </a:xfrm>
            <a:custGeom>
              <a:avLst/>
              <a:gdLst>
                <a:gd name="T0" fmla="*/ 0 w 179"/>
                <a:gd name="T1" fmla="*/ 61 h 134"/>
                <a:gd name="T2" fmla="*/ 14 w 179"/>
                <a:gd name="T3" fmla="*/ 134 h 134"/>
                <a:gd name="T4" fmla="*/ 179 w 179"/>
                <a:gd name="T5" fmla="*/ 58 h 134"/>
                <a:gd name="T6" fmla="*/ 132 w 179"/>
                <a:gd name="T7" fmla="*/ 0 h 134"/>
                <a:gd name="T8" fmla="*/ 0 w 179"/>
                <a:gd name="T9" fmla="*/ 61 h 134"/>
              </a:gdLst>
              <a:ahLst/>
              <a:cxnLst>
                <a:cxn ang="0">
                  <a:pos x="T0" y="T1"/>
                </a:cxn>
                <a:cxn ang="0">
                  <a:pos x="T2" y="T3"/>
                </a:cxn>
                <a:cxn ang="0">
                  <a:pos x="T4" y="T5"/>
                </a:cxn>
                <a:cxn ang="0">
                  <a:pos x="T6" y="T7"/>
                </a:cxn>
                <a:cxn ang="0">
                  <a:pos x="T8" y="T9"/>
                </a:cxn>
              </a:cxnLst>
              <a:rect l="0" t="0" r="r" b="b"/>
              <a:pathLst>
                <a:path w="179" h="134">
                  <a:moveTo>
                    <a:pt x="0" y="61"/>
                  </a:moveTo>
                  <a:cubicBezTo>
                    <a:pt x="14" y="134"/>
                    <a:pt x="14" y="134"/>
                    <a:pt x="14" y="134"/>
                  </a:cubicBezTo>
                  <a:cubicBezTo>
                    <a:pt x="74" y="122"/>
                    <a:pt x="131" y="96"/>
                    <a:pt x="179" y="58"/>
                  </a:cubicBezTo>
                  <a:cubicBezTo>
                    <a:pt x="132" y="0"/>
                    <a:pt x="132" y="0"/>
                    <a:pt x="132" y="0"/>
                  </a:cubicBezTo>
                  <a:cubicBezTo>
                    <a:pt x="94" y="31"/>
                    <a:pt x="48" y="51"/>
                    <a:pt x="0" y="61"/>
                  </a:cubicBezTo>
                  <a:close/>
                </a:path>
              </a:pathLst>
            </a:custGeom>
            <a:solidFill>
              <a:schemeClr val="bg1">
                <a:lumMod val="85000"/>
              </a:schemeClr>
            </a:solidFill>
            <a:ln w="10" cap="flat">
              <a:solidFill>
                <a:srgbClr val="FFFFFF"/>
              </a:solidFill>
              <a:prstDash val="solid"/>
              <a:miter lim="800000"/>
            </a:ln>
          </p:spPr>
          <p:txBody>
            <a:bodyPr/>
            <a:lstStyle/>
            <a:p>
              <a:pPr eaLnBrk="1" fontAlgn="auto" hangingPunct="1">
                <a:spcBef>
                  <a:spcPts val="0"/>
                </a:spcBef>
                <a:spcAft>
                  <a:spcPts val="0"/>
                </a:spcAft>
                <a:defRPr/>
              </a:pPr>
              <a:endParaRPr lang="zh-CN" altLang="en-US">
                <a:latin typeface="+mn-lt"/>
                <a:ea typeface="+mn-ea"/>
              </a:endParaRPr>
            </a:p>
          </p:txBody>
        </p:sp>
        <p:sp>
          <p:nvSpPr>
            <p:cNvPr id="26767" name="Oval 499"/>
            <p:cNvSpPr>
              <a:spLocks noChangeArrowheads="1"/>
            </p:cNvSpPr>
            <p:nvPr/>
          </p:nvSpPr>
          <p:spPr bwMode="auto">
            <a:xfrm>
              <a:off x="3511995" y="1487357"/>
              <a:ext cx="95250" cy="936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768" name="Oval 495"/>
            <p:cNvSpPr>
              <a:spLocks noChangeArrowheads="1"/>
            </p:cNvSpPr>
            <p:nvPr/>
          </p:nvSpPr>
          <p:spPr bwMode="auto">
            <a:xfrm>
              <a:off x="5199507" y="1958052"/>
              <a:ext cx="93663" cy="936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769" name="Oval 504"/>
            <p:cNvSpPr>
              <a:spLocks noChangeArrowheads="1"/>
            </p:cNvSpPr>
            <p:nvPr/>
          </p:nvSpPr>
          <p:spPr bwMode="auto">
            <a:xfrm>
              <a:off x="5699569" y="2618452"/>
              <a:ext cx="93663" cy="936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770" name="Oval 496"/>
            <p:cNvSpPr>
              <a:spLocks noChangeArrowheads="1"/>
            </p:cNvSpPr>
            <p:nvPr/>
          </p:nvSpPr>
          <p:spPr bwMode="auto">
            <a:xfrm>
              <a:off x="3973957" y="2813715"/>
              <a:ext cx="93663" cy="936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6630" name="组合 4"/>
          <p:cNvGrpSpPr/>
          <p:nvPr/>
        </p:nvGrpSpPr>
        <p:grpSpPr bwMode="auto">
          <a:xfrm>
            <a:off x="1539875" y="2857500"/>
            <a:ext cx="2474913" cy="1019175"/>
            <a:chOff x="1540319" y="2858164"/>
            <a:chExt cx="2474911" cy="1019176"/>
          </a:xfrm>
        </p:grpSpPr>
        <p:sp>
          <p:nvSpPr>
            <p:cNvPr id="237" name="任意多边形 236"/>
            <p:cNvSpPr/>
            <p:nvPr/>
          </p:nvSpPr>
          <p:spPr>
            <a:xfrm>
              <a:off x="1575244" y="2858164"/>
              <a:ext cx="2439986" cy="971551"/>
            </a:xfrm>
            <a:custGeom>
              <a:avLst/>
              <a:gdLst>
                <a:gd name="connsiteX0" fmla="*/ 1828800 w 1828800"/>
                <a:gd name="connsiteY0" fmla="*/ 0 h 971550"/>
                <a:gd name="connsiteX1" fmla="*/ 847725 w 1828800"/>
                <a:gd name="connsiteY1" fmla="*/ 971550 h 971550"/>
                <a:gd name="connsiteX2" fmla="*/ 0 w 1828800"/>
                <a:gd name="connsiteY2" fmla="*/ 971550 h 971550"/>
                <a:gd name="connsiteX0-1" fmla="*/ 2278380 w 2278380"/>
                <a:gd name="connsiteY0-2" fmla="*/ 0 h 971550"/>
                <a:gd name="connsiteX1-3" fmla="*/ 1297305 w 2278380"/>
                <a:gd name="connsiteY1-4" fmla="*/ 971550 h 971550"/>
                <a:gd name="connsiteX2-5" fmla="*/ 0 w 2278380"/>
                <a:gd name="connsiteY2-6" fmla="*/ 963930 h 971550"/>
                <a:gd name="connsiteX0-7" fmla="*/ 2287905 w 2287905"/>
                <a:gd name="connsiteY0-8" fmla="*/ 0 h 971550"/>
                <a:gd name="connsiteX1-9" fmla="*/ 1306830 w 2287905"/>
                <a:gd name="connsiteY1-10" fmla="*/ 971550 h 971550"/>
                <a:gd name="connsiteX2-11" fmla="*/ 0 w 2287905"/>
                <a:gd name="connsiteY2-12" fmla="*/ 971074 h 971550"/>
                <a:gd name="connsiteX0-13" fmla="*/ 2440305 w 2440305"/>
                <a:gd name="connsiteY0-14" fmla="*/ 0 h 971550"/>
                <a:gd name="connsiteX1-15" fmla="*/ 1459230 w 2440305"/>
                <a:gd name="connsiteY1-16" fmla="*/ 971550 h 971550"/>
                <a:gd name="connsiteX2-17" fmla="*/ 0 w 2440305"/>
                <a:gd name="connsiteY2-18" fmla="*/ 968693 h 971550"/>
              </a:gdLst>
              <a:ahLst/>
              <a:cxnLst>
                <a:cxn ang="0">
                  <a:pos x="connsiteX0-1" y="connsiteY0-2"/>
                </a:cxn>
                <a:cxn ang="0">
                  <a:pos x="connsiteX1-3" y="connsiteY1-4"/>
                </a:cxn>
                <a:cxn ang="0">
                  <a:pos x="connsiteX2-5" y="connsiteY2-6"/>
                </a:cxn>
              </a:cxnLst>
              <a:rect l="l" t="t" r="r" b="b"/>
              <a:pathLst>
                <a:path w="2440305" h="971550">
                  <a:moveTo>
                    <a:pt x="2440305" y="0"/>
                  </a:moveTo>
                  <a:lnTo>
                    <a:pt x="1459230" y="971550"/>
                  </a:lnTo>
                  <a:lnTo>
                    <a:pt x="0" y="968693"/>
                  </a:lnTo>
                </a:path>
              </a:pathLst>
            </a:custGeom>
            <a:no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5" name="Oval 497"/>
            <p:cNvSpPr>
              <a:spLocks noChangeArrowheads="1"/>
            </p:cNvSpPr>
            <p:nvPr/>
          </p:nvSpPr>
          <p:spPr bwMode="auto">
            <a:xfrm>
              <a:off x="1540319" y="3783678"/>
              <a:ext cx="93663" cy="93662"/>
            </a:xfrm>
            <a:prstGeom prst="ellipse">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nvGrpSpPr>
          <p:cNvPr id="26631" name="组合 8"/>
          <p:cNvGrpSpPr/>
          <p:nvPr/>
        </p:nvGrpSpPr>
        <p:grpSpPr bwMode="auto">
          <a:xfrm>
            <a:off x="811213" y="1263650"/>
            <a:ext cx="1549400" cy="1120775"/>
            <a:chOff x="811657" y="1264315"/>
            <a:chExt cx="1549400" cy="1119832"/>
          </a:xfrm>
        </p:grpSpPr>
        <p:sp>
          <p:nvSpPr>
            <p:cNvPr id="201" name="Freeform 293"/>
            <p:cNvSpPr/>
            <p:nvPr/>
          </p:nvSpPr>
          <p:spPr bwMode="auto">
            <a:xfrm>
              <a:off x="811657" y="1264315"/>
              <a:ext cx="1549400" cy="643983"/>
            </a:xfrm>
            <a:custGeom>
              <a:avLst/>
              <a:gdLst>
                <a:gd name="T0" fmla="*/ 413 w 413"/>
                <a:gd name="T1" fmla="*/ 161 h 172"/>
                <a:gd name="T2" fmla="*/ 402 w 413"/>
                <a:gd name="T3" fmla="*/ 172 h 172"/>
                <a:gd name="T4" fmla="*/ 11 w 413"/>
                <a:gd name="T5" fmla="*/ 172 h 172"/>
                <a:gd name="T6" fmla="*/ 0 w 413"/>
                <a:gd name="T7" fmla="*/ 161 h 172"/>
                <a:gd name="T8" fmla="*/ 0 w 413"/>
                <a:gd name="T9" fmla="*/ 10 h 172"/>
                <a:gd name="T10" fmla="*/ 11 w 413"/>
                <a:gd name="T11" fmla="*/ 0 h 172"/>
                <a:gd name="T12" fmla="*/ 402 w 413"/>
                <a:gd name="T13" fmla="*/ 0 h 172"/>
                <a:gd name="T14" fmla="*/ 413 w 413"/>
                <a:gd name="T15" fmla="*/ 10 h 172"/>
                <a:gd name="T16" fmla="*/ 413 w 413"/>
                <a:gd name="T17" fmla="*/ 16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3" h="172">
                  <a:moveTo>
                    <a:pt x="413" y="161"/>
                  </a:moveTo>
                  <a:cubicBezTo>
                    <a:pt x="413" y="167"/>
                    <a:pt x="408" y="172"/>
                    <a:pt x="402" y="172"/>
                  </a:cubicBezTo>
                  <a:cubicBezTo>
                    <a:pt x="11" y="172"/>
                    <a:pt x="11" y="172"/>
                    <a:pt x="11" y="172"/>
                  </a:cubicBezTo>
                  <a:cubicBezTo>
                    <a:pt x="5" y="172"/>
                    <a:pt x="0" y="167"/>
                    <a:pt x="0" y="161"/>
                  </a:cubicBezTo>
                  <a:cubicBezTo>
                    <a:pt x="0" y="10"/>
                    <a:pt x="0" y="10"/>
                    <a:pt x="0" y="10"/>
                  </a:cubicBezTo>
                  <a:cubicBezTo>
                    <a:pt x="0" y="4"/>
                    <a:pt x="5" y="0"/>
                    <a:pt x="11" y="0"/>
                  </a:cubicBezTo>
                  <a:cubicBezTo>
                    <a:pt x="402" y="0"/>
                    <a:pt x="402" y="0"/>
                    <a:pt x="402" y="0"/>
                  </a:cubicBezTo>
                  <a:cubicBezTo>
                    <a:pt x="408" y="0"/>
                    <a:pt x="413" y="4"/>
                    <a:pt x="413" y="10"/>
                  </a:cubicBezTo>
                  <a:lnTo>
                    <a:pt x="413" y="161"/>
                  </a:lnTo>
                  <a:close/>
                </a:path>
              </a:pathLst>
            </a:custGeom>
            <a:solidFill>
              <a:schemeClr val="bg1">
                <a:lumMod val="85000"/>
              </a:schemeClr>
            </a:solidFill>
            <a:ln w="10" cap="flat">
              <a:noFill/>
              <a:prstDash val="solid"/>
              <a:miter lim="800000"/>
            </a:ln>
          </p:spPr>
          <p:txBody>
            <a:bodyPr/>
            <a:lstStyle/>
            <a:p>
              <a:pPr eaLnBrk="1" fontAlgn="auto" hangingPunct="1">
                <a:spcBef>
                  <a:spcPts val="0"/>
                </a:spcBef>
                <a:spcAft>
                  <a:spcPts val="0"/>
                </a:spcAft>
                <a:defRPr/>
              </a:pPr>
              <a:endParaRPr lang="zh-CN" altLang="en-US">
                <a:latin typeface="+mn-lt"/>
                <a:ea typeface="+mn-ea"/>
              </a:endParaRPr>
            </a:p>
          </p:txBody>
        </p:sp>
        <p:sp>
          <p:nvSpPr>
            <p:cNvPr id="203" name="Rectangle 506"/>
            <p:cNvSpPr>
              <a:spLocks noChangeArrowheads="1"/>
            </p:cNvSpPr>
            <p:nvPr/>
          </p:nvSpPr>
          <p:spPr bwMode="auto">
            <a:xfrm>
              <a:off x="913257" y="1415001"/>
              <a:ext cx="74612" cy="369576"/>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nvGrpSpPr>
            <p:cNvPr id="26666" name="组合 217"/>
            <p:cNvGrpSpPr/>
            <p:nvPr/>
          </p:nvGrpSpPr>
          <p:grpSpPr bwMode="auto">
            <a:xfrm>
              <a:off x="1683918" y="1916777"/>
              <a:ext cx="629841" cy="362656"/>
              <a:chOff x="1897787" y="2097088"/>
              <a:chExt cx="629841" cy="362656"/>
            </a:xfrm>
          </p:grpSpPr>
          <p:sp>
            <p:nvSpPr>
              <p:cNvPr id="219" name="Rectangle 534"/>
              <p:cNvSpPr>
                <a:spLocks noChangeArrowheads="1"/>
              </p:cNvSpPr>
              <p:nvPr/>
            </p:nvSpPr>
            <p:spPr bwMode="auto">
              <a:xfrm>
                <a:off x="1897063" y="2299570"/>
                <a:ext cx="55563" cy="160202"/>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20" name="Rectangle 535"/>
              <p:cNvSpPr>
                <a:spLocks noChangeArrowheads="1"/>
              </p:cNvSpPr>
              <p:nvPr/>
            </p:nvSpPr>
            <p:spPr bwMode="auto">
              <a:xfrm>
                <a:off x="1958976" y="2218675"/>
                <a:ext cx="55562" cy="241097"/>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21" name="Rectangle 536"/>
              <p:cNvSpPr>
                <a:spLocks noChangeArrowheads="1"/>
              </p:cNvSpPr>
              <p:nvPr/>
            </p:nvSpPr>
            <p:spPr bwMode="auto">
              <a:xfrm>
                <a:off x="2022476" y="2179021"/>
                <a:ext cx="53975" cy="280751"/>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22" name="Rectangle 537"/>
              <p:cNvSpPr>
                <a:spLocks noChangeArrowheads="1"/>
              </p:cNvSpPr>
              <p:nvPr/>
            </p:nvSpPr>
            <p:spPr bwMode="auto">
              <a:xfrm>
                <a:off x="2082801" y="2196468"/>
                <a:ext cx="55562" cy="263304"/>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23" name="Rectangle 538"/>
              <p:cNvSpPr>
                <a:spLocks noChangeArrowheads="1"/>
              </p:cNvSpPr>
              <p:nvPr/>
            </p:nvSpPr>
            <p:spPr bwMode="auto">
              <a:xfrm>
                <a:off x="2146301" y="2129849"/>
                <a:ext cx="53975" cy="329923"/>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24" name="Rectangle 539"/>
              <p:cNvSpPr>
                <a:spLocks noChangeArrowheads="1"/>
              </p:cNvSpPr>
              <p:nvPr/>
            </p:nvSpPr>
            <p:spPr bwMode="auto">
              <a:xfrm>
                <a:off x="2206626" y="2236123"/>
                <a:ext cx="55562" cy="223649"/>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25" name="Rectangle 540"/>
              <p:cNvSpPr>
                <a:spLocks noChangeArrowheads="1"/>
              </p:cNvSpPr>
              <p:nvPr/>
            </p:nvSpPr>
            <p:spPr bwMode="auto">
              <a:xfrm>
                <a:off x="2270126" y="2136194"/>
                <a:ext cx="58737" cy="323578"/>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26" name="Rectangle 541"/>
              <p:cNvSpPr>
                <a:spLocks noChangeArrowheads="1"/>
              </p:cNvSpPr>
              <p:nvPr/>
            </p:nvSpPr>
            <p:spPr bwMode="auto">
              <a:xfrm>
                <a:off x="2335213" y="2096540"/>
                <a:ext cx="60325" cy="363232"/>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27" name="Rectangle 542"/>
              <p:cNvSpPr>
                <a:spLocks noChangeArrowheads="1"/>
              </p:cNvSpPr>
              <p:nvPr/>
            </p:nvSpPr>
            <p:spPr bwMode="auto">
              <a:xfrm>
                <a:off x="2401888" y="2218675"/>
                <a:ext cx="58738" cy="241097"/>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28" name="Rectangle 543"/>
              <p:cNvSpPr>
                <a:spLocks noChangeArrowheads="1"/>
              </p:cNvSpPr>
              <p:nvPr/>
            </p:nvSpPr>
            <p:spPr bwMode="auto">
              <a:xfrm>
                <a:off x="2468563" y="2185366"/>
                <a:ext cx="58738" cy="274406"/>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sp>
          <p:nvSpPr>
            <p:cNvPr id="26667" name="TextBox 682"/>
            <p:cNvSpPr txBox="1">
              <a:spLocks noChangeArrowheads="1"/>
            </p:cNvSpPr>
            <p:nvPr/>
          </p:nvSpPr>
          <p:spPr bwMode="auto">
            <a:xfrm>
              <a:off x="811657" y="1922482"/>
              <a:ext cx="801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F83003"/>
                  </a:solidFill>
                  <a:latin typeface="方正中等线简体" panose="02010601030101010101" pitchFamily="65" charset="-122"/>
                  <a:ea typeface="方正中等线简体" panose="02010601030101010101" pitchFamily="65" charset="-122"/>
                </a:rPr>
                <a:t>39%</a:t>
              </a:r>
              <a:endParaRPr lang="zh-CN" altLang="en-US" sz="2400" b="1">
                <a:solidFill>
                  <a:srgbClr val="F83003"/>
                </a:solidFill>
                <a:latin typeface="方正中等线简体" panose="02010601030101010101" pitchFamily="65" charset="-122"/>
                <a:ea typeface="方正中等线简体" panose="02010601030101010101" pitchFamily="65" charset="-122"/>
              </a:endParaRPr>
            </a:p>
          </p:txBody>
        </p:sp>
        <p:sp>
          <p:nvSpPr>
            <p:cNvPr id="251" name="矩形 1"/>
            <p:cNvSpPr>
              <a:spLocks noChangeArrowheads="1"/>
            </p:cNvSpPr>
            <p:nvPr/>
          </p:nvSpPr>
          <p:spPr bwMode="auto">
            <a:xfrm>
              <a:off x="1067244" y="1383278"/>
              <a:ext cx="1293813" cy="46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锐普，中国专业</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设计领跑者</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6632" name="组合 9"/>
          <p:cNvGrpSpPr/>
          <p:nvPr/>
        </p:nvGrpSpPr>
        <p:grpSpPr bwMode="auto">
          <a:xfrm>
            <a:off x="811213" y="2997200"/>
            <a:ext cx="1549400" cy="1268413"/>
            <a:chOff x="811657" y="2997865"/>
            <a:chExt cx="1549400" cy="1267084"/>
          </a:xfrm>
        </p:grpSpPr>
        <p:sp>
          <p:nvSpPr>
            <p:cNvPr id="233" name="Freeform 596"/>
            <p:cNvSpPr>
              <a:spLocks noEditPoints="1"/>
            </p:cNvSpPr>
            <p:nvPr/>
          </p:nvSpPr>
          <p:spPr bwMode="auto">
            <a:xfrm>
              <a:off x="1807019" y="3890692"/>
              <a:ext cx="300038" cy="310824"/>
            </a:xfrm>
            <a:custGeom>
              <a:avLst/>
              <a:gdLst>
                <a:gd name="T0" fmla="*/ 63 w 80"/>
                <a:gd name="T1" fmla="*/ 21 h 83"/>
                <a:gd name="T2" fmla="*/ 51 w 80"/>
                <a:gd name="T3" fmla="*/ 29 h 83"/>
                <a:gd name="T4" fmla="*/ 50 w 80"/>
                <a:gd name="T5" fmla="*/ 29 h 83"/>
                <a:gd name="T6" fmla="*/ 48 w 80"/>
                <a:gd name="T7" fmla="*/ 25 h 83"/>
                <a:gd name="T8" fmla="*/ 39 w 80"/>
                <a:gd name="T9" fmla="*/ 10 h 83"/>
                <a:gd name="T10" fmla="*/ 50 w 80"/>
                <a:gd name="T11" fmla="*/ 1 h 83"/>
                <a:gd name="T12" fmla="*/ 61 w 80"/>
                <a:gd name="T13" fmla="*/ 16 h 83"/>
                <a:gd name="T14" fmla="*/ 63 w 80"/>
                <a:gd name="T15" fmla="*/ 20 h 83"/>
                <a:gd name="T16" fmla="*/ 47 w 80"/>
                <a:gd name="T17" fmla="*/ 0 h 83"/>
                <a:gd name="T18" fmla="*/ 26 w 80"/>
                <a:gd name="T19" fmla="*/ 1 h 83"/>
                <a:gd name="T20" fmla="*/ 15 w 80"/>
                <a:gd name="T21" fmla="*/ 21 h 83"/>
                <a:gd name="T22" fmla="*/ 30 w 80"/>
                <a:gd name="T23" fmla="*/ 23 h 83"/>
                <a:gd name="T24" fmla="*/ 38 w 80"/>
                <a:gd name="T25" fmla="*/ 9 h 83"/>
                <a:gd name="T26" fmla="*/ 38 w 80"/>
                <a:gd name="T27" fmla="*/ 9 h 83"/>
                <a:gd name="T28" fmla="*/ 51 w 80"/>
                <a:gd name="T29" fmla="*/ 83 h 83"/>
                <a:gd name="T30" fmla="*/ 62 w 80"/>
                <a:gd name="T31" fmla="*/ 74 h 83"/>
                <a:gd name="T32" fmla="*/ 68 w 80"/>
                <a:gd name="T33" fmla="*/ 62 h 83"/>
                <a:gd name="T34" fmla="*/ 63 w 80"/>
                <a:gd name="T35" fmla="*/ 58 h 83"/>
                <a:gd name="T36" fmla="*/ 48 w 80"/>
                <a:gd name="T37" fmla="*/ 49 h 83"/>
                <a:gd name="T38" fmla="*/ 44 w 80"/>
                <a:gd name="T39" fmla="*/ 58 h 83"/>
                <a:gd name="T40" fmla="*/ 40 w 80"/>
                <a:gd name="T41" fmla="*/ 67 h 83"/>
                <a:gd name="T42" fmla="*/ 45 w 80"/>
                <a:gd name="T43" fmla="*/ 74 h 83"/>
                <a:gd name="T44" fmla="*/ 69 w 80"/>
                <a:gd name="T45" fmla="*/ 62 h 83"/>
                <a:gd name="T46" fmla="*/ 80 w 80"/>
                <a:gd name="T47" fmla="*/ 53 h 83"/>
                <a:gd name="T48" fmla="*/ 80 w 80"/>
                <a:gd name="T49" fmla="*/ 51 h 83"/>
                <a:gd name="T50" fmla="*/ 56 w 80"/>
                <a:gd name="T51" fmla="*/ 39 h 83"/>
                <a:gd name="T52" fmla="*/ 66 w 80"/>
                <a:gd name="T53" fmla="*/ 55 h 83"/>
                <a:gd name="T54" fmla="*/ 67 w 80"/>
                <a:gd name="T55" fmla="*/ 58 h 83"/>
                <a:gd name="T56" fmla="*/ 69 w 80"/>
                <a:gd name="T57" fmla="*/ 62 h 83"/>
                <a:gd name="T58" fmla="*/ 8 w 80"/>
                <a:gd name="T59" fmla="*/ 37 h 83"/>
                <a:gd name="T60" fmla="*/ 1 w 80"/>
                <a:gd name="T61" fmla="*/ 54 h 83"/>
                <a:gd name="T62" fmla="*/ 13 w 80"/>
                <a:gd name="T63" fmla="*/ 59 h 83"/>
                <a:gd name="T64" fmla="*/ 22 w 80"/>
                <a:gd name="T65" fmla="*/ 44 h 83"/>
                <a:gd name="T66" fmla="*/ 25 w 80"/>
                <a:gd name="T67" fmla="*/ 40 h 83"/>
                <a:gd name="T68" fmla="*/ 24 w 80"/>
                <a:gd name="T69" fmla="*/ 39 h 83"/>
                <a:gd name="T70" fmla="*/ 11 w 80"/>
                <a:gd name="T71" fmla="*/ 33 h 83"/>
                <a:gd name="T72" fmla="*/ 0 w 80"/>
                <a:gd name="T73" fmla="*/ 33 h 83"/>
                <a:gd name="T74" fmla="*/ 1 w 80"/>
                <a:gd name="T75" fmla="*/ 57 h 83"/>
                <a:gd name="T76" fmla="*/ 13 w 80"/>
                <a:gd name="T77" fmla="*/ 75 h 83"/>
                <a:gd name="T78" fmla="*/ 35 w 80"/>
                <a:gd name="T79" fmla="*/ 75 h 83"/>
                <a:gd name="T80" fmla="*/ 30 w 80"/>
                <a:gd name="T81" fmla="*/ 60 h 83"/>
                <a:gd name="T82" fmla="*/ 13 w 80"/>
                <a:gd name="T83" fmla="*/ 60 h 83"/>
                <a:gd name="T84" fmla="*/ 13 w 80"/>
                <a:gd name="T85" fmla="*/ 6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83">
                  <a:moveTo>
                    <a:pt x="63" y="20"/>
                  </a:moveTo>
                  <a:cubicBezTo>
                    <a:pt x="63" y="21"/>
                    <a:pt x="63" y="21"/>
                    <a:pt x="63" y="21"/>
                  </a:cubicBezTo>
                  <a:cubicBezTo>
                    <a:pt x="60" y="28"/>
                    <a:pt x="60" y="28"/>
                    <a:pt x="60" y="28"/>
                  </a:cubicBezTo>
                  <a:cubicBezTo>
                    <a:pt x="51" y="29"/>
                    <a:pt x="51" y="29"/>
                    <a:pt x="51" y="29"/>
                  </a:cubicBezTo>
                  <a:cubicBezTo>
                    <a:pt x="50" y="29"/>
                    <a:pt x="50" y="29"/>
                    <a:pt x="50" y="29"/>
                  </a:cubicBezTo>
                  <a:cubicBezTo>
                    <a:pt x="50" y="29"/>
                    <a:pt x="50" y="29"/>
                    <a:pt x="50" y="29"/>
                  </a:cubicBezTo>
                  <a:cubicBezTo>
                    <a:pt x="41" y="30"/>
                    <a:pt x="41" y="30"/>
                    <a:pt x="41" y="30"/>
                  </a:cubicBezTo>
                  <a:cubicBezTo>
                    <a:pt x="48" y="25"/>
                    <a:pt x="48" y="25"/>
                    <a:pt x="48" y="25"/>
                  </a:cubicBezTo>
                  <a:cubicBezTo>
                    <a:pt x="45" y="20"/>
                    <a:pt x="43" y="16"/>
                    <a:pt x="41" y="12"/>
                  </a:cubicBezTo>
                  <a:cubicBezTo>
                    <a:pt x="40" y="11"/>
                    <a:pt x="40" y="10"/>
                    <a:pt x="39" y="10"/>
                  </a:cubicBezTo>
                  <a:cubicBezTo>
                    <a:pt x="40" y="9"/>
                    <a:pt x="41" y="8"/>
                    <a:pt x="42" y="7"/>
                  </a:cubicBezTo>
                  <a:cubicBezTo>
                    <a:pt x="44" y="4"/>
                    <a:pt x="47" y="1"/>
                    <a:pt x="50" y="1"/>
                  </a:cubicBezTo>
                  <a:cubicBezTo>
                    <a:pt x="51" y="1"/>
                    <a:pt x="53" y="3"/>
                    <a:pt x="55" y="5"/>
                  </a:cubicBezTo>
                  <a:cubicBezTo>
                    <a:pt x="61" y="16"/>
                    <a:pt x="61" y="16"/>
                    <a:pt x="61" y="16"/>
                  </a:cubicBezTo>
                  <a:cubicBezTo>
                    <a:pt x="68" y="11"/>
                    <a:pt x="68" y="11"/>
                    <a:pt x="68" y="11"/>
                  </a:cubicBezTo>
                  <a:lnTo>
                    <a:pt x="63" y="20"/>
                  </a:lnTo>
                  <a:close/>
                  <a:moveTo>
                    <a:pt x="40" y="5"/>
                  </a:moveTo>
                  <a:cubicBezTo>
                    <a:pt x="42" y="3"/>
                    <a:pt x="44" y="1"/>
                    <a:pt x="47" y="0"/>
                  </a:cubicBezTo>
                  <a:cubicBezTo>
                    <a:pt x="27" y="0"/>
                    <a:pt x="27" y="0"/>
                    <a:pt x="27" y="0"/>
                  </a:cubicBezTo>
                  <a:cubicBezTo>
                    <a:pt x="27" y="1"/>
                    <a:pt x="26" y="1"/>
                    <a:pt x="26" y="1"/>
                  </a:cubicBezTo>
                  <a:cubicBezTo>
                    <a:pt x="26" y="2"/>
                    <a:pt x="26" y="2"/>
                    <a:pt x="26" y="2"/>
                  </a:cubicBezTo>
                  <a:cubicBezTo>
                    <a:pt x="15" y="21"/>
                    <a:pt x="15" y="21"/>
                    <a:pt x="15" y="21"/>
                  </a:cubicBezTo>
                  <a:cubicBezTo>
                    <a:pt x="27" y="28"/>
                    <a:pt x="27" y="28"/>
                    <a:pt x="27" y="28"/>
                  </a:cubicBezTo>
                  <a:cubicBezTo>
                    <a:pt x="28" y="27"/>
                    <a:pt x="29" y="25"/>
                    <a:pt x="30" y="23"/>
                  </a:cubicBezTo>
                  <a:cubicBezTo>
                    <a:pt x="37" y="12"/>
                    <a:pt x="37" y="12"/>
                    <a:pt x="37" y="12"/>
                  </a:cubicBezTo>
                  <a:cubicBezTo>
                    <a:pt x="37" y="11"/>
                    <a:pt x="37" y="10"/>
                    <a:pt x="38" y="9"/>
                  </a:cubicBezTo>
                  <a:cubicBezTo>
                    <a:pt x="38" y="9"/>
                    <a:pt x="38" y="9"/>
                    <a:pt x="38" y="9"/>
                  </a:cubicBezTo>
                  <a:cubicBezTo>
                    <a:pt x="38" y="9"/>
                    <a:pt x="38" y="9"/>
                    <a:pt x="38" y="9"/>
                  </a:cubicBezTo>
                  <a:cubicBezTo>
                    <a:pt x="39" y="8"/>
                    <a:pt x="40" y="7"/>
                    <a:pt x="40" y="5"/>
                  </a:cubicBezTo>
                  <a:close/>
                  <a:moveTo>
                    <a:pt x="51" y="83"/>
                  </a:moveTo>
                  <a:cubicBezTo>
                    <a:pt x="50" y="74"/>
                    <a:pt x="50" y="74"/>
                    <a:pt x="50" y="74"/>
                  </a:cubicBezTo>
                  <a:cubicBezTo>
                    <a:pt x="62" y="74"/>
                    <a:pt x="62" y="74"/>
                    <a:pt x="62" y="74"/>
                  </a:cubicBezTo>
                  <a:cubicBezTo>
                    <a:pt x="65" y="74"/>
                    <a:pt x="67" y="73"/>
                    <a:pt x="68" y="72"/>
                  </a:cubicBezTo>
                  <a:cubicBezTo>
                    <a:pt x="70" y="69"/>
                    <a:pt x="69" y="65"/>
                    <a:pt x="68" y="62"/>
                  </a:cubicBezTo>
                  <a:cubicBezTo>
                    <a:pt x="67" y="61"/>
                    <a:pt x="67" y="60"/>
                    <a:pt x="66" y="59"/>
                  </a:cubicBezTo>
                  <a:cubicBezTo>
                    <a:pt x="65" y="58"/>
                    <a:pt x="64" y="58"/>
                    <a:pt x="63" y="58"/>
                  </a:cubicBezTo>
                  <a:cubicBezTo>
                    <a:pt x="59" y="58"/>
                    <a:pt x="54" y="58"/>
                    <a:pt x="49" y="58"/>
                  </a:cubicBezTo>
                  <a:cubicBezTo>
                    <a:pt x="48" y="49"/>
                    <a:pt x="48" y="49"/>
                    <a:pt x="48" y="49"/>
                  </a:cubicBezTo>
                  <a:cubicBezTo>
                    <a:pt x="44" y="58"/>
                    <a:pt x="44" y="58"/>
                    <a:pt x="44" y="58"/>
                  </a:cubicBezTo>
                  <a:cubicBezTo>
                    <a:pt x="44" y="58"/>
                    <a:pt x="44" y="58"/>
                    <a:pt x="44" y="58"/>
                  </a:cubicBezTo>
                  <a:cubicBezTo>
                    <a:pt x="44" y="59"/>
                    <a:pt x="44" y="59"/>
                    <a:pt x="44" y="59"/>
                  </a:cubicBezTo>
                  <a:cubicBezTo>
                    <a:pt x="40" y="67"/>
                    <a:pt x="40" y="67"/>
                    <a:pt x="40" y="67"/>
                  </a:cubicBezTo>
                  <a:cubicBezTo>
                    <a:pt x="45" y="73"/>
                    <a:pt x="45" y="73"/>
                    <a:pt x="45" y="73"/>
                  </a:cubicBezTo>
                  <a:cubicBezTo>
                    <a:pt x="45" y="74"/>
                    <a:pt x="45" y="74"/>
                    <a:pt x="45" y="74"/>
                  </a:cubicBezTo>
                  <a:lnTo>
                    <a:pt x="51" y="83"/>
                  </a:lnTo>
                  <a:close/>
                  <a:moveTo>
                    <a:pt x="69" y="62"/>
                  </a:moveTo>
                  <a:cubicBezTo>
                    <a:pt x="70" y="64"/>
                    <a:pt x="71" y="67"/>
                    <a:pt x="70" y="70"/>
                  </a:cubicBezTo>
                  <a:cubicBezTo>
                    <a:pt x="80" y="53"/>
                    <a:pt x="80" y="53"/>
                    <a:pt x="80" y="53"/>
                  </a:cubicBezTo>
                  <a:cubicBezTo>
                    <a:pt x="80" y="52"/>
                    <a:pt x="80" y="51"/>
                    <a:pt x="80" y="51"/>
                  </a:cubicBezTo>
                  <a:cubicBezTo>
                    <a:pt x="80" y="51"/>
                    <a:pt x="80" y="51"/>
                    <a:pt x="80" y="51"/>
                  </a:cubicBezTo>
                  <a:cubicBezTo>
                    <a:pt x="69" y="32"/>
                    <a:pt x="69" y="32"/>
                    <a:pt x="69" y="32"/>
                  </a:cubicBezTo>
                  <a:cubicBezTo>
                    <a:pt x="56" y="39"/>
                    <a:pt x="56" y="39"/>
                    <a:pt x="56" y="39"/>
                  </a:cubicBezTo>
                  <a:cubicBezTo>
                    <a:pt x="57" y="40"/>
                    <a:pt x="58" y="42"/>
                    <a:pt x="59" y="43"/>
                  </a:cubicBezTo>
                  <a:cubicBezTo>
                    <a:pt x="66" y="55"/>
                    <a:pt x="66" y="55"/>
                    <a:pt x="66" y="55"/>
                  </a:cubicBezTo>
                  <a:cubicBezTo>
                    <a:pt x="66" y="56"/>
                    <a:pt x="67" y="56"/>
                    <a:pt x="67" y="58"/>
                  </a:cubicBezTo>
                  <a:cubicBezTo>
                    <a:pt x="67" y="58"/>
                    <a:pt x="67" y="58"/>
                    <a:pt x="67" y="58"/>
                  </a:cubicBezTo>
                  <a:cubicBezTo>
                    <a:pt x="68" y="58"/>
                    <a:pt x="68" y="58"/>
                    <a:pt x="68" y="58"/>
                  </a:cubicBezTo>
                  <a:cubicBezTo>
                    <a:pt x="68" y="59"/>
                    <a:pt x="69" y="60"/>
                    <a:pt x="69" y="62"/>
                  </a:cubicBezTo>
                  <a:close/>
                  <a:moveTo>
                    <a:pt x="0" y="33"/>
                  </a:moveTo>
                  <a:cubicBezTo>
                    <a:pt x="8" y="37"/>
                    <a:pt x="8" y="37"/>
                    <a:pt x="8" y="37"/>
                  </a:cubicBezTo>
                  <a:cubicBezTo>
                    <a:pt x="2" y="48"/>
                    <a:pt x="2" y="48"/>
                    <a:pt x="2" y="48"/>
                  </a:cubicBezTo>
                  <a:cubicBezTo>
                    <a:pt x="0" y="50"/>
                    <a:pt x="0" y="52"/>
                    <a:pt x="1" y="54"/>
                  </a:cubicBezTo>
                  <a:cubicBezTo>
                    <a:pt x="2" y="57"/>
                    <a:pt x="6" y="58"/>
                    <a:pt x="9" y="59"/>
                  </a:cubicBezTo>
                  <a:cubicBezTo>
                    <a:pt x="11" y="59"/>
                    <a:pt x="12" y="59"/>
                    <a:pt x="13" y="59"/>
                  </a:cubicBezTo>
                  <a:cubicBezTo>
                    <a:pt x="14" y="58"/>
                    <a:pt x="14" y="57"/>
                    <a:pt x="15" y="56"/>
                  </a:cubicBezTo>
                  <a:cubicBezTo>
                    <a:pt x="17" y="53"/>
                    <a:pt x="20" y="49"/>
                    <a:pt x="22" y="44"/>
                  </a:cubicBezTo>
                  <a:cubicBezTo>
                    <a:pt x="30" y="48"/>
                    <a:pt x="30" y="48"/>
                    <a:pt x="30" y="48"/>
                  </a:cubicBezTo>
                  <a:cubicBezTo>
                    <a:pt x="25" y="40"/>
                    <a:pt x="25" y="40"/>
                    <a:pt x="25" y="40"/>
                  </a:cubicBezTo>
                  <a:cubicBezTo>
                    <a:pt x="24" y="40"/>
                    <a:pt x="24" y="40"/>
                    <a:pt x="24" y="40"/>
                  </a:cubicBezTo>
                  <a:cubicBezTo>
                    <a:pt x="24" y="39"/>
                    <a:pt x="24" y="39"/>
                    <a:pt x="24" y="39"/>
                  </a:cubicBezTo>
                  <a:cubicBezTo>
                    <a:pt x="19" y="32"/>
                    <a:pt x="19" y="32"/>
                    <a:pt x="19" y="32"/>
                  </a:cubicBezTo>
                  <a:cubicBezTo>
                    <a:pt x="11" y="33"/>
                    <a:pt x="11" y="33"/>
                    <a:pt x="11" y="33"/>
                  </a:cubicBezTo>
                  <a:cubicBezTo>
                    <a:pt x="10" y="33"/>
                    <a:pt x="10" y="33"/>
                    <a:pt x="10" y="33"/>
                  </a:cubicBezTo>
                  <a:lnTo>
                    <a:pt x="0" y="33"/>
                  </a:lnTo>
                  <a:close/>
                  <a:moveTo>
                    <a:pt x="9" y="60"/>
                  </a:moveTo>
                  <a:cubicBezTo>
                    <a:pt x="6" y="60"/>
                    <a:pt x="3" y="59"/>
                    <a:pt x="1" y="57"/>
                  </a:cubicBezTo>
                  <a:cubicBezTo>
                    <a:pt x="11" y="74"/>
                    <a:pt x="11" y="74"/>
                    <a:pt x="11" y="74"/>
                  </a:cubicBezTo>
                  <a:cubicBezTo>
                    <a:pt x="12" y="74"/>
                    <a:pt x="13" y="75"/>
                    <a:pt x="13" y="75"/>
                  </a:cubicBezTo>
                  <a:cubicBezTo>
                    <a:pt x="13" y="75"/>
                    <a:pt x="13" y="75"/>
                    <a:pt x="13" y="75"/>
                  </a:cubicBezTo>
                  <a:cubicBezTo>
                    <a:pt x="35" y="75"/>
                    <a:pt x="35" y="75"/>
                    <a:pt x="35" y="75"/>
                  </a:cubicBezTo>
                  <a:cubicBezTo>
                    <a:pt x="35" y="60"/>
                    <a:pt x="35" y="60"/>
                    <a:pt x="35" y="60"/>
                  </a:cubicBezTo>
                  <a:cubicBezTo>
                    <a:pt x="34" y="60"/>
                    <a:pt x="32" y="60"/>
                    <a:pt x="30" y="60"/>
                  </a:cubicBezTo>
                  <a:cubicBezTo>
                    <a:pt x="16" y="60"/>
                    <a:pt x="16" y="60"/>
                    <a:pt x="16" y="60"/>
                  </a:cubicBezTo>
                  <a:cubicBezTo>
                    <a:pt x="16" y="60"/>
                    <a:pt x="15" y="60"/>
                    <a:pt x="13" y="60"/>
                  </a:cubicBezTo>
                  <a:cubicBezTo>
                    <a:pt x="13" y="60"/>
                    <a:pt x="13" y="60"/>
                    <a:pt x="13" y="60"/>
                  </a:cubicBezTo>
                  <a:cubicBezTo>
                    <a:pt x="13" y="60"/>
                    <a:pt x="13" y="60"/>
                    <a:pt x="13" y="60"/>
                  </a:cubicBezTo>
                  <a:cubicBezTo>
                    <a:pt x="12" y="60"/>
                    <a:pt x="11" y="60"/>
                    <a:pt x="9" y="6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34" name="TextBox 682"/>
            <p:cNvSpPr txBox="1"/>
            <p:nvPr/>
          </p:nvSpPr>
          <p:spPr>
            <a:xfrm>
              <a:off x="811657" y="3803470"/>
              <a:ext cx="801687" cy="461479"/>
            </a:xfrm>
            <a:prstGeom prst="rect">
              <a:avLst/>
            </a:prstGeom>
            <a:noFill/>
          </p:spPr>
          <p:txBody>
            <a:bodyPr wrap="none">
              <a:spAutoFit/>
            </a:bodyPr>
            <a:lstStyle>
              <a:defPPr>
                <a:defRPr lang="zh-CN"/>
              </a:defPPr>
              <a:lvl1pPr>
                <a:defRPr>
                  <a:solidFill>
                    <a:schemeClr val="bg1"/>
                  </a:solidFill>
                  <a:latin typeface="方正中等线简体" panose="02010601030101010101" pitchFamily="65" charset="-122"/>
                  <a:ea typeface="方正中等线简体" panose="02010601030101010101" pitchFamily="65" charset="-122"/>
                </a:defRPr>
              </a:lvl1pPr>
            </a:lstStyle>
            <a:p>
              <a:pPr eaLnBrk="1" fontAlgn="auto" hangingPunct="1">
                <a:spcBef>
                  <a:spcPts val="0"/>
                </a:spcBef>
                <a:spcAft>
                  <a:spcPts val="0"/>
                </a:spcAft>
                <a:defRPr/>
              </a:pPr>
              <a:r>
                <a:rPr lang="en-US" altLang="zh-CN" sz="2400" b="1" dirty="0">
                  <a:solidFill>
                    <a:schemeClr val="bg1">
                      <a:lumMod val="50000"/>
                    </a:schemeClr>
                  </a:solidFill>
                </a:rPr>
                <a:t>42%</a:t>
              </a:r>
              <a:endParaRPr lang="zh-CN" altLang="en-US" sz="2400" b="1" dirty="0">
                <a:solidFill>
                  <a:schemeClr val="bg1">
                    <a:lumMod val="50000"/>
                  </a:schemeClr>
                </a:solidFill>
              </a:endParaRPr>
            </a:p>
          </p:txBody>
        </p:sp>
        <p:sp>
          <p:nvSpPr>
            <p:cNvPr id="246" name="Freeform 293"/>
            <p:cNvSpPr/>
            <p:nvPr/>
          </p:nvSpPr>
          <p:spPr bwMode="auto">
            <a:xfrm>
              <a:off x="811657" y="2997865"/>
              <a:ext cx="1549400" cy="643850"/>
            </a:xfrm>
            <a:custGeom>
              <a:avLst/>
              <a:gdLst>
                <a:gd name="T0" fmla="*/ 413 w 413"/>
                <a:gd name="T1" fmla="*/ 161 h 172"/>
                <a:gd name="T2" fmla="*/ 402 w 413"/>
                <a:gd name="T3" fmla="*/ 172 h 172"/>
                <a:gd name="T4" fmla="*/ 11 w 413"/>
                <a:gd name="T5" fmla="*/ 172 h 172"/>
                <a:gd name="T6" fmla="*/ 0 w 413"/>
                <a:gd name="T7" fmla="*/ 161 h 172"/>
                <a:gd name="T8" fmla="*/ 0 w 413"/>
                <a:gd name="T9" fmla="*/ 10 h 172"/>
                <a:gd name="T10" fmla="*/ 11 w 413"/>
                <a:gd name="T11" fmla="*/ 0 h 172"/>
                <a:gd name="T12" fmla="*/ 402 w 413"/>
                <a:gd name="T13" fmla="*/ 0 h 172"/>
                <a:gd name="T14" fmla="*/ 413 w 413"/>
                <a:gd name="T15" fmla="*/ 10 h 172"/>
                <a:gd name="T16" fmla="*/ 413 w 413"/>
                <a:gd name="T17" fmla="*/ 16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3" h="172">
                  <a:moveTo>
                    <a:pt x="413" y="161"/>
                  </a:moveTo>
                  <a:cubicBezTo>
                    <a:pt x="413" y="167"/>
                    <a:pt x="408" y="172"/>
                    <a:pt x="402" y="172"/>
                  </a:cubicBezTo>
                  <a:cubicBezTo>
                    <a:pt x="11" y="172"/>
                    <a:pt x="11" y="172"/>
                    <a:pt x="11" y="172"/>
                  </a:cubicBezTo>
                  <a:cubicBezTo>
                    <a:pt x="5" y="172"/>
                    <a:pt x="0" y="167"/>
                    <a:pt x="0" y="161"/>
                  </a:cubicBezTo>
                  <a:cubicBezTo>
                    <a:pt x="0" y="10"/>
                    <a:pt x="0" y="10"/>
                    <a:pt x="0" y="10"/>
                  </a:cubicBezTo>
                  <a:cubicBezTo>
                    <a:pt x="0" y="4"/>
                    <a:pt x="5" y="0"/>
                    <a:pt x="11" y="0"/>
                  </a:cubicBezTo>
                  <a:cubicBezTo>
                    <a:pt x="402" y="0"/>
                    <a:pt x="402" y="0"/>
                    <a:pt x="402" y="0"/>
                  </a:cubicBezTo>
                  <a:cubicBezTo>
                    <a:pt x="408" y="0"/>
                    <a:pt x="413" y="4"/>
                    <a:pt x="413" y="10"/>
                  </a:cubicBezTo>
                  <a:lnTo>
                    <a:pt x="413" y="161"/>
                  </a:lnTo>
                  <a:close/>
                </a:path>
              </a:pathLst>
            </a:custGeom>
            <a:solidFill>
              <a:schemeClr val="bg1">
                <a:lumMod val="85000"/>
              </a:schemeClr>
            </a:solidFill>
            <a:ln w="10" cap="flat">
              <a:noFill/>
              <a:prstDash val="solid"/>
              <a:miter lim="800000"/>
            </a:ln>
          </p:spPr>
          <p:txBody>
            <a:bodyPr/>
            <a:lstStyle/>
            <a:p>
              <a:pPr eaLnBrk="1" fontAlgn="auto" hangingPunct="1">
                <a:spcBef>
                  <a:spcPts val="0"/>
                </a:spcBef>
                <a:spcAft>
                  <a:spcPts val="0"/>
                </a:spcAft>
                <a:defRPr/>
              </a:pPr>
              <a:endParaRPr lang="zh-CN" altLang="en-US">
                <a:latin typeface="+mn-lt"/>
                <a:ea typeface="+mn-ea"/>
              </a:endParaRPr>
            </a:p>
          </p:txBody>
        </p:sp>
        <p:sp>
          <p:nvSpPr>
            <p:cNvPr id="247" name="Rectangle 506"/>
            <p:cNvSpPr>
              <a:spLocks noChangeArrowheads="1"/>
            </p:cNvSpPr>
            <p:nvPr/>
          </p:nvSpPr>
          <p:spPr bwMode="auto">
            <a:xfrm>
              <a:off x="913257" y="3148520"/>
              <a:ext cx="74612" cy="369499"/>
            </a:xfrm>
            <a:prstGeom prst="rect">
              <a:avLst/>
            </a:prstGeom>
            <a:solidFill>
              <a:schemeClr val="bg1">
                <a:lumMod val="50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52" name="矩形 1"/>
            <p:cNvSpPr>
              <a:spLocks noChangeArrowheads="1"/>
            </p:cNvSpPr>
            <p:nvPr/>
          </p:nvSpPr>
          <p:spPr bwMode="auto">
            <a:xfrm>
              <a:off x="1067244" y="3097773"/>
              <a:ext cx="1293813" cy="46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锐普，中国专业</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设计领跑者</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6633" name="组合 11"/>
          <p:cNvGrpSpPr/>
          <p:nvPr/>
        </p:nvGrpSpPr>
        <p:grpSpPr bwMode="auto">
          <a:xfrm>
            <a:off x="6696075" y="1203325"/>
            <a:ext cx="1636713" cy="1181100"/>
            <a:chOff x="6696520" y="1203990"/>
            <a:chExt cx="1635823" cy="1180157"/>
          </a:xfrm>
        </p:grpSpPr>
        <p:sp>
          <p:nvSpPr>
            <p:cNvPr id="199" name="Freeform 92"/>
            <p:cNvSpPr/>
            <p:nvPr/>
          </p:nvSpPr>
          <p:spPr bwMode="auto">
            <a:xfrm>
              <a:off x="6696520" y="1203990"/>
              <a:ext cx="1550145" cy="645597"/>
            </a:xfrm>
            <a:custGeom>
              <a:avLst/>
              <a:gdLst>
                <a:gd name="T0" fmla="*/ 413 w 413"/>
                <a:gd name="T1" fmla="*/ 162 h 172"/>
                <a:gd name="T2" fmla="*/ 402 w 413"/>
                <a:gd name="T3" fmla="*/ 172 h 172"/>
                <a:gd name="T4" fmla="*/ 11 w 413"/>
                <a:gd name="T5" fmla="*/ 172 h 172"/>
                <a:gd name="T6" fmla="*/ 0 w 413"/>
                <a:gd name="T7" fmla="*/ 162 h 172"/>
                <a:gd name="T8" fmla="*/ 0 w 413"/>
                <a:gd name="T9" fmla="*/ 11 h 172"/>
                <a:gd name="T10" fmla="*/ 11 w 413"/>
                <a:gd name="T11" fmla="*/ 0 h 172"/>
                <a:gd name="T12" fmla="*/ 402 w 413"/>
                <a:gd name="T13" fmla="*/ 0 h 172"/>
                <a:gd name="T14" fmla="*/ 413 w 413"/>
                <a:gd name="T15" fmla="*/ 11 h 172"/>
                <a:gd name="T16" fmla="*/ 413 w 413"/>
                <a:gd name="T17" fmla="*/ 16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3" h="172">
                  <a:moveTo>
                    <a:pt x="413" y="162"/>
                  </a:moveTo>
                  <a:cubicBezTo>
                    <a:pt x="413" y="168"/>
                    <a:pt x="408" y="172"/>
                    <a:pt x="402" y="172"/>
                  </a:cubicBezTo>
                  <a:cubicBezTo>
                    <a:pt x="11" y="172"/>
                    <a:pt x="11" y="172"/>
                    <a:pt x="11" y="172"/>
                  </a:cubicBezTo>
                  <a:cubicBezTo>
                    <a:pt x="5" y="172"/>
                    <a:pt x="0" y="168"/>
                    <a:pt x="0" y="162"/>
                  </a:cubicBezTo>
                  <a:cubicBezTo>
                    <a:pt x="0" y="11"/>
                    <a:pt x="0" y="11"/>
                    <a:pt x="0" y="11"/>
                  </a:cubicBezTo>
                  <a:cubicBezTo>
                    <a:pt x="0" y="5"/>
                    <a:pt x="5" y="0"/>
                    <a:pt x="11" y="0"/>
                  </a:cubicBezTo>
                  <a:cubicBezTo>
                    <a:pt x="402" y="0"/>
                    <a:pt x="402" y="0"/>
                    <a:pt x="402" y="0"/>
                  </a:cubicBezTo>
                  <a:cubicBezTo>
                    <a:pt x="408" y="0"/>
                    <a:pt x="413" y="5"/>
                    <a:pt x="413" y="11"/>
                  </a:cubicBezTo>
                  <a:lnTo>
                    <a:pt x="413" y="162"/>
                  </a:lnTo>
                  <a:close/>
                </a:path>
              </a:pathLst>
            </a:custGeom>
            <a:solidFill>
              <a:schemeClr val="bg1">
                <a:lumMod val="85000"/>
              </a:schemeClr>
            </a:solidFill>
            <a:ln w="10" cap="flat">
              <a:noFill/>
              <a:prstDash val="solid"/>
              <a:miter lim="800000"/>
            </a:ln>
          </p:spPr>
          <p:txBody>
            <a:bodyPr/>
            <a:lstStyle/>
            <a:p>
              <a:pPr eaLnBrk="1" fontAlgn="auto" hangingPunct="1">
                <a:spcBef>
                  <a:spcPts val="0"/>
                </a:spcBef>
                <a:spcAft>
                  <a:spcPts val="0"/>
                </a:spcAft>
                <a:defRPr/>
              </a:pPr>
              <a:endParaRPr lang="zh-CN" altLang="en-US">
                <a:latin typeface="+mn-lt"/>
                <a:ea typeface="+mn-ea"/>
              </a:endParaRPr>
            </a:p>
          </p:txBody>
        </p:sp>
        <p:sp>
          <p:nvSpPr>
            <p:cNvPr id="205" name="Rectangle 509"/>
            <p:cNvSpPr>
              <a:spLocks noChangeArrowheads="1"/>
            </p:cNvSpPr>
            <p:nvPr/>
          </p:nvSpPr>
          <p:spPr bwMode="auto">
            <a:xfrm>
              <a:off x="8102280" y="1354683"/>
              <a:ext cx="79332" cy="366419"/>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06" name="Freeform 510"/>
            <p:cNvSpPr/>
            <p:nvPr/>
          </p:nvSpPr>
          <p:spPr bwMode="auto">
            <a:xfrm>
              <a:off x="6982115" y="2020900"/>
              <a:ext cx="93612" cy="196693"/>
            </a:xfrm>
            <a:custGeom>
              <a:avLst/>
              <a:gdLst>
                <a:gd name="T0" fmla="*/ 19 w 25"/>
                <a:gd name="T1" fmla="*/ 0 h 52"/>
                <a:gd name="T2" fmla="*/ 7 w 25"/>
                <a:gd name="T3" fmla="*/ 0 h 52"/>
                <a:gd name="T4" fmla="*/ 0 w 25"/>
                <a:gd name="T5" fmla="*/ 5 h 52"/>
                <a:gd name="T6" fmla="*/ 0 w 25"/>
                <a:gd name="T7" fmla="*/ 6 h 52"/>
                <a:gd name="T8" fmla="*/ 0 w 25"/>
                <a:gd name="T9" fmla="*/ 6 h 52"/>
                <a:gd name="T10" fmla="*/ 0 w 25"/>
                <a:gd name="T11" fmla="*/ 24 h 52"/>
                <a:gd name="T12" fmla="*/ 2 w 25"/>
                <a:gd name="T13" fmla="*/ 26 h 52"/>
                <a:gd name="T14" fmla="*/ 4 w 25"/>
                <a:gd name="T15" fmla="*/ 24 h 52"/>
                <a:gd name="T16" fmla="*/ 4 w 25"/>
                <a:gd name="T17" fmla="*/ 9 h 52"/>
                <a:gd name="T18" fmla="*/ 6 w 25"/>
                <a:gd name="T19" fmla="*/ 9 h 52"/>
                <a:gd name="T20" fmla="*/ 6 w 25"/>
                <a:gd name="T21" fmla="*/ 23 h 52"/>
                <a:gd name="T22" fmla="*/ 6 w 25"/>
                <a:gd name="T23" fmla="*/ 24 h 52"/>
                <a:gd name="T24" fmla="*/ 6 w 25"/>
                <a:gd name="T25" fmla="*/ 49 h 52"/>
                <a:gd name="T26" fmla="*/ 9 w 25"/>
                <a:gd name="T27" fmla="*/ 52 h 52"/>
                <a:gd name="T28" fmla="*/ 12 w 25"/>
                <a:gd name="T29" fmla="*/ 49 h 52"/>
                <a:gd name="T30" fmla="*/ 12 w 25"/>
                <a:gd name="T31" fmla="*/ 27 h 52"/>
                <a:gd name="T32" fmla="*/ 13 w 25"/>
                <a:gd name="T33" fmla="*/ 27 h 52"/>
                <a:gd name="T34" fmla="*/ 13 w 25"/>
                <a:gd name="T35" fmla="*/ 49 h 52"/>
                <a:gd name="T36" fmla="*/ 16 w 25"/>
                <a:gd name="T37" fmla="*/ 52 h 52"/>
                <a:gd name="T38" fmla="*/ 19 w 25"/>
                <a:gd name="T39" fmla="*/ 49 h 52"/>
                <a:gd name="T40" fmla="*/ 19 w 25"/>
                <a:gd name="T41" fmla="*/ 23 h 52"/>
                <a:gd name="T42" fmla="*/ 19 w 25"/>
                <a:gd name="T43" fmla="*/ 23 h 52"/>
                <a:gd name="T44" fmla="*/ 19 w 25"/>
                <a:gd name="T45" fmla="*/ 9 h 52"/>
                <a:gd name="T46" fmla="*/ 21 w 25"/>
                <a:gd name="T47" fmla="*/ 9 h 52"/>
                <a:gd name="T48" fmla="*/ 21 w 25"/>
                <a:gd name="T49" fmla="*/ 24 h 52"/>
                <a:gd name="T50" fmla="*/ 23 w 25"/>
                <a:gd name="T51" fmla="*/ 26 h 52"/>
                <a:gd name="T52" fmla="*/ 25 w 25"/>
                <a:gd name="T53" fmla="*/ 24 h 52"/>
                <a:gd name="T54" fmla="*/ 25 w 25"/>
                <a:gd name="T55" fmla="*/ 6 h 52"/>
                <a:gd name="T56" fmla="*/ 25 w 25"/>
                <a:gd name="T57" fmla="*/ 6 h 52"/>
                <a:gd name="T58" fmla="*/ 25 w 25"/>
                <a:gd name="T59" fmla="*/ 5 h 52"/>
                <a:gd name="T60" fmla="*/ 19 w 25"/>
                <a:gd name="T6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 h="52">
                  <a:moveTo>
                    <a:pt x="19" y="0"/>
                  </a:moveTo>
                  <a:cubicBezTo>
                    <a:pt x="7" y="0"/>
                    <a:pt x="7" y="0"/>
                    <a:pt x="7" y="0"/>
                  </a:cubicBezTo>
                  <a:cubicBezTo>
                    <a:pt x="2" y="1"/>
                    <a:pt x="0" y="4"/>
                    <a:pt x="0" y="5"/>
                  </a:cubicBezTo>
                  <a:cubicBezTo>
                    <a:pt x="0" y="6"/>
                    <a:pt x="0" y="6"/>
                    <a:pt x="0" y="6"/>
                  </a:cubicBezTo>
                  <a:cubicBezTo>
                    <a:pt x="0" y="6"/>
                    <a:pt x="0" y="6"/>
                    <a:pt x="0" y="6"/>
                  </a:cubicBezTo>
                  <a:cubicBezTo>
                    <a:pt x="0" y="24"/>
                    <a:pt x="0" y="24"/>
                    <a:pt x="0" y="24"/>
                  </a:cubicBezTo>
                  <a:cubicBezTo>
                    <a:pt x="0" y="25"/>
                    <a:pt x="1" y="26"/>
                    <a:pt x="2" y="26"/>
                  </a:cubicBezTo>
                  <a:cubicBezTo>
                    <a:pt x="4" y="26"/>
                    <a:pt x="4" y="25"/>
                    <a:pt x="4" y="24"/>
                  </a:cubicBezTo>
                  <a:cubicBezTo>
                    <a:pt x="4" y="9"/>
                    <a:pt x="4" y="9"/>
                    <a:pt x="4" y="9"/>
                  </a:cubicBezTo>
                  <a:cubicBezTo>
                    <a:pt x="6" y="9"/>
                    <a:pt x="6" y="9"/>
                    <a:pt x="6" y="9"/>
                  </a:cubicBezTo>
                  <a:cubicBezTo>
                    <a:pt x="6" y="23"/>
                    <a:pt x="6" y="23"/>
                    <a:pt x="6" y="23"/>
                  </a:cubicBezTo>
                  <a:cubicBezTo>
                    <a:pt x="6" y="23"/>
                    <a:pt x="6" y="23"/>
                    <a:pt x="6" y="24"/>
                  </a:cubicBezTo>
                  <a:cubicBezTo>
                    <a:pt x="6" y="49"/>
                    <a:pt x="6" y="49"/>
                    <a:pt x="6" y="49"/>
                  </a:cubicBezTo>
                  <a:cubicBezTo>
                    <a:pt x="6" y="51"/>
                    <a:pt x="8" y="52"/>
                    <a:pt x="9" y="52"/>
                  </a:cubicBezTo>
                  <a:cubicBezTo>
                    <a:pt x="11" y="52"/>
                    <a:pt x="12" y="51"/>
                    <a:pt x="12" y="49"/>
                  </a:cubicBezTo>
                  <a:cubicBezTo>
                    <a:pt x="12" y="27"/>
                    <a:pt x="12" y="27"/>
                    <a:pt x="12" y="27"/>
                  </a:cubicBezTo>
                  <a:cubicBezTo>
                    <a:pt x="13" y="27"/>
                    <a:pt x="13" y="27"/>
                    <a:pt x="13" y="27"/>
                  </a:cubicBezTo>
                  <a:cubicBezTo>
                    <a:pt x="13" y="49"/>
                    <a:pt x="13" y="49"/>
                    <a:pt x="13" y="49"/>
                  </a:cubicBezTo>
                  <a:cubicBezTo>
                    <a:pt x="13" y="51"/>
                    <a:pt x="15" y="52"/>
                    <a:pt x="16" y="52"/>
                  </a:cubicBezTo>
                  <a:cubicBezTo>
                    <a:pt x="18" y="52"/>
                    <a:pt x="19" y="51"/>
                    <a:pt x="19" y="49"/>
                  </a:cubicBezTo>
                  <a:cubicBezTo>
                    <a:pt x="19" y="23"/>
                    <a:pt x="19" y="23"/>
                    <a:pt x="19" y="23"/>
                  </a:cubicBezTo>
                  <a:cubicBezTo>
                    <a:pt x="19" y="23"/>
                    <a:pt x="19" y="23"/>
                    <a:pt x="19" y="23"/>
                  </a:cubicBezTo>
                  <a:cubicBezTo>
                    <a:pt x="19" y="9"/>
                    <a:pt x="19" y="9"/>
                    <a:pt x="19" y="9"/>
                  </a:cubicBezTo>
                  <a:cubicBezTo>
                    <a:pt x="21" y="9"/>
                    <a:pt x="21" y="9"/>
                    <a:pt x="21" y="9"/>
                  </a:cubicBezTo>
                  <a:cubicBezTo>
                    <a:pt x="21" y="24"/>
                    <a:pt x="21" y="24"/>
                    <a:pt x="21" y="24"/>
                  </a:cubicBezTo>
                  <a:cubicBezTo>
                    <a:pt x="21" y="25"/>
                    <a:pt x="21" y="26"/>
                    <a:pt x="23" y="26"/>
                  </a:cubicBezTo>
                  <a:cubicBezTo>
                    <a:pt x="24" y="26"/>
                    <a:pt x="25" y="25"/>
                    <a:pt x="25" y="24"/>
                  </a:cubicBezTo>
                  <a:cubicBezTo>
                    <a:pt x="25" y="6"/>
                    <a:pt x="25" y="6"/>
                    <a:pt x="25" y="6"/>
                  </a:cubicBezTo>
                  <a:cubicBezTo>
                    <a:pt x="25" y="6"/>
                    <a:pt x="25" y="6"/>
                    <a:pt x="25" y="6"/>
                  </a:cubicBezTo>
                  <a:cubicBezTo>
                    <a:pt x="25" y="5"/>
                    <a:pt x="25" y="5"/>
                    <a:pt x="25" y="5"/>
                  </a:cubicBezTo>
                  <a:cubicBezTo>
                    <a:pt x="25" y="4"/>
                    <a:pt x="23" y="0"/>
                    <a:pt x="19" y="0"/>
                  </a:cubicBez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07" name="Oval 511"/>
            <p:cNvSpPr>
              <a:spLocks noChangeArrowheads="1"/>
            </p:cNvSpPr>
            <p:nvPr/>
          </p:nvSpPr>
          <p:spPr bwMode="auto">
            <a:xfrm>
              <a:off x="7010674" y="1984416"/>
              <a:ext cx="38079" cy="33311"/>
            </a:xfrm>
            <a:prstGeom prst="ellipse">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08" name="Freeform 512"/>
            <p:cNvSpPr/>
            <p:nvPr/>
          </p:nvSpPr>
          <p:spPr bwMode="auto">
            <a:xfrm>
              <a:off x="7093179" y="2020900"/>
              <a:ext cx="90439" cy="196693"/>
            </a:xfrm>
            <a:custGeom>
              <a:avLst/>
              <a:gdLst>
                <a:gd name="T0" fmla="*/ 18 w 24"/>
                <a:gd name="T1" fmla="*/ 0 h 52"/>
                <a:gd name="T2" fmla="*/ 6 w 24"/>
                <a:gd name="T3" fmla="*/ 0 h 52"/>
                <a:gd name="T4" fmla="*/ 0 w 24"/>
                <a:gd name="T5" fmla="*/ 5 h 52"/>
                <a:gd name="T6" fmla="*/ 0 w 24"/>
                <a:gd name="T7" fmla="*/ 6 h 52"/>
                <a:gd name="T8" fmla="*/ 0 w 24"/>
                <a:gd name="T9" fmla="*/ 6 h 52"/>
                <a:gd name="T10" fmla="*/ 0 w 24"/>
                <a:gd name="T11" fmla="*/ 24 h 52"/>
                <a:gd name="T12" fmla="*/ 2 w 24"/>
                <a:gd name="T13" fmla="*/ 26 h 52"/>
                <a:gd name="T14" fmla="*/ 4 w 24"/>
                <a:gd name="T15" fmla="*/ 24 h 52"/>
                <a:gd name="T16" fmla="*/ 4 w 24"/>
                <a:gd name="T17" fmla="*/ 9 h 52"/>
                <a:gd name="T18" fmla="*/ 5 w 24"/>
                <a:gd name="T19" fmla="*/ 9 h 52"/>
                <a:gd name="T20" fmla="*/ 5 w 24"/>
                <a:gd name="T21" fmla="*/ 23 h 52"/>
                <a:gd name="T22" fmla="*/ 5 w 24"/>
                <a:gd name="T23" fmla="*/ 24 h 52"/>
                <a:gd name="T24" fmla="*/ 5 w 24"/>
                <a:gd name="T25" fmla="*/ 49 h 52"/>
                <a:gd name="T26" fmla="*/ 8 w 24"/>
                <a:gd name="T27" fmla="*/ 52 h 52"/>
                <a:gd name="T28" fmla="*/ 11 w 24"/>
                <a:gd name="T29" fmla="*/ 49 h 52"/>
                <a:gd name="T30" fmla="*/ 11 w 24"/>
                <a:gd name="T31" fmla="*/ 27 h 52"/>
                <a:gd name="T32" fmla="*/ 12 w 24"/>
                <a:gd name="T33" fmla="*/ 27 h 52"/>
                <a:gd name="T34" fmla="*/ 12 w 24"/>
                <a:gd name="T35" fmla="*/ 49 h 52"/>
                <a:gd name="T36" fmla="*/ 15 w 24"/>
                <a:gd name="T37" fmla="*/ 52 h 52"/>
                <a:gd name="T38" fmla="*/ 18 w 24"/>
                <a:gd name="T39" fmla="*/ 49 h 52"/>
                <a:gd name="T40" fmla="*/ 18 w 24"/>
                <a:gd name="T41" fmla="*/ 23 h 52"/>
                <a:gd name="T42" fmla="*/ 18 w 24"/>
                <a:gd name="T43" fmla="*/ 23 h 52"/>
                <a:gd name="T44" fmla="*/ 18 w 24"/>
                <a:gd name="T45" fmla="*/ 9 h 52"/>
                <a:gd name="T46" fmla="*/ 20 w 24"/>
                <a:gd name="T47" fmla="*/ 9 h 52"/>
                <a:gd name="T48" fmla="*/ 20 w 24"/>
                <a:gd name="T49" fmla="*/ 24 h 52"/>
                <a:gd name="T50" fmla="*/ 22 w 24"/>
                <a:gd name="T51" fmla="*/ 26 h 52"/>
                <a:gd name="T52" fmla="*/ 24 w 24"/>
                <a:gd name="T53" fmla="*/ 24 h 52"/>
                <a:gd name="T54" fmla="*/ 24 w 24"/>
                <a:gd name="T55" fmla="*/ 6 h 52"/>
                <a:gd name="T56" fmla="*/ 24 w 24"/>
                <a:gd name="T57" fmla="*/ 6 h 52"/>
                <a:gd name="T58" fmla="*/ 24 w 24"/>
                <a:gd name="T59" fmla="*/ 5 h 52"/>
                <a:gd name="T60" fmla="*/ 18 w 24"/>
                <a:gd name="T6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 h="52">
                  <a:moveTo>
                    <a:pt x="18" y="0"/>
                  </a:moveTo>
                  <a:cubicBezTo>
                    <a:pt x="6" y="0"/>
                    <a:pt x="6" y="0"/>
                    <a:pt x="6" y="0"/>
                  </a:cubicBezTo>
                  <a:cubicBezTo>
                    <a:pt x="1" y="1"/>
                    <a:pt x="0" y="4"/>
                    <a:pt x="0" y="5"/>
                  </a:cubicBezTo>
                  <a:cubicBezTo>
                    <a:pt x="0" y="6"/>
                    <a:pt x="0" y="6"/>
                    <a:pt x="0" y="6"/>
                  </a:cubicBezTo>
                  <a:cubicBezTo>
                    <a:pt x="0" y="6"/>
                    <a:pt x="0" y="6"/>
                    <a:pt x="0" y="6"/>
                  </a:cubicBezTo>
                  <a:cubicBezTo>
                    <a:pt x="0" y="24"/>
                    <a:pt x="0" y="24"/>
                    <a:pt x="0" y="24"/>
                  </a:cubicBezTo>
                  <a:cubicBezTo>
                    <a:pt x="0" y="25"/>
                    <a:pt x="0" y="26"/>
                    <a:pt x="2" y="26"/>
                  </a:cubicBezTo>
                  <a:cubicBezTo>
                    <a:pt x="3" y="26"/>
                    <a:pt x="4" y="25"/>
                    <a:pt x="4" y="24"/>
                  </a:cubicBezTo>
                  <a:cubicBezTo>
                    <a:pt x="4" y="9"/>
                    <a:pt x="4" y="9"/>
                    <a:pt x="4" y="9"/>
                  </a:cubicBezTo>
                  <a:cubicBezTo>
                    <a:pt x="5" y="9"/>
                    <a:pt x="5" y="9"/>
                    <a:pt x="5" y="9"/>
                  </a:cubicBezTo>
                  <a:cubicBezTo>
                    <a:pt x="5" y="23"/>
                    <a:pt x="5" y="23"/>
                    <a:pt x="5" y="23"/>
                  </a:cubicBezTo>
                  <a:cubicBezTo>
                    <a:pt x="5" y="23"/>
                    <a:pt x="5" y="23"/>
                    <a:pt x="5" y="24"/>
                  </a:cubicBezTo>
                  <a:cubicBezTo>
                    <a:pt x="5" y="49"/>
                    <a:pt x="5" y="49"/>
                    <a:pt x="5" y="49"/>
                  </a:cubicBezTo>
                  <a:cubicBezTo>
                    <a:pt x="5" y="51"/>
                    <a:pt x="7" y="52"/>
                    <a:pt x="8" y="52"/>
                  </a:cubicBezTo>
                  <a:cubicBezTo>
                    <a:pt x="10" y="52"/>
                    <a:pt x="11" y="51"/>
                    <a:pt x="11" y="49"/>
                  </a:cubicBezTo>
                  <a:cubicBezTo>
                    <a:pt x="11" y="27"/>
                    <a:pt x="11" y="27"/>
                    <a:pt x="11" y="27"/>
                  </a:cubicBezTo>
                  <a:cubicBezTo>
                    <a:pt x="12" y="27"/>
                    <a:pt x="12" y="27"/>
                    <a:pt x="12" y="27"/>
                  </a:cubicBezTo>
                  <a:cubicBezTo>
                    <a:pt x="12" y="49"/>
                    <a:pt x="12" y="49"/>
                    <a:pt x="12" y="49"/>
                  </a:cubicBezTo>
                  <a:cubicBezTo>
                    <a:pt x="12" y="51"/>
                    <a:pt x="14" y="52"/>
                    <a:pt x="15" y="52"/>
                  </a:cubicBezTo>
                  <a:cubicBezTo>
                    <a:pt x="17" y="52"/>
                    <a:pt x="18" y="51"/>
                    <a:pt x="18" y="49"/>
                  </a:cubicBezTo>
                  <a:cubicBezTo>
                    <a:pt x="18" y="23"/>
                    <a:pt x="18" y="23"/>
                    <a:pt x="18" y="23"/>
                  </a:cubicBezTo>
                  <a:cubicBezTo>
                    <a:pt x="18" y="23"/>
                    <a:pt x="18" y="23"/>
                    <a:pt x="18" y="23"/>
                  </a:cubicBezTo>
                  <a:cubicBezTo>
                    <a:pt x="18" y="9"/>
                    <a:pt x="18" y="9"/>
                    <a:pt x="18" y="9"/>
                  </a:cubicBezTo>
                  <a:cubicBezTo>
                    <a:pt x="20" y="9"/>
                    <a:pt x="20" y="9"/>
                    <a:pt x="20" y="9"/>
                  </a:cubicBezTo>
                  <a:cubicBezTo>
                    <a:pt x="20" y="24"/>
                    <a:pt x="20" y="24"/>
                    <a:pt x="20" y="24"/>
                  </a:cubicBezTo>
                  <a:cubicBezTo>
                    <a:pt x="20" y="25"/>
                    <a:pt x="21" y="26"/>
                    <a:pt x="22" y="26"/>
                  </a:cubicBezTo>
                  <a:cubicBezTo>
                    <a:pt x="23" y="26"/>
                    <a:pt x="24" y="25"/>
                    <a:pt x="24" y="24"/>
                  </a:cubicBezTo>
                  <a:cubicBezTo>
                    <a:pt x="24" y="6"/>
                    <a:pt x="24" y="6"/>
                    <a:pt x="24" y="6"/>
                  </a:cubicBezTo>
                  <a:cubicBezTo>
                    <a:pt x="24" y="6"/>
                    <a:pt x="24" y="6"/>
                    <a:pt x="24" y="6"/>
                  </a:cubicBezTo>
                  <a:cubicBezTo>
                    <a:pt x="24" y="5"/>
                    <a:pt x="24" y="5"/>
                    <a:pt x="24" y="5"/>
                  </a:cubicBezTo>
                  <a:cubicBezTo>
                    <a:pt x="24" y="4"/>
                    <a:pt x="22" y="0"/>
                    <a:pt x="18" y="0"/>
                  </a:cubicBez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09" name="Oval 513"/>
            <p:cNvSpPr>
              <a:spLocks noChangeArrowheads="1"/>
            </p:cNvSpPr>
            <p:nvPr/>
          </p:nvSpPr>
          <p:spPr bwMode="auto">
            <a:xfrm>
              <a:off x="7120153" y="1984416"/>
              <a:ext cx="38079" cy="33311"/>
            </a:xfrm>
            <a:prstGeom prst="ellipse">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10" name="Freeform 514"/>
            <p:cNvSpPr/>
            <p:nvPr/>
          </p:nvSpPr>
          <p:spPr bwMode="auto">
            <a:xfrm>
              <a:off x="7202658" y="2020900"/>
              <a:ext cx="90438" cy="196693"/>
            </a:xfrm>
            <a:custGeom>
              <a:avLst/>
              <a:gdLst>
                <a:gd name="T0" fmla="*/ 18 w 24"/>
                <a:gd name="T1" fmla="*/ 0 h 52"/>
                <a:gd name="T2" fmla="*/ 6 w 24"/>
                <a:gd name="T3" fmla="*/ 0 h 52"/>
                <a:gd name="T4" fmla="*/ 0 w 24"/>
                <a:gd name="T5" fmla="*/ 5 h 52"/>
                <a:gd name="T6" fmla="*/ 0 w 24"/>
                <a:gd name="T7" fmla="*/ 6 h 52"/>
                <a:gd name="T8" fmla="*/ 0 w 24"/>
                <a:gd name="T9" fmla="*/ 6 h 52"/>
                <a:gd name="T10" fmla="*/ 0 w 24"/>
                <a:gd name="T11" fmla="*/ 24 h 52"/>
                <a:gd name="T12" fmla="*/ 2 w 24"/>
                <a:gd name="T13" fmla="*/ 26 h 52"/>
                <a:gd name="T14" fmla="*/ 4 w 24"/>
                <a:gd name="T15" fmla="*/ 24 h 52"/>
                <a:gd name="T16" fmla="*/ 4 w 24"/>
                <a:gd name="T17" fmla="*/ 9 h 52"/>
                <a:gd name="T18" fmla="*/ 5 w 24"/>
                <a:gd name="T19" fmla="*/ 9 h 52"/>
                <a:gd name="T20" fmla="*/ 5 w 24"/>
                <a:gd name="T21" fmla="*/ 23 h 52"/>
                <a:gd name="T22" fmla="*/ 6 w 24"/>
                <a:gd name="T23" fmla="*/ 24 h 52"/>
                <a:gd name="T24" fmla="*/ 6 w 24"/>
                <a:gd name="T25" fmla="*/ 49 h 52"/>
                <a:gd name="T26" fmla="*/ 8 w 24"/>
                <a:gd name="T27" fmla="*/ 52 h 52"/>
                <a:gd name="T28" fmla="*/ 11 w 24"/>
                <a:gd name="T29" fmla="*/ 49 h 52"/>
                <a:gd name="T30" fmla="*/ 11 w 24"/>
                <a:gd name="T31" fmla="*/ 27 h 52"/>
                <a:gd name="T32" fmla="*/ 13 w 24"/>
                <a:gd name="T33" fmla="*/ 27 h 52"/>
                <a:gd name="T34" fmla="*/ 13 w 24"/>
                <a:gd name="T35" fmla="*/ 49 h 52"/>
                <a:gd name="T36" fmla="*/ 15 w 24"/>
                <a:gd name="T37" fmla="*/ 52 h 52"/>
                <a:gd name="T38" fmla="*/ 18 w 24"/>
                <a:gd name="T39" fmla="*/ 49 h 52"/>
                <a:gd name="T40" fmla="*/ 18 w 24"/>
                <a:gd name="T41" fmla="*/ 23 h 52"/>
                <a:gd name="T42" fmla="*/ 18 w 24"/>
                <a:gd name="T43" fmla="*/ 23 h 52"/>
                <a:gd name="T44" fmla="*/ 18 w 24"/>
                <a:gd name="T45" fmla="*/ 9 h 52"/>
                <a:gd name="T46" fmla="*/ 20 w 24"/>
                <a:gd name="T47" fmla="*/ 9 h 52"/>
                <a:gd name="T48" fmla="*/ 20 w 24"/>
                <a:gd name="T49" fmla="*/ 24 h 52"/>
                <a:gd name="T50" fmla="*/ 22 w 24"/>
                <a:gd name="T51" fmla="*/ 26 h 52"/>
                <a:gd name="T52" fmla="*/ 24 w 24"/>
                <a:gd name="T53" fmla="*/ 24 h 52"/>
                <a:gd name="T54" fmla="*/ 24 w 24"/>
                <a:gd name="T55" fmla="*/ 6 h 52"/>
                <a:gd name="T56" fmla="*/ 24 w 24"/>
                <a:gd name="T57" fmla="*/ 6 h 52"/>
                <a:gd name="T58" fmla="*/ 24 w 24"/>
                <a:gd name="T59" fmla="*/ 5 h 52"/>
                <a:gd name="T60" fmla="*/ 18 w 24"/>
                <a:gd name="T6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 h="52">
                  <a:moveTo>
                    <a:pt x="18" y="0"/>
                  </a:moveTo>
                  <a:cubicBezTo>
                    <a:pt x="6" y="0"/>
                    <a:pt x="6" y="0"/>
                    <a:pt x="6" y="0"/>
                  </a:cubicBezTo>
                  <a:cubicBezTo>
                    <a:pt x="1" y="1"/>
                    <a:pt x="0" y="4"/>
                    <a:pt x="0" y="5"/>
                  </a:cubicBezTo>
                  <a:cubicBezTo>
                    <a:pt x="0" y="6"/>
                    <a:pt x="0" y="6"/>
                    <a:pt x="0" y="6"/>
                  </a:cubicBezTo>
                  <a:cubicBezTo>
                    <a:pt x="0" y="6"/>
                    <a:pt x="0" y="6"/>
                    <a:pt x="0" y="6"/>
                  </a:cubicBezTo>
                  <a:cubicBezTo>
                    <a:pt x="0" y="24"/>
                    <a:pt x="0" y="24"/>
                    <a:pt x="0" y="24"/>
                  </a:cubicBezTo>
                  <a:cubicBezTo>
                    <a:pt x="0" y="25"/>
                    <a:pt x="1" y="26"/>
                    <a:pt x="2" y="26"/>
                  </a:cubicBezTo>
                  <a:cubicBezTo>
                    <a:pt x="3" y="26"/>
                    <a:pt x="4" y="25"/>
                    <a:pt x="4" y="24"/>
                  </a:cubicBezTo>
                  <a:cubicBezTo>
                    <a:pt x="4" y="9"/>
                    <a:pt x="4" y="9"/>
                    <a:pt x="4" y="9"/>
                  </a:cubicBezTo>
                  <a:cubicBezTo>
                    <a:pt x="5" y="9"/>
                    <a:pt x="5" y="9"/>
                    <a:pt x="5" y="9"/>
                  </a:cubicBezTo>
                  <a:cubicBezTo>
                    <a:pt x="5" y="23"/>
                    <a:pt x="5" y="23"/>
                    <a:pt x="5" y="23"/>
                  </a:cubicBezTo>
                  <a:cubicBezTo>
                    <a:pt x="5" y="23"/>
                    <a:pt x="6" y="23"/>
                    <a:pt x="6" y="24"/>
                  </a:cubicBezTo>
                  <a:cubicBezTo>
                    <a:pt x="6" y="49"/>
                    <a:pt x="6" y="49"/>
                    <a:pt x="6" y="49"/>
                  </a:cubicBezTo>
                  <a:cubicBezTo>
                    <a:pt x="6" y="51"/>
                    <a:pt x="7" y="52"/>
                    <a:pt x="8" y="52"/>
                  </a:cubicBezTo>
                  <a:cubicBezTo>
                    <a:pt x="10" y="52"/>
                    <a:pt x="11" y="51"/>
                    <a:pt x="11" y="49"/>
                  </a:cubicBezTo>
                  <a:cubicBezTo>
                    <a:pt x="11" y="27"/>
                    <a:pt x="11" y="27"/>
                    <a:pt x="11" y="27"/>
                  </a:cubicBezTo>
                  <a:cubicBezTo>
                    <a:pt x="13" y="27"/>
                    <a:pt x="13" y="27"/>
                    <a:pt x="13" y="27"/>
                  </a:cubicBezTo>
                  <a:cubicBezTo>
                    <a:pt x="13" y="49"/>
                    <a:pt x="13" y="49"/>
                    <a:pt x="13" y="49"/>
                  </a:cubicBezTo>
                  <a:cubicBezTo>
                    <a:pt x="13" y="51"/>
                    <a:pt x="14" y="52"/>
                    <a:pt x="15" y="52"/>
                  </a:cubicBezTo>
                  <a:cubicBezTo>
                    <a:pt x="17" y="52"/>
                    <a:pt x="18" y="51"/>
                    <a:pt x="18" y="49"/>
                  </a:cubicBezTo>
                  <a:cubicBezTo>
                    <a:pt x="18" y="23"/>
                    <a:pt x="18" y="23"/>
                    <a:pt x="18" y="23"/>
                  </a:cubicBezTo>
                  <a:cubicBezTo>
                    <a:pt x="18" y="23"/>
                    <a:pt x="18" y="23"/>
                    <a:pt x="18" y="23"/>
                  </a:cubicBezTo>
                  <a:cubicBezTo>
                    <a:pt x="18" y="9"/>
                    <a:pt x="18" y="9"/>
                    <a:pt x="18" y="9"/>
                  </a:cubicBezTo>
                  <a:cubicBezTo>
                    <a:pt x="20" y="9"/>
                    <a:pt x="20" y="9"/>
                    <a:pt x="20" y="9"/>
                  </a:cubicBezTo>
                  <a:cubicBezTo>
                    <a:pt x="20" y="24"/>
                    <a:pt x="20" y="24"/>
                    <a:pt x="20" y="24"/>
                  </a:cubicBezTo>
                  <a:cubicBezTo>
                    <a:pt x="20" y="25"/>
                    <a:pt x="21" y="26"/>
                    <a:pt x="22" y="26"/>
                  </a:cubicBezTo>
                  <a:cubicBezTo>
                    <a:pt x="23" y="26"/>
                    <a:pt x="24" y="25"/>
                    <a:pt x="24" y="24"/>
                  </a:cubicBezTo>
                  <a:cubicBezTo>
                    <a:pt x="24" y="6"/>
                    <a:pt x="24" y="6"/>
                    <a:pt x="24" y="6"/>
                  </a:cubicBezTo>
                  <a:cubicBezTo>
                    <a:pt x="24" y="6"/>
                    <a:pt x="24" y="6"/>
                    <a:pt x="24" y="6"/>
                  </a:cubicBezTo>
                  <a:cubicBezTo>
                    <a:pt x="24" y="5"/>
                    <a:pt x="24" y="5"/>
                    <a:pt x="24" y="5"/>
                  </a:cubicBezTo>
                  <a:cubicBezTo>
                    <a:pt x="24" y="4"/>
                    <a:pt x="22" y="0"/>
                    <a:pt x="18" y="0"/>
                  </a:cubicBez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11" name="Oval 515"/>
            <p:cNvSpPr>
              <a:spLocks noChangeArrowheads="1"/>
            </p:cNvSpPr>
            <p:nvPr/>
          </p:nvSpPr>
          <p:spPr bwMode="auto">
            <a:xfrm>
              <a:off x="7228044" y="1984416"/>
              <a:ext cx="38079" cy="33311"/>
            </a:xfrm>
            <a:prstGeom prst="ellipse">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12" name="Freeform 516"/>
            <p:cNvSpPr/>
            <p:nvPr/>
          </p:nvSpPr>
          <p:spPr bwMode="auto">
            <a:xfrm>
              <a:off x="6763159" y="2020900"/>
              <a:ext cx="90439" cy="196693"/>
            </a:xfrm>
            <a:custGeom>
              <a:avLst/>
              <a:gdLst>
                <a:gd name="T0" fmla="*/ 18 w 24"/>
                <a:gd name="T1" fmla="*/ 0 h 52"/>
                <a:gd name="T2" fmla="*/ 6 w 24"/>
                <a:gd name="T3" fmla="*/ 0 h 52"/>
                <a:gd name="T4" fmla="*/ 0 w 24"/>
                <a:gd name="T5" fmla="*/ 5 h 52"/>
                <a:gd name="T6" fmla="*/ 0 w 24"/>
                <a:gd name="T7" fmla="*/ 6 h 52"/>
                <a:gd name="T8" fmla="*/ 0 w 24"/>
                <a:gd name="T9" fmla="*/ 6 h 52"/>
                <a:gd name="T10" fmla="*/ 0 w 24"/>
                <a:gd name="T11" fmla="*/ 24 h 52"/>
                <a:gd name="T12" fmla="*/ 2 w 24"/>
                <a:gd name="T13" fmla="*/ 26 h 52"/>
                <a:gd name="T14" fmla="*/ 4 w 24"/>
                <a:gd name="T15" fmla="*/ 24 h 52"/>
                <a:gd name="T16" fmla="*/ 4 w 24"/>
                <a:gd name="T17" fmla="*/ 9 h 52"/>
                <a:gd name="T18" fmla="*/ 5 w 24"/>
                <a:gd name="T19" fmla="*/ 9 h 52"/>
                <a:gd name="T20" fmla="*/ 5 w 24"/>
                <a:gd name="T21" fmla="*/ 23 h 52"/>
                <a:gd name="T22" fmla="*/ 6 w 24"/>
                <a:gd name="T23" fmla="*/ 24 h 52"/>
                <a:gd name="T24" fmla="*/ 6 w 24"/>
                <a:gd name="T25" fmla="*/ 49 h 52"/>
                <a:gd name="T26" fmla="*/ 8 w 24"/>
                <a:gd name="T27" fmla="*/ 52 h 52"/>
                <a:gd name="T28" fmla="*/ 11 w 24"/>
                <a:gd name="T29" fmla="*/ 49 h 52"/>
                <a:gd name="T30" fmla="*/ 11 w 24"/>
                <a:gd name="T31" fmla="*/ 27 h 52"/>
                <a:gd name="T32" fmla="*/ 13 w 24"/>
                <a:gd name="T33" fmla="*/ 27 h 52"/>
                <a:gd name="T34" fmla="*/ 13 w 24"/>
                <a:gd name="T35" fmla="*/ 49 h 52"/>
                <a:gd name="T36" fmla="*/ 15 w 24"/>
                <a:gd name="T37" fmla="*/ 52 h 52"/>
                <a:gd name="T38" fmla="*/ 18 w 24"/>
                <a:gd name="T39" fmla="*/ 49 h 52"/>
                <a:gd name="T40" fmla="*/ 18 w 24"/>
                <a:gd name="T41" fmla="*/ 23 h 52"/>
                <a:gd name="T42" fmla="*/ 18 w 24"/>
                <a:gd name="T43" fmla="*/ 23 h 52"/>
                <a:gd name="T44" fmla="*/ 18 w 24"/>
                <a:gd name="T45" fmla="*/ 9 h 52"/>
                <a:gd name="T46" fmla="*/ 20 w 24"/>
                <a:gd name="T47" fmla="*/ 9 h 52"/>
                <a:gd name="T48" fmla="*/ 20 w 24"/>
                <a:gd name="T49" fmla="*/ 24 h 52"/>
                <a:gd name="T50" fmla="*/ 22 w 24"/>
                <a:gd name="T51" fmla="*/ 26 h 52"/>
                <a:gd name="T52" fmla="*/ 24 w 24"/>
                <a:gd name="T53" fmla="*/ 24 h 52"/>
                <a:gd name="T54" fmla="*/ 24 w 24"/>
                <a:gd name="T55" fmla="*/ 6 h 52"/>
                <a:gd name="T56" fmla="*/ 24 w 24"/>
                <a:gd name="T57" fmla="*/ 6 h 52"/>
                <a:gd name="T58" fmla="*/ 24 w 24"/>
                <a:gd name="T59" fmla="*/ 5 h 52"/>
                <a:gd name="T60" fmla="*/ 18 w 24"/>
                <a:gd name="T6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 h="52">
                  <a:moveTo>
                    <a:pt x="18" y="0"/>
                  </a:moveTo>
                  <a:cubicBezTo>
                    <a:pt x="6" y="0"/>
                    <a:pt x="6" y="0"/>
                    <a:pt x="6" y="0"/>
                  </a:cubicBezTo>
                  <a:cubicBezTo>
                    <a:pt x="1" y="1"/>
                    <a:pt x="0" y="4"/>
                    <a:pt x="0" y="5"/>
                  </a:cubicBezTo>
                  <a:cubicBezTo>
                    <a:pt x="0" y="6"/>
                    <a:pt x="0" y="6"/>
                    <a:pt x="0" y="6"/>
                  </a:cubicBezTo>
                  <a:cubicBezTo>
                    <a:pt x="0" y="6"/>
                    <a:pt x="0" y="6"/>
                    <a:pt x="0" y="6"/>
                  </a:cubicBezTo>
                  <a:cubicBezTo>
                    <a:pt x="0" y="24"/>
                    <a:pt x="0" y="24"/>
                    <a:pt x="0" y="24"/>
                  </a:cubicBezTo>
                  <a:cubicBezTo>
                    <a:pt x="0" y="25"/>
                    <a:pt x="1" y="26"/>
                    <a:pt x="2" y="26"/>
                  </a:cubicBezTo>
                  <a:cubicBezTo>
                    <a:pt x="3" y="26"/>
                    <a:pt x="4" y="25"/>
                    <a:pt x="4" y="24"/>
                  </a:cubicBezTo>
                  <a:cubicBezTo>
                    <a:pt x="4" y="9"/>
                    <a:pt x="4" y="9"/>
                    <a:pt x="4" y="9"/>
                  </a:cubicBezTo>
                  <a:cubicBezTo>
                    <a:pt x="5" y="9"/>
                    <a:pt x="5" y="9"/>
                    <a:pt x="5" y="9"/>
                  </a:cubicBezTo>
                  <a:cubicBezTo>
                    <a:pt x="5" y="23"/>
                    <a:pt x="5" y="23"/>
                    <a:pt x="5" y="23"/>
                  </a:cubicBezTo>
                  <a:cubicBezTo>
                    <a:pt x="5" y="23"/>
                    <a:pt x="5" y="23"/>
                    <a:pt x="6" y="24"/>
                  </a:cubicBezTo>
                  <a:cubicBezTo>
                    <a:pt x="6" y="49"/>
                    <a:pt x="6" y="49"/>
                    <a:pt x="6" y="49"/>
                  </a:cubicBezTo>
                  <a:cubicBezTo>
                    <a:pt x="6" y="51"/>
                    <a:pt x="7" y="52"/>
                    <a:pt x="8" y="52"/>
                  </a:cubicBezTo>
                  <a:cubicBezTo>
                    <a:pt x="10" y="52"/>
                    <a:pt x="11" y="51"/>
                    <a:pt x="11" y="49"/>
                  </a:cubicBezTo>
                  <a:cubicBezTo>
                    <a:pt x="11" y="27"/>
                    <a:pt x="11" y="27"/>
                    <a:pt x="11" y="27"/>
                  </a:cubicBezTo>
                  <a:cubicBezTo>
                    <a:pt x="13" y="27"/>
                    <a:pt x="13" y="27"/>
                    <a:pt x="13" y="27"/>
                  </a:cubicBezTo>
                  <a:cubicBezTo>
                    <a:pt x="13" y="49"/>
                    <a:pt x="13" y="49"/>
                    <a:pt x="13" y="49"/>
                  </a:cubicBezTo>
                  <a:cubicBezTo>
                    <a:pt x="13" y="51"/>
                    <a:pt x="14" y="52"/>
                    <a:pt x="15" y="52"/>
                  </a:cubicBezTo>
                  <a:cubicBezTo>
                    <a:pt x="17" y="52"/>
                    <a:pt x="18" y="51"/>
                    <a:pt x="18" y="49"/>
                  </a:cubicBezTo>
                  <a:cubicBezTo>
                    <a:pt x="18" y="23"/>
                    <a:pt x="18" y="23"/>
                    <a:pt x="18" y="23"/>
                  </a:cubicBezTo>
                  <a:cubicBezTo>
                    <a:pt x="18" y="23"/>
                    <a:pt x="18" y="23"/>
                    <a:pt x="18" y="23"/>
                  </a:cubicBezTo>
                  <a:cubicBezTo>
                    <a:pt x="18" y="9"/>
                    <a:pt x="18" y="9"/>
                    <a:pt x="18" y="9"/>
                  </a:cubicBezTo>
                  <a:cubicBezTo>
                    <a:pt x="20" y="9"/>
                    <a:pt x="20" y="9"/>
                    <a:pt x="20" y="9"/>
                  </a:cubicBezTo>
                  <a:cubicBezTo>
                    <a:pt x="20" y="24"/>
                    <a:pt x="20" y="24"/>
                    <a:pt x="20" y="24"/>
                  </a:cubicBezTo>
                  <a:cubicBezTo>
                    <a:pt x="20" y="25"/>
                    <a:pt x="21" y="26"/>
                    <a:pt x="22" y="26"/>
                  </a:cubicBezTo>
                  <a:cubicBezTo>
                    <a:pt x="23" y="26"/>
                    <a:pt x="24" y="25"/>
                    <a:pt x="24" y="24"/>
                  </a:cubicBezTo>
                  <a:cubicBezTo>
                    <a:pt x="24" y="6"/>
                    <a:pt x="24" y="6"/>
                    <a:pt x="24" y="6"/>
                  </a:cubicBezTo>
                  <a:cubicBezTo>
                    <a:pt x="24" y="6"/>
                    <a:pt x="24" y="6"/>
                    <a:pt x="24" y="6"/>
                  </a:cubicBezTo>
                  <a:cubicBezTo>
                    <a:pt x="24" y="5"/>
                    <a:pt x="24" y="5"/>
                    <a:pt x="24" y="5"/>
                  </a:cubicBezTo>
                  <a:cubicBezTo>
                    <a:pt x="24" y="4"/>
                    <a:pt x="22" y="0"/>
                    <a:pt x="18" y="0"/>
                  </a:cubicBez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13" name="Oval 517"/>
            <p:cNvSpPr>
              <a:spLocks noChangeArrowheads="1"/>
            </p:cNvSpPr>
            <p:nvPr/>
          </p:nvSpPr>
          <p:spPr bwMode="auto">
            <a:xfrm>
              <a:off x="6790132" y="1984416"/>
              <a:ext cx="38079" cy="33311"/>
            </a:xfrm>
            <a:prstGeom prst="ellipse">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14" name="Freeform 518"/>
            <p:cNvSpPr/>
            <p:nvPr/>
          </p:nvSpPr>
          <p:spPr bwMode="auto">
            <a:xfrm>
              <a:off x="6872637" y="2020900"/>
              <a:ext cx="90438" cy="196693"/>
            </a:xfrm>
            <a:custGeom>
              <a:avLst/>
              <a:gdLst>
                <a:gd name="T0" fmla="*/ 18 w 24"/>
                <a:gd name="T1" fmla="*/ 0 h 52"/>
                <a:gd name="T2" fmla="*/ 6 w 24"/>
                <a:gd name="T3" fmla="*/ 0 h 52"/>
                <a:gd name="T4" fmla="*/ 0 w 24"/>
                <a:gd name="T5" fmla="*/ 5 h 52"/>
                <a:gd name="T6" fmla="*/ 0 w 24"/>
                <a:gd name="T7" fmla="*/ 6 h 52"/>
                <a:gd name="T8" fmla="*/ 0 w 24"/>
                <a:gd name="T9" fmla="*/ 6 h 52"/>
                <a:gd name="T10" fmla="*/ 0 w 24"/>
                <a:gd name="T11" fmla="*/ 24 h 52"/>
                <a:gd name="T12" fmla="*/ 2 w 24"/>
                <a:gd name="T13" fmla="*/ 26 h 52"/>
                <a:gd name="T14" fmla="*/ 4 w 24"/>
                <a:gd name="T15" fmla="*/ 24 h 52"/>
                <a:gd name="T16" fmla="*/ 4 w 24"/>
                <a:gd name="T17" fmla="*/ 9 h 52"/>
                <a:gd name="T18" fmla="*/ 6 w 24"/>
                <a:gd name="T19" fmla="*/ 9 h 52"/>
                <a:gd name="T20" fmla="*/ 6 w 24"/>
                <a:gd name="T21" fmla="*/ 23 h 52"/>
                <a:gd name="T22" fmla="*/ 6 w 24"/>
                <a:gd name="T23" fmla="*/ 24 h 52"/>
                <a:gd name="T24" fmla="*/ 6 w 24"/>
                <a:gd name="T25" fmla="*/ 49 h 52"/>
                <a:gd name="T26" fmla="*/ 8 w 24"/>
                <a:gd name="T27" fmla="*/ 52 h 52"/>
                <a:gd name="T28" fmla="*/ 11 w 24"/>
                <a:gd name="T29" fmla="*/ 49 h 52"/>
                <a:gd name="T30" fmla="*/ 11 w 24"/>
                <a:gd name="T31" fmla="*/ 27 h 52"/>
                <a:gd name="T32" fmla="*/ 13 w 24"/>
                <a:gd name="T33" fmla="*/ 27 h 52"/>
                <a:gd name="T34" fmla="*/ 13 w 24"/>
                <a:gd name="T35" fmla="*/ 49 h 52"/>
                <a:gd name="T36" fmla="*/ 16 w 24"/>
                <a:gd name="T37" fmla="*/ 52 h 52"/>
                <a:gd name="T38" fmla="*/ 18 w 24"/>
                <a:gd name="T39" fmla="*/ 49 h 52"/>
                <a:gd name="T40" fmla="*/ 18 w 24"/>
                <a:gd name="T41" fmla="*/ 23 h 52"/>
                <a:gd name="T42" fmla="*/ 18 w 24"/>
                <a:gd name="T43" fmla="*/ 23 h 52"/>
                <a:gd name="T44" fmla="*/ 18 w 24"/>
                <a:gd name="T45" fmla="*/ 9 h 52"/>
                <a:gd name="T46" fmla="*/ 20 w 24"/>
                <a:gd name="T47" fmla="*/ 9 h 52"/>
                <a:gd name="T48" fmla="*/ 20 w 24"/>
                <a:gd name="T49" fmla="*/ 24 h 52"/>
                <a:gd name="T50" fmla="*/ 22 w 24"/>
                <a:gd name="T51" fmla="*/ 26 h 52"/>
                <a:gd name="T52" fmla="*/ 24 w 24"/>
                <a:gd name="T53" fmla="*/ 24 h 52"/>
                <a:gd name="T54" fmla="*/ 24 w 24"/>
                <a:gd name="T55" fmla="*/ 6 h 52"/>
                <a:gd name="T56" fmla="*/ 24 w 24"/>
                <a:gd name="T57" fmla="*/ 6 h 52"/>
                <a:gd name="T58" fmla="*/ 24 w 24"/>
                <a:gd name="T59" fmla="*/ 5 h 52"/>
                <a:gd name="T60" fmla="*/ 18 w 24"/>
                <a:gd name="T6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 h="52">
                  <a:moveTo>
                    <a:pt x="18" y="0"/>
                  </a:moveTo>
                  <a:cubicBezTo>
                    <a:pt x="6" y="0"/>
                    <a:pt x="6" y="0"/>
                    <a:pt x="6" y="0"/>
                  </a:cubicBezTo>
                  <a:cubicBezTo>
                    <a:pt x="1" y="1"/>
                    <a:pt x="0" y="4"/>
                    <a:pt x="0" y="5"/>
                  </a:cubicBezTo>
                  <a:cubicBezTo>
                    <a:pt x="0" y="6"/>
                    <a:pt x="0" y="6"/>
                    <a:pt x="0" y="6"/>
                  </a:cubicBezTo>
                  <a:cubicBezTo>
                    <a:pt x="0" y="6"/>
                    <a:pt x="0" y="6"/>
                    <a:pt x="0" y="6"/>
                  </a:cubicBezTo>
                  <a:cubicBezTo>
                    <a:pt x="0" y="24"/>
                    <a:pt x="0" y="24"/>
                    <a:pt x="0" y="24"/>
                  </a:cubicBezTo>
                  <a:cubicBezTo>
                    <a:pt x="0" y="25"/>
                    <a:pt x="1" y="26"/>
                    <a:pt x="2" y="26"/>
                  </a:cubicBezTo>
                  <a:cubicBezTo>
                    <a:pt x="3" y="26"/>
                    <a:pt x="4" y="25"/>
                    <a:pt x="4" y="24"/>
                  </a:cubicBezTo>
                  <a:cubicBezTo>
                    <a:pt x="4" y="9"/>
                    <a:pt x="4" y="9"/>
                    <a:pt x="4" y="9"/>
                  </a:cubicBezTo>
                  <a:cubicBezTo>
                    <a:pt x="6" y="9"/>
                    <a:pt x="6" y="9"/>
                    <a:pt x="6" y="9"/>
                  </a:cubicBezTo>
                  <a:cubicBezTo>
                    <a:pt x="6" y="23"/>
                    <a:pt x="6" y="23"/>
                    <a:pt x="6" y="23"/>
                  </a:cubicBezTo>
                  <a:cubicBezTo>
                    <a:pt x="6" y="23"/>
                    <a:pt x="6" y="23"/>
                    <a:pt x="6" y="24"/>
                  </a:cubicBezTo>
                  <a:cubicBezTo>
                    <a:pt x="6" y="49"/>
                    <a:pt x="6" y="49"/>
                    <a:pt x="6" y="49"/>
                  </a:cubicBezTo>
                  <a:cubicBezTo>
                    <a:pt x="6" y="51"/>
                    <a:pt x="7" y="52"/>
                    <a:pt x="8" y="52"/>
                  </a:cubicBezTo>
                  <a:cubicBezTo>
                    <a:pt x="10" y="52"/>
                    <a:pt x="11" y="51"/>
                    <a:pt x="11" y="49"/>
                  </a:cubicBezTo>
                  <a:cubicBezTo>
                    <a:pt x="11" y="27"/>
                    <a:pt x="11" y="27"/>
                    <a:pt x="11" y="27"/>
                  </a:cubicBezTo>
                  <a:cubicBezTo>
                    <a:pt x="13" y="27"/>
                    <a:pt x="13" y="27"/>
                    <a:pt x="13" y="27"/>
                  </a:cubicBezTo>
                  <a:cubicBezTo>
                    <a:pt x="13" y="49"/>
                    <a:pt x="13" y="49"/>
                    <a:pt x="13" y="49"/>
                  </a:cubicBezTo>
                  <a:cubicBezTo>
                    <a:pt x="13" y="51"/>
                    <a:pt x="14" y="52"/>
                    <a:pt x="16" y="52"/>
                  </a:cubicBezTo>
                  <a:cubicBezTo>
                    <a:pt x="17" y="52"/>
                    <a:pt x="18" y="51"/>
                    <a:pt x="18" y="49"/>
                  </a:cubicBezTo>
                  <a:cubicBezTo>
                    <a:pt x="18" y="23"/>
                    <a:pt x="18" y="23"/>
                    <a:pt x="18" y="23"/>
                  </a:cubicBezTo>
                  <a:cubicBezTo>
                    <a:pt x="18" y="23"/>
                    <a:pt x="18" y="23"/>
                    <a:pt x="18" y="23"/>
                  </a:cubicBezTo>
                  <a:cubicBezTo>
                    <a:pt x="18" y="9"/>
                    <a:pt x="18" y="9"/>
                    <a:pt x="18" y="9"/>
                  </a:cubicBezTo>
                  <a:cubicBezTo>
                    <a:pt x="20" y="9"/>
                    <a:pt x="20" y="9"/>
                    <a:pt x="20" y="9"/>
                  </a:cubicBezTo>
                  <a:cubicBezTo>
                    <a:pt x="20" y="24"/>
                    <a:pt x="20" y="24"/>
                    <a:pt x="20" y="24"/>
                  </a:cubicBezTo>
                  <a:cubicBezTo>
                    <a:pt x="20" y="25"/>
                    <a:pt x="21" y="26"/>
                    <a:pt x="22" y="26"/>
                  </a:cubicBezTo>
                  <a:cubicBezTo>
                    <a:pt x="23" y="26"/>
                    <a:pt x="24" y="25"/>
                    <a:pt x="24" y="24"/>
                  </a:cubicBezTo>
                  <a:cubicBezTo>
                    <a:pt x="24" y="6"/>
                    <a:pt x="24" y="6"/>
                    <a:pt x="24" y="6"/>
                  </a:cubicBezTo>
                  <a:cubicBezTo>
                    <a:pt x="24" y="6"/>
                    <a:pt x="24" y="6"/>
                    <a:pt x="24" y="6"/>
                  </a:cubicBezTo>
                  <a:cubicBezTo>
                    <a:pt x="24" y="5"/>
                    <a:pt x="24" y="5"/>
                    <a:pt x="24" y="5"/>
                  </a:cubicBezTo>
                  <a:cubicBezTo>
                    <a:pt x="24" y="4"/>
                    <a:pt x="22" y="0"/>
                    <a:pt x="18" y="0"/>
                  </a:cubicBez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15" name="Oval 519"/>
            <p:cNvSpPr>
              <a:spLocks noChangeArrowheads="1"/>
            </p:cNvSpPr>
            <p:nvPr/>
          </p:nvSpPr>
          <p:spPr bwMode="auto">
            <a:xfrm>
              <a:off x="6899610" y="1984416"/>
              <a:ext cx="36493" cy="33311"/>
            </a:xfrm>
            <a:prstGeom prst="ellipse">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16" name="Freeform 520"/>
            <p:cNvSpPr/>
            <p:nvPr/>
          </p:nvSpPr>
          <p:spPr bwMode="auto">
            <a:xfrm>
              <a:off x="7307376" y="2020900"/>
              <a:ext cx="90438" cy="196693"/>
            </a:xfrm>
            <a:custGeom>
              <a:avLst/>
              <a:gdLst>
                <a:gd name="T0" fmla="*/ 18 w 24"/>
                <a:gd name="T1" fmla="*/ 0 h 52"/>
                <a:gd name="T2" fmla="*/ 6 w 24"/>
                <a:gd name="T3" fmla="*/ 0 h 52"/>
                <a:gd name="T4" fmla="*/ 0 w 24"/>
                <a:gd name="T5" fmla="*/ 5 h 52"/>
                <a:gd name="T6" fmla="*/ 0 w 24"/>
                <a:gd name="T7" fmla="*/ 6 h 52"/>
                <a:gd name="T8" fmla="*/ 0 w 24"/>
                <a:gd name="T9" fmla="*/ 6 h 52"/>
                <a:gd name="T10" fmla="*/ 0 w 24"/>
                <a:gd name="T11" fmla="*/ 24 h 52"/>
                <a:gd name="T12" fmla="*/ 2 w 24"/>
                <a:gd name="T13" fmla="*/ 26 h 52"/>
                <a:gd name="T14" fmla="*/ 4 w 24"/>
                <a:gd name="T15" fmla="*/ 24 h 52"/>
                <a:gd name="T16" fmla="*/ 4 w 24"/>
                <a:gd name="T17" fmla="*/ 9 h 52"/>
                <a:gd name="T18" fmla="*/ 6 w 24"/>
                <a:gd name="T19" fmla="*/ 9 h 52"/>
                <a:gd name="T20" fmla="*/ 6 w 24"/>
                <a:gd name="T21" fmla="*/ 23 h 52"/>
                <a:gd name="T22" fmla="*/ 6 w 24"/>
                <a:gd name="T23" fmla="*/ 24 h 52"/>
                <a:gd name="T24" fmla="*/ 6 w 24"/>
                <a:gd name="T25" fmla="*/ 49 h 52"/>
                <a:gd name="T26" fmla="*/ 9 w 24"/>
                <a:gd name="T27" fmla="*/ 52 h 52"/>
                <a:gd name="T28" fmla="*/ 11 w 24"/>
                <a:gd name="T29" fmla="*/ 49 h 52"/>
                <a:gd name="T30" fmla="*/ 11 w 24"/>
                <a:gd name="T31" fmla="*/ 27 h 52"/>
                <a:gd name="T32" fmla="*/ 13 w 24"/>
                <a:gd name="T33" fmla="*/ 27 h 52"/>
                <a:gd name="T34" fmla="*/ 13 w 24"/>
                <a:gd name="T35" fmla="*/ 49 h 52"/>
                <a:gd name="T36" fmla="*/ 16 w 24"/>
                <a:gd name="T37" fmla="*/ 52 h 52"/>
                <a:gd name="T38" fmla="*/ 18 w 24"/>
                <a:gd name="T39" fmla="*/ 49 h 52"/>
                <a:gd name="T40" fmla="*/ 18 w 24"/>
                <a:gd name="T41" fmla="*/ 23 h 52"/>
                <a:gd name="T42" fmla="*/ 18 w 24"/>
                <a:gd name="T43" fmla="*/ 23 h 52"/>
                <a:gd name="T44" fmla="*/ 18 w 24"/>
                <a:gd name="T45" fmla="*/ 9 h 52"/>
                <a:gd name="T46" fmla="*/ 20 w 24"/>
                <a:gd name="T47" fmla="*/ 9 h 52"/>
                <a:gd name="T48" fmla="*/ 20 w 24"/>
                <a:gd name="T49" fmla="*/ 24 h 52"/>
                <a:gd name="T50" fmla="*/ 22 w 24"/>
                <a:gd name="T51" fmla="*/ 26 h 52"/>
                <a:gd name="T52" fmla="*/ 24 w 24"/>
                <a:gd name="T53" fmla="*/ 24 h 52"/>
                <a:gd name="T54" fmla="*/ 24 w 24"/>
                <a:gd name="T55" fmla="*/ 6 h 52"/>
                <a:gd name="T56" fmla="*/ 24 w 24"/>
                <a:gd name="T57" fmla="*/ 6 h 52"/>
                <a:gd name="T58" fmla="*/ 24 w 24"/>
                <a:gd name="T59" fmla="*/ 5 h 52"/>
                <a:gd name="T60" fmla="*/ 18 w 24"/>
                <a:gd name="T6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 h="52">
                  <a:moveTo>
                    <a:pt x="18" y="0"/>
                  </a:moveTo>
                  <a:cubicBezTo>
                    <a:pt x="6" y="0"/>
                    <a:pt x="6" y="0"/>
                    <a:pt x="6" y="0"/>
                  </a:cubicBezTo>
                  <a:cubicBezTo>
                    <a:pt x="2" y="1"/>
                    <a:pt x="0" y="4"/>
                    <a:pt x="0" y="5"/>
                  </a:cubicBezTo>
                  <a:cubicBezTo>
                    <a:pt x="0" y="6"/>
                    <a:pt x="0" y="6"/>
                    <a:pt x="0" y="6"/>
                  </a:cubicBezTo>
                  <a:cubicBezTo>
                    <a:pt x="0" y="6"/>
                    <a:pt x="0" y="6"/>
                    <a:pt x="0" y="6"/>
                  </a:cubicBezTo>
                  <a:cubicBezTo>
                    <a:pt x="0" y="24"/>
                    <a:pt x="0" y="24"/>
                    <a:pt x="0" y="24"/>
                  </a:cubicBezTo>
                  <a:cubicBezTo>
                    <a:pt x="0" y="25"/>
                    <a:pt x="1" y="26"/>
                    <a:pt x="2" y="26"/>
                  </a:cubicBezTo>
                  <a:cubicBezTo>
                    <a:pt x="3" y="26"/>
                    <a:pt x="4" y="25"/>
                    <a:pt x="4" y="24"/>
                  </a:cubicBezTo>
                  <a:cubicBezTo>
                    <a:pt x="4" y="9"/>
                    <a:pt x="4" y="9"/>
                    <a:pt x="4" y="9"/>
                  </a:cubicBezTo>
                  <a:cubicBezTo>
                    <a:pt x="6" y="9"/>
                    <a:pt x="6" y="9"/>
                    <a:pt x="6" y="9"/>
                  </a:cubicBezTo>
                  <a:cubicBezTo>
                    <a:pt x="6" y="23"/>
                    <a:pt x="6" y="23"/>
                    <a:pt x="6" y="23"/>
                  </a:cubicBezTo>
                  <a:cubicBezTo>
                    <a:pt x="6" y="23"/>
                    <a:pt x="6" y="23"/>
                    <a:pt x="6" y="24"/>
                  </a:cubicBezTo>
                  <a:cubicBezTo>
                    <a:pt x="6" y="49"/>
                    <a:pt x="6" y="49"/>
                    <a:pt x="6" y="49"/>
                  </a:cubicBezTo>
                  <a:cubicBezTo>
                    <a:pt x="6" y="51"/>
                    <a:pt x="7" y="52"/>
                    <a:pt x="9" y="52"/>
                  </a:cubicBezTo>
                  <a:cubicBezTo>
                    <a:pt x="10" y="52"/>
                    <a:pt x="11" y="51"/>
                    <a:pt x="11" y="49"/>
                  </a:cubicBezTo>
                  <a:cubicBezTo>
                    <a:pt x="11" y="27"/>
                    <a:pt x="11" y="27"/>
                    <a:pt x="11" y="27"/>
                  </a:cubicBezTo>
                  <a:cubicBezTo>
                    <a:pt x="13" y="27"/>
                    <a:pt x="13" y="27"/>
                    <a:pt x="13" y="27"/>
                  </a:cubicBezTo>
                  <a:cubicBezTo>
                    <a:pt x="13" y="49"/>
                    <a:pt x="13" y="49"/>
                    <a:pt x="13" y="49"/>
                  </a:cubicBezTo>
                  <a:cubicBezTo>
                    <a:pt x="13" y="51"/>
                    <a:pt x="14" y="52"/>
                    <a:pt x="16" y="52"/>
                  </a:cubicBezTo>
                  <a:cubicBezTo>
                    <a:pt x="17" y="52"/>
                    <a:pt x="18" y="51"/>
                    <a:pt x="18" y="49"/>
                  </a:cubicBezTo>
                  <a:cubicBezTo>
                    <a:pt x="18" y="23"/>
                    <a:pt x="18" y="23"/>
                    <a:pt x="18" y="23"/>
                  </a:cubicBezTo>
                  <a:cubicBezTo>
                    <a:pt x="18" y="23"/>
                    <a:pt x="18" y="23"/>
                    <a:pt x="18" y="23"/>
                  </a:cubicBezTo>
                  <a:cubicBezTo>
                    <a:pt x="18" y="9"/>
                    <a:pt x="18" y="9"/>
                    <a:pt x="18" y="9"/>
                  </a:cubicBezTo>
                  <a:cubicBezTo>
                    <a:pt x="20" y="9"/>
                    <a:pt x="20" y="9"/>
                    <a:pt x="20" y="9"/>
                  </a:cubicBezTo>
                  <a:cubicBezTo>
                    <a:pt x="20" y="24"/>
                    <a:pt x="20" y="24"/>
                    <a:pt x="20" y="24"/>
                  </a:cubicBezTo>
                  <a:cubicBezTo>
                    <a:pt x="20" y="25"/>
                    <a:pt x="21" y="26"/>
                    <a:pt x="22" y="26"/>
                  </a:cubicBezTo>
                  <a:cubicBezTo>
                    <a:pt x="23" y="26"/>
                    <a:pt x="24" y="25"/>
                    <a:pt x="24" y="24"/>
                  </a:cubicBezTo>
                  <a:cubicBezTo>
                    <a:pt x="24" y="6"/>
                    <a:pt x="24" y="6"/>
                    <a:pt x="24" y="6"/>
                  </a:cubicBezTo>
                  <a:cubicBezTo>
                    <a:pt x="24" y="6"/>
                    <a:pt x="24" y="6"/>
                    <a:pt x="24" y="6"/>
                  </a:cubicBezTo>
                  <a:cubicBezTo>
                    <a:pt x="24" y="5"/>
                    <a:pt x="24" y="5"/>
                    <a:pt x="24" y="5"/>
                  </a:cubicBezTo>
                  <a:cubicBezTo>
                    <a:pt x="24" y="4"/>
                    <a:pt x="22" y="0"/>
                    <a:pt x="18" y="0"/>
                  </a:cubicBez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17" name="Oval 521"/>
            <p:cNvSpPr>
              <a:spLocks noChangeArrowheads="1"/>
            </p:cNvSpPr>
            <p:nvPr/>
          </p:nvSpPr>
          <p:spPr bwMode="auto">
            <a:xfrm>
              <a:off x="7334348" y="1984416"/>
              <a:ext cx="36493" cy="33311"/>
            </a:xfrm>
            <a:prstGeom prst="ellipse">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50" name="TextBox 682"/>
            <p:cNvSpPr txBox="1"/>
            <p:nvPr/>
          </p:nvSpPr>
          <p:spPr>
            <a:xfrm>
              <a:off x="7531091" y="1922554"/>
              <a:ext cx="801252" cy="461593"/>
            </a:xfrm>
            <a:prstGeom prst="rect">
              <a:avLst/>
            </a:prstGeom>
            <a:noFill/>
          </p:spPr>
          <p:txBody>
            <a:bodyPr wrap="none">
              <a:spAutoFit/>
            </a:bodyPr>
            <a:lstStyle>
              <a:defPPr>
                <a:defRPr lang="zh-CN"/>
              </a:defPPr>
              <a:lvl1pPr>
                <a:defRPr>
                  <a:solidFill>
                    <a:schemeClr val="bg1"/>
                  </a:solidFill>
                  <a:latin typeface="方正中等线简体" panose="02010601030101010101" pitchFamily="65" charset="-122"/>
                  <a:ea typeface="方正中等线简体" panose="02010601030101010101" pitchFamily="65" charset="-122"/>
                </a:defRPr>
              </a:lvl1pPr>
            </a:lstStyle>
            <a:p>
              <a:pPr eaLnBrk="1" fontAlgn="auto" hangingPunct="1">
                <a:spcBef>
                  <a:spcPts val="0"/>
                </a:spcBef>
                <a:spcAft>
                  <a:spcPts val="0"/>
                </a:spcAft>
                <a:defRPr/>
              </a:pPr>
              <a:r>
                <a:rPr lang="en-US" altLang="zh-CN" sz="2400" b="1" dirty="0">
                  <a:solidFill>
                    <a:schemeClr val="tx1">
                      <a:lumMod val="65000"/>
                      <a:lumOff val="35000"/>
                    </a:schemeClr>
                  </a:solidFill>
                </a:rPr>
                <a:t>27%</a:t>
              </a:r>
              <a:endParaRPr lang="zh-CN" altLang="en-US" sz="2400" b="1" dirty="0">
                <a:solidFill>
                  <a:schemeClr val="tx1">
                    <a:lumMod val="65000"/>
                    <a:lumOff val="35000"/>
                  </a:schemeClr>
                </a:solidFill>
              </a:endParaRPr>
            </a:p>
          </p:txBody>
        </p:sp>
        <p:sp>
          <p:nvSpPr>
            <p:cNvPr id="253" name="矩形 1"/>
            <p:cNvSpPr>
              <a:spLocks noChangeArrowheads="1"/>
            </p:cNvSpPr>
            <p:nvPr/>
          </p:nvSpPr>
          <p:spPr bwMode="auto">
            <a:xfrm>
              <a:off x="6794891" y="1319785"/>
              <a:ext cx="1293109" cy="46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auto" hangingPunct="1">
                <a:spcBef>
                  <a:spcPts val="0"/>
                </a:spcBef>
                <a:spcAft>
                  <a:spcPts val="0"/>
                </a:spcAf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锐普，中国专业</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设计领跑者</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6634" name="组合 10"/>
          <p:cNvGrpSpPr/>
          <p:nvPr/>
        </p:nvGrpSpPr>
        <p:grpSpPr bwMode="auto">
          <a:xfrm>
            <a:off x="6637338" y="2708275"/>
            <a:ext cx="1695450" cy="1174750"/>
            <a:chOff x="6637482" y="2708940"/>
            <a:chExt cx="1694861" cy="1174073"/>
          </a:xfrm>
        </p:grpSpPr>
        <p:sp>
          <p:nvSpPr>
            <p:cNvPr id="200" name="Freeform 192"/>
            <p:cNvSpPr/>
            <p:nvPr/>
          </p:nvSpPr>
          <p:spPr bwMode="auto">
            <a:xfrm>
              <a:off x="6734285" y="2708940"/>
              <a:ext cx="1548862" cy="644154"/>
            </a:xfrm>
            <a:custGeom>
              <a:avLst/>
              <a:gdLst>
                <a:gd name="T0" fmla="*/ 413 w 413"/>
                <a:gd name="T1" fmla="*/ 162 h 172"/>
                <a:gd name="T2" fmla="*/ 403 w 413"/>
                <a:gd name="T3" fmla="*/ 172 h 172"/>
                <a:gd name="T4" fmla="*/ 11 w 413"/>
                <a:gd name="T5" fmla="*/ 172 h 172"/>
                <a:gd name="T6" fmla="*/ 0 w 413"/>
                <a:gd name="T7" fmla="*/ 162 h 172"/>
                <a:gd name="T8" fmla="*/ 0 w 413"/>
                <a:gd name="T9" fmla="*/ 11 h 172"/>
                <a:gd name="T10" fmla="*/ 11 w 413"/>
                <a:gd name="T11" fmla="*/ 0 h 172"/>
                <a:gd name="T12" fmla="*/ 403 w 413"/>
                <a:gd name="T13" fmla="*/ 0 h 172"/>
                <a:gd name="T14" fmla="*/ 413 w 413"/>
                <a:gd name="T15" fmla="*/ 11 h 172"/>
                <a:gd name="T16" fmla="*/ 413 w 413"/>
                <a:gd name="T17" fmla="*/ 16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3" h="172">
                  <a:moveTo>
                    <a:pt x="413" y="162"/>
                  </a:moveTo>
                  <a:cubicBezTo>
                    <a:pt x="413" y="167"/>
                    <a:pt x="409" y="172"/>
                    <a:pt x="403" y="172"/>
                  </a:cubicBezTo>
                  <a:cubicBezTo>
                    <a:pt x="11" y="172"/>
                    <a:pt x="11" y="172"/>
                    <a:pt x="11" y="172"/>
                  </a:cubicBezTo>
                  <a:cubicBezTo>
                    <a:pt x="5" y="172"/>
                    <a:pt x="0" y="167"/>
                    <a:pt x="0" y="162"/>
                  </a:cubicBezTo>
                  <a:cubicBezTo>
                    <a:pt x="0" y="11"/>
                    <a:pt x="0" y="11"/>
                    <a:pt x="0" y="11"/>
                  </a:cubicBezTo>
                  <a:cubicBezTo>
                    <a:pt x="0" y="5"/>
                    <a:pt x="5" y="0"/>
                    <a:pt x="11" y="0"/>
                  </a:cubicBezTo>
                  <a:cubicBezTo>
                    <a:pt x="403" y="0"/>
                    <a:pt x="403" y="0"/>
                    <a:pt x="403" y="0"/>
                  </a:cubicBezTo>
                  <a:cubicBezTo>
                    <a:pt x="409" y="0"/>
                    <a:pt x="413" y="5"/>
                    <a:pt x="413" y="11"/>
                  </a:cubicBezTo>
                  <a:lnTo>
                    <a:pt x="413" y="162"/>
                  </a:lnTo>
                  <a:close/>
                </a:path>
              </a:pathLst>
            </a:custGeom>
            <a:solidFill>
              <a:schemeClr val="bg1">
                <a:lumMod val="85000"/>
              </a:schemeClr>
            </a:solidFill>
            <a:ln w="10" cap="flat">
              <a:noFill/>
              <a:prstDash val="solid"/>
              <a:miter lim="800000"/>
            </a:ln>
          </p:spPr>
          <p:txBody>
            <a:bodyPr/>
            <a:lstStyle/>
            <a:p>
              <a:pPr eaLnBrk="1" fontAlgn="auto" hangingPunct="1">
                <a:spcBef>
                  <a:spcPts val="0"/>
                </a:spcBef>
                <a:spcAft>
                  <a:spcPts val="0"/>
                </a:spcAft>
                <a:defRPr/>
              </a:pPr>
              <a:endParaRPr lang="zh-CN" altLang="en-US">
                <a:latin typeface="+mn-lt"/>
                <a:ea typeface="+mn-ea"/>
              </a:endParaRPr>
            </a:p>
          </p:txBody>
        </p:sp>
        <p:sp>
          <p:nvSpPr>
            <p:cNvPr id="204" name="Rectangle 508"/>
            <p:cNvSpPr>
              <a:spLocks noChangeArrowheads="1"/>
            </p:cNvSpPr>
            <p:nvPr/>
          </p:nvSpPr>
          <p:spPr bwMode="auto">
            <a:xfrm>
              <a:off x="8133974" y="2850147"/>
              <a:ext cx="77761" cy="371261"/>
            </a:xfrm>
            <a:prstGeom prst="rect">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29" name="Freeform 592"/>
            <p:cNvSpPr/>
            <p:nvPr/>
          </p:nvSpPr>
          <p:spPr bwMode="auto">
            <a:xfrm>
              <a:off x="6637482" y="3565696"/>
              <a:ext cx="258672" cy="233229"/>
            </a:xfrm>
            <a:custGeom>
              <a:avLst/>
              <a:gdLst>
                <a:gd name="T0" fmla="*/ 0 w 69"/>
                <a:gd name="T1" fmla="*/ 61 h 62"/>
                <a:gd name="T2" fmla="*/ 3 w 69"/>
                <a:gd name="T3" fmla="*/ 62 h 62"/>
                <a:gd name="T4" fmla="*/ 12 w 69"/>
                <a:gd name="T5" fmla="*/ 49 h 62"/>
                <a:gd name="T6" fmla="*/ 43 w 69"/>
                <a:gd name="T7" fmla="*/ 42 h 62"/>
                <a:gd name="T8" fmla="*/ 69 w 69"/>
                <a:gd name="T9" fmla="*/ 0 h 62"/>
                <a:gd name="T10" fmla="*/ 8 w 69"/>
                <a:gd name="T11" fmla="*/ 47 h 62"/>
                <a:gd name="T12" fmla="*/ 37 w 69"/>
                <a:gd name="T13" fmla="*/ 19 h 62"/>
                <a:gd name="T14" fmla="*/ 0 w 69"/>
                <a:gd name="T15" fmla="*/ 61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62">
                  <a:moveTo>
                    <a:pt x="0" y="61"/>
                  </a:moveTo>
                  <a:cubicBezTo>
                    <a:pt x="0" y="61"/>
                    <a:pt x="0" y="62"/>
                    <a:pt x="3" y="62"/>
                  </a:cubicBezTo>
                  <a:cubicBezTo>
                    <a:pt x="3" y="59"/>
                    <a:pt x="12" y="49"/>
                    <a:pt x="12" y="49"/>
                  </a:cubicBezTo>
                  <a:cubicBezTo>
                    <a:pt x="12" y="49"/>
                    <a:pt x="27" y="59"/>
                    <a:pt x="43" y="42"/>
                  </a:cubicBezTo>
                  <a:cubicBezTo>
                    <a:pt x="58" y="25"/>
                    <a:pt x="47" y="12"/>
                    <a:pt x="69" y="0"/>
                  </a:cubicBezTo>
                  <a:cubicBezTo>
                    <a:pt x="18" y="11"/>
                    <a:pt x="7" y="26"/>
                    <a:pt x="8" y="47"/>
                  </a:cubicBezTo>
                  <a:cubicBezTo>
                    <a:pt x="13" y="37"/>
                    <a:pt x="25" y="24"/>
                    <a:pt x="37" y="19"/>
                  </a:cubicBezTo>
                  <a:cubicBezTo>
                    <a:pt x="18" y="32"/>
                    <a:pt x="5" y="52"/>
                    <a:pt x="0" y="61"/>
                  </a:cubicBezTo>
                  <a:close/>
                </a:path>
              </a:pathLst>
            </a:custGeom>
            <a:solidFill>
              <a:schemeClr val="bg1">
                <a:lumMod val="7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30" name="Freeform 593"/>
            <p:cNvSpPr/>
            <p:nvPr/>
          </p:nvSpPr>
          <p:spPr bwMode="auto">
            <a:xfrm>
              <a:off x="6846959" y="3565696"/>
              <a:ext cx="258672" cy="233229"/>
            </a:xfrm>
            <a:custGeom>
              <a:avLst/>
              <a:gdLst>
                <a:gd name="T0" fmla="*/ 0 w 69"/>
                <a:gd name="T1" fmla="*/ 61 h 62"/>
                <a:gd name="T2" fmla="*/ 3 w 69"/>
                <a:gd name="T3" fmla="*/ 62 h 62"/>
                <a:gd name="T4" fmla="*/ 12 w 69"/>
                <a:gd name="T5" fmla="*/ 49 h 62"/>
                <a:gd name="T6" fmla="*/ 43 w 69"/>
                <a:gd name="T7" fmla="*/ 42 h 62"/>
                <a:gd name="T8" fmla="*/ 69 w 69"/>
                <a:gd name="T9" fmla="*/ 0 h 62"/>
                <a:gd name="T10" fmla="*/ 8 w 69"/>
                <a:gd name="T11" fmla="*/ 47 h 62"/>
                <a:gd name="T12" fmla="*/ 37 w 69"/>
                <a:gd name="T13" fmla="*/ 19 h 62"/>
                <a:gd name="T14" fmla="*/ 0 w 69"/>
                <a:gd name="T15" fmla="*/ 61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62">
                  <a:moveTo>
                    <a:pt x="0" y="61"/>
                  </a:moveTo>
                  <a:cubicBezTo>
                    <a:pt x="0" y="61"/>
                    <a:pt x="0" y="62"/>
                    <a:pt x="3" y="62"/>
                  </a:cubicBezTo>
                  <a:cubicBezTo>
                    <a:pt x="3" y="59"/>
                    <a:pt x="12" y="49"/>
                    <a:pt x="12" y="49"/>
                  </a:cubicBezTo>
                  <a:cubicBezTo>
                    <a:pt x="12" y="49"/>
                    <a:pt x="27" y="59"/>
                    <a:pt x="43" y="42"/>
                  </a:cubicBezTo>
                  <a:cubicBezTo>
                    <a:pt x="58" y="25"/>
                    <a:pt x="47" y="12"/>
                    <a:pt x="69" y="0"/>
                  </a:cubicBezTo>
                  <a:cubicBezTo>
                    <a:pt x="18" y="11"/>
                    <a:pt x="7" y="26"/>
                    <a:pt x="8" y="47"/>
                  </a:cubicBezTo>
                  <a:cubicBezTo>
                    <a:pt x="13" y="37"/>
                    <a:pt x="25" y="24"/>
                    <a:pt x="37" y="19"/>
                  </a:cubicBezTo>
                  <a:cubicBezTo>
                    <a:pt x="18" y="32"/>
                    <a:pt x="5" y="52"/>
                    <a:pt x="0" y="61"/>
                  </a:cubicBezTo>
                  <a:close/>
                </a:path>
              </a:pathLst>
            </a:custGeom>
            <a:solidFill>
              <a:schemeClr val="bg1">
                <a:lumMod val="7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31" name="Freeform 594"/>
            <p:cNvSpPr/>
            <p:nvPr/>
          </p:nvSpPr>
          <p:spPr bwMode="auto">
            <a:xfrm>
              <a:off x="7058023" y="3565696"/>
              <a:ext cx="258673" cy="233229"/>
            </a:xfrm>
            <a:custGeom>
              <a:avLst/>
              <a:gdLst>
                <a:gd name="T0" fmla="*/ 0 w 69"/>
                <a:gd name="T1" fmla="*/ 61 h 62"/>
                <a:gd name="T2" fmla="*/ 3 w 69"/>
                <a:gd name="T3" fmla="*/ 62 h 62"/>
                <a:gd name="T4" fmla="*/ 12 w 69"/>
                <a:gd name="T5" fmla="*/ 49 h 62"/>
                <a:gd name="T6" fmla="*/ 43 w 69"/>
                <a:gd name="T7" fmla="*/ 42 h 62"/>
                <a:gd name="T8" fmla="*/ 69 w 69"/>
                <a:gd name="T9" fmla="*/ 0 h 62"/>
                <a:gd name="T10" fmla="*/ 8 w 69"/>
                <a:gd name="T11" fmla="*/ 47 h 62"/>
                <a:gd name="T12" fmla="*/ 37 w 69"/>
                <a:gd name="T13" fmla="*/ 19 h 62"/>
                <a:gd name="T14" fmla="*/ 0 w 69"/>
                <a:gd name="T15" fmla="*/ 61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62">
                  <a:moveTo>
                    <a:pt x="0" y="61"/>
                  </a:moveTo>
                  <a:cubicBezTo>
                    <a:pt x="0" y="61"/>
                    <a:pt x="0" y="62"/>
                    <a:pt x="3" y="62"/>
                  </a:cubicBezTo>
                  <a:cubicBezTo>
                    <a:pt x="3" y="59"/>
                    <a:pt x="12" y="49"/>
                    <a:pt x="12" y="49"/>
                  </a:cubicBezTo>
                  <a:cubicBezTo>
                    <a:pt x="12" y="49"/>
                    <a:pt x="27" y="59"/>
                    <a:pt x="43" y="42"/>
                  </a:cubicBezTo>
                  <a:cubicBezTo>
                    <a:pt x="58" y="25"/>
                    <a:pt x="47" y="12"/>
                    <a:pt x="69" y="0"/>
                  </a:cubicBezTo>
                  <a:cubicBezTo>
                    <a:pt x="18" y="11"/>
                    <a:pt x="7" y="26"/>
                    <a:pt x="8" y="47"/>
                  </a:cubicBezTo>
                  <a:cubicBezTo>
                    <a:pt x="13" y="37"/>
                    <a:pt x="25" y="24"/>
                    <a:pt x="37" y="19"/>
                  </a:cubicBezTo>
                  <a:cubicBezTo>
                    <a:pt x="18" y="32"/>
                    <a:pt x="5" y="52"/>
                    <a:pt x="0" y="61"/>
                  </a:cubicBezTo>
                  <a:close/>
                </a:path>
              </a:pathLst>
            </a:custGeom>
            <a:solidFill>
              <a:schemeClr val="bg1">
                <a:lumMod val="7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32" name="Freeform 595"/>
            <p:cNvSpPr/>
            <p:nvPr/>
          </p:nvSpPr>
          <p:spPr bwMode="auto">
            <a:xfrm>
              <a:off x="7267500" y="3565696"/>
              <a:ext cx="258673" cy="233229"/>
            </a:xfrm>
            <a:custGeom>
              <a:avLst/>
              <a:gdLst>
                <a:gd name="T0" fmla="*/ 0 w 69"/>
                <a:gd name="T1" fmla="*/ 61 h 62"/>
                <a:gd name="T2" fmla="*/ 3 w 69"/>
                <a:gd name="T3" fmla="*/ 62 h 62"/>
                <a:gd name="T4" fmla="*/ 12 w 69"/>
                <a:gd name="T5" fmla="*/ 49 h 62"/>
                <a:gd name="T6" fmla="*/ 43 w 69"/>
                <a:gd name="T7" fmla="*/ 42 h 62"/>
                <a:gd name="T8" fmla="*/ 69 w 69"/>
                <a:gd name="T9" fmla="*/ 0 h 62"/>
                <a:gd name="T10" fmla="*/ 8 w 69"/>
                <a:gd name="T11" fmla="*/ 47 h 62"/>
                <a:gd name="T12" fmla="*/ 37 w 69"/>
                <a:gd name="T13" fmla="*/ 19 h 62"/>
                <a:gd name="T14" fmla="*/ 0 w 69"/>
                <a:gd name="T15" fmla="*/ 61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62">
                  <a:moveTo>
                    <a:pt x="0" y="61"/>
                  </a:moveTo>
                  <a:cubicBezTo>
                    <a:pt x="0" y="61"/>
                    <a:pt x="0" y="62"/>
                    <a:pt x="3" y="62"/>
                  </a:cubicBezTo>
                  <a:cubicBezTo>
                    <a:pt x="3" y="59"/>
                    <a:pt x="12" y="49"/>
                    <a:pt x="12" y="49"/>
                  </a:cubicBezTo>
                  <a:cubicBezTo>
                    <a:pt x="12" y="49"/>
                    <a:pt x="27" y="59"/>
                    <a:pt x="43" y="42"/>
                  </a:cubicBezTo>
                  <a:cubicBezTo>
                    <a:pt x="58" y="25"/>
                    <a:pt x="47" y="12"/>
                    <a:pt x="69" y="0"/>
                  </a:cubicBezTo>
                  <a:cubicBezTo>
                    <a:pt x="18" y="11"/>
                    <a:pt x="7" y="26"/>
                    <a:pt x="8" y="47"/>
                  </a:cubicBezTo>
                  <a:cubicBezTo>
                    <a:pt x="13" y="37"/>
                    <a:pt x="25" y="24"/>
                    <a:pt x="37" y="19"/>
                  </a:cubicBezTo>
                  <a:cubicBezTo>
                    <a:pt x="18" y="32"/>
                    <a:pt x="5" y="52"/>
                    <a:pt x="0" y="61"/>
                  </a:cubicBezTo>
                  <a:close/>
                </a:path>
              </a:pathLst>
            </a:custGeom>
            <a:solidFill>
              <a:schemeClr val="bg1">
                <a:lumMod val="7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249" name="TextBox 682"/>
            <p:cNvSpPr txBox="1"/>
            <p:nvPr/>
          </p:nvSpPr>
          <p:spPr>
            <a:xfrm>
              <a:off x="7530934" y="3421317"/>
              <a:ext cx="801409" cy="461696"/>
            </a:xfrm>
            <a:prstGeom prst="rect">
              <a:avLst/>
            </a:prstGeom>
            <a:noFill/>
          </p:spPr>
          <p:txBody>
            <a:bodyPr wrap="none">
              <a:spAutoFit/>
            </a:bodyPr>
            <a:lstStyle>
              <a:defPPr>
                <a:defRPr lang="zh-CN"/>
              </a:defPPr>
              <a:lvl1pPr>
                <a:defRPr>
                  <a:solidFill>
                    <a:schemeClr val="bg1"/>
                  </a:solidFill>
                  <a:latin typeface="方正中等线简体" panose="02010601030101010101" pitchFamily="65" charset="-122"/>
                  <a:ea typeface="方正中等线简体" panose="02010601030101010101" pitchFamily="65" charset="-122"/>
                </a:defRPr>
              </a:lvl1pPr>
            </a:lstStyle>
            <a:p>
              <a:pPr eaLnBrk="1" fontAlgn="auto" hangingPunct="1">
                <a:spcBef>
                  <a:spcPts val="0"/>
                </a:spcBef>
                <a:spcAft>
                  <a:spcPts val="0"/>
                </a:spcAft>
                <a:defRPr/>
              </a:pPr>
              <a:r>
                <a:rPr lang="en-US" altLang="zh-CN" sz="2400" b="1" dirty="0">
                  <a:solidFill>
                    <a:schemeClr val="bg1">
                      <a:lumMod val="65000"/>
                    </a:schemeClr>
                  </a:solidFill>
                </a:rPr>
                <a:t>38%</a:t>
              </a:r>
              <a:endParaRPr lang="zh-CN" altLang="en-US" sz="2400" b="1" dirty="0">
                <a:solidFill>
                  <a:schemeClr val="bg1">
                    <a:lumMod val="65000"/>
                  </a:schemeClr>
                </a:solidFill>
              </a:endParaRPr>
            </a:p>
          </p:txBody>
        </p:sp>
        <p:sp>
          <p:nvSpPr>
            <p:cNvPr id="254" name="矩形 1"/>
            <p:cNvSpPr>
              <a:spLocks noChangeArrowheads="1"/>
            </p:cNvSpPr>
            <p:nvPr/>
          </p:nvSpPr>
          <p:spPr bwMode="auto">
            <a:xfrm>
              <a:off x="6781894" y="2805722"/>
              <a:ext cx="1294950" cy="46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auto" hangingPunct="1">
                <a:spcBef>
                  <a:spcPts val="0"/>
                </a:spcBef>
                <a:spcAft>
                  <a:spcPts val="0"/>
                </a:spcAf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锐普，中国专业</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设计领跑者</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2475" y="1419225"/>
            <a:ext cx="7783513" cy="2232025"/>
          </a:xfrm>
          <a:custGeom>
            <a:avLst/>
            <a:gdLst/>
            <a:ahLst/>
            <a:cxnLst/>
            <a:rect l="l" t="t" r="r" b="b"/>
            <a:pathLst>
              <a:path w="7783472" h="2232248">
                <a:moveTo>
                  <a:pt x="0" y="0"/>
                </a:moveTo>
                <a:lnTo>
                  <a:pt x="7779533" y="0"/>
                </a:lnTo>
                <a:lnTo>
                  <a:pt x="7779533" y="1720507"/>
                </a:lnTo>
                <a:lnTo>
                  <a:pt x="7783472" y="1720507"/>
                </a:lnTo>
                <a:lnTo>
                  <a:pt x="7783472" y="2232248"/>
                </a:lnTo>
                <a:lnTo>
                  <a:pt x="6094476" y="2232248"/>
                </a:lnTo>
                <a:lnTo>
                  <a:pt x="5191506" y="1720507"/>
                </a:lnTo>
                <a:lnTo>
                  <a:pt x="0" y="1720507"/>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8195" name="矩形 16"/>
          <p:cNvSpPr>
            <a:spLocks noChangeArrowheads="1"/>
          </p:cNvSpPr>
          <p:nvPr/>
        </p:nvSpPr>
        <p:spPr bwMode="auto">
          <a:xfrm>
            <a:off x="3203575" y="1708150"/>
            <a:ext cx="4916488"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0"/>
              </a:spcBef>
              <a:buClr>
                <a:srgbClr val="0070C0"/>
              </a:buClr>
              <a:buFontTx/>
              <a:buNone/>
            </a:pPr>
            <a:r>
              <a:rPr lang="zh-CN" altLang="zh-CN" sz="1400">
                <a:solidFill>
                  <a:schemeClr val="bg1"/>
                </a:solidFill>
                <a:latin typeface="微软雅黑" panose="020B0503020204020204" pitchFamily="34" charset="-122"/>
                <a:ea typeface="微软雅黑" panose="020B0503020204020204" pitchFamily="34" charset="-122"/>
              </a:rPr>
              <a:t>拥有国内顶尖的</a:t>
            </a:r>
            <a:r>
              <a:rPr lang="en-US" altLang="zh-CN" sz="1400">
                <a:solidFill>
                  <a:schemeClr val="bg1"/>
                </a:solidFill>
                <a:latin typeface="微软雅黑" panose="020B0503020204020204" pitchFamily="34" charset="-122"/>
                <a:ea typeface="微软雅黑" panose="020B0503020204020204" pitchFamily="34" charset="-122"/>
              </a:rPr>
              <a:t>PPT</a:t>
            </a:r>
            <a:r>
              <a:rPr lang="zh-CN" altLang="zh-CN" sz="1400">
                <a:solidFill>
                  <a:schemeClr val="bg1"/>
                </a:solidFill>
                <a:latin typeface="微软雅黑" panose="020B0503020204020204" pitchFamily="34" charset="-122"/>
                <a:ea typeface="微软雅黑" panose="020B0503020204020204" pitchFamily="34" charset="-122"/>
              </a:rPr>
              <a:t>制作技术、顶级的</a:t>
            </a:r>
            <a:r>
              <a:rPr lang="en-US" altLang="zh-CN" sz="1400">
                <a:solidFill>
                  <a:schemeClr val="bg1"/>
                </a:solidFill>
                <a:latin typeface="微软雅黑" panose="020B0503020204020204" pitchFamily="34" charset="-122"/>
                <a:ea typeface="微软雅黑" panose="020B0503020204020204" pitchFamily="34" charset="-122"/>
              </a:rPr>
              <a:t>PPT</a:t>
            </a:r>
            <a:r>
              <a:rPr lang="zh-CN" altLang="zh-CN" sz="1400">
                <a:solidFill>
                  <a:schemeClr val="bg1"/>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400">
                <a:solidFill>
                  <a:schemeClr val="bg1"/>
                </a:solidFill>
                <a:latin typeface="微软雅黑" panose="020B0503020204020204" pitchFamily="34" charset="-122"/>
                <a:ea typeface="微软雅黑" panose="020B0503020204020204" pitchFamily="34" charset="-122"/>
              </a:rPr>
              <a:t>PPT</a:t>
            </a:r>
            <a:r>
              <a:rPr lang="zh-CN" altLang="zh-CN" sz="1400">
                <a:solidFill>
                  <a:schemeClr val="bg1"/>
                </a:solidFill>
                <a:latin typeface="微软雅黑" panose="020B0503020204020204" pitchFamily="34" charset="-122"/>
                <a:ea typeface="微软雅黑" panose="020B0503020204020204" pitchFamily="34" charset="-122"/>
              </a:rPr>
              <a:t>展示效果，让您的</a:t>
            </a:r>
            <a:r>
              <a:rPr lang="en-US" altLang="zh-CN" sz="1400">
                <a:solidFill>
                  <a:schemeClr val="bg1"/>
                </a:solidFill>
                <a:latin typeface="微软雅黑" panose="020B0503020204020204" pitchFamily="34" charset="-122"/>
                <a:ea typeface="微软雅黑" panose="020B0503020204020204" pitchFamily="34" charset="-122"/>
              </a:rPr>
              <a:t>PPT</a:t>
            </a:r>
            <a:r>
              <a:rPr lang="zh-CN" altLang="zh-CN" sz="1400">
                <a:solidFill>
                  <a:schemeClr val="bg1"/>
                </a:solidFill>
                <a:latin typeface="微软雅黑" panose="020B0503020204020204" pitchFamily="34" charset="-122"/>
                <a:ea typeface="微软雅黑" panose="020B0503020204020204" pitchFamily="34" charset="-122"/>
              </a:rPr>
              <a:t>创造卓越价值</a:t>
            </a:r>
            <a:endParaRPr lang="zh-CN" altLang="zh-CN" sz="140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203848" y="2517775"/>
            <a:ext cx="4917006" cy="0"/>
          </a:xfrm>
          <a:prstGeom prst="line">
            <a:avLst/>
          </a:prstGeom>
          <a:ln w="3175">
            <a:solidFill>
              <a:schemeClr val="bg1"/>
            </a:solidFill>
            <a:prstDash val="dash"/>
          </a:ln>
          <a:scene3d>
            <a:camera prst="orthographicFront"/>
            <a:lightRig rig="threePt" dir="t"/>
          </a:scene3d>
          <a:sp3d>
            <a:bevelT w="152400" h="50800" prst="softRound"/>
          </a:sp3d>
        </p:spPr>
        <p:style>
          <a:lnRef idx="1">
            <a:schemeClr val="accent1"/>
          </a:lnRef>
          <a:fillRef idx="0">
            <a:schemeClr val="accent1"/>
          </a:fillRef>
          <a:effectRef idx="0">
            <a:schemeClr val="accent1"/>
          </a:effectRef>
          <a:fontRef idx="minor">
            <a:schemeClr val="tx1"/>
          </a:fontRef>
        </p:style>
      </p:cxnSp>
      <p:pic>
        <p:nvPicPr>
          <p:cNvPr id="8197" name="Picture 253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25" y="3522663"/>
            <a:ext cx="3470275"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198" name="组合 4"/>
          <p:cNvGrpSpPr/>
          <p:nvPr/>
        </p:nvGrpSpPr>
        <p:grpSpPr bwMode="auto">
          <a:xfrm>
            <a:off x="1187450" y="1851025"/>
            <a:ext cx="1655763" cy="792163"/>
            <a:chOff x="1187624" y="1851294"/>
            <a:chExt cx="1656184" cy="792088"/>
          </a:xfrm>
        </p:grpSpPr>
        <p:sp>
          <p:nvSpPr>
            <p:cNvPr id="6" name="矩形标注 5"/>
            <p:cNvSpPr/>
            <p:nvPr/>
          </p:nvSpPr>
          <p:spPr>
            <a:xfrm>
              <a:off x="1187624" y="1851294"/>
              <a:ext cx="1656184" cy="792088"/>
            </a:xfrm>
            <a:prstGeom prst="wedgeRectCallout">
              <a:avLst>
                <a:gd name="adj1" fmla="val 37829"/>
                <a:gd name="adj2" fmla="val 71158"/>
              </a:avLst>
            </a:prstGeom>
            <a:gradFill flip="none" rotWithShape="1">
              <a:gsLst>
                <a:gs pos="0">
                  <a:schemeClr val="bg1">
                    <a:lumMod val="65000"/>
                  </a:schemeClr>
                </a:gs>
                <a:gs pos="87000">
                  <a:srgbClr val="EAEAEA"/>
                </a:gs>
                <a:gs pos="21000">
                  <a:srgbClr val="C2C2C2"/>
                </a:gs>
                <a:gs pos="17000">
                  <a:schemeClr val="bg1">
                    <a:lumMod val="75000"/>
                  </a:schemeClr>
                </a:gs>
              </a:gsLst>
              <a:lin ang="16200000" scaled="1"/>
              <a:tileRect/>
            </a:gradFill>
            <a:ln>
              <a:noFill/>
            </a:ln>
          </p:spPr>
          <p:txBody>
            <a:bodyPr/>
            <a:lstStyle/>
            <a:p>
              <a:pPr eaLnBrk="1" fontAlgn="auto" hangingPunct="1">
                <a:spcBef>
                  <a:spcPts val="0"/>
                </a:spcBef>
                <a:spcAft>
                  <a:spcPts val="0"/>
                </a:spcAft>
                <a:defRPr/>
              </a:pPr>
              <a:endParaRPr lang="zh-CN" altLang="en-US" sz="1600">
                <a:latin typeface="+mn-lt"/>
                <a:ea typeface="+mn-ea"/>
              </a:endParaRPr>
            </a:p>
          </p:txBody>
        </p:sp>
        <p:grpSp>
          <p:nvGrpSpPr>
            <p:cNvPr id="32" name="组合 31"/>
            <p:cNvGrpSpPr/>
            <p:nvPr/>
          </p:nvGrpSpPr>
          <p:grpSpPr>
            <a:xfrm flipH="1">
              <a:off x="1297281" y="2096932"/>
              <a:ext cx="303284" cy="300813"/>
              <a:chOff x="3695637" y="3146761"/>
              <a:chExt cx="209597" cy="207889"/>
            </a:xfrm>
            <a:solidFill>
              <a:srgbClr val="D60000"/>
            </a:solidFill>
          </p:grpSpPr>
          <p:sp>
            <p:nvSpPr>
              <p:cNvPr id="33" name="矩形 32"/>
              <p:cNvSpPr/>
              <p:nvPr/>
            </p:nvSpPr>
            <p:spPr>
              <a:xfrm rot="5400000">
                <a:off x="3777577" y="3226994"/>
                <a:ext cx="45719" cy="2095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rot="5400000">
                <a:off x="3631876" y="3210522"/>
                <a:ext cx="17324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矩形 34"/>
              <p:cNvSpPr/>
              <p:nvPr/>
            </p:nvSpPr>
            <p:spPr>
              <a:xfrm rot="8191031">
                <a:off x="3699240" y="3227145"/>
                <a:ext cx="194154" cy="492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52"/>
          <p:cNvGrpSpPr/>
          <p:nvPr/>
        </p:nvGrpSpPr>
        <p:grpSpPr bwMode="auto">
          <a:xfrm>
            <a:off x="4806950" y="1455738"/>
            <a:ext cx="1562100" cy="1563687"/>
            <a:chOff x="4806413" y="1456300"/>
            <a:chExt cx="1562473" cy="1562473"/>
          </a:xfrm>
        </p:grpSpPr>
        <p:grpSp>
          <p:nvGrpSpPr>
            <p:cNvPr id="27697" name="组合 53"/>
            <p:cNvGrpSpPr/>
            <p:nvPr/>
          </p:nvGrpSpPr>
          <p:grpSpPr bwMode="auto">
            <a:xfrm>
              <a:off x="4806413" y="1456300"/>
              <a:ext cx="1562473" cy="1562473"/>
              <a:chOff x="4806413" y="1456300"/>
              <a:chExt cx="1562473" cy="1562473"/>
            </a:xfrm>
          </p:grpSpPr>
          <p:grpSp>
            <p:nvGrpSpPr>
              <p:cNvPr id="27699" name="组合 55"/>
              <p:cNvGrpSpPr/>
              <p:nvPr/>
            </p:nvGrpSpPr>
            <p:grpSpPr bwMode="auto">
              <a:xfrm>
                <a:off x="4806413" y="1456300"/>
                <a:ext cx="1562473" cy="1562473"/>
                <a:chOff x="4806413" y="1456300"/>
                <a:chExt cx="1562473" cy="1562473"/>
              </a:xfrm>
            </p:grpSpPr>
            <p:sp>
              <p:nvSpPr>
                <p:cNvPr id="58" name="椭圆 57"/>
                <p:cNvSpPr/>
                <p:nvPr/>
              </p:nvSpPr>
              <p:spPr>
                <a:xfrm>
                  <a:off x="4806413" y="1456300"/>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椭圆 58"/>
                <p:cNvSpPr/>
                <p:nvPr/>
              </p:nvSpPr>
              <p:spPr>
                <a:xfrm>
                  <a:off x="4976317" y="1608582"/>
                  <a:ext cx="1222667" cy="1224599"/>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7" name="TextBox 56"/>
              <p:cNvSpPr txBox="1"/>
              <p:nvPr/>
            </p:nvSpPr>
            <p:spPr>
              <a:xfrm>
                <a:off x="5121430" y="1751060"/>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05</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27698" name="TextBox 54"/>
            <p:cNvSpPr txBox="1">
              <a:spLocks noChangeArrowheads="1"/>
            </p:cNvSpPr>
            <p:nvPr/>
          </p:nvSpPr>
          <p:spPr bwMode="auto">
            <a:xfrm>
              <a:off x="5349601" y="197285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27651" name="组合 59"/>
          <p:cNvGrpSpPr/>
          <p:nvPr/>
        </p:nvGrpSpPr>
        <p:grpSpPr bwMode="auto">
          <a:xfrm>
            <a:off x="4387850" y="2735263"/>
            <a:ext cx="1562100" cy="1563687"/>
            <a:chOff x="4388102" y="2735847"/>
            <a:chExt cx="1562473" cy="1562473"/>
          </a:xfrm>
        </p:grpSpPr>
        <p:grpSp>
          <p:nvGrpSpPr>
            <p:cNvPr id="27689" name="组合 60"/>
            <p:cNvGrpSpPr/>
            <p:nvPr/>
          </p:nvGrpSpPr>
          <p:grpSpPr bwMode="auto">
            <a:xfrm>
              <a:off x="4388102" y="2735847"/>
              <a:ext cx="1562473" cy="1562473"/>
              <a:chOff x="4388102" y="2735847"/>
              <a:chExt cx="1562473" cy="1562473"/>
            </a:xfrm>
          </p:grpSpPr>
          <p:grpSp>
            <p:nvGrpSpPr>
              <p:cNvPr id="27691" name="组合 62"/>
              <p:cNvGrpSpPr/>
              <p:nvPr/>
            </p:nvGrpSpPr>
            <p:grpSpPr bwMode="auto">
              <a:xfrm>
                <a:off x="4388102" y="2735847"/>
                <a:ext cx="1562473" cy="1562473"/>
                <a:chOff x="4388102" y="2735847"/>
                <a:chExt cx="1562473" cy="1562473"/>
              </a:xfrm>
            </p:grpSpPr>
            <p:sp>
              <p:nvSpPr>
                <p:cNvPr id="94" name="椭圆 93"/>
                <p:cNvSpPr/>
                <p:nvPr/>
              </p:nvSpPr>
              <p:spPr>
                <a:xfrm>
                  <a:off x="4388102" y="2735847"/>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5" name="椭圆 94"/>
                <p:cNvSpPr/>
                <p:nvPr/>
              </p:nvSpPr>
              <p:spPr>
                <a:xfrm>
                  <a:off x="4558006" y="2905577"/>
                  <a:ext cx="1222667" cy="1223013"/>
                </a:xfrm>
                <a:prstGeom prst="ellipse">
                  <a:avLst/>
                </a:prstGeom>
                <a:solidFill>
                  <a:srgbClr val="D60000">
                    <a:alpha val="36000"/>
                  </a:srgbClr>
                </a:solidFill>
                <a:ln w="3810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3" name="TextBox 92"/>
              <p:cNvSpPr txBox="1"/>
              <p:nvPr/>
            </p:nvSpPr>
            <p:spPr>
              <a:xfrm>
                <a:off x="4639872" y="3114247"/>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04</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27690" name="TextBox 61"/>
            <p:cNvSpPr txBox="1">
              <a:spLocks noChangeArrowheads="1"/>
            </p:cNvSpPr>
            <p:nvPr/>
          </p:nvSpPr>
          <p:spPr bwMode="auto">
            <a:xfrm>
              <a:off x="4806413" y="3389077"/>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27652" name="组合 95"/>
          <p:cNvGrpSpPr/>
          <p:nvPr/>
        </p:nvGrpSpPr>
        <p:grpSpPr bwMode="auto">
          <a:xfrm>
            <a:off x="3046413" y="2733675"/>
            <a:ext cx="1563687" cy="1563688"/>
            <a:chOff x="3046939" y="2734305"/>
            <a:chExt cx="1562473" cy="1562473"/>
          </a:xfrm>
        </p:grpSpPr>
        <p:grpSp>
          <p:nvGrpSpPr>
            <p:cNvPr id="27681" name="组合 96"/>
            <p:cNvGrpSpPr/>
            <p:nvPr/>
          </p:nvGrpSpPr>
          <p:grpSpPr bwMode="auto">
            <a:xfrm>
              <a:off x="3046939" y="2734305"/>
              <a:ext cx="1562473" cy="1562473"/>
              <a:chOff x="3046939" y="2734305"/>
              <a:chExt cx="1562473" cy="1562473"/>
            </a:xfrm>
          </p:grpSpPr>
          <p:grpSp>
            <p:nvGrpSpPr>
              <p:cNvPr id="27683" name="组合 98"/>
              <p:cNvGrpSpPr/>
              <p:nvPr/>
            </p:nvGrpSpPr>
            <p:grpSpPr bwMode="auto">
              <a:xfrm>
                <a:off x="3046939" y="2734305"/>
                <a:ext cx="1562473" cy="1562473"/>
                <a:chOff x="3046939" y="2734305"/>
                <a:chExt cx="1562473" cy="1562473"/>
              </a:xfrm>
            </p:grpSpPr>
            <p:sp>
              <p:nvSpPr>
                <p:cNvPr id="101" name="椭圆 100"/>
                <p:cNvSpPr/>
                <p:nvPr/>
              </p:nvSpPr>
              <p:spPr>
                <a:xfrm>
                  <a:off x="3046939" y="2734305"/>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 name="椭圆 101"/>
                <p:cNvSpPr/>
                <p:nvPr/>
              </p:nvSpPr>
              <p:spPr>
                <a:xfrm>
                  <a:off x="3216669" y="2905622"/>
                  <a:ext cx="1223013" cy="1223012"/>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0" name="TextBox 99"/>
              <p:cNvSpPr txBox="1"/>
              <p:nvPr/>
            </p:nvSpPr>
            <p:spPr>
              <a:xfrm>
                <a:off x="3212382" y="3096372"/>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03</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27682" name="TextBox 97"/>
            <p:cNvSpPr txBox="1">
              <a:spLocks noChangeArrowheads="1"/>
            </p:cNvSpPr>
            <p:nvPr/>
          </p:nvSpPr>
          <p:spPr bwMode="auto">
            <a:xfrm>
              <a:off x="3423309" y="341993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27653" name="组合 102"/>
          <p:cNvGrpSpPr/>
          <p:nvPr/>
        </p:nvGrpSpPr>
        <p:grpSpPr bwMode="auto">
          <a:xfrm>
            <a:off x="2613025" y="1435100"/>
            <a:ext cx="1563688" cy="1562100"/>
            <a:chOff x="2613655" y="1435382"/>
            <a:chExt cx="1562473" cy="1562473"/>
          </a:xfrm>
        </p:grpSpPr>
        <p:grpSp>
          <p:nvGrpSpPr>
            <p:cNvPr id="27673" name="组合 103"/>
            <p:cNvGrpSpPr/>
            <p:nvPr/>
          </p:nvGrpSpPr>
          <p:grpSpPr bwMode="auto">
            <a:xfrm>
              <a:off x="2613655" y="1435382"/>
              <a:ext cx="1562473" cy="1562473"/>
              <a:chOff x="2613655" y="1435382"/>
              <a:chExt cx="1562473" cy="1562473"/>
            </a:xfrm>
          </p:grpSpPr>
          <p:grpSp>
            <p:nvGrpSpPr>
              <p:cNvPr id="27675" name="组合 105"/>
              <p:cNvGrpSpPr/>
              <p:nvPr/>
            </p:nvGrpSpPr>
            <p:grpSpPr bwMode="auto">
              <a:xfrm>
                <a:off x="2613655" y="1435382"/>
                <a:ext cx="1562473" cy="1562473"/>
                <a:chOff x="2613655" y="1435382"/>
                <a:chExt cx="1562473" cy="1562473"/>
              </a:xfrm>
            </p:grpSpPr>
            <p:sp>
              <p:nvSpPr>
                <p:cNvPr id="108" name="椭圆 107"/>
                <p:cNvSpPr/>
                <p:nvPr/>
              </p:nvSpPr>
              <p:spPr>
                <a:xfrm>
                  <a:off x="2613655" y="1435382"/>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9" name="椭圆 108"/>
                <p:cNvSpPr/>
                <p:nvPr/>
              </p:nvSpPr>
              <p:spPr>
                <a:xfrm>
                  <a:off x="2783386" y="1592583"/>
                  <a:ext cx="1223011" cy="1224254"/>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7" name="TextBox 106"/>
              <p:cNvSpPr txBox="1"/>
              <p:nvPr/>
            </p:nvSpPr>
            <p:spPr>
              <a:xfrm>
                <a:off x="2788469" y="1721237"/>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02</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27674" name="TextBox 104"/>
            <p:cNvSpPr txBox="1">
              <a:spLocks noChangeArrowheads="1"/>
            </p:cNvSpPr>
            <p:nvPr/>
          </p:nvSpPr>
          <p:spPr bwMode="auto">
            <a:xfrm>
              <a:off x="2890416" y="1963972"/>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27654" name="组合 109"/>
          <p:cNvGrpSpPr/>
          <p:nvPr/>
        </p:nvGrpSpPr>
        <p:grpSpPr bwMode="auto">
          <a:xfrm>
            <a:off x="3729038" y="614363"/>
            <a:ext cx="1563687" cy="1562100"/>
            <a:chOff x="3729606" y="614571"/>
            <a:chExt cx="1562473" cy="1562473"/>
          </a:xfrm>
        </p:grpSpPr>
        <p:grpSp>
          <p:nvGrpSpPr>
            <p:cNvPr id="27665" name="组合 110"/>
            <p:cNvGrpSpPr/>
            <p:nvPr/>
          </p:nvGrpSpPr>
          <p:grpSpPr bwMode="auto">
            <a:xfrm>
              <a:off x="3729606" y="614571"/>
              <a:ext cx="1562473" cy="1562473"/>
              <a:chOff x="3729606" y="614571"/>
              <a:chExt cx="1562473" cy="1562473"/>
            </a:xfrm>
          </p:grpSpPr>
          <p:grpSp>
            <p:nvGrpSpPr>
              <p:cNvPr id="27667" name="组合 112"/>
              <p:cNvGrpSpPr/>
              <p:nvPr/>
            </p:nvGrpSpPr>
            <p:grpSpPr bwMode="auto">
              <a:xfrm>
                <a:off x="3729606" y="614571"/>
                <a:ext cx="1562473" cy="1562473"/>
                <a:chOff x="3729606" y="614571"/>
                <a:chExt cx="1562473" cy="1562473"/>
              </a:xfrm>
            </p:grpSpPr>
            <p:sp>
              <p:nvSpPr>
                <p:cNvPr id="115" name="椭圆 114"/>
                <p:cNvSpPr/>
                <p:nvPr/>
              </p:nvSpPr>
              <p:spPr>
                <a:xfrm>
                  <a:off x="3729606" y="614571"/>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6" name="椭圆 115"/>
                <p:cNvSpPr/>
                <p:nvPr/>
              </p:nvSpPr>
              <p:spPr>
                <a:xfrm>
                  <a:off x="3894578" y="800352"/>
                  <a:ext cx="1224599" cy="1224255"/>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4" name="TextBox 113"/>
              <p:cNvSpPr txBox="1"/>
              <p:nvPr/>
            </p:nvSpPr>
            <p:spPr>
              <a:xfrm>
                <a:off x="3991373" y="857633"/>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01</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27666" name="TextBox 111"/>
            <p:cNvSpPr txBox="1">
              <a:spLocks noChangeArrowheads="1"/>
            </p:cNvSpPr>
            <p:nvPr/>
          </p:nvSpPr>
          <p:spPr bwMode="auto">
            <a:xfrm>
              <a:off x="4101715" y="1117637"/>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117" name="组合 116"/>
          <p:cNvGrpSpPr/>
          <p:nvPr/>
        </p:nvGrpSpPr>
        <p:grpSpPr>
          <a:xfrm>
            <a:off x="3739639" y="1790513"/>
            <a:ext cx="1562473" cy="1562473"/>
            <a:chOff x="3739639" y="1790513"/>
            <a:chExt cx="1562473" cy="1562473"/>
          </a:xfrm>
          <a:effectLst>
            <a:outerShdw blurRad="63500" sx="102000" sy="102000" algn="ctr" rotWithShape="0">
              <a:prstClr val="black">
                <a:alpha val="40000"/>
              </a:prstClr>
            </a:outerShdw>
          </a:effectLst>
        </p:grpSpPr>
        <p:sp>
          <p:nvSpPr>
            <p:cNvPr id="118" name="椭圆 117"/>
            <p:cNvSpPr/>
            <p:nvPr/>
          </p:nvSpPr>
          <p:spPr>
            <a:xfrm>
              <a:off x="3739639" y="1790513"/>
              <a:ext cx="1562473" cy="1562473"/>
            </a:xfrm>
            <a:prstGeom prst="ellipse">
              <a:avLst/>
            </a:prstGeom>
            <a:solidFill>
              <a:srgbClr val="D60000"/>
            </a:solidFill>
            <a:ln w="57150">
              <a:solidFill>
                <a:schemeClr val="bg1"/>
              </a:solidFill>
            </a:ln>
            <a:effectLst>
              <a:innerShdw blurRad="139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9" name="组合 118"/>
            <p:cNvGrpSpPr/>
            <p:nvPr/>
          </p:nvGrpSpPr>
          <p:grpSpPr>
            <a:xfrm>
              <a:off x="3955724" y="2153495"/>
              <a:ext cx="1125629" cy="696178"/>
              <a:chOff x="706536" y="626764"/>
              <a:chExt cx="1125629" cy="696178"/>
            </a:xfrm>
          </p:grpSpPr>
          <p:sp>
            <p:nvSpPr>
              <p:cNvPr id="120" name="TextBox 119"/>
              <p:cNvSpPr txBox="1"/>
              <p:nvPr/>
            </p:nvSpPr>
            <p:spPr bwMode="auto">
              <a:xfrm>
                <a:off x="706536" y="626764"/>
                <a:ext cx="1125629" cy="523220"/>
              </a:xfrm>
              <a:prstGeom prst="rect">
                <a:avLst/>
              </a:prstGeom>
              <a:noFill/>
            </p:spPr>
            <p:txBody>
              <a:bodyPr wrap="none">
                <a:spAutoFit/>
              </a:bodyPr>
              <a:lstStyle/>
              <a:p>
                <a:pPr eaLnBrk="1" fontAlgn="auto" hangingPunct="1">
                  <a:spcBef>
                    <a:spcPts val="0"/>
                  </a:spcBef>
                  <a:spcAft>
                    <a:spcPts val="0"/>
                  </a:spcAft>
                  <a:defRPr/>
                </a:pPr>
                <a:r>
                  <a:rPr lang="zh-CN" altLang="en-US" sz="2800" b="1"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录</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1" name="TextBox 5"/>
              <p:cNvSpPr txBox="1">
                <a:spLocks noChangeArrowheads="1"/>
              </p:cNvSpPr>
              <p:nvPr/>
            </p:nvSpPr>
            <p:spPr bwMode="auto">
              <a:xfrm>
                <a:off x="744636" y="1045943"/>
                <a:ext cx="10294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auto" hangingPunct="1">
                  <a:spcBef>
                    <a:spcPts val="0"/>
                  </a:spcBef>
                  <a:spcAft>
                    <a:spcPts val="0"/>
                  </a:spcAft>
                  <a:defRPr/>
                </a:pPr>
                <a:r>
                  <a:rPr lang="en-US" altLang="zh-CN" sz="1200" dirty="0">
                    <a:solidFill>
                      <a:schemeClr val="bg1"/>
                    </a:solidFill>
                    <a:latin typeface="方正小标宋简体" panose="02010601030101010101" pitchFamily="65" charset="-122"/>
                    <a:ea typeface="方正小标宋简体" panose="02010601030101010101" pitchFamily="65" charset="-122"/>
                  </a:rPr>
                  <a:t>CONTENTS</a:t>
                </a:r>
                <a:endParaRPr lang="zh-CN" altLang="en-US" sz="1200" dirty="0">
                  <a:solidFill>
                    <a:schemeClr val="bg1"/>
                  </a:solidFill>
                  <a:latin typeface="方正小标宋简体" panose="02010601030101010101" pitchFamily="65" charset="-122"/>
                  <a:ea typeface="方正小标宋简体" panose="02010601030101010101" pitchFamily="65" charset="-122"/>
                </a:endParaRPr>
              </a:p>
            </p:txBody>
          </p:sp>
        </p:grpSp>
      </p:grpSp>
      <p:grpSp>
        <p:nvGrpSpPr>
          <p:cNvPr id="27656" name="组合 63"/>
          <p:cNvGrpSpPr/>
          <p:nvPr/>
        </p:nvGrpSpPr>
        <p:grpSpPr bwMode="auto">
          <a:xfrm>
            <a:off x="-7938" y="87313"/>
            <a:ext cx="1784351" cy="369887"/>
            <a:chOff x="-8565" y="-17363"/>
            <a:chExt cx="1785132" cy="369332"/>
          </a:xfrm>
        </p:grpSpPr>
        <p:sp>
          <p:nvSpPr>
            <p:cNvPr id="27660" name="矩形 64"/>
            <p:cNvSpPr>
              <a:spLocks noChangeArrowheads="1"/>
            </p:cNvSpPr>
            <p:nvPr/>
          </p:nvSpPr>
          <p:spPr bwMode="auto">
            <a:xfrm>
              <a:off x="668571" y="-1736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添加标题</a:t>
              </a:r>
              <a:endParaRPr lang="zh-CN" altLang="en-US" sz="1800">
                <a:latin typeface="微软雅黑" panose="020B0503020204020204" pitchFamily="34" charset="-122"/>
                <a:ea typeface="微软雅黑" panose="020B0503020204020204" pitchFamily="34" charset="-122"/>
              </a:endParaRPr>
            </a:p>
          </p:txBody>
        </p:sp>
        <p:sp>
          <p:nvSpPr>
            <p:cNvPr id="66" name="矩形 65"/>
            <p:cNvSpPr/>
            <p:nvPr/>
          </p:nvSpPr>
          <p:spPr>
            <a:xfrm>
              <a:off x="-8565" y="-3097"/>
              <a:ext cx="339875" cy="339215"/>
            </a:xfrm>
            <a:prstGeom prst="rect">
              <a:avLst/>
            </a:prstGeom>
            <a:solidFill>
              <a:srgbClr val="D6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矩形 66"/>
            <p:cNvSpPr/>
            <p:nvPr/>
          </p:nvSpPr>
          <p:spPr>
            <a:xfrm>
              <a:off x="398014" y="-3097"/>
              <a:ext cx="139761" cy="3392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593361" y="-9438"/>
              <a:ext cx="69881" cy="3392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9" name="直接连接符 68"/>
            <p:cNvCxnSpPr/>
            <p:nvPr/>
          </p:nvCxnSpPr>
          <p:spPr>
            <a:xfrm>
              <a:off x="328133" y="329777"/>
              <a:ext cx="141825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 name="矩形 69"/>
          <p:cNvSpPr/>
          <p:nvPr/>
        </p:nvSpPr>
        <p:spPr>
          <a:xfrm>
            <a:off x="-9525" y="5029200"/>
            <a:ext cx="7750175" cy="1238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 name="矩形 70"/>
          <p:cNvSpPr/>
          <p:nvPr/>
        </p:nvSpPr>
        <p:spPr>
          <a:xfrm>
            <a:off x="7802563" y="5029200"/>
            <a:ext cx="1341437" cy="1238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6"/>
          <p:cNvGrpSpPr/>
          <p:nvPr/>
        </p:nvGrpSpPr>
        <p:grpSpPr bwMode="auto">
          <a:xfrm>
            <a:off x="2127250" y="1279525"/>
            <a:ext cx="3021013" cy="166688"/>
            <a:chOff x="2126709" y="1279651"/>
            <a:chExt cx="3021840" cy="166068"/>
          </a:xfrm>
        </p:grpSpPr>
        <p:sp>
          <p:nvSpPr>
            <p:cNvPr id="58" name="矩形 57"/>
            <p:cNvSpPr/>
            <p:nvPr/>
          </p:nvSpPr>
          <p:spPr>
            <a:xfrm rot="5400000">
              <a:off x="2719342" y="687018"/>
              <a:ext cx="166068" cy="13513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矩形 58"/>
            <p:cNvSpPr/>
            <p:nvPr/>
          </p:nvSpPr>
          <p:spPr>
            <a:xfrm rot="5400000">
              <a:off x="4230261" y="527431"/>
              <a:ext cx="166068" cy="1670507"/>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675" name="组合 59"/>
          <p:cNvGrpSpPr/>
          <p:nvPr/>
        </p:nvGrpSpPr>
        <p:grpSpPr bwMode="auto">
          <a:xfrm>
            <a:off x="2127250" y="1701800"/>
            <a:ext cx="3021013" cy="165100"/>
            <a:chOff x="1536485" y="1421335"/>
            <a:chExt cx="2434439" cy="164359"/>
          </a:xfrm>
        </p:grpSpPr>
        <p:sp>
          <p:nvSpPr>
            <p:cNvPr id="80" name="矩形 79"/>
            <p:cNvSpPr/>
            <p:nvPr/>
          </p:nvSpPr>
          <p:spPr>
            <a:xfrm rot="5400000">
              <a:off x="2440618" y="517202"/>
              <a:ext cx="164359" cy="19726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1" name="矩形 80"/>
            <p:cNvSpPr/>
            <p:nvPr/>
          </p:nvSpPr>
          <p:spPr>
            <a:xfrm rot="5400000">
              <a:off x="3657837" y="1272607"/>
              <a:ext cx="164359" cy="461815"/>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676" name="组合 60"/>
          <p:cNvGrpSpPr/>
          <p:nvPr/>
        </p:nvGrpSpPr>
        <p:grpSpPr bwMode="auto">
          <a:xfrm>
            <a:off x="2124075" y="1911350"/>
            <a:ext cx="3024188" cy="173038"/>
            <a:chOff x="1533505" y="1678523"/>
            <a:chExt cx="3420630" cy="173147"/>
          </a:xfrm>
        </p:grpSpPr>
        <p:sp>
          <p:nvSpPr>
            <p:cNvPr id="78" name="矩形 77"/>
            <p:cNvSpPr/>
            <p:nvPr/>
          </p:nvSpPr>
          <p:spPr>
            <a:xfrm rot="5400000">
              <a:off x="2126154" y="1092228"/>
              <a:ext cx="166793" cy="13520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矩形 78"/>
            <p:cNvSpPr/>
            <p:nvPr/>
          </p:nvSpPr>
          <p:spPr>
            <a:xfrm rot="5400000">
              <a:off x="3833292" y="730827"/>
              <a:ext cx="173147" cy="2068538"/>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677" name="组合 61"/>
          <p:cNvGrpSpPr/>
          <p:nvPr/>
        </p:nvGrpSpPr>
        <p:grpSpPr bwMode="auto">
          <a:xfrm>
            <a:off x="2127250" y="2414588"/>
            <a:ext cx="3021013" cy="173037"/>
            <a:chOff x="1536484" y="2276641"/>
            <a:chExt cx="2302127" cy="173147"/>
          </a:xfrm>
        </p:grpSpPr>
        <p:sp>
          <p:nvSpPr>
            <p:cNvPr id="76" name="矩形 75"/>
            <p:cNvSpPr/>
            <p:nvPr/>
          </p:nvSpPr>
          <p:spPr>
            <a:xfrm rot="5400000">
              <a:off x="2237601" y="1581878"/>
              <a:ext cx="166793" cy="15690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7" name="矩形 76"/>
            <p:cNvSpPr/>
            <p:nvPr/>
          </p:nvSpPr>
          <p:spPr>
            <a:xfrm rot="5400000">
              <a:off x="3385488" y="1996665"/>
              <a:ext cx="173147" cy="733100"/>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678" name="组合 62"/>
          <p:cNvGrpSpPr/>
          <p:nvPr/>
        </p:nvGrpSpPr>
        <p:grpSpPr bwMode="auto">
          <a:xfrm>
            <a:off x="2124075" y="2632075"/>
            <a:ext cx="3024188" cy="161925"/>
            <a:chOff x="1533503" y="2553418"/>
            <a:chExt cx="4234113" cy="173150"/>
          </a:xfrm>
        </p:grpSpPr>
        <p:sp>
          <p:nvSpPr>
            <p:cNvPr id="74" name="矩形 73"/>
            <p:cNvSpPr/>
            <p:nvPr/>
          </p:nvSpPr>
          <p:spPr>
            <a:xfrm rot="5400000">
              <a:off x="1999313" y="2094398"/>
              <a:ext cx="166360" cy="10979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5" name="矩形 74"/>
            <p:cNvSpPr/>
            <p:nvPr/>
          </p:nvSpPr>
          <p:spPr>
            <a:xfrm rot="5400000">
              <a:off x="4112974" y="1071926"/>
              <a:ext cx="173150" cy="3136133"/>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679" name="组合 63"/>
          <p:cNvGrpSpPr/>
          <p:nvPr/>
        </p:nvGrpSpPr>
        <p:grpSpPr bwMode="auto">
          <a:xfrm>
            <a:off x="2127250" y="3135313"/>
            <a:ext cx="3021013" cy="173037"/>
            <a:chOff x="1537131" y="3068729"/>
            <a:chExt cx="3021193" cy="173149"/>
          </a:xfrm>
        </p:grpSpPr>
        <p:sp>
          <p:nvSpPr>
            <p:cNvPr id="72" name="矩形 71"/>
            <p:cNvSpPr/>
            <p:nvPr/>
          </p:nvSpPr>
          <p:spPr>
            <a:xfrm rot="5400000">
              <a:off x="2384063" y="2228151"/>
              <a:ext cx="166795" cy="186066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3" name="矩形 72"/>
            <p:cNvSpPr/>
            <p:nvPr/>
          </p:nvSpPr>
          <p:spPr>
            <a:xfrm rot="5400000">
              <a:off x="3891483" y="2575037"/>
              <a:ext cx="173149" cy="1160532"/>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680" name="组合 64"/>
          <p:cNvGrpSpPr/>
          <p:nvPr/>
        </p:nvGrpSpPr>
        <p:grpSpPr bwMode="auto">
          <a:xfrm>
            <a:off x="2127250" y="3351213"/>
            <a:ext cx="3021013" cy="173037"/>
            <a:chOff x="1537132" y="3346611"/>
            <a:chExt cx="3021192" cy="174009"/>
          </a:xfrm>
        </p:grpSpPr>
        <p:sp>
          <p:nvSpPr>
            <p:cNvPr id="70" name="矩形 69"/>
            <p:cNvSpPr/>
            <p:nvPr/>
          </p:nvSpPr>
          <p:spPr>
            <a:xfrm rot="5400000">
              <a:off x="2244740" y="2646984"/>
              <a:ext cx="166027" cy="15812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 name="矩形 70"/>
            <p:cNvSpPr/>
            <p:nvPr/>
          </p:nvSpPr>
          <p:spPr>
            <a:xfrm rot="5400000">
              <a:off x="3752144" y="2712843"/>
              <a:ext cx="172413" cy="1439948"/>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681" name="组合 65"/>
          <p:cNvGrpSpPr/>
          <p:nvPr/>
        </p:nvGrpSpPr>
        <p:grpSpPr bwMode="auto">
          <a:xfrm>
            <a:off x="2128838" y="3854450"/>
            <a:ext cx="3019425" cy="173038"/>
            <a:chOff x="1544547" y="3932824"/>
            <a:chExt cx="3019982" cy="173148"/>
          </a:xfrm>
        </p:grpSpPr>
        <p:sp>
          <p:nvSpPr>
            <p:cNvPr id="68" name="矩形 67"/>
            <p:cNvSpPr/>
            <p:nvPr/>
          </p:nvSpPr>
          <p:spPr>
            <a:xfrm rot="5400000">
              <a:off x="1996237" y="3487488"/>
              <a:ext cx="166794" cy="107017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rot="5400000">
              <a:off x="3498287" y="3039729"/>
              <a:ext cx="173148" cy="1959336"/>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682" name="组合 4"/>
          <p:cNvGrpSpPr/>
          <p:nvPr/>
        </p:nvGrpSpPr>
        <p:grpSpPr bwMode="auto">
          <a:xfrm>
            <a:off x="1349375" y="1233488"/>
            <a:ext cx="630238" cy="246062"/>
            <a:chOff x="1349094" y="1233796"/>
            <a:chExt cx="630705" cy="246221"/>
          </a:xfrm>
        </p:grpSpPr>
        <p:sp>
          <p:nvSpPr>
            <p:cNvPr id="46" name="矩形 45"/>
            <p:cNvSpPr/>
            <p:nvPr/>
          </p:nvSpPr>
          <p:spPr>
            <a:xfrm>
              <a:off x="1933727" y="1276686"/>
              <a:ext cx="46072" cy="166796"/>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51" name="矩形 50"/>
            <p:cNvSpPr/>
            <p:nvPr/>
          </p:nvSpPr>
          <p:spPr>
            <a:xfrm>
              <a:off x="1619169" y="1279863"/>
              <a:ext cx="289139" cy="165207"/>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8738" name="TextBox 34"/>
            <p:cNvSpPr txBox="1">
              <a:spLocks noChangeArrowheads="1"/>
            </p:cNvSpPr>
            <p:nvPr/>
          </p:nvSpPr>
          <p:spPr bwMode="auto">
            <a:xfrm>
              <a:off x="1349094" y="1233796"/>
              <a:ext cx="3353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微软雅黑" panose="020B0503020204020204" pitchFamily="34" charset="-122"/>
                  <a:ea typeface="微软雅黑" panose="020B0503020204020204" pitchFamily="34" charset="-122"/>
                </a:rPr>
                <a:t>01</a:t>
              </a:r>
              <a:endParaRPr lang="zh-CN" altLang="en-US" sz="1000">
                <a:latin typeface="微软雅黑" panose="020B0503020204020204" pitchFamily="34" charset="-122"/>
                <a:ea typeface="微软雅黑" panose="020B0503020204020204" pitchFamily="34" charset="-122"/>
              </a:endParaRPr>
            </a:p>
          </p:txBody>
        </p:sp>
      </p:grpSp>
      <p:grpSp>
        <p:nvGrpSpPr>
          <p:cNvPr id="28683" name="组合 5"/>
          <p:cNvGrpSpPr/>
          <p:nvPr/>
        </p:nvGrpSpPr>
        <p:grpSpPr bwMode="auto">
          <a:xfrm>
            <a:off x="1349375" y="1665288"/>
            <a:ext cx="630238" cy="254000"/>
            <a:chOff x="1349094" y="1665921"/>
            <a:chExt cx="630705" cy="253916"/>
          </a:xfrm>
        </p:grpSpPr>
        <p:sp>
          <p:nvSpPr>
            <p:cNvPr id="47" name="矩形 46"/>
            <p:cNvSpPr/>
            <p:nvPr/>
          </p:nvSpPr>
          <p:spPr>
            <a:xfrm>
              <a:off x="1933727" y="1707182"/>
              <a:ext cx="46072" cy="165045"/>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52" name="矩形 51"/>
            <p:cNvSpPr/>
            <p:nvPr/>
          </p:nvSpPr>
          <p:spPr>
            <a:xfrm>
              <a:off x="1619169" y="1700834"/>
              <a:ext cx="289139" cy="165045"/>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8735" name="TextBox 35"/>
            <p:cNvSpPr txBox="1">
              <a:spLocks noChangeArrowheads="1"/>
            </p:cNvSpPr>
            <p:nvPr/>
          </p:nvSpPr>
          <p:spPr bwMode="auto">
            <a:xfrm>
              <a:off x="1349094" y="1665921"/>
              <a:ext cx="34176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微软雅黑" panose="020B0503020204020204" pitchFamily="34" charset="-122"/>
                  <a:ea typeface="微软雅黑" panose="020B0503020204020204" pitchFamily="34" charset="-122"/>
                </a:rPr>
                <a:t>02</a:t>
              </a:r>
              <a:endParaRPr lang="zh-CN" altLang="en-US" sz="1000">
                <a:latin typeface="微软雅黑" panose="020B0503020204020204" pitchFamily="34" charset="-122"/>
                <a:ea typeface="微软雅黑" panose="020B0503020204020204" pitchFamily="34" charset="-122"/>
              </a:endParaRPr>
            </a:p>
          </p:txBody>
        </p:sp>
      </p:grpSp>
      <p:grpSp>
        <p:nvGrpSpPr>
          <p:cNvPr id="28684" name="组合 7"/>
          <p:cNvGrpSpPr/>
          <p:nvPr/>
        </p:nvGrpSpPr>
        <p:grpSpPr bwMode="auto">
          <a:xfrm>
            <a:off x="1349375" y="2401888"/>
            <a:ext cx="630238" cy="254000"/>
            <a:chOff x="1349094" y="2402481"/>
            <a:chExt cx="630705" cy="253916"/>
          </a:xfrm>
        </p:grpSpPr>
        <p:sp>
          <p:nvSpPr>
            <p:cNvPr id="48" name="矩形 47"/>
            <p:cNvSpPr/>
            <p:nvPr/>
          </p:nvSpPr>
          <p:spPr>
            <a:xfrm>
              <a:off x="1933727" y="2437394"/>
              <a:ext cx="46072" cy="166632"/>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53" name="矩形 52"/>
            <p:cNvSpPr/>
            <p:nvPr/>
          </p:nvSpPr>
          <p:spPr>
            <a:xfrm>
              <a:off x="1619169" y="2438981"/>
              <a:ext cx="289139" cy="165045"/>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8732" name="TextBox 36"/>
            <p:cNvSpPr txBox="1">
              <a:spLocks noChangeArrowheads="1"/>
            </p:cNvSpPr>
            <p:nvPr/>
          </p:nvSpPr>
          <p:spPr bwMode="auto">
            <a:xfrm>
              <a:off x="1349094" y="2402481"/>
              <a:ext cx="34176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微软雅黑" panose="020B0503020204020204" pitchFamily="34" charset="-122"/>
                  <a:ea typeface="微软雅黑" panose="020B0503020204020204" pitchFamily="34" charset="-122"/>
                </a:rPr>
                <a:t>03</a:t>
              </a:r>
              <a:endParaRPr lang="zh-CN" altLang="en-US" sz="1000">
                <a:latin typeface="微软雅黑" panose="020B0503020204020204" pitchFamily="34" charset="-122"/>
                <a:ea typeface="微软雅黑" panose="020B0503020204020204" pitchFamily="34" charset="-122"/>
              </a:endParaRPr>
            </a:p>
          </p:txBody>
        </p:sp>
      </p:grpSp>
      <p:grpSp>
        <p:nvGrpSpPr>
          <p:cNvPr id="28685" name="组合 8"/>
          <p:cNvGrpSpPr/>
          <p:nvPr/>
        </p:nvGrpSpPr>
        <p:grpSpPr bwMode="auto">
          <a:xfrm>
            <a:off x="1349375" y="3111500"/>
            <a:ext cx="630238" cy="254000"/>
            <a:chOff x="1349094" y="3111560"/>
            <a:chExt cx="630705" cy="253916"/>
          </a:xfrm>
        </p:grpSpPr>
        <p:sp>
          <p:nvSpPr>
            <p:cNvPr id="49" name="矩形 48"/>
            <p:cNvSpPr/>
            <p:nvPr/>
          </p:nvSpPr>
          <p:spPr>
            <a:xfrm>
              <a:off x="1933727" y="3154409"/>
              <a:ext cx="46072" cy="165045"/>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54" name="矩形 53"/>
            <p:cNvSpPr/>
            <p:nvPr/>
          </p:nvSpPr>
          <p:spPr>
            <a:xfrm>
              <a:off x="1619169" y="3155995"/>
              <a:ext cx="289139" cy="166633"/>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8729" name="TextBox 37"/>
            <p:cNvSpPr txBox="1">
              <a:spLocks noChangeArrowheads="1"/>
            </p:cNvSpPr>
            <p:nvPr/>
          </p:nvSpPr>
          <p:spPr bwMode="auto">
            <a:xfrm>
              <a:off x="1349094" y="3111560"/>
              <a:ext cx="34176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微软雅黑" panose="020B0503020204020204" pitchFamily="34" charset="-122"/>
                  <a:ea typeface="微软雅黑" panose="020B0503020204020204" pitchFamily="34" charset="-122"/>
                </a:rPr>
                <a:t>04</a:t>
              </a:r>
              <a:endParaRPr lang="zh-CN" altLang="en-US" sz="1000">
                <a:latin typeface="微软雅黑" panose="020B0503020204020204" pitchFamily="34" charset="-122"/>
                <a:ea typeface="微软雅黑" panose="020B0503020204020204" pitchFamily="34" charset="-122"/>
              </a:endParaRPr>
            </a:p>
          </p:txBody>
        </p:sp>
      </p:grpSp>
      <p:grpSp>
        <p:nvGrpSpPr>
          <p:cNvPr id="28686" name="组合 9"/>
          <p:cNvGrpSpPr/>
          <p:nvPr/>
        </p:nvGrpSpPr>
        <p:grpSpPr bwMode="auto">
          <a:xfrm>
            <a:off x="1350963" y="3817938"/>
            <a:ext cx="628650" cy="246062"/>
            <a:chOff x="1351474" y="3817571"/>
            <a:chExt cx="628325" cy="246221"/>
          </a:xfrm>
        </p:grpSpPr>
        <p:sp>
          <p:nvSpPr>
            <p:cNvPr id="50" name="矩形 49"/>
            <p:cNvSpPr/>
            <p:nvPr/>
          </p:nvSpPr>
          <p:spPr>
            <a:xfrm>
              <a:off x="1933785" y="3868404"/>
              <a:ext cx="46014" cy="166795"/>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55" name="矩形 54"/>
            <p:cNvSpPr/>
            <p:nvPr/>
          </p:nvSpPr>
          <p:spPr>
            <a:xfrm>
              <a:off x="1619622" y="3862050"/>
              <a:ext cx="288776" cy="166795"/>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28726" name="TextBox 38"/>
            <p:cNvSpPr txBox="1">
              <a:spLocks noChangeArrowheads="1"/>
            </p:cNvSpPr>
            <p:nvPr/>
          </p:nvSpPr>
          <p:spPr bwMode="auto">
            <a:xfrm>
              <a:off x="1351474" y="3817571"/>
              <a:ext cx="3353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微软雅黑" panose="020B0503020204020204" pitchFamily="34" charset="-122"/>
                  <a:ea typeface="微软雅黑" panose="020B0503020204020204" pitchFamily="34" charset="-122"/>
                </a:rPr>
                <a:t>05</a:t>
              </a:r>
              <a:endParaRPr lang="zh-CN" altLang="en-US" sz="1000">
                <a:latin typeface="微软雅黑" panose="020B0503020204020204" pitchFamily="34" charset="-122"/>
                <a:ea typeface="微软雅黑" panose="020B0503020204020204" pitchFamily="34" charset="-122"/>
              </a:endParaRPr>
            </a:p>
          </p:txBody>
        </p:sp>
      </p:grpSp>
      <p:grpSp>
        <p:nvGrpSpPr>
          <p:cNvPr id="28687" name="组合 3"/>
          <p:cNvGrpSpPr/>
          <p:nvPr/>
        </p:nvGrpSpPr>
        <p:grpSpPr bwMode="auto">
          <a:xfrm>
            <a:off x="2008188" y="915988"/>
            <a:ext cx="3448050" cy="3111500"/>
            <a:chOff x="2007736" y="915566"/>
            <a:chExt cx="3449294" cy="3112592"/>
          </a:xfrm>
        </p:grpSpPr>
        <p:cxnSp>
          <p:nvCxnSpPr>
            <p:cNvPr id="56" name="直接连接符 55"/>
            <p:cNvCxnSpPr/>
            <p:nvPr/>
          </p:nvCxnSpPr>
          <p:spPr>
            <a:xfrm>
              <a:off x="3635510" y="1125190"/>
              <a:ext cx="0" cy="2902968"/>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133193" y="1125190"/>
              <a:ext cx="4765" cy="2820389"/>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147355" y="1125190"/>
              <a:ext cx="0" cy="2902968"/>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8721" name="TextBox 39"/>
            <p:cNvSpPr txBox="1">
              <a:spLocks noChangeArrowheads="1"/>
            </p:cNvSpPr>
            <p:nvPr/>
          </p:nvSpPr>
          <p:spPr bwMode="auto">
            <a:xfrm>
              <a:off x="2007736" y="952407"/>
              <a:ext cx="2600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微软雅黑" panose="020B0503020204020204" pitchFamily="34" charset="-122"/>
                  <a:ea typeface="微软雅黑" panose="020B0503020204020204" pitchFamily="34" charset="-122"/>
                </a:rPr>
                <a:t>0</a:t>
              </a:r>
              <a:endParaRPr lang="zh-CN" altLang="en-US" sz="1000">
                <a:latin typeface="微软雅黑" panose="020B0503020204020204" pitchFamily="34" charset="-122"/>
                <a:ea typeface="微软雅黑" panose="020B0503020204020204" pitchFamily="34" charset="-122"/>
              </a:endParaRPr>
            </a:p>
          </p:txBody>
        </p:sp>
        <p:sp>
          <p:nvSpPr>
            <p:cNvPr id="28722" name="TextBox 40"/>
            <p:cNvSpPr txBox="1">
              <a:spLocks noChangeArrowheads="1"/>
            </p:cNvSpPr>
            <p:nvPr/>
          </p:nvSpPr>
          <p:spPr bwMode="auto">
            <a:xfrm>
              <a:off x="3419872" y="915567"/>
              <a:ext cx="4491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微软雅黑" panose="020B0503020204020204" pitchFamily="34" charset="-122"/>
                  <a:ea typeface="微软雅黑" panose="020B0503020204020204" pitchFamily="34" charset="-122"/>
                </a:rPr>
                <a:t>50%</a:t>
              </a:r>
              <a:endParaRPr lang="zh-CN" altLang="en-US" sz="1000">
                <a:latin typeface="微软雅黑" panose="020B0503020204020204" pitchFamily="34" charset="-122"/>
                <a:ea typeface="微软雅黑" panose="020B0503020204020204" pitchFamily="34" charset="-122"/>
              </a:endParaRPr>
            </a:p>
          </p:txBody>
        </p:sp>
        <p:sp>
          <p:nvSpPr>
            <p:cNvPr id="28723" name="TextBox 41"/>
            <p:cNvSpPr txBox="1">
              <a:spLocks noChangeArrowheads="1"/>
            </p:cNvSpPr>
            <p:nvPr/>
          </p:nvSpPr>
          <p:spPr bwMode="auto">
            <a:xfrm>
              <a:off x="4932527" y="915566"/>
              <a:ext cx="5245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latin typeface="微软雅黑" panose="020B0503020204020204" pitchFamily="34" charset="-122"/>
                  <a:ea typeface="微软雅黑" panose="020B0503020204020204" pitchFamily="34" charset="-122"/>
                </a:rPr>
                <a:t>100%</a:t>
              </a:r>
              <a:endParaRPr lang="zh-CN" altLang="en-US" sz="1000">
                <a:latin typeface="微软雅黑" panose="020B0503020204020204" pitchFamily="34" charset="-122"/>
                <a:ea typeface="微软雅黑" panose="020B0503020204020204" pitchFamily="34" charset="-122"/>
              </a:endParaRPr>
            </a:p>
          </p:txBody>
        </p:sp>
      </p:grpSp>
      <p:sp>
        <p:nvSpPr>
          <p:cNvPr id="87" name="矩形 86"/>
          <p:cNvSpPr/>
          <p:nvPr/>
        </p:nvSpPr>
        <p:spPr>
          <a:xfrm rot="5400000">
            <a:off x="3271838" y="558800"/>
            <a:ext cx="165100" cy="2447925"/>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pic>
        <p:nvPicPr>
          <p:cNvPr id="2868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16688" y="1058863"/>
            <a:ext cx="239712"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8690" name="组合 32"/>
          <p:cNvGrpSpPr/>
          <p:nvPr/>
        </p:nvGrpSpPr>
        <p:grpSpPr bwMode="auto">
          <a:xfrm>
            <a:off x="6261100" y="1679575"/>
            <a:ext cx="744538" cy="609600"/>
            <a:chOff x="6260688" y="1679808"/>
            <a:chExt cx="745647" cy="609867"/>
          </a:xfrm>
        </p:grpSpPr>
        <p:pic>
          <p:nvPicPr>
            <p:cNvPr id="2871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60688" y="1679808"/>
              <a:ext cx="239047" cy="60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8242" y="1679808"/>
              <a:ext cx="239047" cy="60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1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67288" y="1679808"/>
              <a:ext cx="239047" cy="60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691" name="组合 15"/>
          <p:cNvGrpSpPr/>
          <p:nvPr/>
        </p:nvGrpSpPr>
        <p:grpSpPr bwMode="auto">
          <a:xfrm>
            <a:off x="6021388" y="2305050"/>
            <a:ext cx="1228725" cy="609600"/>
            <a:chOff x="6021641" y="2304925"/>
            <a:chExt cx="1228986" cy="609867"/>
          </a:xfrm>
        </p:grpSpPr>
        <p:pic>
          <p:nvPicPr>
            <p:cNvPr id="287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63740" y="2304925"/>
              <a:ext cx="239047" cy="60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31293" y="2304925"/>
              <a:ext cx="239047" cy="60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1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70340" y="2304925"/>
              <a:ext cx="239047" cy="60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1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21641" y="2304925"/>
              <a:ext cx="239047" cy="60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1580" y="2304925"/>
              <a:ext cx="239047" cy="60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692" name="组合 11"/>
          <p:cNvGrpSpPr/>
          <p:nvPr/>
        </p:nvGrpSpPr>
        <p:grpSpPr bwMode="auto">
          <a:xfrm>
            <a:off x="5784850" y="2919413"/>
            <a:ext cx="1716088" cy="609600"/>
            <a:chOff x="5784262" y="2919682"/>
            <a:chExt cx="1717043" cy="609868"/>
          </a:xfrm>
        </p:grpSpPr>
        <p:pic>
          <p:nvPicPr>
            <p:cNvPr id="2870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75371" y="2919682"/>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0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42924" y="2919682"/>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0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81971" y="2919682"/>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33272" y="2919682"/>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0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23211" y="2919682"/>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0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84262" y="2919682"/>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0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62258" y="2919682"/>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693" name="组合 10"/>
          <p:cNvGrpSpPr/>
          <p:nvPr/>
        </p:nvGrpSpPr>
        <p:grpSpPr bwMode="auto">
          <a:xfrm>
            <a:off x="5505450" y="3560763"/>
            <a:ext cx="2235200" cy="609600"/>
            <a:chOff x="5506015" y="3560961"/>
            <a:chExt cx="2234337" cy="609868"/>
          </a:xfrm>
        </p:grpSpPr>
        <p:pic>
          <p:nvPicPr>
            <p:cNvPr id="286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63740" y="3560961"/>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9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31293" y="3560961"/>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9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70340" y="3560961"/>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9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21641" y="3560961"/>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1580" y="3560961"/>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9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72631" y="3560961"/>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0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50627" y="3560961"/>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0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6015" y="3560961"/>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01305" y="3560961"/>
              <a:ext cx="239047" cy="6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848100" y="1174750"/>
            <a:ext cx="0" cy="279400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208463" y="1263650"/>
            <a:ext cx="4392612" cy="2560638"/>
          </a:xfrm>
          <a:prstGeom prst="rect">
            <a:avLst/>
          </a:prstGeom>
          <a:solidFill>
            <a:srgbClr val="F0F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bwMode="auto">
          <a:xfrm rot="2791031">
            <a:off x="4596607" y="1653381"/>
            <a:ext cx="328612" cy="403225"/>
          </a:xfrm>
          <a:custGeom>
            <a:avLst/>
            <a:gdLst/>
            <a:ahLst/>
            <a:cxnLst/>
            <a:rect l="l" t="t" r="r" b="b"/>
            <a:pathLst>
              <a:path w="329291" h="403475">
                <a:moveTo>
                  <a:pt x="88881" y="34402"/>
                </a:moveTo>
                <a:lnTo>
                  <a:pt x="121508" y="0"/>
                </a:lnTo>
                <a:lnTo>
                  <a:pt x="329291" y="197060"/>
                </a:lnTo>
                <a:lnTo>
                  <a:pt x="296664" y="231463"/>
                </a:lnTo>
                <a:lnTo>
                  <a:pt x="133529" y="403475"/>
                </a:lnTo>
                <a:lnTo>
                  <a:pt x="96804" y="368645"/>
                </a:lnTo>
                <a:lnTo>
                  <a:pt x="239121" y="218584"/>
                </a:lnTo>
                <a:lnTo>
                  <a:pt x="0" y="218584"/>
                </a:lnTo>
                <a:lnTo>
                  <a:pt x="0" y="170806"/>
                </a:lnTo>
                <a:lnTo>
                  <a:pt x="232707" y="170806"/>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hangingPunct="1">
              <a:defRPr/>
            </a:pPr>
            <a:endParaRPr lang="zh-CN" altLang="en-US" sz="1350" u="sng"/>
          </a:p>
        </p:txBody>
      </p:sp>
      <p:grpSp>
        <p:nvGrpSpPr>
          <p:cNvPr id="29701" name="组合 29"/>
          <p:cNvGrpSpPr/>
          <p:nvPr/>
        </p:nvGrpSpPr>
        <p:grpSpPr bwMode="auto">
          <a:xfrm>
            <a:off x="4860925" y="1595438"/>
            <a:ext cx="1473200" cy="471487"/>
            <a:chOff x="5000311" y="1566073"/>
            <a:chExt cx="1473788" cy="472291"/>
          </a:xfrm>
        </p:grpSpPr>
        <p:sp>
          <p:nvSpPr>
            <p:cNvPr id="29717" name="TextBox 23"/>
            <p:cNvSpPr txBox="1">
              <a:spLocks noChangeArrowheads="1"/>
            </p:cNvSpPr>
            <p:nvPr/>
          </p:nvSpPr>
          <p:spPr bwMode="auto">
            <a:xfrm>
              <a:off x="5000311" y="1566073"/>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D60000"/>
                  </a:solidFill>
                  <a:latin typeface="微软雅黑" panose="020B0503020204020204" pitchFamily="34" charset="-122"/>
                  <a:ea typeface="微软雅黑" panose="020B0503020204020204" pitchFamily="34" charset="-122"/>
                </a:rPr>
                <a:t>点击添加主题</a:t>
              </a:r>
              <a:endParaRPr lang="zh-CN" altLang="en-US" sz="1600" b="1">
                <a:solidFill>
                  <a:srgbClr val="D60000"/>
                </a:solidFill>
                <a:latin typeface="微软雅黑" panose="020B0503020204020204" pitchFamily="34" charset="-122"/>
                <a:ea typeface="微软雅黑" panose="020B0503020204020204" pitchFamily="34" charset="-122"/>
              </a:endParaRPr>
            </a:p>
          </p:txBody>
        </p:sp>
        <p:sp>
          <p:nvSpPr>
            <p:cNvPr id="26" name="矩形 25"/>
            <p:cNvSpPr/>
            <p:nvPr/>
          </p:nvSpPr>
          <p:spPr>
            <a:xfrm>
              <a:off x="5028897" y="1783931"/>
              <a:ext cx="1445202" cy="254433"/>
            </a:xfrm>
            <a:prstGeom prst="rect">
              <a:avLst/>
            </a:prstGeom>
          </p:spPr>
          <p:txBody>
            <a:bodyPr wrap="none">
              <a:spAutoFit/>
            </a:bodyPr>
            <a:lstStyle/>
            <a:p>
              <a:pPr eaLnBrk="1" fontAlgn="auto" hangingPunct="1">
                <a:spcBef>
                  <a:spcPts val="0"/>
                </a:spcBef>
                <a:spcAft>
                  <a:spcPts val="0"/>
                </a:spcAft>
                <a:defRPr/>
              </a:pPr>
              <a:r>
                <a:rPr lang="en-US" altLang="zh-CN" sz="1050" dirty="0">
                  <a:latin typeface="+mn-lt"/>
                  <a:ea typeface="+mn-ea"/>
                </a:rPr>
                <a:t>Click on add the theme</a:t>
              </a:r>
              <a:endParaRPr lang="zh-CN" altLang="en-US" sz="1050" dirty="0">
                <a:latin typeface="+mn-lt"/>
                <a:ea typeface="+mn-ea"/>
              </a:endParaRPr>
            </a:p>
          </p:txBody>
        </p:sp>
      </p:grpSp>
      <p:grpSp>
        <p:nvGrpSpPr>
          <p:cNvPr id="29702" name="组合 2"/>
          <p:cNvGrpSpPr/>
          <p:nvPr/>
        </p:nvGrpSpPr>
        <p:grpSpPr bwMode="auto">
          <a:xfrm>
            <a:off x="542925" y="1546225"/>
            <a:ext cx="1649413" cy="1892300"/>
            <a:chOff x="543257" y="1546836"/>
            <a:chExt cx="1649864" cy="1890919"/>
          </a:xfrm>
        </p:grpSpPr>
        <p:sp>
          <p:nvSpPr>
            <p:cNvPr id="9" name="椭圆 14"/>
            <p:cNvSpPr/>
            <p:nvPr/>
          </p:nvSpPr>
          <p:spPr>
            <a:xfrm>
              <a:off x="543257" y="1546836"/>
              <a:ext cx="1649864" cy="1890919"/>
            </a:xfrm>
            <a:custGeom>
              <a:avLst/>
              <a:gdLst/>
              <a:ahLst/>
              <a:cxnLst/>
              <a:rect l="l" t="t" r="r" b="b"/>
              <a:pathLst>
                <a:path w="1256568" h="1440160">
                  <a:moveTo>
                    <a:pt x="720080" y="0"/>
                  </a:moveTo>
                  <a:cubicBezTo>
                    <a:pt x="866168" y="0"/>
                    <a:pt x="1002096" y="43504"/>
                    <a:pt x="1115188" y="118910"/>
                  </a:cubicBezTo>
                  <a:cubicBezTo>
                    <a:pt x="1047740" y="192020"/>
                    <a:pt x="995824" y="281163"/>
                    <a:pt x="964137" y="382246"/>
                  </a:cubicBezTo>
                  <a:cubicBezTo>
                    <a:pt x="865775" y="696028"/>
                    <a:pt x="993145" y="1026618"/>
                    <a:pt x="1256568" y="1196148"/>
                  </a:cubicBezTo>
                  <a:cubicBezTo>
                    <a:pt x="1126777" y="1346565"/>
                    <a:pt x="934359" y="1440160"/>
                    <a:pt x="720080" y="1440160"/>
                  </a:cubicBezTo>
                  <a:cubicBezTo>
                    <a:pt x="322391" y="1440160"/>
                    <a:pt x="0" y="1117769"/>
                    <a:pt x="0" y="720080"/>
                  </a:cubicBezTo>
                  <a:cubicBezTo>
                    <a:pt x="0" y="322391"/>
                    <a:pt x="322391" y="0"/>
                    <a:pt x="720080" y="0"/>
                  </a:cubicBezTo>
                  <a:close/>
                </a:path>
              </a:pathLst>
            </a:custGeom>
            <a:solidFill>
              <a:srgbClr val="D6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716" name="Rectangle 2"/>
            <p:cNvSpPr>
              <a:spLocks noChangeArrowheads="1"/>
            </p:cNvSpPr>
            <p:nvPr/>
          </p:nvSpPr>
          <p:spPr bwMode="auto">
            <a:xfrm>
              <a:off x="931577" y="2505219"/>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chemeClr val="bg1"/>
                  </a:solidFill>
                  <a:latin typeface="微软雅黑" panose="020B0503020204020204" pitchFamily="34" charset="-122"/>
                  <a:ea typeface="微软雅黑" panose="020B0503020204020204" pitchFamily="34" charset="-122"/>
                </a:rPr>
                <a:t>52%</a:t>
              </a:r>
              <a:endParaRPr lang="zh-CN" altLang="en-US" sz="2200" b="1">
                <a:solidFill>
                  <a:schemeClr val="bg1"/>
                </a:solidFill>
                <a:latin typeface="微软雅黑" panose="020B0503020204020204" pitchFamily="34" charset="-122"/>
                <a:ea typeface="微软雅黑" panose="020B0503020204020204" pitchFamily="34" charset="-122"/>
              </a:endParaRPr>
            </a:p>
          </p:txBody>
        </p:sp>
      </p:grpSp>
      <p:grpSp>
        <p:nvGrpSpPr>
          <p:cNvPr id="29703" name="组合 1"/>
          <p:cNvGrpSpPr/>
          <p:nvPr/>
        </p:nvGrpSpPr>
        <p:grpSpPr bwMode="auto">
          <a:xfrm>
            <a:off x="1960563" y="1482725"/>
            <a:ext cx="1676400" cy="1677988"/>
            <a:chOff x="1959886" y="1483490"/>
            <a:chExt cx="1676498" cy="1676498"/>
          </a:xfrm>
        </p:grpSpPr>
        <p:sp>
          <p:nvSpPr>
            <p:cNvPr id="8" name="泪滴形 7"/>
            <p:cNvSpPr/>
            <p:nvPr/>
          </p:nvSpPr>
          <p:spPr>
            <a:xfrm rot="6444283">
              <a:off x="1959886" y="1483490"/>
              <a:ext cx="1676498" cy="1676498"/>
            </a:xfrm>
            <a:prstGeom prst="teardrop">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714" name="Rectangle 2"/>
            <p:cNvSpPr>
              <a:spLocks noChangeArrowheads="1"/>
            </p:cNvSpPr>
            <p:nvPr/>
          </p:nvSpPr>
          <p:spPr bwMode="auto">
            <a:xfrm>
              <a:off x="2504207" y="2495550"/>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chemeClr val="bg1"/>
                  </a:solidFill>
                  <a:latin typeface="微软雅黑" panose="020B0503020204020204" pitchFamily="34" charset="-122"/>
                  <a:ea typeface="微软雅黑" panose="020B0503020204020204" pitchFamily="34" charset="-122"/>
                </a:rPr>
                <a:t>76%</a:t>
              </a:r>
              <a:endParaRPr lang="zh-CN" altLang="en-US" sz="2200" b="1">
                <a:solidFill>
                  <a:schemeClr val="bg1"/>
                </a:solidFill>
                <a:latin typeface="微软雅黑" panose="020B0503020204020204" pitchFamily="34" charset="-122"/>
                <a:ea typeface="微软雅黑" panose="020B0503020204020204" pitchFamily="34" charset="-122"/>
              </a:endParaRPr>
            </a:p>
          </p:txBody>
        </p:sp>
      </p:grpSp>
      <p:grpSp>
        <p:nvGrpSpPr>
          <p:cNvPr id="29704" name="组合 37"/>
          <p:cNvGrpSpPr/>
          <p:nvPr/>
        </p:nvGrpSpPr>
        <p:grpSpPr bwMode="auto">
          <a:xfrm>
            <a:off x="2505075" y="1911350"/>
            <a:ext cx="549275" cy="549275"/>
            <a:chOff x="3232150" y="2953027"/>
            <a:chExt cx="404683" cy="404238"/>
          </a:xfrm>
        </p:grpSpPr>
        <p:sp>
          <p:nvSpPr>
            <p:cNvPr id="29709" name="Oval 31"/>
            <p:cNvSpPr>
              <a:spLocks noChangeArrowheads="1"/>
            </p:cNvSpPr>
            <p:nvPr/>
          </p:nvSpPr>
          <p:spPr bwMode="auto">
            <a:xfrm>
              <a:off x="3232150" y="2953027"/>
              <a:ext cx="404683" cy="4042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29710" name="组合 31"/>
            <p:cNvGrpSpPr/>
            <p:nvPr/>
          </p:nvGrpSpPr>
          <p:grpSpPr bwMode="auto">
            <a:xfrm>
              <a:off x="3306763" y="3038177"/>
              <a:ext cx="258763" cy="236538"/>
              <a:chOff x="3306763" y="2363788"/>
              <a:chExt cx="258763" cy="236538"/>
            </a:xfrm>
          </p:grpSpPr>
          <p:sp>
            <p:nvSpPr>
              <p:cNvPr id="41" name="Freeform 35"/>
              <p:cNvSpPr/>
              <p:nvPr/>
            </p:nvSpPr>
            <p:spPr bwMode="auto">
              <a:xfrm>
                <a:off x="3345602" y="2453886"/>
                <a:ext cx="178949" cy="64258"/>
              </a:xfrm>
              <a:custGeom>
                <a:avLst/>
                <a:gdLst>
                  <a:gd name="T0" fmla="*/ 2147483646 w 48"/>
                  <a:gd name="T1" fmla="*/ 0 h 17"/>
                  <a:gd name="T2" fmla="*/ 2147483646 w 48"/>
                  <a:gd name="T3" fmla="*/ 2147483646 h 17"/>
                  <a:gd name="T4" fmla="*/ 2147483646 w 48"/>
                  <a:gd name="T5" fmla="*/ 2147483646 h 17"/>
                  <a:gd name="T6" fmla="*/ 2147483646 w 48"/>
                  <a:gd name="T7" fmla="*/ 2147483646 h 17"/>
                  <a:gd name="T8" fmla="*/ 2147483646 w 48"/>
                  <a:gd name="T9" fmla="*/ 0 h 17"/>
                  <a:gd name="T10" fmla="*/ 2147483646 w 48"/>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7">
                    <a:moveTo>
                      <a:pt x="1" y="0"/>
                    </a:moveTo>
                    <a:cubicBezTo>
                      <a:pt x="0" y="3"/>
                      <a:pt x="1" y="6"/>
                      <a:pt x="2" y="8"/>
                    </a:cubicBezTo>
                    <a:cubicBezTo>
                      <a:pt x="7" y="16"/>
                      <a:pt x="21" y="17"/>
                      <a:pt x="24" y="17"/>
                    </a:cubicBezTo>
                    <a:cubicBezTo>
                      <a:pt x="28" y="17"/>
                      <a:pt x="42" y="16"/>
                      <a:pt x="47" y="8"/>
                    </a:cubicBezTo>
                    <a:cubicBezTo>
                      <a:pt x="48" y="6"/>
                      <a:pt x="48" y="3"/>
                      <a:pt x="48" y="0"/>
                    </a:cubicBezTo>
                    <a:lnTo>
                      <a:pt x="1" y="0"/>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42" name="Freeform 36"/>
              <p:cNvSpPr>
                <a:spLocks noEditPoints="1"/>
              </p:cNvSpPr>
              <p:nvPr/>
            </p:nvSpPr>
            <p:spPr bwMode="auto">
              <a:xfrm>
                <a:off x="3307005" y="2363926"/>
                <a:ext cx="258483" cy="236000"/>
              </a:xfrm>
              <a:custGeom>
                <a:avLst/>
                <a:gdLst>
                  <a:gd name="T0" fmla="*/ 2147483646 w 69"/>
                  <a:gd name="T1" fmla="*/ 0 h 63"/>
                  <a:gd name="T2" fmla="*/ 2147483646 w 69"/>
                  <a:gd name="T3" fmla="*/ 0 h 63"/>
                  <a:gd name="T4" fmla="*/ 2147483646 w 69"/>
                  <a:gd name="T5" fmla="*/ 2147483646 h 63"/>
                  <a:gd name="T6" fmla="*/ 2147483646 w 69"/>
                  <a:gd name="T7" fmla="*/ 2147483646 h 63"/>
                  <a:gd name="T8" fmla="*/ 2147483646 w 69"/>
                  <a:gd name="T9" fmla="*/ 2147483646 h 63"/>
                  <a:gd name="T10" fmla="*/ 2147483646 w 69"/>
                  <a:gd name="T11" fmla="*/ 2147483646 h 63"/>
                  <a:gd name="T12" fmla="*/ 2147483646 w 69"/>
                  <a:gd name="T13" fmla="*/ 2147483646 h 63"/>
                  <a:gd name="T14" fmla="*/ 2147483646 w 69"/>
                  <a:gd name="T15" fmla="*/ 2147483646 h 63"/>
                  <a:gd name="T16" fmla="*/ 2147483646 w 69"/>
                  <a:gd name="T17" fmla="*/ 2147483646 h 63"/>
                  <a:gd name="T18" fmla="*/ 2147483646 w 69"/>
                  <a:gd name="T19" fmla="*/ 2147483646 h 63"/>
                  <a:gd name="T20" fmla="*/ 2147483646 w 69"/>
                  <a:gd name="T21" fmla="*/ 2147483646 h 63"/>
                  <a:gd name="T22" fmla="*/ 2147483646 w 69"/>
                  <a:gd name="T23" fmla="*/ 2147483646 h 63"/>
                  <a:gd name="T24" fmla="*/ 2147483646 w 69"/>
                  <a:gd name="T25" fmla="*/ 2147483646 h 63"/>
                  <a:gd name="T26" fmla="*/ 2147483646 w 69"/>
                  <a:gd name="T27" fmla="*/ 2147483646 h 63"/>
                  <a:gd name="T28" fmla="*/ 2147483646 w 69"/>
                  <a:gd name="T29" fmla="*/ 2147483646 h 63"/>
                  <a:gd name="T30" fmla="*/ 2147483646 w 69"/>
                  <a:gd name="T31" fmla="*/ 2147483646 h 63"/>
                  <a:gd name="T32" fmla="*/ 2147483646 w 69"/>
                  <a:gd name="T33" fmla="*/ 0 h 63"/>
                  <a:gd name="T34" fmla="*/ 2147483646 w 69"/>
                  <a:gd name="T35" fmla="*/ 2147483646 h 63"/>
                  <a:gd name="T36" fmla="*/ 2147483646 w 69"/>
                  <a:gd name="T37" fmla="*/ 2147483646 h 63"/>
                  <a:gd name="T38" fmla="*/ 2147483646 w 69"/>
                  <a:gd name="T39" fmla="*/ 2147483646 h 63"/>
                  <a:gd name="T40" fmla="*/ 2147483646 w 69"/>
                  <a:gd name="T41" fmla="*/ 2147483646 h 63"/>
                  <a:gd name="T42" fmla="*/ 2147483646 w 69"/>
                  <a:gd name="T43" fmla="*/ 2147483646 h 63"/>
                  <a:gd name="T44" fmla="*/ 2147483646 w 69"/>
                  <a:gd name="T45" fmla="*/ 2147483646 h 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9" h="63">
                    <a:moveTo>
                      <a:pt x="58" y="0"/>
                    </a:moveTo>
                    <a:cubicBezTo>
                      <a:pt x="11" y="0"/>
                      <a:pt x="11" y="0"/>
                      <a:pt x="11" y="0"/>
                    </a:cubicBezTo>
                    <a:cubicBezTo>
                      <a:pt x="11" y="1"/>
                      <a:pt x="11" y="1"/>
                      <a:pt x="11" y="1"/>
                    </a:cubicBezTo>
                    <a:cubicBezTo>
                      <a:pt x="2" y="14"/>
                      <a:pt x="0" y="26"/>
                      <a:pt x="5" y="34"/>
                    </a:cubicBezTo>
                    <a:cubicBezTo>
                      <a:pt x="10" y="44"/>
                      <a:pt x="24" y="47"/>
                      <a:pt x="31" y="48"/>
                    </a:cubicBezTo>
                    <a:cubicBezTo>
                      <a:pt x="31" y="59"/>
                      <a:pt x="31" y="59"/>
                      <a:pt x="31" y="59"/>
                    </a:cubicBezTo>
                    <a:cubicBezTo>
                      <a:pt x="15" y="59"/>
                      <a:pt x="15" y="59"/>
                      <a:pt x="15" y="59"/>
                    </a:cubicBezTo>
                    <a:cubicBezTo>
                      <a:pt x="14" y="59"/>
                      <a:pt x="13" y="60"/>
                      <a:pt x="13" y="61"/>
                    </a:cubicBezTo>
                    <a:cubicBezTo>
                      <a:pt x="13" y="62"/>
                      <a:pt x="14" y="63"/>
                      <a:pt x="15" y="63"/>
                    </a:cubicBezTo>
                    <a:cubicBezTo>
                      <a:pt x="54" y="63"/>
                      <a:pt x="54" y="63"/>
                      <a:pt x="54" y="63"/>
                    </a:cubicBezTo>
                    <a:cubicBezTo>
                      <a:pt x="55" y="63"/>
                      <a:pt x="56" y="62"/>
                      <a:pt x="56" y="61"/>
                    </a:cubicBezTo>
                    <a:cubicBezTo>
                      <a:pt x="56" y="60"/>
                      <a:pt x="55" y="59"/>
                      <a:pt x="54" y="59"/>
                    </a:cubicBezTo>
                    <a:cubicBezTo>
                      <a:pt x="38" y="59"/>
                      <a:pt x="38" y="59"/>
                      <a:pt x="38" y="59"/>
                    </a:cubicBezTo>
                    <a:cubicBezTo>
                      <a:pt x="38" y="48"/>
                      <a:pt x="38" y="48"/>
                      <a:pt x="38" y="48"/>
                    </a:cubicBezTo>
                    <a:cubicBezTo>
                      <a:pt x="45" y="47"/>
                      <a:pt x="58" y="44"/>
                      <a:pt x="64" y="34"/>
                    </a:cubicBezTo>
                    <a:cubicBezTo>
                      <a:pt x="69" y="26"/>
                      <a:pt x="67" y="14"/>
                      <a:pt x="58" y="1"/>
                    </a:cubicBezTo>
                    <a:lnTo>
                      <a:pt x="58" y="0"/>
                    </a:lnTo>
                    <a:close/>
                    <a:moveTo>
                      <a:pt x="60" y="32"/>
                    </a:moveTo>
                    <a:cubicBezTo>
                      <a:pt x="55" y="42"/>
                      <a:pt x="38" y="43"/>
                      <a:pt x="34" y="43"/>
                    </a:cubicBezTo>
                    <a:cubicBezTo>
                      <a:pt x="31" y="43"/>
                      <a:pt x="14" y="42"/>
                      <a:pt x="9" y="32"/>
                    </a:cubicBezTo>
                    <a:cubicBezTo>
                      <a:pt x="5" y="25"/>
                      <a:pt x="7" y="16"/>
                      <a:pt x="14" y="4"/>
                    </a:cubicBezTo>
                    <a:cubicBezTo>
                      <a:pt x="55" y="4"/>
                      <a:pt x="55" y="4"/>
                      <a:pt x="55" y="4"/>
                    </a:cubicBezTo>
                    <a:cubicBezTo>
                      <a:pt x="62" y="16"/>
                      <a:pt x="64" y="25"/>
                      <a:pt x="60" y="32"/>
                    </a:cubicBez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grpSp>
      <p:grpSp>
        <p:nvGrpSpPr>
          <p:cNvPr id="29705" name="组合 42"/>
          <p:cNvGrpSpPr/>
          <p:nvPr/>
        </p:nvGrpSpPr>
        <p:grpSpPr bwMode="auto">
          <a:xfrm>
            <a:off x="1065213" y="1982788"/>
            <a:ext cx="476250" cy="477837"/>
            <a:chOff x="7548563" y="2952452"/>
            <a:chExt cx="404813" cy="404813"/>
          </a:xfrm>
        </p:grpSpPr>
        <p:sp>
          <p:nvSpPr>
            <p:cNvPr id="29707" name="Oval 34"/>
            <p:cNvSpPr>
              <a:spLocks noChangeArrowheads="1"/>
            </p:cNvSpPr>
            <p:nvPr/>
          </p:nvSpPr>
          <p:spPr bwMode="auto">
            <a:xfrm>
              <a:off x="7548563" y="2952452"/>
              <a:ext cx="404813" cy="404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45" name="Freeform 52"/>
            <p:cNvSpPr/>
            <p:nvPr/>
          </p:nvSpPr>
          <p:spPr bwMode="auto">
            <a:xfrm>
              <a:off x="7609285" y="3022387"/>
              <a:ext cx="284719" cy="266289"/>
            </a:xfrm>
            <a:custGeom>
              <a:avLst/>
              <a:gdLst>
                <a:gd name="T0" fmla="*/ 2147483646 w 76"/>
                <a:gd name="T1" fmla="*/ 2147483646 h 71"/>
                <a:gd name="T2" fmla="*/ 2147483646 w 76"/>
                <a:gd name="T3" fmla="*/ 2147483646 h 71"/>
                <a:gd name="T4" fmla="*/ 2147483646 w 76"/>
                <a:gd name="T5" fmla="*/ 2147483646 h 71"/>
                <a:gd name="T6" fmla="*/ 2147483646 w 76"/>
                <a:gd name="T7" fmla="*/ 2147483646 h 71"/>
                <a:gd name="T8" fmla="*/ 2147483646 w 76"/>
                <a:gd name="T9" fmla="*/ 2147483646 h 71"/>
                <a:gd name="T10" fmla="*/ 2147483646 w 76"/>
                <a:gd name="T11" fmla="*/ 2147483646 h 71"/>
                <a:gd name="T12" fmla="*/ 2147483646 w 76"/>
                <a:gd name="T13" fmla="*/ 2147483646 h 71"/>
                <a:gd name="T14" fmla="*/ 2147483646 w 76"/>
                <a:gd name="T15" fmla="*/ 2147483646 h 71"/>
                <a:gd name="T16" fmla="*/ 2147483646 w 76"/>
                <a:gd name="T17" fmla="*/ 2147483646 h 71"/>
                <a:gd name="T18" fmla="*/ 2147483646 w 76"/>
                <a:gd name="T19" fmla="*/ 2147483646 h 71"/>
                <a:gd name="T20" fmla="*/ 2147483646 w 76"/>
                <a:gd name="T21" fmla="*/ 2147483646 h 71"/>
                <a:gd name="T22" fmla="*/ 2147483646 w 76"/>
                <a:gd name="T23" fmla="*/ 2147483646 h 71"/>
                <a:gd name="T24" fmla="*/ 2147483646 w 76"/>
                <a:gd name="T25" fmla="*/ 2147483646 h 71"/>
                <a:gd name="T26" fmla="*/ 2147483646 w 76"/>
                <a:gd name="T27" fmla="*/ 2147483646 h 71"/>
                <a:gd name="T28" fmla="*/ 2147483646 w 76"/>
                <a:gd name="T29" fmla="*/ 2147483646 h 71"/>
                <a:gd name="T30" fmla="*/ 2147483646 w 76"/>
                <a:gd name="T31" fmla="*/ 2147483646 h 71"/>
                <a:gd name="T32" fmla="*/ 2147483646 w 76"/>
                <a:gd name="T33" fmla="*/ 2147483646 h 71"/>
                <a:gd name="T34" fmla="*/ 2147483646 w 76"/>
                <a:gd name="T35" fmla="*/ 2147483646 h 71"/>
                <a:gd name="T36" fmla="*/ 2147483646 w 76"/>
                <a:gd name="T37" fmla="*/ 2147483646 h 71"/>
                <a:gd name="T38" fmla="*/ 2147483646 w 76"/>
                <a:gd name="T39" fmla="*/ 2147483646 h 71"/>
                <a:gd name="T40" fmla="*/ 2147483646 w 76"/>
                <a:gd name="T41" fmla="*/ 2147483646 h 71"/>
                <a:gd name="T42" fmla="*/ 2147483646 w 76"/>
                <a:gd name="T43" fmla="*/ 2147483646 h 71"/>
                <a:gd name="T44" fmla="*/ 2147483646 w 76"/>
                <a:gd name="T45" fmla="*/ 2147483646 h 71"/>
                <a:gd name="T46" fmla="*/ 2147483646 w 76"/>
                <a:gd name="T47" fmla="*/ 2147483646 h 71"/>
                <a:gd name="T48" fmla="*/ 2147483646 w 76"/>
                <a:gd name="T49" fmla="*/ 2147483646 h 71"/>
                <a:gd name="T50" fmla="*/ 2147483646 w 76"/>
                <a:gd name="T51" fmla="*/ 2147483646 h 71"/>
                <a:gd name="T52" fmla="*/ 2147483646 w 76"/>
                <a:gd name="T53" fmla="*/ 2147483646 h 71"/>
                <a:gd name="T54" fmla="*/ 2147483646 w 76"/>
                <a:gd name="T55" fmla="*/ 2147483646 h 71"/>
                <a:gd name="T56" fmla="*/ 2147483646 w 76"/>
                <a:gd name="T57" fmla="*/ 2147483646 h 71"/>
                <a:gd name="T58" fmla="*/ 2147483646 w 76"/>
                <a:gd name="T59" fmla="*/ 2147483646 h 71"/>
                <a:gd name="T60" fmla="*/ 2147483646 w 76"/>
                <a:gd name="T61" fmla="*/ 2147483646 h 71"/>
                <a:gd name="T62" fmla="*/ 2147483646 w 76"/>
                <a:gd name="T63" fmla="*/ 2147483646 h 71"/>
                <a:gd name="T64" fmla="*/ 2147483646 w 76"/>
                <a:gd name="T65" fmla="*/ 2147483646 h 71"/>
                <a:gd name="T66" fmla="*/ 2147483646 w 76"/>
                <a:gd name="T67" fmla="*/ 2147483646 h 71"/>
                <a:gd name="T68" fmla="*/ 2147483646 w 76"/>
                <a:gd name="T69" fmla="*/ 2147483646 h 71"/>
                <a:gd name="T70" fmla="*/ 2147483646 w 76"/>
                <a:gd name="T71" fmla="*/ 2147483646 h 71"/>
                <a:gd name="T72" fmla="*/ 2147483646 w 76"/>
                <a:gd name="T73" fmla="*/ 2147483646 h 71"/>
                <a:gd name="T74" fmla="*/ 0 w 76"/>
                <a:gd name="T75" fmla="*/ 2147483646 h 71"/>
                <a:gd name="T76" fmla="*/ 2147483646 w 76"/>
                <a:gd name="T77" fmla="*/ 2147483646 h 71"/>
                <a:gd name="T78" fmla="*/ 2147483646 w 76"/>
                <a:gd name="T79" fmla="*/ 2147483646 h 71"/>
                <a:gd name="T80" fmla="*/ 2147483646 w 76"/>
                <a:gd name="T81" fmla="*/ 2147483646 h 71"/>
                <a:gd name="T82" fmla="*/ 2147483646 w 76"/>
                <a:gd name="T83" fmla="*/ 2147483646 h 71"/>
                <a:gd name="T84" fmla="*/ 2147483646 w 76"/>
                <a:gd name="T85" fmla="*/ 2147483646 h 71"/>
                <a:gd name="T86" fmla="*/ 2147483646 w 76"/>
                <a:gd name="T87" fmla="*/ 2147483646 h 71"/>
                <a:gd name="T88" fmla="*/ 2147483646 w 76"/>
                <a:gd name="T89" fmla="*/ 0 h 71"/>
                <a:gd name="T90" fmla="*/ 2147483646 w 76"/>
                <a:gd name="T91" fmla="*/ 2147483646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6" h="71">
                  <a:moveTo>
                    <a:pt x="28" y="6"/>
                  </a:moveTo>
                  <a:cubicBezTo>
                    <a:pt x="32" y="4"/>
                    <a:pt x="32" y="4"/>
                    <a:pt x="32" y="4"/>
                  </a:cubicBezTo>
                  <a:cubicBezTo>
                    <a:pt x="34" y="9"/>
                    <a:pt x="34" y="9"/>
                    <a:pt x="34" y="9"/>
                  </a:cubicBezTo>
                  <a:cubicBezTo>
                    <a:pt x="32" y="10"/>
                    <a:pt x="32" y="10"/>
                    <a:pt x="32" y="10"/>
                  </a:cubicBezTo>
                  <a:cubicBezTo>
                    <a:pt x="39" y="14"/>
                    <a:pt x="39" y="14"/>
                    <a:pt x="39" y="14"/>
                  </a:cubicBezTo>
                  <a:cubicBezTo>
                    <a:pt x="43" y="12"/>
                    <a:pt x="43" y="12"/>
                    <a:pt x="43" y="12"/>
                  </a:cubicBezTo>
                  <a:cubicBezTo>
                    <a:pt x="45" y="16"/>
                    <a:pt x="45" y="16"/>
                    <a:pt x="45" y="16"/>
                  </a:cubicBezTo>
                  <a:cubicBezTo>
                    <a:pt x="44" y="17"/>
                    <a:pt x="44" y="17"/>
                    <a:pt x="44" y="17"/>
                  </a:cubicBezTo>
                  <a:cubicBezTo>
                    <a:pt x="52" y="23"/>
                    <a:pt x="52" y="23"/>
                    <a:pt x="52" y="23"/>
                  </a:cubicBezTo>
                  <a:cubicBezTo>
                    <a:pt x="66" y="17"/>
                    <a:pt x="66" y="17"/>
                    <a:pt x="66" y="17"/>
                  </a:cubicBezTo>
                  <a:cubicBezTo>
                    <a:pt x="72" y="14"/>
                    <a:pt x="74" y="16"/>
                    <a:pt x="75" y="17"/>
                  </a:cubicBezTo>
                  <a:cubicBezTo>
                    <a:pt x="75" y="17"/>
                    <a:pt x="75" y="17"/>
                    <a:pt x="75" y="17"/>
                  </a:cubicBezTo>
                  <a:cubicBezTo>
                    <a:pt x="75" y="17"/>
                    <a:pt x="75" y="17"/>
                    <a:pt x="75" y="17"/>
                  </a:cubicBezTo>
                  <a:cubicBezTo>
                    <a:pt x="75" y="17"/>
                    <a:pt x="75" y="17"/>
                    <a:pt x="75" y="17"/>
                  </a:cubicBezTo>
                  <a:cubicBezTo>
                    <a:pt x="75" y="17"/>
                    <a:pt x="75" y="17"/>
                    <a:pt x="75" y="17"/>
                  </a:cubicBezTo>
                  <a:cubicBezTo>
                    <a:pt x="76" y="18"/>
                    <a:pt x="76" y="22"/>
                    <a:pt x="70" y="25"/>
                  </a:cubicBezTo>
                  <a:cubicBezTo>
                    <a:pt x="56" y="31"/>
                    <a:pt x="56" y="31"/>
                    <a:pt x="56" y="31"/>
                  </a:cubicBezTo>
                  <a:cubicBezTo>
                    <a:pt x="56" y="40"/>
                    <a:pt x="56" y="40"/>
                    <a:pt x="56" y="40"/>
                  </a:cubicBezTo>
                  <a:cubicBezTo>
                    <a:pt x="58" y="40"/>
                    <a:pt x="58" y="40"/>
                    <a:pt x="58" y="40"/>
                  </a:cubicBezTo>
                  <a:cubicBezTo>
                    <a:pt x="60" y="44"/>
                    <a:pt x="60" y="44"/>
                    <a:pt x="60" y="44"/>
                  </a:cubicBezTo>
                  <a:cubicBezTo>
                    <a:pt x="56" y="46"/>
                    <a:pt x="56" y="46"/>
                    <a:pt x="56" y="46"/>
                  </a:cubicBezTo>
                  <a:cubicBezTo>
                    <a:pt x="56" y="53"/>
                    <a:pt x="56" y="53"/>
                    <a:pt x="56" y="53"/>
                  </a:cubicBezTo>
                  <a:cubicBezTo>
                    <a:pt x="58" y="52"/>
                    <a:pt x="58" y="52"/>
                    <a:pt x="58" y="52"/>
                  </a:cubicBezTo>
                  <a:cubicBezTo>
                    <a:pt x="60" y="56"/>
                    <a:pt x="60" y="56"/>
                    <a:pt x="60" y="56"/>
                  </a:cubicBezTo>
                  <a:cubicBezTo>
                    <a:pt x="56" y="58"/>
                    <a:pt x="56" y="58"/>
                    <a:pt x="56" y="58"/>
                  </a:cubicBezTo>
                  <a:cubicBezTo>
                    <a:pt x="55" y="69"/>
                    <a:pt x="55" y="69"/>
                    <a:pt x="55" y="69"/>
                  </a:cubicBezTo>
                  <a:cubicBezTo>
                    <a:pt x="51" y="71"/>
                    <a:pt x="51" y="71"/>
                    <a:pt x="51" y="71"/>
                  </a:cubicBezTo>
                  <a:cubicBezTo>
                    <a:pt x="47" y="47"/>
                    <a:pt x="47" y="47"/>
                    <a:pt x="47" y="47"/>
                  </a:cubicBezTo>
                  <a:cubicBezTo>
                    <a:pt x="42" y="37"/>
                    <a:pt x="42" y="37"/>
                    <a:pt x="42" y="37"/>
                  </a:cubicBezTo>
                  <a:cubicBezTo>
                    <a:pt x="40" y="38"/>
                    <a:pt x="39" y="38"/>
                    <a:pt x="39" y="38"/>
                  </a:cubicBezTo>
                  <a:cubicBezTo>
                    <a:pt x="19" y="45"/>
                    <a:pt x="19" y="45"/>
                    <a:pt x="19" y="45"/>
                  </a:cubicBezTo>
                  <a:cubicBezTo>
                    <a:pt x="17" y="59"/>
                    <a:pt x="17" y="59"/>
                    <a:pt x="17" y="59"/>
                  </a:cubicBezTo>
                  <a:cubicBezTo>
                    <a:pt x="14" y="61"/>
                    <a:pt x="14" y="61"/>
                    <a:pt x="14" y="61"/>
                  </a:cubicBezTo>
                  <a:cubicBezTo>
                    <a:pt x="11" y="47"/>
                    <a:pt x="11" y="47"/>
                    <a:pt x="11" y="47"/>
                  </a:cubicBezTo>
                  <a:cubicBezTo>
                    <a:pt x="5" y="49"/>
                    <a:pt x="5" y="49"/>
                    <a:pt x="5" y="49"/>
                  </a:cubicBezTo>
                  <a:cubicBezTo>
                    <a:pt x="5" y="48"/>
                    <a:pt x="5" y="48"/>
                    <a:pt x="5" y="48"/>
                  </a:cubicBezTo>
                  <a:cubicBezTo>
                    <a:pt x="11" y="46"/>
                    <a:pt x="11" y="46"/>
                    <a:pt x="11" y="46"/>
                  </a:cubicBezTo>
                  <a:cubicBezTo>
                    <a:pt x="0" y="35"/>
                    <a:pt x="0" y="35"/>
                    <a:pt x="0" y="35"/>
                  </a:cubicBezTo>
                  <a:cubicBezTo>
                    <a:pt x="3" y="34"/>
                    <a:pt x="3" y="34"/>
                    <a:pt x="3" y="34"/>
                  </a:cubicBezTo>
                  <a:cubicBezTo>
                    <a:pt x="17" y="41"/>
                    <a:pt x="17" y="41"/>
                    <a:pt x="17" y="41"/>
                  </a:cubicBezTo>
                  <a:cubicBezTo>
                    <a:pt x="35" y="30"/>
                    <a:pt x="35" y="30"/>
                    <a:pt x="35" y="30"/>
                  </a:cubicBezTo>
                  <a:cubicBezTo>
                    <a:pt x="35" y="30"/>
                    <a:pt x="36" y="30"/>
                    <a:pt x="38" y="29"/>
                  </a:cubicBezTo>
                  <a:cubicBezTo>
                    <a:pt x="32" y="19"/>
                    <a:pt x="32" y="19"/>
                    <a:pt x="32" y="19"/>
                  </a:cubicBezTo>
                  <a:cubicBezTo>
                    <a:pt x="15" y="2"/>
                    <a:pt x="15" y="2"/>
                    <a:pt x="15" y="2"/>
                  </a:cubicBezTo>
                  <a:cubicBezTo>
                    <a:pt x="19" y="0"/>
                    <a:pt x="19" y="0"/>
                    <a:pt x="19" y="0"/>
                  </a:cubicBezTo>
                  <a:lnTo>
                    <a:pt x="28" y="6"/>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sp>
        <p:nvSpPr>
          <p:cNvPr id="29706" name="矩形 46"/>
          <p:cNvSpPr>
            <a:spLocks noChangeArrowheads="1"/>
          </p:cNvSpPr>
          <p:nvPr/>
        </p:nvSpPr>
        <p:spPr bwMode="auto">
          <a:xfrm>
            <a:off x="4429125" y="2117725"/>
            <a:ext cx="3543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40000"/>
              </a:lnSpc>
              <a:spcBef>
                <a:spcPct val="0"/>
              </a:spcBef>
              <a:buFontTx/>
              <a:buNone/>
            </a:pPr>
            <a:r>
              <a:rPr lang="zh-CN" altLang="zh-CN" sz="1200">
                <a:latin typeface="微软雅黑" panose="020B0503020204020204" pitchFamily="34" charset="-122"/>
                <a:ea typeface="微软雅黑" panose="020B0503020204020204" pitchFamily="34" charset="-122"/>
              </a:rPr>
              <a:t>上海锐普广告有限公司是中国第一家精品</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设计机构。拥有国内顶尖的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制作技术、顶级的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展示效果，让您的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创造卓越价值</a:t>
            </a:r>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132"/>
          <p:cNvSpPr/>
          <p:nvPr/>
        </p:nvSpPr>
        <p:spPr>
          <a:xfrm>
            <a:off x="1454150" y="1327150"/>
            <a:ext cx="684213" cy="288925"/>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nvGrpSpPr>
          <p:cNvPr id="30723" name="组合 7"/>
          <p:cNvGrpSpPr/>
          <p:nvPr/>
        </p:nvGrpSpPr>
        <p:grpSpPr bwMode="auto">
          <a:xfrm>
            <a:off x="2197100" y="1327150"/>
            <a:ext cx="1562100" cy="288925"/>
            <a:chOff x="2197278" y="1327763"/>
            <a:chExt cx="1561316" cy="288032"/>
          </a:xfrm>
        </p:grpSpPr>
        <p:grpSp>
          <p:nvGrpSpPr>
            <p:cNvPr id="30765" name="组合 5"/>
            <p:cNvGrpSpPr/>
            <p:nvPr/>
          </p:nvGrpSpPr>
          <p:grpSpPr bwMode="auto">
            <a:xfrm>
              <a:off x="2197278" y="1327763"/>
              <a:ext cx="1475019" cy="288032"/>
              <a:chOff x="2197278" y="1327763"/>
              <a:chExt cx="1475019" cy="288032"/>
            </a:xfrm>
          </p:grpSpPr>
          <p:cxnSp>
            <p:nvCxnSpPr>
              <p:cNvPr id="134" name="直接连接符 133"/>
              <p:cNvCxnSpPr/>
              <p:nvPr/>
            </p:nvCxnSpPr>
            <p:spPr>
              <a:xfrm>
                <a:off x="2197278" y="1327763"/>
                <a:ext cx="0"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2197278" y="1471779"/>
                <a:ext cx="147563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6" name="椭圆 135"/>
            <p:cNvSpPr/>
            <p:nvPr/>
          </p:nvSpPr>
          <p:spPr>
            <a:xfrm>
              <a:off x="3676085" y="1430632"/>
              <a:ext cx="82509" cy="8229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38" name="矩形 137"/>
          <p:cNvSpPr/>
          <p:nvPr/>
        </p:nvSpPr>
        <p:spPr>
          <a:xfrm>
            <a:off x="1454150" y="1831975"/>
            <a:ext cx="863600" cy="287338"/>
          </a:xfrm>
          <a:prstGeom prst="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25" name="组合 8"/>
          <p:cNvGrpSpPr/>
          <p:nvPr/>
        </p:nvGrpSpPr>
        <p:grpSpPr bwMode="auto">
          <a:xfrm>
            <a:off x="2382838" y="1831975"/>
            <a:ext cx="2344737" cy="287338"/>
            <a:chOff x="2382822" y="1831819"/>
            <a:chExt cx="2345217" cy="288032"/>
          </a:xfrm>
        </p:grpSpPr>
        <p:grpSp>
          <p:nvGrpSpPr>
            <p:cNvPr id="30761" name="组合 6"/>
            <p:cNvGrpSpPr/>
            <p:nvPr/>
          </p:nvGrpSpPr>
          <p:grpSpPr bwMode="auto">
            <a:xfrm>
              <a:off x="2382822" y="1831819"/>
              <a:ext cx="2270557" cy="288032"/>
              <a:chOff x="2382822" y="1831819"/>
              <a:chExt cx="2270557" cy="288032"/>
            </a:xfrm>
          </p:grpSpPr>
          <p:cxnSp>
            <p:nvCxnSpPr>
              <p:cNvPr id="139" name="直接连接符 138"/>
              <p:cNvCxnSpPr/>
              <p:nvPr/>
            </p:nvCxnSpPr>
            <p:spPr>
              <a:xfrm>
                <a:off x="2382822" y="1831819"/>
                <a:ext cx="0"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382822" y="1981404"/>
                <a:ext cx="227059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1" name="椭圆 140"/>
            <p:cNvSpPr/>
            <p:nvPr/>
          </p:nvSpPr>
          <p:spPr>
            <a:xfrm>
              <a:off x="4645472" y="1940030"/>
              <a:ext cx="82567" cy="8274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 name="矩形 142"/>
          <p:cNvSpPr/>
          <p:nvPr/>
        </p:nvSpPr>
        <p:spPr>
          <a:xfrm>
            <a:off x="1454150" y="2354263"/>
            <a:ext cx="1152525" cy="28733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27" name="组合 9"/>
          <p:cNvGrpSpPr/>
          <p:nvPr/>
        </p:nvGrpSpPr>
        <p:grpSpPr bwMode="auto">
          <a:xfrm>
            <a:off x="2670175" y="2354263"/>
            <a:ext cx="2744788" cy="287337"/>
            <a:chOff x="2670854" y="2353631"/>
            <a:chExt cx="2743924" cy="288032"/>
          </a:xfrm>
        </p:grpSpPr>
        <p:cxnSp>
          <p:nvCxnSpPr>
            <p:cNvPr id="144" name="直接连接符 143"/>
            <p:cNvCxnSpPr/>
            <p:nvPr/>
          </p:nvCxnSpPr>
          <p:spPr>
            <a:xfrm>
              <a:off x="2670854" y="2353631"/>
              <a:ext cx="0"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endCxn id="146" idx="2"/>
            </p:cNvCxnSpPr>
            <p:nvPr/>
          </p:nvCxnSpPr>
          <p:spPr>
            <a:xfrm>
              <a:off x="2670854" y="2498442"/>
              <a:ext cx="2661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椭圆 145"/>
            <p:cNvSpPr/>
            <p:nvPr/>
          </p:nvSpPr>
          <p:spPr>
            <a:xfrm>
              <a:off x="5332254" y="2457068"/>
              <a:ext cx="82524" cy="8115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0728" name="组合 1"/>
          <p:cNvGrpSpPr/>
          <p:nvPr/>
        </p:nvGrpSpPr>
        <p:grpSpPr bwMode="auto">
          <a:xfrm>
            <a:off x="1093788" y="1084263"/>
            <a:ext cx="209550" cy="531812"/>
            <a:chOff x="1094298" y="1083859"/>
            <a:chExt cx="209551" cy="531936"/>
          </a:xfrm>
        </p:grpSpPr>
        <p:sp>
          <p:nvSpPr>
            <p:cNvPr id="148" name="Freeform 5"/>
            <p:cNvSpPr/>
            <p:nvPr/>
          </p:nvSpPr>
          <p:spPr bwMode="auto">
            <a:xfrm>
              <a:off x="1094298" y="1188658"/>
              <a:ext cx="209551" cy="427137"/>
            </a:xfrm>
            <a:custGeom>
              <a:avLst/>
              <a:gdLst>
                <a:gd name="T0" fmla="*/ 154 w 155"/>
                <a:gd name="T1" fmla="*/ 140 h 314"/>
                <a:gd name="T2" fmla="*/ 141 w 155"/>
                <a:gd name="T3" fmla="*/ 17 h 314"/>
                <a:gd name="T4" fmla="*/ 127 w 155"/>
                <a:gd name="T5" fmla="*/ 0 h 314"/>
                <a:gd name="T6" fmla="*/ 127 w 155"/>
                <a:gd name="T7" fmla="*/ 0 h 314"/>
                <a:gd name="T8" fmla="*/ 28 w 155"/>
                <a:gd name="T9" fmla="*/ 0 h 314"/>
                <a:gd name="T10" fmla="*/ 28 w 155"/>
                <a:gd name="T11" fmla="*/ 0 h 314"/>
                <a:gd name="T12" fmla="*/ 14 w 155"/>
                <a:gd name="T13" fmla="*/ 17 h 314"/>
                <a:gd name="T14" fmla="*/ 1 w 155"/>
                <a:gd name="T15" fmla="*/ 140 h 314"/>
                <a:gd name="T16" fmla="*/ 13 w 155"/>
                <a:gd name="T17" fmla="*/ 159 h 314"/>
                <a:gd name="T18" fmla="*/ 28 w 155"/>
                <a:gd name="T19" fmla="*/ 142 h 314"/>
                <a:gd name="T20" fmla="*/ 33 w 155"/>
                <a:gd name="T21" fmla="*/ 93 h 314"/>
                <a:gd name="T22" fmla="*/ 36 w 155"/>
                <a:gd name="T23" fmla="*/ 152 h 314"/>
                <a:gd name="T24" fmla="*/ 36 w 155"/>
                <a:gd name="T25" fmla="*/ 298 h 314"/>
                <a:gd name="T26" fmla="*/ 54 w 155"/>
                <a:gd name="T27" fmla="*/ 314 h 314"/>
                <a:gd name="T28" fmla="*/ 73 w 155"/>
                <a:gd name="T29" fmla="*/ 298 h 314"/>
                <a:gd name="T30" fmla="*/ 73 w 155"/>
                <a:gd name="T31" fmla="*/ 152 h 314"/>
                <a:gd name="T32" fmla="*/ 84 w 155"/>
                <a:gd name="T33" fmla="*/ 152 h 314"/>
                <a:gd name="T34" fmla="*/ 84 w 155"/>
                <a:gd name="T35" fmla="*/ 298 h 314"/>
                <a:gd name="T36" fmla="*/ 102 w 155"/>
                <a:gd name="T37" fmla="*/ 314 h 314"/>
                <a:gd name="T38" fmla="*/ 120 w 155"/>
                <a:gd name="T39" fmla="*/ 298 h 314"/>
                <a:gd name="T40" fmla="*/ 120 w 155"/>
                <a:gd name="T41" fmla="*/ 150 h 314"/>
                <a:gd name="T42" fmla="*/ 120 w 155"/>
                <a:gd name="T43" fmla="*/ 147 h 314"/>
                <a:gd name="T44" fmla="*/ 123 w 155"/>
                <a:gd name="T45" fmla="*/ 93 h 314"/>
                <a:gd name="T46" fmla="*/ 128 w 155"/>
                <a:gd name="T47" fmla="*/ 142 h 314"/>
                <a:gd name="T48" fmla="*/ 143 w 155"/>
                <a:gd name="T49" fmla="*/ 159 h 314"/>
                <a:gd name="T50" fmla="*/ 154 w 155"/>
                <a:gd name="T51" fmla="*/ 14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5" h="314">
                  <a:moveTo>
                    <a:pt x="154" y="140"/>
                  </a:moveTo>
                  <a:cubicBezTo>
                    <a:pt x="141" y="17"/>
                    <a:pt x="141" y="17"/>
                    <a:pt x="141" y="17"/>
                  </a:cubicBezTo>
                  <a:cubicBezTo>
                    <a:pt x="140" y="8"/>
                    <a:pt x="134" y="0"/>
                    <a:pt x="127" y="0"/>
                  </a:cubicBezTo>
                  <a:cubicBezTo>
                    <a:pt x="127" y="0"/>
                    <a:pt x="127" y="0"/>
                    <a:pt x="127" y="0"/>
                  </a:cubicBezTo>
                  <a:cubicBezTo>
                    <a:pt x="28" y="0"/>
                    <a:pt x="28" y="0"/>
                    <a:pt x="28" y="0"/>
                  </a:cubicBezTo>
                  <a:cubicBezTo>
                    <a:pt x="28" y="0"/>
                    <a:pt x="28" y="0"/>
                    <a:pt x="28" y="0"/>
                  </a:cubicBezTo>
                  <a:cubicBezTo>
                    <a:pt x="22" y="0"/>
                    <a:pt x="15" y="8"/>
                    <a:pt x="14" y="17"/>
                  </a:cubicBezTo>
                  <a:cubicBezTo>
                    <a:pt x="1" y="140"/>
                    <a:pt x="1" y="140"/>
                    <a:pt x="1" y="140"/>
                  </a:cubicBezTo>
                  <a:cubicBezTo>
                    <a:pt x="0" y="150"/>
                    <a:pt x="6" y="158"/>
                    <a:pt x="13" y="159"/>
                  </a:cubicBezTo>
                  <a:cubicBezTo>
                    <a:pt x="20" y="160"/>
                    <a:pt x="27" y="152"/>
                    <a:pt x="28" y="142"/>
                  </a:cubicBezTo>
                  <a:cubicBezTo>
                    <a:pt x="33" y="93"/>
                    <a:pt x="33" y="93"/>
                    <a:pt x="33" y="93"/>
                  </a:cubicBezTo>
                  <a:cubicBezTo>
                    <a:pt x="36" y="152"/>
                    <a:pt x="36" y="152"/>
                    <a:pt x="36" y="152"/>
                  </a:cubicBezTo>
                  <a:cubicBezTo>
                    <a:pt x="36" y="298"/>
                    <a:pt x="36" y="298"/>
                    <a:pt x="36" y="298"/>
                  </a:cubicBezTo>
                  <a:cubicBezTo>
                    <a:pt x="36" y="306"/>
                    <a:pt x="44" y="314"/>
                    <a:pt x="54" y="314"/>
                  </a:cubicBezTo>
                  <a:cubicBezTo>
                    <a:pt x="64" y="314"/>
                    <a:pt x="73" y="306"/>
                    <a:pt x="73" y="298"/>
                  </a:cubicBezTo>
                  <a:cubicBezTo>
                    <a:pt x="73" y="152"/>
                    <a:pt x="73" y="152"/>
                    <a:pt x="73" y="152"/>
                  </a:cubicBezTo>
                  <a:cubicBezTo>
                    <a:pt x="84" y="152"/>
                    <a:pt x="84" y="152"/>
                    <a:pt x="84" y="152"/>
                  </a:cubicBezTo>
                  <a:cubicBezTo>
                    <a:pt x="84" y="298"/>
                    <a:pt x="84" y="298"/>
                    <a:pt x="84" y="298"/>
                  </a:cubicBezTo>
                  <a:cubicBezTo>
                    <a:pt x="84" y="306"/>
                    <a:pt x="92" y="314"/>
                    <a:pt x="102" y="314"/>
                  </a:cubicBezTo>
                  <a:cubicBezTo>
                    <a:pt x="112" y="314"/>
                    <a:pt x="120" y="306"/>
                    <a:pt x="120" y="298"/>
                  </a:cubicBezTo>
                  <a:cubicBezTo>
                    <a:pt x="120" y="150"/>
                    <a:pt x="120" y="150"/>
                    <a:pt x="120" y="150"/>
                  </a:cubicBezTo>
                  <a:cubicBezTo>
                    <a:pt x="120" y="149"/>
                    <a:pt x="120" y="148"/>
                    <a:pt x="120" y="147"/>
                  </a:cubicBezTo>
                  <a:cubicBezTo>
                    <a:pt x="123" y="93"/>
                    <a:pt x="123" y="93"/>
                    <a:pt x="123" y="93"/>
                  </a:cubicBezTo>
                  <a:cubicBezTo>
                    <a:pt x="128" y="142"/>
                    <a:pt x="128" y="142"/>
                    <a:pt x="128" y="142"/>
                  </a:cubicBezTo>
                  <a:cubicBezTo>
                    <a:pt x="129" y="152"/>
                    <a:pt x="136" y="160"/>
                    <a:pt x="143" y="159"/>
                  </a:cubicBezTo>
                  <a:cubicBezTo>
                    <a:pt x="150" y="158"/>
                    <a:pt x="155" y="150"/>
                    <a:pt x="154" y="140"/>
                  </a:cubicBez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149" name="Oval 6"/>
            <p:cNvSpPr>
              <a:spLocks noChangeArrowheads="1"/>
            </p:cNvSpPr>
            <p:nvPr/>
          </p:nvSpPr>
          <p:spPr bwMode="auto">
            <a:xfrm>
              <a:off x="1154623" y="1083859"/>
              <a:ext cx="92075" cy="90508"/>
            </a:xfrm>
            <a:prstGeom prst="ellipse">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grpSp>
        <p:nvGrpSpPr>
          <p:cNvPr id="30729" name="组合 2"/>
          <p:cNvGrpSpPr/>
          <p:nvPr/>
        </p:nvGrpSpPr>
        <p:grpSpPr bwMode="auto">
          <a:xfrm>
            <a:off x="1095375" y="1660525"/>
            <a:ext cx="209550" cy="531813"/>
            <a:chOff x="1096024" y="1659923"/>
            <a:chExt cx="209551" cy="531936"/>
          </a:xfrm>
        </p:grpSpPr>
        <p:sp>
          <p:nvSpPr>
            <p:cNvPr id="151" name="Freeform 5"/>
            <p:cNvSpPr/>
            <p:nvPr/>
          </p:nvSpPr>
          <p:spPr bwMode="auto">
            <a:xfrm>
              <a:off x="1096024" y="1764722"/>
              <a:ext cx="209551" cy="427137"/>
            </a:xfrm>
            <a:custGeom>
              <a:avLst/>
              <a:gdLst>
                <a:gd name="T0" fmla="*/ 154 w 155"/>
                <a:gd name="T1" fmla="*/ 140 h 314"/>
                <a:gd name="T2" fmla="*/ 141 w 155"/>
                <a:gd name="T3" fmla="*/ 17 h 314"/>
                <a:gd name="T4" fmla="*/ 127 w 155"/>
                <a:gd name="T5" fmla="*/ 0 h 314"/>
                <a:gd name="T6" fmla="*/ 127 w 155"/>
                <a:gd name="T7" fmla="*/ 0 h 314"/>
                <a:gd name="T8" fmla="*/ 28 w 155"/>
                <a:gd name="T9" fmla="*/ 0 h 314"/>
                <a:gd name="T10" fmla="*/ 28 w 155"/>
                <a:gd name="T11" fmla="*/ 0 h 314"/>
                <a:gd name="T12" fmla="*/ 14 w 155"/>
                <a:gd name="T13" fmla="*/ 17 h 314"/>
                <a:gd name="T14" fmla="*/ 1 w 155"/>
                <a:gd name="T15" fmla="*/ 140 h 314"/>
                <a:gd name="T16" fmla="*/ 13 w 155"/>
                <a:gd name="T17" fmla="*/ 159 h 314"/>
                <a:gd name="T18" fmla="*/ 28 w 155"/>
                <a:gd name="T19" fmla="*/ 142 h 314"/>
                <a:gd name="T20" fmla="*/ 33 w 155"/>
                <a:gd name="T21" fmla="*/ 93 h 314"/>
                <a:gd name="T22" fmla="*/ 36 w 155"/>
                <a:gd name="T23" fmla="*/ 152 h 314"/>
                <a:gd name="T24" fmla="*/ 36 w 155"/>
                <a:gd name="T25" fmla="*/ 298 h 314"/>
                <a:gd name="T26" fmla="*/ 54 w 155"/>
                <a:gd name="T27" fmla="*/ 314 h 314"/>
                <a:gd name="T28" fmla="*/ 73 w 155"/>
                <a:gd name="T29" fmla="*/ 298 h 314"/>
                <a:gd name="T30" fmla="*/ 73 w 155"/>
                <a:gd name="T31" fmla="*/ 152 h 314"/>
                <a:gd name="T32" fmla="*/ 84 w 155"/>
                <a:gd name="T33" fmla="*/ 152 h 314"/>
                <a:gd name="T34" fmla="*/ 84 w 155"/>
                <a:gd name="T35" fmla="*/ 298 h 314"/>
                <a:gd name="T36" fmla="*/ 102 w 155"/>
                <a:gd name="T37" fmla="*/ 314 h 314"/>
                <a:gd name="T38" fmla="*/ 120 w 155"/>
                <a:gd name="T39" fmla="*/ 298 h 314"/>
                <a:gd name="T40" fmla="*/ 120 w 155"/>
                <a:gd name="T41" fmla="*/ 150 h 314"/>
                <a:gd name="T42" fmla="*/ 120 w 155"/>
                <a:gd name="T43" fmla="*/ 147 h 314"/>
                <a:gd name="T44" fmla="*/ 123 w 155"/>
                <a:gd name="T45" fmla="*/ 93 h 314"/>
                <a:gd name="T46" fmla="*/ 128 w 155"/>
                <a:gd name="T47" fmla="*/ 142 h 314"/>
                <a:gd name="T48" fmla="*/ 143 w 155"/>
                <a:gd name="T49" fmla="*/ 159 h 314"/>
                <a:gd name="T50" fmla="*/ 154 w 155"/>
                <a:gd name="T51" fmla="*/ 14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5" h="314">
                  <a:moveTo>
                    <a:pt x="154" y="140"/>
                  </a:moveTo>
                  <a:cubicBezTo>
                    <a:pt x="141" y="17"/>
                    <a:pt x="141" y="17"/>
                    <a:pt x="141" y="17"/>
                  </a:cubicBezTo>
                  <a:cubicBezTo>
                    <a:pt x="140" y="8"/>
                    <a:pt x="134" y="0"/>
                    <a:pt x="127" y="0"/>
                  </a:cubicBezTo>
                  <a:cubicBezTo>
                    <a:pt x="127" y="0"/>
                    <a:pt x="127" y="0"/>
                    <a:pt x="127" y="0"/>
                  </a:cubicBezTo>
                  <a:cubicBezTo>
                    <a:pt x="28" y="0"/>
                    <a:pt x="28" y="0"/>
                    <a:pt x="28" y="0"/>
                  </a:cubicBezTo>
                  <a:cubicBezTo>
                    <a:pt x="28" y="0"/>
                    <a:pt x="28" y="0"/>
                    <a:pt x="28" y="0"/>
                  </a:cubicBezTo>
                  <a:cubicBezTo>
                    <a:pt x="22" y="0"/>
                    <a:pt x="15" y="8"/>
                    <a:pt x="14" y="17"/>
                  </a:cubicBezTo>
                  <a:cubicBezTo>
                    <a:pt x="1" y="140"/>
                    <a:pt x="1" y="140"/>
                    <a:pt x="1" y="140"/>
                  </a:cubicBezTo>
                  <a:cubicBezTo>
                    <a:pt x="0" y="150"/>
                    <a:pt x="6" y="158"/>
                    <a:pt x="13" y="159"/>
                  </a:cubicBezTo>
                  <a:cubicBezTo>
                    <a:pt x="20" y="160"/>
                    <a:pt x="27" y="152"/>
                    <a:pt x="28" y="142"/>
                  </a:cubicBezTo>
                  <a:cubicBezTo>
                    <a:pt x="33" y="93"/>
                    <a:pt x="33" y="93"/>
                    <a:pt x="33" y="93"/>
                  </a:cubicBezTo>
                  <a:cubicBezTo>
                    <a:pt x="36" y="152"/>
                    <a:pt x="36" y="152"/>
                    <a:pt x="36" y="152"/>
                  </a:cubicBezTo>
                  <a:cubicBezTo>
                    <a:pt x="36" y="298"/>
                    <a:pt x="36" y="298"/>
                    <a:pt x="36" y="298"/>
                  </a:cubicBezTo>
                  <a:cubicBezTo>
                    <a:pt x="36" y="306"/>
                    <a:pt x="44" y="314"/>
                    <a:pt x="54" y="314"/>
                  </a:cubicBezTo>
                  <a:cubicBezTo>
                    <a:pt x="64" y="314"/>
                    <a:pt x="73" y="306"/>
                    <a:pt x="73" y="298"/>
                  </a:cubicBezTo>
                  <a:cubicBezTo>
                    <a:pt x="73" y="152"/>
                    <a:pt x="73" y="152"/>
                    <a:pt x="73" y="152"/>
                  </a:cubicBezTo>
                  <a:cubicBezTo>
                    <a:pt x="84" y="152"/>
                    <a:pt x="84" y="152"/>
                    <a:pt x="84" y="152"/>
                  </a:cubicBezTo>
                  <a:cubicBezTo>
                    <a:pt x="84" y="298"/>
                    <a:pt x="84" y="298"/>
                    <a:pt x="84" y="298"/>
                  </a:cubicBezTo>
                  <a:cubicBezTo>
                    <a:pt x="84" y="306"/>
                    <a:pt x="92" y="314"/>
                    <a:pt x="102" y="314"/>
                  </a:cubicBezTo>
                  <a:cubicBezTo>
                    <a:pt x="112" y="314"/>
                    <a:pt x="120" y="306"/>
                    <a:pt x="120" y="298"/>
                  </a:cubicBezTo>
                  <a:cubicBezTo>
                    <a:pt x="120" y="150"/>
                    <a:pt x="120" y="150"/>
                    <a:pt x="120" y="150"/>
                  </a:cubicBezTo>
                  <a:cubicBezTo>
                    <a:pt x="120" y="149"/>
                    <a:pt x="120" y="148"/>
                    <a:pt x="120" y="147"/>
                  </a:cubicBezTo>
                  <a:cubicBezTo>
                    <a:pt x="123" y="93"/>
                    <a:pt x="123" y="93"/>
                    <a:pt x="123" y="93"/>
                  </a:cubicBezTo>
                  <a:cubicBezTo>
                    <a:pt x="128" y="142"/>
                    <a:pt x="128" y="142"/>
                    <a:pt x="128" y="142"/>
                  </a:cubicBezTo>
                  <a:cubicBezTo>
                    <a:pt x="129" y="152"/>
                    <a:pt x="136" y="160"/>
                    <a:pt x="143" y="159"/>
                  </a:cubicBezTo>
                  <a:cubicBezTo>
                    <a:pt x="150" y="158"/>
                    <a:pt x="155" y="150"/>
                    <a:pt x="154" y="14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2" name="Oval 6"/>
            <p:cNvSpPr>
              <a:spLocks noChangeArrowheads="1"/>
            </p:cNvSpPr>
            <p:nvPr/>
          </p:nvSpPr>
          <p:spPr bwMode="auto">
            <a:xfrm>
              <a:off x="1156349" y="1659923"/>
              <a:ext cx="92075" cy="905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0730" name="组合 3"/>
          <p:cNvGrpSpPr/>
          <p:nvPr/>
        </p:nvGrpSpPr>
        <p:grpSpPr bwMode="auto">
          <a:xfrm>
            <a:off x="1095375" y="2259013"/>
            <a:ext cx="209550" cy="531812"/>
            <a:chOff x="1096024" y="2259023"/>
            <a:chExt cx="209551" cy="531936"/>
          </a:xfrm>
        </p:grpSpPr>
        <p:sp>
          <p:nvSpPr>
            <p:cNvPr id="154" name="Freeform 5"/>
            <p:cNvSpPr/>
            <p:nvPr/>
          </p:nvSpPr>
          <p:spPr bwMode="auto">
            <a:xfrm>
              <a:off x="1096024" y="2363822"/>
              <a:ext cx="209551" cy="427137"/>
            </a:xfrm>
            <a:custGeom>
              <a:avLst/>
              <a:gdLst>
                <a:gd name="T0" fmla="*/ 154 w 155"/>
                <a:gd name="T1" fmla="*/ 140 h 314"/>
                <a:gd name="T2" fmla="*/ 141 w 155"/>
                <a:gd name="T3" fmla="*/ 17 h 314"/>
                <a:gd name="T4" fmla="*/ 127 w 155"/>
                <a:gd name="T5" fmla="*/ 0 h 314"/>
                <a:gd name="T6" fmla="*/ 127 w 155"/>
                <a:gd name="T7" fmla="*/ 0 h 314"/>
                <a:gd name="T8" fmla="*/ 28 w 155"/>
                <a:gd name="T9" fmla="*/ 0 h 314"/>
                <a:gd name="T10" fmla="*/ 28 w 155"/>
                <a:gd name="T11" fmla="*/ 0 h 314"/>
                <a:gd name="T12" fmla="*/ 14 w 155"/>
                <a:gd name="T13" fmla="*/ 17 h 314"/>
                <a:gd name="T14" fmla="*/ 1 w 155"/>
                <a:gd name="T15" fmla="*/ 140 h 314"/>
                <a:gd name="T16" fmla="*/ 13 w 155"/>
                <a:gd name="T17" fmla="*/ 159 h 314"/>
                <a:gd name="T18" fmla="*/ 28 w 155"/>
                <a:gd name="T19" fmla="*/ 142 h 314"/>
                <a:gd name="T20" fmla="*/ 33 w 155"/>
                <a:gd name="T21" fmla="*/ 93 h 314"/>
                <a:gd name="T22" fmla="*/ 36 w 155"/>
                <a:gd name="T23" fmla="*/ 152 h 314"/>
                <a:gd name="T24" fmla="*/ 36 w 155"/>
                <a:gd name="T25" fmla="*/ 298 h 314"/>
                <a:gd name="T26" fmla="*/ 54 w 155"/>
                <a:gd name="T27" fmla="*/ 314 h 314"/>
                <a:gd name="T28" fmla="*/ 73 w 155"/>
                <a:gd name="T29" fmla="*/ 298 h 314"/>
                <a:gd name="T30" fmla="*/ 73 w 155"/>
                <a:gd name="T31" fmla="*/ 152 h 314"/>
                <a:gd name="T32" fmla="*/ 84 w 155"/>
                <a:gd name="T33" fmla="*/ 152 h 314"/>
                <a:gd name="T34" fmla="*/ 84 w 155"/>
                <a:gd name="T35" fmla="*/ 298 h 314"/>
                <a:gd name="T36" fmla="*/ 102 w 155"/>
                <a:gd name="T37" fmla="*/ 314 h 314"/>
                <a:gd name="T38" fmla="*/ 120 w 155"/>
                <a:gd name="T39" fmla="*/ 298 h 314"/>
                <a:gd name="T40" fmla="*/ 120 w 155"/>
                <a:gd name="T41" fmla="*/ 150 h 314"/>
                <a:gd name="T42" fmla="*/ 120 w 155"/>
                <a:gd name="T43" fmla="*/ 147 h 314"/>
                <a:gd name="T44" fmla="*/ 123 w 155"/>
                <a:gd name="T45" fmla="*/ 93 h 314"/>
                <a:gd name="T46" fmla="*/ 128 w 155"/>
                <a:gd name="T47" fmla="*/ 142 h 314"/>
                <a:gd name="T48" fmla="*/ 143 w 155"/>
                <a:gd name="T49" fmla="*/ 159 h 314"/>
                <a:gd name="T50" fmla="*/ 154 w 155"/>
                <a:gd name="T51" fmla="*/ 14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5" h="314">
                  <a:moveTo>
                    <a:pt x="154" y="140"/>
                  </a:moveTo>
                  <a:cubicBezTo>
                    <a:pt x="141" y="17"/>
                    <a:pt x="141" y="17"/>
                    <a:pt x="141" y="17"/>
                  </a:cubicBezTo>
                  <a:cubicBezTo>
                    <a:pt x="140" y="8"/>
                    <a:pt x="134" y="0"/>
                    <a:pt x="127" y="0"/>
                  </a:cubicBezTo>
                  <a:cubicBezTo>
                    <a:pt x="127" y="0"/>
                    <a:pt x="127" y="0"/>
                    <a:pt x="127" y="0"/>
                  </a:cubicBezTo>
                  <a:cubicBezTo>
                    <a:pt x="28" y="0"/>
                    <a:pt x="28" y="0"/>
                    <a:pt x="28" y="0"/>
                  </a:cubicBezTo>
                  <a:cubicBezTo>
                    <a:pt x="28" y="0"/>
                    <a:pt x="28" y="0"/>
                    <a:pt x="28" y="0"/>
                  </a:cubicBezTo>
                  <a:cubicBezTo>
                    <a:pt x="22" y="0"/>
                    <a:pt x="15" y="8"/>
                    <a:pt x="14" y="17"/>
                  </a:cubicBezTo>
                  <a:cubicBezTo>
                    <a:pt x="1" y="140"/>
                    <a:pt x="1" y="140"/>
                    <a:pt x="1" y="140"/>
                  </a:cubicBezTo>
                  <a:cubicBezTo>
                    <a:pt x="0" y="150"/>
                    <a:pt x="6" y="158"/>
                    <a:pt x="13" y="159"/>
                  </a:cubicBezTo>
                  <a:cubicBezTo>
                    <a:pt x="20" y="160"/>
                    <a:pt x="27" y="152"/>
                    <a:pt x="28" y="142"/>
                  </a:cubicBezTo>
                  <a:cubicBezTo>
                    <a:pt x="33" y="93"/>
                    <a:pt x="33" y="93"/>
                    <a:pt x="33" y="93"/>
                  </a:cubicBezTo>
                  <a:cubicBezTo>
                    <a:pt x="36" y="152"/>
                    <a:pt x="36" y="152"/>
                    <a:pt x="36" y="152"/>
                  </a:cubicBezTo>
                  <a:cubicBezTo>
                    <a:pt x="36" y="298"/>
                    <a:pt x="36" y="298"/>
                    <a:pt x="36" y="298"/>
                  </a:cubicBezTo>
                  <a:cubicBezTo>
                    <a:pt x="36" y="306"/>
                    <a:pt x="44" y="314"/>
                    <a:pt x="54" y="314"/>
                  </a:cubicBezTo>
                  <a:cubicBezTo>
                    <a:pt x="64" y="314"/>
                    <a:pt x="73" y="306"/>
                    <a:pt x="73" y="298"/>
                  </a:cubicBezTo>
                  <a:cubicBezTo>
                    <a:pt x="73" y="152"/>
                    <a:pt x="73" y="152"/>
                    <a:pt x="73" y="152"/>
                  </a:cubicBezTo>
                  <a:cubicBezTo>
                    <a:pt x="84" y="152"/>
                    <a:pt x="84" y="152"/>
                    <a:pt x="84" y="152"/>
                  </a:cubicBezTo>
                  <a:cubicBezTo>
                    <a:pt x="84" y="298"/>
                    <a:pt x="84" y="298"/>
                    <a:pt x="84" y="298"/>
                  </a:cubicBezTo>
                  <a:cubicBezTo>
                    <a:pt x="84" y="306"/>
                    <a:pt x="92" y="314"/>
                    <a:pt x="102" y="314"/>
                  </a:cubicBezTo>
                  <a:cubicBezTo>
                    <a:pt x="112" y="314"/>
                    <a:pt x="120" y="306"/>
                    <a:pt x="120" y="298"/>
                  </a:cubicBezTo>
                  <a:cubicBezTo>
                    <a:pt x="120" y="150"/>
                    <a:pt x="120" y="150"/>
                    <a:pt x="120" y="150"/>
                  </a:cubicBezTo>
                  <a:cubicBezTo>
                    <a:pt x="120" y="149"/>
                    <a:pt x="120" y="148"/>
                    <a:pt x="120" y="147"/>
                  </a:cubicBezTo>
                  <a:cubicBezTo>
                    <a:pt x="123" y="93"/>
                    <a:pt x="123" y="93"/>
                    <a:pt x="123" y="93"/>
                  </a:cubicBezTo>
                  <a:cubicBezTo>
                    <a:pt x="128" y="142"/>
                    <a:pt x="128" y="142"/>
                    <a:pt x="128" y="142"/>
                  </a:cubicBezTo>
                  <a:cubicBezTo>
                    <a:pt x="129" y="152"/>
                    <a:pt x="136" y="160"/>
                    <a:pt x="143" y="159"/>
                  </a:cubicBezTo>
                  <a:cubicBezTo>
                    <a:pt x="150" y="158"/>
                    <a:pt x="155" y="150"/>
                    <a:pt x="154" y="140"/>
                  </a:cubicBezTo>
                  <a:close/>
                </a:path>
              </a:pathLst>
            </a:cu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5" name="Oval 6"/>
            <p:cNvSpPr>
              <a:spLocks noChangeArrowheads="1"/>
            </p:cNvSpPr>
            <p:nvPr/>
          </p:nvSpPr>
          <p:spPr bwMode="auto">
            <a:xfrm>
              <a:off x="1156349" y="2259023"/>
              <a:ext cx="92075" cy="9050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31" name="Rectangle 2"/>
          <p:cNvSpPr>
            <a:spLocks noChangeArrowheads="1"/>
          </p:cNvSpPr>
          <p:nvPr/>
        </p:nvSpPr>
        <p:spPr bwMode="auto">
          <a:xfrm>
            <a:off x="3743325" y="1341438"/>
            <a:ext cx="628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b="1">
                <a:latin typeface="微软雅黑" panose="020B0503020204020204" pitchFamily="34" charset="-122"/>
                <a:ea typeface="微软雅黑" panose="020B0503020204020204" pitchFamily="34" charset="-122"/>
              </a:rPr>
              <a:t>12%</a:t>
            </a:r>
            <a:endParaRPr lang="zh-CN" altLang="en-US" sz="1600" b="1">
              <a:latin typeface="微软雅黑" panose="020B0503020204020204" pitchFamily="34" charset="-122"/>
              <a:ea typeface="微软雅黑" panose="020B0503020204020204" pitchFamily="34" charset="-122"/>
            </a:endParaRPr>
          </a:p>
        </p:txBody>
      </p:sp>
      <p:sp>
        <p:nvSpPr>
          <p:cNvPr id="30732" name="Rectangle 2"/>
          <p:cNvSpPr>
            <a:spLocks noChangeArrowheads="1"/>
          </p:cNvSpPr>
          <p:nvPr/>
        </p:nvSpPr>
        <p:spPr bwMode="auto">
          <a:xfrm>
            <a:off x="4708525" y="1863725"/>
            <a:ext cx="628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b="1">
                <a:latin typeface="微软雅黑" panose="020B0503020204020204" pitchFamily="34" charset="-122"/>
                <a:ea typeface="微软雅黑" panose="020B0503020204020204" pitchFamily="34" charset="-122"/>
              </a:rPr>
              <a:t>25%</a:t>
            </a:r>
            <a:endParaRPr lang="zh-CN" altLang="en-US" sz="1600" b="1">
              <a:latin typeface="微软雅黑" panose="020B0503020204020204" pitchFamily="34" charset="-122"/>
              <a:ea typeface="微软雅黑" panose="020B0503020204020204" pitchFamily="34" charset="-122"/>
            </a:endParaRPr>
          </a:p>
        </p:txBody>
      </p:sp>
      <p:sp>
        <p:nvSpPr>
          <p:cNvPr id="30733" name="Rectangle 2"/>
          <p:cNvSpPr>
            <a:spLocks noChangeArrowheads="1"/>
          </p:cNvSpPr>
          <p:nvPr/>
        </p:nvSpPr>
        <p:spPr bwMode="auto">
          <a:xfrm>
            <a:off x="5394325" y="2365375"/>
            <a:ext cx="628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b="1">
                <a:latin typeface="微软雅黑" panose="020B0503020204020204" pitchFamily="34" charset="-122"/>
                <a:ea typeface="微软雅黑" panose="020B0503020204020204" pitchFamily="34" charset="-122"/>
              </a:rPr>
              <a:t>32%</a:t>
            </a:r>
            <a:endParaRPr lang="zh-CN" altLang="en-US" sz="1600" b="1">
              <a:latin typeface="微软雅黑" panose="020B0503020204020204" pitchFamily="34" charset="-122"/>
              <a:ea typeface="微软雅黑" panose="020B0503020204020204" pitchFamily="34" charset="-122"/>
            </a:endParaRPr>
          </a:p>
        </p:txBody>
      </p:sp>
      <p:sp>
        <p:nvSpPr>
          <p:cNvPr id="160" name="矩形 159"/>
          <p:cNvSpPr/>
          <p:nvPr/>
        </p:nvSpPr>
        <p:spPr>
          <a:xfrm>
            <a:off x="1454150" y="2924175"/>
            <a:ext cx="1368425" cy="287338"/>
          </a:xfrm>
          <a:prstGeom prst="rect">
            <a:avLst/>
          </a:prstGeom>
          <a:solidFill>
            <a:srgbClr val="DEDED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35" name="组合 10"/>
          <p:cNvGrpSpPr/>
          <p:nvPr/>
        </p:nvGrpSpPr>
        <p:grpSpPr bwMode="auto">
          <a:xfrm>
            <a:off x="2884488" y="2924175"/>
            <a:ext cx="2797175" cy="287338"/>
            <a:chOff x="2883868" y="2924012"/>
            <a:chExt cx="2798114" cy="288032"/>
          </a:xfrm>
        </p:grpSpPr>
        <p:cxnSp>
          <p:nvCxnSpPr>
            <p:cNvPr id="161" name="直接连接符 160"/>
            <p:cNvCxnSpPr/>
            <p:nvPr/>
          </p:nvCxnSpPr>
          <p:spPr>
            <a:xfrm>
              <a:off x="2883868" y="2924012"/>
              <a:ext cx="0" cy="28803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endCxn id="163" idx="2"/>
            </p:cNvCxnSpPr>
            <p:nvPr/>
          </p:nvCxnSpPr>
          <p:spPr>
            <a:xfrm>
              <a:off x="2883868" y="3068824"/>
              <a:ext cx="271553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5599404" y="3027449"/>
              <a:ext cx="82578" cy="8115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0736" name="组合 4"/>
          <p:cNvGrpSpPr/>
          <p:nvPr/>
        </p:nvGrpSpPr>
        <p:grpSpPr bwMode="auto">
          <a:xfrm>
            <a:off x="1095375" y="2828925"/>
            <a:ext cx="209550" cy="531813"/>
            <a:chOff x="1096024" y="2829404"/>
            <a:chExt cx="209551" cy="531936"/>
          </a:xfrm>
        </p:grpSpPr>
        <p:sp>
          <p:nvSpPr>
            <p:cNvPr id="165" name="Freeform 5"/>
            <p:cNvSpPr/>
            <p:nvPr/>
          </p:nvSpPr>
          <p:spPr bwMode="auto">
            <a:xfrm>
              <a:off x="1096024" y="2934203"/>
              <a:ext cx="209551" cy="427137"/>
            </a:xfrm>
            <a:custGeom>
              <a:avLst/>
              <a:gdLst>
                <a:gd name="T0" fmla="*/ 154 w 155"/>
                <a:gd name="T1" fmla="*/ 140 h 314"/>
                <a:gd name="T2" fmla="*/ 141 w 155"/>
                <a:gd name="T3" fmla="*/ 17 h 314"/>
                <a:gd name="T4" fmla="*/ 127 w 155"/>
                <a:gd name="T5" fmla="*/ 0 h 314"/>
                <a:gd name="T6" fmla="*/ 127 w 155"/>
                <a:gd name="T7" fmla="*/ 0 h 314"/>
                <a:gd name="T8" fmla="*/ 28 w 155"/>
                <a:gd name="T9" fmla="*/ 0 h 314"/>
                <a:gd name="T10" fmla="*/ 28 w 155"/>
                <a:gd name="T11" fmla="*/ 0 h 314"/>
                <a:gd name="T12" fmla="*/ 14 w 155"/>
                <a:gd name="T13" fmla="*/ 17 h 314"/>
                <a:gd name="T14" fmla="*/ 1 w 155"/>
                <a:gd name="T15" fmla="*/ 140 h 314"/>
                <a:gd name="T16" fmla="*/ 13 w 155"/>
                <a:gd name="T17" fmla="*/ 159 h 314"/>
                <a:gd name="T18" fmla="*/ 28 w 155"/>
                <a:gd name="T19" fmla="*/ 142 h 314"/>
                <a:gd name="T20" fmla="*/ 33 w 155"/>
                <a:gd name="T21" fmla="*/ 93 h 314"/>
                <a:gd name="T22" fmla="*/ 36 w 155"/>
                <a:gd name="T23" fmla="*/ 152 h 314"/>
                <a:gd name="T24" fmla="*/ 36 w 155"/>
                <a:gd name="T25" fmla="*/ 298 h 314"/>
                <a:gd name="T26" fmla="*/ 54 w 155"/>
                <a:gd name="T27" fmla="*/ 314 h 314"/>
                <a:gd name="T28" fmla="*/ 73 w 155"/>
                <a:gd name="T29" fmla="*/ 298 h 314"/>
                <a:gd name="T30" fmla="*/ 73 w 155"/>
                <a:gd name="T31" fmla="*/ 152 h 314"/>
                <a:gd name="T32" fmla="*/ 84 w 155"/>
                <a:gd name="T33" fmla="*/ 152 h 314"/>
                <a:gd name="T34" fmla="*/ 84 w 155"/>
                <a:gd name="T35" fmla="*/ 298 h 314"/>
                <a:gd name="T36" fmla="*/ 102 w 155"/>
                <a:gd name="T37" fmla="*/ 314 h 314"/>
                <a:gd name="T38" fmla="*/ 120 w 155"/>
                <a:gd name="T39" fmla="*/ 298 h 314"/>
                <a:gd name="T40" fmla="*/ 120 w 155"/>
                <a:gd name="T41" fmla="*/ 150 h 314"/>
                <a:gd name="T42" fmla="*/ 120 w 155"/>
                <a:gd name="T43" fmla="*/ 147 h 314"/>
                <a:gd name="T44" fmla="*/ 123 w 155"/>
                <a:gd name="T45" fmla="*/ 93 h 314"/>
                <a:gd name="T46" fmla="*/ 128 w 155"/>
                <a:gd name="T47" fmla="*/ 142 h 314"/>
                <a:gd name="T48" fmla="*/ 143 w 155"/>
                <a:gd name="T49" fmla="*/ 159 h 314"/>
                <a:gd name="T50" fmla="*/ 154 w 155"/>
                <a:gd name="T51" fmla="*/ 14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5" h="314">
                  <a:moveTo>
                    <a:pt x="154" y="140"/>
                  </a:moveTo>
                  <a:cubicBezTo>
                    <a:pt x="141" y="17"/>
                    <a:pt x="141" y="17"/>
                    <a:pt x="141" y="17"/>
                  </a:cubicBezTo>
                  <a:cubicBezTo>
                    <a:pt x="140" y="8"/>
                    <a:pt x="134" y="0"/>
                    <a:pt x="127" y="0"/>
                  </a:cubicBezTo>
                  <a:cubicBezTo>
                    <a:pt x="127" y="0"/>
                    <a:pt x="127" y="0"/>
                    <a:pt x="127" y="0"/>
                  </a:cubicBezTo>
                  <a:cubicBezTo>
                    <a:pt x="28" y="0"/>
                    <a:pt x="28" y="0"/>
                    <a:pt x="28" y="0"/>
                  </a:cubicBezTo>
                  <a:cubicBezTo>
                    <a:pt x="28" y="0"/>
                    <a:pt x="28" y="0"/>
                    <a:pt x="28" y="0"/>
                  </a:cubicBezTo>
                  <a:cubicBezTo>
                    <a:pt x="22" y="0"/>
                    <a:pt x="15" y="8"/>
                    <a:pt x="14" y="17"/>
                  </a:cubicBezTo>
                  <a:cubicBezTo>
                    <a:pt x="1" y="140"/>
                    <a:pt x="1" y="140"/>
                    <a:pt x="1" y="140"/>
                  </a:cubicBezTo>
                  <a:cubicBezTo>
                    <a:pt x="0" y="150"/>
                    <a:pt x="6" y="158"/>
                    <a:pt x="13" y="159"/>
                  </a:cubicBezTo>
                  <a:cubicBezTo>
                    <a:pt x="20" y="160"/>
                    <a:pt x="27" y="152"/>
                    <a:pt x="28" y="142"/>
                  </a:cubicBezTo>
                  <a:cubicBezTo>
                    <a:pt x="33" y="93"/>
                    <a:pt x="33" y="93"/>
                    <a:pt x="33" y="93"/>
                  </a:cubicBezTo>
                  <a:cubicBezTo>
                    <a:pt x="36" y="152"/>
                    <a:pt x="36" y="152"/>
                    <a:pt x="36" y="152"/>
                  </a:cubicBezTo>
                  <a:cubicBezTo>
                    <a:pt x="36" y="298"/>
                    <a:pt x="36" y="298"/>
                    <a:pt x="36" y="298"/>
                  </a:cubicBezTo>
                  <a:cubicBezTo>
                    <a:pt x="36" y="306"/>
                    <a:pt x="44" y="314"/>
                    <a:pt x="54" y="314"/>
                  </a:cubicBezTo>
                  <a:cubicBezTo>
                    <a:pt x="64" y="314"/>
                    <a:pt x="73" y="306"/>
                    <a:pt x="73" y="298"/>
                  </a:cubicBezTo>
                  <a:cubicBezTo>
                    <a:pt x="73" y="152"/>
                    <a:pt x="73" y="152"/>
                    <a:pt x="73" y="152"/>
                  </a:cubicBezTo>
                  <a:cubicBezTo>
                    <a:pt x="84" y="152"/>
                    <a:pt x="84" y="152"/>
                    <a:pt x="84" y="152"/>
                  </a:cubicBezTo>
                  <a:cubicBezTo>
                    <a:pt x="84" y="298"/>
                    <a:pt x="84" y="298"/>
                    <a:pt x="84" y="298"/>
                  </a:cubicBezTo>
                  <a:cubicBezTo>
                    <a:pt x="84" y="306"/>
                    <a:pt x="92" y="314"/>
                    <a:pt x="102" y="314"/>
                  </a:cubicBezTo>
                  <a:cubicBezTo>
                    <a:pt x="112" y="314"/>
                    <a:pt x="120" y="306"/>
                    <a:pt x="120" y="298"/>
                  </a:cubicBezTo>
                  <a:cubicBezTo>
                    <a:pt x="120" y="150"/>
                    <a:pt x="120" y="150"/>
                    <a:pt x="120" y="150"/>
                  </a:cubicBezTo>
                  <a:cubicBezTo>
                    <a:pt x="120" y="149"/>
                    <a:pt x="120" y="148"/>
                    <a:pt x="120" y="147"/>
                  </a:cubicBezTo>
                  <a:cubicBezTo>
                    <a:pt x="123" y="93"/>
                    <a:pt x="123" y="93"/>
                    <a:pt x="123" y="93"/>
                  </a:cubicBezTo>
                  <a:cubicBezTo>
                    <a:pt x="128" y="142"/>
                    <a:pt x="128" y="142"/>
                    <a:pt x="128" y="142"/>
                  </a:cubicBezTo>
                  <a:cubicBezTo>
                    <a:pt x="129" y="152"/>
                    <a:pt x="136" y="160"/>
                    <a:pt x="143" y="159"/>
                  </a:cubicBezTo>
                  <a:cubicBezTo>
                    <a:pt x="150" y="158"/>
                    <a:pt x="155" y="150"/>
                    <a:pt x="154" y="14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6" name="Oval 6"/>
            <p:cNvSpPr>
              <a:spLocks noChangeArrowheads="1"/>
            </p:cNvSpPr>
            <p:nvPr/>
          </p:nvSpPr>
          <p:spPr bwMode="auto">
            <a:xfrm>
              <a:off x="1156349" y="2829404"/>
              <a:ext cx="92075" cy="90509"/>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37" name="Rectangle 2"/>
          <p:cNvSpPr>
            <a:spLocks noChangeArrowheads="1"/>
          </p:cNvSpPr>
          <p:nvPr/>
        </p:nvSpPr>
        <p:spPr bwMode="auto">
          <a:xfrm>
            <a:off x="5662613" y="2936875"/>
            <a:ext cx="628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b="1">
                <a:latin typeface="微软雅黑" panose="020B0503020204020204" pitchFamily="34" charset="-122"/>
                <a:ea typeface="微软雅黑" panose="020B0503020204020204" pitchFamily="34" charset="-122"/>
              </a:rPr>
              <a:t>36%</a:t>
            </a:r>
            <a:endParaRPr lang="zh-CN" altLang="en-US" sz="1600" b="1">
              <a:latin typeface="微软雅黑" panose="020B0503020204020204" pitchFamily="34" charset="-122"/>
              <a:ea typeface="微软雅黑" panose="020B0503020204020204" pitchFamily="34" charset="-122"/>
            </a:endParaRPr>
          </a:p>
        </p:txBody>
      </p:sp>
      <p:grpSp>
        <p:nvGrpSpPr>
          <p:cNvPr id="30738" name="组合 11"/>
          <p:cNvGrpSpPr/>
          <p:nvPr/>
        </p:nvGrpSpPr>
        <p:grpSpPr bwMode="auto">
          <a:xfrm>
            <a:off x="6772275" y="1217613"/>
            <a:ext cx="1576388" cy="3492500"/>
            <a:chOff x="6771991" y="1217811"/>
            <a:chExt cx="1576331" cy="3492314"/>
          </a:xfrm>
        </p:grpSpPr>
        <p:sp>
          <p:nvSpPr>
            <p:cNvPr id="169" name="Freeform 6"/>
            <p:cNvSpPr/>
            <p:nvPr/>
          </p:nvSpPr>
          <p:spPr bwMode="auto">
            <a:xfrm>
              <a:off x="7351408" y="2289316"/>
              <a:ext cx="392098" cy="365106"/>
            </a:xfrm>
            <a:custGeom>
              <a:avLst/>
              <a:gdLst>
                <a:gd name="T0" fmla="*/ 176 w 650"/>
                <a:gd name="T1" fmla="*/ 602 h 602"/>
                <a:gd name="T2" fmla="*/ 325 w 650"/>
                <a:gd name="T3" fmla="*/ 554 h 602"/>
                <a:gd name="T4" fmla="*/ 474 w 650"/>
                <a:gd name="T5" fmla="*/ 602 h 602"/>
                <a:gd name="T6" fmla="*/ 549 w 650"/>
                <a:gd name="T7" fmla="*/ 458 h 602"/>
                <a:gd name="T8" fmla="*/ 650 w 650"/>
                <a:gd name="T9" fmla="*/ 0 h 602"/>
                <a:gd name="T10" fmla="*/ 0 w 650"/>
                <a:gd name="T11" fmla="*/ 0 h 602"/>
                <a:gd name="T12" fmla="*/ 176 w 650"/>
                <a:gd name="T13" fmla="*/ 602 h 602"/>
              </a:gdLst>
              <a:ahLst/>
              <a:cxnLst>
                <a:cxn ang="0">
                  <a:pos x="T0" y="T1"/>
                </a:cxn>
                <a:cxn ang="0">
                  <a:pos x="T2" y="T3"/>
                </a:cxn>
                <a:cxn ang="0">
                  <a:pos x="T4" y="T5"/>
                </a:cxn>
                <a:cxn ang="0">
                  <a:pos x="T6" y="T7"/>
                </a:cxn>
                <a:cxn ang="0">
                  <a:pos x="T8" y="T9"/>
                </a:cxn>
                <a:cxn ang="0">
                  <a:pos x="T10" y="T11"/>
                </a:cxn>
                <a:cxn ang="0">
                  <a:pos x="T12" y="T13"/>
                </a:cxn>
              </a:cxnLst>
              <a:rect l="0" t="0" r="r" b="b"/>
              <a:pathLst>
                <a:path w="650" h="602">
                  <a:moveTo>
                    <a:pt x="176" y="602"/>
                  </a:moveTo>
                  <a:cubicBezTo>
                    <a:pt x="218" y="570"/>
                    <a:pt x="272" y="554"/>
                    <a:pt x="325" y="554"/>
                  </a:cubicBezTo>
                  <a:cubicBezTo>
                    <a:pt x="378" y="554"/>
                    <a:pt x="432" y="570"/>
                    <a:pt x="474" y="602"/>
                  </a:cubicBezTo>
                  <a:cubicBezTo>
                    <a:pt x="501" y="560"/>
                    <a:pt x="528" y="512"/>
                    <a:pt x="549" y="458"/>
                  </a:cubicBezTo>
                  <a:cubicBezTo>
                    <a:pt x="608" y="320"/>
                    <a:pt x="645" y="149"/>
                    <a:pt x="650" y="0"/>
                  </a:cubicBezTo>
                  <a:cubicBezTo>
                    <a:pt x="0" y="0"/>
                    <a:pt x="0" y="0"/>
                    <a:pt x="0" y="0"/>
                  </a:cubicBezTo>
                  <a:cubicBezTo>
                    <a:pt x="5" y="208"/>
                    <a:pt x="80" y="464"/>
                    <a:pt x="176" y="602"/>
                  </a:cubicBezTo>
                </a:path>
              </a:pathLst>
            </a:custGeom>
            <a:solidFill>
              <a:schemeClr val="tx1">
                <a:lumMod val="65000"/>
                <a:lumOff val="35000"/>
              </a:schemeClr>
            </a:solidFill>
            <a:ln w="0">
              <a:solidFill>
                <a:schemeClr val="tx1">
                  <a:lumMod val="65000"/>
                  <a:lumOff val="35000"/>
                </a:schemeClr>
              </a:solidFill>
              <a:prstDash val="solid"/>
              <a:round/>
            </a:ln>
          </p:spPr>
          <p:txBody>
            <a:bodyPr/>
            <a:lstStyle/>
            <a:p>
              <a:pPr eaLnBrk="1" fontAlgn="auto" hangingPunct="1">
                <a:spcBef>
                  <a:spcPts val="0"/>
                </a:spcBef>
                <a:spcAft>
                  <a:spcPts val="0"/>
                </a:spcAft>
                <a:defRPr/>
              </a:pPr>
              <a:endParaRPr lang="zh-CN" altLang="en-US">
                <a:latin typeface="+mn-lt"/>
                <a:ea typeface="+mn-ea"/>
              </a:endParaRPr>
            </a:p>
          </p:txBody>
        </p:sp>
        <p:sp>
          <p:nvSpPr>
            <p:cNvPr id="170" name="Freeform 7"/>
            <p:cNvSpPr/>
            <p:nvPr/>
          </p:nvSpPr>
          <p:spPr bwMode="auto">
            <a:xfrm>
              <a:off x="6829139" y="1217811"/>
              <a:ext cx="1436636" cy="3492314"/>
            </a:xfrm>
            <a:custGeom>
              <a:avLst/>
              <a:gdLst>
                <a:gd name="T0" fmla="*/ 608 w 2368"/>
                <a:gd name="T1" fmla="*/ 2042 h 5738"/>
                <a:gd name="T2" fmla="*/ 608 w 2368"/>
                <a:gd name="T3" fmla="*/ 5472 h 5738"/>
                <a:gd name="T4" fmla="*/ 869 w 2368"/>
                <a:gd name="T5" fmla="*/ 5738 h 5738"/>
                <a:gd name="T6" fmla="*/ 1136 w 2368"/>
                <a:gd name="T7" fmla="*/ 5472 h 5738"/>
                <a:gd name="T8" fmla="*/ 1136 w 2368"/>
                <a:gd name="T9" fmla="*/ 3546 h 5738"/>
                <a:gd name="T10" fmla="*/ 1232 w 2368"/>
                <a:gd name="T11" fmla="*/ 3546 h 5738"/>
                <a:gd name="T12" fmla="*/ 1232 w 2368"/>
                <a:gd name="T13" fmla="*/ 5472 h 5738"/>
                <a:gd name="T14" fmla="*/ 1499 w 2368"/>
                <a:gd name="T15" fmla="*/ 5738 h 5738"/>
                <a:gd name="T16" fmla="*/ 1760 w 2368"/>
                <a:gd name="T17" fmla="*/ 5472 h 5738"/>
                <a:gd name="T18" fmla="*/ 1760 w 2368"/>
                <a:gd name="T19" fmla="*/ 3066 h 5738"/>
                <a:gd name="T20" fmla="*/ 1563 w 2368"/>
                <a:gd name="T21" fmla="*/ 2965 h 5738"/>
                <a:gd name="T22" fmla="*/ 1525 w 2368"/>
                <a:gd name="T23" fmla="*/ 2965 h 5738"/>
                <a:gd name="T24" fmla="*/ 1525 w 2368"/>
                <a:gd name="T25" fmla="*/ 2922 h 5738"/>
                <a:gd name="T26" fmla="*/ 1525 w 2368"/>
                <a:gd name="T27" fmla="*/ 2906 h 5738"/>
                <a:gd name="T28" fmla="*/ 1525 w 2368"/>
                <a:gd name="T29" fmla="*/ 2869 h 5738"/>
                <a:gd name="T30" fmla="*/ 1563 w 2368"/>
                <a:gd name="T31" fmla="*/ 2864 h 5738"/>
                <a:gd name="T32" fmla="*/ 1760 w 2368"/>
                <a:gd name="T33" fmla="*/ 2762 h 5738"/>
                <a:gd name="T34" fmla="*/ 1760 w 2368"/>
                <a:gd name="T35" fmla="*/ 2042 h 5738"/>
                <a:gd name="T36" fmla="*/ 2043 w 2368"/>
                <a:gd name="T37" fmla="*/ 1738 h 5738"/>
                <a:gd name="T38" fmla="*/ 2368 w 2368"/>
                <a:gd name="T39" fmla="*/ 165 h 5738"/>
                <a:gd name="T40" fmla="*/ 2197 w 2368"/>
                <a:gd name="T41" fmla="*/ 0 h 5738"/>
                <a:gd name="T42" fmla="*/ 2027 w 2368"/>
                <a:gd name="T43" fmla="*/ 165 h 5738"/>
                <a:gd name="T44" fmla="*/ 1755 w 2368"/>
                <a:gd name="T45" fmla="*/ 1562 h 5738"/>
                <a:gd name="T46" fmla="*/ 1595 w 2368"/>
                <a:gd name="T47" fmla="*/ 1744 h 5738"/>
                <a:gd name="T48" fmla="*/ 1573 w 2368"/>
                <a:gd name="T49" fmla="*/ 1754 h 5738"/>
                <a:gd name="T50" fmla="*/ 1381 w 2368"/>
                <a:gd name="T51" fmla="*/ 2405 h 5738"/>
                <a:gd name="T52" fmla="*/ 1445 w 2368"/>
                <a:gd name="T53" fmla="*/ 2576 h 5738"/>
                <a:gd name="T54" fmla="*/ 1184 w 2368"/>
                <a:gd name="T55" fmla="*/ 2837 h 5738"/>
                <a:gd name="T56" fmla="*/ 923 w 2368"/>
                <a:gd name="T57" fmla="*/ 2576 h 5738"/>
                <a:gd name="T58" fmla="*/ 987 w 2368"/>
                <a:gd name="T59" fmla="*/ 2405 h 5738"/>
                <a:gd name="T60" fmla="*/ 901 w 2368"/>
                <a:gd name="T61" fmla="*/ 2245 h 5738"/>
                <a:gd name="T62" fmla="*/ 795 w 2368"/>
                <a:gd name="T63" fmla="*/ 1754 h 5738"/>
                <a:gd name="T64" fmla="*/ 752 w 2368"/>
                <a:gd name="T65" fmla="*/ 1722 h 5738"/>
                <a:gd name="T66" fmla="*/ 501 w 2368"/>
                <a:gd name="T67" fmla="*/ 1322 h 5738"/>
                <a:gd name="T68" fmla="*/ 341 w 2368"/>
                <a:gd name="T69" fmla="*/ 165 h 5738"/>
                <a:gd name="T70" fmla="*/ 171 w 2368"/>
                <a:gd name="T71" fmla="*/ 0 h 5738"/>
                <a:gd name="T72" fmla="*/ 0 w 2368"/>
                <a:gd name="T73" fmla="*/ 165 h 5738"/>
                <a:gd name="T74" fmla="*/ 325 w 2368"/>
                <a:gd name="T75" fmla="*/ 1738 h 5738"/>
                <a:gd name="T76" fmla="*/ 608 w 2368"/>
                <a:gd name="T77" fmla="*/ 2042 h 5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68" h="5738">
                  <a:moveTo>
                    <a:pt x="608" y="2042"/>
                  </a:moveTo>
                  <a:cubicBezTo>
                    <a:pt x="608" y="5472"/>
                    <a:pt x="608" y="5472"/>
                    <a:pt x="608" y="5472"/>
                  </a:cubicBezTo>
                  <a:cubicBezTo>
                    <a:pt x="608" y="5616"/>
                    <a:pt x="725" y="5738"/>
                    <a:pt x="869" y="5738"/>
                  </a:cubicBezTo>
                  <a:cubicBezTo>
                    <a:pt x="1019" y="5738"/>
                    <a:pt x="1136" y="5616"/>
                    <a:pt x="1136" y="5472"/>
                  </a:cubicBezTo>
                  <a:cubicBezTo>
                    <a:pt x="1136" y="3546"/>
                    <a:pt x="1136" y="3546"/>
                    <a:pt x="1136" y="3546"/>
                  </a:cubicBezTo>
                  <a:cubicBezTo>
                    <a:pt x="1232" y="3546"/>
                    <a:pt x="1232" y="3546"/>
                    <a:pt x="1232" y="3546"/>
                  </a:cubicBezTo>
                  <a:cubicBezTo>
                    <a:pt x="1232" y="5472"/>
                    <a:pt x="1232" y="5472"/>
                    <a:pt x="1232" y="5472"/>
                  </a:cubicBezTo>
                  <a:cubicBezTo>
                    <a:pt x="1232" y="5616"/>
                    <a:pt x="1349" y="5738"/>
                    <a:pt x="1499" y="5738"/>
                  </a:cubicBezTo>
                  <a:cubicBezTo>
                    <a:pt x="1643" y="5738"/>
                    <a:pt x="1760" y="5616"/>
                    <a:pt x="1760" y="5472"/>
                  </a:cubicBezTo>
                  <a:cubicBezTo>
                    <a:pt x="1760" y="3066"/>
                    <a:pt x="1760" y="3066"/>
                    <a:pt x="1760" y="3066"/>
                  </a:cubicBezTo>
                  <a:cubicBezTo>
                    <a:pt x="1728" y="3002"/>
                    <a:pt x="1675" y="2981"/>
                    <a:pt x="1563" y="2965"/>
                  </a:cubicBezTo>
                  <a:cubicBezTo>
                    <a:pt x="1525" y="2965"/>
                    <a:pt x="1525" y="2965"/>
                    <a:pt x="1525" y="2965"/>
                  </a:cubicBezTo>
                  <a:cubicBezTo>
                    <a:pt x="1525" y="2922"/>
                    <a:pt x="1525" y="2922"/>
                    <a:pt x="1525" y="2922"/>
                  </a:cubicBezTo>
                  <a:cubicBezTo>
                    <a:pt x="1525" y="2906"/>
                    <a:pt x="1525" y="2906"/>
                    <a:pt x="1525" y="2906"/>
                  </a:cubicBezTo>
                  <a:cubicBezTo>
                    <a:pt x="1525" y="2869"/>
                    <a:pt x="1525" y="2869"/>
                    <a:pt x="1525" y="2869"/>
                  </a:cubicBezTo>
                  <a:cubicBezTo>
                    <a:pt x="1563" y="2864"/>
                    <a:pt x="1563" y="2864"/>
                    <a:pt x="1563" y="2864"/>
                  </a:cubicBezTo>
                  <a:cubicBezTo>
                    <a:pt x="1675" y="2853"/>
                    <a:pt x="1728" y="2826"/>
                    <a:pt x="1760" y="2762"/>
                  </a:cubicBezTo>
                  <a:cubicBezTo>
                    <a:pt x="1760" y="2042"/>
                    <a:pt x="1760" y="2042"/>
                    <a:pt x="1760" y="2042"/>
                  </a:cubicBezTo>
                  <a:cubicBezTo>
                    <a:pt x="1840" y="1989"/>
                    <a:pt x="1947" y="1898"/>
                    <a:pt x="2043" y="1738"/>
                  </a:cubicBezTo>
                  <a:cubicBezTo>
                    <a:pt x="2213" y="1461"/>
                    <a:pt x="2368" y="986"/>
                    <a:pt x="2368" y="165"/>
                  </a:cubicBezTo>
                  <a:cubicBezTo>
                    <a:pt x="2368" y="74"/>
                    <a:pt x="2288" y="0"/>
                    <a:pt x="2197" y="0"/>
                  </a:cubicBezTo>
                  <a:cubicBezTo>
                    <a:pt x="2101" y="0"/>
                    <a:pt x="2027" y="74"/>
                    <a:pt x="2027" y="165"/>
                  </a:cubicBezTo>
                  <a:cubicBezTo>
                    <a:pt x="2027" y="949"/>
                    <a:pt x="1877" y="1354"/>
                    <a:pt x="1755" y="1562"/>
                  </a:cubicBezTo>
                  <a:cubicBezTo>
                    <a:pt x="1691" y="1664"/>
                    <a:pt x="1632" y="1717"/>
                    <a:pt x="1595" y="1744"/>
                  </a:cubicBezTo>
                  <a:cubicBezTo>
                    <a:pt x="1584" y="1749"/>
                    <a:pt x="1579" y="1754"/>
                    <a:pt x="1573" y="1754"/>
                  </a:cubicBezTo>
                  <a:cubicBezTo>
                    <a:pt x="1563" y="1978"/>
                    <a:pt x="1493" y="2245"/>
                    <a:pt x="1381" y="2405"/>
                  </a:cubicBezTo>
                  <a:cubicBezTo>
                    <a:pt x="1419" y="2448"/>
                    <a:pt x="1445" y="2512"/>
                    <a:pt x="1445" y="2576"/>
                  </a:cubicBezTo>
                  <a:cubicBezTo>
                    <a:pt x="1445" y="2720"/>
                    <a:pt x="1328" y="2837"/>
                    <a:pt x="1184" y="2837"/>
                  </a:cubicBezTo>
                  <a:cubicBezTo>
                    <a:pt x="1040" y="2837"/>
                    <a:pt x="923" y="2720"/>
                    <a:pt x="923" y="2576"/>
                  </a:cubicBezTo>
                  <a:cubicBezTo>
                    <a:pt x="923" y="2512"/>
                    <a:pt x="949" y="2453"/>
                    <a:pt x="987" y="2405"/>
                  </a:cubicBezTo>
                  <a:cubicBezTo>
                    <a:pt x="955" y="2357"/>
                    <a:pt x="928" y="2304"/>
                    <a:pt x="901" y="2245"/>
                  </a:cubicBezTo>
                  <a:cubicBezTo>
                    <a:pt x="837" y="2096"/>
                    <a:pt x="800" y="1914"/>
                    <a:pt x="795" y="1754"/>
                  </a:cubicBezTo>
                  <a:cubicBezTo>
                    <a:pt x="784" y="1749"/>
                    <a:pt x="768" y="1738"/>
                    <a:pt x="752" y="1722"/>
                  </a:cubicBezTo>
                  <a:cubicBezTo>
                    <a:pt x="688" y="1669"/>
                    <a:pt x="587" y="1557"/>
                    <a:pt x="501" y="1322"/>
                  </a:cubicBezTo>
                  <a:cubicBezTo>
                    <a:pt x="416" y="1082"/>
                    <a:pt x="341" y="714"/>
                    <a:pt x="341" y="165"/>
                  </a:cubicBezTo>
                  <a:cubicBezTo>
                    <a:pt x="341" y="74"/>
                    <a:pt x="267" y="0"/>
                    <a:pt x="171" y="0"/>
                  </a:cubicBezTo>
                  <a:cubicBezTo>
                    <a:pt x="80" y="0"/>
                    <a:pt x="0" y="74"/>
                    <a:pt x="0" y="165"/>
                  </a:cubicBezTo>
                  <a:cubicBezTo>
                    <a:pt x="0" y="986"/>
                    <a:pt x="155" y="1461"/>
                    <a:pt x="325" y="1738"/>
                  </a:cubicBezTo>
                  <a:cubicBezTo>
                    <a:pt x="421" y="1898"/>
                    <a:pt x="528" y="1989"/>
                    <a:pt x="608" y="2042"/>
                  </a:cubicBezTo>
                </a:path>
              </a:pathLst>
            </a:custGeom>
            <a:solidFill>
              <a:schemeClr val="tx1">
                <a:lumMod val="65000"/>
                <a:lumOff val="35000"/>
              </a:schemeClr>
            </a:solidFill>
            <a:ln w="0">
              <a:solidFill>
                <a:schemeClr val="tx1">
                  <a:lumMod val="65000"/>
                  <a:lumOff val="35000"/>
                </a:schemeClr>
              </a:solidFill>
              <a:prstDash val="solid"/>
              <a:round/>
            </a:ln>
          </p:spPr>
          <p:txBody>
            <a:bodyPr/>
            <a:lstStyle/>
            <a:p>
              <a:pPr eaLnBrk="1" fontAlgn="auto" hangingPunct="1">
                <a:spcBef>
                  <a:spcPts val="0"/>
                </a:spcBef>
                <a:spcAft>
                  <a:spcPts val="0"/>
                </a:spcAft>
                <a:defRPr/>
              </a:pPr>
              <a:endParaRPr lang="zh-CN" altLang="en-US">
                <a:latin typeface="+mn-lt"/>
                <a:ea typeface="+mn-ea"/>
              </a:endParaRPr>
            </a:p>
          </p:txBody>
        </p:sp>
        <p:sp>
          <p:nvSpPr>
            <p:cNvPr id="171" name="Freeform 8"/>
            <p:cNvSpPr/>
            <p:nvPr/>
          </p:nvSpPr>
          <p:spPr bwMode="auto">
            <a:xfrm>
              <a:off x="7254574" y="1617840"/>
              <a:ext cx="584179" cy="584169"/>
            </a:xfrm>
            <a:custGeom>
              <a:avLst/>
              <a:gdLst>
                <a:gd name="T0" fmla="*/ 187 w 960"/>
                <a:gd name="T1" fmla="*/ 858 h 960"/>
                <a:gd name="T2" fmla="*/ 480 w 960"/>
                <a:gd name="T3" fmla="*/ 960 h 960"/>
                <a:gd name="T4" fmla="*/ 773 w 960"/>
                <a:gd name="T5" fmla="*/ 858 h 960"/>
                <a:gd name="T6" fmla="*/ 827 w 960"/>
                <a:gd name="T7" fmla="*/ 810 h 960"/>
                <a:gd name="T8" fmla="*/ 960 w 960"/>
                <a:gd name="T9" fmla="*/ 480 h 960"/>
                <a:gd name="T10" fmla="*/ 480 w 960"/>
                <a:gd name="T11" fmla="*/ 0 h 960"/>
                <a:gd name="T12" fmla="*/ 0 w 960"/>
                <a:gd name="T13" fmla="*/ 480 h 960"/>
                <a:gd name="T14" fmla="*/ 133 w 960"/>
                <a:gd name="T15" fmla="*/ 810 h 960"/>
                <a:gd name="T16" fmla="*/ 187 w 960"/>
                <a:gd name="T17" fmla="*/ 858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0" h="960">
                  <a:moveTo>
                    <a:pt x="187" y="858"/>
                  </a:moveTo>
                  <a:cubicBezTo>
                    <a:pt x="267" y="922"/>
                    <a:pt x="368" y="960"/>
                    <a:pt x="480" y="960"/>
                  </a:cubicBezTo>
                  <a:cubicBezTo>
                    <a:pt x="592" y="960"/>
                    <a:pt x="693" y="922"/>
                    <a:pt x="773" y="858"/>
                  </a:cubicBezTo>
                  <a:cubicBezTo>
                    <a:pt x="795" y="842"/>
                    <a:pt x="811" y="826"/>
                    <a:pt x="827" y="810"/>
                  </a:cubicBezTo>
                  <a:cubicBezTo>
                    <a:pt x="907" y="725"/>
                    <a:pt x="960" y="608"/>
                    <a:pt x="960" y="480"/>
                  </a:cubicBezTo>
                  <a:cubicBezTo>
                    <a:pt x="960" y="213"/>
                    <a:pt x="747" y="0"/>
                    <a:pt x="480" y="0"/>
                  </a:cubicBezTo>
                  <a:cubicBezTo>
                    <a:pt x="213" y="0"/>
                    <a:pt x="0" y="213"/>
                    <a:pt x="0" y="480"/>
                  </a:cubicBezTo>
                  <a:cubicBezTo>
                    <a:pt x="0" y="608"/>
                    <a:pt x="53" y="725"/>
                    <a:pt x="133" y="810"/>
                  </a:cubicBezTo>
                  <a:cubicBezTo>
                    <a:pt x="149" y="826"/>
                    <a:pt x="165" y="842"/>
                    <a:pt x="187" y="858"/>
                  </a:cubicBezTo>
                </a:path>
              </a:pathLst>
            </a:custGeom>
            <a:solidFill>
              <a:schemeClr val="tx1">
                <a:lumMod val="65000"/>
                <a:lumOff val="35000"/>
              </a:schemeClr>
            </a:solidFill>
            <a:ln w="0">
              <a:solidFill>
                <a:schemeClr val="tx1">
                  <a:lumMod val="65000"/>
                  <a:lumOff val="35000"/>
                </a:schemeClr>
              </a:solidFill>
              <a:prstDash val="solid"/>
              <a:round/>
            </a:ln>
          </p:spPr>
          <p:txBody>
            <a:bodyPr/>
            <a:lstStyle/>
            <a:p>
              <a:pPr eaLnBrk="1" fontAlgn="auto" hangingPunct="1">
                <a:spcBef>
                  <a:spcPts val="0"/>
                </a:spcBef>
                <a:spcAft>
                  <a:spcPts val="0"/>
                </a:spcAft>
                <a:defRPr/>
              </a:pPr>
              <a:endParaRPr lang="zh-CN" altLang="en-US">
                <a:latin typeface="+mn-lt"/>
                <a:ea typeface="+mn-ea"/>
              </a:endParaRPr>
            </a:p>
          </p:txBody>
        </p:sp>
        <p:sp>
          <p:nvSpPr>
            <p:cNvPr id="172" name="Freeform 9"/>
            <p:cNvSpPr>
              <a:spLocks noEditPoints="1"/>
            </p:cNvSpPr>
            <p:nvPr/>
          </p:nvSpPr>
          <p:spPr bwMode="auto">
            <a:xfrm>
              <a:off x="7411731" y="2649660"/>
              <a:ext cx="269865" cy="266686"/>
            </a:xfrm>
            <a:custGeom>
              <a:avLst/>
              <a:gdLst>
                <a:gd name="T0" fmla="*/ 0 w 438"/>
                <a:gd name="T1" fmla="*/ 219 h 437"/>
                <a:gd name="T2" fmla="*/ 219 w 438"/>
                <a:gd name="T3" fmla="*/ 437 h 437"/>
                <a:gd name="T4" fmla="*/ 438 w 438"/>
                <a:gd name="T5" fmla="*/ 219 h 437"/>
                <a:gd name="T6" fmla="*/ 219 w 438"/>
                <a:gd name="T7" fmla="*/ 0 h 437"/>
                <a:gd name="T8" fmla="*/ 0 w 438"/>
                <a:gd name="T9" fmla="*/ 219 h 437"/>
                <a:gd name="T10" fmla="*/ 331 w 438"/>
                <a:gd name="T11" fmla="*/ 219 h 437"/>
                <a:gd name="T12" fmla="*/ 219 w 438"/>
                <a:gd name="T13" fmla="*/ 331 h 437"/>
                <a:gd name="T14" fmla="*/ 107 w 438"/>
                <a:gd name="T15" fmla="*/ 219 h 437"/>
                <a:gd name="T16" fmla="*/ 219 w 438"/>
                <a:gd name="T17" fmla="*/ 107 h 437"/>
                <a:gd name="T18" fmla="*/ 331 w 438"/>
                <a:gd name="T19" fmla="*/ 219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8" h="437">
                  <a:moveTo>
                    <a:pt x="0" y="219"/>
                  </a:moveTo>
                  <a:cubicBezTo>
                    <a:pt x="0" y="341"/>
                    <a:pt x="96" y="437"/>
                    <a:pt x="219" y="437"/>
                  </a:cubicBezTo>
                  <a:cubicBezTo>
                    <a:pt x="342" y="437"/>
                    <a:pt x="438" y="341"/>
                    <a:pt x="438" y="219"/>
                  </a:cubicBezTo>
                  <a:cubicBezTo>
                    <a:pt x="438" y="101"/>
                    <a:pt x="342" y="0"/>
                    <a:pt x="219" y="0"/>
                  </a:cubicBezTo>
                  <a:cubicBezTo>
                    <a:pt x="96" y="0"/>
                    <a:pt x="0" y="101"/>
                    <a:pt x="0" y="219"/>
                  </a:cubicBezTo>
                  <a:close/>
                  <a:moveTo>
                    <a:pt x="331" y="219"/>
                  </a:moveTo>
                  <a:cubicBezTo>
                    <a:pt x="331" y="283"/>
                    <a:pt x="283" y="331"/>
                    <a:pt x="219" y="331"/>
                  </a:cubicBezTo>
                  <a:cubicBezTo>
                    <a:pt x="155" y="331"/>
                    <a:pt x="107" y="283"/>
                    <a:pt x="107" y="219"/>
                  </a:cubicBezTo>
                  <a:cubicBezTo>
                    <a:pt x="107" y="160"/>
                    <a:pt x="155" y="107"/>
                    <a:pt x="219" y="107"/>
                  </a:cubicBezTo>
                  <a:cubicBezTo>
                    <a:pt x="283" y="107"/>
                    <a:pt x="331" y="160"/>
                    <a:pt x="331" y="219"/>
                  </a:cubicBezTo>
                  <a:close/>
                </a:path>
              </a:pathLst>
            </a:custGeom>
            <a:solidFill>
              <a:schemeClr val="tx1">
                <a:lumMod val="65000"/>
                <a:lumOff val="35000"/>
              </a:schemeClr>
            </a:solidFill>
            <a:ln w="0">
              <a:solidFill>
                <a:schemeClr val="tx1">
                  <a:lumMod val="65000"/>
                  <a:lumOff val="35000"/>
                </a:schemeClr>
              </a:solidFill>
              <a:prstDash val="solid"/>
              <a:round/>
            </a:ln>
          </p:spPr>
          <p:txBody>
            <a:bodyPr/>
            <a:lstStyle/>
            <a:p>
              <a:pPr eaLnBrk="1" fontAlgn="auto" hangingPunct="1">
                <a:spcBef>
                  <a:spcPts val="0"/>
                </a:spcBef>
                <a:spcAft>
                  <a:spcPts val="0"/>
                </a:spcAft>
                <a:defRPr/>
              </a:pPr>
              <a:endParaRPr lang="zh-CN" altLang="en-US">
                <a:latin typeface="+mn-lt"/>
                <a:ea typeface="+mn-ea"/>
              </a:endParaRPr>
            </a:p>
          </p:txBody>
        </p:sp>
        <p:sp>
          <p:nvSpPr>
            <p:cNvPr id="173" name="Freeform 10"/>
            <p:cNvSpPr/>
            <p:nvPr/>
          </p:nvSpPr>
          <p:spPr bwMode="auto">
            <a:xfrm>
              <a:off x="8018134" y="2397260"/>
              <a:ext cx="330188" cy="331770"/>
            </a:xfrm>
            <a:custGeom>
              <a:avLst/>
              <a:gdLst>
                <a:gd name="T0" fmla="*/ 278 w 544"/>
                <a:gd name="T1" fmla="*/ 0 h 544"/>
                <a:gd name="T2" fmla="*/ 262 w 544"/>
                <a:gd name="T3" fmla="*/ 0 h 544"/>
                <a:gd name="T4" fmla="*/ 0 w 544"/>
                <a:gd name="T5" fmla="*/ 261 h 544"/>
                <a:gd name="T6" fmla="*/ 0 w 544"/>
                <a:gd name="T7" fmla="*/ 283 h 544"/>
                <a:gd name="T8" fmla="*/ 262 w 544"/>
                <a:gd name="T9" fmla="*/ 544 h 544"/>
                <a:gd name="T10" fmla="*/ 278 w 544"/>
                <a:gd name="T11" fmla="*/ 544 h 544"/>
                <a:gd name="T12" fmla="*/ 544 w 544"/>
                <a:gd name="T13" fmla="*/ 283 h 544"/>
                <a:gd name="T14" fmla="*/ 544 w 544"/>
                <a:gd name="T15" fmla="*/ 261 h 544"/>
                <a:gd name="T16" fmla="*/ 278 w 544"/>
                <a:gd name="T17"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4" h="544">
                  <a:moveTo>
                    <a:pt x="278" y="0"/>
                  </a:moveTo>
                  <a:cubicBezTo>
                    <a:pt x="262" y="0"/>
                    <a:pt x="262" y="0"/>
                    <a:pt x="262" y="0"/>
                  </a:cubicBezTo>
                  <a:cubicBezTo>
                    <a:pt x="240" y="181"/>
                    <a:pt x="182" y="245"/>
                    <a:pt x="0" y="261"/>
                  </a:cubicBezTo>
                  <a:cubicBezTo>
                    <a:pt x="0" y="283"/>
                    <a:pt x="0" y="283"/>
                    <a:pt x="0" y="283"/>
                  </a:cubicBezTo>
                  <a:cubicBezTo>
                    <a:pt x="182" y="304"/>
                    <a:pt x="240" y="363"/>
                    <a:pt x="262" y="544"/>
                  </a:cubicBezTo>
                  <a:cubicBezTo>
                    <a:pt x="278" y="544"/>
                    <a:pt x="278" y="544"/>
                    <a:pt x="278" y="544"/>
                  </a:cubicBezTo>
                  <a:cubicBezTo>
                    <a:pt x="299" y="363"/>
                    <a:pt x="358" y="304"/>
                    <a:pt x="544" y="283"/>
                  </a:cubicBezTo>
                  <a:cubicBezTo>
                    <a:pt x="544" y="261"/>
                    <a:pt x="544" y="261"/>
                    <a:pt x="544" y="261"/>
                  </a:cubicBezTo>
                  <a:cubicBezTo>
                    <a:pt x="358" y="245"/>
                    <a:pt x="299" y="181"/>
                    <a:pt x="278" y="0"/>
                  </a:cubicBezTo>
                </a:path>
              </a:pathLst>
            </a:custGeom>
            <a:solidFill>
              <a:schemeClr val="tx1">
                <a:lumMod val="65000"/>
                <a:lumOff val="35000"/>
              </a:schemeClr>
            </a:solidFill>
            <a:ln w="0">
              <a:solidFill>
                <a:schemeClr val="tx1">
                  <a:lumMod val="65000"/>
                  <a:lumOff val="35000"/>
                </a:schemeClr>
              </a:solidFill>
              <a:prstDash val="solid"/>
              <a:round/>
            </a:ln>
          </p:spPr>
          <p:txBody>
            <a:bodyPr/>
            <a:lstStyle/>
            <a:p>
              <a:pPr eaLnBrk="1" fontAlgn="auto" hangingPunct="1">
                <a:spcBef>
                  <a:spcPts val="0"/>
                </a:spcBef>
                <a:spcAft>
                  <a:spcPts val="0"/>
                </a:spcAft>
                <a:defRPr/>
              </a:pPr>
              <a:endParaRPr lang="zh-CN" altLang="en-US">
                <a:latin typeface="+mn-lt"/>
                <a:ea typeface="+mn-ea"/>
              </a:endParaRPr>
            </a:p>
          </p:txBody>
        </p:sp>
        <p:sp>
          <p:nvSpPr>
            <p:cNvPr id="174" name="Freeform 11"/>
            <p:cNvSpPr/>
            <p:nvPr/>
          </p:nvSpPr>
          <p:spPr bwMode="auto">
            <a:xfrm>
              <a:off x="6771991" y="2584575"/>
              <a:ext cx="330188" cy="331770"/>
            </a:xfrm>
            <a:custGeom>
              <a:avLst/>
              <a:gdLst>
                <a:gd name="T0" fmla="*/ 262 w 544"/>
                <a:gd name="T1" fmla="*/ 544 h 544"/>
                <a:gd name="T2" fmla="*/ 283 w 544"/>
                <a:gd name="T3" fmla="*/ 544 h 544"/>
                <a:gd name="T4" fmla="*/ 544 w 544"/>
                <a:gd name="T5" fmla="*/ 283 h 544"/>
                <a:gd name="T6" fmla="*/ 544 w 544"/>
                <a:gd name="T7" fmla="*/ 261 h 544"/>
                <a:gd name="T8" fmla="*/ 283 w 544"/>
                <a:gd name="T9" fmla="*/ 0 h 544"/>
                <a:gd name="T10" fmla="*/ 262 w 544"/>
                <a:gd name="T11" fmla="*/ 0 h 544"/>
                <a:gd name="T12" fmla="*/ 0 w 544"/>
                <a:gd name="T13" fmla="*/ 261 h 544"/>
                <a:gd name="T14" fmla="*/ 0 w 544"/>
                <a:gd name="T15" fmla="*/ 283 h 544"/>
                <a:gd name="T16" fmla="*/ 262 w 544"/>
                <a:gd name="T17" fmla="*/ 54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4" h="544">
                  <a:moveTo>
                    <a:pt x="262" y="544"/>
                  </a:moveTo>
                  <a:cubicBezTo>
                    <a:pt x="283" y="544"/>
                    <a:pt x="283" y="544"/>
                    <a:pt x="283" y="544"/>
                  </a:cubicBezTo>
                  <a:cubicBezTo>
                    <a:pt x="304" y="363"/>
                    <a:pt x="363" y="299"/>
                    <a:pt x="544" y="283"/>
                  </a:cubicBezTo>
                  <a:cubicBezTo>
                    <a:pt x="544" y="261"/>
                    <a:pt x="544" y="261"/>
                    <a:pt x="544" y="261"/>
                  </a:cubicBezTo>
                  <a:cubicBezTo>
                    <a:pt x="363" y="240"/>
                    <a:pt x="304" y="181"/>
                    <a:pt x="283" y="0"/>
                  </a:cubicBezTo>
                  <a:cubicBezTo>
                    <a:pt x="262" y="0"/>
                    <a:pt x="262" y="0"/>
                    <a:pt x="262" y="0"/>
                  </a:cubicBezTo>
                  <a:cubicBezTo>
                    <a:pt x="246" y="181"/>
                    <a:pt x="182" y="240"/>
                    <a:pt x="0" y="261"/>
                  </a:cubicBezTo>
                  <a:cubicBezTo>
                    <a:pt x="0" y="283"/>
                    <a:pt x="0" y="283"/>
                    <a:pt x="0" y="283"/>
                  </a:cubicBezTo>
                  <a:cubicBezTo>
                    <a:pt x="182" y="299"/>
                    <a:pt x="246" y="363"/>
                    <a:pt x="262" y="544"/>
                  </a:cubicBezTo>
                </a:path>
              </a:pathLst>
            </a:custGeom>
            <a:solidFill>
              <a:schemeClr val="tx1">
                <a:lumMod val="65000"/>
                <a:lumOff val="35000"/>
              </a:schemeClr>
            </a:solidFill>
            <a:ln w="0">
              <a:solidFill>
                <a:schemeClr val="tx1">
                  <a:lumMod val="65000"/>
                  <a:lumOff val="35000"/>
                </a:schemeClr>
              </a:solidFill>
              <a:prstDash val="solid"/>
              <a:round/>
            </a:ln>
          </p:spPr>
          <p:txBody>
            <a:bodyPr/>
            <a:lstStyle/>
            <a:p>
              <a:pPr eaLnBrk="1" fontAlgn="auto" hangingPunct="1">
                <a:spcBef>
                  <a:spcPts val="0"/>
                </a:spcBef>
                <a:spcAft>
                  <a:spcPts val="0"/>
                </a:spcAft>
                <a:defRPr/>
              </a:pPr>
              <a:endParaRPr lang="zh-CN" altLang="en-US">
                <a:latin typeface="+mn-lt"/>
                <a:ea typeface="+mn-ea"/>
              </a:endParaRPr>
            </a:p>
          </p:txBody>
        </p:sp>
        <p:sp>
          <p:nvSpPr>
            <p:cNvPr id="175" name="Freeform 12"/>
            <p:cNvSpPr/>
            <p:nvPr/>
          </p:nvSpPr>
          <p:spPr bwMode="auto">
            <a:xfrm>
              <a:off x="7781604" y="2829037"/>
              <a:ext cx="331776" cy="330182"/>
            </a:xfrm>
            <a:custGeom>
              <a:avLst/>
              <a:gdLst>
                <a:gd name="T0" fmla="*/ 0 w 544"/>
                <a:gd name="T1" fmla="*/ 261 h 544"/>
                <a:gd name="T2" fmla="*/ 0 w 544"/>
                <a:gd name="T3" fmla="*/ 277 h 544"/>
                <a:gd name="T4" fmla="*/ 267 w 544"/>
                <a:gd name="T5" fmla="*/ 544 h 544"/>
                <a:gd name="T6" fmla="*/ 283 w 544"/>
                <a:gd name="T7" fmla="*/ 544 h 544"/>
                <a:gd name="T8" fmla="*/ 544 w 544"/>
                <a:gd name="T9" fmla="*/ 277 h 544"/>
                <a:gd name="T10" fmla="*/ 544 w 544"/>
                <a:gd name="T11" fmla="*/ 261 h 544"/>
                <a:gd name="T12" fmla="*/ 283 w 544"/>
                <a:gd name="T13" fmla="*/ 0 h 544"/>
                <a:gd name="T14" fmla="*/ 267 w 544"/>
                <a:gd name="T15" fmla="*/ 0 h 544"/>
                <a:gd name="T16" fmla="*/ 0 w 544"/>
                <a:gd name="T17" fmla="*/ 261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4" h="544">
                  <a:moveTo>
                    <a:pt x="0" y="261"/>
                  </a:moveTo>
                  <a:cubicBezTo>
                    <a:pt x="0" y="277"/>
                    <a:pt x="0" y="277"/>
                    <a:pt x="0" y="277"/>
                  </a:cubicBezTo>
                  <a:cubicBezTo>
                    <a:pt x="187" y="299"/>
                    <a:pt x="245" y="357"/>
                    <a:pt x="267" y="544"/>
                  </a:cubicBezTo>
                  <a:cubicBezTo>
                    <a:pt x="283" y="544"/>
                    <a:pt x="283" y="544"/>
                    <a:pt x="283" y="544"/>
                  </a:cubicBezTo>
                  <a:cubicBezTo>
                    <a:pt x="304" y="357"/>
                    <a:pt x="363" y="299"/>
                    <a:pt x="544" y="277"/>
                  </a:cubicBezTo>
                  <a:cubicBezTo>
                    <a:pt x="544" y="261"/>
                    <a:pt x="544" y="261"/>
                    <a:pt x="544" y="261"/>
                  </a:cubicBezTo>
                  <a:cubicBezTo>
                    <a:pt x="363" y="240"/>
                    <a:pt x="304" y="181"/>
                    <a:pt x="283" y="0"/>
                  </a:cubicBezTo>
                  <a:cubicBezTo>
                    <a:pt x="267" y="0"/>
                    <a:pt x="267" y="0"/>
                    <a:pt x="267" y="0"/>
                  </a:cubicBezTo>
                  <a:cubicBezTo>
                    <a:pt x="245" y="181"/>
                    <a:pt x="187" y="240"/>
                    <a:pt x="0" y="261"/>
                  </a:cubicBezTo>
                </a:path>
              </a:pathLst>
            </a:custGeom>
            <a:solidFill>
              <a:schemeClr val="tx1">
                <a:lumMod val="65000"/>
                <a:lumOff val="35000"/>
              </a:schemeClr>
            </a:solidFill>
            <a:ln w="0">
              <a:solidFill>
                <a:schemeClr val="tx1">
                  <a:lumMod val="65000"/>
                  <a:lumOff val="35000"/>
                </a:schemeClr>
              </a:solidFill>
              <a:prstDash val="solid"/>
              <a:round/>
            </a:ln>
          </p:spPr>
          <p:txBody>
            <a:bodyPr/>
            <a:lstStyle/>
            <a:p>
              <a:pPr eaLnBrk="1" fontAlgn="auto" hangingPunct="1">
                <a:spcBef>
                  <a:spcPts val="0"/>
                </a:spcBef>
                <a:spcAft>
                  <a:spcPts val="0"/>
                </a:spcAft>
                <a:defRPr/>
              </a:pPr>
              <a:endParaRPr lang="zh-CN" altLang="en-US">
                <a:latin typeface="+mn-lt"/>
                <a:ea typeface="+mn-ea"/>
              </a:endParaRPr>
            </a:p>
          </p:txBody>
        </p:sp>
      </p:grpSp>
      <p:sp>
        <p:nvSpPr>
          <p:cNvPr id="177" name="矩形 176"/>
          <p:cNvSpPr/>
          <p:nvPr/>
        </p:nvSpPr>
        <p:spPr bwMode="auto">
          <a:xfrm>
            <a:off x="920750" y="3444875"/>
            <a:ext cx="5738813" cy="1217613"/>
          </a:xfrm>
          <a:prstGeom prst="rect">
            <a:avLst/>
          </a:prstGeom>
        </p:spPr>
        <p:txBody>
          <a:bodyPr>
            <a:spAutoFit/>
          </a:bodyPr>
          <a:lstStyle/>
          <a:p>
            <a:pPr eaLnBrk="1" fontAlgn="auto" hangingPunct="1">
              <a:lnSpc>
                <a:spcPct val="120000"/>
              </a:lnSpc>
              <a:spcBef>
                <a:spcPts val="0"/>
              </a:spcBef>
              <a:spcAft>
                <a:spcPts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上海锐普广告有限公司是中国第一家精品</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设计机构。拥有国内顶尖的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制作技术、顶级的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展示效果，让您的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创造卓越价值</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000" dirty="0">
                <a:solidFill>
                  <a:schemeClr val="bg1">
                    <a:lumMod val="50000"/>
                  </a:schemeClr>
                </a:solidFill>
                <a:latin typeface="Arial" panose="020B0604020202020204" pitchFamily="34" charset="0"/>
                <a:ea typeface="+mn-ea"/>
              </a:rPr>
              <a:t>RAPIDPPT, the leader of professional PPT designer in China. 5years of making professional PPT, 500 case studies for the classical PPT, make sure you will be satisfied. ……RAPIDPPT differs from the traditional production model.</a:t>
            </a:r>
            <a:endParaRPr lang="en-US" altLang="zh-CN" sz="1000" dirty="0">
              <a:solidFill>
                <a:schemeClr val="bg1">
                  <a:lumMod val="50000"/>
                </a:schemeClr>
              </a:solidFill>
              <a:latin typeface="Arial" panose="020B0604020202020204" pitchFamily="34" charset="0"/>
              <a:ea typeface="+mn-ea"/>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11"/>
          <p:cNvSpPr/>
          <p:nvPr/>
        </p:nvSpPr>
        <p:spPr>
          <a:xfrm>
            <a:off x="252413" y="1708150"/>
            <a:ext cx="3130550" cy="3154363"/>
          </a:xfrm>
          <a:custGeom>
            <a:avLst/>
            <a:gdLst/>
            <a:ahLst/>
            <a:cxnLst/>
            <a:rect l="l" t="t" r="r" b="b"/>
            <a:pathLst>
              <a:path w="2627784" h="2643758">
                <a:moveTo>
                  <a:pt x="755576" y="0"/>
                </a:moveTo>
                <a:cubicBezTo>
                  <a:pt x="1789568" y="0"/>
                  <a:pt x="2627784" y="838216"/>
                  <a:pt x="2627784" y="1872208"/>
                </a:cubicBezTo>
                <a:cubicBezTo>
                  <a:pt x="2627784" y="2147554"/>
                  <a:pt x="2568344" y="2409017"/>
                  <a:pt x="2460038" y="2643758"/>
                </a:cubicBezTo>
                <a:lnTo>
                  <a:pt x="0" y="2643758"/>
                </a:lnTo>
                <a:lnTo>
                  <a:pt x="0" y="160051"/>
                </a:lnTo>
                <a:cubicBezTo>
                  <a:pt x="230731" y="56753"/>
                  <a:pt x="486526" y="0"/>
                  <a:pt x="755576" y="0"/>
                </a:cubicBezTo>
                <a:close/>
              </a:path>
            </a:pathLst>
          </a:cu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矩形 11"/>
          <p:cNvSpPr/>
          <p:nvPr/>
        </p:nvSpPr>
        <p:spPr>
          <a:xfrm>
            <a:off x="252413" y="2003425"/>
            <a:ext cx="2843212" cy="2859088"/>
          </a:xfrm>
          <a:custGeom>
            <a:avLst/>
            <a:gdLst/>
            <a:ahLst/>
            <a:cxnLst/>
            <a:rect l="l" t="t" r="r" b="b"/>
            <a:pathLst>
              <a:path w="2627784" h="2643758">
                <a:moveTo>
                  <a:pt x="755576" y="0"/>
                </a:moveTo>
                <a:cubicBezTo>
                  <a:pt x="1789568" y="0"/>
                  <a:pt x="2627784" y="838216"/>
                  <a:pt x="2627784" y="1872208"/>
                </a:cubicBezTo>
                <a:cubicBezTo>
                  <a:pt x="2627784" y="2147554"/>
                  <a:pt x="2568344" y="2409017"/>
                  <a:pt x="2460038" y="2643758"/>
                </a:cubicBezTo>
                <a:lnTo>
                  <a:pt x="0" y="2643758"/>
                </a:lnTo>
                <a:lnTo>
                  <a:pt x="0" y="160051"/>
                </a:lnTo>
                <a:cubicBezTo>
                  <a:pt x="230731" y="56753"/>
                  <a:pt x="486526" y="0"/>
                  <a:pt x="755576"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11"/>
          <p:cNvSpPr/>
          <p:nvPr/>
        </p:nvSpPr>
        <p:spPr>
          <a:xfrm>
            <a:off x="250825" y="2219325"/>
            <a:ext cx="2628900" cy="2643188"/>
          </a:xfrm>
          <a:custGeom>
            <a:avLst/>
            <a:gdLst/>
            <a:ahLst/>
            <a:cxnLst/>
            <a:rect l="l" t="t" r="r" b="b"/>
            <a:pathLst>
              <a:path w="2627784" h="2643758">
                <a:moveTo>
                  <a:pt x="755576" y="0"/>
                </a:moveTo>
                <a:cubicBezTo>
                  <a:pt x="1789568" y="0"/>
                  <a:pt x="2627784" y="838216"/>
                  <a:pt x="2627784" y="1872208"/>
                </a:cubicBezTo>
                <a:cubicBezTo>
                  <a:pt x="2627784" y="2147554"/>
                  <a:pt x="2568344" y="2409017"/>
                  <a:pt x="2460038" y="2643758"/>
                </a:cubicBezTo>
                <a:lnTo>
                  <a:pt x="0" y="2643758"/>
                </a:lnTo>
                <a:lnTo>
                  <a:pt x="0" y="160051"/>
                </a:lnTo>
                <a:cubicBezTo>
                  <a:pt x="230731" y="56753"/>
                  <a:pt x="486526" y="0"/>
                  <a:pt x="755576" y="0"/>
                </a:cubicBez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31749" name="TextBox 51"/>
          <p:cNvSpPr txBox="1">
            <a:spLocks noChangeArrowheads="1"/>
          </p:cNvSpPr>
          <p:nvPr/>
        </p:nvSpPr>
        <p:spPr bwMode="auto">
          <a:xfrm>
            <a:off x="5391150" y="944563"/>
            <a:ext cx="1185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点击添加内容</a:t>
            </a:r>
            <a:endParaRPr lang="zh-CN" altLang="en-US" sz="1300">
              <a:latin typeface="微软雅黑" panose="020B0503020204020204" pitchFamily="34" charset="-122"/>
              <a:ea typeface="微软雅黑" panose="020B0503020204020204" pitchFamily="34" charset="-122"/>
            </a:endParaRPr>
          </a:p>
        </p:txBody>
      </p:sp>
      <p:sp>
        <p:nvSpPr>
          <p:cNvPr id="31750" name="TextBox 52"/>
          <p:cNvSpPr txBox="1">
            <a:spLocks noChangeArrowheads="1"/>
          </p:cNvSpPr>
          <p:nvPr/>
        </p:nvSpPr>
        <p:spPr bwMode="auto">
          <a:xfrm>
            <a:off x="5391150" y="1516063"/>
            <a:ext cx="1185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点击添加内容</a:t>
            </a:r>
            <a:endParaRPr lang="zh-CN" altLang="en-US" sz="1300">
              <a:latin typeface="微软雅黑" panose="020B0503020204020204" pitchFamily="34" charset="-122"/>
              <a:ea typeface="微软雅黑" panose="020B0503020204020204" pitchFamily="34" charset="-122"/>
            </a:endParaRPr>
          </a:p>
        </p:txBody>
      </p:sp>
      <p:sp>
        <p:nvSpPr>
          <p:cNvPr id="31751" name="TextBox 53"/>
          <p:cNvSpPr txBox="1">
            <a:spLocks noChangeArrowheads="1"/>
          </p:cNvSpPr>
          <p:nvPr/>
        </p:nvSpPr>
        <p:spPr bwMode="auto">
          <a:xfrm>
            <a:off x="5391150" y="2130425"/>
            <a:ext cx="1185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点击添加内容</a:t>
            </a:r>
            <a:endParaRPr lang="zh-CN" altLang="en-US" sz="1300">
              <a:latin typeface="微软雅黑" panose="020B0503020204020204" pitchFamily="34" charset="-122"/>
              <a:ea typeface="微软雅黑" panose="020B0503020204020204" pitchFamily="34" charset="-122"/>
            </a:endParaRPr>
          </a:p>
        </p:txBody>
      </p:sp>
      <p:sp>
        <p:nvSpPr>
          <p:cNvPr id="31752" name="矩形 54"/>
          <p:cNvSpPr>
            <a:spLocks noChangeArrowheads="1"/>
          </p:cNvSpPr>
          <p:nvPr/>
        </p:nvSpPr>
        <p:spPr bwMode="auto">
          <a:xfrm>
            <a:off x="3865563" y="2670175"/>
            <a:ext cx="28035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Clr>
                <a:srgbClr val="0070C0"/>
              </a:buClr>
              <a:buFontTx/>
              <a:buNone/>
            </a:pPr>
            <a:r>
              <a:rPr lang="zh-CN" altLang="zh-CN" sz="1200">
                <a:latin typeface="微软雅黑" panose="020B0503020204020204" pitchFamily="34" charset="-122"/>
                <a:ea typeface="微软雅黑" panose="020B0503020204020204" pitchFamily="34" charset="-122"/>
              </a:rPr>
              <a:t>拥有国内顶尖的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制作技术、顶级的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展示效果，让您的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创造卓越价值</a:t>
            </a:r>
            <a:endParaRPr lang="zh-CN" altLang="zh-CN" sz="1200">
              <a:latin typeface="微软雅黑" panose="020B0503020204020204" pitchFamily="34" charset="-122"/>
              <a:ea typeface="微软雅黑" panose="020B0503020204020204" pitchFamily="34" charset="-122"/>
            </a:endParaRPr>
          </a:p>
        </p:txBody>
      </p:sp>
      <p:sp>
        <p:nvSpPr>
          <p:cNvPr id="31753" name="TextBox 55"/>
          <p:cNvSpPr txBox="1">
            <a:spLocks noChangeArrowheads="1"/>
          </p:cNvSpPr>
          <p:nvPr/>
        </p:nvSpPr>
        <p:spPr bwMode="auto">
          <a:xfrm>
            <a:off x="1022350" y="3305175"/>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chemeClr val="bg1"/>
                </a:solidFill>
                <a:latin typeface="微软雅黑" panose="020B0503020204020204" pitchFamily="34" charset="-122"/>
                <a:ea typeface="微软雅黑" panose="020B0503020204020204" pitchFamily="34" charset="-122"/>
              </a:rPr>
              <a:t>点击添加主题</a:t>
            </a: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1001713" y="3522663"/>
            <a:ext cx="1466850" cy="254000"/>
          </a:xfrm>
          <a:prstGeom prst="rect">
            <a:avLst/>
          </a:prstGeom>
        </p:spPr>
        <p:txBody>
          <a:bodyPr wrap="none">
            <a:spAutoFit/>
          </a:bodyPr>
          <a:lstStyle/>
          <a:p>
            <a:pPr eaLnBrk="1" fontAlgn="auto" hangingPunct="1">
              <a:spcBef>
                <a:spcPts val="0"/>
              </a:spcBef>
              <a:spcAft>
                <a:spcPts val="0"/>
              </a:spcAft>
              <a:defRPr/>
            </a:pPr>
            <a:r>
              <a:rPr lang="en-US" altLang="zh-CN" sz="1050" b="1" dirty="0">
                <a:solidFill>
                  <a:schemeClr val="bg1"/>
                </a:solidFill>
                <a:latin typeface="+mn-lt"/>
                <a:ea typeface="+mn-ea"/>
              </a:rPr>
              <a:t>Click on add the theme</a:t>
            </a:r>
            <a:endParaRPr lang="zh-CN" altLang="en-US" sz="1050" b="1" dirty="0">
              <a:solidFill>
                <a:schemeClr val="bg1"/>
              </a:solidFill>
              <a:latin typeface="+mn-lt"/>
              <a:ea typeface="+mn-ea"/>
            </a:endParaRPr>
          </a:p>
        </p:txBody>
      </p:sp>
      <p:grpSp>
        <p:nvGrpSpPr>
          <p:cNvPr id="31755" name="组合 57"/>
          <p:cNvGrpSpPr/>
          <p:nvPr/>
        </p:nvGrpSpPr>
        <p:grpSpPr bwMode="auto">
          <a:xfrm>
            <a:off x="708025" y="3386138"/>
            <a:ext cx="303213" cy="304800"/>
            <a:chOff x="648781" y="1391165"/>
            <a:chExt cx="320420" cy="323049"/>
          </a:xfrm>
        </p:grpSpPr>
        <p:sp>
          <p:nvSpPr>
            <p:cNvPr id="59" name="矩形 58"/>
            <p:cNvSpPr/>
            <p:nvPr/>
          </p:nvSpPr>
          <p:spPr>
            <a:xfrm>
              <a:off x="915518" y="1391165"/>
              <a:ext cx="53683" cy="3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矩形 59"/>
            <p:cNvSpPr/>
            <p:nvPr/>
          </p:nvSpPr>
          <p:spPr>
            <a:xfrm>
              <a:off x="648781" y="1657007"/>
              <a:ext cx="266737" cy="57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矩形 60"/>
            <p:cNvSpPr/>
            <p:nvPr/>
          </p:nvSpPr>
          <p:spPr>
            <a:xfrm rot="2791031">
              <a:off x="668471" y="1524166"/>
              <a:ext cx="299493" cy="53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2" name="矩形 61"/>
          <p:cNvSpPr/>
          <p:nvPr/>
        </p:nvSpPr>
        <p:spPr>
          <a:xfrm>
            <a:off x="5422900" y="1131888"/>
            <a:ext cx="1165225" cy="246062"/>
          </a:xfrm>
          <a:prstGeom prst="rect">
            <a:avLst/>
          </a:prstGeom>
        </p:spPr>
        <p:txBody>
          <a:bodyPr wrap="none">
            <a:spAutoFit/>
          </a:bodyPr>
          <a:lstStyle/>
          <a:p>
            <a:pPr algn="ctr" eaLnBrk="1" fontAlgn="auto" hangingPunct="1">
              <a:spcBef>
                <a:spcPts val="0"/>
              </a:spcBef>
              <a:spcAft>
                <a:spcPts val="0"/>
              </a:spcAft>
              <a:defRPr/>
            </a:pP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click to add title</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3" name="矩形 62"/>
          <p:cNvSpPr/>
          <p:nvPr/>
        </p:nvSpPr>
        <p:spPr>
          <a:xfrm>
            <a:off x="5422900" y="1693863"/>
            <a:ext cx="1165225" cy="246062"/>
          </a:xfrm>
          <a:prstGeom prst="rect">
            <a:avLst/>
          </a:prstGeom>
        </p:spPr>
        <p:txBody>
          <a:bodyPr wrap="none">
            <a:spAutoFit/>
          </a:bodyPr>
          <a:lstStyle/>
          <a:p>
            <a:pPr algn="ctr" eaLnBrk="1" fontAlgn="auto" hangingPunct="1">
              <a:spcBef>
                <a:spcPts val="0"/>
              </a:spcBef>
              <a:spcAft>
                <a:spcPts val="0"/>
              </a:spcAft>
              <a:defRPr/>
            </a:pP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click to add title</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4" name="矩形 63"/>
          <p:cNvSpPr/>
          <p:nvPr/>
        </p:nvSpPr>
        <p:spPr>
          <a:xfrm>
            <a:off x="5422900" y="2292350"/>
            <a:ext cx="1165225" cy="246063"/>
          </a:xfrm>
          <a:prstGeom prst="rect">
            <a:avLst/>
          </a:prstGeom>
        </p:spPr>
        <p:txBody>
          <a:bodyPr wrap="none">
            <a:spAutoFit/>
          </a:bodyPr>
          <a:lstStyle/>
          <a:p>
            <a:pPr algn="ctr" eaLnBrk="1" fontAlgn="auto" hangingPunct="1">
              <a:spcBef>
                <a:spcPts val="0"/>
              </a:spcBef>
              <a:spcAft>
                <a:spcPts val="0"/>
              </a:spcAft>
              <a:defRPr/>
            </a:pP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click to add title</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65" name="组合 64"/>
          <p:cNvGrpSpPr/>
          <p:nvPr/>
        </p:nvGrpSpPr>
        <p:grpSpPr>
          <a:xfrm flipH="1">
            <a:off x="6668990" y="2014538"/>
            <a:ext cx="1922660" cy="2841626"/>
            <a:chOff x="6732588" y="2014538"/>
            <a:chExt cx="1795463" cy="2841626"/>
          </a:xfrm>
          <a:solidFill>
            <a:schemeClr val="tx1">
              <a:lumMod val="65000"/>
              <a:lumOff val="35000"/>
            </a:schemeClr>
          </a:solidFill>
        </p:grpSpPr>
        <p:sp>
          <p:nvSpPr>
            <p:cNvPr id="66" name="Freeform 7"/>
            <p:cNvSpPr/>
            <p:nvPr/>
          </p:nvSpPr>
          <p:spPr bwMode="auto">
            <a:xfrm>
              <a:off x="6732588" y="2619376"/>
              <a:ext cx="1303338" cy="2236788"/>
            </a:xfrm>
            <a:custGeom>
              <a:avLst/>
              <a:gdLst>
                <a:gd name="T0" fmla="*/ 34 w 435"/>
                <a:gd name="T1" fmla="*/ 384 h 747"/>
                <a:gd name="T2" fmla="*/ 36 w 435"/>
                <a:gd name="T3" fmla="*/ 384 h 747"/>
                <a:gd name="T4" fmla="*/ 66 w 435"/>
                <a:gd name="T5" fmla="*/ 350 h 747"/>
                <a:gd name="T6" fmla="*/ 64 w 435"/>
                <a:gd name="T7" fmla="*/ 284 h 747"/>
                <a:gd name="T8" fmla="*/ 98 w 435"/>
                <a:gd name="T9" fmla="*/ 93 h 747"/>
                <a:gd name="T10" fmla="*/ 99 w 435"/>
                <a:gd name="T11" fmla="*/ 92 h 747"/>
                <a:gd name="T12" fmla="*/ 99 w 435"/>
                <a:gd name="T13" fmla="*/ 697 h 747"/>
                <a:gd name="T14" fmla="*/ 149 w 435"/>
                <a:gd name="T15" fmla="*/ 747 h 747"/>
                <a:gd name="T16" fmla="*/ 198 w 435"/>
                <a:gd name="T17" fmla="*/ 697 h 747"/>
                <a:gd name="T18" fmla="*/ 198 w 435"/>
                <a:gd name="T19" fmla="*/ 336 h 747"/>
                <a:gd name="T20" fmla="*/ 217 w 435"/>
                <a:gd name="T21" fmla="*/ 336 h 747"/>
                <a:gd name="T22" fmla="*/ 217 w 435"/>
                <a:gd name="T23" fmla="*/ 697 h 747"/>
                <a:gd name="T24" fmla="*/ 266 w 435"/>
                <a:gd name="T25" fmla="*/ 747 h 747"/>
                <a:gd name="T26" fmla="*/ 316 w 435"/>
                <a:gd name="T27" fmla="*/ 697 h 747"/>
                <a:gd name="T28" fmla="*/ 316 w 435"/>
                <a:gd name="T29" fmla="*/ 113 h 747"/>
                <a:gd name="T30" fmla="*/ 351 w 435"/>
                <a:gd name="T31" fmla="*/ 153 h 747"/>
                <a:gd name="T32" fmla="*/ 432 w 435"/>
                <a:gd name="T33" fmla="*/ 205 h 747"/>
                <a:gd name="T34" fmla="*/ 431 w 435"/>
                <a:gd name="T35" fmla="*/ 180 h 747"/>
                <a:gd name="T36" fmla="*/ 401 w 435"/>
                <a:gd name="T37" fmla="*/ 136 h 747"/>
                <a:gd name="T38" fmla="*/ 318 w 435"/>
                <a:gd name="T39" fmla="*/ 8 h 747"/>
                <a:gd name="T40" fmla="*/ 312 w 435"/>
                <a:gd name="T41" fmla="*/ 5 h 747"/>
                <a:gd name="T42" fmla="*/ 293 w 435"/>
                <a:gd name="T43" fmla="*/ 0 h 747"/>
                <a:gd name="T44" fmla="*/ 288 w 435"/>
                <a:gd name="T45" fmla="*/ 1 h 747"/>
                <a:gd name="T46" fmla="*/ 285 w 435"/>
                <a:gd name="T47" fmla="*/ 1 h 747"/>
                <a:gd name="T48" fmla="*/ 135 w 435"/>
                <a:gd name="T49" fmla="*/ 1 h 747"/>
                <a:gd name="T50" fmla="*/ 131 w 435"/>
                <a:gd name="T51" fmla="*/ 0 h 747"/>
                <a:gd name="T52" fmla="*/ 43 w 435"/>
                <a:gd name="T53" fmla="*/ 61 h 747"/>
                <a:gd name="T54" fmla="*/ 0 w 435"/>
                <a:gd name="T55" fmla="*/ 284 h 747"/>
                <a:gd name="T56" fmla="*/ 2 w 435"/>
                <a:gd name="T57" fmla="*/ 354 h 747"/>
                <a:gd name="T58" fmla="*/ 34 w 435"/>
                <a:gd name="T59" fmla="*/ 384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5" h="747">
                  <a:moveTo>
                    <a:pt x="34" y="384"/>
                  </a:moveTo>
                  <a:cubicBezTo>
                    <a:pt x="35" y="384"/>
                    <a:pt x="35" y="384"/>
                    <a:pt x="36" y="384"/>
                  </a:cubicBezTo>
                  <a:cubicBezTo>
                    <a:pt x="54" y="383"/>
                    <a:pt x="67" y="367"/>
                    <a:pt x="66" y="350"/>
                  </a:cubicBezTo>
                  <a:cubicBezTo>
                    <a:pt x="65" y="326"/>
                    <a:pt x="64" y="304"/>
                    <a:pt x="64" y="284"/>
                  </a:cubicBezTo>
                  <a:cubicBezTo>
                    <a:pt x="64" y="179"/>
                    <a:pt x="81" y="121"/>
                    <a:pt x="98" y="93"/>
                  </a:cubicBezTo>
                  <a:cubicBezTo>
                    <a:pt x="99" y="93"/>
                    <a:pt x="99" y="92"/>
                    <a:pt x="99" y="92"/>
                  </a:cubicBezTo>
                  <a:cubicBezTo>
                    <a:pt x="99" y="697"/>
                    <a:pt x="99" y="697"/>
                    <a:pt x="99" y="697"/>
                  </a:cubicBezTo>
                  <a:cubicBezTo>
                    <a:pt x="99" y="724"/>
                    <a:pt x="121" y="747"/>
                    <a:pt x="149" y="747"/>
                  </a:cubicBezTo>
                  <a:cubicBezTo>
                    <a:pt x="176" y="747"/>
                    <a:pt x="198" y="724"/>
                    <a:pt x="198" y="697"/>
                  </a:cubicBezTo>
                  <a:cubicBezTo>
                    <a:pt x="198" y="336"/>
                    <a:pt x="198" y="336"/>
                    <a:pt x="198" y="336"/>
                  </a:cubicBezTo>
                  <a:cubicBezTo>
                    <a:pt x="217" y="336"/>
                    <a:pt x="217" y="336"/>
                    <a:pt x="217" y="336"/>
                  </a:cubicBezTo>
                  <a:cubicBezTo>
                    <a:pt x="217" y="697"/>
                    <a:pt x="217" y="697"/>
                    <a:pt x="217" y="697"/>
                  </a:cubicBezTo>
                  <a:cubicBezTo>
                    <a:pt x="217" y="724"/>
                    <a:pt x="239" y="747"/>
                    <a:pt x="266" y="747"/>
                  </a:cubicBezTo>
                  <a:cubicBezTo>
                    <a:pt x="293" y="747"/>
                    <a:pt x="316" y="724"/>
                    <a:pt x="316" y="697"/>
                  </a:cubicBezTo>
                  <a:cubicBezTo>
                    <a:pt x="316" y="113"/>
                    <a:pt x="316" y="113"/>
                    <a:pt x="316" y="113"/>
                  </a:cubicBezTo>
                  <a:cubicBezTo>
                    <a:pt x="325" y="125"/>
                    <a:pt x="337" y="139"/>
                    <a:pt x="351" y="153"/>
                  </a:cubicBezTo>
                  <a:cubicBezTo>
                    <a:pt x="372" y="172"/>
                    <a:pt x="398" y="190"/>
                    <a:pt x="432" y="205"/>
                  </a:cubicBezTo>
                  <a:cubicBezTo>
                    <a:pt x="435" y="200"/>
                    <a:pt x="435" y="191"/>
                    <a:pt x="431" y="180"/>
                  </a:cubicBezTo>
                  <a:cubicBezTo>
                    <a:pt x="420" y="169"/>
                    <a:pt x="409" y="154"/>
                    <a:pt x="401" y="136"/>
                  </a:cubicBezTo>
                  <a:cubicBezTo>
                    <a:pt x="340" y="112"/>
                    <a:pt x="322" y="52"/>
                    <a:pt x="318" y="8"/>
                  </a:cubicBezTo>
                  <a:cubicBezTo>
                    <a:pt x="316" y="7"/>
                    <a:pt x="314" y="6"/>
                    <a:pt x="312" y="5"/>
                  </a:cubicBezTo>
                  <a:cubicBezTo>
                    <a:pt x="306" y="2"/>
                    <a:pt x="300" y="0"/>
                    <a:pt x="293" y="0"/>
                  </a:cubicBezTo>
                  <a:cubicBezTo>
                    <a:pt x="291" y="0"/>
                    <a:pt x="289" y="1"/>
                    <a:pt x="288" y="1"/>
                  </a:cubicBezTo>
                  <a:cubicBezTo>
                    <a:pt x="287" y="1"/>
                    <a:pt x="286" y="1"/>
                    <a:pt x="285" y="1"/>
                  </a:cubicBezTo>
                  <a:cubicBezTo>
                    <a:pt x="135" y="1"/>
                    <a:pt x="135" y="1"/>
                    <a:pt x="135" y="1"/>
                  </a:cubicBezTo>
                  <a:cubicBezTo>
                    <a:pt x="134" y="1"/>
                    <a:pt x="133" y="0"/>
                    <a:pt x="131" y="0"/>
                  </a:cubicBezTo>
                  <a:cubicBezTo>
                    <a:pt x="104" y="0"/>
                    <a:pt x="68" y="17"/>
                    <a:pt x="43" y="61"/>
                  </a:cubicBezTo>
                  <a:cubicBezTo>
                    <a:pt x="18" y="104"/>
                    <a:pt x="0" y="172"/>
                    <a:pt x="0" y="284"/>
                  </a:cubicBezTo>
                  <a:cubicBezTo>
                    <a:pt x="0" y="305"/>
                    <a:pt x="1" y="329"/>
                    <a:pt x="2" y="354"/>
                  </a:cubicBezTo>
                  <a:cubicBezTo>
                    <a:pt x="3" y="371"/>
                    <a:pt x="17" y="384"/>
                    <a:pt x="34" y="3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7" name="Freeform 8"/>
            <p:cNvSpPr/>
            <p:nvPr/>
          </p:nvSpPr>
          <p:spPr bwMode="auto">
            <a:xfrm>
              <a:off x="8153401" y="3105151"/>
              <a:ext cx="109538" cy="161925"/>
            </a:xfrm>
            <a:custGeom>
              <a:avLst/>
              <a:gdLst>
                <a:gd name="T0" fmla="*/ 5 w 37"/>
                <a:gd name="T1" fmla="*/ 18 h 54"/>
                <a:gd name="T2" fmla="*/ 8 w 37"/>
                <a:gd name="T3" fmla="*/ 47 h 54"/>
                <a:gd name="T4" fmla="*/ 8 w 37"/>
                <a:gd name="T5" fmla="*/ 47 h 54"/>
                <a:gd name="T6" fmla="*/ 18 w 37"/>
                <a:gd name="T7" fmla="*/ 54 h 54"/>
                <a:gd name="T8" fmla="*/ 32 w 37"/>
                <a:gd name="T9" fmla="*/ 36 h 54"/>
                <a:gd name="T10" fmla="*/ 20 w 37"/>
                <a:gd name="T11" fmla="*/ 0 h 54"/>
                <a:gd name="T12" fmla="*/ 5 w 37"/>
                <a:gd name="T13" fmla="*/ 18 h 54"/>
              </a:gdLst>
              <a:ahLst/>
              <a:cxnLst>
                <a:cxn ang="0">
                  <a:pos x="T0" y="T1"/>
                </a:cxn>
                <a:cxn ang="0">
                  <a:pos x="T2" y="T3"/>
                </a:cxn>
                <a:cxn ang="0">
                  <a:pos x="T4" y="T5"/>
                </a:cxn>
                <a:cxn ang="0">
                  <a:pos x="T6" y="T7"/>
                </a:cxn>
                <a:cxn ang="0">
                  <a:pos x="T8" y="T9"/>
                </a:cxn>
                <a:cxn ang="0">
                  <a:pos x="T10" y="T11"/>
                </a:cxn>
                <a:cxn ang="0">
                  <a:pos x="T12" y="T13"/>
                </a:cxn>
              </a:cxnLst>
              <a:rect l="0" t="0" r="r" b="b"/>
              <a:pathLst>
                <a:path w="37" h="54">
                  <a:moveTo>
                    <a:pt x="5" y="18"/>
                  </a:moveTo>
                  <a:cubicBezTo>
                    <a:pt x="0" y="32"/>
                    <a:pt x="1" y="42"/>
                    <a:pt x="8" y="47"/>
                  </a:cubicBezTo>
                  <a:cubicBezTo>
                    <a:pt x="8" y="47"/>
                    <a:pt x="8" y="47"/>
                    <a:pt x="8" y="47"/>
                  </a:cubicBezTo>
                  <a:cubicBezTo>
                    <a:pt x="10" y="48"/>
                    <a:pt x="12" y="50"/>
                    <a:pt x="18" y="54"/>
                  </a:cubicBezTo>
                  <a:cubicBezTo>
                    <a:pt x="25" y="50"/>
                    <a:pt x="30" y="44"/>
                    <a:pt x="32" y="36"/>
                  </a:cubicBezTo>
                  <a:cubicBezTo>
                    <a:pt x="37" y="23"/>
                    <a:pt x="32" y="8"/>
                    <a:pt x="20" y="0"/>
                  </a:cubicBezTo>
                  <a:cubicBezTo>
                    <a:pt x="16" y="7"/>
                    <a:pt x="10" y="13"/>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 name="Oval 9"/>
            <p:cNvSpPr>
              <a:spLocks noChangeArrowheads="1"/>
            </p:cNvSpPr>
            <p:nvPr/>
          </p:nvSpPr>
          <p:spPr bwMode="auto">
            <a:xfrm>
              <a:off x="7083426" y="2014538"/>
              <a:ext cx="539750" cy="5397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 name="Freeform 10"/>
            <p:cNvSpPr>
              <a:spLocks noEditPoints="1"/>
            </p:cNvSpPr>
            <p:nvPr/>
          </p:nvSpPr>
          <p:spPr bwMode="auto">
            <a:xfrm>
              <a:off x="7667626" y="2446338"/>
              <a:ext cx="860425" cy="895350"/>
            </a:xfrm>
            <a:custGeom>
              <a:avLst/>
              <a:gdLst>
                <a:gd name="T0" fmla="*/ 95 w 287"/>
                <a:gd name="T1" fmla="*/ 187 h 299"/>
                <a:gd name="T2" fmla="*/ 126 w 287"/>
                <a:gd name="T3" fmla="*/ 233 h 299"/>
                <a:gd name="T4" fmla="*/ 121 w 287"/>
                <a:gd name="T5" fmla="*/ 274 h 299"/>
                <a:gd name="T6" fmla="*/ 106 w 287"/>
                <a:gd name="T7" fmla="*/ 285 h 299"/>
                <a:gd name="T8" fmla="*/ 100 w 287"/>
                <a:gd name="T9" fmla="*/ 297 h 299"/>
                <a:gd name="T10" fmla="*/ 100 w 287"/>
                <a:gd name="T11" fmla="*/ 298 h 299"/>
                <a:gd name="T12" fmla="*/ 102 w 287"/>
                <a:gd name="T13" fmla="*/ 299 h 299"/>
                <a:gd name="T14" fmla="*/ 184 w 287"/>
                <a:gd name="T15" fmla="*/ 299 h 299"/>
                <a:gd name="T16" fmla="*/ 186 w 287"/>
                <a:gd name="T17" fmla="*/ 298 h 299"/>
                <a:gd name="T18" fmla="*/ 186 w 287"/>
                <a:gd name="T19" fmla="*/ 297 h 299"/>
                <a:gd name="T20" fmla="*/ 180 w 287"/>
                <a:gd name="T21" fmla="*/ 285 h 299"/>
                <a:gd name="T22" fmla="*/ 166 w 287"/>
                <a:gd name="T23" fmla="*/ 274 h 299"/>
                <a:gd name="T24" fmla="*/ 160 w 287"/>
                <a:gd name="T25" fmla="*/ 233 h 299"/>
                <a:gd name="T26" fmla="*/ 192 w 287"/>
                <a:gd name="T27" fmla="*/ 187 h 299"/>
                <a:gd name="T28" fmla="*/ 273 w 287"/>
                <a:gd name="T29" fmla="*/ 19 h 299"/>
                <a:gd name="T30" fmla="*/ 223 w 287"/>
                <a:gd name="T31" fmla="*/ 19 h 299"/>
                <a:gd name="T32" fmla="*/ 224 w 287"/>
                <a:gd name="T33" fmla="*/ 5 h 299"/>
                <a:gd name="T34" fmla="*/ 224 w 287"/>
                <a:gd name="T35" fmla="*/ 3 h 299"/>
                <a:gd name="T36" fmla="*/ 222 w 287"/>
                <a:gd name="T37" fmla="*/ 0 h 299"/>
                <a:gd name="T38" fmla="*/ 64 w 287"/>
                <a:gd name="T39" fmla="*/ 0 h 299"/>
                <a:gd name="T40" fmla="*/ 62 w 287"/>
                <a:gd name="T41" fmla="*/ 3 h 299"/>
                <a:gd name="T42" fmla="*/ 63 w 287"/>
                <a:gd name="T43" fmla="*/ 5 h 299"/>
                <a:gd name="T44" fmla="*/ 63 w 287"/>
                <a:gd name="T45" fmla="*/ 19 h 299"/>
                <a:gd name="T46" fmla="*/ 13 w 287"/>
                <a:gd name="T47" fmla="*/ 19 h 299"/>
                <a:gd name="T48" fmla="*/ 95 w 287"/>
                <a:gd name="T49" fmla="*/ 187 h 299"/>
                <a:gd name="T50" fmla="*/ 222 w 287"/>
                <a:gd name="T51" fmla="*/ 37 h 299"/>
                <a:gd name="T52" fmla="*/ 257 w 287"/>
                <a:gd name="T53" fmla="*/ 37 h 299"/>
                <a:gd name="T54" fmla="*/ 203 w 287"/>
                <a:gd name="T55" fmla="*/ 157 h 299"/>
                <a:gd name="T56" fmla="*/ 222 w 287"/>
                <a:gd name="T57" fmla="*/ 37 h 299"/>
                <a:gd name="T58" fmla="*/ 64 w 287"/>
                <a:gd name="T59" fmla="*/ 37 h 299"/>
                <a:gd name="T60" fmla="*/ 83 w 287"/>
                <a:gd name="T61" fmla="*/ 157 h 299"/>
                <a:gd name="T62" fmla="*/ 30 w 287"/>
                <a:gd name="T63" fmla="*/ 37 h 299"/>
                <a:gd name="T64" fmla="*/ 64 w 287"/>
                <a:gd name="T65" fmla="*/ 3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7" h="299">
                  <a:moveTo>
                    <a:pt x="95" y="187"/>
                  </a:moveTo>
                  <a:cubicBezTo>
                    <a:pt x="103" y="206"/>
                    <a:pt x="113" y="222"/>
                    <a:pt x="126" y="233"/>
                  </a:cubicBezTo>
                  <a:cubicBezTo>
                    <a:pt x="126" y="233"/>
                    <a:pt x="139" y="262"/>
                    <a:pt x="121" y="274"/>
                  </a:cubicBezTo>
                  <a:cubicBezTo>
                    <a:pt x="120" y="274"/>
                    <a:pt x="106" y="285"/>
                    <a:pt x="106" y="285"/>
                  </a:cubicBezTo>
                  <a:cubicBezTo>
                    <a:pt x="106" y="285"/>
                    <a:pt x="101" y="296"/>
                    <a:pt x="100" y="297"/>
                  </a:cubicBezTo>
                  <a:cubicBezTo>
                    <a:pt x="100" y="297"/>
                    <a:pt x="100" y="298"/>
                    <a:pt x="100" y="298"/>
                  </a:cubicBezTo>
                  <a:cubicBezTo>
                    <a:pt x="100" y="298"/>
                    <a:pt x="101" y="299"/>
                    <a:pt x="102" y="299"/>
                  </a:cubicBezTo>
                  <a:cubicBezTo>
                    <a:pt x="184" y="299"/>
                    <a:pt x="184" y="299"/>
                    <a:pt x="184" y="299"/>
                  </a:cubicBezTo>
                  <a:cubicBezTo>
                    <a:pt x="185" y="299"/>
                    <a:pt x="186" y="298"/>
                    <a:pt x="186" y="298"/>
                  </a:cubicBezTo>
                  <a:cubicBezTo>
                    <a:pt x="186" y="298"/>
                    <a:pt x="186" y="297"/>
                    <a:pt x="186" y="297"/>
                  </a:cubicBezTo>
                  <a:cubicBezTo>
                    <a:pt x="186" y="296"/>
                    <a:pt x="180" y="285"/>
                    <a:pt x="180" y="285"/>
                  </a:cubicBezTo>
                  <a:cubicBezTo>
                    <a:pt x="180" y="285"/>
                    <a:pt x="166" y="274"/>
                    <a:pt x="166" y="274"/>
                  </a:cubicBezTo>
                  <a:cubicBezTo>
                    <a:pt x="147" y="262"/>
                    <a:pt x="160" y="233"/>
                    <a:pt x="160" y="233"/>
                  </a:cubicBezTo>
                  <a:cubicBezTo>
                    <a:pt x="173" y="222"/>
                    <a:pt x="183" y="206"/>
                    <a:pt x="192" y="187"/>
                  </a:cubicBezTo>
                  <a:cubicBezTo>
                    <a:pt x="287" y="153"/>
                    <a:pt x="273" y="19"/>
                    <a:pt x="273" y="19"/>
                  </a:cubicBezTo>
                  <a:cubicBezTo>
                    <a:pt x="223" y="19"/>
                    <a:pt x="223" y="19"/>
                    <a:pt x="223" y="19"/>
                  </a:cubicBezTo>
                  <a:cubicBezTo>
                    <a:pt x="223" y="13"/>
                    <a:pt x="224" y="8"/>
                    <a:pt x="224" y="5"/>
                  </a:cubicBezTo>
                  <a:cubicBezTo>
                    <a:pt x="224" y="4"/>
                    <a:pt x="224" y="4"/>
                    <a:pt x="224" y="3"/>
                  </a:cubicBezTo>
                  <a:cubicBezTo>
                    <a:pt x="224" y="2"/>
                    <a:pt x="223" y="0"/>
                    <a:pt x="222" y="0"/>
                  </a:cubicBezTo>
                  <a:cubicBezTo>
                    <a:pt x="64" y="0"/>
                    <a:pt x="64" y="0"/>
                    <a:pt x="64" y="0"/>
                  </a:cubicBezTo>
                  <a:cubicBezTo>
                    <a:pt x="63" y="0"/>
                    <a:pt x="62" y="2"/>
                    <a:pt x="62" y="3"/>
                  </a:cubicBezTo>
                  <a:cubicBezTo>
                    <a:pt x="62" y="4"/>
                    <a:pt x="62" y="4"/>
                    <a:pt x="63" y="5"/>
                  </a:cubicBezTo>
                  <a:cubicBezTo>
                    <a:pt x="63" y="8"/>
                    <a:pt x="63" y="13"/>
                    <a:pt x="63" y="19"/>
                  </a:cubicBezTo>
                  <a:cubicBezTo>
                    <a:pt x="13" y="19"/>
                    <a:pt x="13" y="19"/>
                    <a:pt x="13" y="19"/>
                  </a:cubicBezTo>
                  <a:cubicBezTo>
                    <a:pt x="13" y="19"/>
                    <a:pt x="0" y="153"/>
                    <a:pt x="95" y="187"/>
                  </a:cubicBezTo>
                  <a:close/>
                  <a:moveTo>
                    <a:pt x="222" y="37"/>
                  </a:moveTo>
                  <a:cubicBezTo>
                    <a:pt x="257" y="37"/>
                    <a:pt x="257" y="37"/>
                    <a:pt x="257" y="37"/>
                  </a:cubicBezTo>
                  <a:cubicBezTo>
                    <a:pt x="257" y="37"/>
                    <a:pt x="257" y="145"/>
                    <a:pt x="203" y="157"/>
                  </a:cubicBezTo>
                  <a:cubicBezTo>
                    <a:pt x="215" y="115"/>
                    <a:pt x="220" y="68"/>
                    <a:pt x="222" y="37"/>
                  </a:cubicBezTo>
                  <a:close/>
                  <a:moveTo>
                    <a:pt x="64" y="37"/>
                  </a:moveTo>
                  <a:cubicBezTo>
                    <a:pt x="66" y="68"/>
                    <a:pt x="71" y="115"/>
                    <a:pt x="83" y="157"/>
                  </a:cubicBezTo>
                  <a:cubicBezTo>
                    <a:pt x="29" y="145"/>
                    <a:pt x="30" y="37"/>
                    <a:pt x="30" y="37"/>
                  </a:cubicBezTo>
                  <a:lnTo>
                    <a:pt x="64"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cxnSp>
        <p:nvCxnSpPr>
          <p:cNvPr id="28" name="直接连接符 27"/>
          <p:cNvCxnSpPr/>
          <p:nvPr/>
        </p:nvCxnSpPr>
        <p:spPr>
          <a:xfrm>
            <a:off x="1116013" y="1347788"/>
            <a:ext cx="0" cy="1147762"/>
          </a:xfrm>
          <a:prstGeom prst="line">
            <a:avLst/>
          </a:prstGeom>
          <a:ln w="317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16013" y="1347788"/>
            <a:ext cx="5400675" cy="0"/>
          </a:xfrm>
          <a:prstGeom prst="line">
            <a:avLst/>
          </a:prstGeom>
          <a:ln w="317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159000" y="1916113"/>
            <a:ext cx="0" cy="506412"/>
          </a:xfrm>
          <a:prstGeom prst="line">
            <a:avLst/>
          </a:prstGeom>
          <a:ln w="317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700338" y="2495550"/>
            <a:ext cx="3816350" cy="0"/>
          </a:xfrm>
          <a:prstGeom prst="line">
            <a:avLst/>
          </a:prstGeom>
          <a:ln w="317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159000" y="1916113"/>
            <a:ext cx="4284663" cy="0"/>
          </a:xfrm>
          <a:prstGeom prst="line">
            <a:avLst/>
          </a:prstGeom>
          <a:ln w="317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125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8" fill="hold" nodeType="withEffect">
                                  <p:stCondLst>
                                    <p:cond delay="175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8" fill="hold" nodeType="withEffect">
                                  <p:stCondLst>
                                    <p:cond delay="225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par>
                                <p:cTn id="14" presetID="22" presetClass="entr" presetSubtype="8" fill="hold" nodeType="withEffect">
                                  <p:stCondLst>
                                    <p:cond delay="350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par>
                                <p:cTn id="17" presetID="22" presetClass="entr" presetSubtype="8" fill="hold" nodeType="withEffect">
                                  <p:stCondLst>
                                    <p:cond delay="2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105"/>
          <p:cNvGrpSpPr/>
          <p:nvPr/>
        </p:nvGrpSpPr>
        <p:grpSpPr bwMode="auto">
          <a:xfrm>
            <a:off x="4806950" y="1455738"/>
            <a:ext cx="1562100" cy="1563687"/>
            <a:chOff x="4806413" y="1456300"/>
            <a:chExt cx="1562473" cy="1562473"/>
          </a:xfrm>
        </p:grpSpPr>
        <p:grpSp>
          <p:nvGrpSpPr>
            <p:cNvPr id="32817" name="组合 106"/>
            <p:cNvGrpSpPr/>
            <p:nvPr/>
          </p:nvGrpSpPr>
          <p:grpSpPr bwMode="auto">
            <a:xfrm>
              <a:off x="4806413" y="1456300"/>
              <a:ext cx="1562473" cy="1562473"/>
              <a:chOff x="4806413" y="1456300"/>
              <a:chExt cx="1562473" cy="1562473"/>
            </a:xfrm>
          </p:grpSpPr>
          <p:grpSp>
            <p:nvGrpSpPr>
              <p:cNvPr id="32819" name="组合 108"/>
              <p:cNvGrpSpPr/>
              <p:nvPr/>
            </p:nvGrpSpPr>
            <p:grpSpPr bwMode="auto">
              <a:xfrm>
                <a:off x="4806413" y="1456300"/>
                <a:ext cx="1562473" cy="1562473"/>
                <a:chOff x="4806413" y="1456300"/>
                <a:chExt cx="1562473" cy="1562473"/>
              </a:xfrm>
            </p:grpSpPr>
            <p:sp>
              <p:nvSpPr>
                <p:cNvPr id="111" name="椭圆 110"/>
                <p:cNvSpPr/>
                <p:nvPr/>
              </p:nvSpPr>
              <p:spPr>
                <a:xfrm>
                  <a:off x="4806413" y="1456300"/>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 name="椭圆 111"/>
                <p:cNvSpPr/>
                <p:nvPr/>
              </p:nvSpPr>
              <p:spPr>
                <a:xfrm>
                  <a:off x="4976317" y="1608582"/>
                  <a:ext cx="1222667" cy="1224599"/>
                </a:xfrm>
                <a:prstGeom prst="ellipse">
                  <a:avLst/>
                </a:prstGeom>
                <a:solidFill>
                  <a:srgbClr val="D60000">
                    <a:alpha val="36000"/>
                  </a:srgbClr>
                </a:solidFill>
                <a:ln w="3810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0" name="TextBox 109"/>
              <p:cNvSpPr txBox="1"/>
              <p:nvPr/>
            </p:nvSpPr>
            <p:spPr>
              <a:xfrm>
                <a:off x="5121430" y="1751060"/>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05</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32818" name="TextBox 107"/>
            <p:cNvSpPr txBox="1">
              <a:spLocks noChangeArrowheads="1"/>
            </p:cNvSpPr>
            <p:nvPr/>
          </p:nvSpPr>
          <p:spPr bwMode="auto">
            <a:xfrm>
              <a:off x="5349601" y="197285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32771" name="组合 112"/>
          <p:cNvGrpSpPr/>
          <p:nvPr/>
        </p:nvGrpSpPr>
        <p:grpSpPr bwMode="auto">
          <a:xfrm>
            <a:off x="4387850" y="2735263"/>
            <a:ext cx="1562100" cy="1563687"/>
            <a:chOff x="4388102" y="2735847"/>
            <a:chExt cx="1562473" cy="1562473"/>
          </a:xfrm>
        </p:grpSpPr>
        <p:grpSp>
          <p:nvGrpSpPr>
            <p:cNvPr id="32809" name="组合 113"/>
            <p:cNvGrpSpPr/>
            <p:nvPr/>
          </p:nvGrpSpPr>
          <p:grpSpPr bwMode="auto">
            <a:xfrm>
              <a:off x="4388102" y="2735847"/>
              <a:ext cx="1562473" cy="1562473"/>
              <a:chOff x="4388102" y="2735847"/>
              <a:chExt cx="1562473" cy="1562473"/>
            </a:xfrm>
          </p:grpSpPr>
          <p:grpSp>
            <p:nvGrpSpPr>
              <p:cNvPr id="32811" name="组合 115"/>
              <p:cNvGrpSpPr/>
              <p:nvPr/>
            </p:nvGrpSpPr>
            <p:grpSpPr bwMode="auto">
              <a:xfrm>
                <a:off x="4388102" y="2735847"/>
                <a:ext cx="1562473" cy="1562473"/>
                <a:chOff x="4388102" y="2735847"/>
                <a:chExt cx="1562473" cy="1562473"/>
              </a:xfrm>
            </p:grpSpPr>
            <p:sp>
              <p:nvSpPr>
                <p:cNvPr id="118" name="椭圆 117"/>
                <p:cNvSpPr/>
                <p:nvPr/>
              </p:nvSpPr>
              <p:spPr>
                <a:xfrm>
                  <a:off x="4388102" y="2735847"/>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9" name="椭圆 118"/>
                <p:cNvSpPr/>
                <p:nvPr/>
              </p:nvSpPr>
              <p:spPr>
                <a:xfrm>
                  <a:off x="4558006" y="2905577"/>
                  <a:ext cx="1222667" cy="1223013"/>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7" name="TextBox 116"/>
              <p:cNvSpPr txBox="1"/>
              <p:nvPr/>
            </p:nvSpPr>
            <p:spPr>
              <a:xfrm>
                <a:off x="4639872" y="3114247"/>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04</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32810" name="TextBox 114"/>
            <p:cNvSpPr txBox="1">
              <a:spLocks noChangeArrowheads="1"/>
            </p:cNvSpPr>
            <p:nvPr/>
          </p:nvSpPr>
          <p:spPr bwMode="auto">
            <a:xfrm>
              <a:off x="4806413" y="3389077"/>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32772" name="组合 119"/>
          <p:cNvGrpSpPr/>
          <p:nvPr/>
        </p:nvGrpSpPr>
        <p:grpSpPr bwMode="auto">
          <a:xfrm>
            <a:off x="3046413" y="2733675"/>
            <a:ext cx="1563687" cy="1563688"/>
            <a:chOff x="3046939" y="2734305"/>
            <a:chExt cx="1562473" cy="1562473"/>
          </a:xfrm>
        </p:grpSpPr>
        <p:grpSp>
          <p:nvGrpSpPr>
            <p:cNvPr id="32801" name="组合 120"/>
            <p:cNvGrpSpPr/>
            <p:nvPr/>
          </p:nvGrpSpPr>
          <p:grpSpPr bwMode="auto">
            <a:xfrm>
              <a:off x="3046939" y="2734305"/>
              <a:ext cx="1562473" cy="1562473"/>
              <a:chOff x="3046939" y="2734305"/>
              <a:chExt cx="1562473" cy="1562473"/>
            </a:xfrm>
          </p:grpSpPr>
          <p:grpSp>
            <p:nvGrpSpPr>
              <p:cNvPr id="32803" name="组合 122"/>
              <p:cNvGrpSpPr/>
              <p:nvPr/>
            </p:nvGrpSpPr>
            <p:grpSpPr bwMode="auto">
              <a:xfrm>
                <a:off x="3046939" y="2734305"/>
                <a:ext cx="1562473" cy="1562473"/>
                <a:chOff x="3046939" y="2734305"/>
                <a:chExt cx="1562473" cy="1562473"/>
              </a:xfrm>
            </p:grpSpPr>
            <p:sp>
              <p:nvSpPr>
                <p:cNvPr id="125" name="椭圆 124"/>
                <p:cNvSpPr/>
                <p:nvPr/>
              </p:nvSpPr>
              <p:spPr>
                <a:xfrm>
                  <a:off x="3046939" y="2734305"/>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6" name="椭圆 125"/>
                <p:cNvSpPr/>
                <p:nvPr/>
              </p:nvSpPr>
              <p:spPr>
                <a:xfrm>
                  <a:off x="3216669" y="2905622"/>
                  <a:ext cx="1223013" cy="1223012"/>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4" name="TextBox 123"/>
              <p:cNvSpPr txBox="1"/>
              <p:nvPr/>
            </p:nvSpPr>
            <p:spPr>
              <a:xfrm>
                <a:off x="3212382" y="3096372"/>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03</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32802" name="TextBox 121"/>
            <p:cNvSpPr txBox="1">
              <a:spLocks noChangeArrowheads="1"/>
            </p:cNvSpPr>
            <p:nvPr/>
          </p:nvSpPr>
          <p:spPr bwMode="auto">
            <a:xfrm>
              <a:off x="3423309" y="341993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32773" name="组合 126"/>
          <p:cNvGrpSpPr/>
          <p:nvPr/>
        </p:nvGrpSpPr>
        <p:grpSpPr bwMode="auto">
          <a:xfrm>
            <a:off x="2613025" y="1435100"/>
            <a:ext cx="1563688" cy="1562100"/>
            <a:chOff x="2613655" y="1435382"/>
            <a:chExt cx="1562473" cy="1562473"/>
          </a:xfrm>
        </p:grpSpPr>
        <p:grpSp>
          <p:nvGrpSpPr>
            <p:cNvPr id="32793" name="组合 127"/>
            <p:cNvGrpSpPr/>
            <p:nvPr/>
          </p:nvGrpSpPr>
          <p:grpSpPr bwMode="auto">
            <a:xfrm>
              <a:off x="2613655" y="1435382"/>
              <a:ext cx="1562473" cy="1562473"/>
              <a:chOff x="2613655" y="1435382"/>
              <a:chExt cx="1562473" cy="1562473"/>
            </a:xfrm>
          </p:grpSpPr>
          <p:grpSp>
            <p:nvGrpSpPr>
              <p:cNvPr id="32795" name="组合 129"/>
              <p:cNvGrpSpPr/>
              <p:nvPr/>
            </p:nvGrpSpPr>
            <p:grpSpPr bwMode="auto">
              <a:xfrm>
                <a:off x="2613655" y="1435382"/>
                <a:ext cx="1562473" cy="1562473"/>
                <a:chOff x="2613655" y="1435382"/>
                <a:chExt cx="1562473" cy="1562473"/>
              </a:xfrm>
            </p:grpSpPr>
            <p:sp>
              <p:nvSpPr>
                <p:cNvPr id="132" name="椭圆 131"/>
                <p:cNvSpPr/>
                <p:nvPr/>
              </p:nvSpPr>
              <p:spPr>
                <a:xfrm>
                  <a:off x="2613655" y="1435382"/>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 name="椭圆 132"/>
                <p:cNvSpPr/>
                <p:nvPr/>
              </p:nvSpPr>
              <p:spPr>
                <a:xfrm>
                  <a:off x="2783386" y="1592583"/>
                  <a:ext cx="1223011" cy="1224254"/>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31" name="TextBox 130"/>
              <p:cNvSpPr txBox="1"/>
              <p:nvPr/>
            </p:nvSpPr>
            <p:spPr>
              <a:xfrm>
                <a:off x="2788469" y="1721237"/>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02</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32794" name="TextBox 128"/>
            <p:cNvSpPr txBox="1">
              <a:spLocks noChangeArrowheads="1"/>
            </p:cNvSpPr>
            <p:nvPr/>
          </p:nvSpPr>
          <p:spPr bwMode="auto">
            <a:xfrm>
              <a:off x="2890416" y="1963972"/>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32774" name="组合 133"/>
          <p:cNvGrpSpPr/>
          <p:nvPr/>
        </p:nvGrpSpPr>
        <p:grpSpPr bwMode="auto">
          <a:xfrm>
            <a:off x="3729038" y="614363"/>
            <a:ext cx="1563687" cy="1562100"/>
            <a:chOff x="3729606" y="614571"/>
            <a:chExt cx="1562473" cy="1562473"/>
          </a:xfrm>
        </p:grpSpPr>
        <p:grpSp>
          <p:nvGrpSpPr>
            <p:cNvPr id="32785" name="组合 134"/>
            <p:cNvGrpSpPr/>
            <p:nvPr/>
          </p:nvGrpSpPr>
          <p:grpSpPr bwMode="auto">
            <a:xfrm>
              <a:off x="3729606" y="614571"/>
              <a:ext cx="1562473" cy="1562473"/>
              <a:chOff x="3729606" y="614571"/>
              <a:chExt cx="1562473" cy="1562473"/>
            </a:xfrm>
          </p:grpSpPr>
          <p:grpSp>
            <p:nvGrpSpPr>
              <p:cNvPr id="32787" name="组合 136"/>
              <p:cNvGrpSpPr/>
              <p:nvPr/>
            </p:nvGrpSpPr>
            <p:grpSpPr bwMode="auto">
              <a:xfrm>
                <a:off x="3729606" y="614571"/>
                <a:ext cx="1562473" cy="1562473"/>
                <a:chOff x="3729606" y="614571"/>
                <a:chExt cx="1562473" cy="1562473"/>
              </a:xfrm>
            </p:grpSpPr>
            <p:sp>
              <p:nvSpPr>
                <p:cNvPr id="140" name="椭圆 139"/>
                <p:cNvSpPr/>
                <p:nvPr/>
              </p:nvSpPr>
              <p:spPr>
                <a:xfrm>
                  <a:off x="3729606" y="614571"/>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8" name="椭圆 147"/>
                <p:cNvSpPr/>
                <p:nvPr/>
              </p:nvSpPr>
              <p:spPr>
                <a:xfrm>
                  <a:off x="3894578" y="800352"/>
                  <a:ext cx="1224599" cy="1224255"/>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39" name="TextBox 138"/>
              <p:cNvSpPr txBox="1"/>
              <p:nvPr/>
            </p:nvSpPr>
            <p:spPr>
              <a:xfrm>
                <a:off x="3991373" y="857633"/>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01</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32786" name="TextBox 135"/>
            <p:cNvSpPr txBox="1">
              <a:spLocks noChangeArrowheads="1"/>
            </p:cNvSpPr>
            <p:nvPr/>
          </p:nvSpPr>
          <p:spPr bwMode="auto">
            <a:xfrm>
              <a:off x="4101715" y="1117637"/>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149" name="组合 148"/>
          <p:cNvGrpSpPr/>
          <p:nvPr/>
        </p:nvGrpSpPr>
        <p:grpSpPr>
          <a:xfrm>
            <a:off x="3739639" y="1790513"/>
            <a:ext cx="1562473" cy="1562473"/>
            <a:chOff x="3739639" y="1790513"/>
            <a:chExt cx="1562473" cy="1562473"/>
          </a:xfrm>
          <a:effectLst>
            <a:outerShdw blurRad="63500" sx="102000" sy="102000" algn="ctr" rotWithShape="0">
              <a:prstClr val="black">
                <a:alpha val="40000"/>
              </a:prstClr>
            </a:outerShdw>
          </a:effectLst>
        </p:grpSpPr>
        <p:sp>
          <p:nvSpPr>
            <p:cNvPr id="162" name="椭圆 161"/>
            <p:cNvSpPr/>
            <p:nvPr/>
          </p:nvSpPr>
          <p:spPr>
            <a:xfrm>
              <a:off x="3739639" y="1790513"/>
              <a:ext cx="1562473" cy="1562473"/>
            </a:xfrm>
            <a:prstGeom prst="ellipse">
              <a:avLst/>
            </a:prstGeom>
            <a:solidFill>
              <a:srgbClr val="D60000"/>
            </a:solidFill>
            <a:ln w="57150">
              <a:solidFill>
                <a:schemeClr val="bg1"/>
              </a:solidFill>
            </a:ln>
            <a:effectLst>
              <a:innerShdw blurRad="139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5" name="组合 164"/>
            <p:cNvGrpSpPr/>
            <p:nvPr/>
          </p:nvGrpSpPr>
          <p:grpSpPr>
            <a:xfrm>
              <a:off x="3955724" y="2153495"/>
              <a:ext cx="1125629" cy="696178"/>
              <a:chOff x="706536" y="626764"/>
              <a:chExt cx="1125629" cy="696178"/>
            </a:xfrm>
          </p:grpSpPr>
          <p:sp>
            <p:nvSpPr>
              <p:cNvPr id="166" name="TextBox 165"/>
              <p:cNvSpPr txBox="1"/>
              <p:nvPr/>
            </p:nvSpPr>
            <p:spPr bwMode="auto">
              <a:xfrm>
                <a:off x="706536" y="626764"/>
                <a:ext cx="1125629" cy="523220"/>
              </a:xfrm>
              <a:prstGeom prst="rect">
                <a:avLst/>
              </a:prstGeom>
              <a:noFill/>
            </p:spPr>
            <p:txBody>
              <a:bodyPr wrap="none">
                <a:spAutoFit/>
              </a:bodyPr>
              <a:lstStyle/>
              <a:p>
                <a:pPr eaLnBrk="1" fontAlgn="auto" hangingPunct="1">
                  <a:spcBef>
                    <a:spcPts val="0"/>
                  </a:spcBef>
                  <a:spcAft>
                    <a:spcPts val="0"/>
                  </a:spcAft>
                  <a:defRPr/>
                </a:pPr>
                <a:r>
                  <a:rPr lang="zh-CN" altLang="en-US" sz="2800" b="1"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录</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7" name="TextBox 5"/>
              <p:cNvSpPr txBox="1">
                <a:spLocks noChangeArrowheads="1"/>
              </p:cNvSpPr>
              <p:nvPr/>
            </p:nvSpPr>
            <p:spPr bwMode="auto">
              <a:xfrm>
                <a:off x="744636" y="1045943"/>
                <a:ext cx="10294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auto" hangingPunct="1">
                  <a:spcBef>
                    <a:spcPts val="0"/>
                  </a:spcBef>
                  <a:spcAft>
                    <a:spcPts val="0"/>
                  </a:spcAft>
                  <a:defRPr/>
                </a:pPr>
                <a:r>
                  <a:rPr lang="en-US" altLang="zh-CN" sz="1200" dirty="0">
                    <a:solidFill>
                      <a:schemeClr val="bg1"/>
                    </a:solidFill>
                    <a:latin typeface="方正小标宋简体" panose="02010601030101010101" pitchFamily="65" charset="-122"/>
                    <a:ea typeface="方正小标宋简体" panose="02010601030101010101" pitchFamily="65" charset="-122"/>
                  </a:rPr>
                  <a:t>CONTENTS</a:t>
                </a:r>
                <a:endParaRPr lang="zh-CN" altLang="en-US" sz="1200" dirty="0">
                  <a:solidFill>
                    <a:schemeClr val="bg1"/>
                  </a:solidFill>
                  <a:latin typeface="方正小标宋简体" panose="02010601030101010101" pitchFamily="65" charset="-122"/>
                  <a:ea typeface="方正小标宋简体" panose="02010601030101010101" pitchFamily="65" charset="-122"/>
                </a:endParaRPr>
              </a:p>
            </p:txBody>
          </p:sp>
        </p:grpSp>
      </p:grpSp>
      <p:sp>
        <p:nvSpPr>
          <p:cNvPr id="43" name="矩形 42"/>
          <p:cNvSpPr/>
          <p:nvPr/>
        </p:nvSpPr>
        <p:spPr>
          <a:xfrm>
            <a:off x="-9525" y="5029200"/>
            <a:ext cx="7750175" cy="1238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7802563" y="5029200"/>
            <a:ext cx="1341437" cy="1238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TextBox 44"/>
          <p:cNvSpPr txBox="1"/>
          <p:nvPr/>
        </p:nvSpPr>
        <p:spPr bwMode="auto">
          <a:xfrm>
            <a:off x="7939088" y="4992688"/>
            <a:ext cx="1166812" cy="200025"/>
          </a:xfrm>
          <a:prstGeom prst="rect">
            <a:avLst/>
          </a:prstGeom>
          <a:noFill/>
        </p:spPr>
        <p:txBody>
          <a:bodyPr wrap="none">
            <a:spAutoFit/>
          </a:bodyPr>
          <a:lstStyle/>
          <a:p>
            <a:pPr eaLnBrk="1" fontAlgn="auto" hangingPunct="1">
              <a:spcBef>
                <a:spcPts val="0"/>
              </a:spcBef>
              <a:spcAft>
                <a:spcPts val="0"/>
              </a:spcAft>
              <a:defRPr/>
            </a:pPr>
            <a:r>
              <a:rPr lang="en-US" altLang="zh-CN" sz="700" i="1" spc="80" dirty="0">
                <a:solidFill>
                  <a:schemeClr val="bg1"/>
                </a:solidFill>
                <a:latin typeface="微软雅黑" panose="020B0503020204020204" pitchFamily="34" charset="-122"/>
                <a:ea typeface="微软雅黑" panose="020B0503020204020204" pitchFamily="34" charset="-122"/>
              </a:rPr>
              <a:t>www.rapidesign.cn</a:t>
            </a:r>
            <a:endParaRPr lang="zh-CN" altLang="en-US" sz="700" i="1" spc="80" dirty="0">
              <a:solidFill>
                <a:schemeClr val="bg1"/>
              </a:solidFill>
              <a:latin typeface="微软雅黑" panose="020B0503020204020204" pitchFamily="34" charset="-122"/>
              <a:ea typeface="微软雅黑" panose="020B0503020204020204" pitchFamily="34" charset="-122"/>
            </a:endParaRPr>
          </a:p>
        </p:txBody>
      </p:sp>
      <p:grpSp>
        <p:nvGrpSpPr>
          <p:cNvPr id="32779" name="组合 45"/>
          <p:cNvGrpSpPr/>
          <p:nvPr/>
        </p:nvGrpSpPr>
        <p:grpSpPr bwMode="auto">
          <a:xfrm>
            <a:off x="-7938" y="87313"/>
            <a:ext cx="1784351" cy="369887"/>
            <a:chOff x="-8565" y="-17363"/>
            <a:chExt cx="1785132" cy="369332"/>
          </a:xfrm>
        </p:grpSpPr>
        <p:sp>
          <p:nvSpPr>
            <p:cNvPr id="32780" name="矩形 46"/>
            <p:cNvSpPr>
              <a:spLocks noChangeArrowheads="1"/>
            </p:cNvSpPr>
            <p:nvPr/>
          </p:nvSpPr>
          <p:spPr bwMode="auto">
            <a:xfrm>
              <a:off x="668571" y="-1736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添加标题</a:t>
              </a:r>
              <a:endParaRPr lang="zh-CN" altLang="en-US" sz="1800">
                <a:latin typeface="微软雅黑" panose="020B0503020204020204" pitchFamily="34" charset="-122"/>
                <a:ea typeface="微软雅黑" panose="020B0503020204020204" pitchFamily="34" charset="-122"/>
              </a:endParaRPr>
            </a:p>
          </p:txBody>
        </p:sp>
        <p:sp>
          <p:nvSpPr>
            <p:cNvPr id="48" name="矩形 47"/>
            <p:cNvSpPr/>
            <p:nvPr/>
          </p:nvSpPr>
          <p:spPr>
            <a:xfrm>
              <a:off x="-8565" y="-3097"/>
              <a:ext cx="339875" cy="339215"/>
            </a:xfrm>
            <a:prstGeom prst="rect">
              <a:avLst/>
            </a:prstGeom>
            <a:solidFill>
              <a:srgbClr val="D6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矩形 48"/>
            <p:cNvSpPr/>
            <p:nvPr/>
          </p:nvSpPr>
          <p:spPr>
            <a:xfrm>
              <a:off x="398014" y="-3097"/>
              <a:ext cx="139761" cy="3392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矩形 49"/>
            <p:cNvSpPr/>
            <p:nvPr/>
          </p:nvSpPr>
          <p:spPr>
            <a:xfrm>
              <a:off x="593361" y="-9438"/>
              <a:ext cx="69881" cy="3392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1" name="直接连接符 50"/>
            <p:cNvCxnSpPr/>
            <p:nvPr/>
          </p:nvCxnSpPr>
          <p:spPr>
            <a:xfrm>
              <a:off x="328133" y="329777"/>
              <a:ext cx="141825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6"/>
          <p:cNvSpPr txBox="1">
            <a:spLocks noChangeArrowheads="1"/>
          </p:cNvSpPr>
          <p:nvPr/>
        </p:nvSpPr>
        <p:spPr bwMode="auto">
          <a:xfrm>
            <a:off x="3954463" y="4824413"/>
            <a:ext cx="1235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a:solidFill>
                  <a:schemeClr val="bg1"/>
                </a:solidFill>
                <a:latin typeface="Bebas" panose="020B0604020202020204" pitchFamily="2" charset="0"/>
                <a:cs typeface="Arial" panose="020B0604020202020204" pitchFamily="34" charset="0"/>
              </a:rPr>
              <a:t>www.rapidppt.com</a:t>
            </a:r>
            <a:endParaRPr lang="zh-CN" altLang="en-US" sz="1100">
              <a:solidFill>
                <a:schemeClr val="bg1"/>
              </a:solidFill>
              <a:latin typeface="Bebas" panose="020B0604020202020204" pitchFamily="2" charset="0"/>
              <a:cs typeface="Arial" panose="020B0604020202020204" pitchFamily="34" charset="0"/>
            </a:endParaRPr>
          </a:p>
        </p:txBody>
      </p:sp>
      <p:sp>
        <p:nvSpPr>
          <p:cNvPr id="56" name="Freeform 801"/>
          <p:cNvSpPr>
            <a:spLocks noEditPoints="1"/>
          </p:cNvSpPr>
          <p:nvPr/>
        </p:nvSpPr>
        <p:spPr bwMode="auto">
          <a:xfrm>
            <a:off x="5330825" y="993775"/>
            <a:ext cx="350838" cy="1019175"/>
          </a:xfrm>
          <a:custGeom>
            <a:avLst/>
            <a:gdLst>
              <a:gd name="T0" fmla="*/ 30 w 30"/>
              <a:gd name="T1" fmla="*/ 57 h 87"/>
              <a:gd name="T2" fmla="*/ 24 w 30"/>
              <a:gd name="T3" fmla="*/ 57 h 87"/>
              <a:gd name="T4" fmla="*/ 24 w 30"/>
              <a:gd name="T5" fmla="*/ 87 h 87"/>
              <a:gd name="T6" fmla="*/ 17 w 30"/>
              <a:gd name="T7" fmla="*/ 87 h 87"/>
              <a:gd name="T8" fmla="*/ 17 w 30"/>
              <a:gd name="T9" fmla="*/ 57 h 87"/>
              <a:gd name="T10" fmla="*/ 13 w 30"/>
              <a:gd name="T11" fmla="*/ 57 h 87"/>
              <a:gd name="T12" fmla="*/ 13 w 30"/>
              <a:gd name="T13" fmla="*/ 87 h 87"/>
              <a:gd name="T14" fmla="*/ 6 w 30"/>
              <a:gd name="T15" fmla="*/ 87 h 87"/>
              <a:gd name="T16" fmla="*/ 6 w 30"/>
              <a:gd name="T17" fmla="*/ 57 h 87"/>
              <a:gd name="T18" fmla="*/ 0 w 30"/>
              <a:gd name="T19" fmla="*/ 57 h 87"/>
              <a:gd name="T20" fmla="*/ 0 w 30"/>
              <a:gd name="T21" fmla="*/ 27 h 87"/>
              <a:gd name="T22" fmla="*/ 3 w 30"/>
              <a:gd name="T23" fmla="*/ 21 h 87"/>
              <a:gd name="T24" fmla="*/ 9 w 30"/>
              <a:gd name="T25" fmla="*/ 17 h 87"/>
              <a:gd name="T26" fmla="*/ 15 w 30"/>
              <a:gd name="T27" fmla="*/ 16 h 87"/>
              <a:gd name="T28" fmla="*/ 23 w 30"/>
              <a:gd name="T29" fmla="*/ 18 h 87"/>
              <a:gd name="T30" fmla="*/ 29 w 30"/>
              <a:gd name="T31" fmla="*/ 25 h 87"/>
              <a:gd name="T32" fmla="*/ 30 w 30"/>
              <a:gd name="T33" fmla="*/ 27 h 87"/>
              <a:gd name="T34" fmla="*/ 30 w 30"/>
              <a:gd name="T35" fmla="*/ 57 h 87"/>
              <a:gd name="T36" fmla="*/ 21 w 30"/>
              <a:gd name="T37" fmla="*/ 7 h 87"/>
              <a:gd name="T38" fmla="*/ 19 w 30"/>
              <a:gd name="T39" fmla="*/ 12 h 87"/>
              <a:gd name="T40" fmla="*/ 15 w 30"/>
              <a:gd name="T41" fmla="*/ 13 h 87"/>
              <a:gd name="T42" fmla="*/ 10 w 30"/>
              <a:gd name="T43" fmla="*/ 12 h 87"/>
              <a:gd name="T44" fmla="*/ 8 w 30"/>
              <a:gd name="T45" fmla="*/ 7 h 87"/>
              <a:gd name="T46" fmla="*/ 10 w 30"/>
              <a:gd name="T47" fmla="*/ 2 h 87"/>
              <a:gd name="T48" fmla="*/ 15 w 30"/>
              <a:gd name="T49" fmla="*/ 0 h 87"/>
              <a:gd name="T50" fmla="*/ 20 w 30"/>
              <a:gd name="T51" fmla="*/ 2 h 87"/>
              <a:gd name="T52" fmla="*/ 21 w 30"/>
              <a:gd name="T53"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 h="87">
                <a:moveTo>
                  <a:pt x="30" y="57"/>
                </a:moveTo>
                <a:cubicBezTo>
                  <a:pt x="24" y="57"/>
                  <a:pt x="24" y="57"/>
                  <a:pt x="24" y="57"/>
                </a:cubicBezTo>
                <a:cubicBezTo>
                  <a:pt x="24" y="87"/>
                  <a:pt x="24" y="87"/>
                  <a:pt x="24" y="87"/>
                </a:cubicBezTo>
                <a:cubicBezTo>
                  <a:pt x="17" y="87"/>
                  <a:pt x="17" y="87"/>
                  <a:pt x="17" y="87"/>
                </a:cubicBezTo>
                <a:cubicBezTo>
                  <a:pt x="17" y="57"/>
                  <a:pt x="17" y="57"/>
                  <a:pt x="17" y="57"/>
                </a:cubicBezTo>
                <a:cubicBezTo>
                  <a:pt x="13" y="57"/>
                  <a:pt x="13" y="57"/>
                  <a:pt x="13" y="57"/>
                </a:cubicBezTo>
                <a:cubicBezTo>
                  <a:pt x="13" y="87"/>
                  <a:pt x="13" y="87"/>
                  <a:pt x="13" y="87"/>
                </a:cubicBezTo>
                <a:cubicBezTo>
                  <a:pt x="6" y="87"/>
                  <a:pt x="6" y="87"/>
                  <a:pt x="6" y="87"/>
                </a:cubicBezTo>
                <a:cubicBezTo>
                  <a:pt x="6" y="57"/>
                  <a:pt x="6" y="57"/>
                  <a:pt x="6" y="57"/>
                </a:cubicBezTo>
                <a:cubicBezTo>
                  <a:pt x="0" y="57"/>
                  <a:pt x="0" y="57"/>
                  <a:pt x="0" y="57"/>
                </a:cubicBezTo>
                <a:cubicBezTo>
                  <a:pt x="0" y="27"/>
                  <a:pt x="0" y="27"/>
                  <a:pt x="0" y="27"/>
                </a:cubicBezTo>
                <a:cubicBezTo>
                  <a:pt x="0" y="26"/>
                  <a:pt x="1" y="23"/>
                  <a:pt x="3" y="21"/>
                </a:cubicBezTo>
                <a:cubicBezTo>
                  <a:pt x="5" y="19"/>
                  <a:pt x="7" y="18"/>
                  <a:pt x="9" y="17"/>
                </a:cubicBezTo>
                <a:cubicBezTo>
                  <a:pt x="12" y="16"/>
                  <a:pt x="14" y="16"/>
                  <a:pt x="15" y="16"/>
                </a:cubicBezTo>
                <a:cubicBezTo>
                  <a:pt x="18" y="16"/>
                  <a:pt x="20" y="17"/>
                  <a:pt x="23" y="18"/>
                </a:cubicBezTo>
                <a:cubicBezTo>
                  <a:pt x="26" y="20"/>
                  <a:pt x="28" y="22"/>
                  <a:pt x="29" y="25"/>
                </a:cubicBezTo>
                <a:cubicBezTo>
                  <a:pt x="29" y="26"/>
                  <a:pt x="30" y="27"/>
                  <a:pt x="30" y="27"/>
                </a:cubicBezTo>
                <a:lnTo>
                  <a:pt x="30" y="57"/>
                </a:lnTo>
                <a:close/>
                <a:moveTo>
                  <a:pt x="21" y="7"/>
                </a:moveTo>
                <a:cubicBezTo>
                  <a:pt x="21" y="9"/>
                  <a:pt x="21" y="10"/>
                  <a:pt x="19" y="12"/>
                </a:cubicBezTo>
                <a:cubicBezTo>
                  <a:pt x="18" y="13"/>
                  <a:pt x="17" y="13"/>
                  <a:pt x="15" y="13"/>
                </a:cubicBezTo>
                <a:cubicBezTo>
                  <a:pt x="13" y="13"/>
                  <a:pt x="11" y="13"/>
                  <a:pt x="10" y="12"/>
                </a:cubicBezTo>
                <a:cubicBezTo>
                  <a:pt x="9" y="10"/>
                  <a:pt x="8" y="9"/>
                  <a:pt x="8" y="7"/>
                </a:cubicBezTo>
                <a:cubicBezTo>
                  <a:pt x="8" y="5"/>
                  <a:pt x="9" y="4"/>
                  <a:pt x="10" y="2"/>
                </a:cubicBezTo>
                <a:cubicBezTo>
                  <a:pt x="12" y="1"/>
                  <a:pt x="13" y="0"/>
                  <a:pt x="15" y="0"/>
                </a:cubicBezTo>
                <a:cubicBezTo>
                  <a:pt x="17" y="0"/>
                  <a:pt x="18" y="1"/>
                  <a:pt x="20" y="2"/>
                </a:cubicBezTo>
                <a:cubicBezTo>
                  <a:pt x="21" y="4"/>
                  <a:pt x="21" y="5"/>
                  <a:pt x="21" y="7"/>
                </a:cubicBezTo>
                <a:close/>
              </a:path>
            </a:pathLst>
          </a:cu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57" name="Freeform 810"/>
          <p:cNvSpPr>
            <a:spLocks noEditPoints="1"/>
          </p:cNvSpPr>
          <p:nvPr/>
        </p:nvSpPr>
        <p:spPr bwMode="auto">
          <a:xfrm>
            <a:off x="3781425" y="911225"/>
            <a:ext cx="552450" cy="1196975"/>
          </a:xfrm>
          <a:custGeom>
            <a:avLst/>
            <a:gdLst>
              <a:gd name="T0" fmla="*/ 44 w 47"/>
              <a:gd name="T1" fmla="*/ 60 h 102"/>
              <a:gd name="T2" fmla="*/ 47 w 47"/>
              <a:gd name="T3" fmla="*/ 58 h 102"/>
              <a:gd name="T4" fmla="*/ 33 w 47"/>
              <a:gd name="T5" fmla="*/ 23 h 102"/>
              <a:gd name="T6" fmla="*/ 14 w 47"/>
              <a:gd name="T7" fmla="*/ 23 h 102"/>
              <a:gd name="T8" fmla="*/ 0 w 47"/>
              <a:gd name="T9" fmla="*/ 58 h 102"/>
              <a:gd name="T10" fmla="*/ 3 w 47"/>
              <a:gd name="T11" fmla="*/ 59 h 102"/>
              <a:gd name="T12" fmla="*/ 16 w 47"/>
              <a:gd name="T13" fmla="*/ 34 h 102"/>
              <a:gd name="T14" fmla="*/ 17 w 47"/>
              <a:gd name="T15" fmla="*/ 46 h 102"/>
              <a:gd name="T16" fmla="*/ 4 w 47"/>
              <a:gd name="T17" fmla="*/ 69 h 102"/>
              <a:gd name="T18" fmla="*/ 17 w 47"/>
              <a:gd name="T19" fmla="*/ 69 h 102"/>
              <a:gd name="T20" fmla="*/ 22 w 47"/>
              <a:gd name="T21" fmla="*/ 102 h 102"/>
              <a:gd name="T22" fmla="*/ 26 w 47"/>
              <a:gd name="T23" fmla="*/ 102 h 102"/>
              <a:gd name="T24" fmla="*/ 29 w 47"/>
              <a:gd name="T25" fmla="*/ 69 h 102"/>
              <a:gd name="T26" fmla="*/ 42 w 47"/>
              <a:gd name="T27" fmla="*/ 69 h 102"/>
              <a:gd name="T28" fmla="*/ 29 w 47"/>
              <a:gd name="T29" fmla="*/ 46 h 102"/>
              <a:gd name="T30" fmla="*/ 31 w 47"/>
              <a:gd name="T31" fmla="*/ 34 h 102"/>
              <a:gd name="T32" fmla="*/ 44 w 47"/>
              <a:gd name="T33" fmla="*/ 60 h 102"/>
              <a:gd name="T34" fmla="*/ 23 w 47"/>
              <a:gd name="T35" fmla="*/ 16 h 102"/>
              <a:gd name="T36" fmla="*/ 28 w 47"/>
              <a:gd name="T37" fmla="*/ 13 h 102"/>
              <a:gd name="T38" fmla="*/ 31 w 47"/>
              <a:gd name="T39" fmla="*/ 8 h 102"/>
              <a:gd name="T40" fmla="*/ 29 w 47"/>
              <a:gd name="T41" fmla="*/ 2 h 102"/>
              <a:gd name="T42" fmla="*/ 23 w 47"/>
              <a:gd name="T43" fmla="*/ 0 h 102"/>
              <a:gd name="T44" fmla="*/ 17 w 47"/>
              <a:gd name="T45" fmla="*/ 2 h 102"/>
              <a:gd name="T46" fmla="*/ 15 w 47"/>
              <a:gd name="T47" fmla="*/ 8 h 102"/>
              <a:gd name="T48" fmla="*/ 17 w 47"/>
              <a:gd name="T49" fmla="*/ 13 h 102"/>
              <a:gd name="T50" fmla="*/ 23 w 47"/>
              <a:gd name="T51" fmla="*/ 1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102">
                <a:moveTo>
                  <a:pt x="44" y="60"/>
                </a:moveTo>
                <a:cubicBezTo>
                  <a:pt x="46" y="59"/>
                  <a:pt x="46" y="59"/>
                  <a:pt x="47" y="58"/>
                </a:cubicBezTo>
                <a:cubicBezTo>
                  <a:pt x="33" y="23"/>
                  <a:pt x="33" y="23"/>
                  <a:pt x="33" y="23"/>
                </a:cubicBezTo>
                <a:cubicBezTo>
                  <a:pt x="14" y="23"/>
                  <a:pt x="14" y="23"/>
                  <a:pt x="14" y="23"/>
                </a:cubicBezTo>
                <a:cubicBezTo>
                  <a:pt x="0" y="58"/>
                  <a:pt x="0" y="58"/>
                  <a:pt x="0" y="58"/>
                </a:cubicBezTo>
                <a:cubicBezTo>
                  <a:pt x="3" y="59"/>
                  <a:pt x="3" y="59"/>
                  <a:pt x="3" y="59"/>
                </a:cubicBezTo>
                <a:cubicBezTo>
                  <a:pt x="16" y="34"/>
                  <a:pt x="16" y="34"/>
                  <a:pt x="16" y="34"/>
                </a:cubicBezTo>
                <a:cubicBezTo>
                  <a:pt x="17" y="46"/>
                  <a:pt x="17" y="46"/>
                  <a:pt x="17" y="46"/>
                </a:cubicBezTo>
                <a:cubicBezTo>
                  <a:pt x="4" y="69"/>
                  <a:pt x="4" y="69"/>
                  <a:pt x="4" y="69"/>
                </a:cubicBezTo>
                <a:cubicBezTo>
                  <a:pt x="17" y="69"/>
                  <a:pt x="17" y="69"/>
                  <a:pt x="17" y="69"/>
                </a:cubicBezTo>
                <a:cubicBezTo>
                  <a:pt x="22" y="102"/>
                  <a:pt x="22" y="102"/>
                  <a:pt x="22" y="102"/>
                </a:cubicBezTo>
                <a:cubicBezTo>
                  <a:pt x="26" y="102"/>
                  <a:pt x="26" y="102"/>
                  <a:pt x="26" y="102"/>
                </a:cubicBezTo>
                <a:cubicBezTo>
                  <a:pt x="29" y="69"/>
                  <a:pt x="29" y="69"/>
                  <a:pt x="29" y="69"/>
                </a:cubicBezTo>
                <a:cubicBezTo>
                  <a:pt x="42" y="69"/>
                  <a:pt x="42" y="69"/>
                  <a:pt x="42" y="69"/>
                </a:cubicBezTo>
                <a:cubicBezTo>
                  <a:pt x="29" y="46"/>
                  <a:pt x="29" y="46"/>
                  <a:pt x="29" y="46"/>
                </a:cubicBezTo>
                <a:cubicBezTo>
                  <a:pt x="31" y="34"/>
                  <a:pt x="31" y="34"/>
                  <a:pt x="31" y="34"/>
                </a:cubicBezTo>
                <a:lnTo>
                  <a:pt x="44" y="60"/>
                </a:lnTo>
                <a:close/>
                <a:moveTo>
                  <a:pt x="23" y="16"/>
                </a:moveTo>
                <a:cubicBezTo>
                  <a:pt x="25" y="16"/>
                  <a:pt x="27" y="15"/>
                  <a:pt x="28" y="13"/>
                </a:cubicBezTo>
                <a:cubicBezTo>
                  <a:pt x="30" y="12"/>
                  <a:pt x="31" y="10"/>
                  <a:pt x="31" y="8"/>
                </a:cubicBezTo>
                <a:cubicBezTo>
                  <a:pt x="31" y="5"/>
                  <a:pt x="30" y="4"/>
                  <a:pt x="29" y="2"/>
                </a:cubicBezTo>
                <a:cubicBezTo>
                  <a:pt x="27" y="0"/>
                  <a:pt x="25" y="0"/>
                  <a:pt x="23" y="0"/>
                </a:cubicBezTo>
                <a:cubicBezTo>
                  <a:pt x="21" y="0"/>
                  <a:pt x="19" y="0"/>
                  <a:pt x="17" y="2"/>
                </a:cubicBezTo>
                <a:cubicBezTo>
                  <a:pt x="16" y="4"/>
                  <a:pt x="15" y="5"/>
                  <a:pt x="15" y="8"/>
                </a:cubicBezTo>
                <a:cubicBezTo>
                  <a:pt x="15" y="10"/>
                  <a:pt x="16" y="12"/>
                  <a:pt x="17" y="13"/>
                </a:cubicBezTo>
                <a:cubicBezTo>
                  <a:pt x="19" y="15"/>
                  <a:pt x="21" y="16"/>
                  <a:pt x="23" y="16"/>
                </a:cubicBez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nvGrpSpPr>
          <p:cNvPr id="34821" name="组合 7"/>
          <p:cNvGrpSpPr/>
          <p:nvPr/>
        </p:nvGrpSpPr>
        <p:grpSpPr bwMode="auto">
          <a:xfrm>
            <a:off x="4752975" y="1990725"/>
            <a:ext cx="3394075" cy="790575"/>
            <a:chOff x="4752975" y="1991111"/>
            <a:chExt cx="3394025" cy="790125"/>
          </a:xfrm>
        </p:grpSpPr>
        <p:cxnSp>
          <p:nvCxnSpPr>
            <p:cNvPr id="60" name="直接连接符 59"/>
            <p:cNvCxnSpPr/>
            <p:nvPr/>
          </p:nvCxnSpPr>
          <p:spPr>
            <a:xfrm>
              <a:off x="4752975" y="2329057"/>
              <a:ext cx="3347989" cy="0"/>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bwMode="auto">
            <a:xfrm>
              <a:off x="6897656" y="1991111"/>
              <a:ext cx="1160445" cy="337946"/>
            </a:xfrm>
            <a:prstGeom prst="rect">
              <a:avLst/>
            </a:prstGeom>
            <a:noFill/>
          </p:spPr>
          <p:txBody>
            <a:bodyPr wrap="none">
              <a:spAutoFit/>
            </a:bodyPr>
            <a:lstStyle>
              <a:defPPr>
                <a:defRPr lang="zh-CN"/>
              </a:defPPr>
              <a:lvl1pPr algn="ctr" fontAlgn="auto">
                <a:spcBef>
                  <a:spcPts val="0"/>
                </a:spcBef>
                <a:spcAft>
                  <a:spcPts val="0"/>
                </a:spcAft>
                <a:defRPr sz="12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defRPr/>
              </a:pPr>
              <a:r>
                <a:rPr lang="zh-CN" altLang="en-US" sz="1600" dirty="0">
                  <a:solidFill>
                    <a:schemeClr val="bg1">
                      <a:lumMod val="75000"/>
                    </a:schemeClr>
                  </a:solidFill>
                </a:rPr>
                <a:t>添加标题</a:t>
              </a:r>
              <a:endParaRPr lang="zh-CN" altLang="en-US" sz="1600" dirty="0">
                <a:solidFill>
                  <a:schemeClr val="bg1">
                    <a:lumMod val="75000"/>
                  </a:schemeClr>
                </a:solidFill>
              </a:endParaRPr>
            </a:p>
          </p:txBody>
        </p:sp>
        <p:sp>
          <p:nvSpPr>
            <p:cNvPr id="65" name="矩形 1"/>
            <p:cNvSpPr>
              <a:spLocks noChangeArrowheads="1"/>
            </p:cNvSpPr>
            <p:nvPr/>
          </p:nvSpPr>
          <p:spPr bwMode="auto">
            <a:xfrm>
              <a:off x="5257793" y="2381414"/>
              <a:ext cx="2889207" cy="39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auto" hangingPunct="1">
                <a:spcBef>
                  <a:spcPts val="0"/>
                </a:spcBef>
                <a:spcAft>
                  <a:spcPts val="0"/>
                </a:spcAft>
                <a:defRPr/>
              </a:pPr>
              <a:r>
                <a:rPr lang="zh-CN" altLang="en-US" sz="1000" dirty="0">
                  <a:solidFill>
                    <a:schemeClr val="bg1">
                      <a:lumMod val="65000"/>
                    </a:schemeClr>
                  </a:solidFill>
                  <a:latin typeface="微软雅黑" panose="020B0503020204020204" pitchFamily="34" charset="-122"/>
                  <a:ea typeface="微软雅黑" panose="020B0503020204020204" pitchFamily="34" charset="-122"/>
                </a:rPr>
                <a:t>锐普，中国专业</a:t>
              </a:r>
              <a:r>
                <a:rPr lang="en-US" altLang="zh-CN" sz="1000" dirty="0">
                  <a:solidFill>
                    <a:schemeClr val="bg1">
                      <a:lumMod val="6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65000"/>
                    </a:schemeClr>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000"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34822" name="组合 6"/>
          <p:cNvGrpSpPr/>
          <p:nvPr/>
        </p:nvGrpSpPr>
        <p:grpSpPr bwMode="auto">
          <a:xfrm>
            <a:off x="5708650" y="3082925"/>
            <a:ext cx="2438400" cy="944563"/>
            <a:chOff x="5708650" y="3083311"/>
            <a:chExt cx="2438350" cy="944013"/>
          </a:xfrm>
        </p:grpSpPr>
        <p:cxnSp>
          <p:nvCxnSpPr>
            <p:cNvPr id="61" name="直接连接符 60"/>
            <p:cNvCxnSpPr/>
            <p:nvPr/>
          </p:nvCxnSpPr>
          <p:spPr>
            <a:xfrm>
              <a:off x="5708650" y="3424425"/>
              <a:ext cx="2392314" cy="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bwMode="auto">
            <a:xfrm>
              <a:off x="6897664" y="3083311"/>
              <a:ext cx="1160438" cy="337941"/>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defRPr/>
              </a:pPr>
              <a:r>
                <a:rPr lang="zh-CN" altLang="en-US" dirty="0">
                  <a:solidFill>
                    <a:schemeClr val="bg1">
                      <a:lumMod val="50000"/>
                    </a:schemeClr>
                  </a:solidFill>
                </a:rPr>
                <a:t>添加标题</a:t>
              </a:r>
              <a:endParaRPr lang="zh-CN" altLang="en-US" dirty="0">
                <a:solidFill>
                  <a:schemeClr val="bg1">
                    <a:lumMod val="50000"/>
                  </a:schemeClr>
                </a:solidFill>
              </a:endParaRPr>
            </a:p>
          </p:txBody>
        </p:sp>
        <p:sp>
          <p:nvSpPr>
            <p:cNvPr id="67" name="矩形 1"/>
            <p:cNvSpPr>
              <a:spLocks noChangeArrowheads="1"/>
            </p:cNvSpPr>
            <p:nvPr/>
          </p:nvSpPr>
          <p:spPr bwMode="auto">
            <a:xfrm>
              <a:off x="6156316" y="3473609"/>
              <a:ext cx="1990684" cy="55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auto" hangingPunct="1">
                <a:spcBef>
                  <a:spcPts val="0"/>
                </a:spcBef>
                <a:spcAft>
                  <a:spcPts val="0"/>
                </a:spcAft>
                <a:defRPr/>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锐普，中国专业</a:t>
              </a: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4823" name="组合 8"/>
          <p:cNvGrpSpPr/>
          <p:nvPr/>
        </p:nvGrpSpPr>
        <p:grpSpPr bwMode="auto">
          <a:xfrm>
            <a:off x="993775" y="2489200"/>
            <a:ext cx="3063875" cy="782638"/>
            <a:chOff x="994278" y="2489351"/>
            <a:chExt cx="3063157" cy="781781"/>
          </a:xfrm>
        </p:grpSpPr>
        <p:cxnSp>
          <p:nvCxnSpPr>
            <p:cNvPr id="63" name="直接连接符 62"/>
            <p:cNvCxnSpPr/>
            <p:nvPr/>
          </p:nvCxnSpPr>
          <p:spPr>
            <a:xfrm flipV="1">
              <a:off x="994278" y="2827119"/>
              <a:ext cx="3063157" cy="475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bwMode="auto">
            <a:xfrm>
              <a:off x="1010149" y="2489351"/>
              <a:ext cx="1160191" cy="337768"/>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defRPr/>
              </a:pPr>
              <a:r>
                <a:rPr lang="zh-CN" altLang="en-US" dirty="0">
                  <a:solidFill>
                    <a:schemeClr val="bg1">
                      <a:lumMod val="50000"/>
                    </a:schemeClr>
                  </a:solidFill>
                </a:rPr>
                <a:t>添加标题</a:t>
              </a:r>
              <a:endParaRPr lang="zh-CN" altLang="en-US" dirty="0">
                <a:solidFill>
                  <a:schemeClr val="bg1">
                    <a:lumMod val="50000"/>
                  </a:schemeClr>
                </a:solidFill>
              </a:endParaRPr>
            </a:p>
          </p:txBody>
        </p:sp>
        <p:sp>
          <p:nvSpPr>
            <p:cNvPr id="68" name="矩形 1"/>
            <p:cNvSpPr>
              <a:spLocks noChangeArrowheads="1"/>
            </p:cNvSpPr>
            <p:nvPr/>
          </p:nvSpPr>
          <p:spPr bwMode="auto">
            <a:xfrm>
              <a:off x="1010149" y="2871520"/>
              <a:ext cx="2888573" cy="39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defRPr/>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锐普，中国专业</a:t>
              </a: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4824" name="组合 5"/>
          <p:cNvGrpSpPr/>
          <p:nvPr/>
        </p:nvGrpSpPr>
        <p:grpSpPr bwMode="auto">
          <a:xfrm>
            <a:off x="993775" y="3581400"/>
            <a:ext cx="2138363" cy="935038"/>
            <a:chOff x="994278" y="3580643"/>
            <a:chExt cx="2137562" cy="935669"/>
          </a:xfrm>
        </p:grpSpPr>
        <p:cxnSp>
          <p:nvCxnSpPr>
            <p:cNvPr id="62" name="直接连接符 61"/>
            <p:cNvCxnSpPr/>
            <p:nvPr/>
          </p:nvCxnSpPr>
          <p:spPr>
            <a:xfrm>
              <a:off x="994278" y="3938072"/>
              <a:ext cx="2137562" cy="0"/>
            </a:xfrm>
            <a:prstGeom prst="line">
              <a:avLst/>
            </a:prstGeom>
            <a:ln w="15875">
              <a:solidFill>
                <a:srgbClr val="CC330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bwMode="auto">
            <a:xfrm>
              <a:off x="1010147" y="3580643"/>
              <a:ext cx="1160028" cy="338366"/>
            </a:xfrm>
            <a:prstGeom prst="rect">
              <a:avLst/>
            </a:prstGeom>
            <a:noFill/>
          </p:spPr>
          <p:txBody>
            <a:bodyPr wrap="none">
              <a:spAutoFit/>
            </a:bodyPr>
            <a:lstStyle>
              <a:defPPr>
                <a:defRPr lang="zh-CN"/>
              </a:defPPr>
              <a:lvl1pPr algn="ctr" fontAlgn="auto">
                <a:spcBef>
                  <a:spcPts val="0"/>
                </a:spcBef>
                <a:spcAft>
                  <a:spcPts val="0"/>
                </a:spcAft>
                <a:defRPr sz="1600" spc="300">
                  <a:solidFill>
                    <a:srgbClr val="CC3300"/>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defRPr/>
              </a:pPr>
              <a:r>
                <a:rPr lang="zh-CN" altLang="en-US" dirty="0"/>
                <a:t>添加标题</a:t>
              </a:r>
              <a:endParaRPr lang="zh-CN" altLang="en-US" dirty="0"/>
            </a:p>
          </p:txBody>
        </p:sp>
        <p:sp>
          <p:nvSpPr>
            <p:cNvPr id="116" name="矩形 1"/>
            <p:cNvSpPr>
              <a:spLocks noChangeArrowheads="1"/>
            </p:cNvSpPr>
            <p:nvPr/>
          </p:nvSpPr>
          <p:spPr bwMode="auto">
            <a:xfrm>
              <a:off x="1010147" y="3961900"/>
              <a:ext cx="1878896" cy="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defRPr/>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锐普，中国专业</a:t>
              </a: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34825" name="TextBox 682"/>
          <p:cNvSpPr txBox="1">
            <a:spLocks noChangeArrowheads="1"/>
          </p:cNvSpPr>
          <p:nvPr/>
        </p:nvSpPr>
        <p:spPr bwMode="auto">
          <a:xfrm>
            <a:off x="2889250" y="1282700"/>
            <a:ext cx="801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solidFill>
                  <a:srgbClr val="CC3300"/>
                </a:solidFill>
                <a:latin typeface="方正中等线简体" panose="02010601030101010101" pitchFamily="65" charset="-122"/>
                <a:ea typeface="方正中等线简体" panose="02010601030101010101" pitchFamily="65" charset="-122"/>
              </a:rPr>
              <a:t>78%</a:t>
            </a:r>
            <a:endParaRPr lang="zh-CN" altLang="en-US" sz="2400">
              <a:solidFill>
                <a:srgbClr val="CC3300"/>
              </a:solidFill>
              <a:latin typeface="方正中等线简体" panose="02010601030101010101" pitchFamily="65" charset="-122"/>
              <a:ea typeface="方正中等线简体" panose="02010601030101010101" pitchFamily="65" charset="-122"/>
            </a:endParaRPr>
          </a:p>
        </p:txBody>
      </p:sp>
      <p:grpSp>
        <p:nvGrpSpPr>
          <p:cNvPr id="34826" name="组合 9"/>
          <p:cNvGrpSpPr/>
          <p:nvPr/>
        </p:nvGrpSpPr>
        <p:grpSpPr bwMode="auto">
          <a:xfrm>
            <a:off x="4494213" y="1282700"/>
            <a:ext cx="923925" cy="461963"/>
            <a:chOff x="4494572" y="1282265"/>
            <a:chExt cx="923027" cy="461665"/>
          </a:xfrm>
        </p:grpSpPr>
        <p:sp>
          <p:nvSpPr>
            <p:cNvPr id="58" name="Freeform 811"/>
            <p:cNvSpPr/>
            <p:nvPr/>
          </p:nvSpPr>
          <p:spPr bwMode="auto">
            <a:xfrm>
              <a:off x="4494572" y="1486921"/>
              <a:ext cx="115774" cy="34902"/>
            </a:xfrm>
            <a:custGeom>
              <a:avLst/>
              <a:gdLst>
                <a:gd name="T0" fmla="*/ 53 w 53"/>
                <a:gd name="T1" fmla="*/ 0 h 16"/>
                <a:gd name="T2" fmla="*/ 48 w 53"/>
                <a:gd name="T3" fmla="*/ 16 h 16"/>
                <a:gd name="T4" fmla="*/ 0 w 53"/>
                <a:gd name="T5" fmla="*/ 16 h 16"/>
                <a:gd name="T6" fmla="*/ 0 w 53"/>
                <a:gd name="T7" fmla="*/ 0 h 16"/>
                <a:gd name="T8" fmla="*/ 53 w 53"/>
                <a:gd name="T9" fmla="*/ 0 h 16"/>
              </a:gdLst>
              <a:ahLst/>
              <a:cxnLst>
                <a:cxn ang="0">
                  <a:pos x="T0" y="T1"/>
                </a:cxn>
                <a:cxn ang="0">
                  <a:pos x="T2" y="T3"/>
                </a:cxn>
                <a:cxn ang="0">
                  <a:pos x="T4" y="T5"/>
                </a:cxn>
                <a:cxn ang="0">
                  <a:pos x="T6" y="T7"/>
                </a:cxn>
                <a:cxn ang="0">
                  <a:pos x="T8" y="T9"/>
                </a:cxn>
              </a:cxnLst>
              <a:rect l="0" t="0" r="r" b="b"/>
              <a:pathLst>
                <a:path w="53" h="16">
                  <a:moveTo>
                    <a:pt x="53" y="0"/>
                  </a:moveTo>
                  <a:lnTo>
                    <a:pt x="48" y="16"/>
                  </a:lnTo>
                  <a:lnTo>
                    <a:pt x="0" y="16"/>
                  </a:lnTo>
                  <a:lnTo>
                    <a:pt x="0" y="0"/>
                  </a:lnTo>
                  <a:lnTo>
                    <a:pt x="53" y="0"/>
                  </a:lnTo>
                  <a:close/>
                </a:path>
              </a:pathLst>
            </a:cu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18" name="TextBox 682"/>
            <p:cNvSpPr txBox="1"/>
            <p:nvPr/>
          </p:nvSpPr>
          <p:spPr>
            <a:xfrm>
              <a:off x="4616690" y="1282265"/>
              <a:ext cx="800909" cy="461665"/>
            </a:xfrm>
            <a:prstGeom prst="rect">
              <a:avLst/>
            </a:prstGeom>
            <a:noFill/>
          </p:spPr>
          <p:txBody>
            <a:bodyPr wrap="none">
              <a:spAutoFit/>
            </a:bodyPr>
            <a:lstStyle>
              <a:defPPr>
                <a:defRPr lang="zh-CN"/>
              </a:defPPr>
              <a:lvl1pPr>
                <a:defRPr>
                  <a:solidFill>
                    <a:schemeClr val="bg1"/>
                  </a:solidFill>
                  <a:latin typeface="方正中等线简体" panose="02010601030101010101" pitchFamily="65" charset="-122"/>
                  <a:ea typeface="方正中等线简体" panose="02010601030101010101" pitchFamily="65" charset="-122"/>
                </a:defRPr>
              </a:lvl1pPr>
            </a:lstStyle>
            <a:p>
              <a:pPr eaLnBrk="1" fontAlgn="auto" hangingPunct="1">
                <a:spcBef>
                  <a:spcPts val="0"/>
                </a:spcBef>
                <a:spcAft>
                  <a:spcPts val="0"/>
                </a:spcAft>
                <a:defRPr/>
              </a:pPr>
              <a:r>
                <a:rPr lang="en-US" altLang="zh-CN" sz="2400" dirty="0">
                  <a:solidFill>
                    <a:schemeClr val="tx1">
                      <a:lumMod val="50000"/>
                      <a:lumOff val="50000"/>
                    </a:schemeClr>
                  </a:solidFill>
                </a:rPr>
                <a:t>26%</a:t>
              </a:r>
              <a:endParaRPr lang="zh-CN" altLang="en-US" sz="2400" dirty="0">
                <a:solidFill>
                  <a:schemeClr val="tx1">
                    <a:lumMod val="50000"/>
                    <a:lumOff val="50000"/>
                  </a:schemeClr>
                </a:solidFill>
              </a:endParaRPr>
            </a:p>
          </p:txBody>
        </p:sp>
      </p:grpSp>
      <p:grpSp>
        <p:nvGrpSpPr>
          <p:cNvPr id="34827" name="组合 4"/>
          <p:cNvGrpSpPr/>
          <p:nvPr/>
        </p:nvGrpSpPr>
        <p:grpSpPr bwMode="auto">
          <a:xfrm>
            <a:off x="4260850" y="2132013"/>
            <a:ext cx="633413" cy="361950"/>
            <a:chOff x="4260106" y="2131984"/>
            <a:chExt cx="634775" cy="362415"/>
          </a:xfrm>
        </p:grpSpPr>
        <p:sp>
          <p:nvSpPr>
            <p:cNvPr id="52" name="Freeform 779"/>
            <p:cNvSpPr/>
            <p:nvPr/>
          </p:nvSpPr>
          <p:spPr bwMode="auto">
            <a:xfrm>
              <a:off x="4260106" y="2131984"/>
              <a:ext cx="634775" cy="362415"/>
            </a:xfrm>
            <a:custGeom>
              <a:avLst/>
              <a:gdLst>
                <a:gd name="T0" fmla="*/ 145 w 289"/>
                <a:gd name="T1" fmla="*/ 0 h 165"/>
                <a:gd name="T2" fmla="*/ 0 w 289"/>
                <a:gd name="T3" fmla="*/ 165 h 165"/>
                <a:gd name="T4" fmla="*/ 289 w 289"/>
                <a:gd name="T5" fmla="*/ 165 h 165"/>
                <a:gd name="T6" fmla="*/ 145 w 289"/>
                <a:gd name="T7" fmla="*/ 0 h 165"/>
              </a:gdLst>
              <a:ahLst/>
              <a:cxnLst>
                <a:cxn ang="0">
                  <a:pos x="T0" y="T1"/>
                </a:cxn>
                <a:cxn ang="0">
                  <a:pos x="T2" y="T3"/>
                </a:cxn>
                <a:cxn ang="0">
                  <a:pos x="T4" y="T5"/>
                </a:cxn>
                <a:cxn ang="0">
                  <a:pos x="T6" y="T7"/>
                </a:cxn>
              </a:cxnLst>
              <a:rect l="0" t="0" r="r" b="b"/>
              <a:pathLst>
                <a:path w="289" h="165">
                  <a:moveTo>
                    <a:pt x="145" y="0"/>
                  </a:moveTo>
                  <a:lnTo>
                    <a:pt x="0" y="165"/>
                  </a:lnTo>
                  <a:lnTo>
                    <a:pt x="289" y="165"/>
                  </a:lnTo>
                  <a:lnTo>
                    <a:pt x="145" y="0"/>
                  </a:lnTo>
                  <a:close/>
                </a:path>
              </a:pathLst>
            </a:custGeom>
            <a:solidFill>
              <a:schemeClr val="bg1">
                <a:lumMod val="85000"/>
              </a:schemeClr>
            </a:solidFill>
            <a:ln>
              <a:noFill/>
            </a:ln>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34838" name="TextBox 682"/>
            <p:cNvSpPr txBox="1">
              <a:spLocks noChangeArrowheads="1"/>
            </p:cNvSpPr>
            <p:nvPr/>
          </p:nvSpPr>
          <p:spPr bwMode="auto">
            <a:xfrm>
              <a:off x="4336661" y="2213130"/>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chemeClr val="bg1"/>
                  </a:solidFill>
                  <a:latin typeface="方正中等线简体" panose="02010601030101010101" pitchFamily="65" charset="-122"/>
                  <a:ea typeface="方正中等线简体" panose="02010601030101010101" pitchFamily="65" charset="-122"/>
                </a:rPr>
                <a:t>18%</a:t>
              </a:r>
              <a:endParaRPr lang="zh-CN" altLang="en-US" sz="1200">
                <a:solidFill>
                  <a:schemeClr val="bg1"/>
                </a:solidFill>
                <a:latin typeface="方正中等线简体" panose="02010601030101010101" pitchFamily="65" charset="-122"/>
                <a:ea typeface="方正中等线简体" panose="02010601030101010101" pitchFamily="65" charset="-122"/>
              </a:endParaRPr>
            </a:p>
          </p:txBody>
        </p:sp>
      </p:grpSp>
      <p:grpSp>
        <p:nvGrpSpPr>
          <p:cNvPr id="34828" name="组合 3"/>
          <p:cNvGrpSpPr/>
          <p:nvPr/>
        </p:nvGrpSpPr>
        <p:grpSpPr bwMode="auto">
          <a:xfrm>
            <a:off x="3781425" y="2681288"/>
            <a:ext cx="1581150" cy="365125"/>
            <a:chOff x="3781279" y="2681097"/>
            <a:chExt cx="1581445" cy="364611"/>
          </a:xfrm>
        </p:grpSpPr>
        <p:sp>
          <p:nvSpPr>
            <p:cNvPr id="53" name="Freeform 780"/>
            <p:cNvSpPr/>
            <p:nvPr/>
          </p:nvSpPr>
          <p:spPr bwMode="auto">
            <a:xfrm>
              <a:off x="3781279" y="2681097"/>
              <a:ext cx="1581445" cy="364611"/>
            </a:xfrm>
            <a:custGeom>
              <a:avLst/>
              <a:gdLst>
                <a:gd name="T0" fmla="*/ 0 w 720"/>
                <a:gd name="T1" fmla="*/ 166 h 166"/>
                <a:gd name="T2" fmla="*/ 720 w 720"/>
                <a:gd name="T3" fmla="*/ 166 h 166"/>
                <a:gd name="T4" fmla="*/ 576 w 720"/>
                <a:gd name="T5" fmla="*/ 0 h 166"/>
                <a:gd name="T6" fmla="*/ 144 w 720"/>
                <a:gd name="T7" fmla="*/ 0 h 166"/>
                <a:gd name="T8" fmla="*/ 0 w 720"/>
                <a:gd name="T9" fmla="*/ 166 h 166"/>
              </a:gdLst>
              <a:ahLst/>
              <a:cxnLst>
                <a:cxn ang="0">
                  <a:pos x="T0" y="T1"/>
                </a:cxn>
                <a:cxn ang="0">
                  <a:pos x="T2" y="T3"/>
                </a:cxn>
                <a:cxn ang="0">
                  <a:pos x="T4" y="T5"/>
                </a:cxn>
                <a:cxn ang="0">
                  <a:pos x="T6" y="T7"/>
                </a:cxn>
                <a:cxn ang="0">
                  <a:pos x="T8" y="T9"/>
                </a:cxn>
              </a:cxnLst>
              <a:rect l="0" t="0" r="r" b="b"/>
              <a:pathLst>
                <a:path w="720" h="166">
                  <a:moveTo>
                    <a:pt x="0" y="166"/>
                  </a:moveTo>
                  <a:lnTo>
                    <a:pt x="720" y="166"/>
                  </a:lnTo>
                  <a:lnTo>
                    <a:pt x="576" y="0"/>
                  </a:lnTo>
                  <a:lnTo>
                    <a:pt x="144" y="0"/>
                  </a:lnTo>
                  <a:lnTo>
                    <a:pt x="0" y="166"/>
                  </a:lnTo>
                  <a:close/>
                </a:path>
              </a:pathLst>
            </a:custGeom>
            <a:solidFill>
              <a:schemeClr val="bg1">
                <a:lumMod val="7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34836" name="TextBox 682"/>
            <p:cNvSpPr txBox="1">
              <a:spLocks noChangeArrowheads="1"/>
            </p:cNvSpPr>
            <p:nvPr/>
          </p:nvSpPr>
          <p:spPr bwMode="auto">
            <a:xfrm>
              <a:off x="4336661" y="2721130"/>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chemeClr val="bg1"/>
                  </a:solidFill>
                  <a:latin typeface="方正中等线简体" panose="02010601030101010101" pitchFamily="65" charset="-122"/>
                  <a:ea typeface="方正中等线简体" panose="02010601030101010101" pitchFamily="65" charset="-122"/>
                </a:rPr>
                <a:t>23%</a:t>
              </a:r>
              <a:endParaRPr lang="zh-CN" altLang="en-US" sz="1200">
                <a:solidFill>
                  <a:schemeClr val="bg1"/>
                </a:solidFill>
                <a:latin typeface="方正中等线简体" panose="02010601030101010101" pitchFamily="65" charset="-122"/>
                <a:ea typeface="方正中等线简体" panose="02010601030101010101" pitchFamily="65" charset="-122"/>
              </a:endParaRPr>
            </a:p>
          </p:txBody>
        </p:sp>
      </p:grpSp>
      <p:grpSp>
        <p:nvGrpSpPr>
          <p:cNvPr id="34829" name="组合 2"/>
          <p:cNvGrpSpPr/>
          <p:nvPr/>
        </p:nvGrpSpPr>
        <p:grpSpPr bwMode="auto">
          <a:xfrm>
            <a:off x="3300413" y="3232150"/>
            <a:ext cx="2543175" cy="352425"/>
            <a:chOff x="3300255" y="3232407"/>
            <a:chExt cx="2543491" cy="351432"/>
          </a:xfrm>
        </p:grpSpPr>
        <p:sp>
          <p:nvSpPr>
            <p:cNvPr id="54" name="Freeform 781"/>
            <p:cNvSpPr/>
            <p:nvPr/>
          </p:nvSpPr>
          <p:spPr bwMode="auto">
            <a:xfrm>
              <a:off x="3300255" y="3232407"/>
              <a:ext cx="2543491" cy="351432"/>
            </a:xfrm>
            <a:custGeom>
              <a:avLst/>
              <a:gdLst>
                <a:gd name="T0" fmla="*/ 0 w 1158"/>
                <a:gd name="T1" fmla="*/ 160 h 160"/>
                <a:gd name="T2" fmla="*/ 1158 w 1158"/>
                <a:gd name="T3" fmla="*/ 160 h 160"/>
                <a:gd name="T4" fmla="*/ 1014 w 1158"/>
                <a:gd name="T5" fmla="*/ 0 h 160"/>
                <a:gd name="T6" fmla="*/ 144 w 1158"/>
                <a:gd name="T7" fmla="*/ 0 h 160"/>
                <a:gd name="T8" fmla="*/ 0 w 1158"/>
                <a:gd name="T9" fmla="*/ 160 h 160"/>
              </a:gdLst>
              <a:ahLst/>
              <a:cxnLst>
                <a:cxn ang="0">
                  <a:pos x="T0" y="T1"/>
                </a:cxn>
                <a:cxn ang="0">
                  <a:pos x="T2" y="T3"/>
                </a:cxn>
                <a:cxn ang="0">
                  <a:pos x="T4" y="T5"/>
                </a:cxn>
                <a:cxn ang="0">
                  <a:pos x="T6" y="T7"/>
                </a:cxn>
                <a:cxn ang="0">
                  <a:pos x="T8" y="T9"/>
                </a:cxn>
              </a:cxnLst>
              <a:rect l="0" t="0" r="r" b="b"/>
              <a:pathLst>
                <a:path w="1158" h="160">
                  <a:moveTo>
                    <a:pt x="0" y="160"/>
                  </a:moveTo>
                  <a:lnTo>
                    <a:pt x="1158" y="160"/>
                  </a:lnTo>
                  <a:lnTo>
                    <a:pt x="1014" y="0"/>
                  </a:lnTo>
                  <a:lnTo>
                    <a:pt x="144" y="0"/>
                  </a:lnTo>
                  <a:lnTo>
                    <a:pt x="0" y="160"/>
                  </a:lnTo>
                  <a:close/>
                </a:path>
              </a:pathLst>
            </a:cu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34834" name="TextBox 682"/>
            <p:cNvSpPr txBox="1">
              <a:spLocks noChangeArrowheads="1"/>
            </p:cNvSpPr>
            <p:nvPr/>
          </p:nvSpPr>
          <p:spPr bwMode="auto">
            <a:xfrm>
              <a:off x="4336661" y="3267230"/>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chemeClr val="bg1"/>
                  </a:solidFill>
                  <a:latin typeface="方正中等线简体" panose="02010601030101010101" pitchFamily="65" charset="-122"/>
                  <a:ea typeface="方正中等线简体" panose="02010601030101010101" pitchFamily="65" charset="-122"/>
                </a:rPr>
                <a:t>38%</a:t>
              </a:r>
              <a:endParaRPr lang="zh-CN" altLang="en-US" sz="1200">
                <a:solidFill>
                  <a:schemeClr val="bg1"/>
                </a:solidFill>
                <a:latin typeface="方正中等线简体" panose="02010601030101010101" pitchFamily="65" charset="-122"/>
                <a:ea typeface="方正中等线简体" panose="02010601030101010101" pitchFamily="65" charset="-122"/>
              </a:endParaRPr>
            </a:p>
          </p:txBody>
        </p:sp>
      </p:grpSp>
      <p:grpSp>
        <p:nvGrpSpPr>
          <p:cNvPr id="34830" name="组合 1"/>
          <p:cNvGrpSpPr/>
          <p:nvPr/>
        </p:nvGrpSpPr>
        <p:grpSpPr bwMode="auto">
          <a:xfrm>
            <a:off x="2819400" y="3773488"/>
            <a:ext cx="3505200" cy="361950"/>
            <a:chOff x="2819233" y="3772734"/>
            <a:chExt cx="3505537" cy="362415"/>
          </a:xfrm>
        </p:grpSpPr>
        <p:sp>
          <p:nvSpPr>
            <p:cNvPr id="55" name="Freeform 782"/>
            <p:cNvSpPr/>
            <p:nvPr/>
          </p:nvSpPr>
          <p:spPr bwMode="auto">
            <a:xfrm>
              <a:off x="2819233" y="3772734"/>
              <a:ext cx="3505537" cy="362415"/>
            </a:xfrm>
            <a:custGeom>
              <a:avLst/>
              <a:gdLst>
                <a:gd name="T0" fmla="*/ 0 w 1596"/>
                <a:gd name="T1" fmla="*/ 165 h 165"/>
                <a:gd name="T2" fmla="*/ 1596 w 1596"/>
                <a:gd name="T3" fmla="*/ 165 h 165"/>
                <a:gd name="T4" fmla="*/ 1452 w 1596"/>
                <a:gd name="T5" fmla="*/ 0 h 165"/>
                <a:gd name="T6" fmla="*/ 144 w 1596"/>
                <a:gd name="T7" fmla="*/ 0 h 165"/>
                <a:gd name="T8" fmla="*/ 0 w 1596"/>
                <a:gd name="T9" fmla="*/ 165 h 165"/>
              </a:gdLst>
              <a:ahLst/>
              <a:cxnLst>
                <a:cxn ang="0">
                  <a:pos x="T0" y="T1"/>
                </a:cxn>
                <a:cxn ang="0">
                  <a:pos x="T2" y="T3"/>
                </a:cxn>
                <a:cxn ang="0">
                  <a:pos x="T4" y="T5"/>
                </a:cxn>
                <a:cxn ang="0">
                  <a:pos x="T6" y="T7"/>
                </a:cxn>
                <a:cxn ang="0">
                  <a:pos x="T8" y="T9"/>
                </a:cxn>
              </a:cxnLst>
              <a:rect l="0" t="0" r="r" b="b"/>
              <a:pathLst>
                <a:path w="1596" h="165">
                  <a:moveTo>
                    <a:pt x="0" y="165"/>
                  </a:moveTo>
                  <a:lnTo>
                    <a:pt x="1596" y="165"/>
                  </a:lnTo>
                  <a:lnTo>
                    <a:pt x="1452" y="0"/>
                  </a:lnTo>
                  <a:lnTo>
                    <a:pt x="144" y="0"/>
                  </a:lnTo>
                  <a:lnTo>
                    <a:pt x="0" y="165"/>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34832" name="TextBox 682"/>
            <p:cNvSpPr txBox="1">
              <a:spLocks noChangeArrowheads="1"/>
            </p:cNvSpPr>
            <p:nvPr/>
          </p:nvSpPr>
          <p:spPr bwMode="auto">
            <a:xfrm>
              <a:off x="4336661" y="3815870"/>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chemeClr val="bg1"/>
                  </a:solidFill>
                  <a:latin typeface="方正中等线简体" panose="02010601030101010101" pitchFamily="65" charset="-122"/>
                  <a:ea typeface="方正中等线简体" panose="02010601030101010101" pitchFamily="65" charset="-122"/>
                </a:rPr>
                <a:t>57%</a:t>
              </a:r>
              <a:endParaRPr lang="zh-CN" altLang="en-US" sz="1200">
                <a:solidFill>
                  <a:schemeClr val="bg1"/>
                </a:solidFill>
                <a:latin typeface="方正中等线简体" panose="02010601030101010101" pitchFamily="65" charset="-122"/>
                <a:ea typeface="方正中等线简体" panose="02010601030101010101" pitchFamily="65" charset="-122"/>
              </a:endParaRPr>
            </a:p>
          </p:txBody>
        </p:sp>
      </p:gr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03906" y="3801070"/>
            <a:ext cx="2248259" cy="368636"/>
            <a:chOff x="5003906" y="4134215"/>
            <a:chExt cx="2248259" cy="368636"/>
          </a:xfrm>
          <a:solidFill>
            <a:schemeClr val="tx1">
              <a:lumMod val="75000"/>
              <a:lumOff val="25000"/>
            </a:schemeClr>
          </a:solidFill>
        </p:grpSpPr>
        <p:sp>
          <p:nvSpPr>
            <p:cNvPr id="3" name="Freeform 6"/>
            <p:cNvSpPr>
              <a:spLocks noEditPoints="1"/>
            </p:cNvSpPr>
            <p:nvPr/>
          </p:nvSpPr>
          <p:spPr bwMode="auto">
            <a:xfrm>
              <a:off x="7010487" y="4134215"/>
              <a:ext cx="241678" cy="368636"/>
            </a:xfrm>
            <a:custGeom>
              <a:avLst/>
              <a:gdLst>
                <a:gd name="T0" fmla="*/ 0 w 67"/>
                <a:gd name="T1" fmla="*/ 86 h 102"/>
                <a:gd name="T2" fmla="*/ 0 w 67"/>
                <a:gd name="T3" fmla="*/ 16 h 102"/>
                <a:gd name="T4" fmla="*/ 16 w 67"/>
                <a:gd name="T5" fmla="*/ 0 h 102"/>
                <a:gd name="T6" fmla="*/ 51 w 67"/>
                <a:gd name="T7" fmla="*/ 0 h 102"/>
                <a:gd name="T8" fmla="*/ 67 w 67"/>
                <a:gd name="T9" fmla="*/ 16 h 102"/>
                <a:gd name="T10" fmla="*/ 67 w 67"/>
                <a:gd name="T11" fmla="*/ 86 h 102"/>
                <a:gd name="T12" fmla="*/ 51 w 67"/>
                <a:gd name="T13" fmla="*/ 102 h 102"/>
                <a:gd name="T14" fmla="*/ 16 w 67"/>
                <a:gd name="T15" fmla="*/ 102 h 102"/>
                <a:gd name="T16" fmla="*/ 0 w 67"/>
                <a:gd name="T17" fmla="*/ 86 h 102"/>
                <a:gd name="T18" fmla="*/ 15 w 67"/>
                <a:gd name="T19" fmla="*/ 80 h 102"/>
                <a:gd name="T20" fmla="*/ 15 w 67"/>
                <a:gd name="T21" fmla="*/ 16 h 102"/>
                <a:gd name="T22" fmla="*/ 16 w 67"/>
                <a:gd name="T23" fmla="*/ 15 h 102"/>
                <a:gd name="T24" fmla="*/ 51 w 67"/>
                <a:gd name="T25" fmla="*/ 15 h 102"/>
                <a:gd name="T26" fmla="*/ 52 w 67"/>
                <a:gd name="T27" fmla="*/ 16 h 102"/>
                <a:gd name="T28" fmla="*/ 52 w 67"/>
                <a:gd name="T29" fmla="*/ 80 h 102"/>
                <a:gd name="T30" fmla="*/ 51 w 67"/>
                <a:gd name="T31" fmla="*/ 81 h 102"/>
                <a:gd name="T32" fmla="*/ 16 w 67"/>
                <a:gd name="T33" fmla="*/ 81 h 102"/>
                <a:gd name="T34" fmla="*/ 15 w 67"/>
                <a:gd name="T35" fmla="*/ 80 h 102"/>
                <a:gd name="T36" fmla="*/ 25 w 67"/>
                <a:gd name="T37" fmla="*/ 5 h 102"/>
                <a:gd name="T38" fmla="*/ 41 w 67"/>
                <a:gd name="T39" fmla="*/ 5 h 102"/>
                <a:gd name="T40" fmla="*/ 42 w 67"/>
                <a:gd name="T41" fmla="*/ 6 h 102"/>
                <a:gd name="T42" fmla="*/ 42 w 67"/>
                <a:gd name="T43" fmla="*/ 9 h 102"/>
                <a:gd name="T44" fmla="*/ 41 w 67"/>
                <a:gd name="T45" fmla="*/ 10 h 102"/>
                <a:gd name="T46" fmla="*/ 25 w 67"/>
                <a:gd name="T47" fmla="*/ 10 h 102"/>
                <a:gd name="T48" fmla="*/ 25 w 67"/>
                <a:gd name="T49" fmla="*/ 9 h 102"/>
                <a:gd name="T50" fmla="*/ 25 w 67"/>
                <a:gd name="T51" fmla="*/ 6 h 102"/>
                <a:gd name="T52" fmla="*/ 25 w 67"/>
                <a:gd name="T53" fmla="*/ 5 h 102"/>
                <a:gd name="T54" fmla="*/ 30 w 67"/>
                <a:gd name="T55" fmla="*/ 87 h 102"/>
                <a:gd name="T56" fmla="*/ 37 w 67"/>
                <a:gd name="T57" fmla="*/ 87 h 102"/>
                <a:gd name="T58" fmla="*/ 38 w 67"/>
                <a:gd name="T59" fmla="*/ 88 h 102"/>
                <a:gd name="T60" fmla="*/ 38 w 67"/>
                <a:gd name="T61" fmla="*/ 95 h 102"/>
                <a:gd name="T62" fmla="*/ 37 w 67"/>
                <a:gd name="T63" fmla="*/ 97 h 102"/>
                <a:gd name="T64" fmla="*/ 30 w 67"/>
                <a:gd name="T65" fmla="*/ 97 h 102"/>
                <a:gd name="T66" fmla="*/ 29 w 67"/>
                <a:gd name="T67" fmla="*/ 95 h 102"/>
                <a:gd name="T68" fmla="*/ 29 w 67"/>
                <a:gd name="T69" fmla="*/ 88 h 102"/>
                <a:gd name="T70" fmla="*/ 30 w 67"/>
                <a:gd name="T71" fmla="*/ 8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102">
                  <a:moveTo>
                    <a:pt x="0" y="86"/>
                  </a:moveTo>
                  <a:cubicBezTo>
                    <a:pt x="0" y="16"/>
                    <a:pt x="0" y="16"/>
                    <a:pt x="0" y="16"/>
                  </a:cubicBezTo>
                  <a:cubicBezTo>
                    <a:pt x="0" y="7"/>
                    <a:pt x="7" y="0"/>
                    <a:pt x="16" y="0"/>
                  </a:cubicBezTo>
                  <a:cubicBezTo>
                    <a:pt x="51" y="0"/>
                    <a:pt x="51" y="0"/>
                    <a:pt x="51" y="0"/>
                  </a:cubicBezTo>
                  <a:cubicBezTo>
                    <a:pt x="60" y="0"/>
                    <a:pt x="67" y="7"/>
                    <a:pt x="67" y="16"/>
                  </a:cubicBezTo>
                  <a:cubicBezTo>
                    <a:pt x="67" y="86"/>
                    <a:pt x="67" y="86"/>
                    <a:pt x="67" y="86"/>
                  </a:cubicBezTo>
                  <a:cubicBezTo>
                    <a:pt x="67" y="95"/>
                    <a:pt x="60" y="102"/>
                    <a:pt x="51" y="102"/>
                  </a:cubicBezTo>
                  <a:cubicBezTo>
                    <a:pt x="16" y="102"/>
                    <a:pt x="16" y="102"/>
                    <a:pt x="16" y="102"/>
                  </a:cubicBezTo>
                  <a:cubicBezTo>
                    <a:pt x="7" y="102"/>
                    <a:pt x="0" y="95"/>
                    <a:pt x="0" y="86"/>
                  </a:cubicBezTo>
                  <a:close/>
                  <a:moveTo>
                    <a:pt x="15" y="80"/>
                  </a:moveTo>
                  <a:cubicBezTo>
                    <a:pt x="15" y="16"/>
                    <a:pt x="15" y="16"/>
                    <a:pt x="15" y="16"/>
                  </a:cubicBezTo>
                  <a:cubicBezTo>
                    <a:pt x="15" y="15"/>
                    <a:pt x="15" y="15"/>
                    <a:pt x="16" y="15"/>
                  </a:cubicBezTo>
                  <a:cubicBezTo>
                    <a:pt x="51" y="15"/>
                    <a:pt x="51" y="15"/>
                    <a:pt x="51" y="15"/>
                  </a:cubicBezTo>
                  <a:cubicBezTo>
                    <a:pt x="52" y="15"/>
                    <a:pt x="52" y="15"/>
                    <a:pt x="52" y="16"/>
                  </a:cubicBezTo>
                  <a:cubicBezTo>
                    <a:pt x="52" y="80"/>
                    <a:pt x="52" y="80"/>
                    <a:pt x="52" y="80"/>
                  </a:cubicBezTo>
                  <a:cubicBezTo>
                    <a:pt x="52" y="81"/>
                    <a:pt x="52" y="81"/>
                    <a:pt x="51" y="81"/>
                  </a:cubicBezTo>
                  <a:cubicBezTo>
                    <a:pt x="16" y="81"/>
                    <a:pt x="16" y="81"/>
                    <a:pt x="16" y="81"/>
                  </a:cubicBezTo>
                  <a:cubicBezTo>
                    <a:pt x="15" y="81"/>
                    <a:pt x="15" y="81"/>
                    <a:pt x="15" y="80"/>
                  </a:cubicBezTo>
                  <a:close/>
                  <a:moveTo>
                    <a:pt x="25" y="5"/>
                  </a:moveTo>
                  <a:cubicBezTo>
                    <a:pt x="41" y="5"/>
                    <a:pt x="41" y="5"/>
                    <a:pt x="41" y="5"/>
                  </a:cubicBezTo>
                  <a:cubicBezTo>
                    <a:pt x="42" y="5"/>
                    <a:pt x="42" y="6"/>
                    <a:pt x="42" y="6"/>
                  </a:cubicBezTo>
                  <a:cubicBezTo>
                    <a:pt x="42" y="9"/>
                    <a:pt x="42" y="9"/>
                    <a:pt x="42" y="9"/>
                  </a:cubicBezTo>
                  <a:cubicBezTo>
                    <a:pt x="42" y="9"/>
                    <a:pt x="42" y="10"/>
                    <a:pt x="41" y="10"/>
                  </a:cubicBezTo>
                  <a:cubicBezTo>
                    <a:pt x="25" y="10"/>
                    <a:pt x="25" y="10"/>
                    <a:pt x="25" y="10"/>
                  </a:cubicBezTo>
                  <a:cubicBezTo>
                    <a:pt x="25" y="10"/>
                    <a:pt x="25" y="9"/>
                    <a:pt x="25" y="9"/>
                  </a:cubicBezTo>
                  <a:cubicBezTo>
                    <a:pt x="25" y="6"/>
                    <a:pt x="25" y="6"/>
                    <a:pt x="25" y="6"/>
                  </a:cubicBezTo>
                  <a:cubicBezTo>
                    <a:pt x="25" y="6"/>
                    <a:pt x="25" y="5"/>
                    <a:pt x="25" y="5"/>
                  </a:cubicBezTo>
                  <a:close/>
                  <a:moveTo>
                    <a:pt x="30" y="87"/>
                  </a:moveTo>
                  <a:cubicBezTo>
                    <a:pt x="37" y="87"/>
                    <a:pt x="37" y="87"/>
                    <a:pt x="37" y="87"/>
                  </a:cubicBezTo>
                  <a:cubicBezTo>
                    <a:pt x="38" y="87"/>
                    <a:pt x="38" y="87"/>
                    <a:pt x="38" y="88"/>
                  </a:cubicBezTo>
                  <a:cubicBezTo>
                    <a:pt x="38" y="95"/>
                    <a:pt x="38" y="95"/>
                    <a:pt x="38" y="95"/>
                  </a:cubicBezTo>
                  <a:cubicBezTo>
                    <a:pt x="38" y="96"/>
                    <a:pt x="38" y="97"/>
                    <a:pt x="37" y="97"/>
                  </a:cubicBezTo>
                  <a:cubicBezTo>
                    <a:pt x="30" y="97"/>
                    <a:pt x="30" y="97"/>
                    <a:pt x="30" y="97"/>
                  </a:cubicBezTo>
                  <a:cubicBezTo>
                    <a:pt x="29" y="97"/>
                    <a:pt x="29" y="96"/>
                    <a:pt x="29" y="95"/>
                  </a:cubicBezTo>
                  <a:cubicBezTo>
                    <a:pt x="29" y="88"/>
                    <a:pt x="29" y="88"/>
                    <a:pt x="29" y="88"/>
                  </a:cubicBezTo>
                  <a:cubicBezTo>
                    <a:pt x="29" y="87"/>
                    <a:pt x="29" y="87"/>
                    <a:pt x="3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 name="Freeform 7"/>
            <p:cNvSpPr>
              <a:spLocks noEditPoints="1"/>
            </p:cNvSpPr>
            <p:nvPr/>
          </p:nvSpPr>
          <p:spPr bwMode="auto">
            <a:xfrm>
              <a:off x="5635304" y="4171950"/>
              <a:ext cx="353988" cy="293166"/>
            </a:xfrm>
            <a:custGeom>
              <a:avLst/>
              <a:gdLst>
                <a:gd name="T0" fmla="*/ 95 w 123"/>
                <a:gd name="T1" fmla="*/ 102 h 102"/>
                <a:gd name="T2" fmla="*/ 105 w 123"/>
                <a:gd name="T3" fmla="*/ 92 h 102"/>
                <a:gd name="T4" fmla="*/ 95 w 123"/>
                <a:gd name="T5" fmla="*/ 83 h 102"/>
                <a:gd name="T6" fmla="*/ 86 w 123"/>
                <a:gd name="T7" fmla="*/ 92 h 102"/>
                <a:gd name="T8" fmla="*/ 95 w 123"/>
                <a:gd name="T9" fmla="*/ 102 h 102"/>
                <a:gd name="T10" fmla="*/ 46 w 123"/>
                <a:gd name="T11" fmla="*/ 21 h 102"/>
                <a:gd name="T12" fmla="*/ 108 w 123"/>
                <a:gd name="T13" fmla="*/ 21 h 102"/>
                <a:gd name="T14" fmla="*/ 120 w 123"/>
                <a:gd name="T15" fmla="*/ 27 h 102"/>
                <a:gd name="T16" fmla="*/ 122 w 123"/>
                <a:gd name="T17" fmla="*/ 40 h 102"/>
                <a:gd name="T18" fmla="*/ 114 w 123"/>
                <a:gd name="T19" fmla="*/ 71 h 102"/>
                <a:gd name="T20" fmla="*/ 102 w 123"/>
                <a:gd name="T21" fmla="*/ 80 h 102"/>
                <a:gd name="T22" fmla="*/ 56 w 123"/>
                <a:gd name="T23" fmla="*/ 80 h 102"/>
                <a:gd name="T24" fmla="*/ 45 w 123"/>
                <a:gd name="T25" fmla="*/ 71 h 102"/>
                <a:gd name="T26" fmla="*/ 30 w 123"/>
                <a:gd name="T27" fmla="*/ 16 h 102"/>
                <a:gd name="T28" fmla="*/ 28 w 123"/>
                <a:gd name="T29" fmla="*/ 15 h 102"/>
                <a:gd name="T30" fmla="*/ 7 w 123"/>
                <a:gd name="T31" fmla="*/ 15 h 102"/>
                <a:gd name="T32" fmla="*/ 0 w 123"/>
                <a:gd name="T33" fmla="*/ 7 h 102"/>
                <a:gd name="T34" fmla="*/ 0 w 123"/>
                <a:gd name="T35" fmla="*/ 7 h 102"/>
                <a:gd name="T36" fmla="*/ 7 w 123"/>
                <a:gd name="T37" fmla="*/ 0 h 102"/>
                <a:gd name="T38" fmla="*/ 28 w 123"/>
                <a:gd name="T39" fmla="*/ 0 h 102"/>
                <a:gd name="T40" fmla="*/ 44 w 123"/>
                <a:gd name="T41" fmla="*/ 13 h 102"/>
                <a:gd name="T42" fmla="*/ 46 w 123"/>
                <a:gd name="T43" fmla="*/ 21 h 102"/>
                <a:gd name="T44" fmla="*/ 50 w 123"/>
                <a:gd name="T45" fmla="*/ 36 h 102"/>
                <a:gd name="T46" fmla="*/ 58 w 123"/>
                <a:gd name="T47" fmla="*/ 66 h 102"/>
                <a:gd name="T48" fmla="*/ 100 w 123"/>
                <a:gd name="T49" fmla="*/ 66 h 102"/>
                <a:gd name="T50" fmla="*/ 108 w 123"/>
                <a:gd name="T51" fmla="*/ 36 h 102"/>
                <a:gd name="T52" fmla="*/ 108 w 123"/>
                <a:gd name="T53" fmla="*/ 36 h 102"/>
                <a:gd name="T54" fmla="*/ 107 w 123"/>
                <a:gd name="T55" fmla="*/ 35 h 102"/>
                <a:gd name="T56" fmla="*/ 51 w 123"/>
                <a:gd name="T57" fmla="*/ 35 h 102"/>
                <a:gd name="T58" fmla="*/ 51 w 123"/>
                <a:gd name="T59" fmla="*/ 35 h 102"/>
                <a:gd name="T60" fmla="*/ 51 w 123"/>
                <a:gd name="T61" fmla="*/ 35 h 102"/>
                <a:gd name="T62" fmla="*/ 51 w 123"/>
                <a:gd name="T63" fmla="*/ 35 h 102"/>
                <a:gd name="T64" fmla="*/ 51 w 123"/>
                <a:gd name="T65" fmla="*/ 36 h 102"/>
                <a:gd name="T66" fmla="*/ 50 w 123"/>
                <a:gd name="T67" fmla="*/ 36 h 102"/>
                <a:gd name="T68" fmla="*/ 63 w 123"/>
                <a:gd name="T69" fmla="*/ 102 h 102"/>
                <a:gd name="T70" fmla="*/ 73 w 123"/>
                <a:gd name="T71" fmla="*/ 92 h 102"/>
                <a:gd name="T72" fmla="*/ 63 w 123"/>
                <a:gd name="T73" fmla="*/ 83 h 102"/>
                <a:gd name="T74" fmla="*/ 54 w 123"/>
                <a:gd name="T75" fmla="*/ 92 h 102"/>
                <a:gd name="T76" fmla="*/ 63 w 123"/>
                <a:gd name="T7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02">
                  <a:moveTo>
                    <a:pt x="95" y="102"/>
                  </a:moveTo>
                  <a:cubicBezTo>
                    <a:pt x="100" y="102"/>
                    <a:pt x="105" y="98"/>
                    <a:pt x="105" y="92"/>
                  </a:cubicBezTo>
                  <a:cubicBezTo>
                    <a:pt x="105" y="87"/>
                    <a:pt x="100" y="83"/>
                    <a:pt x="95" y="83"/>
                  </a:cubicBezTo>
                  <a:cubicBezTo>
                    <a:pt x="90" y="83"/>
                    <a:pt x="86" y="87"/>
                    <a:pt x="86" y="92"/>
                  </a:cubicBezTo>
                  <a:cubicBezTo>
                    <a:pt x="86" y="98"/>
                    <a:pt x="90" y="102"/>
                    <a:pt x="95" y="102"/>
                  </a:cubicBezTo>
                  <a:close/>
                  <a:moveTo>
                    <a:pt x="46" y="21"/>
                  </a:moveTo>
                  <a:cubicBezTo>
                    <a:pt x="108" y="21"/>
                    <a:pt x="108" y="21"/>
                    <a:pt x="108" y="21"/>
                  </a:cubicBezTo>
                  <a:cubicBezTo>
                    <a:pt x="113" y="21"/>
                    <a:pt x="117" y="24"/>
                    <a:pt x="120" y="27"/>
                  </a:cubicBezTo>
                  <a:cubicBezTo>
                    <a:pt x="122" y="31"/>
                    <a:pt x="123" y="35"/>
                    <a:pt x="122" y="40"/>
                  </a:cubicBezTo>
                  <a:cubicBezTo>
                    <a:pt x="114" y="71"/>
                    <a:pt x="114" y="71"/>
                    <a:pt x="114" y="71"/>
                  </a:cubicBezTo>
                  <a:cubicBezTo>
                    <a:pt x="112" y="76"/>
                    <a:pt x="107" y="80"/>
                    <a:pt x="102" y="80"/>
                  </a:cubicBezTo>
                  <a:cubicBezTo>
                    <a:pt x="56" y="80"/>
                    <a:pt x="56" y="80"/>
                    <a:pt x="56" y="80"/>
                  </a:cubicBezTo>
                  <a:cubicBezTo>
                    <a:pt x="51" y="80"/>
                    <a:pt x="46" y="76"/>
                    <a:pt x="45" y="71"/>
                  </a:cubicBezTo>
                  <a:cubicBezTo>
                    <a:pt x="30" y="16"/>
                    <a:pt x="30" y="16"/>
                    <a:pt x="30" y="16"/>
                  </a:cubicBezTo>
                  <a:cubicBezTo>
                    <a:pt x="30" y="15"/>
                    <a:pt x="29" y="15"/>
                    <a:pt x="28" y="15"/>
                  </a:cubicBezTo>
                  <a:cubicBezTo>
                    <a:pt x="7" y="15"/>
                    <a:pt x="7" y="15"/>
                    <a:pt x="7" y="15"/>
                  </a:cubicBezTo>
                  <a:cubicBezTo>
                    <a:pt x="3" y="15"/>
                    <a:pt x="0" y="11"/>
                    <a:pt x="0" y="7"/>
                  </a:cubicBezTo>
                  <a:cubicBezTo>
                    <a:pt x="0" y="7"/>
                    <a:pt x="0" y="7"/>
                    <a:pt x="0" y="7"/>
                  </a:cubicBezTo>
                  <a:cubicBezTo>
                    <a:pt x="0" y="3"/>
                    <a:pt x="3" y="0"/>
                    <a:pt x="7" y="0"/>
                  </a:cubicBezTo>
                  <a:cubicBezTo>
                    <a:pt x="28" y="0"/>
                    <a:pt x="28" y="0"/>
                    <a:pt x="28" y="0"/>
                  </a:cubicBezTo>
                  <a:cubicBezTo>
                    <a:pt x="37" y="0"/>
                    <a:pt x="43" y="7"/>
                    <a:pt x="44" y="13"/>
                  </a:cubicBezTo>
                  <a:cubicBezTo>
                    <a:pt x="46" y="21"/>
                    <a:pt x="46" y="21"/>
                    <a:pt x="46" y="21"/>
                  </a:cubicBezTo>
                  <a:close/>
                  <a:moveTo>
                    <a:pt x="50" y="36"/>
                  </a:moveTo>
                  <a:cubicBezTo>
                    <a:pt x="58" y="66"/>
                    <a:pt x="58" y="66"/>
                    <a:pt x="58" y="66"/>
                  </a:cubicBezTo>
                  <a:cubicBezTo>
                    <a:pt x="100" y="66"/>
                    <a:pt x="100" y="66"/>
                    <a:pt x="100" y="66"/>
                  </a:cubicBezTo>
                  <a:cubicBezTo>
                    <a:pt x="108" y="36"/>
                    <a:pt x="108" y="36"/>
                    <a:pt x="108" y="36"/>
                  </a:cubicBezTo>
                  <a:cubicBezTo>
                    <a:pt x="108" y="36"/>
                    <a:pt x="108" y="36"/>
                    <a:pt x="108" y="36"/>
                  </a:cubicBezTo>
                  <a:cubicBezTo>
                    <a:pt x="108" y="35"/>
                    <a:pt x="108" y="35"/>
                    <a:pt x="107" y="35"/>
                  </a:cubicBezTo>
                  <a:cubicBezTo>
                    <a:pt x="51" y="35"/>
                    <a:pt x="51" y="35"/>
                    <a:pt x="51" y="35"/>
                  </a:cubicBezTo>
                  <a:cubicBezTo>
                    <a:pt x="51" y="35"/>
                    <a:pt x="51" y="35"/>
                    <a:pt x="51" y="35"/>
                  </a:cubicBezTo>
                  <a:cubicBezTo>
                    <a:pt x="51" y="35"/>
                    <a:pt x="51" y="35"/>
                    <a:pt x="51" y="35"/>
                  </a:cubicBezTo>
                  <a:cubicBezTo>
                    <a:pt x="51" y="35"/>
                    <a:pt x="51" y="35"/>
                    <a:pt x="51" y="35"/>
                  </a:cubicBezTo>
                  <a:cubicBezTo>
                    <a:pt x="51" y="35"/>
                    <a:pt x="51" y="35"/>
                    <a:pt x="51" y="36"/>
                  </a:cubicBezTo>
                  <a:cubicBezTo>
                    <a:pt x="51" y="36"/>
                    <a:pt x="50" y="36"/>
                    <a:pt x="50" y="36"/>
                  </a:cubicBezTo>
                  <a:close/>
                  <a:moveTo>
                    <a:pt x="63" y="102"/>
                  </a:moveTo>
                  <a:cubicBezTo>
                    <a:pt x="69" y="102"/>
                    <a:pt x="73" y="98"/>
                    <a:pt x="73" y="92"/>
                  </a:cubicBezTo>
                  <a:cubicBezTo>
                    <a:pt x="73" y="87"/>
                    <a:pt x="69" y="83"/>
                    <a:pt x="63" y="83"/>
                  </a:cubicBezTo>
                  <a:cubicBezTo>
                    <a:pt x="58" y="83"/>
                    <a:pt x="54" y="87"/>
                    <a:pt x="54" y="92"/>
                  </a:cubicBezTo>
                  <a:cubicBezTo>
                    <a:pt x="54" y="98"/>
                    <a:pt x="58" y="102"/>
                    <a:pt x="63"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 name="Freeform 8"/>
            <p:cNvSpPr>
              <a:spLocks noEditPoints="1"/>
            </p:cNvSpPr>
            <p:nvPr/>
          </p:nvSpPr>
          <p:spPr bwMode="auto">
            <a:xfrm>
              <a:off x="6314656" y="4191000"/>
              <a:ext cx="293320" cy="267766"/>
            </a:xfrm>
            <a:custGeom>
              <a:avLst/>
              <a:gdLst>
                <a:gd name="T0" fmla="*/ 15 w 112"/>
                <a:gd name="T1" fmla="*/ 0 h 102"/>
                <a:gd name="T2" fmla="*/ 96 w 112"/>
                <a:gd name="T3" fmla="*/ 0 h 102"/>
                <a:gd name="T4" fmla="*/ 112 w 112"/>
                <a:gd name="T5" fmla="*/ 16 h 102"/>
                <a:gd name="T6" fmla="*/ 112 w 112"/>
                <a:gd name="T7" fmla="*/ 62 h 102"/>
                <a:gd name="T8" fmla="*/ 96 w 112"/>
                <a:gd name="T9" fmla="*/ 77 h 102"/>
                <a:gd name="T10" fmla="*/ 72 w 112"/>
                <a:gd name="T11" fmla="*/ 77 h 102"/>
                <a:gd name="T12" fmla="*/ 72 w 112"/>
                <a:gd name="T13" fmla="*/ 87 h 102"/>
                <a:gd name="T14" fmla="*/ 84 w 112"/>
                <a:gd name="T15" fmla="*/ 87 h 102"/>
                <a:gd name="T16" fmla="*/ 87 w 112"/>
                <a:gd name="T17" fmla="*/ 90 h 102"/>
                <a:gd name="T18" fmla="*/ 87 w 112"/>
                <a:gd name="T19" fmla="*/ 99 h 102"/>
                <a:gd name="T20" fmla="*/ 84 w 112"/>
                <a:gd name="T21" fmla="*/ 102 h 102"/>
                <a:gd name="T22" fmla="*/ 28 w 112"/>
                <a:gd name="T23" fmla="*/ 102 h 102"/>
                <a:gd name="T24" fmla="*/ 25 w 112"/>
                <a:gd name="T25" fmla="*/ 99 h 102"/>
                <a:gd name="T26" fmla="*/ 25 w 112"/>
                <a:gd name="T27" fmla="*/ 90 h 102"/>
                <a:gd name="T28" fmla="*/ 28 w 112"/>
                <a:gd name="T29" fmla="*/ 87 h 102"/>
                <a:gd name="T30" fmla="*/ 40 w 112"/>
                <a:gd name="T31" fmla="*/ 87 h 102"/>
                <a:gd name="T32" fmla="*/ 40 w 112"/>
                <a:gd name="T33" fmla="*/ 77 h 102"/>
                <a:gd name="T34" fmla="*/ 15 w 112"/>
                <a:gd name="T35" fmla="*/ 77 h 102"/>
                <a:gd name="T36" fmla="*/ 0 w 112"/>
                <a:gd name="T37" fmla="*/ 62 h 102"/>
                <a:gd name="T38" fmla="*/ 0 w 112"/>
                <a:gd name="T39" fmla="*/ 16 h 102"/>
                <a:gd name="T40" fmla="*/ 15 w 112"/>
                <a:gd name="T41" fmla="*/ 0 h 102"/>
                <a:gd name="T42" fmla="*/ 15 w 112"/>
                <a:gd name="T43" fmla="*/ 15 h 102"/>
                <a:gd name="T44" fmla="*/ 96 w 112"/>
                <a:gd name="T45" fmla="*/ 15 h 102"/>
                <a:gd name="T46" fmla="*/ 97 w 112"/>
                <a:gd name="T47" fmla="*/ 16 h 102"/>
                <a:gd name="T48" fmla="*/ 97 w 112"/>
                <a:gd name="T49" fmla="*/ 62 h 102"/>
                <a:gd name="T50" fmla="*/ 96 w 112"/>
                <a:gd name="T51" fmla="*/ 63 h 102"/>
                <a:gd name="T52" fmla="*/ 15 w 112"/>
                <a:gd name="T53" fmla="*/ 63 h 102"/>
                <a:gd name="T54" fmla="*/ 14 w 112"/>
                <a:gd name="T55" fmla="*/ 62 h 102"/>
                <a:gd name="T56" fmla="*/ 14 w 112"/>
                <a:gd name="T57" fmla="*/ 16 h 102"/>
                <a:gd name="T58" fmla="*/ 15 w 112"/>
                <a:gd name="T59"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102">
                  <a:moveTo>
                    <a:pt x="15" y="0"/>
                  </a:moveTo>
                  <a:cubicBezTo>
                    <a:pt x="96" y="0"/>
                    <a:pt x="96" y="0"/>
                    <a:pt x="96" y="0"/>
                  </a:cubicBezTo>
                  <a:cubicBezTo>
                    <a:pt x="105" y="0"/>
                    <a:pt x="112" y="7"/>
                    <a:pt x="112" y="16"/>
                  </a:cubicBezTo>
                  <a:cubicBezTo>
                    <a:pt x="112" y="62"/>
                    <a:pt x="112" y="62"/>
                    <a:pt x="112" y="62"/>
                  </a:cubicBezTo>
                  <a:cubicBezTo>
                    <a:pt x="112" y="70"/>
                    <a:pt x="105" y="77"/>
                    <a:pt x="96" y="77"/>
                  </a:cubicBezTo>
                  <a:cubicBezTo>
                    <a:pt x="72" y="77"/>
                    <a:pt x="72" y="77"/>
                    <a:pt x="72" y="77"/>
                  </a:cubicBezTo>
                  <a:cubicBezTo>
                    <a:pt x="72" y="87"/>
                    <a:pt x="72" y="87"/>
                    <a:pt x="72" y="87"/>
                  </a:cubicBezTo>
                  <a:cubicBezTo>
                    <a:pt x="84" y="87"/>
                    <a:pt x="84" y="87"/>
                    <a:pt x="84" y="87"/>
                  </a:cubicBezTo>
                  <a:cubicBezTo>
                    <a:pt x="85" y="87"/>
                    <a:pt x="87" y="89"/>
                    <a:pt x="87" y="90"/>
                  </a:cubicBezTo>
                  <a:cubicBezTo>
                    <a:pt x="87" y="99"/>
                    <a:pt x="87" y="99"/>
                    <a:pt x="87" y="99"/>
                  </a:cubicBezTo>
                  <a:cubicBezTo>
                    <a:pt x="87" y="101"/>
                    <a:pt x="85" y="102"/>
                    <a:pt x="84" y="102"/>
                  </a:cubicBezTo>
                  <a:cubicBezTo>
                    <a:pt x="28" y="102"/>
                    <a:pt x="28" y="102"/>
                    <a:pt x="28" y="102"/>
                  </a:cubicBezTo>
                  <a:cubicBezTo>
                    <a:pt x="26" y="102"/>
                    <a:pt x="25" y="101"/>
                    <a:pt x="25" y="99"/>
                  </a:cubicBezTo>
                  <a:cubicBezTo>
                    <a:pt x="25" y="90"/>
                    <a:pt x="25" y="90"/>
                    <a:pt x="25" y="90"/>
                  </a:cubicBezTo>
                  <a:cubicBezTo>
                    <a:pt x="25" y="89"/>
                    <a:pt x="26" y="87"/>
                    <a:pt x="28" y="87"/>
                  </a:cubicBezTo>
                  <a:cubicBezTo>
                    <a:pt x="40" y="87"/>
                    <a:pt x="40" y="87"/>
                    <a:pt x="40" y="87"/>
                  </a:cubicBezTo>
                  <a:cubicBezTo>
                    <a:pt x="40" y="77"/>
                    <a:pt x="40" y="77"/>
                    <a:pt x="40" y="77"/>
                  </a:cubicBezTo>
                  <a:cubicBezTo>
                    <a:pt x="15" y="77"/>
                    <a:pt x="15" y="77"/>
                    <a:pt x="15" y="77"/>
                  </a:cubicBezTo>
                  <a:cubicBezTo>
                    <a:pt x="7" y="77"/>
                    <a:pt x="0" y="70"/>
                    <a:pt x="0" y="62"/>
                  </a:cubicBezTo>
                  <a:cubicBezTo>
                    <a:pt x="0" y="16"/>
                    <a:pt x="0" y="16"/>
                    <a:pt x="0" y="16"/>
                  </a:cubicBezTo>
                  <a:cubicBezTo>
                    <a:pt x="0" y="7"/>
                    <a:pt x="7" y="0"/>
                    <a:pt x="15" y="0"/>
                  </a:cubicBezTo>
                  <a:close/>
                  <a:moveTo>
                    <a:pt x="15" y="15"/>
                  </a:moveTo>
                  <a:cubicBezTo>
                    <a:pt x="96" y="15"/>
                    <a:pt x="96" y="15"/>
                    <a:pt x="96" y="15"/>
                  </a:cubicBezTo>
                  <a:cubicBezTo>
                    <a:pt x="97" y="15"/>
                    <a:pt x="97" y="15"/>
                    <a:pt x="97" y="16"/>
                  </a:cubicBezTo>
                  <a:cubicBezTo>
                    <a:pt x="97" y="62"/>
                    <a:pt x="97" y="62"/>
                    <a:pt x="97" y="62"/>
                  </a:cubicBezTo>
                  <a:cubicBezTo>
                    <a:pt x="97" y="62"/>
                    <a:pt x="97" y="63"/>
                    <a:pt x="96" y="63"/>
                  </a:cubicBezTo>
                  <a:cubicBezTo>
                    <a:pt x="15" y="63"/>
                    <a:pt x="15" y="63"/>
                    <a:pt x="15" y="63"/>
                  </a:cubicBezTo>
                  <a:cubicBezTo>
                    <a:pt x="15" y="63"/>
                    <a:pt x="14" y="62"/>
                    <a:pt x="14" y="62"/>
                  </a:cubicBezTo>
                  <a:cubicBezTo>
                    <a:pt x="14" y="16"/>
                    <a:pt x="14" y="16"/>
                    <a:pt x="14" y="16"/>
                  </a:cubicBezTo>
                  <a:cubicBezTo>
                    <a:pt x="14" y="15"/>
                    <a:pt x="15" y="15"/>
                    <a:pt x="1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 name="Freeform 9"/>
            <p:cNvSpPr>
              <a:spLocks noEditPoints="1"/>
            </p:cNvSpPr>
            <p:nvPr/>
          </p:nvSpPr>
          <p:spPr bwMode="auto">
            <a:xfrm>
              <a:off x="5003906" y="4154627"/>
              <a:ext cx="285644" cy="327812"/>
            </a:xfrm>
            <a:custGeom>
              <a:avLst/>
              <a:gdLst>
                <a:gd name="T0" fmla="*/ 44 w 89"/>
                <a:gd name="T1" fmla="*/ 0 h 102"/>
                <a:gd name="T2" fmla="*/ 69 w 89"/>
                <a:gd name="T3" fmla="*/ 24 h 102"/>
                <a:gd name="T4" fmla="*/ 44 w 89"/>
                <a:gd name="T5" fmla="*/ 49 h 102"/>
                <a:gd name="T6" fmla="*/ 20 w 89"/>
                <a:gd name="T7" fmla="*/ 24 h 102"/>
                <a:gd name="T8" fmla="*/ 44 w 89"/>
                <a:gd name="T9" fmla="*/ 0 h 102"/>
                <a:gd name="T10" fmla="*/ 18 w 89"/>
                <a:gd name="T11" fmla="*/ 55 h 102"/>
                <a:gd name="T12" fmla="*/ 29 w 89"/>
                <a:gd name="T13" fmla="*/ 55 h 102"/>
                <a:gd name="T14" fmla="*/ 39 w 89"/>
                <a:gd name="T15" fmla="*/ 71 h 102"/>
                <a:gd name="T16" fmla="*/ 50 w 89"/>
                <a:gd name="T17" fmla="*/ 71 h 102"/>
                <a:gd name="T18" fmla="*/ 60 w 89"/>
                <a:gd name="T19" fmla="*/ 55 h 102"/>
                <a:gd name="T20" fmla="*/ 71 w 89"/>
                <a:gd name="T21" fmla="*/ 55 h 102"/>
                <a:gd name="T22" fmla="*/ 89 w 89"/>
                <a:gd name="T23" fmla="*/ 73 h 102"/>
                <a:gd name="T24" fmla="*/ 89 w 89"/>
                <a:gd name="T25" fmla="*/ 102 h 102"/>
                <a:gd name="T26" fmla="*/ 0 w 89"/>
                <a:gd name="T27" fmla="*/ 102 h 102"/>
                <a:gd name="T28" fmla="*/ 0 w 89"/>
                <a:gd name="T29" fmla="*/ 73 h 102"/>
                <a:gd name="T30" fmla="*/ 18 w 89"/>
                <a:gd name="T31" fmla="*/ 5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102">
                  <a:moveTo>
                    <a:pt x="44" y="0"/>
                  </a:moveTo>
                  <a:cubicBezTo>
                    <a:pt x="58" y="0"/>
                    <a:pt x="69" y="11"/>
                    <a:pt x="69" y="24"/>
                  </a:cubicBezTo>
                  <a:cubicBezTo>
                    <a:pt x="69" y="38"/>
                    <a:pt x="58" y="49"/>
                    <a:pt x="44" y="49"/>
                  </a:cubicBezTo>
                  <a:cubicBezTo>
                    <a:pt x="31" y="49"/>
                    <a:pt x="20" y="38"/>
                    <a:pt x="20" y="24"/>
                  </a:cubicBezTo>
                  <a:cubicBezTo>
                    <a:pt x="20" y="11"/>
                    <a:pt x="31" y="0"/>
                    <a:pt x="44" y="0"/>
                  </a:cubicBezTo>
                  <a:close/>
                  <a:moveTo>
                    <a:pt x="18" y="55"/>
                  </a:moveTo>
                  <a:cubicBezTo>
                    <a:pt x="29" y="55"/>
                    <a:pt x="29" y="55"/>
                    <a:pt x="29" y="55"/>
                  </a:cubicBezTo>
                  <a:cubicBezTo>
                    <a:pt x="39" y="71"/>
                    <a:pt x="39" y="71"/>
                    <a:pt x="39" y="71"/>
                  </a:cubicBezTo>
                  <a:cubicBezTo>
                    <a:pt x="42" y="76"/>
                    <a:pt x="47" y="76"/>
                    <a:pt x="50" y="71"/>
                  </a:cubicBezTo>
                  <a:cubicBezTo>
                    <a:pt x="60" y="55"/>
                    <a:pt x="60" y="55"/>
                    <a:pt x="60" y="55"/>
                  </a:cubicBezTo>
                  <a:cubicBezTo>
                    <a:pt x="71" y="55"/>
                    <a:pt x="71" y="55"/>
                    <a:pt x="71" y="55"/>
                  </a:cubicBezTo>
                  <a:cubicBezTo>
                    <a:pt x="80" y="55"/>
                    <a:pt x="89" y="63"/>
                    <a:pt x="89" y="73"/>
                  </a:cubicBezTo>
                  <a:cubicBezTo>
                    <a:pt x="89" y="102"/>
                    <a:pt x="89" y="102"/>
                    <a:pt x="89" y="102"/>
                  </a:cubicBezTo>
                  <a:cubicBezTo>
                    <a:pt x="74" y="102"/>
                    <a:pt x="14" y="102"/>
                    <a:pt x="0" y="102"/>
                  </a:cubicBezTo>
                  <a:cubicBezTo>
                    <a:pt x="0" y="73"/>
                    <a:pt x="0" y="73"/>
                    <a:pt x="0" y="73"/>
                  </a:cubicBezTo>
                  <a:cubicBezTo>
                    <a:pt x="0" y="63"/>
                    <a:pt x="8" y="55"/>
                    <a:pt x="1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cxnSp>
        <p:nvCxnSpPr>
          <p:cNvPr id="7" name="直接连接符 6"/>
          <p:cNvCxnSpPr/>
          <p:nvPr/>
        </p:nvCxnSpPr>
        <p:spPr>
          <a:xfrm>
            <a:off x="3808413" y="2532063"/>
            <a:ext cx="0" cy="484187"/>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554288" y="3014663"/>
            <a:ext cx="1254125" cy="0"/>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5845" name="组合 8"/>
          <p:cNvGrpSpPr/>
          <p:nvPr/>
        </p:nvGrpSpPr>
        <p:grpSpPr bwMode="auto">
          <a:xfrm>
            <a:off x="1377950" y="3343275"/>
            <a:ext cx="1465263" cy="904875"/>
            <a:chOff x="1377839" y="3496065"/>
            <a:chExt cx="1465969" cy="905667"/>
          </a:xfrm>
        </p:grpSpPr>
        <p:sp>
          <p:nvSpPr>
            <p:cNvPr id="35948" name="矩形 9"/>
            <p:cNvSpPr>
              <a:spLocks noChangeArrowheads="1"/>
            </p:cNvSpPr>
            <p:nvPr/>
          </p:nvSpPr>
          <p:spPr bwMode="auto">
            <a:xfrm>
              <a:off x="1377839" y="350188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latin typeface="微软雅黑" panose="020B0503020204020204" pitchFamily="34" charset="-122"/>
                  <a:ea typeface="微软雅黑" panose="020B0503020204020204" pitchFamily="34" charset="-122"/>
                </a:rPr>
                <a:t>添加标题</a:t>
              </a:r>
              <a:endParaRPr lang="zh-CN" altLang="en-US" sz="1600" b="1">
                <a:latin typeface="微软雅黑" panose="020B0503020204020204" pitchFamily="34" charset="-122"/>
                <a:ea typeface="微软雅黑" panose="020B0503020204020204" pitchFamily="34" charset="-122"/>
              </a:endParaRPr>
            </a:p>
          </p:txBody>
        </p:sp>
        <p:sp>
          <p:nvSpPr>
            <p:cNvPr id="35949" name="矩形 10"/>
            <p:cNvSpPr>
              <a:spLocks noChangeArrowheads="1"/>
            </p:cNvSpPr>
            <p:nvPr/>
          </p:nvSpPr>
          <p:spPr bwMode="auto">
            <a:xfrm>
              <a:off x="1386157" y="3774708"/>
              <a:ext cx="145765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Clr>
                  <a:srgbClr val="0070C0"/>
                </a:buClr>
                <a:buFontTx/>
                <a:buNone/>
              </a:pPr>
              <a:r>
                <a:rPr lang="zh-CN" altLang="zh-CN" sz="1100">
                  <a:latin typeface="微软雅黑" panose="020B0503020204020204" pitchFamily="34" charset="-122"/>
                  <a:ea typeface="微软雅黑" panose="020B0503020204020204" pitchFamily="34" charset="-122"/>
                </a:rPr>
                <a:t>拥有国内顶尖的</a:t>
              </a:r>
              <a:r>
                <a:rPr lang="en-US" altLang="zh-CN" sz="1100">
                  <a:latin typeface="微软雅黑" panose="020B0503020204020204" pitchFamily="34" charset="-122"/>
                  <a:ea typeface="微软雅黑" panose="020B0503020204020204" pitchFamily="34" charset="-122"/>
                </a:rPr>
                <a:t>PPT</a:t>
              </a:r>
              <a:r>
                <a:rPr lang="zh-CN" altLang="zh-CN" sz="1100">
                  <a:latin typeface="微软雅黑" panose="020B0503020204020204" pitchFamily="34" charset="-122"/>
                  <a:ea typeface="微软雅黑" panose="020B0503020204020204" pitchFamily="34" charset="-122"/>
                </a:rPr>
                <a:t>制作技术、顶级的</a:t>
              </a:r>
              <a:r>
                <a:rPr lang="en-US" altLang="zh-CN" sz="1100">
                  <a:latin typeface="微软雅黑" panose="020B0503020204020204" pitchFamily="34" charset="-122"/>
                  <a:ea typeface="微软雅黑" panose="020B0503020204020204" pitchFamily="34" charset="-122"/>
                </a:rPr>
                <a:t>PPT</a:t>
              </a:r>
              <a:r>
                <a:rPr lang="zh-CN" altLang="zh-CN" sz="1100">
                  <a:latin typeface="微软雅黑" panose="020B0503020204020204" pitchFamily="34" charset="-122"/>
                  <a:ea typeface="微软雅黑" panose="020B0503020204020204" pitchFamily="34" charset="-122"/>
                </a:rPr>
                <a:t>设计团队</a:t>
              </a:r>
              <a:endParaRPr lang="zh-CN" altLang="zh-CN" sz="1100">
                <a:latin typeface="微软雅黑" panose="020B0503020204020204" pitchFamily="34" charset="-122"/>
                <a:ea typeface="微软雅黑" panose="020B0503020204020204" pitchFamily="34" charset="-122"/>
              </a:endParaRPr>
            </a:p>
          </p:txBody>
        </p:sp>
        <p:grpSp>
          <p:nvGrpSpPr>
            <p:cNvPr id="35950" name="组合 11"/>
            <p:cNvGrpSpPr/>
            <p:nvPr/>
          </p:nvGrpSpPr>
          <p:grpSpPr bwMode="auto">
            <a:xfrm>
              <a:off x="1452793" y="3496065"/>
              <a:ext cx="1319004" cy="905667"/>
              <a:chOff x="1452793" y="3496065"/>
              <a:chExt cx="1319004" cy="905667"/>
            </a:xfrm>
          </p:grpSpPr>
          <p:sp>
            <p:nvSpPr>
              <p:cNvPr id="35951" name="Freeform 22"/>
              <p:cNvSpPr/>
              <p:nvPr/>
            </p:nvSpPr>
            <p:spPr bwMode="auto">
              <a:xfrm>
                <a:off x="1475654" y="3496065"/>
                <a:ext cx="1296143" cy="14400"/>
              </a:xfrm>
              <a:custGeom>
                <a:avLst/>
                <a:gdLst>
                  <a:gd name="T0" fmla="*/ 0 w 723"/>
                  <a:gd name="T1" fmla="*/ 0 h 16"/>
                  <a:gd name="T2" fmla="*/ 2147483646 w 723"/>
                  <a:gd name="T3" fmla="*/ 0 h 16"/>
                  <a:gd name="T4" fmla="*/ 2147483646 w 723"/>
                  <a:gd name="T5" fmla="*/ 2147483646 h 16"/>
                  <a:gd name="T6" fmla="*/ 0 w 723"/>
                  <a:gd name="T7" fmla="*/ 2147483646 h 16"/>
                  <a:gd name="T8" fmla="*/ 0 w 723"/>
                  <a:gd name="T9" fmla="*/ 0 h 16"/>
                  <a:gd name="T10" fmla="*/ 0 w 72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3" h="16">
                    <a:moveTo>
                      <a:pt x="0" y="0"/>
                    </a:moveTo>
                    <a:lnTo>
                      <a:pt x="723" y="0"/>
                    </a:lnTo>
                    <a:lnTo>
                      <a:pt x="723" y="16"/>
                    </a:lnTo>
                    <a:lnTo>
                      <a:pt x="0" y="1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52" name="Freeform 23"/>
              <p:cNvSpPr/>
              <p:nvPr/>
            </p:nvSpPr>
            <p:spPr bwMode="auto">
              <a:xfrm>
                <a:off x="1452793" y="4387332"/>
                <a:ext cx="1296143" cy="14400"/>
              </a:xfrm>
              <a:custGeom>
                <a:avLst/>
                <a:gdLst>
                  <a:gd name="T0" fmla="*/ 0 w 723"/>
                  <a:gd name="T1" fmla="*/ 0 h 16"/>
                  <a:gd name="T2" fmla="*/ 2147483646 w 723"/>
                  <a:gd name="T3" fmla="*/ 0 h 16"/>
                  <a:gd name="T4" fmla="*/ 2147483646 w 723"/>
                  <a:gd name="T5" fmla="*/ 2147483646 h 16"/>
                  <a:gd name="T6" fmla="*/ 0 w 723"/>
                  <a:gd name="T7" fmla="*/ 2147483646 h 16"/>
                  <a:gd name="T8" fmla="*/ 0 w 723"/>
                  <a:gd name="T9" fmla="*/ 0 h 16"/>
                  <a:gd name="T10" fmla="*/ 0 w 72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3" h="16">
                    <a:moveTo>
                      <a:pt x="0" y="0"/>
                    </a:moveTo>
                    <a:lnTo>
                      <a:pt x="723" y="0"/>
                    </a:lnTo>
                    <a:lnTo>
                      <a:pt x="723" y="16"/>
                    </a:lnTo>
                    <a:lnTo>
                      <a:pt x="0" y="1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5846" name="组合 14"/>
          <p:cNvGrpSpPr/>
          <p:nvPr/>
        </p:nvGrpSpPr>
        <p:grpSpPr bwMode="auto">
          <a:xfrm>
            <a:off x="1401763" y="1092200"/>
            <a:ext cx="406400" cy="2189163"/>
            <a:chOff x="1401573" y="1246188"/>
            <a:chExt cx="405880" cy="2187786"/>
          </a:xfrm>
        </p:grpSpPr>
        <p:sp>
          <p:nvSpPr>
            <p:cNvPr id="16" name="Freeform 10"/>
            <p:cNvSpPr/>
            <p:nvPr/>
          </p:nvSpPr>
          <p:spPr bwMode="auto">
            <a:xfrm>
              <a:off x="1476090" y="1246188"/>
              <a:ext cx="261603" cy="2168748"/>
            </a:xfrm>
            <a:custGeom>
              <a:avLst/>
              <a:gdLst>
                <a:gd name="T0" fmla="*/ 0 w 146"/>
                <a:gd name="T1" fmla="*/ 0 h 1210"/>
                <a:gd name="T2" fmla="*/ 146 w 146"/>
                <a:gd name="T3" fmla="*/ 0 h 1210"/>
                <a:gd name="T4" fmla="*/ 146 w 146"/>
                <a:gd name="T5" fmla="*/ 1210 h 1210"/>
                <a:gd name="T6" fmla="*/ 0 w 146"/>
                <a:gd name="T7" fmla="*/ 1210 h 1210"/>
                <a:gd name="T8" fmla="*/ 0 w 146"/>
                <a:gd name="T9" fmla="*/ 0 h 1210"/>
                <a:gd name="T10" fmla="*/ 0 w 146"/>
                <a:gd name="T11" fmla="*/ 0 h 1210"/>
              </a:gdLst>
              <a:ahLst/>
              <a:cxnLst>
                <a:cxn ang="0">
                  <a:pos x="T0" y="T1"/>
                </a:cxn>
                <a:cxn ang="0">
                  <a:pos x="T2" y="T3"/>
                </a:cxn>
                <a:cxn ang="0">
                  <a:pos x="T4" y="T5"/>
                </a:cxn>
                <a:cxn ang="0">
                  <a:pos x="T6" y="T7"/>
                </a:cxn>
                <a:cxn ang="0">
                  <a:pos x="T8" y="T9"/>
                </a:cxn>
                <a:cxn ang="0">
                  <a:pos x="T10" y="T11"/>
                </a:cxn>
              </a:cxnLst>
              <a:rect l="0" t="0" r="r" b="b"/>
              <a:pathLst>
                <a:path w="146" h="1210">
                  <a:moveTo>
                    <a:pt x="0" y="0"/>
                  </a:moveTo>
                  <a:lnTo>
                    <a:pt x="146" y="0"/>
                  </a:lnTo>
                  <a:lnTo>
                    <a:pt x="146" y="1210"/>
                  </a:lnTo>
                  <a:lnTo>
                    <a:pt x="0" y="1210"/>
                  </a:lnTo>
                  <a:lnTo>
                    <a:pt x="0" y="0"/>
                  </a:lnTo>
                  <a:lnTo>
                    <a:pt x="0" y="0"/>
                  </a:lnTo>
                  <a:close/>
                </a:path>
              </a:pathLst>
            </a:custGeom>
            <a:solidFill>
              <a:schemeClr val="bg1"/>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effectLst>
                  <a:outerShdw blurRad="38100" dist="38100" dir="2700000" algn="tl">
                    <a:srgbClr val="000000">
                      <a:alpha val="43137"/>
                    </a:srgbClr>
                  </a:outerShdw>
                </a:effectLst>
                <a:latin typeface="+mn-lt"/>
                <a:ea typeface="+mn-ea"/>
              </a:endParaRPr>
            </a:p>
          </p:txBody>
        </p:sp>
        <p:sp>
          <p:nvSpPr>
            <p:cNvPr id="17" name="Freeform 14"/>
            <p:cNvSpPr/>
            <p:nvPr/>
          </p:nvSpPr>
          <p:spPr bwMode="auto">
            <a:xfrm>
              <a:off x="1476090" y="2156840"/>
              <a:ext cx="261603" cy="1258096"/>
            </a:xfrm>
            <a:custGeom>
              <a:avLst/>
              <a:gdLst>
                <a:gd name="T0" fmla="*/ 0 w 146"/>
                <a:gd name="T1" fmla="*/ 0 h 702"/>
                <a:gd name="T2" fmla="*/ 146 w 146"/>
                <a:gd name="T3" fmla="*/ 0 h 702"/>
                <a:gd name="T4" fmla="*/ 146 w 146"/>
                <a:gd name="T5" fmla="*/ 702 h 702"/>
                <a:gd name="T6" fmla="*/ 0 w 146"/>
                <a:gd name="T7" fmla="*/ 702 h 702"/>
                <a:gd name="T8" fmla="*/ 0 w 146"/>
                <a:gd name="T9" fmla="*/ 0 h 702"/>
                <a:gd name="T10" fmla="*/ 0 w 146"/>
                <a:gd name="T11" fmla="*/ 0 h 702"/>
              </a:gdLst>
              <a:ahLst/>
              <a:cxnLst>
                <a:cxn ang="0">
                  <a:pos x="T0" y="T1"/>
                </a:cxn>
                <a:cxn ang="0">
                  <a:pos x="T2" y="T3"/>
                </a:cxn>
                <a:cxn ang="0">
                  <a:pos x="T4" y="T5"/>
                </a:cxn>
                <a:cxn ang="0">
                  <a:pos x="T6" y="T7"/>
                </a:cxn>
                <a:cxn ang="0">
                  <a:pos x="T8" y="T9"/>
                </a:cxn>
                <a:cxn ang="0">
                  <a:pos x="T10" y="T11"/>
                </a:cxn>
              </a:cxnLst>
              <a:rect l="0" t="0" r="r" b="b"/>
              <a:pathLst>
                <a:path w="146" h="702">
                  <a:moveTo>
                    <a:pt x="0" y="0"/>
                  </a:moveTo>
                  <a:lnTo>
                    <a:pt x="146" y="0"/>
                  </a:lnTo>
                  <a:lnTo>
                    <a:pt x="146" y="702"/>
                  </a:lnTo>
                  <a:lnTo>
                    <a:pt x="0" y="702"/>
                  </a:lnTo>
                  <a:lnTo>
                    <a:pt x="0" y="0"/>
                  </a:lnTo>
                  <a:lnTo>
                    <a:pt x="0"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947" name="矩形 17"/>
            <p:cNvSpPr>
              <a:spLocks noChangeArrowheads="1"/>
            </p:cNvSpPr>
            <p:nvPr/>
          </p:nvSpPr>
          <p:spPr bwMode="auto">
            <a:xfrm>
              <a:off x="1401573" y="3218530"/>
              <a:ext cx="4058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 b="1">
                  <a:solidFill>
                    <a:schemeClr val="bg1"/>
                  </a:solidFill>
                  <a:latin typeface="微软雅黑" panose="020B0503020204020204" pitchFamily="34" charset="-122"/>
                  <a:ea typeface="微软雅黑" panose="020B0503020204020204" pitchFamily="34" charset="-122"/>
                </a:rPr>
                <a:t>58%</a:t>
              </a:r>
              <a:endParaRPr lang="zh-CN" altLang="en-US" sz="800" b="1">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4352925" y="2154238"/>
            <a:ext cx="0" cy="1090612"/>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352925" y="3246438"/>
            <a:ext cx="850900" cy="0"/>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Freeform 106"/>
          <p:cNvSpPr>
            <a:spLocks noEditPoints="1"/>
          </p:cNvSpPr>
          <p:nvPr/>
        </p:nvSpPr>
        <p:spPr bwMode="auto">
          <a:xfrm>
            <a:off x="3348038" y="1431925"/>
            <a:ext cx="708025" cy="1149350"/>
          </a:xfrm>
          <a:custGeom>
            <a:avLst/>
            <a:gdLst>
              <a:gd name="T0" fmla="*/ 70 w 140"/>
              <a:gd name="T1" fmla="*/ 0 h 227"/>
              <a:gd name="T2" fmla="*/ 93 w 140"/>
              <a:gd name="T3" fmla="*/ 23 h 227"/>
              <a:gd name="T4" fmla="*/ 70 w 140"/>
              <a:gd name="T5" fmla="*/ 45 h 227"/>
              <a:gd name="T6" fmla="*/ 47 w 140"/>
              <a:gd name="T7" fmla="*/ 23 h 227"/>
              <a:gd name="T8" fmla="*/ 70 w 140"/>
              <a:gd name="T9" fmla="*/ 0 h 227"/>
              <a:gd name="T10" fmla="*/ 38 w 140"/>
              <a:gd name="T11" fmla="*/ 92 h 227"/>
              <a:gd name="T12" fmla="*/ 21 w 140"/>
              <a:gd name="T13" fmla="*/ 120 h 227"/>
              <a:gd name="T14" fmla="*/ 7 w 140"/>
              <a:gd name="T15" fmla="*/ 124 h 227"/>
              <a:gd name="T16" fmla="*/ 7 w 140"/>
              <a:gd name="T17" fmla="*/ 124 h 227"/>
              <a:gd name="T18" fmla="*/ 3 w 140"/>
              <a:gd name="T19" fmla="*/ 110 h 227"/>
              <a:gd name="T20" fmla="*/ 33 w 140"/>
              <a:gd name="T21" fmla="*/ 58 h 227"/>
              <a:gd name="T22" fmla="*/ 50 w 140"/>
              <a:gd name="T23" fmla="*/ 51 h 227"/>
              <a:gd name="T24" fmla="*/ 56 w 140"/>
              <a:gd name="T25" fmla="*/ 51 h 227"/>
              <a:gd name="T26" fmla="*/ 61 w 140"/>
              <a:gd name="T27" fmla="*/ 59 h 227"/>
              <a:gd name="T28" fmla="*/ 65 w 140"/>
              <a:gd name="T29" fmla="*/ 67 h 227"/>
              <a:gd name="T30" fmla="*/ 70 w 140"/>
              <a:gd name="T31" fmla="*/ 70 h 227"/>
              <a:gd name="T32" fmla="*/ 75 w 140"/>
              <a:gd name="T33" fmla="*/ 67 h 227"/>
              <a:gd name="T34" fmla="*/ 80 w 140"/>
              <a:gd name="T35" fmla="*/ 59 h 227"/>
              <a:gd name="T36" fmla="*/ 84 w 140"/>
              <a:gd name="T37" fmla="*/ 51 h 227"/>
              <a:gd name="T38" fmla="*/ 91 w 140"/>
              <a:gd name="T39" fmla="*/ 51 h 227"/>
              <a:gd name="T40" fmla="*/ 107 w 140"/>
              <a:gd name="T41" fmla="*/ 58 h 227"/>
              <a:gd name="T42" fmla="*/ 137 w 140"/>
              <a:gd name="T43" fmla="*/ 110 h 227"/>
              <a:gd name="T44" fmla="*/ 133 w 140"/>
              <a:gd name="T45" fmla="*/ 124 h 227"/>
              <a:gd name="T46" fmla="*/ 133 w 140"/>
              <a:gd name="T47" fmla="*/ 124 h 227"/>
              <a:gd name="T48" fmla="*/ 119 w 140"/>
              <a:gd name="T49" fmla="*/ 120 h 227"/>
              <a:gd name="T50" fmla="*/ 102 w 140"/>
              <a:gd name="T51" fmla="*/ 92 h 227"/>
              <a:gd name="T52" fmla="*/ 102 w 140"/>
              <a:gd name="T53" fmla="*/ 215 h 227"/>
              <a:gd name="T54" fmla="*/ 90 w 140"/>
              <a:gd name="T55" fmla="*/ 227 h 227"/>
              <a:gd name="T56" fmla="*/ 90 w 140"/>
              <a:gd name="T57" fmla="*/ 227 h 227"/>
              <a:gd name="T58" fmla="*/ 77 w 140"/>
              <a:gd name="T59" fmla="*/ 215 h 227"/>
              <a:gd name="T60" fmla="*/ 77 w 140"/>
              <a:gd name="T61" fmla="*/ 144 h 227"/>
              <a:gd name="T62" fmla="*/ 63 w 140"/>
              <a:gd name="T63" fmla="*/ 144 h 227"/>
              <a:gd name="T64" fmla="*/ 63 w 140"/>
              <a:gd name="T65" fmla="*/ 215 h 227"/>
              <a:gd name="T66" fmla="*/ 51 w 140"/>
              <a:gd name="T67" fmla="*/ 227 h 227"/>
              <a:gd name="T68" fmla="*/ 51 w 140"/>
              <a:gd name="T69" fmla="*/ 227 h 227"/>
              <a:gd name="T70" fmla="*/ 38 w 140"/>
              <a:gd name="T71" fmla="*/ 215 h 227"/>
              <a:gd name="T72" fmla="*/ 38 w 140"/>
              <a:gd name="T73" fmla="*/ 92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227">
                <a:moveTo>
                  <a:pt x="70" y="0"/>
                </a:moveTo>
                <a:cubicBezTo>
                  <a:pt x="83" y="0"/>
                  <a:pt x="93" y="10"/>
                  <a:pt x="93" y="23"/>
                </a:cubicBezTo>
                <a:cubicBezTo>
                  <a:pt x="93" y="35"/>
                  <a:pt x="83" y="45"/>
                  <a:pt x="70" y="45"/>
                </a:cubicBezTo>
                <a:cubicBezTo>
                  <a:pt x="58" y="45"/>
                  <a:pt x="47" y="35"/>
                  <a:pt x="47" y="23"/>
                </a:cubicBezTo>
                <a:cubicBezTo>
                  <a:pt x="47" y="10"/>
                  <a:pt x="58" y="0"/>
                  <a:pt x="70" y="0"/>
                </a:cubicBezTo>
                <a:close/>
                <a:moveTo>
                  <a:pt x="38" y="92"/>
                </a:moveTo>
                <a:cubicBezTo>
                  <a:pt x="21" y="120"/>
                  <a:pt x="21" y="120"/>
                  <a:pt x="21" y="120"/>
                </a:cubicBezTo>
                <a:cubicBezTo>
                  <a:pt x="18" y="125"/>
                  <a:pt x="12" y="127"/>
                  <a:pt x="7" y="124"/>
                </a:cubicBezTo>
                <a:cubicBezTo>
                  <a:pt x="7" y="124"/>
                  <a:pt x="7" y="124"/>
                  <a:pt x="7" y="124"/>
                </a:cubicBezTo>
                <a:cubicBezTo>
                  <a:pt x="2" y="121"/>
                  <a:pt x="0" y="115"/>
                  <a:pt x="3" y="110"/>
                </a:cubicBezTo>
                <a:cubicBezTo>
                  <a:pt x="33" y="58"/>
                  <a:pt x="33" y="58"/>
                  <a:pt x="33" y="58"/>
                </a:cubicBezTo>
                <a:cubicBezTo>
                  <a:pt x="37" y="51"/>
                  <a:pt x="41" y="51"/>
                  <a:pt x="50" y="51"/>
                </a:cubicBezTo>
                <a:cubicBezTo>
                  <a:pt x="56" y="51"/>
                  <a:pt x="56" y="51"/>
                  <a:pt x="56" y="51"/>
                </a:cubicBezTo>
                <a:cubicBezTo>
                  <a:pt x="61" y="59"/>
                  <a:pt x="61" y="59"/>
                  <a:pt x="61" y="59"/>
                </a:cubicBezTo>
                <a:cubicBezTo>
                  <a:pt x="65" y="67"/>
                  <a:pt x="65" y="67"/>
                  <a:pt x="65" y="67"/>
                </a:cubicBezTo>
                <a:cubicBezTo>
                  <a:pt x="66" y="68"/>
                  <a:pt x="68" y="70"/>
                  <a:pt x="70" y="70"/>
                </a:cubicBezTo>
                <a:cubicBezTo>
                  <a:pt x="72" y="70"/>
                  <a:pt x="74" y="69"/>
                  <a:pt x="75" y="67"/>
                </a:cubicBezTo>
                <a:cubicBezTo>
                  <a:pt x="80" y="59"/>
                  <a:pt x="80" y="59"/>
                  <a:pt x="80" y="59"/>
                </a:cubicBezTo>
                <a:cubicBezTo>
                  <a:pt x="84" y="51"/>
                  <a:pt x="84" y="51"/>
                  <a:pt x="84" y="51"/>
                </a:cubicBezTo>
                <a:cubicBezTo>
                  <a:pt x="91" y="51"/>
                  <a:pt x="91" y="51"/>
                  <a:pt x="91" y="51"/>
                </a:cubicBezTo>
                <a:cubicBezTo>
                  <a:pt x="99" y="51"/>
                  <a:pt x="103" y="51"/>
                  <a:pt x="107" y="58"/>
                </a:cubicBezTo>
                <a:cubicBezTo>
                  <a:pt x="137" y="110"/>
                  <a:pt x="137" y="110"/>
                  <a:pt x="137" y="110"/>
                </a:cubicBezTo>
                <a:cubicBezTo>
                  <a:pt x="140" y="115"/>
                  <a:pt x="138" y="121"/>
                  <a:pt x="133" y="124"/>
                </a:cubicBezTo>
                <a:cubicBezTo>
                  <a:pt x="133" y="124"/>
                  <a:pt x="133" y="124"/>
                  <a:pt x="133" y="124"/>
                </a:cubicBezTo>
                <a:cubicBezTo>
                  <a:pt x="128" y="127"/>
                  <a:pt x="122" y="125"/>
                  <a:pt x="119" y="120"/>
                </a:cubicBezTo>
                <a:cubicBezTo>
                  <a:pt x="102" y="92"/>
                  <a:pt x="102" y="92"/>
                  <a:pt x="102" y="92"/>
                </a:cubicBezTo>
                <a:cubicBezTo>
                  <a:pt x="102" y="215"/>
                  <a:pt x="102" y="215"/>
                  <a:pt x="102" y="215"/>
                </a:cubicBezTo>
                <a:cubicBezTo>
                  <a:pt x="102" y="222"/>
                  <a:pt x="96" y="227"/>
                  <a:pt x="90" y="227"/>
                </a:cubicBezTo>
                <a:cubicBezTo>
                  <a:pt x="90" y="227"/>
                  <a:pt x="90" y="227"/>
                  <a:pt x="90" y="227"/>
                </a:cubicBezTo>
                <a:cubicBezTo>
                  <a:pt x="83" y="227"/>
                  <a:pt x="77" y="222"/>
                  <a:pt x="77" y="215"/>
                </a:cubicBezTo>
                <a:cubicBezTo>
                  <a:pt x="77" y="144"/>
                  <a:pt x="77" y="144"/>
                  <a:pt x="77" y="144"/>
                </a:cubicBezTo>
                <a:cubicBezTo>
                  <a:pt x="63" y="144"/>
                  <a:pt x="63" y="144"/>
                  <a:pt x="63" y="144"/>
                </a:cubicBezTo>
                <a:cubicBezTo>
                  <a:pt x="63" y="215"/>
                  <a:pt x="63" y="215"/>
                  <a:pt x="63" y="215"/>
                </a:cubicBezTo>
                <a:cubicBezTo>
                  <a:pt x="63" y="222"/>
                  <a:pt x="58" y="227"/>
                  <a:pt x="51" y="227"/>
                </a:cubicBezTo>
                <a:cubicBezTo>
                  <a:pt x="51" y="227"/>
                  <a:pt x="51" y="227"/>
                  <a:pt x="51" y="227"/>
                </a:cubicBezTo>
                <a:cubicBezTo>
                  <a:pt x="44" y="227"/>
                  <a:pt x="38" y="222"/>
                  <a:pt x="38" y="215"/>
                </a:cubicBezTo>
                <a:cubicBezTo>
                  <a:pt x="38" y="92"/>
                  <a:pt x="38" y="92"/>
                  <a:pt x="38" y="92"/>
                </a:cubicBez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107"/>
          <p:cNvSpPr>
            <a:spLocks noEditPoints="1"/>
          </p:cNvSpPr>
          <p:nvPr/>
        </p:nvSpPr>
        <p:spPr bwMode="auto">
          <a:xfrm>
            <a:off x="4081463" y="1431925"/>
            <a:ext cx="706437" cy="1149350"/>
          </a:xfrm>
          <a:custGeom>
            <a:avLst/>
            <a:gdLst>
              <a:gd name="T0" fmla="*/ 70 w 140"/>
              <a:gd name="T1" fmla="*/ 0 h 227"/>
              <a:gd name="T2" fmla="*/ 92 w 140"/>
              <a:gd name="T3" fmla="*/ 23 h 227"/>
              <a:gd name="T4" fmla="*/ 70 w 140"/>
              <a:gd name="T5" fmla="*/ 45 h 227"/>
              <a:gd name="T6" fmla="*/ 47 w 140"/>
              <a:gd name="T7" fmla="*/ 23 h 227"/>
              <a:gd name="T8" fmla="*/ 70 w 140"/>
              <a:gd name="T9" fmla="*/ 0 h 227"/>
              <a:gd name="T10" fmla="*/ 97 w 140"/>
              <a:gd name="T11" fmla="*/ 107 h 227"/>
              <a:gd name="T12" fmla="*/ 115 w 140"/>
              <a:gd name="T13" fmla="*/ 160 h 227"/>
              <a:gd name="T14" fmla="*/ 96 w 140"/>
              <a:gd name="T15" fmla="*/ 160 h 227"/>
              <a:gd name="T16" fmla="*/ 96 w 140"/>
              <a:gd name="T17" fmla="*/ 216 h 227"/>
              <a:gd name="T18" fmla="*/ 85 w 140"/>
              <a:gd name="T19" fmla="*/ 227 h 227"/>
              <a:gd name="T20" fmla="*/ 85 w 140"/>
              <a:gd name="T21" fmla="*/ 227 h 227"/>
              <a:gd name="T22" fmla="*/ 74 w 140"/>
              <a:gd name="T23" fmla="*/ 216 h 227"/>
              <a:gd name="T24" fmla="*/ 74 w 140"/>
              <a:gd name="T25" fmla="*/ 160 h 227"/>
              <a:gd name="T26" fmla="*/ 70 w 140"/>
              <a:gd name="T27" fmla="*/ 160 h 227"/>
              <a:gd name="T28" fmla="*/ 66 w 140"/>
              <a:gd name="T29" fmla="*/ 160 h 227"/>
              <a:gd name="T30" fmla="*/ 66 w 140"/>
              <a:gd name="T31" fmla="*/ 216 h 227"/>
              <a:gd name="T32" fmla="*/ 55 w 140"/>
              <a:gd name="T33" fmla="*/ 227 h 227"/>
              <a:gd name="T34" fmla="*/ 55 w 140"/>
              <a:gd name="T35" fmla="*/ 227 h 227"/>
              <a:gd name="T36" fmla="*/ 44 w 140"/>
              <a:gd name="T37" fmla="*/ 216 h 227"/>
              <a:gd name="T38" fmla="*/ 44 w 140"/>
              <a:gd name="T39" fmla="*/ 160 h 227"/>
              <a:gd name="T40" fmla="*/ 25 w 140"/>
              <a:gd name="T41" fmla="*/ 160 h 227"/>
              <a:gd name="T42" fmla="*/ 43 w 140"/>
              <a:gd name="T43" fmla="*/ 107 h 227"/>
              <a:gd name="T44" fmla="*/ 42 w 140"/>
              <a:gd name="T45" fmla="*/ 85 h 227"/>
              <a:gd name="T46" fmla="*/ 21 w 140"/>
              <a:gd name="T47" fmla="*/ 120 h 227"/>
              <a:gd name="T48" fmla="*/ 7 w 140"/>
              <a:gd name="T49" fmla="*/ 124 h 227"/>
              <a:gd name="T50" fmla="*/ 7 w 140"/>
              <a:gd name="T51" fmla="*/ 124 h 227"/>
              <a:gd name="T52" fmla="*/ 3 w 140"/>
              <a:gd name="T53" fmla="*/ 110 h 227"/>
              <a:gd name="T54" fmla="*/ 33 w 140"/>
              <a:gd name="T55" fmla="*/ 58 h 227"/>
              <a:gd name="T56" fmla="*/ 49 w 140"/>
              <a:gd name="T57" fmla="*/ 51 h 227"/>
              <a:gd name="T58" fmla="*/ 56 w 140"/>
              <a:gd name="T59" fmla="*/ 51 h 227"/>
              <a:gd name="T60" fmla="*/ 60 w 140"/>
              <a:gd name="T61" fmla="*/ 59 h 227"/>
              <a:gd name="T62" fmla="*/ 65 w 140"/>
              <a:gd name="T63" fmla="*/ 67 h 227"/>
              <a:gd name="T64" fmla="*/ 70 w 140"/>
              <a:gd name="T65" fmla="*/ 70 h 227"/>
              <a:gd name="T66" fmla="*/ 75 w 140"/>
              <a:gd name="T67" fmla="*/ 67 h 227"/>
              <a:gd name="T68" fmla="*/ 79 w 140"/>
              <a:gd name="T69" fmla="*/ 59 h 227"/>
              <a:gd name="T70" fmla="*/ 84 w 140"/>
              <a:gd name="T71" fmla="*/ 51 h 227"/>
              <a:gd name="T72" fmla="*/ 90 w 140"/>
              <a:gd name="T73" fmla="*/ 51 h 227"/>
              <a:gd name="T74" fmla="*/ 107 w 140"/>
              <a:gd name="T75" fmla="*/ 58 h 227"/>
              <a:gd name="T76" fmla="*/ 137 w 140"/>
              <a:gd name="T77" fmla="*/ 110 h 227"/>
              <a:gd name="T78" fmla="*/ 133 w 140"/>
              <a:gd name="T79" fmla="*/ 124 h 227"/>
              <a:gd name="T80" fmla="*/ 133 w 140"/>
              <a:gd name="T81" fmla="*/ 124 h 227"/>
              <a:gd name="T82" fmla="*/ 119 w 140"/>
              <a:gd name="T83" fmla="*/ 120 h 227"/>
              <a:gd name="T84" fmla="*/ 98 w 140"/>
              <a:gd name="T85" fmla="*/ 85 h 227"/>
              <a:gd name="T86" fmla="*/ 97 w 140"/>
              <a:gd name="T87" fmla="*/ 10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 h="227">
                <a:moveTo>
                  <a:pt x="70" y="0"/>
                </a:moveTo>
                <a:cubicBezTo>
                  <a:pt x="82" y="0"/>
                  <a:pt x="92" y="10"/>
                  <a:pt x="92" y="23"/>
                </a:cubicBezTo>
                <a:cubicBezTo>
                  <a:pt x="92" y="35"/>
                  <a:pt x="82" y="45"/>
                  <a:pt x="70" y="45"/>
                </a:cubicBezTo>
                <a:cubicBezTo>
                  <a:pt x="57" y="45"/>
                  <a:pt x="47" y="35"/>
                  <a:pt x="47" y="23"/>
                </a:cubicBezTo>
                <a:cubicBezTo>
                  <a:pt x="47" y="10"/>
                  <a:pt x="57" y="0"/>
                  <a:pt x="70" y="0"/>
                </a:cubicBezTo>
                <a:close/>
                <a:moveTo>
                  <a:pt x="97" y="107"/>
                </a:moveTo>
                <a:cubicBezTo>
                  <a:pt x="115" y="160"/>
                  <a:pt x="115" y="160"/>
                  <a:pt x="115" y="160"/>
                </a:cubicBezTo>
                <a:cubicBezTo>
                  <a:pt x="96" y="160"/>
                  <a:pt x="96" y="160"/>
                  <a:pt x="96" y="160"/>
                </a:cubicBezTo>
                <a:cubicBezTo>
                  <a:pt x="96" y="216"/>
                  <a:pt x="96" y="216"/>
                  <a:pt x="96" y="216"/>
                </a:cubicBezTo>
                <a:cubicBezTo>
                  <a:pt x="96" y="222"/>
                  <a:pt x="91" y="227"/>
                  <a:pt x="85" y="227"/>
                </a:cubicBezTo>
                <a:cubicBezTo>
                  <a:pt x="85" y="227"/>
                  <a:pt x="85" y="227"/>
                  <a:pt x="85" y="227"/>
                </a:cubicBezTo>
                <a:cubicBezTo>
                  <a:pt x="79" y="227"/>
                  <a:pt x="74" y="222"/>
                  <a:pt x="74" y="216"/>
                </a:cubicBezTo>
                <a:cubicBezTo>
                  <a:pt x="74" y="160"/>
                  <a:pt x="74" y="160"/>
                  <a:pt x="74" y="160"/>
                </a:cubicBezTo>
                <a:cubicBezTo>
                  <a:pt x="70" y="160"/>
                  <a:pt x="70" y="160"/>
                  <a:pt x="70" y="160"/>
                </a:cubicBezTo>
                <a:cubicBezTo>
                  <a:pt x="66" y="160"/>
                  <a:pt x="66" y="160"/>
                  <a:pt x="66" y="160"/>
                </a:cubicBezTo>
                <a:cubicBezTo>
                  <a:pt x="66" y="216"/>
                  <a:pt x="66" y="216"/>
                  <a:pt x="66" y="216"/>
                </a:cubicBezTo>
                <a:cubicBezTo>
                  <a:pt x="66" y="222"/>
                  <a:pt x="61" y="227"/>
                  <a:pt x="55" y="227"/>
                </a:cubicBezTo>
                <a:cubicBezTo>
                  <a:pt x="55" y="227"/>
                  <a:pt x="55" y="227"/>
                  <a:pt x="55" y="227"/>
                </a:cubicBezTo>
                <a:cubicBezTo>
                  <a:pt x="49" y="227"/>
                  <a:pt x="44" y="222"/>
                  <a:pt x="44" y="216"/>
                </a:cubicBezTo>
                <a:cubicBezTo>
                  <a:pt x="44" y="160"/>
                  <a:pt x="44" y="160"/>
                  <a:pt x="44" y="160"/>
                </a:cubicBezTo>
                <a:cubicBezTo>
                  <a:pt x="25" y="160"/>
                  <a:pt x="25" y="160"/>
                  <a:pt x="25" y="160"/>
                </a:cubicBezTo>
                <a:cubicBezTo>
                  <a:pt x="43" y="107"/>
                  <a:pt x="43" y="107"/>
                  <a:pt x="43" y="107"/>
                </a:cubicBezTo>
                <a:cubicBezTo>
                  <a:pt x="42" y="85"/>
                  <a:pt x="42" y="85"/>
                  <a:pt x="42" y="85"/>
                </a:cubicBezTo>
                <a:cubicBezTo>
                  <a:pt x="21" y="120"/>
                  <a:pt x="21" y="120"/>
                  <a:pt x="21" y="120"/>
                </a:cubicBezTo>
                <a:cubicBezTo>
                  <a:pt x="18" y="125"/>
                  <a:pt x="12" y="127"/>
                  <a:pt x="7" y="124"/>
                </a:cubicBezTo>
                <a:cubicBezTo>
                  <a:pt x="7" y="124"/>
                  <a:pt x="7" y="124"/>
                  <a:pt x="7" y="124"/>
                </a:cubicBezTo>
                <a:cubicBezTo>
                  <a:pt x="2" y="121"/>
                  <a:pt x="0" y="115"/>
                  <a:pt x="3" y="110"/>
                </a:cubicBezTo>
                <a:cubicBezTo>
                  <a:pt x="33" y="58"/>
                  <a:pt x="33" y="58"/>
                  <a:pt x="33" y="58"/>
                </a:cubicBezTo>
                <a:cubicBezTo>
                  <a:pt x="37" y="51"/>
                  <a:pt x="41" y="51"/>
                  <a:pt x="49" y="51"/>
                </a:cubicBezTo>
                <a:cubicBezTo>
                  <a:pt x="56" y="51"/>
                  <a:pt x="56" y="51"/>
                  <a:pt x="56" y="51"/>
                </a:cubicBezTo>
                <a:cubicBezTo>
                  <a:pt x="60" y="59"/>
                  <a:pt x="60" y="59"/>
                  <a:pt x="60" y="59"/>
                </a:cubicBezTo>
                <a:cubicBezTo>
                  <a:pt x="65" y="67"/>
                  <a:pt x="65" y="67"/>
                  <a:pt x="65" y="67"/>
                </a:cubicBezTo>
                <a:cubicBezTo>
                  <a:pt x="66" y="68"/>
                  <a:pt x="68" y="70"/>
                  <a:pt x="70" y="70"/>
                </a:cubicBezTo>
                <a:cubicBezTo>
                  <a:pt x="72" y="70"/>
                  <a:pt x="74" y="68"/>
                  <a:pt x="75" y="67"/>
                </a:cubicBezTo>
                <a:cubicBezTo>
                  <a:pt x="79" y="59"/>
                  <a:pt x="79" y="59"/>
                  <a:pt x="79" y="59"/>
                </a:cubicBezTo>
                <a:cubicBezTo>
                  <a:pt x="84" y="51"/>
                  <a:pt x="84" y="51"/>
                  <a:pt x="84" y="51"/>
                </a:cubicBezTo>
                <a:cubicBezTo>
                  <a:pt x="90" y="51"/>
                  <a:pt x="90" y="51"/>
                  <a:pt x="90" y="51"/>
                </a:cubicBezTo>
                <a:cubicBezTo>
                  <a:pt x="99" y="51"/>
                  <a:pt x="102" y="51"/>
                  <a:pt x="107" y="58"/>
                </a:cubicBezTo>
                <a:cubicBezTo>
                  <a:pt x="137" y="110"/>
                  <a:pt x="137" y="110"/>
                  <a:pt x="137" y="110"/>
                </a:cubicBezTo>
                <a:cubicBezTo>
                  <a:pt x="140" y="115"/>
                  <a:pt x="138" y="121"/>
                  <a:pt x="133" y="124"/>
                </a:cubicBezTo>
                <a:cubicBezTo>
                  <a:pt x="133" y="124"/>
                  <a:pt x="133" y="124"/>
                  <a:pt x="133" y="124"/>
                </a:cubicBezTo>
                <a:cubicBezTo>
                  <a:pt x="128" y="127"/>
                  <a:pt x="122" y="125"/>
                  <a:pt x="119" y="120"/>
                </a:cubicBezTo>
                <a:cubicBezTo>
                  <a:pt x="98" y="85"/>
                  <a:pt x="98" y="85"/>
                  <a:pt x="98" y="85"/>
                </a:cubicBezTo>
                <a:cubicBezTo>
                  <a:pt x="97" y="107"/>
                  <a:pt x="97" y="107"/>
                  <a:pt x="97" y="107"/>
                </a:cubicBez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grpSp>
        <p:nvGrpSpPr>
          <p:cNvPr id="35851" name="组合 22"/>
          <p:cNvGrpSpPr/>
          <p:nvPr/>
        </p:nvGrpSpPr>
        <p:grpSpPr bwMode="auto">
          <a:xfrm>
            <a:off x="4524375" y="1058863"/>
            <a:ext cx="3549650" cy="2617787"/>
            <a:chOff x="4523809" y="1212849"/>
            <a:chExt cx="3550894" cy="2617353"/>
          </a:xfrm>
        </p:grpSpPr>
        <p:sp>
          <p:nvSpPr>
            <p:cNvPr id="24" name="Freeform 29"/>
            <p:cNvSpPr/>
            <p:nvPr/>
          </p:nvSpPr>
          <p:spPr bwMode="auto">
            <a:xfrm>
              <a:off x="5630685" y="2419149"/>
              <a:ext cx="200095" cy="461885"/>
            </a:xfrm>
            <a:custGeom>
              <a:avLst/>
              <a:gdLst>
                <a:gd name="T0" fmla="*/ 0 w 44"/>
                <a:gd name="T1" fmla="*/ 102 h 102"/>
                <a:gd name="T2" fmla="*/ 28 w 44"/>
                <a:gd name="T3" fmla="*/ 86 h 102"/>
                <a:gd name="T4" fmla="*/ 44 w 44"/>
                <a:gd name="T5" fmla="*/ 59 h 102"/>
                <a:gd name="T6" fmla="*/ 44 w 44"/>
                <a:gd name="T7" fmla="*/ 0 h 102"/>
                <a:gd name="T8" fmla="*/ 32 w 44"/>
                <a:gd name="T9" fmla="*/ 0 h 102"/>
                <a:gd name="T10" fmla="*/ 32 w 44"/>
                <a:gd name="T11" fmla="*/ 59 h 102"/>
                <a:gd name="T12" fmla="*/ 21 w 44"/>
                <a:gd name="T13" fmla="*/ 76 h 102"/>
                <a:gd name="T14" fmla="*/ 0 w 44"/>
                <a:gd name="T15" fmla="*/ 88 h 102"/>
                <a:gd name="T16" fmla="*/ 0 w 44"/>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02">
                  <a:moveTo>
                    <a:pt x="0" y="102"/>
                  </a:moveTo>
                  <a:cubicBezTo>
                    <a:pt x="28" y="86"/>
                    <a:pt x="28" y="86"/>
                    <a:pt x="28" y="86"/>
                  </a:cubicBezTo>
                  <a:cubicBezTo>
                    <a:pt x="37" y="80"/>
                    <a:pt x="44" y="70"/>
                    <a:pt x="44" y="59"/>
                  </a:cubicBezTo>
                  <a:cubicBezTo>
                    <a:pt x="44" y="0"/>
                    <a:pt x="44" y="0"/>
                    <a:pt x="44" y="0"/>
                  </a:cubicBezTo>
                  <a:cubicBezTo>
                    <a:pt x="32" y="0"/>
                    <a:pt x="32" y="0"/>
                    <a:pt x="32" y="0"/>
                  </a:cubicBezTo>
                  <a:cubicBezTo>
                    <a:pt x="32" y="59"/>
                    <a:pt x="32" y="59"/>
                    <a:pt x="32" y="59"/>
                  </a:cubicBezTo>
                  <a:cubicBezTo>
                    <a:pt x="32" y="65"/>
                    <a:pt x="27" y="72"/>
                    <a:pt x="21" y="76"/>
                  </a:cubicBezTo>
                  <a:cubicBezTo>
                    <a:pt x="0" y="88"/>
                    <a:pt x="0" y="88"/>
                    <a:pt x="0" y="88"/>
                  </a:cubicBezTo>
                  <a:cubicBezTo>
                    <a:pt x="0" y="102"/>
                    <a:pt x="0" y="102"/>
                    <a:pt x="0" y="102"/>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30"/>
            <p:cNvSpPr/>
            <p:nvPr/>
          </p:nvSpPr>
          <p:spPr bwMode="auto">
            <a:xfrm>
              <a:off x="5446470" y="2814370"/>
              <a:ext cx="198507" cy="458712"/>
            </a:xfrm>
            <a:custGeom>
              <a:avLst/>
              <a:gdLst>
                <a:gd name="T0" fmla="*/ 44 w 44"/>
                <a:gd name="T1" fmla="*/ 0 h 101"/>
                <a:gd name="T2" fmla="*/ 16 w 44"/>
                <a:gd name="T3" fmla="*/ 16 h 101"/>
                <a:gd name="T4" fmla="*/ 0 w 44"/>
                <a:gd name="T5" fmla="*/ 42 h 101"/>
                <a:gd name="T6" fmla="*/ 0 w 44"/>
                <a:gd name="T7" fmla="*/ 101 h 101"/>
                <a:gd name="T8" fmla="*/ 12 w 44"/>
                <a:gd name="T9" fmla="*/ 101 h 101"/>
                <a:gd name="T10" fmla="*/ 12 w 44"/>
                <a:gd name="T11" fmla="*/ 43 h 101"/>
                <a:gd name="T12" fmla="*/ 23 w 44"/>
                <a:gd name="T13" fmla="*/ 25 h 101"/>
                <a:gd name="T14" fmla="*/ 44 w 44"/>
                <a:gd name="T15" fmla="*/ 13 h 101"/>
                <a:gd name="T16" fmla="*/ 44 w 44"/>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01">
                  <a:moveTo>
                    <a:pt x="44" y="0"/>
                  </a:moveTo>
                  <a:cubicBezTo>
                    <a:pt x="16" y="16"/>
                    <a:pt x="16" y="16"/>
                    <a:pt x="16" y="16"/>
                  </a:cubicBezTo>
                  <a:cubicBezTo>
                    <a:pt x="7" y="21"/>
                    <a:pt x="0" y="32"/>
                    <a:pt x="0" y="42"/>
                  </a:cubicBezTo>
                  <a:cubicBezTo>
                    <a:pt x="0" y="101"/>
                    <a:pt x="0" y="101"/>
                    <a:pt x="0" y="101"/>
                  </a:cubicBezTo>
                  <a:cubicBezTo>
                    <a:pt x="12" y="101"/>
                    <a:pt x="12" y="101"/>
                    <a:pt x="12" y="101"/>
                  </a:cubicBezTo>
                  <a:cubicBezTo>
                    <a:pt x="12" y="43"/>
                    <a:pt x="12" y="43"/>
                    <a:pt x="12" y="43"/>
                  </a:cubicBezTo>
                  <a:cubicBezTo>
                    <a:pt x="12" y="37"/>
                    <a:pt x="17" y="29"/>
                    <a:pt x="23" y="25"/>
                  </a:cubicBezTo>
                  <a:cubicBezTo>
                    <a:pt x="44" y="13"/>
                    <a:pt x="44" y="13"/>
                    <a:pt x="44" y="13"/>
                  </a:cubicBezTo>
                  <a:cubicBezTo>
                    <a:pt x="44" y="0"/>
                    <a:pt x="44" y="0"/>
                    <a:pt x="44"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37"/>
            <p:cNvSpPr/>
            <p:nvPr/>
          </p:nvSpPr>
          <p:spPr bwMode="auto">
            <a:xfrm>
              <a:off x="5424237" y="3336572"/>
              <a:ext cx="112752" cy="230149"/>
            </a:xfrm>
            <a:custGeom>
              <a:avLst/>
              <a:gdLst>
                <a:gd name="T0" fmla="*/ 0 w 59"/>
                <a:gd name="T1" fmla="*/ 63 h 120"/>
                <a:gd name="T2" fmla="*/ 16 w 59"/>
                <a:gd name="T3" fmla="*/ 63 h 120"/>
                <a:gd name="T4" fmla="*/ 16 w 59"/>
                <a:gd name="T5" fmla="*/ 0 h 120"/>
                <a:gd name="T6" fmla="*/ 42 w 59"/>
                <a:gd name="T7" fmla="*/ 0 h 120"/>
                <a:gd name="T8" fmla="*/ 42 w 59"/>
                <a:gd name="T9" fmla="*/ 63 h 120"/>
                <a:gd name="T10" fmla="*/ 59 w 59"/>
                <a:gd name="T11" fmla="*/ 63 h 120"/>
                <a:gd name="T12" fmla="*/ 30 w 59"/>
                <a:gd name="T13" fmla="*/ 120 h 120"/>
                <a:gd name="T14" fmla="*/ 0 w 59"/>
                <a:gd name="T15" fmla="*/ 63 h 120"/>
                <a:gd name="T16" fmla="*/ 0 w 59"/>
                <a:gd name="T17" fmla="*/ 6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0">
                  <a:moveTo>
                    <a:pt x="0" y="63"/>
                  </a:moveTo>
                  <a:lnTo>
                    <a:pt x="16" y="63"/>
                  </a:lnTo>
                  <a:lnTo>
                    <a:pt x="16" y="0"/>
                  </a:lnTo>
                  <a:lnTo>
                    <a:pt x="42" y="0"/>
                  </a:lnTo>
                  <a:lnTo>
                    <a:pt x="42" y="63"/>
                  </a:lnTo>
                  <a:lnTo>
                    <a:pt x="59" y="63"/>
                  </a:lnTo>
                  <a:lnTo>
                    <a:pt x="30" y="120"/>
                  </a:lnTo>
                  <a:lnTo>
                    <a:pt x="0" y="63"/>
                  </a:lnTo>
                  <a:lnTo>
                    <a:pt x="0" y="63"/>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39"/>
            <p:cNvSpPr/>
            <p:nvPr/>
          </p:nvSpPr>
          <p:spPr bwMode="auto">
            <a:xfrm>
              <a:off x="7101225" y="2419149"/>
              <a:ext cx="200095" cy="461885"/>
            </a:xfrm>
            <a:custGeom>
              <a:avLst/>
              <a:gdLst>
                <a:gd name="T0" fmla="*/ 44 w 44"/>
                <a:gd name="T1" fmla="*/ 102 h 102"/>
                <a:gd name="T2" fmla="*/ 16 w 44"/>
                <a:gd name="T3" fmla="*/ 86 h 102"/>
                <a:gd name="T4" fmla="*/ 0 w 44"/>
                <a:gd name="T5" fmla="*/ 59 h 102"/>
                <a:gd name="T6" fmla="*/ 0 w 44"/>
                <a:gd name="T7" fmla="*/ 0 h 102"/>
                <a:gd name="T8" fmla="*/ 12 w 44"/>
                <a:gd name="T9" fmla="*/ 0 h 102"/>
                <a:gd name="T10" fmla="*/ 12 w 44"/>
                <a:gd name="T11" fmla="*/ 59 h 102"/>
                <a:gd name="T12" fmla="*/ 23 w 44"/>
                <a:gd name="T13" fmla="*/ 76 h 102"/>
                <a:gd name="T14" fmla="*/ 44 w 44"/>
                <a:gd name="T15" fmla="*/ 88 h 102"/>
                <a:gd name="T16" fmla="*/ 44 w 44"/>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02">
                  <a:moveTo>
                    <a:pt x="44" y="102"/>
                  </a:moveTo>
                  <a:cubicBezTo>
                    <a:pt x="16" y="86"/>
                    <a:pt x="16" y="86"/>
                    <a:pt x="16" y="86"/>
                  </a:cubicBezTo>
                  <a:cubicBezTo>
                    <a:pt x="7" y="80"/>
                    <a:pt x="1" y="70"/>
                    <a:pt x="0" y="59"/>
                  </a:cubicBezTo>
                  <a:cubicBezTo>
                    <a:pt x="0" y="0"/>
                    <a:pt x="0" y="0"/>
                    <a:pt x="0" y="0"/>
                  </a:cubicBezTo>
                  <a:cubicBezTo>
                    <a:pt x="12" y="0"/>
                    <a:pt x="12" y="0"/>
                    <a:pt x="12" y="0"/>
                  </a:cubicBezTo>
                  <a:cubicBezTo>
                    <a:pt x="12" y="59"/>
                    <a:pt x="12" y="59"/>
                    <a:pt x="12" y="59"/>
                  </a:cubicBezTo>
                  <a:cubicBezTo>
                    <a:pt x="12" y="65"/>
                    <a:pt x="17" y="72"/>
                    <a:pt x="23" y="76"/>
                  </a:cubicBezTo>
                  <a:cubicBezTo>
                    <a:pt x="44" y="88"/>
                    <a:pt x="44" y="88"/>
                    <a:pt x="44" y="88"/>
                  </a:cubicBezTo>
                  <a:cubicBezTo>
                    <a:pt x="44" y="102"/>
                    <a:pt x="44" y="102"/>
                    <a:pt x="44" y="102"/>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40"/>
            <p:cNvSpPr/>
            <p:nvPr/>
          </p:nvSpPr>
          <p:spPr bwMode="auto">
            <a:xfrm>
              <a:off x="7291792" y="2814370"/>
              <a:ext cx="193743" cy="458712"/>
            </a:xfrm>
            <a:custGeom>
              <a:avLst/>
              <a:gdLst>
                <a:gd name="T0" fmla="*/ 0 w 43"/>
                <a:gd name="T1" fmla="*/ 0 h 101"/>
                <a:gd name="T2" fmla="*/ 27 w 43"/>
                <a:gd name="T3" fmla="*/ 16 h 101"/>
                <a:gd name="T4" fmla="*/ 43 w 43"/>
                <a:gd name="T5" fmla="*/ 42 h 101"/>
                <a:gd name="T6" fmla="*/ 43 w 43"/>
                <a:gd name="T7" fmla="*/ 101 h 101"/>
                <a:gd name="T8" fmla="*/ 32 w 43"/>
                <a:gd name="T9" fmla="*/ 101 h 101"/>
                <a:gd name="T10" fmla="*/ 32 w 43"/>
                <a:gd name="T11" fmla="*/ 43 h 101"/>
                <a:gd name="T12" fmla="*/ 21 w 43"/>
                <a:gd name="T13" fmla="*/ 25 h 101"/>
                <a:gd name="T14" fmla="*/ 0 w 43"/>
                <a:gd name="T15" fmla="*/ 13 h 101"/>
                <a:gd name="T16" fmla="*/ 0 w 43"/>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01">
                  <a:moveTo>
                    <a:pt x="0" y="0"/>
                  </a:moveTo>
                  <a:cubicBezTo>
                    <a:pt x="27" y="16"/>
                    <a:pt x="27" y="16"/>
                    <a:pt x="27" y="16"/>
                  </a:cubicBezTo>
                  <a:cubicBezTo>
                    <a:pt x="36" y="21"/>
                    <a:pt x="43" y="32"/>
                    <a:pt x="43" y="42"/>
                  </a:cubicBezTo>
                  <a:cubicBezTo>
                    <a:pt x="43" y="101"/>
                    <a:pt x="43" y="101"/>
                    <a:pt x="43" y="101"/>
                  </a:cubicBezTo>
                  <a:cubicBezTo>
                    <a:pt x="32" y="101"/>
                    <a:pt x="32" y="101"/>
                    <a:pt x="32" y="101"/>
                  </a:cubicBezTo>
                  <a:cubicBezTo>
                    <a:pt x="32" y="43"/>
                    <a:pt x="32" y="43"/>
                    <a:pt x="32" y="43"/>
                  </a:cubicBezTo>
                  <a:cubicBezTo>
                    <a:pt x="32" y="37"/>
                    <a:pt x="27" y="29"/>
                    <a:pt x="21" y="25"/>
                  </a:cubicBezTo>
                  <a:cubicBezTo>
                    <a:pt x="0" y="13"/>
                    <a:pt x="0" y="13"/>
                    <a:pt x="0" y="13"/>
                  </a:cubicBezTo>
                  <a:cubicBezTo>
                    <a:pt x="0" y="0"/>
                    <a:pt x="0" y="0"/>
                    <a:pt x="0"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9" name="Freeform 41"/>
            <p:cNvSpPr/>
            <p:nvPr/>
          </p:nvSpPr>
          <p:spPr bwMode="auto">
            <a:xfrm>
              <a:off x="7364842" y="3131818"/>
              <a:ext cx="447832" cy="603150"/>
            </a:xfrm>
            <a:custGeom>
              <a:avLst/>
              <a:gdLst>
                <a:gd name="T0" fmla="*/ 0 w 99"/>
                <a:gd name="T1" fmla="*/ 0 h 133"/>
                <a:gd name="T2" fmla="*/ 83 w 99"/>
                <a:gd name="T3" fmla="*/ 48 h 133"/>
                <a:gd name="T4" fmla="*/ 99 w 99"/>
                <a:gd name="T5" fmla="*/ 75 h 133"/>
                <a:gd name="T6" fmla="*/ 99 w 99"/>
                <a:gd name="T7" fmla="*/ 133 h 133"/>
                <a:gd name="T8" fmla="*/ 87 w 99"/>
                <a:gd name="T9" fmla="*/ 133 h 133"/>
                <a:gd name="T10" fmla="*/ 87 w 99"/>
                <a:gd name="T11" fmla="*/ 75 h 133"/>
                <a:gd name="T12" fmla="*/ 77 w 99"/>
                <a:gd name="T13" fmla="*/ 57 h 133"/>
                <a:gd name="T14" fmla="*/ 0 w 99"/>
                <a:gd name="T15" fmla="*/ 14 h 133"/>
                <a:gd name="T16" fmla="*/ 0 w 99"/>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33">
                  <a:moveTo>
                    <a:pt x="0" y="0"/>
                  </a:moveTo>
                  <a:cubicBezTo>
                    <a:pt x="83" y="48"/>
                    <a:pt x="83" y="48"/>
                    <a:pt x="83" y="48"/>
                  </a:cubicBezTo>
                  <a:cubicBezTo>
                    <a:pt x="92" y="54"/>
                    <a:pt x="99" y="64"/>
                    <a:pt x="99" y="75"/>
                  </a:cubicBezTo>
                  <a:cubicBezTo>
                    <a:pt x="99" y="133"/>
                    <a:pt x="99" y="133"/>
                    <a:pt x="99" y="133"/>
                  </a:cubicBezTo>
                  <a:cubicBezTo>
                    <a:pt x="87" y="133"/>
                    <a:pt x="87" y="133"/>
                    <a:pt x="87" y="133"/>
                  </a:cubicBezTo>
                  <a:cubicBezTo>
                    <a:pt x="87" y="75"/>
                    <a:pt x="87" y="75"/>
                    <a:pt x="87" y="75"/>
                  </a:cubicBezTo>
                  <a:cubicBezTo>
                    <a:pt x="87" y="69"/>
                    <a:pt x="83" y="61"/>
                    <a:pt x="77" y="57"/>
                  </a:cubicBezTo>
                  <a:cubicBezTo>
                    <a:pt x="0" y="14"/>
                    <a:pt x="0" y="14"/>
                    <a:pt x="0" y="14"/>
                  </a:cubicBezTo>
                  <a:cubicBezTo>
                    <a:pt x="0" y="0"/>
                    <a:pt x="0" y="0"/>
                    <a:pt x="0"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870" name="Oval 42"/>
            <p:cNvSpPr>
              <a:spLocks noChangeArrowheads="1"/>
            </p:cNvSpPr>
            <p:nvPr/>
          </p:nvSpPr>
          <p:spPr bwMode="auto">
            <a:xfrm>
              <a:off x="7318844" y="3067847"/>
              <a:ext cx="286122" cy="286124"/>
            </a:xfrm>
            <a:prstGeom prst="ellipse">
              <a:avLst/>
            </a:pr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71" name="Oval 43"/>
            <p:cNvSpPr>
              <a:spLocks noChangeArrowheads="1"/>
            </p:cNvSpPr>
            <p:nvPr/>
          </p:nvSpPr>
          <p:spPr bwMode="auto">
            <a:xfrm>
              <a:off x="7372612" y="3123536"/>
              <a:ext cx="176666" cy="18050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 name="Freeform 44"/>
            <p:cNvSpPr/>
            <p:nvPr/>
          </p:nvSpPr>
          <p:spPr bwMode="auto">
            <a:xfrm>
              <a:off x="7395015" y="3336572"/>
              <a:ext cx="119105" cy="230149"/>
            </a:xfrm>
            <a:custGeom>
              <a:avLst/>
              <a:gdLst>
                <a:gd name="T0" fmla="*/ 62 w 62"/>
                <a:gd name="T1" fmla="*/ 63 h 120"/>
                <a:gd name="T2" fmla="*/ 45 w 62"/>
                <a:gd name="T3" fmla="*/ 63 h 120"/>
                <a:gd name="T4" fmla="*/ 45 w 62"/>
                <a:gd name="T5" fmla="*/ 0 h 120"/>
                <a:gd name="T6" fmla="*/ 17 w 62"/>
                <a:gd name="T7" fmla="*/ 0 h 120"/>
                <a:gd name="T8" fmla="*/ 17 w 62"/>
                <a:gd name="T9" fmla="*/ 63 h 120"/>
                <a:gd name="T10" fmla="*/ 0 w 62"/>
                <a:gd name="T11" fmla="*/ 63 h 120"/>
                <a:gd name="T12" fmla="*/ 31 w 62"/>
                <a:gd name="T13" fmla="*/ 120 h 120"/>
                <a:gd name="T14" fmla="*/ 62 w 62"/>
                <a:gd name="T15" fmla="*/ 63 h 120"/>
                <a:gd name="T16" fmla="*/ 62 w 62"/>
                <a:gd name="T17" fmla="*/ 6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20">
                  <a:moveTo>
                    <a:pt x="62" y="63"/>
                  </a:moveTo>
                  <a:lnTo>
                    <a:pt x="45" y="63"/>
                  </a:lnTo>
                  <a:lnTo>
                    <a:pt x="45" y="0"/>
                  </a:lnTo>
                  <a:lnTo>
                    <a:pt x="17" y="0"/>
                  </a:lnTo>
                  <a:lnTo>
                    <a:pt x="17" y="63"/>
                  </a:lnTo>
                  <a:lnTo>
                    <a:pt x="0" y="63"/>
                  </a:lnTo>
                  <a:lnTo>
                    <a:pt x="31" y="120"/>
                  </a:lnTo>
                  <a:lnTo>
                    <a:pt x="62" y="63"/>
                  </a:lnTo>
                  <a:lnTo>
                    <a:pt x="62" y="63"/>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 name="Oval 45"/>
            <p:cNvSpPr>
              <a:spLocks noChangeArrowheads="1"/>
            </p:cNvSpPr>
            <p:nvPr/>
          </p:nvSpPr>
          <p:spPr bwMode="auto">
            <a:xfrm>
              <a:off x="7409308" y="3158801"/>
              <a:ext cx="104812" cy="10475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Freeform 46"/>
            <p:cNvSpPr/>
            <p:nvPr/>
          </p:nvSpPr>
          <p:spPr bwMode="auto">
            <a:xfrm>
              <a:off x="6439005" y="1212849"/>
              <a:ext cx="193743" cy="463473"/>
            </a:xfrm>
            <a:custGeom>
              <a:avLst/>
              <a:gdLst>
                <a:gd name="T0" fmla="*/ 43 w 43"/>
                <a:gd name="T1" fmla="*/ 102 h 102"/>
                <a:gd name="T2" fmla="*/ 15 w 43"/>
                <a:gd name="T3" fmla="*/ 86 h 102"/>
                <a:gd name="T4" fmla="*/ 0 w 43"/>
                <a:gd name="T5" fmla="*/ 59 h 102"/>
                <a:gd name="T6" fmla="*/ 0 w 43"/>
                <a:gd name="T7" fmla="*/ 0 h 102"/>
                <a:gd name="T8" fmla="*/ 11 w 43"/>
                <a:gd name="T9" fmla="*/ 0 h 102"/>
                <a:gd name="T10" fmla="*/ 11 w 43"/>
                <a:gd name="T11" fmla="*/ 59 h 102"/>
                <a:gd name="T12" fmla="*/ 22 w 43"/>
                <a:gd name="T13" fmla="*/ 76 h 102"/>
                <a:gd name="T14" fmla="*/ 43 w 43"/>
                <a:gd name="T15" fmla="*/ 89 h 102"/>
                <a:gd name="T16" fmla="*/ 43 w 43"/>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02">
                  <a:moveTo>
                    <a:pt x="43" y="102"/>
                  </a:moveTo>
                  <a:cubicBezTo>
                    <a:pt x="15" y="86"/>
                    <a:pt x="15" y="86"/>
                    <a:pt x="15" y="86"/>
                  </a:cubicBezTo>
                  <a:cubicBezTo>
                    <a:pt x="7" y="80"/>
                    <a:pt x="0" y="70"/>
                    <a:pt x="0" y="59"/>
                  </a:cubicBezTo>
                  <a:cubicBezTo>
                    <a:pt x="0" y="0"/>
                    <a:pt x="0" y="0"/>
                    <a:pt x="0" y="0"/>
                  </a:cubicBezTo>
                  <a:cubicBezTo>
                    <a:pt x="11" y="0"/>
                    <a:pt x="11" y="0"/>
                    <a:pt x="11" y="0"/>
                  </a:cubicBezTo>
                  <a:cubicBezTo>
                    <a:pt x="11" y="59"/>
                    <a:pt x="11" y="59"/>
                    <a:pt x="11" y="59"/>
                  </a:cubicBezTo>
                  <a:cubicBezTo>
                    <a:pt x="11" y="65"/>
                    <a:pt x="16" y="73"/>
                    <a:pt x="22" y="76"/>
                  </a:cubicBezTo>
                  <a:cubicBezTo>
                    <a:pt x="43" y="89"/>
                    <a:pt x="43" y="89"/>
                    <a:pt x="43" y="89"/>
                  </a:cubicBezTo>
                  <a:cubicBezTo>
                    <a:pt x="43" y="102"/>
                    <a:pt x="43" y="102"/>
                    <a:pt x="43" y="102"/>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47"/>
            <p:cNvSpPr/>
            <p:nvPr/>
          </p:nvSpPr>
          <p:spPr bwMode="auto">
            <a:xfrm>
              <a:off x="6626396" y="1608070"/>
              <a:ext cx="198508" cy="463473"/>
            </a:xfrm>
            <a:custGeom>
              <a:avLst/>
              <a:gdLst>
                <a:gd name="T0" fmla="*/ 0 w 44"/>
                <a:gd name="T1" fmla="*/ 0 h 102"/>
                <a:gd name="T2" fmla="*/ 28 w 44"/>
                <a:gd name="T3" fmla="*/ 16 h 102"/>
                <a:gd name="T4" fmla="*/ 44 w 44"/>
                <a:gd name="T5" fmla="*/ 43 h 102"/>
                <a:gd name="T6" fmla="*/ 44 w 44"/>
                <a:gd name="T7" fmla="*/ 102 h 102"/>
                <a:gd name="T8" fmla="*/ 32 w 44"/>
                <a:gd name="T9" fmla="*/ 102 h 102"/>
                <a:gd name="T10" fmla="*/ 32 w 44"/>
                <a:gd name="T11" fmla="*/ 43 h 102"/>
                <a:gd name="T12" fmla="*/ 21 w 44"/>
                <a:gd name="T13" fmla="*/ 26 h 102"/>
                <a:gd name="T14" fmla="*/ 0 w 44"/>
                <a:gd name="T15" fmla="*/ 14 h 102"/>
                <a:gd name="T16" fmla="*/ 0 w 44"/>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02">
                  <a:moveTo>
                    <a:pt x="0" y="0"/>
                  </a:moveTo>
                  <a:cubicBezTo>
                    <a:pt x="28" y="16"/>
                    <a:pt x="28" y="16"/>
                    <a:pt x="28" y="16"/>
                  </a:cubicBezTo>
                  <a:cubicBezTo>
                    <a:pt x="37" y="22"/>
                    <a:pt x="43" y="32"/>
                    <a:pt x="44" y="43"/>
                  </a:cubicBezTo>
                  <a:cubicBezTo>
                    <a:pt x="44" y="102"/>
                    <a:pt x="44" y="102"/>
                    <a:pt x="44" y="102"/>
                  </a:cubicBezTo>
                  <a:cubicBezTo>
                    <a:pt x="32" y="102"/>
                    <a:pt x="32" y="102"/>
                    <a:pt x="32" y="102"/>
                  </a:cubicBezTo>
                  <a:cubicBezTo>
                    <a:pt x="32" y="43"/>
                    <a:pt x="32" y="43"/>
                    <a:pt x="32" y="43"/>
                  </a:cubicBezTo>
                  <a:cubicBezTo>
                    <a:pt x="32" y="37"/>
                    <a:pt x="27" y="29"/>
                    <a:pt x="21" y="26"/>
                  </a:cubicBezTo>
                  <a:cubicBezTo>
                    <a:pt x="0" y="14"/>
                    <a:pt x="0" y="14"/>
                    <a:pt x="0" y="14"/>
                  </a:cubicBezTo>
                  <a:cubicBezTo>
                    <a:pt x="0" y="0"/>
                    <a:pt x="0" y="0"/>
                    <a:pt x="0"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48"/>
            <p:cNvSpPr/>
            <p:nvPr/>
          </p:nvSpPr>
          <p:spPr bwMode="auto">
            <a:xfrm>
              <a:off x="6292904" y="1212849"/>
              <a:ext cx="196919" cy="463473"/>
            </a:xfrm>
            <a:custGeom>
              <a:avLst/>
              <a:gdLst>
                <a:gd name="T0" fmla="*/ 0 w 43"/>
                <a:gd name="T1" fmla="*/ 102 h 102"/>
                <a:gd name="T2" fmla="*/ 27 w 43"/>
                <a:gd name="T3" fmla="*/ 86 h 102"/>
                <a:gd name="T4" fmla="*/ 43 w 43"/>
                <a:gd name="T5" fmla="*/ 59 h 102"/>
                <a:gd name="T6" fmla="*/ 43 w 43"/>
                <a:gd name="T7" fmla="*/ 0 h 102"/>
                <a:gd name="T8" fmla="*/ 32 w 43"/>
                <a:gd name="T9" fmla="*/ 0 h 102"/>
                <a:gd name="T10" fmla="*/ 32 w 43"/>
                <a:gd name="T11" fmla="*/ 59 h 102"/>
                <a:gd name="T12" fmla="*/ 21 w 43"/>
                <a:gd name="T13" fmla="*/ 76 h 102"/>
                <a:gd name="T14" fmla="*/ 0 w 43"/>
                <a:gd name="T15" fmla="*/ 89 h 102"/>
                <a:gd name="T16" fmla="*/ 0 w 43"/>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02">
                  <a:moveTo>
                    <a:pt x="0" y="102"/>
                  </a:moveTo>
                  <a:cubicBezTo>
                    <a:pt x="27" y="86"/>
                    <a:pt x="27" y="86"/>
                    <a:pt x="27" y="86"/>
                  </a:cubicBezTo>
                  <a:cubicBezTo>
                    <a:pt x="36" y="80"/>
                    <a:pt x="43" y="70"/>
                    <a:pt x="43" y="59"/>
                  </a:cubicBezTo>
                  <a:cubicBezTo>
                    <a:pt x="43" y="0"/>
                    <a:pt x="43" y="0"/>
                    <a:pt x="43" y="0"/>
                  </a:cubicBezTo>
                  <a:cubicBezTo>
                    <a:pt x="32" y="0"/>
                    <a:pt x="32" y="0"/>
                    <a:pt x="32" y="0"/>
                  </a:cubicBezTo>
                  <a:cubicBezTo>
                    <a:pt x="32" y="59"/>
                    <a:pt x="32" y="59"/>
                    <a:pt x="32" y="59"/>
                  </a:cubicBezTo>
                  <a:cubicBezTo>
                    <a:pt x="32" y="65"/>
                    <a:pt x="27" y="73"/>
                    <a:pt x="21" y="76"/>
                  </a:cubicBezTo>
                  <a:cubicBezTo>
                    <a:pt x="0" y="89"/>
                    <a:pt x="0" y="89"/>
                    <a:pt x="0" y="89"/>
                  </a:cubicBezTo>
                  <a:cubicBezTo>
                    <a:pt x="0" y="102"/>
                    <a:pt x="0" y="102"/>
                    <a:pt x="0" y="102"/>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49"/>
            <p:cNvSpPr/>
            <p:nvPr/>
          </p:nvSpPr>
          <p:spPr bwMode="auto">
            <a:xfrm>
              <a:off x="6103926" y="1608070"/>
              <a:ext cx="198507" cy="463473"/>
            </a:xfrm>
            <a:custGeom>
              <a:avLst/>
              <a:gdLst>
                <a:gd name="T0" fmla="*/ 44 w 44"/>
                <a:gd name="T1" fmla="*/ 0 h 102"/>
                <a:gd name="T2" fmla="*/ 16 w 44"/>
                <a:gd name="T3" fmla="*/ 16 h 102"/>
                <a:gd name="T4" fmla="*/ 0 w 44"/>
                <a:gd name="T5" fmla="*/ 43 h 102"/>
                <a:gd name="T6" fmla="*/ 0 w 44"/>
                <a:gd name="T7" fmla="*/ 102 h 102"/>
                <a:gd name="T8" fmla="*/ 12 w 44"/>
                <a:gd name="T9" fmla="*/ 102 h 102"/>
                <a:gd name="T10" fmla="*/ 12 w 44"/>
                <a:gd name="T11" fmla="*/ 43 h 102"/>
                <a:gd name="T12" fmla="*/ 23 w 44"/>
                <a:gd name="T13" fmla="*/ 26 h 102"/>
                <a:gd name="T14" fmla="*/ 44 w 44"/>
                <a:gd name="T15" fmla="*/ 14 h 102"/>
                <a:gd name="T16" fmla="*/ 44 w 44"/>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02">
                  <a:moveTo>
                    <a:pt x="44" y="0"/>
                  </a:moveTo>
                  <a:cubicBezTo>
                    <a:pt x="16" y="16"/>
                    <a:pt x="16" y="16"/>
                    <a:pt x="16" y="16"/>
                  </a:cubicBezTo>
                  <a:cubicBezTo>
                    <a:pt x="7" y="22"/>
                    <a:pt x="1" y="32"/>
                    <a:pt x="0" y="43"/>
                  </a:cubicBezTo>
                  <a:cubicBezTo>
                    <a:pt x="0" y="102"/>
                    <a:pt x="0" y="102"/>
                    <a:pt x="0" y="102"/>
                  </a:cubicBezTo>
                  <a:cubicBezTo>
                    <a:pt x="12" y="102"/>
                    <a:pt x="12" y="102"/>
                    <a:pt x="12" y="102"/>
                  </a:cubicBezTo>
                  <a:cubicBezTo>
                    <a:pt x="12" y="43"/>
                    <a:pt x="12" y="43"/>
                    <a:pt x="12" y="43"/>
                  </a:cubicBezTo>
                  <a:cubicBezTo>
                    <a:pt x="12" y="37"/>
                    <a:pt x="17" y="29"/>
                    <a:pt x="23" y="26"/>
                  </a:cubicBezTo>
                  <a:cubicBezTo>
                    <a:pt x="44" y="14"/>
                    <a:pt x="44" y="14"/>
                    <a:pt x="44" y="14"/>
                  </a:cubicBezTo>
                  <a:cubicBezTo>
                    <a:pt x="44" y="0"/>
                    <a:pt x="44" y="0"/>
                    <a:pt x="44"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50"/>
            <p:cNvSpPr/>
            <p:nvPr/>
          </p:nvSpPr>
          <p:spPr bwMode="auto">
            <a:xfrm>
              <a:off x="6739148" y="2138208"/>
              <a:ext cx="112752" cy="226975"/>
            </a:xfrm>
            <a:custGeom>
              <a:avLst/>
              <a:gdLst>
                <a:gd name="T0" fmla="*/ 59 w 59"/>
                <a:gd name="T1" fmla="*/ 64 h 118"/>
                <a:gd name="T2" fmla="*/ 45 w 59"/>
                <a:gd name="T3" fmla="*/ 64 h 118"/>
                <a:gd name="T4" fmla="*/ 45 w 59"/>
                <a:gd name="T5" fmla="*/ 0 h 118"/>
                <a:gd name="T6" fmla="*/ 16 w 59"/>
                <a:gd name="T7" fmla="*/ 0 h 118"/>
                <a:gd name="T8" fmla="*/ 16 w 59"/>
                <a:gd name="T9" fmla="*/ 64 h 118"/>
                <a:gd name="T10" fmla="*/ 0 w 59"/>
                <a:gd name="T11" fmla="*/ 64 h 118"/>
                <a:gd name="T12" fmla="*/ 30 w 59"/>
                <a:gd name="T13" fmla="*/ 118 h 118"/>
                <a:gd name="T14" fmla="*/ 59 w 59"/>
                <a:gd name="T15" fmla="*/ 64 h 118"/>
                <a:gd name="T16" fmla="*/ 59 w 59"/>
                <a:gd name="T17" fmla="*/ 6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18">
                  <a:moveTo>
                    <a:pt x="59" y="64"/>
                  </a:moveTo>
                  <a:lnTo>
                    <a:pt x="45" y="64"/>
                  </a:lnTo>
                  <a:lnTo>
                    <a:pt x="45" y="0"/>
                  </a:lnTo>
                  <a:lnTo>
                    <a:pt x="16" y="0"/>
                  </a:lnTo>
                  <a:lnTo>
                    <a:pt x="16" y="64"/>
                  </a:lnTo>
                  <a:lnTo>
                    <a:pt x="0" y="64"/>
                  </a:lnTo>
                  <a:lnTo>
                    <a:pt x="30" y="118"/>
                  </a:lnTo>
                  <a:lnTo>
                    <a:pt x="59" y="64"/>
                  </a:lnTo>
                  <a:lnTo>
                    <a:pt x="59" y="64"/>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51"/>
            <p:cNvSpPr/>
            <p:nvPr/>
          </p:nvSpPr>
          <p:spPr bwMode="auto">
            <a:xfrm>
              <a:off x="6705798" y="1925518"/>
              <a:ext cx="449420" cy="606324"/>
            </a:xfrm>
            <a:custGeom>
              <a:avLst/>
              <a:gdLst>
                <a:gd name="T0" fmla="*/ 0 w 99"/>
                <a:gd name="T1" fmla="*/ 0 h 134"/>
                <a:gd name="T2" fmla="*/ 83 w 99"/>
                <a:gd name="T3" fmla="*/ 48 h 134"/>
                <a:gd name="T4" fmla="*/ 99 w 99"/>
                <a:gd name="T5" fmla="*/ 75 h 134"/>
                <a:gd name="T6" fmla="*/ 99 w 99"/>
                <a:gd name="T7" fmla="*/ 134 h 134"/>
                <a:gd name="T8" fmla="*/ 87 w 99"/>
                <a:gd name="T9" fmla="*/ 134 h 134"/>
                <a:gd name="T10" fmla="*/ 87 w 99"/>
                <a:gd name="T11" fmla="*/ 75 h 134"/>
                <a:gd name="T12" fmla="*/ 76 w 99"/>
                <a:gd name="T13" fmla="*/ 58 h 134"/>
                <a:gd name="T14" fmla="*/ 0 w 99"/>
                <a:gd name="T15" fmla="*/ 14 h 134"/>
                <a:gd name="T16" fmla="*/ 0 w 99"/>
                <a:gd name="T1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34">
                  <a:moveTo>
                    <a:pt x="0" y="0"/>
                  </a:moveTo>
                  <a:cubicBezTo>
                    <a:pt x="83" y="48"/>
                    <a:pt x="83" y="48"/>
                    <a:pt x="83" y="48"/>
                  </a:cubicBezTo>
                  <a:cubicBezTo>
                    <a:pt x="92" y="54"/>
                    <a:pt x="99" y="64"/>
                    <a:pt x="99" y="75"/>
                  </a:cubicBezTo>
                  <a:cubicBezTo>
                    <a:pt x="99" y="134"/>
                    <a:pt x="99" y="134"/>
                    <a:pt x="99" y="134"/>
                  </a:cubicBezTo>
                  <a:cubicBezTo>
                    <a:pt x="87" y="134"/>
                    <a:pt x="87" y="134"/>
                    <a:pt x="87" y="134"/>
                  </a:cubicBezTo>
                  <a:cubicBezTo>
                    <a:pt x="87" y="75"/>
                    <a:pt x="87" y="75"/>
                    <a:pt x="87" y="75"/>
                  </a:cubicBezTo>
                  <a:cubicBezTo>
                    <a:pt x="87" y="69"/>
                    <a:pt x="82" y="61"/>
                    <a:pt x="76" y="58"/>
                  </a:cubicBezTo>
                  <a:cubicBezTo>
                    <a:pt x="0" y="14"/>
                    <a:pt x="0" y="14"/>
                    <a:pt x="0" y="14"/>
                  </a:cubicBezTo>
                  <a:cubicBezTo>
                    <a:pt x="0" y="0"/>
                    <a:pt x="0" y="0"/>
                    <a:pt x="0"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52"/>
            <p:cNvSpPr/>
            <p:nvPr/>
          </p:nvSpPr>
          <p:spPr bwMode="auto">
            <a:xfrm>
              <a:off x="6439005" y="1925518"/>
              <a:ext cx="444656" cy="603150"/>
            </a:xfrm>
            <a:custGeom>
              <a:avLst/>
              <a:gdLst>
                <a:gd name="T0" fmla="*/ 98 w 98"/>
                <a:gd name="T1" fmla="*/ 0 h 133"/>
                <a:gd name="T2" fmla="*/ 16 w 98"/>
                <a:gd name="T3" fmla="*/ 48 h 133"/>
                <a:gd name="T4" fmla="*/ 0 w 98"/>
                <a:gd name="T5" fmla="*/ 75 h 133"/>
                <a:gd name="T6" fmla="*/ 0 w 98"/>
                <a:gd name="T7" fmla="*/ 133 h 133"/>
                <a:gd name="T8" fmla="*/ 11 w 98"/>
                <a:gd name="T9" fmla="*/ 133 h 133"/>
                <a:gd name="T10" fmla="*/ 11 w 98"/>
                <a:gd name="T11" fmla="*/ 75 h 133"/>
                <a:gd name="T12" fmla="*/ 22 w 98"/>
                <a:gd name="T13" fmla="*/ 58 h 133"/>
                <a:gd name="T14" fmla="*/ 98 w 98"/>
                <a:gd name="T15" fmla="*/ 14 h 133"/>
                <a:gd name="T16" fmla="*/ 98 w 98"/>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33">
                  <a:moveTo>
                    <a:pt x="98" y="0"/>
                  </a:moveTo>
                  <a:cubicBezTo>
                    <a:pt x="16" y="48"/>
                    <a:pt x="16" y="48"/>
                    <a:pt x="16" y="48"/>
                  </a:cubicBezTo>
                  <a:cubicBezTo>
                    <a:pt x="7" y="54"/>
                    <a:pt x="0" y="64"/>
                    <a:pt x="0" y="75"/>
                  </a:cubicBezTo>
                  <a:cubicBezTo>
                    <a:pt x="0" y="133"/>
                    <a:pt x="0" y="133"/>
                    <a:pt x="0" y="133"/>
                  </a:cubicBezTo>
                  <a:cubicBezTo>
                    <a:pt x="11" y="133"/>
                    <a:pt x="11" y="133"/>
                    <a:pt x="11" y="133"/>
                  </a:cubicBezTo>
                  <a:cubicBezTo>
                    <a:pt x="11" y="75"/>
                    <a:pt x="11" y="75"/>
                    <a:pt x="11" y="75"/>
                  </a:cubicBezTo>
                  <a:cubicBezTo>
                    <a:pt x="11" y="69"/>
                    <a:pt x="16" y="61"/>
                    <a:pt x="22" y="58"/>
                  </a:cubicBezTo>
                  <a:cubicBezTo>
                    <a:pt x="98" y="14"/>
                    <a:pt x="98" y="14"/>
                    <a:pt x="98" y="14"/>
                  </a:cubicBezTo>
                  <a:cubicBezTo>
                    <a:pt x="98" y="0"/>
                    <a:pt x="98" y="0"/>
                    <a:pt x="9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881" name="Oval 53"/>
            <p:cNvSpPr>
              <a:spLocks noChangeArrowheads="1"/>
            </p:cNvSpPr>
            <p:nvPr/>
          </p:nvSpPr>
          <p:spPr bwMode="auto">
            <a:xfrm>
              <a:off x="6982793" y="2338138"/>
              <a:ext cx="289963" cy="286124"/>
            </a:xfrm>
            <a:prstGeom prst="ellipse">
              <a:avLst/>
            </a:pr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82" name="Oval 54"/>
            <p:cNvSpPr>
              <a:spLocks noChangeArrowheads="1"/>
            </p:cNvSpPr>
            <p:nvPr/>
          </p:nvSpPr>
          <p:spPr bwMode="auto">
            <a:xfrm>
              <a:off x="7038482" y="2391906"/>
              <a:ext cx="180507" cy="18242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83" name="Oval 55"/>
            <p:cNvSpPr>
              <a:spLocks noChangeArrowheads="1"/>
            </p:cNvSpPr>
            <p:nvPr/>
          </p:nvSpPr>
          <p:spPr bwMode="auto">
            <a:xfrm>
              <a:off x="6652503" y="1861906"/>
              <a:ext cx="286122" cy="289964"/>
            </a:xfrm>
            <a:prstGeom prst="ellipse">
              <a:avLst/>
            </a:pr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84" name="Oval 56"/>
            <p:cNvSpPr>
              <a:spLocks noChangeArrowheads="1"/>
            </p:cNvSpPr>
            <p:nvPr/>
          </p:nvSpPr>
          <p:spPr bwMode="auto">
            <a:xfrm>
              <a:off x="6706271" y="1915674"/>
              <a:ext cx="182427" cy="18242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 name="Freeform 57"/>
            <p:cNvSpPr/>
            <p:nvPr/>
          </p:nvSpPr>
          <p:spPr bwMode="auto">
            <a:xfrm>
              <a:off x="5776786" y="1925518"/>
              <a:ext cx="449419" cy="606324"/>
            </a:xfrm>
            <a:custGeom>
              <a:avLst/>
              <a:gdLst>
                <a:gd name="T0" fmla="*/ 99 w 99"/>
                <a:gd name="T1" fmla="*/ 0 h 134"/>
                <a:gd name="T2" fmla="*/ 16 w 99"/>
                <a:gd name="T3" fmla="*/ 48 h 134"/>
                <a:gd name="T4" fmla="*/ 0 w 99"/>
                <a:gd name="T5" fmla="*/ 75 h 134"/>
                <a:gd name="T6" fmla="*/ 0 w 99"/>
                <a:gd name="T7" fmla="*/ 134 h 134"/>
                <a:gd name="T8" fmla="*/ 12 w 99"/>
                <a:gd name="T9" fmla="*/ 134 h 134"/>
                <a:gd name="T10" fmla="*/ 12 w 99"/>
                <a:gd name="T11" fmla="*/ 75 h 134"/>
                <a:gd name="T12" fmla="*/ 23 w 99"/>
                <a:gd name="T13" fmla="*/ 58 h 134"/>
                <a:gd name="T14" fmla="*/ 99 w 99"/>
                <a:gd name="T15" fmla="*/ 14 h 134"/>
                <a:gd name="T16" fmla="*/ 99 w 99"/>
                <a:gd name="T1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34">
                  <a:moveTo>
                    <a:pt x="99" y="0"/>
                  </a:moveTo>
                  <a:cubicBezTo>
                    <a:pt x="16" y="48"/>
                    <a:pt x="16" y="48"/>
                    <a:pt x="16" y="48"/>
                  </a:cubicBezTo>
                  <a:cubicBezTo>
                    <a:pt x="7" y="54"/>
                    <a:pt x="1" y="64"/>
                    <a:pt x="0" y="75"/>
                  </a:cubicBezTo>
                  <a:cubicBezTo>
                    <a:pt x="0" y="134"/>
                    <a:pt x="0" y="134"/>
                    <a:pt x="0" y="134"/>
                  </a:cubicBezTo>
                  <a:cubicBezTo>
                    <a:pt x="12" y="134"/>
                    <a:pt x="12" y="134"/>
                    <a:pt x="12" y="134"/>
                  </a:cubicBezTo>
                  <a:cubicBezTo>
                    <a:pt x="12" y="75"/>
                    <a:pt x="12" y="75"/>
                    <a:pt x="12" y="75"/>
                  </a:cubicBezTo>
                  <a:cubicBezTo>
                    <a:pt x="12" y="69"/>
                    <a:pt x="17" y="61"/>
                    <a:pt x="23" y="58"/>
                  </a:cubicBezTo>
                  <a:cubicBezTo>
                    <a:pt x="99" y="14"/>
                    <a:pt x="99" y="14"/>
                    <a:pt x="99" y="14"/>
                  </a:cubicBezTo>
                  <a:cubicBezTo>
                    <a:pt x="99" y="0"/>
                    <a:pt x="99" y="0"/>
                    <a:pt x="99"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886" name="Oval 58"/>
            <p:cNvSpPr>
              <a:spLocks noChangeArrowheads="1"/>
            </p:cNvSpPr>
            <p:nvPr/>
          </p:nvSpPr>
          <p:spPr bwMode="auto">
            <a:xfrm>
              <a:off x="5663556" y="2338138"/>
              <a:ext cx="286122" cy="286124"/>
            </a:xfrm>
            <a:prstGeom prst="ellipse">
              <a:avLst/>
            </a:pr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87" name="Oval 59"/>
            <p:cNvSpPr>
              <a:spLocks noChangeArrowheads="1"/>
            </p:cNvSpPr>
            <p:nvPr/>
          </p:nvSpPr>
          <p:spPr bwMode="auto">
            <a:xfrm>
              <a:off x="5713483" y="2391906"/>
              <a:ext cx="180507" cy="18242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 name="Freeform 60"/>
            <p:cNvSpPr/>
            <p:nvPr/>
          </p:nvSpPr>
          <p:spPr bwMode="auto">
            <a:xfrm>
              <a:off x="6070576" y="2138208"/>
              <a:ext cx="119105" cy="226975"/>
            </a:xfrm>
            <a:custGeom>
              <a:avLst/>
              <a:gdLst>
                <a:gd name="T0" fmla="*/ 62 w 62"/>
                <a:gd name="T1" fmla="*/ 64 h 118"/>
                <a:gd name="T2" fmla="*/ 45 w 62"/>
                <a:gd name="T3" fmla="*/ 64 h 118"/>
                <a:gd name="T4" fmla="*/ 45 w 62"/>
                <a:gd name="T5" fmla="*/ 0 h 118"/>
                <a:gd name="T6" fmla="*/ 17 w 62"/>
                <a:gd name="T7" fmla="*/ 0 h 118"/>
                <a:gd name="T8" fmla="*/ 17 w 62"/>
                <a:gd name="T9" fmla="*/ 64 h 118"/>
                <a:gd name="T10" fmla="*/ 0 w 62"/>
                <a:gd name="T11" fmla="*/ 64 h 118"/>
                <a:gd name="T12" fmla="*/ 31 w 62"/>
                <a:gd name="T13" fmla="*/ 118 h 118"/>
                <a:gd name="T14" fmla="*/ 62 w 62"/>
                <a:gd name="T15" fmla="*/ 64 h 118"/>
                <a:gd name="T16" fmla="*/ 62 w 62"/>
                <a:gd name="T17" fmla="*/ 6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18">
                  <a:moveTo>
                    <a:pt x="62" y="64"/>
                  </a:moveTo>
                  <a:lnTo>
                    <a:pt x="45" y="64"/>
                  </a:lnTo>
                  <a:lnTo>
                    <a:pt x="45" y="0"/>
                  </a:lnTo>
                  <a:lnTo>
                    <a:pt x="17" y="0"/>
                  </a:lnTo>
                  <a:lnTo>
                    <a:pt x="17" y="64"/>
                  </a:lnTo>
                  <a:lnTo>
                    <a:pt x="0" y="64"/>
                  </a:lnTo>
                  <a:lnTo>
                    <a:pt x="31" y="118"/>
                  </a:lnTo>
                  <a:lnTo>
                    <a:pt x="62" y="64"/>
                  </a:lnTo>
                  <a:lnTo>
                    <a:pt x="62" y="64"/>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889" name="Oval 61"/>
            <p:cNvSpPr>
              <a:spLocks noChangeArrowheads="1"/>
            </p:cNvSpPr>
            <p:nvPr/>
          </p:nvSpPr>
          <p:spPr bwMode="auto">
            <a:xfrm>
              <a:off x="5990005" y="1861906"/>
              <a:ext cx="286122" cy="289964"/>
            </a:xfrm>
            <a:prstGeom prst="ellipse">
              <a:avLst/>
            </a:pr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90" name="Oval 62"/>
            <p:cNvSpPr>
              <a:spLocks noChangeArrowheads="1"/>
            </p:cNvSpPr>
            <p:nvPr/>
          </p:nvSpPr>
          <p:spPr bwMode="auto">
            <a:xfrm>
              <a:off x="6039932" y="1915674"/>
              <a:ext cx="180507" cy="18242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 name="Freeform 63"/>
            <p:cNvSpPr/>
            <p:nvPr/>
          </p:nvSpPr>
          <p:spPr bwMode="auto">
            <a:xfrm>
              <a:off x="6299256" y="2419149"/>
              <a:ext cx="200095" cy="461885"/>
            </a:xfrm>
            <a:custGeom>
              <a:avLst/>
              <a:gdLst>
                <a:gd name="T0" fmla="*/ 0 w 44"/>
                <a:gd name="T1" fmla="*/ 102 h 102"/>
                <a:gd name="T2" fmla="*/ 28 w 44"/>
                <a:gd name="T3" fmla="*/ 86 h 102"/>
                <a:gd name="T4" fmla="*/ 44 w 44"/>
                <a:gd name="T5" fmla="*/ 59 h 102"/>
                <a:gd name="T6" fmla="*/ 44 w 44"/>
                <a:gd name="T7" fmla="*/ 0 h 102"/>
                <a:gd name="T8" fmla="*/ 32 w 44"/>
                <a:gd name="T9" fmla="*/ 0 h 102"/>
                <a:gd name="T10" fmla="*/ 32 w 44"/>
                <a:gd name="T11" fmla="*/ 59 h 102"/>
                <a:gd name="T12" fmla="*/ 21 w 44"/>
                <a:gd name="T13" fmla="*/ 76 h 102"/>
                <a:gd name="T14" fmla="*/ 0 w 44"/>
                <a:gd name="T15" fmla="*/ 88 h 102"/>
                <a:gd name="T16" fmla="*/ 0 w 44"/>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02">
                  <a:moveTo>
                    <a:pt x="0" y="102"/>
                  </a:moveTo>
                  <a:cubicBezTo>
                    <a:pt x="28" y="86"/>
                    <a:pt x="28" y="86"/>
                    <a:pt x="28" y="86"/>
                  </a:cubicBezTo>
                  <a:cubicBezTo>
                    <a:pt x="37" y="80"/>
                    <a:pt x="44" y="70"/>
                    <a:pt x="44" y="59"/>
                  </a:cubicBezTo>
                  <a:cubicBezTo>
                    <a:pt x="44" y="0"/>
                    <a:pt x="44" y="0"/>
                    <a:pt x="44" y="0"/>
                  </a:cubicBezTo>
                  <a:cubicBezTo>
                    <a:pt x="32" y="0"/>
                    <a:pt x="32" y="0"/>
                    <a:pt x="32" y="0"/>
                  </a:cubicBezTo>
                  <a:cubicBezTo>
                    <a:pt x="32" y="59"/>
                    <a:pt x="32" y="59"/>
                    <a:pt x="32" y="59"/>
                  </a:cubicBezTo>
                  <a:cubicBezTo>
                    <a:pt x="32" y="65"/>
                    <a:pt x="27" y="72"/>
                    <a:pt x="21" y="76"/>
                  </a:cubicBezTo>
                  <a:cubicBezTo>
                    <a:pt x="0" y="88"/>
                    <a:pt x="0" y="88"/>
                    <a:pt x="0" y="88"/>
                  </a:cubicBezTo>
                  <a:cubicBezTo>
                    <a:pt x="0" y="102"/>
                    <a:pt x="0" y="102"/>
                    <a:pt x="0" y="102"/>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64"/>
            <p:cNvSpPr/>
            <p:nvPr/>
          </p:nvSpPr>
          <p:spPr bwMode="auto">
            <a:xfrm>
              <a:off x="6113454" y="2814370"/>
              <a:ext cx="198507" cy="458712"/>
            </a:xfrm>
            <a:custGeom>
              <a:avLst/>
              <a:gdLst>
                <a:gd name="T0" fmla="*/ 44 w 44"/>
                <a:gd name="T1" fmla="*/ 0 h 101"/>
                <a:gd name="T2" fmla="*/ 16 w 44"/>
                <a:gd name="T3" fmla="*/ 16 h 101"/>
                <a:gd name="T4" fmla="*/ 0 w 44"/>
                <a:gd name="T5" fmla="*/ 42 h 101"/>
                <a:gd name="T6" fmla="*/ 0 w 44"/>
                <a:gd name="T7" fmla="*/ 101 h 101"/>
                <a:gd name="T8" fmla="*/ 12 w 44"/>
                <a:gd name="T9" fmla="*/ 101 h 101"/>
                <a:gd name="T10" fmla="*/ 12 w 44"/>
                <a:gd name="T11" fmla="*/ 43 h 101"/>
                <a:gd name="T12" fmla="*/ 23 w 44"/>
                <a:gd name="T13" fmla="*/ 25 h 101"/>
                <a:gd name="T14" fmla="*/ 44 w 44"/>
                <a:gd name="T15" fmla="*/ 13 h 101"/>
                <a:gd name="T16" fmla="*/ 44 w 44"/>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01">
                  <a:moveTo>
                    <a:pt x="44" y="0"/>
                  </a:moveTo>
                  <a:cubicBezTo>
                    <a:pt x="16" y="16"/>
                    <a:pt x="16" y="16"/>
                    <a:pt x="16" y="16"/>
                  </a:cubicBezTo>
                  <a:cubicBezTo>
                    <a:pt x="7" y="21"/>
                    <a:pt x="0" y="32"/>
                    <a:pt x="0" y="42"/>
                  </a:cubicBezTo>
                  <a:cubicBezTo>
                    <a:pt x="0" y="101"/>
                    <a:pt x="0" y="101"/>
                    <a:pt x="0" y="101"/>
                  </a:cubicBezTo>
                  <a:cubicBezTo>
                    <a:pt x="12" y="101"/>
                    <a:pt x="12" y="101"/>
                    <a:pt x="12" y="101"/>
                  </a:cubicBezTo>
                  <a:cubicBezTo>
                    <a:pt x="12" y="43"/>
                    <a:pt x="12" y="43"/>
                    <a:pt x="12" y="43"/>
                  </a:cubicBezTo>
                  <a:cubicBezTo>
                    <a:pt x="12" y="37"/>
                    <a:pt x="17" y="29"/>
                    <a:pt x="23" y="25"/>
                  </a:cubicBezTo>
                  <a:cubicBezTo>
                    <a:pt x="44" y="13"/>
                    <a:pt x="44" y="13"/>
                    <a:pt x="44" y="13"/>
                  </a:cubicBezTo>
                  <a:cubicBezTo>
                    <a:pt x="44" y="0"/>
                    <a:pt x="44" y="0"/>
                    <a:pt x="44"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65"/>
            <p:cNvSpPr/>
            <p:nvPr/>
          </p:nvSpPr>
          <p:spPr bwMode="auto">
            <a:xfrm>
              <a:off x="6443770" y="2419149"/>
              <a:ext cx="198507" cy="461885"/>
            </a:xfrm>
            <a:custGeom>
              <a:avLst/>
              <a:gdLst>
                <a:gd name="T0" fmla="*/ 44 w 44"/>
                <a:gd name="T1" fmla="*/ 102 h 102"/>
                <a:gd name="T2" fmla="*/ 16 w 44"/>
                <a:gd name="T3" fmla="*/ 86 h 102"/>
                <a:gd name="T4" fmla="*/ 0 w 44"/>
                <a:gd name="T5" fmla="*/ 59 h 102"/>
                <a:gd name="T6" fmla="*/ 0 w 44"/>
                <a:gd name="T7" fmla="*/ 0 h 102"/>
                <a:gd name="T8" fmla="*/ 12 w 44"/>
                <a:gd name="T9" fmla="*/ 0 h 102"/>
                <a:gd name="T10" fmla="*/ 12 w 44"/>
                <a:gd name="T11" fmla="*/ 59 h 102"/>
                <a:gd name="T12" fmla="*/ 23 w 44"/>
                <a:gd name="T13" fmla="*/ 76 h 102"/>
                <a:gd name="T14" fmla="*/ 44 w 44"/>
                <a:gd name="T15" fmla="*/ 88 h 102"/>
                <a:gd name="T16" fmla="*/ 44 w 44"/>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02">
                  <a:moveTo>
                    <a:pt x="44" y="102"/>
                  </a:moveTo>
                  <a:cubicBezTo>
                    <a:pt x="16" y="86"/>
                    <a:pt x="16" y="86"/>
                    <a:pt x="16" y="86"/>
                  </a:cubicBezTo>
                  <a:cubicBezTo>
                    <a:pt x="7" y="80"/>
                    <a:pt x="0" y="70"/>
                    <a:pt x="0" y="59"/>
                  </a:cubicBezTo>
                  <a:cubicBezTo>
                    <a:pt x="0" y="0"/>
                    <a:pt x="0" y="0"/>
                    <a:pt x="0" y="0"/>
                  </a:cubicBezTo>
                  <a:cubicBezTo>
                    <a:pt x="12" y="0"/>
                    <a:pt x="12" y="0"/>
                    <a:pt x="12" y="0"/>
                  </a:cubicBezTo>
                  <a:cubicBezTo>
                    <a:pt x="12" y="59"/>
                    <a:pt x="12" y="59"/>
                    <a:pt x="12" y="59"/>
                  </a:cubicBezTo>
                  <a:cubicBezTo>
                    <a:pt x="12" y="65"/>
                    <a:pt x="17" y="72"/>
                    <a:pt x="23" y="76"/>
                  </a:cubicBezTo>
                  <a:cubicBezTo>
                    <a:pt x="44" y="88"/>
                    <a:pt x="44" y="88"/>
                    <a:pt x="44" y="88"/>
                  </a:cubicBezTo>
                  <a:cubicBezTo>
                    <a:pt x="44" y="102"/>
                    <a:pt x="44" y="102"/>
                    <a:pt x="44" y="102"/>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66"/>
            <p:cNvSpPr/>
            <p:nvPr/>
          </p:nvSpPr>
          <p:spPr bwMode="auto">
            <a:xfrm>
              <a:off x="6629572" y="2814370"/>
              <a:ext cx="200095" cy="458712"/>
            </a:xfrm>
            <a:custGeom>
              <a:avLst/>
              <a:gdLst>
                <a:gd name="T0" fmla="*/ 0 w 44"/>
                <a:gd name="T1" fmla="*/ 0 h 101"/>
                <a:gd name="T2" fmla="*/ 28 w 44"/>
                <a:gd name="T3" fmla="*/ 16 h 101"/>
                <a:gd name="T4" fmla="*/ 44 w 44"/>
                <a:gd name="T5" fmla="*/ 42 h 101"/>
                <a:gd name="T6" fmla="*/ 44 w 44"/>
                <a:gd name="T7" fmla="*/ 101 h 101"/>
                <a:gd name="T8" fmla="*/ 32 w 44"/>
                <a:gd name="T9" fmla="*/ 101 h 101"/>
                <a:gd name="T10" fmla="*/ 32 w 44"/>
                <a:gd name="T11" fmla="*/ 43 h 101"/>
                <a:gd name="T12" fmla="*/ 21 w 44"/>
                <a:gd name="T13" fmla="*/ 25 h 101"/>
                <a:gd name="T14" fmla="*/ 0 w 44"/>
                <a:gd name="T15" fmla="*/ 13 h 101"/>
                <a:gd name="T16" fmla="*/ 0 w 44"/>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01">
                  <a:moveTo>
                    <a:pt x="0" y="0"/>
                  </a:moveTo>
                  <a:cubicBezTo>
                    <a:pt x="28" y="16"/>
                    <a:pt x="28" y="16"/>
                    <a:pt x="28" y="16"/>
                  </a:cubicBezTo>
                  <a:cubicBezTo>
                    <a:pt x="37" y="21"/>
                    <a:pt x="44" y="32"/>
                    <a:pt x="44" y="42"/>
                  </a:cubicBezTo>
                  <a:cubicBezTo>
                    <a:pt x="44" y="101"/>
                    <a:pt x="44" y="101"/>
                    <a:pt x="44" y="101"/>
                  </a:cubicBezTo>
                  <a:cubicBezTo>
                    <a:pt x="32" y="101"/>
                    <a:pt x="32" y="101"/>
                    <a:pt x="32" y="101"/>
                  </a:cubicBezTo>
                  <a:cubicBezTo>
                    <a:pt x="32" y="43"/>
                    <a:pt x="32" y="43"/>
                    <a:pt x="32" y="43"/>
                  </a:cubicBezTo>
                  <a:cubicBezTo>
                    <a:pt x="32" y="37"/>
                    <a:pt x="27" y="29"/>
                    <a:pt x="21" y="25"/>
                  </a:cubicBezTo>
                  <a:cubicBezTo>
                    <a:pt x="0" y="13"/>
                    <a:pt x="0" y="13"/>
                    <a:pt x="0" y="13"/>
                  </a:cubicBezTo>
                  <a:cubicBezTo>
                    <a:pt x="0" y="0"/>
                    <a:pt x="0" y="0"/>
                    <a:pt x="0"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67"/>
            <p:cNvSpPr/>
            <p:nvPr/>
          </p:nvSpPr>
          <p:spPr bwMode="auto">
            <a:xfrm>
              <a:off x="5776786" y="3131818"/>
              <a:ext cx="449419" cy="603150"/>
            </a:xfrm>
            <a:custGeom>
              <a:avLst/>
              <a:gdLst>
                <a:gd name="T0" fmla="*/ 99 w 99"/>
                <a:gd name="T1" fmla="*/ 0 h 133"/>
                <a:gd name="T2" fmla="*/ 16 w 99"/>
                <a:gd name="T3" fmla="*/ 48 h 133"/>
                <a:gd name="T4" fmla="*/ 0 w 99"/>
                <a:gd name="T5" fmla="*/ 75 h 133"/>
                <a:gd name="T6" fmla="*/ 0 w 99"/>
                <a:gd name="T7" fmla="*/ 133 h 133"/>
                <a:gd name="T8" fmla="*/ 12 w 99"/>
                <a:gd name="T9" fmla="*/ 133 h 133"/>
                <a:gd name="T10" fmla="*/ 12 w 99"/>
                <a:gd name="T11" fmla="*/ 75 h 133"/>
                <a:gd name="T12" fmla="*/ 23 w 99"/>
                <a:gd name="T13" fmla="*/ 57 h 133"/>
                <a:gd name="T14" fmla="*/ 99 w 99"/>
                <a:gd name="T15" fmla="*/ 14 h 133"/>
                <a:gd name="T16" fmla="*/ 99 w 99"/>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33">
                  <a:moveTo>
                    <a:pt x="99" y="0"/>
                  </a:moveTo>
                  <a:cubicBezTo>
                    <a:pt x="16" y="48"/>
                    <a:pt x="16" y="48"/>
                    <a:pt x="16" y="48"/>
                  </a:cubicBezTo>
                  <a:cubicBezTo>
                    <a:pt x="7" y="54"/>
                    <a:pt x="1" y="64"/>
                    <a:pt x="0" y="75"/>
                  </a:cubicBezTo>
                  <a:cubicBezTo>
                    <a:pt x="0" y="133"/>
                    <a:pt x="0" y="133"/>
                    <a:pt x="0" y="133"/>
                  </a:cubicBezTo>
                  <a:cubicBezTo>
                    <a:pt x="12" y="133"/>
                    <a:pt x="12" y="133"/>
                    <a:pt x="12" y="133"/>
                  </a:cubicBezTo>
                  <a:cubicBezTo>
                    <a:pt x="12" y="75"/>
                    <a:pt x="12" y="75"/>
                    <a:pt x="12" y="75"/>
                  </a:cubicBezTo>
                  <a:cubicBezTo>
                    <a:pt x="12" y="69"/>
                    <a:pt x="17" y="61"/>
                    <a:pt x="23" y="57"/>
                  </a:cubicBezTo>
                  <a:cubicBezTo>
                    <a:pt x="99" y="14"/>
                    <a:pt x="99" y="14"/>
                    <a:pt x="99" y="14"/>
                  </a:cubicBezTo>
                  <a:cubicBezTo>
                    <a:pt x="99" y="0"/>
                    <a:pt x="99" y="0"/>
                    <a:pt x="99"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Freeform 68"/>
            <p:cNvSpPr/>
            <p:nvPr/>
          </p:nvSpPr>
          <p:spPr bwMode="auto">
            <a:xfrm>
              <a:off x="6049932" y="3131818"/>
              <a:ext cx="449419" cy="603150"/>
            </a:xfrm>
            <a:custGeom>
              <a:avLst/>
              <a:gdLst>
                <a:gd name="T0" fmla="*/ 0 w 99"/>
                <a:gd name="T1" fmla="*/ 0 h 133"/>
                <a:gd name="T2" fmla="*/ 83 w 99"/>
                <a:gd name="T3" fmla="*/ 47 h 133"/>
                <a:gd name="T4" fmla="*/ 99 w 99"/>
                <a:gd name="T5" fmla="*/ 74 h 133"/>
                <a:gd name="T6" fmla="*/ 99 w 99"/>
                <a:gd name="T7" fmla="*/ 133 h 133"/>
                <a:gd name="T8" fmla="*/ 87 w 99"/>
                <a:gd name="T9" fmla="*/ 133 h 133"/>
                <a:gd name="T10" fmla="*/ 87 w 99"/>
                <a:gd name="T11" fmla="*/ 74 h 133"/>
                <a:gd name="T12" fmla="*/ 76 w 99"/>
                <a:gd name="T13" fmla="*/ 57 h 133"/>
                <a:gd name="T14" fmla="*/ 0 w 99"/>
                <a:gd name="T15" fmla="*/ 13 h 133"/>
                <a:gd name="T16" fmla="*/ 0 w 99"/>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33">
                  <a:moveTo>
                    <a:pt x="0" y="0"/>
                  </a:moveTo>
                  <a:cubicBezTo>
                    <a:pt x="83" y="47"/>
                    <a:pt x="83" y="47"/>
                    <a:pt x="83" y="47"/>
                  </a:cubicBezTo>
                  <a:cubicBezTo>
                    <a:pt x="92" y="53"/>
                    <a:pt x="99" y="63"/>
                    <a:pt x="99" y="74"/>
                  </a:cubicBezTo>
                  <a:cubicBezTo>
                    <a:pt x="99" y="133"/>
                    <a:pt x="99" y="133"/>
                    <a:pt x="99" y="133"/>
                  </a:cubicBezTo>
                  <a:cubicBezTo>
                    <a:pt x="87" y="133"/>
                    <a:pt x="87" y="133"/>
                    <a:pt x="87" y="133"/>
                  </a:cubicBezTo>
                  <a:cubicBezTo>
                    <a:pt x="87" y="74"/>
                    <a:pt x="87" y="74"/>
                    <a:pt x="87" y="74"/>
                  </a:cubicBezTo>
                  <a:cubicBezTo>
                    <a:pt x="87" y="68"/>
                    <a:pt x="82" y="61"/>
                    <a:pt x="76" y="57"/>
                  </a:cubicBezTo>
                  <a:cubicBezTo>
                    <a:pt x="0" y="13"/>
                    <a:pt x="0" y="13"/>
                    <a:pt x="0" y="13"/>
                  </a:cubicBezTo>
                  <a:cubicBezTo>
                    <a:pt x="0" y="0"/>
                    <a:pt x="0" y="0"/>
                    <a:pt x="0"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897" name="Oval 69"/>
            <p:cNvSpPr>
              <a:spLocks noChangeArrowheads="1"/>
            </p:cNvSpPr>
            <p:nvPr/>
          </p:nvSpPr>
          <p:spPr bwMode="auto">
            <a:xfrm>
              <a:off x="5663556" y="3540238"/>
              <a:ext cx="286122" cy="289964"/>
            </a:xfrm>
            <a:prstGeom prst="ellipse">
              <a:avLst/>
            </a:pr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98" name="Oval 70"/>
            <p:cNvSpPr>
              <a:spLocks noChangeArrowheads="1"/>
            </p:cNvSpPr>
            <p:nvPr/>
          </p:nvSpPr>
          <p:spPr bwMode="auto">
            <a:xfrm>
              <a:off x="5713483" y="3594006"/>
              <a:ext cx="180507" cy="18242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99" name="Oval 71"/>
            <p:cNvSpPr>
              <a:spLocks noChangeArrowheads="1"/>
            </p:cNvSpPr>
            <p:nvPr/>
          </p:nvSpPr>
          <p:spPr bwMode="auto">
            <a:xfrm>
              <a:off x="6326054" y="3540238"/>
              <a:ext cx="289963" cy="289964"/>
            </a:xfrm>
            <a:prstGeom prst="ellipse">
              <a:avLst/>
            </a:pr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900" name="Oval 72"/>
            <p:cNvSpPr>
              <a:spLocks noChangeArrowheads="1"/>
            </p:cNvSpPr>
            <p:nvPr/>
          </p:nvSpPr>
          <p:spPr bwMode="auto">
            <a:xfrm>
              <a:off x="6379822" y="3594006"/>
              <a:ext cx="182427" cy="18242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901" name="Oval 73"/>
            <p:cNvSpPr>
              <a:spLocks noChangeArrowheads="1"/>
            </p:cNvSpPr>
            <p:nvPr/>
          </p:nvSpPr>
          <p:spPr bwMode="auto">
            <a:xfrm>
              <a:off x="5993845" y="3067847"/>
              <a:ext cx="291884" cy="286124"/>
            </a:xfrm>
            <a:prstGeom prst="ellipse">
              <a:avLst/>
            </a:pr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902" name="Oval 74"/>
            <p:cNvSpPr>
              <a:spLocks noChangeArrowheads="1"/>
            </p:cNvSpPr>
            <p:nvPr/>
          </p:nvSpPr>
          <p:spPr bwMode="auto">
            <a:xfrm>
              <a:off x="6049533" y="3123536"/>
              <a:ext cx="180507" cy="18050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 name="Freeform 75"/>
            <p:cNvSpPr/>
            <p:nvPr/>
          </p:nvSpPr>
          <p:spPr bwMode="auto">
            <a:xfrm>
              <a:off x="6705798" y="3131818"/>
              <a:ext cx="449420" cy="603150"/>
            </a:xfrm>
            <a:custGeom>
              <a:avLst/>
              <a:gdLst>
                <a:gd name="T0" fmla="*/ 0 w 99"/>
                <a:gd name="T1" fmla="*/ 0 h 133"/>
                <a:gd name="T2" fmla="*/ 83 w 99"/>
                <a:gd name="T3" fmla="*/ 48 h 133"/>
                <a:gd name="T4" fmla="*/ 99 w 99"/>
                <a:gd name="T5" fmla="*/ 75 h 133"/>
                <a:gd name="T6" fmla="*/ 99 w 99"/>
                <a:gd name="T7" fmla="*/ 133 h 133"/>
                <a:gd name="T8" fmla="*/ 87 w 99"/>
                <a:gd name="T9" fmla="*/ 133 h 133"/>
                <a:gd name="T10" fmla="*/ 87 w 99"/>
                <a:gd name="T11" fmla="*/ 75 h 133"/>
                <a:gd name="T12" fmla="*/ 76 w 99"/>
                <a:gd name="T13" fmla="*/ 57 h 133"/>
                <a:gd name="T14" fmla="*/ 0 w 99"/>
                <a:gd name="T15" fmla="*/ 14 h 133"/>
                <a:gd name="T16" fmla="*/ 0 w 99"/>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33">
                  <a:moveTo>
                    <a:pt x="0" y="0"/>
                  </a:moveTo>
                  <a:cubicBezTo>
                    <a:pt x="83" y="48"/>
                    <a:pt x="83" y="48"/>
                    <a:pt x="83" y="48"/>
                  </a:cubicBezTo>
                  <a:cubicBezTo>
                    <a:pt x="92" y="54"/>
                    <a:pt x="99" y="64"/>
                    <a:pt x="99" y="75"/>
                  </a:cubicBezTo>
                  <a:cubicBezTo>
                    <a:pt x="99" y="133"/>
                    <a:pt x="99" y="133"/>
                    <a:pt x="99" y="133"/>
                  </a:cubicBezTo>
                  <a:cubicBezTo>
                    <a:pt x="87" y="133"/>
                    <a:pt x="87" y="133"/>
                    <a:pt x="87" y="133"/>
                  </a:cubicBezTo>
                  <a:cubicBezTo>
                    <a:pt x="87" y="75"/>
                    <a:pt x="87" y="75"/>
                    <a:pt x="87" y="75"/>
                  </a:cubicBezTo>
                  <a:cubicBezTo>
                    <a:pt x="87" y="69"/>
                    <a:pt x="82" y="61"/>
                    <a:pt x="76" y="57"/>
                  </a:cubicBezTo>
                  <a:cubicBezTo>
                    <a:pt x="0" y="14"/>
                    <a:pt x="0" y="14"/>
                    <a:pt x="0" y="14"/>
                  </a:cubicBezTo>
                  <a:cubicBezTo>
                    <a:pt x="0" y="0"/>
                    <a:pt x="0" y="0"/>
                    <a:pt x="0"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904" name="Oval 76"/>
            <p:cNvSpPr>
              <a:spLocks noChangeArrowheads="1"/>
            </p:cNvSpPr>
            <p:nvPr/>
          </p:nvSpPr>
          <p:spPr bwMode="auto">
            <a:xfrm>
              <a:off x="6982793" y="3540238"/>
              <a:ext cx="289963" cy="289964"/>
            </a:xfrm>
            <a:prstGeom prst="ellipse">
              <a:avLst/>
            </a:pr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905" name="Oval 77"/>
            <p:cNvSpPr>
              <a:spLocks noChangeArrowheads="1"/>
            </p:cNvSpPr>
            <p:nvPr/>
          </p:nvSpPr>
          <p:spPr bwMode="auto">
            <a:xfrm>
              <a:off x="7038482" y="3594006"/>
              <a:ext cx="180507" cy="18242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 name="Oval 78"/>
            <p:cNvSpPr>
              <a:spLocks noChangeArrowheads="1"/>
            </p:cNvSpPr>
            <p:nvPr/>
          </p:nvSpPr>
          <p:spPr bwMode="auto">
            <a:xfrm>
              <a:off x="7078992" y="3634972"/>
              <a:ext cx="103223" cy="10475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907" name="Oval 79"/>
            <p:cNvSpPr>
              <a:spLocks noChangeArrowheads="1"/>
            </p:cNvSpPr>
            <p:nvPr/>
          </p:nvSpPr>
          <p:spPr bwMode="auto">
            <a:xfrm>
              <a:off x="5753809" y="3634333"/>
              <a:ext cx="103696" cy="105616"/>
            </a:xfrm>
            <a:prstGeom prst="ellipse">
              <a:avLst/>
            </a:prstGeom>
            <a:solidFill>
              <a:srgbClr val="757975"/>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 name="Oval 80"/>
            <p:cNvSpPr>
              <a:spLocks noChangeArrowheads="1"/>
            </p:cNvSpPr>
            <p:nvPr/>
          </p:nvSpPr>
          <p:spPr bwMode="auto">
            <a:xfrm>
              <a:off x="6419948" y="3634972"/>
              <a:ext cx="106400" cy="104758"/>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 name="Oval 81"/>
            <p:cNvSpPr>
              <a:spLocks noChangeArrowheads="1"/>
            </p:cNvSpPr>
            <p:nvPr/>
          </p:nvSpPr>
          <p:spPr bwMode="auto">
            <a:xfrm>
              <a:off x="6742324" y="1957263"/>
              <a:ext cx="104812" cy="10475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 name="Oval 82"/>
            <p:cNvSpPr>
              <a:spLocks noChangeArrowheads="1"/>
            </p:cNvSpPr>
            <p:nvPr/>
          </p:nvSpPr>
          <p:spPr bwMode="auto">
            <a:xfrm>
              <a:off x="6080104" y="1957263"/>
              <a:ext cx="106400" cy="104758"/>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 name="Oval 83"/>
            <p:cNvSpPr>
              <a:spLocks noChangeArrowheads="1"/>
            </p:cNvSpPr>
            <p:nvPr/>
          </p:nvSpPr>
          <p:spPr bwMode="auto">
            <a:xfrm>
              <a:off x="7078992" y="2428672"/>
              <a:ext cx="103223" cy="103170"/>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912" name="Oval 84"/>
            <p:cNvSpPr>
              <a:spLocks noChangeArrowheads="1"/>
            </p:cNvSpPr>
            <p:nvPr/>
          </p:nvSpPr>
          <p:spPr bwMode="auto">
            <a:xfrm>
              <a:off x="6662105" y="3067847"/>
              <a:ext cx="284203" cy="286124"/>
            </a:xfrm>
            <a:prstGeom prst="ellipse">
              <a:avLst/>
            </a:pr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913" name="Oval 85"/>
            <p:cNvSpPr>
              <a:spLocks noChangeArrowheads="1"/>
            </p:cNvSpPr>
            <p:nvPr/>
          </p:nvSpPr>
          <p:spPr bwMode="auto">
            <a:xfrm>
              <a:off x="6712033" y="3123536"/>
              <a:ext cx="180507" cy="18050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914" name="Oval 86"/>
            <p:cNvSpPr>
              <a:spLocks noChangeArrowheads="1"/>
            </p:cNvSpPr>
            <p:nvPr/>
          </p:nvSpPr>
          <p:spPr bwMode="auto">
            <a:xfrm>
              <a:off x="6326054" y="2338138"/>
              <a:ext cx="289963" cy="286124"/>
            </a:xfrm>
            <a:prstGeom prst="ellipse">
              <a:avLst/>
            </a:pr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915" name="Oval 87"/>
            <p:cNvSpPr>
              <a:spLocks noChangeArrowheads="1"/>
            </p:cNvSpPr>
            <p:nvPr/>
          </p:nvSpPr>
          <p:spPr bwMode="auto">
            <a:xfrm>
              <a:off x="6379822" y="2391906"/>
              <a:ext cx="182427" cy="18242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 name="Freeform 88"/>
            <p:cNvSpPr/>
            <p:nvPr/>
          </p:nvSpPr>
          <p:spPr bwMode="auto">
            <a:xfrm>
              <a:off x="6739148" y="3336572"/>
              <a:ext cx="112752" cy="230149"/>
            </a:xfrm>
            <a:custGeom>
              <a:avLst/>
              <a:gdLst>
                <a:gd name="T0" fmla="*/ 59 w 59"/>
                <a:gd name="T1" fmla="*/ 63 h 120"/>
                <a:gd name="T2" fmla="*/ 45 w 59"/>
                <a:gd name="T3" fmla="*/ 63 h 120"/>
                <a:gd name="T4" fmla="*/ 45 w 59"/>
                <a:gd name="T5" fmla="*/ 0 h 120"/>
                <a:gd name="T6" fmla="*/ 16 w 59"/>
                <a:gd name="T7" fmla="*/ 0 h 120"/>
                <a:gd name="T8" fmla="*/ 16 w 59"/>
                <a:gd name="T9" fmla="*/ 63 h 120"/>
                <a:gd name="T10" fmla="*/ 0 w 59"/>
                <a:gd name="T11" fmla="*/ 63 h 120"/>
                <a:gd name="T12" fmla="*/ 30 w 59"/>
                <a:gd name="T13" fmla="*/ 120 h 120"/>
                <a:gd name="T14" fmla="*/ 59 w 59"/>
                <a:gd name="T15" fmla="*/ 63 h 120"/>
                <a:gd name="T16" fmla="*/ 59 w 59"/>
                <a:gd name="T17" fmla="*/ 6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0">
                  <a:moveTo>
                    <a:pt x="59" y="63"/>
                  </a:moveTo>
                  <a:lnTo>
                    <a:pt x="45" y="63"/>
                  </a:lnTo>
                  <a:lnTo>
                    <a:pt x="45" y="0"/>
                  </a:lnTo>
                  <a:lnTo>
                    <a:pt x="16" y="0"/>
                  </a:lnTo>
                  <a:lnTo>
                    <a:pt x="16" y="63"/>
                  </a:lnTo>
                  <a:lnTo>
                    <a:pt x="0" y="63"/>
                  </a:lnTo>
                  <a:lnTo>
                    <a:pt x="30" y="120"/>
                  </a:lnTo>
                  <a:lnTo>
                    <a:pt x="59" y="63"/>
                  </a:lnTo>
                  <a:lnTo>
                    <a:pt x="59" y="63"/>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9"/>
            <p:cNvSpPr/>
            <p:nvPr/>
          </p:nvSpPr>
          <p:spPr bwMode="auto">
            <a:xfrm>
              <a:off x="6070576" y="3336572"/>
              <a:ext cx="119105" cy="230149"/>
            </a:xfrm>
            <a:custGeom>
              <a:avLst/>
              <a:gdLst>
                <a:gd name="T0" fmla="*/ 62 w 62"/>
                <a:gd name="T1" fmla="*/ 63 h 120"/>
                <a:gd name="T2" fmla="*/ 45 w 62"/>
                <a:gd name="T3" fmla="*/ 63 h 120"/>
                <a:gd name="T4" fmla="*/ 45 w 62"/>
                <a:gd name="T5" fmla="*/ 0 h 120"/>
                <a:gd name="T6" fmla="*/ 17 w 62"/>
                <a:gd name="T7" fmla="*/ 0 h 120"/>
                <a:gd name="T8" fmla="*/ 17 w 62"/>
                <a:gd name="T9" fmla="*/ 63 h 120"/>
                <a:gd name="T10" fmla="*/ 0 w 62"/>
                <a:gd name="T11" fmla="*/ 63 h 120"/>
                <a:gd name="T12" fmla="*/ 31 w 62"/>
                <a:gd name="T13" fmla="*/ 120 h 120"/>
                <a:gd name="T14" fmla="*/ 62 w 62"/>
                <a:gd name="T15" fmla="*/ 63 h 120"/>
                <a:gd name="T16" fmla="*/ 62 w 62"/>
                <a:gd name="T17" fmla="*/ 6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20">
                  <a:moveTo>
                    <a:pt x="62" y="63"/>
                  </a:moveTo>
                  <a:lnTo>
                    <a:pt x="45" y="63"/>
                  </a:lnTo>
                  <a:lnTo>
                    <a:pt x="45" y="0"/>
                  </a:lnTo>
                  <a:lnTo>
                    <a:pt x="17" y="0"/>
                  </a:lnTo>
                  <a:lnTo>
                    <a:pt x="17" y="63"/>
                  </a:lnTo>
                  <a:lnTo>
                    <a:pt x="0" y="63"/>
                  </a:lnTo>
                  <a:lnTo>
                    <a:pt x="31" y="120"/>
                  </a:lnTo>
                  <a:lnTo>
                    <a:pt x="62" y="63"/>
                  </a:lnTo>
                  <a:lnTo>
                    <a:pt x="62" y="63"/>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Oval 90"/>
            <p:cNvSpPr>
              <a:spLocks noChangeArrowheads="1"/>
            </p:cNvSpPr>
            <p:nvPr/>
          </p:nvSpPr>
          <p:spPr bwMode="auto">
            <a:xfrm>
              <a:off x="6419948" y="2428672"/>
              <a:ext cx="106400" cy="103170"/>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Oval 91"/>
            <p:cNvSpPr>
              <a:spLocks noChangeArrowheads="1"/>
            </p:cNvSpPr>
            <p:nvPr/>
          </p:nvSpPr>
          <p:spPr bwMode="auto">
            <a:xfrm>
              <a:off x="5754553" y="2428672"/>
              <a:ext cx="103223" cy="103170"/>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Oval 92"/>
            <p:cNvSpPr>
              <a:spLocks noChangeArrowheads="1"/>
            </p:cNvSpPr>
            <p:nvPr/>
          </p:nvSpPr>
          <p:spPr bwMode="auto">
            <a:xfrm>
              <a:off x="6751853" y="3158801"/>
              <a:ext cx="104812" cy="10475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921" name="Oval 93"/>
            <p:cNvSpPr>
              <a:spLocks noChangeArrowheads="1"/>
            </p:cNvSpPr>
            <p:nvPr/>
          </p:nvSpPr>
          <p:spPr bwMode="auto">
            <a:xfrm>
              <a:off x="6086019" y="3158101"/>
              <a:ext cx="103696" cy="105616"/>
            </a:xfrm>
            <a:prstGeom prst="ellipse">
              <a:avLst/>
            </a:prstGeom>
            <a:solidFill>
              <a:srgbClr val="757975"/>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 name="矩形 81"/>
            <p:cNvSpPr/>
            <p:nvPr/>
          </p:nvSpPr>
          <p:spPr>
            <a:xfrm>
              <a:off x="5165384" y="2381055"/>
              <a:ext cx="543115" cy="199992"/>
            </a:xfrm>
            <a:prstGeom prst="rect">
              <a:avLst/>
            </a:prstGeom>
          </p:spPr>
          <p:txBody>
            <a:bodyPr wrap="none">
              <a:spAutoFit/>
            </a:bodyPr>
            <a:lstStyle/>
            <a:p>
              <a:pPr eaLnBrk="1" fontAlgn="auto" hangingPunct="1">
                <a:spcBef>
                  <a:spcPts val="0"/>
                </a:spcBef>
                <a:spcAft>
                  <a:spcPts val="0"/>
                </a:spcAft>
                <a:defRPr/>
              </a:pPr>
              <a:r>
                <a:rPr lang="zh-CN" altLang="en-US" sz="700" b="1" dirty="0">
                  <a:solidFill>
                    <a:schemeClr val="bg1">
                      <a:lumMod val="50000"/>
                    </a:schemeClr>
                  </a:solidFill>
                  <a:latin typeface="微软雅黑" panose="020B0503020204020204" pitchFamily="34" charset="-122"/>
                  <a:ea typeface="微软雅黑" panose="020B0503020204020204" pitchFamily="34" charset="-122"/>
                </a:rPr>
                <a:t>添加标题</a:t>
              </a:r>
              <a:endParaRPr lang="zh-CN" altLang="en-US" sz="7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3" name="矩形 82"/>
            <p:cNvSpPr/>
            <p:nvPr/>
          </p:nvSpPr>
          <p:spPr>
            <a:xfrm>
              <a:off x="5494112" y="1892186"/>
              <a:ext cx="544703" cy="199992"/>
            </a:xfrm>
            <a:prstGeom prst="rect">
              <a:avLst/>
            </a:prstGeom>
          </p:spPr>
          <p:txBody>
            <a:bodyPr wrap="none">
              <a:spAutoFit/>
            </a:bodyPr>
            <a:lstStyle/>
            <a:p>
              <a:pPr eaLnBrk="1" fontAlgn="auto" hangingPunct="1">
                <a:spcBef>
                  <a:spcPts val="0"/>
                </a:spcBef>
                <a:spcAft>
                  <a:spcPts val="0"/>
                </a:spcAft>
                <a:defRPr/>
              </a:pPr>
              <a:r>
                <a:rPr lang="zh-CN" altLang="en-US" sz="700" b="1" dirty="0">
                  <a:solidFill>
                    <a:schemeClr val="bg1">
                      <a:lumMod val="50000"/>
                    </a:schemeClr>
                  </a:solidFill>
                  <a:latin typeface="微软雅黑" panose="020B0503020204020204" pitchFamily="34" charset="-122"/>
                  <a:ea typeface="微软雅黑" panose="020B0503020204020204" pitchFamily="34" charset="-122"/>
                </a:rPr>
                <a:t>添加标题</a:t>
              </a:r>
              <a:endParaRPr lang="zh-CN" altLang="en-US" sz="7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4" name="矩形 83"/>
            <p:cNvSpPr/>
            <p:nvPr/>
          </p:nvSpPr>
          <p:spPr>
            <a:xfrm>
              <a:off x="6942419" y="1892186"/>
              <a:ext cx="543115" cy="199992"/>
            </a:xfrm>
            <a:prstGeom prst="rect">
              <a:avLst/>
            </a:prstGeom>
          </p:spPr>
          <p:txBody>
            <a:bodyPr wrap="none">
              <a:spAutoFit/>
            </a:bodyPr>
            <a:lstStyle/>
            <a:p>
              <a:pPr eaLnBrk="1" fontAlgn="auto" hangingPunct="1">
                <a:spcBef>
                  <a:spcPts val="0"/>
                </a:spcBef>
                <a:spcAft>
                  <a:spcPts val="0"/>
                </a:spcAft>
                <a:defRPr/>
              </a:pPr>
              <a:r>
                <a:rPr lang="zh-CN" altLang="en-US" sz="7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7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矩形 84"/>
            <p:cNvSpPr/>
            <p:nvPr/>
          </p:nvSpPr>
          <p:spPr>
            <a:xfrm>
              <a:off x="7234622" y="2376293"/>
              <a:ext cx="543115" cy="199992"/>
            </a:xfrm>
            <a:prstGeom prst="rect">
              <a:avLst/>
            </a:prstGeom>
          </p:spPr>
          <p:txBody>
            <a:bodyPr wrap="none">
              <a:spAutoFit/>
            </a:bodyPr>
            <a:lstStyle/>
            <a:p>
              <a:pPr eaLnBrk="1" fontAlgn="auto" hangingPunct="1">
                <a:spcBef>
                  <a:spcPts val="0"/>
                </a:spcBef>
                <a:spcAft>
                  <a:spcPts val="0"/>
                </a:spcAft>
                <a:defRPr/>
              </a:pPr>
              <a:r>
                <a:rPr lang="zh-CN" altLang="en-US" sz="7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7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6" name="矩形 85"/>
            <p:cNvSpPr/>
            <p:nvPr/>
          </p:nvSpPr>
          <p:spPr>
            <a:xfrm>
              <a:off x="6534288" y="2308042"/>
              <a:ext cx="543115" cy="199992"/>
            </a:xfrm>
            <a:prstGeom prst="rect">
              <a:avLst/>
            </a:prstGeom>
          </p:spPr>
          <p:txBody>
            <a:bodyPr wrap="none">
              <a:spAutoFit/>
            </a:bodyPr>
            <a:lstStyle/>
            <a:p>
              <a:pPr eaLnBrk="1" fontAlgn="auto" hangingPunct="1">
                <a:spcBef>
                  <a:spcPts val="0"/>
                </a:spcBef>
                <a:spcAft>
                  <a:spcPts val="0"/>
                </a:spcAft>
                <a:defRPr/>
              </a:pPr>
              <a:r>
                <a:rPr lang="zh-CN" altLang="en-US" sz="7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sz="7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7" name="矩形 86"/>
            <p:cNvSpPr/>
            <p:nvPr/>
          </p:nvSpPr>
          <p:spPr>
            <a:xfrm>
              <a:off x="4866829" y="3068328"/>
              <a:ext cx="544704" cy="199992"/>
            </a:xfrm>
            <a:prstGeom prst="rect">
              <a:avLst/>
            </a:prstGeom>
          </p:spPr>
          <p:txBody>
            <a:bodyPr wrap="none">
              <a:spAutoFit/>
            </a:bodyPr>
            <a:lstStyle/>
            <a:p>
              <a:pPr eaLnBrk="1" fontAlgn="auto" hangingPunct="1">
                <a:spcBef>
                  <a:spcPts val="0"/>
                </a:spcBef>
                <a:spcAft>
                  <a:spcPts val="0"/>
                </a:spcAft>
                <a:defRPr/>
              </a:pPr>
              <a:r>
                <a:rPr lang="zh-CN" altLang="en-US" sz="700" b="1" dirty="0">
                  <a:solidFill>
                    <a:schemeClr val="bg2">
                      <a:lumMod val="50000"/>
                    </a:schemeClr>
                  </a:solidFill>
                  <a:latin typeface="微软雅黑" panose="020B0503020204020204" pitchFamily="34" charset="-122"/>
                  <a:ea typeface="微软雅黑" panose="020B0503020204020204" pitchFamily="34" charset="-122"/>
                </a:rPr>
                <a:t>添加标题</a:t>
              </a:r>
              <a:endParaRPr lang="zh-CN" altLang="en-US" sz="7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88" name="矩形 87"/>
            <p:cNvSpPr/>
            <p:nvPr/>
          </p:nvSpPr>
          <p:spPr>
            <a:xfrm>
              <a:off x="4523809" y="3595291"/>
              <a:ext cx="543115" cy="199992"/>
            </a:xfrm>
            <a:prstGeom prst="rect">
              <a:avLst/>
            </a:prstGeom>
          </p:spPr>
          <p:txBody>
            <a:bodyPr wrap="none">
              <a:spAutoFit/>
            </a:bodyPr>
            <a:lstStyle/>
            <a:p>
              <a:pPr eaLnBrk="1" fontAlgn="auto" hangingPunct="1">
                <a:spcBef>
                  <a:spcPts val="0"/>
                </a:spcBef>
                <a:spcAft>
                  <a:spcPts val="0"/>
                </a:spcAft>
                <a:defRPr/>
              </a:pPr>
              <a:r>
                <a:rPr lang="zh-CN" altLang="en-US" sz="700" b="1" dirty="0">
                  <a:solidFill>
                    <a:schemeClr val="bg2">
                      <a:lumMod val="50000"/>
                    </a:schemeClr>
                  </a:solidFill>
                  <a:latin typeface="微软雅黑" panose="020B0503020204020204" pitchFamily="34" charset="-122"/>
                  <a:ea typeface="微软雅黑" panose="020B0503020204020204" pitchFamily="34" charset="-122"/>
                </a:rPr>
                <a:t>添加标题</a:t>
              </a:r>
              <a:endParaRPr lang="zh-CN" altLang="en-US" sz="7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89" name="矩形 88"/>
            <p:cNvSpPr/>
            <p:nvPr/>
          </p:nvSpPr>
          <p:spPr>
            <a:xfrm>
              <a:off x="5540165" y="3079439"/>
              <a:ext cx="544704" cy="199992"/>
            </a:xfrm>
            <a:prstGeom prst="rect">
              <a:avLst/>
            </a:prstGeom>
          </p:spPr>
          <p:txBody>
            <a:bodyPr wrap="none">
              <a:spAutoFit/>
            </a:bodyPr>
            <a:lstStyle/>
            <a:p>
              <a:pPr eaLnBrk="1" fontAlgn="auto" hangingPunct="1">
                <a:spcBef>
                  <a:spcPts val="0"/>
                </a:spcBef>
                <a:spcAft>
                  <a:spcPts val="0"/>
                </a:spcAft>
                <a:defRPr/>
              </a:pPr>
              <a:r>
                <a:rPr lang="zh-CN" altLang="en-US" sz="700" b="1" dirty="0">
                  <a:solidFill>
                    <a:schemeClr val="bg2">
                      <a:lumMod val="25000"/>
                    </a:schemeClr>
                  </a:solidFill>
                  <a:latin typeface="微软雅黑" panose="020B0503020204020204" pitchFamily="34" charset="-122"/>
                  <a:ea typeface="微软雅黑" panose="020B0503020204020204" pitchFamily="34" charset="-122"/>
                </a:rPr>
                <a:t>添加标题</a:t>
              </a:r>
              <a:endParaRPr lang="zh-CN" altLang="en-US" sz="7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90" name="矩形 89"/>
            <p:cNvSpPr/>
            <p:nvPr/>
          </p:nvSpPr>
          <p:spPr>
            <a:xfrm>
              <a:off x="5201910" y="3528627"/>
              <a:ext cx="543115" cy="199992"/>
            </a:xfrm>
            <a:prstGeom prst="rect">
              <a:avLst/>
            </a:prstGeom>
          </p:spPr>
          <p:txBody>
            <a:bodyPr wrap="none">
              <a:spAutoFit/>
            </a:bodyPr>
            <a:lstStyle/>
            <a:p>
              <a:pPr eaLnBrk="1" fontAlgn="auto" hangingPunct="1">
                <a:spcBef>
                  <a:spcPts val="0"/>
                </a:spcBef>
                <a:spcAft>
                  <a:spcPts val="0"/>
                </a:spcAft>
                <a:defRPr/>
              </a:pPr>
              <a:r>
                <a:rPr lang="zh-CN" altLang="en-US" sz="700" b="1" dirty="0">
                  <a:solidFill>
                    <a:schemeClr val="bg2">
                      <a:lumMod val="25000"/>
                    </a:schemeClr>
                  </a:solidFill>
                  <a:latin typeface="微软雅黑" panose="020B0503020204020204" pitchFamily="34" charset="-122"/>
                  <a:ea typeface="微软雅黑" panose="020B0503020204020204" pitchFamily="34" charset="-122"/>
                </a:rPr>
                <a:t>添加标题</a:t>
              </a:r>
              <a:endParaRPr lang="zh-CN" altLang="en-US" sz="7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5931" name="矩形 90"/>
            <p:cNvSpPr>
              <a:spLocks noChangeArrowheads="1"/>
            </p:cNvSpPr>
            <p:nvPr/>
          </p:nvSpPr>
          <p:spPr bwMode="auto">
            <a:xfrm>
              <a:off x="5862315" y="3543526"/>
              <a:ext cx="54373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700" b="1">
                  <a:latin typeface="微软雅黑" panose="020B0503020204020204" pitchFamily="34" charset="-122"/>
                  <a:ea typeface="微软雅黑" panose="020B0503020204020204" pitchFamily="34" charset="-122"/>
                </a:rPr>
                <a:t>添加标题</a:t>
              </a:r>
              <a:endParaRPr lang="zh-CN" altLang="en-US" sz="700" b="1">
                <a:latin typeface="微软雅黑" panose="020B0503020204020204" pitchFamily="34" charset="-122"/>
                <a:ea typeface="微软雅黑" panose="020B0503020204020204" pitchFamily="34" charset="-122"/>
              </a:endParaRPr>
            </a:p>
          </p:txBody>
        </p:sp>
        <p:sp>
          <p:nvSpPr>
            <p:cNvPr id="35932" name="矩形 91"/>
            <p:cNvSpPr>
              <a:spLocks noChangeArrowheads="1"/>
            </p:cNvSpPr>
            <p:nvPr/>
          </p:nvSpPr>
          <p:spPr bwMode="auto">
            <a:xfrm>
              <a:off x="6543048" y="3524749"/>
              <a:ext cx="54373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700" b="1">
                  <a:latin typeface="微软雅黑" panose="020B0503020204020204" pitchFamily="34" charset="-122"/>
                  <a:ea typeface="微软雅黑" panose="020B0503020204020204" pitchFamily="34" charset="-122"/>
                </a:rPr>
                <a:t>添加标题</a:t>
              </a:r>
              <a:endParaRPr lang="zh-CN" altLang="en-US" sz="700" b="1">
                <a:latin typeface="微软雅黑" panose="020B0503020204020204" pitchFamily="34" charset="-122"/>
                <a:ea typeface="微软雅黑" panose="020B0503020204020204" pitchFamily="34" charset="-122"/>
              </a:endParaRPr>
            </a:p>
          </p:txBody>
        </p:sp>
        <p:sp>
          <p:nvSpPr>
            <p:cNvPr id="93" name="矩形 92"/>
            <p:cNvSpPr/>
            <p:nvPr/>
          </p:nvSpPr>
          <p:spPr>
            <a:xfrm>
              <a:off x="7258442" y="3566721"/>
              <a:ext cx="544704" cy="199992"/>
            </a:xfrm>
            <a:prstGeom prst="rect">
              <a:avLst/>
            </a:prstGeom>
          </p:spPr>
          <p:txBody>
            <a:bodyPr wrap="none">
              <a:spAutoFit/>
            </a:bodyPr>
            <a:lstStyle/>
            <a:p>
              <a:pPr eaLnBrk="1" fontAlgn="auto" hangingPunct="1">
                <a:spcBef>
                  <a:spcPts val="0"/>
                </a:spcBef>
                <a:spcAft>
                  <a:spcPts val="0"/>
                </a:spcAft>
                <a:defRPr/>
              </a:pPr>
              <a:r>
                <a:rPr lang="zh-CN" altLang="en-US" sz="7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7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4" name="矩形 93"/>
            <p:cNvSpPr/>
            <p:nvPr/>
          </p:nvSpPr>
          <p:spPr>
            <a:xfrm>
              <a:off x="7531588" y="3079439"/>
              <a:ext cx="543115" cy="199992"/>
            </a:xfrm>
            <a:prstGeom prst="rect">
              <a:avLst/>
            </a:prstGeom>
          </p:spPr>
          <p:txBody>
            <a:bodyPr wrap="none">
              <a:spAutoFit/>
            </a:bodyPr>
            <a:lstStyle/>
            <a:p>
              <a:pPr eaLnBrk="1" fontAlgn="auto" hangingPunct="1">
                <a:spcBef>
                  <a:spcPts val="0"/>
                </a:spcBef>
                <a:spcAft>
                  <a:spcPts val="0"/>
                </a:spcAft>
                <a:defRPr/>
              </a:pPr>
              <a:r>
                <a:rPr lang="zh-CN" altLang="en-US" sz="7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7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5" name="矩形 94"/>
            <p:cNvSpPr/>
            <p:nvPr/>
          </p:nvSpPr>
          <p:spPr>
            <a:xfrm>
              <a:off x="6851900" y="3041346"/>
              <a:ext cx="544704" cy="199992"/>
            </a:xfrm>
            <a:prstGeom prst="rect">
              <a:avLst/>
            </a:prstGeom>
          </p:spPr>
          <p:txBody>
            <a:bodyPr wrap="none">
              <a:spAutoFit/>
            </a:bodyPr>
            <a:lstStyle/>
            <a:p>
              <a:pPr eaLnBrk="1" fontAlgn="auto" hangingPunct="1">
                <a:spcBef>
                  <a:spcPts val="0"/>
                </a:spcBef>
                <a:spcAft>
                  <a:spcPts val="0"/>
                </a:spcAft>
                <a:defRPr/>
              </a:pPr>
              <a:r>
                <a:rPr lang="zh-CN" altLang="en-US" sz="7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sz="7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936" name="矩形 95"/>
            <p:cNvSpPr>
              <a:spLocks noChangeArrowheads="1"/>
            </p:cNvSpPr>
            <p:nvPr/>
          </p:nvSpPr>
          <p:spPr bwMode="auto">
            <a:xfrm>
              <a:off x="6210551" y="3036254"/>
              <a:ext cx="54373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700" b="1">
                  <a:latin typeface="微软雅黑" panose="020B0503020204020204" pitchFamily="34" charset="-122"/>
                  <a:ea typeface="微软雅黑" panose="020B0503020204020204" pitchFamily="34" charset="-122"/>
                </a:rPr>
                <a:t>添加标题</a:t>
              </a:r>
              <a:endParaRPr lang="zh-CN" altLang="en-US" sz="700" b="1">
                <a:latin typeface="微软雅黑" panose="020B0503020204020204" pitchFamily="34" charset="-122"/>
                <a:ea typeface="微软雅黑" panose="020B0503020204020204" pitchFamily="34" charset="-122"/>
              </a:endParaRPr>
            </a:p>
          </p:txBody>
        </p:sp>
        <p:sp>
          <p:nvSpPr>
            <p:cNvPr id="35937" name="矩形 96"/>
            <p:cNvSpPr>
              <a:spLocks noChangeArrowheads="1"/>
            </p:cNvSpPr>
            <p:nvPr/>
          </p:nvSpPr>
          <p:spPr bwMode="auto">
            <a:xfrm>
              <a:off x="5861354" y="2333272"/>
              <a:ext cx="54373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700" b="1">
                  <a:latin typeface="微软雅黑" panose="020B0503020204020204" pitchFamily="34" charset="-122"/>
                  <a:ea typeface="微软雅黑" panose="020B0503020204020204" pitchFamily="34" charset="-122"/>
                </a:rPr>
                <a:t>添加标题</a:t>
              </a:r>
              <a:endParaRPr lang="zh-CN" altLang="en-US" sz="700" b="1">
                <a:latin typeface="微软雅黑" panose="020B0503020204020204" pitchFamily="34" charset="-122"/>
                <a:ea typeface="微软雅黑" panose="020B0503020204020204" pitchFamily="34" charset="-122"/>
              </a:endParaRPr>
            </a:p>
          </p:txBody>
        </p:sp>
        <p:sp>
          <p:nvSpPr>
            <p:cNvPr id="98" name="Freeform 31"/>
            <p:cNvSpPr/>
            <p:nvPr/>
          </p:nvSpPr>
          <p:spPr bwMode="auto">
            <a:xfrm>
              <a:off x="5119331" y="3131818"/>
              <a:ext cx="447832" cy="603150"/>
            </a:xfrm>
            <a:custGeom>
              <a:avLst/>
              <a:gdLst>
                <a:gd name="T0" fmla="*/ 99 w 99"/>
                <a:gd name="T1" fmla="*/ 0 h 133"/>
                <a:gd name="T2" fmla="*/ 16 w 99"/>
                <a:gd name="T3" fmla="*/ 48 h 133"/>
                <a:gd name="T4" fmla="*/ 0 w 99"/>
                <a:gd name="T5" fmla="*/ 75 h 133"/>
                <a:gd name="T6" fmla="*/ 0 w 99"/>
                <a:gd name="T7" fmla="*/ 133 h 133"/>
                <a:gd name="T8" fmla="*/ 12 w 99"/>
                <a:gd name="T9" fmla="*/ 133 h 133"/>
                <a:gd name="T10" fmla="*/ 12 w 99"/>
                <a:gd name="T11" fmla="*/ 75 h 133"/>
                <a:gd name="T12" fmla="*/ 23 w 99"/>
                <a:gd name="T13" fmla="*/ 57 h 133"/>
                <a:gd name="T14" fmla="*/ 99 w 99"/>
                <a:gd name="T15" fmla="*/ 14 h 133"/>
                <a:gd name="T16" fmla="*/ 99 w 99"/>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33">
                  <a:moveTo>
                    <a:pt x="99" y="0"/>
                  </a:moveTo>
                  <a:cubicBezTo>
                    <a:pt x="16" y="48"/>
                    <a:pt x="16" y="48"/>
                    <a:pt x="16" y="48"/>
                  </a:cubicBezTo>
                  <a:cubicBezTo>
                    <a:pt x="7" y="54"/>
                    <a:pt x="0" y="64"/>
                    <a:pt x="0" y="75"/>
                  </a:cubicBezTo>
                  <a:cubicBezTo>
                    <a:pt x="0" y="133"/>
                    <a:pt x="0" y="133"/>
                    <a:pt x="0" y="133"/>
                  </a:cubicBezTo>
                  <a:cubicBezTo>
                    <a:pt x="12" y="133"/>
                    <a:pt x="12" y="133"/>
                    <a:pt x="12" y="133"/>
                  </a:cubicBezTo>
                  <a:cubicBezTo>
                    <a:pt x="12" y="75"/>
                    <a:pt x="12" y="75"/>
                    <a:pt x="12" y="75"/>
                  </a:cubicBezTo>
                  <a:cubicBezTo>
                    <a:pt x="12" y="69"/>
                    <a:pt x="17" y="61"/>
                    <a:pt x="23" y="57"/>
                  </a:cubicBezTo>
                  <a:cubicBezTo>
                    <a:pt x="99" y="14"/>
                    <a:pt x="99" y="14"/>
                    <a:pt x="99" y="14"/>
                  </a:cubicBezTo>
                  <a:cubicBezTo>
                    <a:pt x="99" y="0"/>
                    <a:pt x="99" y="0"/>
                    <a:pt x="99"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939" name="Oval 35"/>
            <p:cNvSpPr>
              <a:spLocks noChangeArrowheads="1"/>
            </p:cNvSpPr>
            <p:nvPr/>
          </p:nvSpPr>
          <p:spPr bwMode="auto">
            <a:xfrm>
              <a:off x="5327505" y="3067847"/>
              <a:ext cx="289963" cy="286124"/>
            </a:xfrm>
            <a:prstGeom prst="ellipse">
              <a:avLst/>
            </a:pr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940" name="Oval 36"/>
            <p:cNvSpPr>
              <a:spLocks noChangeArrowheads="1"/>
            </p:cNvSpPr>
            <p:nvPr/>
          </p:nvSpPr>
          <p:spPr bwMode="auto">
            <a:xfrm>
              <a:off x="5383194" y="3123536"/>
              <a:ext cx="180507" cy="18050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1" name="Oval 38"/>
            <p:cNvSpPr>
              <a:spLocks noChangeArrowheads="1"/>
            </p:cNvSpPr>
            <p:nvPr/>
          </p:nvSpPr>
          <p:spPr bwMode="auto">
            <a:xfrm>
              <a:off x="5417885" y="3158801"/>
              <a:ext cx="104812" cy="104758"/>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942" name="Oval 32"/>
            <p:cNvSpPr>
              <a:spLocks noChangeArrowheads="1"/>
            </p:cNvSpPr>
            <p:nvPr/>
          </p:nvSpPr>
          <p:spPr bwMode="auto">
            <a:xfrm>
              <a:off x="5001056" y="3540238"/>
              <a:ext cx="289963" cy="289964"/>
            </a:xfrm>
            <a:prstGeom prst="ellipse">
              <a:avLst/>
            </a:prstGeom>
            <a:solidFill>
              <a:srgbClr val="C9CAC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943" name="Oval 33"/>
            <p:cNvSpPr>
              <a:spLocks noChangeArrowheads="1"/>
            </p:cNvSpPr>
            <p:nvPr/>
          </p:nvSpPr>
          <p:spPr bwMode="auto">
            <a:xfrm>
              <a:off x="5054824" y="3594006"/>
              <a:ext cx="182427" cy="18242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 name="Oval 34"/>
            <p:cNvSpPr>
              <a:spLocks noChangeArrowheads="1"/>
            </p:cNvSpPr>
            <p:nvPr/>
          </p:nvSpPr>
          <p:spPr bwMode="auto">
            <a:xfrm>
              <a:off x="5097098" y="3634972"/>
              <a:ext cx="103223" cy="104758"/>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35852" name="组合 104"/>
          <p:cNvGrpSpPr/>
          <p:nvPr/>
        </p:nvGrpSpPr>
        <p:grpSpPr bwMode="auto">
          <a:xfrm>
            <a:off x="1749425" y="1092200"/>
            <a:ext cx="406400" cy="2189163"/>
            <a:chOff x="1749580" y="1246188"/>
            <a:chExt cx="405880" cy="2187786"/>
          </a:xfrm>
        </p:grpSpPr>
        <p:sp>
          <p:nvSpPr>
            <p:cNvPr id="106" name="Freeform 11"/>
            <p:cNvSpPr/>
            <p:nvPr/>
          </p:nvSpPr>
          <p:spPr bwMode="auto">
            <a:xfrm>
              <a:off x="1824098" y="1246188"/>
              <a:ext cx="256846" cy="2168748"/>
            </a:xfrm>
            <a:custGeom>
              <a:avLst/>
              <a:gdLst>
                <a:gd name="T0" fmla="*/ 0 w 61"/>
                <a:gd name="T1" fmla="*/ 0 h 512"/>
                <a:gd name="T2" fmla="*/ 61 w 61"/>
                <a:gd name="T3" fmla="*/ 0 h 512"/>
                <a:gd name="T4" fmla="*/ 61 w 61"/>
                <a:gd name="T5" fmla="*/ 512 h 512"/>
                <a:gd name="T6" fmla="*/ 0 w 61"/>
                <a:gd name="T7" fmla="*/ 512 h 512"/>
                <a:gd name="T8" fmla="*/ 0 w 61"/>
                <a:gd name="T9" fmla="*/ 0 h 512"/>
              </a:gdLst>
              <a:ahLst/>
              <a:cxnLst>
                <a:cxn ang="0">
                  <a:pos x="T0" y="T1"/>
                </a:cxn>
                <a:cxn ang="0">
                  <a:pos x="T2" y="T3"/>
                </a:cxn>
                <a:cxn ang="0">
                  <a:pos x="T4" y="T5"/>
                </a:cxn>
                <a:cxn ang="0">
                  <a:pos x="T6" y="T7"/>
                </a:cxn>
                <a:cxn ang="0">
                  <a:pos x="T8" y="T9"/>
                </a:cxn>
              </a:cxnLst>
              <a:rect l="0" t="0" r="r" b="b"/>
              <a:pathLst>
                <a:path w="61" h="512">
                  <a:moveTo>
                    <a:pt x="0" y="0"/>
                  </a:moveTo>
                  <a:cubicBezTo>
                    <a:pt x="20" y="0"/>
                    <a:pt x="41" y="0"/>
                    <a:pt x="61" y="0"/>
                  </a:cubicBezTo>
                  <a:cubicBezTo>
                    <a:pt x="61" y="171"/>
                    <a:pt x="61" y="341"/>
                    <a:pt x="61" y="512"/>
                  </a:cubicBezTo>
                  <a:cubicBezTo>
                    <a:pt x="41" y="512"/>
                    <a:pt x="20" y="512"/>
                    <a:pt x="0" y="512"/>
                  </a:cubicBezTo>
                  <a:cubicBezTo>
                    <a:pt x="0" y="341"/>
                    <a:pt x="0" y="171"/>
                    <a:pt x="0" y="0"/>
                  </a:cubicBezTo>
                  <a:close/>
                </a:path>
              </a:pathLst>
            </a:custGeom>
            <a:solidFill>
              <a:schemeClr val="bg1"/>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effectLst>
                  <a:outerShdw blurRad="38100" dist="38100" dir="2700000" algn="tl">
                    <a:srgbClr val="000000">
                      <a:alpha val="43137"/>
                    </a:srgbClr>
                  </a:outerShdw>
                </a:effectLst>
                <a:latin typeface="+mn-lt"/>
                <a:ea typeface="+mn-ea"/>
              </a:endParaRPr>
            </a:p>
          </p:txBody>
        </p:sp>
        <p:sp>
          <p:nvSpPr>
            <p:cNvPr id="107" name="Freeform 15"/>
            <p:cNvSpPr/>
            <p:nvPr/>
          </p:nvSpPr>
          <p:spPr bwMode="auto">
            <a:xfrm>
              <a:off x="1824098" y="1872857"/>
              <a:ext cx="256846" cy="1542079"/>
            </a:xfrm>
            <a:custGeom>
              <a:avLst/>
              <a:gdLst>
                <a:gd name="T0" fmla="*/ 0 w 61"/>
                <a:gd name="T1" fmla="*/ 0 h 364"/>
                <a:gd name="T2" fmla="*/ 61 w 61"/>
                <a:gd name="T3" fmla="*/ 0 h 364"/>
                <a:gd name="T4" fmla="*/ 61 w 61"/>
                <a:gd name="T5" fmla="*/ 364 h 364"/>
                <a:gd name="T6" fmla="*/ 0 w 61"/>
                <a:gd name="T7" fmla="*/ 364 h 364"/>
                <a:gd name="T8" fmla="*/ 0 w 61"/>
                <a:gd name="T9" fmla="*/ 0 h 364"/>
              </a:gdLst>
              <a:ahLst/>
              <a:cxnLst>
                <a:cxn ang="0">
                  <a:pos x="T0" y="T1"/>
                </a:cxn>
                <a:cxn ang="0">
                  <a:pos x="T2" y="T3"/>
                </a:cxn>
                <a:cxn ang="0">
                  <a:pos x="T4" y="T5"/>
                </a:cxn>
                <a:cxn ang="0">
                  <a:pos x="T6" y="T7"/>
                </a:cxn>
                <a:cxn ang="0">
                  <a:pos x="T8" y="T9"/>
                </a:cxn>
              </a:cxnLst>
              <a:rect l="0" t="0" r="r" b="b"/>
              <a:pathLst>
                <a:path w="61" h="364">
                  <a:moveTo>
                    <a:pt x="0" y="0"/>
                  </a:moveTo>
                  <a:cubicBezTo>
                    <a:pt x="20" y="0"/>
                    <a:pt x="41" y="0"/>
                    <a:pt x="61" y="0"/>
                  </a:cubicBezTo>
                  <a:cubicBezTo>
                    <a:pt x="61" y="122"/>
                    <a:pt x="61" y="243"/>
                    <a:pt x="61" y="364"/>
                  </a:cubicBezTo>
                  <a:cubicBezTo>
                    <a:pt x="41" y="364"/>
                    <a:pt x="20" y="364"/>
                    <a:pt x="0" y="364"/>
                  </a:cubicBezTo>
                  <a:cubicBezTo>
                    <a:pt x="0" y="243"/>
                    <a:pt x="0" y="122"/>
                    <a:pt x="0" y="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863" name="矩形 107"/>
            <p:cNvSpPr>
              <a:spLocks noChangeArrowheads="1"/>
            </p:cNvSpPr>
            <p:nvPr/>
          </p:nvSpPr>
          <p:spPr bwMode="auto">
            <a:xfrm>
              <a:off x="1749580" y="3218530"/>
              <a:ext cx="4058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 b="1">
                  <a:solidFill>
                    <a:schemeClr val="bg1"/>
                  </a:solidFill>
                  <a:latin typeface="微软雅黑" panose="020B0503020204020204" pitchFamily="34" charset="-122"/>
                  <a:ea typeface="微软雅黑" panose="020B0503020204020204" pitchFamily="34" charset="-122"/>
                </a:rPr>
                <a:t>71%</a:t>
              </a:r>
              <a:endParaRPr lang="zh-CN" altLang="en-US" sz="800" b="1">
                <a:solidFill>
                  <a:schemeClr val="bg1"/>
                </a:solidFill>
                <a:latin typeface="微软雅黑" panose="020B0503020204020204" pitchFamily="34" charset="-122"/>
                <a:ea typeface="微软雅黑" panose="020B0503020204020204" pitchFamily="34" charset="-122"/>
              </a:endParaRPr>
            </a:p>
          </p:txBody>
        </p:sp>
      </p:grpSp>
      <p:grpSp>
        <p:nvGrpSpPr>
          <p:cNvPr id="35853" name="组合 108"/>
          <p:cNvGrpSpPr/>
          <p:nvPr/>
        </p:nvGrpSpPr>
        <p:grpSpPr bwMode="auto">
          <a:xfrm>
            <a:off x="2093913" y="1092200"/>
            <a:ext cx="406400" cy="2189163"/>
            <a:chOff x="2093783" y="1246188"/>
            <a:chExt cx="405880" cy="2187786"/>
          </a:xfrm>
        </p:grpSpPr>
        <p:sp>
          <p:nvSpPr>
            <p:cNvPr id="110" name="Freeform 12"/>
            <p:cNvSpPr/>
            <p:nvPr/>
          </p:nvSpPr>
          <p:spPr bwMode="auto">
            <a:xfrm>
              <a:off x="2165129" y="1246188"/>
              <a:ext cx="263188" cy="2168748"/>
            </a:xfrm>
            <a:custGeom>
              <a:avLst/>
              <a:gdLst>
                <a:gd name="T0" fmla="*/ 0 w 62"/>
                <a:gd name="T1" fmla="*/ 0 h 512"/>
                <a:gd name="T2" fmla="*/ 62 w 62"/>
                <a:gd name="T3" fmla="*/ 0 h 512"/>
                <a:gd name="T4" fmla="*/ 62 w 62"/>
                <a:gd name="T5" fmla="*/ 512 h 512"/>
                <a:gd name="T6" fmla="*/ 0 w 62"/>
                <a:gd name="T7" fmla="*/ 512 h 512"/>
                <a:gd name="T8" fmla="*/ 0 w 62"/>
                <a:gd name="T9" fmla="*/ 0 h 512"/>
              </a:gdLst>
              <a:ahLst/>
              <a:cxnLst>
                <a:cxn ang="0">
                  <a:pos x="T0" y="T1"/>
                </a:cxn>
                <a:cxn ang="0">
                  <a:pos x="T2" y="T3"/>
                </a:cxn>
                <a:cxn ang="0">
                  <a:pos x="T4" y="T5"/>
                </a:cxn>
                <a:cxn ang="0">
                  <a:pos x="T6" y="T7"/>
                </a:cxn>
                <a:cxn ang="0">
                  <a:pos x="T8" y="T9"/>
                </a:cxn>
              </a:cxnLst>
              <a:rect l="0" t="0" r="r" b="b"/>
              <a:pathLst>
                <a:path w="62" h="512">
                  <a:moveTo>
                    <a:pt x="0" y="0"/>
                  </a:moveTo>
                  <a:cubicBezTo>
                    <a:pt x="21" y="0"/>
                    <a:pt x="41" y="0"/>
                    <a:pt x="62" y="0"/>
                  </a:cubicBezTo>
                  <a:cubicBezTo>
                    <a:pt x="62" y="171"/>
                    <a:pt x="62" y="341"/>
                    <a:pt x="62" y="512"/>
                  </a:cubicBezTo>
                  <a:cubicBezTo>
                    <a:pt x="41" y="512"/>
                    <a:pt x="21" y="512"/>
                    <a:pt x="0" y="512"/>
                  </a:cubicBezTo>
                  <a:cubicBezTo>
                    <a:pt x="0" y="341"/>
                    <a:pt x="0" y="171"/>
                    <a:pt x="0" y="0"/>
                  </a:cubicBezTo>
                  <a:close/>
                </a:path>
              </a:pathLst>
            </a:custGeom>
            <a:solidFill>
              <a:schemeClr val="bg1"/>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effectLst>
                  <a:outerShdw blurRad="38100" dist="38100" dir="2700000" algn="tl">
                    <a:srgbClr val="000000">
                      <a:alpha val="43137"/>
                    </a:srgbClr>
                  </a:outerShdw>
                </a:effectLst>
                <a:latin typeface="+mn-lt"/>
                <a:ea typeface="+mn-ea"/>
              </a:endParaRPr>
            </a:p>
          </p:txBody>
        </p:sp>
        <p:sp>
          <p:nvSpPr>
            <p:cNvPr id="111" name="Freeform 16"/>
            <p:cNvSpPr/>
            <p:nvPr/>
          </p:nvSpPr>
          <p:spPr bwMode="auto">
            <a:xfrm>
              <a:off x="2165129" y="1615843"/>
              <a:ext cx="263188" cy="1799093"/>
            </a:xfrm>
            <a:custGeom>
              <a:avLst/>
              <a:gdLst>
                <a:gd name="T0" fmla="*/ 0 w 62"/>
                <a:gd name="T1" fmla="*/ 0 h 425"/>
                <a:gd name="T2" fmla="*/ 62 w 62"/>
                <a:gd name="T3" fmla="*/ 0 h 425"/>
                <a:gd name="T4" fmla="*/ 62 w 62"/>
                <a:gd name="T5" fmla="*/ 425 h 425"/>
                <a:gd name="T6" fmla="*/ 0 w 62"/>
                <a:gd name="T7" fmla="*/ 425 h 425"/>
                <a:gd name="T8" fmla="*/ 0 w 62"/>
                <a:gd name="T9" fmla="*/ 0 h 425"/>
              </a:gdLst>
              <a:ahLst/>
              <a:cxnLst>
                <a:cxn ang="0">
                  <a:pos x="T0" y="T1"/>
                </a:cxn>
                <a:cxn ang="0">
                  <a:pos x="T2" y="T3"/>
                </a:cxn>
                <a:cxn ang="0">
                  <a:pos x="T4" y="T5"/>
                </a:cxn>
                <a:cxn ang="0">
                  <a:pos x="T6" y="T7"/>
                </a:cxn>
                <a:cxn ang="0">
                  <a:pos x="T8" y="T9"/>
                </a:cxn>
              </a:cxnLst>
              <a:rect l="0" t="0" r="r" b="b"/>
              <a:pathLst>
                <a:path w="62" h="425">
                  <a:moveTo>
                    <a:pt x="0" y="0"/>
                  </a:moveTo>
                  <a:cubicBezTo>
                    <a:pt x="21" y="0"/>
                    <a:pt x="41" y="0"/>
                    <a:pt x="62" y="0"/>
                  </a:cubicBezTo>
                  <a:cubicBezTo>
                    <a:pt x="62" y="142"/>
                    <a:pt x="62" y="283"/>
                    <a:pt x="62" y="425"/>
                  </a:cubicBezTo>
                  <a:cubicBezTo>
                    <a:pt x="41" y="425"/>
                    <a:pt x="21" y="425"/>
                    <a:pt x="0" y="425"/>
                  </a:cubicBezTo>
                  <a:cubicBezTo>
                    <a:pt x="0" y="283"/>
                    <a:pt x="0" y="142"/>
                    <a:pt x="0" y="0"/>
                  </a:cubicBez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35860" name="矩形 111"/>
            <p:cNvSpPr>
              <a:spLocks noChangeArrowheads="1"/>
            </p:cNvSpPr>
            <p:nvPr/>
          </p:nvSpPr>
          <p:spPr bwMode="auto">
            <a:xfrm>
              <a:off x="2093783" y="3218530"/>
              <a:ext cx="4058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 b="1">
                  <a:solidFill>
                    <a:schemeClr val="bg1"/>
                  </a:solidFill>
                  <a:latin typeface="微软雅黑" panose="020B0503020204020204" pitchFamily="34" charset="-122"/>
                  <a:ea typeface="微软雅黑" panose="020B0503020204020204" pitchFamily="34" charset="-122"/>
                </a:rPr>
                <a:t>83%</a:t>
              </a:r>
              <a:endParaRPr lang="zh-CN" altLang="en-US" sz="800" b="1">
                <a:solidFill>
                  <a:schemeClr val="bg1"/>
                </a:solidFill>
                <a:latin typeface="微软雅黑" panose="020B0503020204020204" pitchFamily="34" charset="-122"/>
                <a:ea typeface="微软雅黑" panose="020B0503020204020204" pitchFamily="34" charset="-122"/>
              </a:endParaRPr>
            </a:p>
          </p:txBody>
        </p:sp>
      </p:grpSp>
      <p:grpSp>
        <p:nvGrpSpPr>
          <p:cNvPr id="35854" name="组合 112"/>
          <p:cNvGrpSpPr/>
          <p:nvPr/>
        </p:nvGrpSpPr>
        <p:grpSpPr bwMode="auto">
          <a:xfrm>
            <a:off x="2438400" y="1092200"/>
            <a:ext cx="404813" cy="2189163"/>
            <a:chOff x="2437928" y="1246188"/>
            <a:chExt cx="405880" cy="2187786"/>
          </a:xfrm>
        </p:grpSpPr>
        <p:sp>
          <p:nvSpPr>
            <p:cNvPr id="114" name="Freeform 13"/>
            <p:cNvSpPr/>
            <p:nvPr/>
          </p:nvSpPr>
          <p:spPr bwMode="auto">
            <a:xfrm>
              <a:off x="2514329" y="1246188"/>
              <a:ext cx="257853" cy="2168748"/>
            </a:xfrm>
            <a:custGeom>
              <a:avLst/>
              <a:gdLst>
                <a:gd name="T0" fmla="*/ 0 w 144"/>
                <a:gd name="T1" fmla="*/ 0 h 1210"/>
                <a:gd name="T2" fmla="*/ 144 w 144"/>
                <a:gd name="T3" fmla="*/ 0 h 1210"/>
                <a:gd name="T4" fmla="*/ 144 w 144"/>
                <a:gd name="T5" fmla="*/ 1210 h 1210"/>
                <a:gd name="T6" fmla="*/ 0 w 144"/>
                <a:gd name="T7" fmla="*/ 1210 h 1210"/>
                <a:gd name="T8" fmla="*/ 0 w 144"/>
                <a:gd name="T9" fmla="*/ 0 h 1210"/>
                <a:gd name="T10" fmla="*/ 0 w 144"/>
                <a:gd name="T11" fmla="*/ 0 h 1210"/>
              </a:gdLst>
              <a:ahLst/>
              <a:cxnLst>
                <a:cxn ang="0">
                  <a:pos x="T0" y="T1"/>
                </a:cxn>
                <a:cxn ang="0">
                  <a:pos x="T2" y="T3"/>
                </a:cxn>
                <a:cxn ang="0">
                  <a:pos x="T4" y="T5"/>
                </a:cxn>
                <a:cxn ang="0">
                  <a:pos x="T6" y="T7"/>
                </a:cxn>
                <a:cxn ang="0">
                  <a:pos x="T8" y="T9"/>
                </a:cxn>
                <a:cxn ang="0">
                  <a:pos x="T10" y="T11"/>
                </a:cxn>
              </a:cxnLst>
              <a:rect l="0" t="0" r="r" b="b"/>
              <a:pathLst>
                <a:path w="144" h="1210">
                  <a:moveTo>
                    <a:pt x="0" y="0"/>
                  </a:moveTo>
                  <a:lnTo>
                    <a:pt x="144" y="0"/>
                  </a:lnTo>
                  <a:lnTo>
                    <a:pt x="144" y="1210"/>
                  </a:lnTo>
                  <a:lnTo>
                    <a:pt x="0" y="1210"/>
                  </a:lnTo>
                  <a:lnTo>
                    <a:pt x="0" y="0"/>
                  </a:lnTo>
                  <a:lnTo>
                    <a:pt x="0" y="0"/>
                  </a:lnTo>
                  <a:close/>
                </a:path>
              </a:pathLst>
            </a:custGeom>
            <a:solidFill>
              <a:schemeClr val="bg1"/>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effectLst>
                  <a:outerShdw blurRad="38100" dist="38100" dir="2700000" algn="tl">
                    <a:srgbClr val="000000">
                      <a:alpha val="43137"/>
                    </a:srgbClr>
                  </a:outerShdw>
                </a:effectLst>
                <a:latin typeface="+mn-lt"/>
                <a:ea typeface="+mn-ea"/>
              </a:endParaRPr>
            </a:p>
          </p:txBody>
        </p:sp>
        <p:sp>
          <p:nvSpPr>
            <p:cNvPr id="35856" name="Freeform 17"/>
            <p:cNvSpPr/>
            <p:nvPr/>
          </p:nvSpPr>
          <p:spPr bwMode="auto">
            <a:xfrm>
              <a:off x="2513644" y="2241153"/>
              <a:ext cx="258153" cy="1174239"/>
            </a:xfrm>
            <a:custGeom>
              <a:avLst/>
              <a:gdLst>
                <a:gd name="T0" fmla="*/ 0 w 144"/>
                <a:gd name="T1" fmla="*/ 0 h 655"/>
                <a:gd name="T2" fmla="*/ 2147483646 w 144"/>
                <a:gd name="T3" fmla="*/ 0 h 655"/>
                <a:gd name="T4" fmla="*/ 2147483646 w 144"/>
                <a:gd name="T5" fmla="*/ 2147483646 h 655"/>
                <a:gd name="T6" fmla="*/ 0 w 144"/>
                <a:gd name="T7" fmla="*/ 2147483646 h 655"/>
                <a:gd name="T8" fmla="*/ 0 w 144"/>
                <a:gd name="T9" fmla="*/ 0 h 655"/>
                <a:gd name="T10" fmla="*/ 0 w 144"/>
                <a:gd name="T11" fmla="*/ 0 h 6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4" h="655">
                  <a:moveTo>
                    <a:pt x="0" y="0"/>
                  </a:moveTo>
                  <a:lnTo>
                    <a:pt x="144" y="0"/>
                  </a:lnTo>
                  <a:lnTo>
                    <a:pt x="144" y="655"/>
                  </a:lnTo>
                  <a:lnTo>
                    <a:pt x="0" y="655"/>
                  </a:lnTo>
                  <a:lnTo>
                    <a:pt x="0" y="0"/>
                  </a:lnTo>
                  <a:close/>
                </a:path>
              </a:pathLst>
            </a:custGeom>
            <a:solidFill>
              <a:srgbClr val="7579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7" name="矩形 115"/>
            <p:cNvSpPr>
              <a:spLocks noChangeArrowheads="1"/>
            </p:cNvSpPr>
            <p:nvPr/>
          </p:nvSpPr>
          <p:spPr bwMode="auto">
            <a:xfrm>
              <a:off x="2437928" y="3218530"/>
              <a:ext cx="4058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 b="1">
                  <a:solidFill>
                    <a:schemeClr val="bg1"/>
                  </a:solidFill>
                  <a:latin typeface="微软雅黑" panose="020B0503020204020204" pitchFamily="34" charset="-122"/>
                  <a:ea typeface="微软雅黑" panose="020B0503020204020204" pitchFamily="34" charset="-122"/>
                </a:rPr>
                <a:t>54%</a:t>
              </a:r>
              <a:endParaRPr lang="zh-CN" altLang="en-US" sz="800" b="1">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组合 489"/>
          <p:cNvGrpSpPr/>
          <p:nvPr/>
        </p:nvGrpSpPr>
        <p:grpSpPr bwMode="auto">
          <a:xfrm>
            <a:off x="4735513" y="2571750"/>
            <a:ext cx="3948112" cy="1836738"/>
            <a:chOff x="1435171" y="3286879"/>
            <a:chExt cx="4130785" cy="1836046"/>
          </a:xfrm>
        </p:grpSpPr>
        <p:sp>
          <p:nvSpPr>
            <p:cNvPr id="36905" name="TextBox 18"/>
            <p:cNvSpPr txBox="1">
              <a:spLocks noChangeArrowheads="1"/>
            </p:cNvSpPr>
            <p:nvPr/>
          </p:nvSpPr>
          <p:spPr bwMode="auto">
            <a:xfrm>
              <a:off x="1435171" y="3286879"/>
              <a:ext cx="27497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C00000"/>
                  </a:solidFill>
                  <a:latin typeface="微软雅黑" panose="020B0503020204020204" pitchFamily="34" charset="-122"/>
                  <a:ea typeface="微软雅黑" panose="020B0503020204020204" pitchFamily="34" charset="-122"/>
                </a:rPr>
                <a:t>点击添加标题 </a:t>
              </a:r>
              <a:r>
                <a:rPr lang="en-US" altLang="zh-CN" sz="1200" b="1">
                  <a:solidFill>
                    <a:srgbClr val="C00000"/>
                  </a:solidFill>
                  <a:latin typeface="Kozuka Gothic Pr6N EL" panose="020B0200000000000000" pitchFamily="34" charset="-128"/>
                  <a:ea typeface="Kozuka Gothic Pr6N EL" panose="020B0200000000000000" pitchFamily="34" charset="-128"/>
                </a:rPr>
                <a:t>Click to add text</a:t>
              </a:r>
              <a:endParaRPr lang="zh-CN" altLang="en-US" sz="1200" b="1">
                <a:solidFill>
                  <a:srgbClr val="C00000"/>
                </a:solidFill>
                <a:latin typeface="Kozuka Gothic Pr6N EL" panose="020B0200000000000000" pitchFamily="34" charset="-128"/>
                <a:ea typeface="Kozuka Gothic Pr6N EL" panose="020B0200000000000000" pitchFamily="34" charset="-128"/>
              </a:endParaRPr>
            </a:p>
          </p:txBody>
        </p:sp>
        <p:sp>
          <p:nvSpPr>
            <p:cNvPr id="492" name="矩形 491"/>
            <p:cNvSpPr/>
            <p:nvPr/>
          </p:nvSpPr>
          <p:spPr>
            <a:xfrm>
              <a:off x="1445137" y="3602673"/>
              <a:ext cx="4120819" cy="1520252"/>
            </a:xfrm>
            <a:prstGeom prst="rect">
              <a:avLst/>
            </a:prstGeom>
          </p:spPr>
          <p:txBody>
            <a:bodyPr>
              <a:spAutoFit/>
            </a:bodyPr>
            <a:lstStyle/>
            <a:p>
              <a:pPr algn="just" eaLnBrk="1" fontAlgn="auto" hangingPunct="1">
                <a:lnSpc>
                  <a:spcPct val="120000"/>
                </a:lnSpc>
                <a:spcBef>
                  <a:spcPts val="0"/>
                </a:spcBef>
                <a:spcAft>
                  <a:spcPts val="0"/>
                </a:spcAft>
                <a:defRPr/>
              </a:pPr>
              <a:r>
                <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rPr>
                <a:t>上海锐普广告有限公司是中国第一家精品</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rPr>
                <a:t>设计机构。拥有国内顶尖的</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rPr>
                <a:t>制作技术、顶级的</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rPr>
                <a:t>展示效果，让您的</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rPr>
                <a:t>创造卓越价值</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eaLnBrk="1" fontAlgn="auto" hangingPunct="1">
                <a:spcBef>
                  <a:spcPts val="0"/>
                </a:spcBef>
                <a:spcAft>
                  <a:spcPts val="0"/>
                </a:spcAft>
                <a:defRPr/>
              </a:pPr>
              <a:r>
                <a:rPr lang="en-US" altLang="zh-CN" sz="800" dirty="0">
                  <a:solidFill>
                    <a:schemeClr val="bg1">
                      <a:lumMod val="50000"/>
                    </a:schemeClr>
                  </a:solidFill>
                  <a:latin typeface="Arial" panose="020B0604020202020204" pitchFamily="34" charset="0"/>
                  <a:ea typeface="+mn-ea"/>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dirty="0">
                <a:solidFill>
                  <a:schemeClr val="bg1">
                    <a:lumMod val="50000"/>
                  </a:schemeClr>
                </a:solidFill>
                <a:latin typeface="Arial" panose="020B0604020202020204" pitchFamily="34" charset="0"/>
                <a:ea typeface="+mn-ea"/>
              </a:endParaRPr>
            </a:p>
            <a:p>
              <a:pPr algn="just" eaLnBrk="1" fontAlgn="auto" hangingPunct="1">
                <a:spcBef>
                  <a:spcPts val="0"/>
                </a:spcBef>
                <a:spcAft>
                  <a:spcPts val="0"/>
                </a:spcAft>
                <a:defRPr/>
              </a:pPr>
              <a:endParaRPr lang="en-US" altLang="zh-CN" sz="800" dirty="0">
                <a:solidFill>
                  <a:schemeClr val="bg1">
                    <a:lumMod val="50000"/>
                  </a:schemeClr>
                </a:solidFill>
                <a:latin typeface="Arial" panose="020B0604020202020204" pitchFamily="34" charset="0"/>
                <a:ea typeface="+mn-ea"/>
                <a:cs typeface="Arial" panose="020B0604020202020204" pitchFamily="34" charset="0"/>
              </a:endParaRPr>
            </a:p>
          </p:txBody>
        </p:sp>
      </p:grpSp>
      <p:grpSp>
        <p:nvGrpSpPr>
          <p:cNvPr id="36867" name="组合 495"/>
          <p:cNvGrpSpPr/>
          <p:nvPr/>
        </p:nvGrpSpPr>
        <p:grpSpPr bwMode="auto">
          <a:xfrm>
            <a:off x="4284663" y="987425"/>
            <a:ext cx="3190875" cy="1408113"/>
            <a:chOff x="4932040" y="1203598"/>
            <a:chExt cx="3190780" cy="1406819"/>
          </a:xfrm>
        </p:grpSpPr>
        <p:grpSp>
          <p:nvGrpSpPr>
            <p:cNvPr id="36894" name="组合 51"/>
            <p:cNvGrpSpPr/>
            <p:nvPr/>
          </p:nvGrpSpPr>
          <p:grpSpPr bwMode="auto">
            <a:xfrm>
              <a:off x="4932040" y="1268355"/>
              <a:ext cx="2721818" cy="1287072"/>
              <a:chOff x="4524802" y="729588"/>
              <a:chExt cx="2721818" cy="1521353"/>
            </a:xfrm>
          </p:grpSpPr>
          <p:sp>
            <p:nvSpPr>
              <p:cNvPr id="503" name="矩形 502"/>
              <p:cNvSpPr/>
              <p:nvPr/>
            </p:nvSpPr>
            <p:spPr>
              <a:xfrm>
                <a:off x="5148670" y="1076735"/>
                <a:ext cx="2098613" cy="20247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504" name="矩形 503"/>
              <p:cNvSpPr/>
              <p:nvPr/>
            </p:nvSpPr>
            <p:spPr>
              <a:xfrm>
                <a:off x="6109080" y="1386068"/>
                <a:ext cx="1138203" cy="20247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505" name="矩形 504"/>
              <p:cNvSpPr/>
              <p:nvPr/>
            </p:nvSpPr>
            <p:spPr>
              <a:xfrm>
                <a:off x="6397996" y="1693526"/>
                <a:ext cx="849287" cy="2043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506" name="矩形 505"/>
              <p:cNvSpPr/>
              <p:nvPr/>
            </p:nvSpPr>
            <p:spPr>
              <a:xfrm>
                <a:off x="6974241" y="2045977"/>
                <a:ext cx="273042" cy="2043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507" name="矩形 506"/>
              <p:cNvSpPr/>
              <p:nvPr/>
            </p:nvSpPr>
            <p:spPr>
              <a:xfrm>
                <a:off x="4524802" y="729908"/>
                <a:ext cx="2722481" cy="20434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36895" name="TextBox 52"/>
            <p:cNvSpPr txBox="1">
              <a:spLocks noChangeArrowheads="1"/>
            </p:cNvSpPr>
            <p:nvPr/>
          </p:nvSpPr>
          <p:spPr bwMode="auto">
            <a:xfrm>
              <a:off x="7631980" y="1203598"/>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latin typeface="Arial" panose="020B0604020202020204" pitchFamily="34" charset="0"/>
                  <a:cs typeface="Arial" panose="020B0604020202020204" pitchFamily="34" charset="0"/>
                </a:rPr>
                <a:t>42%</a:t>
              </a:r>
              <a:endParaRPr lang="zh-CN" altLang="en-US" sz="1200">
                <a:latin typeface="Arial" panose="020B0604020202020204" pitchFamily="34" charset="0"/>
                <a:cs typeface="Arial" panose="020B0604020202020204" pitchFamily="34" charset="0"/>
              </a:endParaRPr>
            </a:p>
          </p:txBody>
        </p:sp>
        <p:sp>
          <p:nvSpPr>
            <p:cNvPr id="36896" name="TextBox 53"/>
            <p:cNvSpPr txBox="1">
              <a:spLocks noChangeArrowheads="1"/>
            </p:cNvSpPr>
            <p:nvPr/>
          </p:nvSpPr>
          <p:spPr bwMode="auto">
            <a:xfrm>
              <a:off x="7631980" y="1486053"/>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latin typeface="Arial" panose="020B0604020202020204" pitchFamily="34" charset="0"/>
                  <a:cs typeface="Arial" panose="020B0604020202020204" pitchFamily="34" charset="0"/>
                </a:rPr>
                <a:t>31%</a:t>
              </a:r>
              <a:endParaRPr lang="zh-CN" altLang="en-US" sz="1200">
                <a:latin typeface="Arial" panose="020B0604020202020204" pitchFamily="34" charset="0"/>
                <a:cs typeface="Arial" panose="020B0604020202020204" pitchFamily="34" charset="0"/>
              </a:endParaRPr>
            </a:p>
          </p:txBody>
        </p:sp>
        <p:sp>
          <p:nvSpPr>
            <p:cNvPr id="36897" name="TextBox 54"/>
            <p:cNvSpPr txBox="1">
              <a:spLocks noChangeArrowheads="1"/>
            </p:cNvSpPr>
            <p:nvPr/>
          </p:nvSpPr>
          <p:spPr bwMode="auto">
            <a:xfrm>
              <a:off x="7631980" y="1768508"/>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latin typeface="Arial" panose="020B0604020202020204" pitchFamily="34" charset="0"/>
                  <a:cs typeface="Arial" panose="020B0604020202020204" pitchFamily="34" charset="0"/>
                </a:rPr>
                <a:t>15%</a:t>
              </a:r>
              <a:endParaRPr lang="zh-CN" altLang="en-US" sz="1200">
                <a:latin typeface="Arial" panose="020B0604020202020204" pitchFamily="34" charset="0"/>
                <a:cs typeface="Arial" panose="020B0604020202020204" pitchFamily="34" charset="0"/>
              </a:endParaRPr>
            </a:p>
          </p:txBody>
        </p:sp>
        <p:sp>
          <p:nvSpPr>
            <p:cNvPr id="36898" name="TextBox 55"/>
            <p:cNvSpPr txBox="1">
              <a:spLocks noChangeArrowheads="1"/>
            </p:cNvSpPr>
            <p:nvPr/>
          </p:nvSpPr>
          <p:spPr bwMode="auto">
            <a:xfrm>
              <a:off x="7631980" y="2050963"/>
              <a:ext cx="4058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latin typeface="Arial" panose="020B0604020202020204" pitchFamily="34" charset="0"/>
                  <a:cs typeface="Arial" panose="020B0604020202020204" pitchFamily="34" charset="0"/>
                </a:rPr>
                <a:t>9%</a:t>
              </a:r>
              <a:endParaRPr lang="zh-CN" altLang="en-US" sz="1200">
                <a:latin typeface="Arial" panose="020B0604020202020204" pitchFamily="34" charset="0"/>
                <a:cs typeface="Arial" panose="020B0604020202020204" pitchFamily="34" charset="0"/>
              </a:endParaRPr>
            </a:p>
          </p:txBody>
        </p:sp>
        <p:sp>
          <p:nvSpPr>
            <p:cNvPr id="36899" name="TextBox 56"/>
            <p:cNvSpPr txBox="1">
              <a:spLocks noChangeArrowheads="1"/>
            </p:cNvSpPr>
            <p:nvPr/>
          </p:nvSpPr>
          <p:spPr bwMode="auto">
            <a:xfrm>
              <a:off x="7631980" y="2333418"/>
              <a:ext cx="4058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latin typeface="Arial" panose="020B0604020202020204" pitchFamily="34" charset="0"/>
                  <a:cs typeface="Arial" panose="020B0604020202020204" pitchFamily="34" charset="0"/>
                </a:rPr>
                <a:t>3%</a:t>
              </a:r>
              <a:endParaRPr lang="zh-CN" altLang="en-US" sz="1200">
                <a:latin typeface="Arial" panose="020B0604020202020204" pitchFamily="34" charset="0"/>
                <a:cs typeface="Arial" panose="020B0604020202020204" pitchFamily="34" charset="0"/>
              </a:endParaRPr>
            </a:p>
          </p:txBody>
        </p:sp>
      </p:grpSp>
      <p:grpSp>
        <p:nvGrpSpPr>
          <p:cNvPr id="36868" name="组合 507"/>
          <p:cNvGrpSpPr/>
          <p:nvPr/>
        </p:nvGrpSpPr>
        <p:grpSpPr bwMode="auto">
          <a:xfrm>
            <a:off x="7419975" y="987425"/>
            <a:ext cx="1262063" cy="1430338"/>
            <a:chOff x="7485104" y="987574"/>
            <a:chExt cx="1261884" cy="1430271"/>
          </a:xfrm>
        </p:grpSpPr>
        <p:sp>
          <p:nvSpPr>
            <p:cNvPr id="509" name="矩形 508"/>
            <p:cNvSpPr/>
            <p:nvPr/>
          </p:nvSpPr>
          <p:spPr>
            <a:xfrm>
              <a:off x="7485104" y="987574"/>
              <a:ext cx="1261884" cy="307961"/>
            </a:xfrm>
            <a:prstGeom prst="rect">
              <a:avLst/>
            </a:prstGeom>
          </p:spPr>
          <p:txBody>
            <a:bodyPr wrap="none">
              <a:spAutoFit/>
            </a:bodyPr>
            <a:lstStyle/>
            <a:p>
              <a:pPr eaLnBrk="1" fontAlgn="auto" hangingPunct="1">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0" name="矩形 509"/>
            <p:cNvSpPr/>
            <p:nvPr/>
          </p:nvSpPr>
          <p:spPr>
            <a:xfrm>
              <a:off x="7485104" y="1362206"/>
              <a:ext cx="1261884" cy="307961"/>
            </a:xfrm>
            <a:prstGeom prst="rect">
              <a:avLst/>
            </a:prstGeom>
          </p:spPr>
          <p:txBody>
            <a:bodyPr wrap="none">
              <a:spAutoFit/>
            </a:bodyPr>
            <a:lstStyle/>
            <a:p>
              <a:pPr eaLnBrk="1" fontAlgn="auto" hangingPunct="1">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1" name="矩形 510"/>
            <p:cNvSpPr/>
            <p:nvPr/>
          </p:nvSpPr>
          <p:spPr>
            <a:xfrm>
              <a:off x="7485104" y="1735252"/>
              <a:ext cx="1261884" cy="307961"/>
            </a:xfrm>
            <a:prstGeom prst="rect">
              <a:avLst/>
            </a:prstGeom>
          </p:spPr>
          <p:txBody>
            <a:bodyPr wrap="none">
              <a:spAutoFit/>
            </a:bodyPr>
            <a:lstStyle/>
            <a:p>
              <a:pPr eaLnBrk="1" fontAlgn="auto" hangingPunct="1">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2" name="矩形 511"/>
            <p:cNvSpPr/>
            <p:nvPr/>
          </p:nvSpPr>
          <p:spPr>
            <a:xfrm>
              <a:off x="7485104" y="2109884"/>
              <a:ext cx="1261884" cy="307961"/>
            </a:xfrm>
            <a:prstGeom prst="rect">
              <a:avLst/>
            </a:prstGeom>
          </p:spPr>
          <p:txBody>
            <a:bodyPr wrap="none">
              <a:spAutoFit/>
            </a:bodyPr>
            <a:lstStyle/>
            <a:p>
              <a:pPr eaLnBrk="1" fontAlgn="auto" hangingPunct="1">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6869" name="组合 1388"/>
          <p:cNvGrpSpPr/>
          <p:nvPr/>
        </p:nvGrpSpPr>
        <p:grpSpPr bwMode="auto">
          <a:xfrm>
            <a:off x="539750" y="909638"/>
            <a:ext cx="1755775" cy="1757362"/>
            <a:chOff x="539552" y="909547"/>
            <a:chExt cx="1756754" cy="1756754"/>
          </a:xfrm>
        </p:grpSpPr>
        <p:sp>
          <p:nvSpPr>
            <p:cNvPr id="1385" name="椭圆 1384"/>
            <p:cNvSpPr/>
            <p:nvPr/>
          </p:nvSpPr>
          <p:spPr>
            <a:xfrm>
              <a:off x="539552" y="909547"/>
              <a:ext cx="1756754" cy="17567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6887" name="TextBox 3"/>
            <p:cNvSpPr txBox="1">
              <a:spLocks noChangeArrowheads="1"/>
            </p:cNvSpPr>
            <p:nvPr/>
          </p:nvSpPr>
          <p:spPr bwMode="auto">
            <a:xfrm>
              <a:off x="936158" y="1026668"/>
              <a:ext cx="963542"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chemeClr val="bg1"/>
                  </a:solidFill>
                  <a:latin typeface="Bebas" panose="020B0604020202020204" pitchFamily="2" charset="0"/>
                </a:rPr>
                <a:t>37%</a:t>
              </a:r>
              <a:endParaRPr lang="zh-CN" altLang="en-US" sz="3600">
                <a:solidFill>
                  <a:schemeClr val="bg1"/>
                </a:solidFill>
                <a:latin typeface="Bebas" panose="020B0604020202020204" pitchFamily="2" charset="0"/>
              </a:endParaRPr>
            </a:p>
          </p:txBody>
        </p:sp>
        <p:sp>
          <p:nvSpPr>
            <p:cNvPr id="36888" name="TextBox 45"/>
            <p:cNvSpPr txBox="1">
              <a:spLocks noChangeArrowheads="1"/>
            </p:cNvSpPr>
            <p:nvPr/>
          </p:nvSpPr>
          <p:spPr bwMode="auto">
            <a:xfrm>
              <a:off x="853988" y="160626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chemeClr val="bg1"/>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chemeClr val="bg1"/>
                  </a:solidFill>
                  <a:latin typeface="微软雅黑" panose="020B0503020204020204" pitchFamily="34" charset="-122"/>
                  <a:ea typeface="微软雅黑" panose="020B0503020204020204" pitchFamily="34" charset="-122"/>
                </a:rPr>
                <a:t>PPT</a:t>
              </a:r>
              <a:endParaRPr lang="en-US" altLang="zh-CN" sz="110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chemeClr val="bg1"/>
                  </a:solidFill>
                  <a:latin typeface="微软雅黑" panose="020B0503020204020204" pitchFamily="34" charset="-122"/>
                  <a:ea typeface="微软雅黑" panose="020B0503020204020204" pitchFamily="34" charset="-122"/>
                </a:rPr>
                <a:t>设计机构</a:t>
              </a:r>
              <a:endParaRPr lang="zh-CN" altLang="en-US" sz="1100">
                <a:solidFill>
                  <a:schemeClr val="bg1"/>
                </a:solidFill>
                <a:latin typeface="Arial" panose="020B0604020202020204" pitchFamily="34" charset="0"/>
                <a:cs typeface="Arial" panose="020B0604020202020204" pitchFamily="34" charset="0"/>
              </a:endParaRPr>
            </a:p>
          </p:txBody>
        </p:sp>
        <p:cxnSp>
          <p:nvCxnSpPr>
            <p:cNvPr id="1387" name="直接连接符 1386"/>
            <p:cNvCxnSpPr/>
            <p:nvPr/>
          </p:nvCxnSpPr>
          <p:spPr>
            <a:xfrm>
              <a:off x="741277" y="1579240"/>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870" name="组合 1389"/>
          <p:cNvGrpSpPr/>
          <p:nvPr/>
        </p:nvGrpSpPr>
        <p:grpSpPr bwMode="auto">
          <a:xfrm>
            <a:off x="539750" y="2538413"/>
            <a:ext cx="1755775" cy="1757362"/>
            <a:chOff x="539552" y="2538587"/>
            <a:chExt cx="1756754" cy="1756754"/>
          </a:xfrm>
        </p:grpSpPr>
        <p:sp>
          <p:nvSpPr>
            <p:cNvPr id="515" name="椭圆 514"/>
            <p:cNvSpPr/>
            <p:nvPr/>
          </p:nvSpPr>
          <p:spPr>
            <a:xfrm>
              <a:off x="539552" y="2538587"/>
              <a:ext cx="1756754" cy="1756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6883" name="TextBox 11"/>
            <p:cNvSpPr txBox="1">
              <a:spLocks noChangeArrowheads="1"/>
            </p:cNvSpPr>
            <p:nvPr/>
          </p:nvSpPr>
          <p:spPr bwMode="auto">
            <a:xfrm>
              <a:off x="932023" y="2662832"/>
              <a:ext cx="971812"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chemeClr val="bg1"/>
                  </a:solidFill>
                  <a:latin typeface="Bebas" panose="020B0604020202020204" pitchFamily="2" charset="0"/>
                </a:rPr>
                <a:t>29%</a:t>
              </a:r>
              <a:endParaRPr lang="zh-CN" altLang="en-US" sz="3600">
                <a:solidFill>
                  <a:schemeClr val="bg1"/>
                </a:solidFill>
                <a:latin typeface="Bebas" panose="020B0604020202020204" pitchFamily="2" charset="0"/>
              </a:endParaRPr>
            </a:p>
          </p:txBody>
        </p:sp>
        <p:sp>
          <p:nvSpPr>
            <p:cNvPr id="36884" name="TextBox 45"/>
            <p:cNvSpPr txBox="1">
              <a:spLocks noChangeArrowheads="1"/>
            </p:cNvSpPr>
            <p:nvPr/>
          </p:nvSpPr>
          <p:spPr bwMode="auto">
            <a:xfrm>
              <a:off x="815888" y="328872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chemeClr val="bg1"/>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chemeClr val="bg1"/>
                  </a:solidFill>
                  <a:latin typeface="微软雅黑" panose="020B0503020204020204" pitchFamily="34" charset="-122"/>
                  <a:ea typeface="微软雅黑" panose="020B0503020204020204" pitchFamily="34" charset="-122"/>
                </a:rPr>
                <a:t>PPT</a:t>
              </a:r>
              <a:endParaRPr lang="en-US" altLang="zh-CN" sz="110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chemeClr val="bg1"/>
                  </a:solidFill>
                  <a:latin typeface="微软雅黑" panose="020B0503020204020204" pitchFamily="34" charset="-122"/>
                  <a:ea typeface="微软雅黑" panose="020B0503020204020204" pitchFamily="34" charset="-122"/>
                </a:rPr>
                <a:t>设计机构</a:t>
              </a:r>
              <a:endParaRPr lang="zh-CN" altLang="en-US" sz="1100">
                <a:solidFill>
                  <a:schemeClr val="bg1"/>
                </a:solidFill>
                <a:latin typeface="Arial" panose="020B0604020202020204" pitchFamily="34" charset="0"/>
                <a:cs typeface="Arial" panose="020B0604020202020204" pitchFamily="34" charset="0"/>
              </a:endParaRPr>
            </a:p>
          </p:txBody>
        </p:sp>
        <p:cxnSp>
          <p:nvCxnSpPr>
            <p:cNvPr id="552" name="直接连接符 551"/>
            <p:cNvCxnSpPr/>
            <p:nvPr/>
          </p:nvCxnSpPr>
          <p:spPr>
            <a:xfrm>
              <a:off x="741277" y="3233671"/>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871" name="组合 1391"/>
          <p:cNvGrpSpPr/>
          <p:nvPr/>
        </p:nvGrpSpPr>
        <p:grpSpPr bwMode="auto">
          <a:xfrm>
            <a:off x="2189163" y="909638"/>
            <a:ext cx="1755775" cy="1757362"/>
            <a:chOff x="2188627" y="909547"/>
            <a:chExt cx="1756754" cy="1756754"/>
          </a:xfrm>
        </p:grpSpPr>
        <p:sp>
          <p:nvSpPr>
            <p:cNvPr id="514" name="椭圆 513"/>
            <p:cNvSpPr/>
            <p:nvPr/>
          </p:nvSpPr>
          <p:spPr>
            <a:xfrm>
              <a:off x="2188627" y="909547"/>
              <a:ext cx="1756754" cy="1756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6879" name="TextBox 9"/>
            <p:cNvSpPr txBox="1">
              <a:spLocks noChangeArrowheads="1"/>
            </p:cNvSpPr>
            <p:nvPr/>
          </p:nvSpPr>
          <p:spPr bwMode="auto">
            <a:xfrm>
              <a:off x="2619691" y="1026668"/>
              <a:ext cx="894627"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chemeClr val="bg1"/>
                  </a:solidFill>
                  <a:latin typeface="Bebas" panose="020B0604020202020204" pitchFamily="2" charset="0"/>
                </a:rPr>
                <a:t>21%</a:t>
              </a:r>
              <a:endParaRPr lang="zh-CN" altLang="en-US" sz="3600">
                <a:solidFill>
                  <a:schemeClr val="bg1"/>
                </a:solidFill>
                <a:latin typeface="Bebas" panose="020B0604020202020204" pitchFamily="2" charset="0"/>
              </a:endParaRPr>
            </a:p>
          </p:txBody>
        </p:sp>
        <p:sp>
          <p:nvSpPr>
            <p:cNvPr id="36880" name="TextBox 45"/>
            <p:cNvSpPr txBox="1">
              <a:spLocks noChangeArrowheads="1"/>
            </p:cNvSpPr>
            <p:nvPr/>
          </p:nvSpPr>
          <p:spPr bwMode="auto">
            <a:xfrm>
              <a:off x="2464963" y="160626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chemeClr val="bg1"/>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chemeClr val="bg1"/>
                  </a:solidFill>
                  <a:latin typeface="微软雅黑" panose="020B0503020204020204" pitchFamily="34" charset="-122"/>
                  <a:ea typeface="微软雅黑" panose="020B0503020204020204" pitchFamily="34" charset="-122"/>
                </a:rPr>
                <a:t>PPT</a:t>
              </a:r>
              <a:endParaRPr lang="en-US" altLang="zh-CN" sz="110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chemeClr val="bg1"/>
                  </a:solidFill>
                  <a:latin typeface="微软雅黑" panose="020B0503020204020204" pitchFamily="34" charset="-122"/>
                  <a:ea typeface="微软雅黑" panose="020B0503020204020204" pitchFamily="34" charset="-122"/>
                </a:rPr>
                <a:t>设计机构</a:t>
              </a:r>
              <a:endParaRPr lang="zh-CN" altLang="en-US" sz="1100">
                <a:solidFill>
                  <a:schemeClr val="bg1"/>
                </a:solidFill>
                <a:latin typeface="Arial" panose="020B0604020202020204" pitchFamily="34" charset="0"/>
                <a:cs typeface="Arial" panose="020B0604020202020204" pitchFamily="34" charset="0"/>
              </a:endParaRPr>
            </a:p>
          </p:txBody>
        </p:sp>
        <p:cxnSp>
          <p:nvCxnSpPr>
            <p:cNvPr id="551" name="直接连接符 550"/>
            <p:cNvCxnSpPr/>
            <p:nvPr/>
          </p:nvCxnSpPr>
          <p:spPr>
            <a:xfrm>
              <a:off x="2393528" y="1579240"/>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872" name="组合 1392"/>
          <p:cNvGrpSpPr/>
          <p:nvPr/>
        </p:nvGrpSpPr>
        <p:grpSpPr bwMode="auto">
          <a:xfrm>
            <a:off x="2189163" y="2538413"/>
            <a:ext cx="1755775" cy="1757362"/>
            <a:chOff x="2188627" y="2538587"/>
            <a:chExt cx="1756754" cy="1756754"/>
          </a:xfrm>
        </p:grpSpPr>
        <p:grpSp>
          <p:nvGrpSpPr>
            <p:cNvPr id="36873" name="组合 1390"/>
            <p:cNvGrpSpPr/>
            <p:nvPr/>
          </p:nvGrpSpPr>
          <p:grpSpPr bwMode="auto">
            <a:xfrm>
              <a:off x="2188627" y="2538587"/>
              <a:ext cx="1756754" cy="1756754"/>
              <a:chOff x="2188627" y="2538587"/>
              <a:chExt cx="1756754" cy="1756754"/>
            </a:xfrm>
          </p:grpSpPr>
          <p:sp>
            <p:nvSpPr>
              <p:cNvPr id="516" name="椭圆 515"/>
              <p:cNvSpPr/>
              <p:nvPr/>
            </p:nvSpPr>
            <p:spPr>
              <a:xfrm>
                <a:off x="2188627" y="2538587"/>
                <a:ext cx="1756754" cy="1756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hangingPunct="1">
                  <a:defRPr/>
                </a:pPr>
                <a:endParaRPr lang="zh-CN" altLang="en-US" sz="1350"/>
              </a:p>
            </p:txBody>
          </p:sp>
          <p:sp>
            <p:nvSpPr>
              <p:cNvPr id="36876" name="TextBox 10"/>
              <p:cNvSpPr txBox="1">
                <a:spLocks noChangeArrowheads="1"/>
              </p:cNvSpPr>
              <p:nvPr/>
            </p:nvSpPr>
            <p:spPr bwMode="auto">
              <a:xfrm>
                <a:off x="2617278" y="2662832"/>
                <a:ext cx="899453"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chemeClr val="bg1"/>
                    </a:solidFill>
                    <a:latin typeface="Bebas" panose="020B0604020202020204" pitchFamily="2" charset="0"/>
                  </a:rPr>
                  <a:t>13%</a:t>
                </a:r>
                <a:endParaRPr lang="zh-CN" altLang="en-US" sz="3600">
                  <a:solidFill>
                    <a:schemeClr val="bg1"/>
                  </a:solidFill>
                  <a:latin typeface="Bebas" panose="020B0604020202020204" pitchFamily="2" charset="0"/>
                </a:endParaRPr>
              </a:p>
            </p:txBody>
          </p:sp>
          <p:sp>
            <p:nvSpPr>
              <p:cNvPr id="36877" name="TextBox 45"/>
              <p:cNvSpPr txBox="1">
                <a:spLocks noChangeArrowheads="1"/>
              </p:cNvSpPr>
              <p:nvPr/>
            </p:nvSpPr>
            <p:spPr bwMode="auto">
              <a:xfrm>
                <a:off x="2468163" y="3263611"/>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chemeClr val="bg1"/>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chemeClr val="bg1"/>
                    </a:solidFill>
                    <a:latin typeface="微软雅黑" panose="020B0503020204020204" pitchFamily="34" charset="-122"/>
                    <a:ea typeface="微软雅黑" panose="020B0503020204020204" pitchFamily="34" charset="-122"/>
                  </a:rPr>
                  <a:t>PPT</a:t>
                </a:r>
                <a:endParaRPr lang="en-US" altLang="zh-CN" sz="110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chemeClr val="bg1"/>
                    </a:solidFill>
                    <a:latin typeface="微软雅黑" panose="020B0503020204020204" pitchFamily="34" charset="-122"/>
                    <a:ea typeface="微软雅黑" panose="020B0503020204020204" pitchFamily="34" charset="-122"/>
                  </a:rPr>
                  <a:t>设计机构</a:t>
                </a:r>
                <a:endParaRPr lang="zh-CN" altLang="en-US" sz="1100">
                  <a:solidFill>
                    <a:schemeClr val="bg1"/>
                  </a:solidFill>
                  <a:latin typeface="Arial" panose="020B0604020202020204" pitchFamily="34" charset="0"/>
                  <a:cs typeface="Arial" panose="020B0604020202020204" pitchFamily="34" charset="0"/>
                </a:endParaRPr>
              </a:p>
            </p:txBody>
          </p:sp>
        </p:grpSp>
        <p:cxnSp>
          <p:nvCxnSpPr>
            <p:cNvPr id="553" name="直接连接符 552"/>
            <p:cNvCxnSpPr/>
            <p:nvPr/>
          </p:nvCxnSpPr>
          <p:spPr>
            <a:xfrm>
              <a:off x="2393528" y="3233671"/>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2"/>
          <p:cNvGrpSpPr/>
          <p:nvPr/>
        </p:nvGrpSpPr>
        <p:grpSpPr bwMode="auto">
          <a:xfrm>
            <a:off x="1233488" y="1635125"/>
            <a:ext cx="2159000" cy="2160588"/>
            <a:chOff x="1857902" y="712221"/>
            <a:chExt cx="2746736" cy="2745830"/>
          </a:xfrm>
        </p:grpSpPr>
        <p:sp>
          <p:nvSpPr>
            <p:cNvPr id="2" name="空心弧 1"/>
            <p:cNvSpPr/>
            <p:nvPr/>
          </p:nvSpPr>
          <p:spPr>
            <a:xfrm rot="4732646">
              <a:off x="1858350" y="721862"/>
              <a:ext cx="2735742" cy="2736637"/>
            </a:xfrm>
            <a:prstGeom prst="blockArc">
              <a:avLst>
                <a:gd name="adj1" fmla="val 11445146"/>
                <a:gd name="adj2" fmla="val 19586622"/>
                <a:gd name="adj3" fmla="val 1772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9" name="空心弧 38"/>
            <p:cNvSpPr/>
            <p:nvPr/>
          </p:nvSpPr>
          <p:spPr>
            <a:xfrm rot="15525075">
              <a:off x="1868449" y="711772"/>
              <a:ext cx="2735742" cy="2736638"/>
            </a:xfrm>
            <a:prstGeom prst="blockArc">
              <a:avLst>
                <a:gd name="adj1" fmla="val 8828504"/>
                <a:gd name="adj2" fmla="val 12276529"/>
                <a:gd name="adj3" fmla="val 17761"/>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7891" name="组合 3"/>
          <p:cNvGrpSpPr/>
          <p:nvPr/>
        </p:nvGrpSpPr>
        <p:grpSpPr bwMode="auto">
          <a:xfrm>
            <a:off x="3708400" y="1635125"/>
            <a:ext cx="2159000" cy="2160588"/>
            <a:chOff x="3203848" y="1271859"/>
            <a:chExt cx="2160240" cy="2159527"/>
          </a:xfrm>
        </p:grpSpPr>
        <p:sp>
          <p:nvSpPr>
            <p:cNvPr id="42" name="空心弧 41"/>
            <p:cNvSpPr/>
            <p:nvPr/>
          </p:nvSpPr>
          <p:spPr>
            <a:xfrm rot="4732646">
              <a:off x="3204201" y="1279440"/>
              <a:ext cx="2151593" cy="2152298"/>
            </a:xfrm>
            <a:prstGeom prst="blockArc">
              <a:avLst>
                <a:gd name="adj1" fmla="val 11488026"/>
                <a:gd name="adj2" fmla="val 18241953"/>
                <a:gd name="adj3" fmla="val 17192"/>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3" name="空心弧 42"/>
            <p:cNvSpPr/>
            <p:nvPr/>
          </p:nvSpPr>
          <p:spPr>
            <a:xfrm rot="15525075">
              <a:off x="3212143" y="1271507"/>
              <a:ext cx="2151593" cy="2152297"/>
            </a:xfrm>
            <a:prstGeom prst="blockArc">
              <a:avLst>
                <a:gd name="adj1" fmla="val 7450977"/>
                <a:gd name="adj2" fmla="val 9641213"/>
                <a:gd name="adj3" fmla="val 1742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7892" name="TextBox 45"/>
          <p:cNvSpPr txBox="1">
            <a:spLocks noChangeArrowheads="1"/>
          </p:cNvSpPr>
          <p:nvPr/>
        </p:nvSpPr>
        <p:spPr bwMode="auto">
          <a:xfrm>
            <a:off x="1331913" y="2535238"/>
            <a:ext cx="1533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600">
                <a:latin typeface="微软雅黑" panose="020B0503020204020204" pitchFamily="34" charset="-122"/>
                <a:ea typeface="微软雅黑" panose="020B0503020204020204" pitchFamily="34" charset="-122"/>
              </a:rPr>
              <a:t>上海锐普</a:t>
            </a:r>
            <a:r>
              <a:rPr lang="en-US" altLang="zh-CN" sz="1600">
                <a:latin typeface="微软雅黑" panose="020B0503020204020204" pitchFamily="34" charset="-122"/>
                <a:ea typeface="微软雅黑" panose="020B0503020204020204" pitchFamily="34" charset="-122"/>
              </a:rPr>
              <a:t>PPT </a:t>
            </a:r>
            <a:endParaRPr lang="zh-CN" altLang="en-US" sz="1600">
              <a:latin typeface="Arial" panose="020B0604020202020204" pitchFamily="34" charset="0"/>
              <a:cs typeface="Arial" panose="020B0604020202020204" pitchFamily="34" charset="0"/>
            </a:endParaRPr>
          </a:p>
        </p:txBody>
      </p:sp>
      <p:sp>
        <p:nvSpPr>
          <p:cNvPr id="37893" name="TextBox 45"/>
          <p:cNvSpPr txBox="1">
            <a:spLocks noChangeArrowheads="1"/>
          </p:cNvSpPr>
          <p:nvPr/>
        </p:nvSpPr>
        <p:spPr bwMode="auto">
          <a:xfrm>
            <a:off x="3800475" y="2513013"/>
            <a:ext cx="15319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600">
                <a:latin typeface="微软雅黑" panose="020B0503020204020204" pitchFamily="34" charset="-122"/>
                <a:ea typeface="微软雅黑" panose="020B0503020204020204" pitchFamily="34" charset="-122"/>
              </a:rPr>
              <a:t>上海锐普</a:t>
            </a:r>
            <a:r>
              <a:rPr lang="en-US" altLang="zh-CN" sz="1600">
                <a:latin typeface="微软雅黑" panose="020B0503020204020204" pitchFamily="34" charset="-122"/>
                <a:ea typeface="微软雅黑" panose="020B0503020204020204" pitchFamily="34" charset="-122"/>
              </a:rPr>
              <a:t>PPT </a:t>
            </a:r>
            <a:endParaRPr lang="zh-CN" altLang="en-US" sz="1600">
              <a:latin typeface="Arial" panose="020B0604020202020204" pitchFamily="34" charset="0"/>
              <a:cs typeface="Arial" panose="020B0604020202020204" pitchFamily="34" charset="0"/>
            </a:endParaRPr>
          </a:p>
        </p:txBody>
      </p:sp>
      <p:grpSp>
        <p:nvGrpSpPr>
          <p:cNvPr id="37894" name="组合 63"/>
          <p:cNvGrpSpPr/>
          <p:nvPr/>
        </p:nvGrpSpPr>
        <p:grpSpPr bwMode="auto">
          <a:xfrm>
            <a:off x="6138863" y="1625600"/>
            <a:ext cx="2160587" cy="2159000"/>
            <a:chOff x="3203848" y="1271859"/>
            <a:chExt cx="2160240" cy="2159527"/>
          </a:xfrm>
        </p:grpSpPr>
        <p:sp>
          <p:nvSpPr>
            <p:cNvPr id="65" name="空心弧 64"/>
            <p:cNvSpPr/>
            <p:nvPr/>
          </p:nvSpPr>
          <p:spPr>
            <a:xfrm rot="4732646">
              <a:off x="3204207" y="1279440"/>
              <a:ext cx="2151587" cy="2152304"/>
            </a:xfrm>
            <a:prstGeom prst="blockArc">
              <a:avLst>
                <a:gd name="adj1" fmla="val 14005964"/>
                <a:gd name="adj2" fmla="val 18241953"/>
                <a:gd name="adj3" fmla="val 1719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空心弧 65"/>
            <p:cNvSpPr/>
            <p:nvPr/>
          </p:nvSpPr>
          <p:spPr>
            <a:xfrm rot="15525075">
              <a:off x="3212141" y="1271501"/>
              <a:ext cx="2151588" cy="2152304"/>
            </a:xfrm>
            <a:prstGeom prst="blockArc">
              <a:avLst>
                <a:gd name="adj1" fmla="val 7450977"/>
                <a:gd name="adj2" fmla="val 9271445"/>
                <a:gd name="adj3" fmla="val 1749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7895" name="TextBox 45"/>
          <p:cNvSpPr txBox="1">
            <a:spLocks noChangeArrowheads="1"/>
          </p:cNvSpPr>
          <p:nvPr/>
        </p:nvSpPr>
        <p:spPr bwMode="auto">
          <a:xfrm>
            <a:off x="6300788" y="2560638"/>
            <a:ext cx="15319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600">
                <a:latin typeface="微软雅黑" panose="020B0503020204020204" pitchFamily="34" charset="-122"/>
                <a:ea typeface="微软雅黑" panose="020B0503020204020204" pitchFamily="34" charset="-122"/>
              </a:rPr>
              <a:t>上海锐普</a:t>
            </a:r>
            <a:r>
              <a:rPr lang="en-US" altLang="zh-CN" sz="1600">
                <a:latin typeface="微软雅黑" panose="020B0503020204020204" pitchFamily="34" charset="-122"/>
                <a:ea typeface="微软雅黑" panose="020B0503020204020204" pitchFamily="34" charset="-122"/>
              </a:rPr>
              <a:t>PPT </a:t>
            </a:r>
            <a:endParaRPr lang="zh-CN" altLang="en-US" sz="1600">
              <a:latin typeface="Arial" panose="020B0604020202020204" pitchFamily="34" charset="0"/>
              <a:cs typeface="Arial" panose="020B0604020202020204" pitchFamily="34" charset="0"/>
            </a:endParaRPr>
          </a:p>
        </p:txBody>
      </p:sp>
      <p:grpSp>
        <p:nvGrpSpPr>
          <p:cNvPr id="37896" name="组合 22"/>
          <p:cNvGrpSpPr/>
          <p:nvPr/>
        </p:nvGrpSpPr>
        <p:grpSpPr bwMode="auto">
          <a:xfrm>
            <a:off x="942975" y="827088"/>
            <a:ext cx="1365250" cy="1028700"/>
            <a:chOff x="942630" y="827803"/>
            <a:chExt cx="1366222" cy="1027512"/>
          </a:xfrm>
        </p:grpSpPr>
        <p:cxnSp>
          <p:nvCxnSpPr>
            <p:cNvPr id="10" name="直接连接符 9"/>
            <p:cNvCxnSpPr/>
            <p:nvPr/>
          </p:nvCxnSpPr>
          <p:spPr>
            <a:xfrm flipH="1">
              <a:off x="1031593" y="1855315"/>
              <a:ext cx="12772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20" name="TextBox 45"/>
            <p:cNvSpPr txBox="1">
              <a:spLocks noChangeArrowheads="1"/>
            </p:cNvSpPr>
            <p:nvPr/>
          </p:nvSpPr>
          <p:spPr bwMode="auto">
            <a:xfrm>
              <a:off x="942630" y="1229543"/>
              <a:ext cx="120408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latin typeface="微软雅黑" panose="020B0503020204020204" pitchFamily="34" charset="-122"/>
                  <a:ea typeface="微软雅黑" panose="020B0503020204020204" pitchFamily="34" charset="-122"/>
                </a:rPr>
                <a:t>上海锐普是中国第一家精品</a:t>
              </a:r>
              <a:r>
                <a:rPr lang="en-US" altLang="zh-CN" sz="1100">
                  <a:latin typeface="微软雅黑" panose="020B0503020204020204" pitchFamily="34" charset="-122"/>
                  <a:ea typeface="微软雅黑" panose="020B0503020204020204" pitchFamily="34" charset="-122"/>
                </a:rPr>
                <a:t>PPT</a:t>
              </a:r>
              <a:endParaRPr lang="en-US" altLang="zh-CN" sz="11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latin typeface="微软雅黑" panose="020B0503020204020204" pitchFamily="34" charset="-122"/>
                  <a:ea typeface="微软雅黑" panose="020B0503020204020204" pitchFamily="34" charset="-122"/>
                </a:rPr>
                <a:t>设计机构</a:t>
              </a:r>
              <a:endParaRPr lang="zh-CN" altLang="en-US" sz="1100">
                <a:latin typeface="Arial" panose="020B0604020202020204" pitchFamily="34" charset="0"/>
                <a:cs typeface="Arial" panose="020B0604020202020204" pitchFamily="34" charset="0"/>
              </a:endParaRPr>
            </a:p>
          </p:txBody>
        </p:sp>
        <p:sp>
          <p:nvSpPr>
            <p:cNvPr id="37921" name="TextBox 3"/>
            <p:cNvSpPr txBox="1">
              <a:spLocks noChangeArrowheads="1"/>
            </p:cNvSpPr>
            <p:nvPr/>
          </p:nvSpPr>
          <p:spPr bwMode="auto">
            <a:xfrm>
              <a:off x="1092464" y="827803"/>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latin typeface="Bebas" panose="020B0604020202020204" pitchFamily="2" charset="0"/>
                </a:rPr>
                <a:t>37%</a:t>
              </a:r>
              <a:endParaRPr lang="zh-CN" altLang="en-US" sz="2800">
                <a:latin typeface="Bebas" panose="020B0604020202020204" pitchFamily="2" charset="0"/>
              </a:endParaRPr>
            </a:p>
          </p:txBody>
        </p:sp>
      </p:grpSp>
      <p:grpSp>
        <p:nvGrpSpPr>
          <p:cNvPr id="37897" name="组合 23"/>
          <p:cNvGrpSpPr/>
          <p:nvPr/>
        </p:nvGrpSpPr>
        <p:grpSpPr bwMode="auto">
          <a:xfrm>
            <a:off x="942975" y="3043238"/>
            <a:ext cx="1203325" cy="1273175"/>
            <a:chOff x="942630" y="3043085"/>
            <a:chExt cx="1204082" cy="1272612"/>
          </a:xfrm>
        </p:grpSpPr>
        <p:cxnSp>
          <p:nvCxnSpPr>
            <p:cNvPr id="58" name="直接连接符 57"/>
            <p:cNvCxnSpPr/>
            <p:nvPr/>
          </p:nvCxnSpPr>
          <p:spPr>
            <a:xfrm flipH="1">
              <a:off x="1045883" y="3519124"/>
              <a:ext cx="10801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17" name="TextBox 45"/>
            <p:cNvSpPr txBox="1">
              <a:spLocks noChangeArrowheads="1"/>
            </p:cNvSpPr>
            <p:nvPr/>
          </p:nvSpPr>
          <p:spPr bwMode="auto">
            <a:xfrm>
              <a:off x="942630" y="3546474"/>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latin typeface="微软雅黑" panose="020B0503020204020204" pitchFamily="34" charset="-122"/>
                  <a:ea typeface="微软雅黑" panose="020B0503020204020204" pitchFamily="34" charset="-122"/>
                </a:rPr>
                <a:t>上海锐普广告有限公司是中国第一家精品</a:t>
              </a:r>
              <a:r>
                <a:rPr lang="en-US" altLang="zh-CN" sz="1100">
                  <a:latin typeface="微软雅黑" panose="020B0503020204020204" pitchFamily="34" charset="-122"/>
                  <a:ea typeface="微软雅黑" panose="020B0503020204020204" pitchFamily="34" charset="-122"/>
                </a:rPr>
                <a:t>PPT</a:t>
              </a:r>
              <a:endParaRPr lang="en-US" altLang="zh-CN" sz="11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latin typeface="微软雅黑" panose="020B0503020204020204" pitchFamily="34" charset="-122"/>
                  <a:ea typeface="微软雅黑" panose="020B0503020204020204" pitchFamily="34" charset="-122"/>
                </a:rPr>
                <a:t>设计机构</a:t>
              </a:r>
              <a:endParaRPr lang="zh-CN" altLang="en-US" sz="1100">
                <a:latin typeface="Arial" panose="020B0604020202020204" pitchFamily="34" charset="0"/>
                <a:cs typeface="Arial" panose="020B0604020202020204" pitchFamily="34" charset="0"/>
              </a:endParaRPr>
            </a:p>
          </p:txBody>
        </p:sp>
        <p:sp>
          <p:nvSpPr>
            <p:cNvPr id="37918" name="TextBox 3"/>
            <p:cNvSpPr txBox="1">
              <a:spLocks noChangeArrowheads="1"/>
            </p:cNvSpPr>
            <p:nvPr/>
          </p:nvSpPr>
          <p:spPr bwMode="auto">
            <a:xfrm>
              <a:off x="1092464" y="304308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latin typeface="Bebas" panose="020B0604020202020204" pitchFamily="2" charset="0"/>
                </a:rPr>
                <a:t>21%</a:t>
              </a:r>
              <a:endParaRPr lang="zh-CN" altLang="en-US" sz="2800">
                <a:latin typeface="Bebas" panose="020B0604020202020204" pitchFamily="2" charset="0"/>
              </a:endParaRPr>
            </a:p>
          </p:txBody>
        </p:sp>
      </p:grpSp>
      <p:grpSp>
        <p:nvGrpSpPr>
          <p:cNvPr id="37898" name="组合 24"/>
          <p:cNvGrpSpPr/>
          <p:nvPr/>
        </p:nvGrpSpPr>
        <p:grpSpPr bwMode="auto">
          <a:xfrm>
            <a:off x="3611563" y="827088"/>
            <a:ext cx="1204912" cy="1003300"/>
            <a:chOff x="3612270" y="827803"/>
            <a:chExt cx="1204082" cy="1001904"/>
          </a:xfrm>
        </p:grpSpPr>
        <p:cxnSp>
          <p:nvCxnSpPr>
            <p:cNvPr id="59" name="直接连接符 58"/>
            <p:cNvCxnSpPr/>
            <p:nvPr/>
          </p:nvCxnSpPr>
          <p:spPr>
            <a:xfrm flipH="1">
              <a:off x="3718559" y="1824951"/>
              <a:ext cx="1078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14" name="TextBox 45"/>
            <p:cNvSpPr txBox="1">
              <a:spLocks noChangeArrowheads="1"/>
            </p:cNvSpPr>
            <p:nvPr/>
          </p:nvSpPr>
          <p:spPr bwMode="auto">
            <a:xfrm>
              <a:off x="3612270" y="1229543"/>
              <a:ext cx="120408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latin typeface="微软雅黑" panose="020B0503020204020204" pitchFamily="34" charset="-122"/>
                  <a:ea typeface="微软雅黑" panose="020B0503020204020204" pitchFamily="34" charset="-122"/>
                </a:rPr>
                <a:t>上海锐普是中国第一家精品</a:t>
              </a:r>
              <a:r>
                <a:rPr lang="en-US" altLang="zh-CN" sz="1100">
                  <a:latin typeface="微软雅黑" panose="020B0503020204020204" pitchFamily="34" charset="-122"/>
                  <a:ea typeface="微软雅黑" panose="020B0503020204020204" pitchFamily="34" charset="-122"/>
                </a:rPr>
                <a:t>PPT</a:t>
              </a:r>
              <a:endParaRPr lang="en-US" altLang="zh-CN" sz="11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latin typeface="微软雅黑" panose="020B0503020204020204" pitchFamily="34" charset="-122"/>
                  <a:ea typeface="微软雅黑" panose="020B0503020204020204" pitchFamily="34" charset="-122"/>
                </a:rPr>
                <a:t>设计机构</a:t>
              </a:r>
              <a:endParaRPr lang="zh-CN" altLang="en-US" sz="1100">
                <a:latin typeface="Arial" panose="020B0604020202020204" pitchFamily="34" charset="0"/>
                <a:cs typeface="Arial" panose="020B0604020202020204" pitchFamily="34" charset="0"/>
              </a:endParaRPr>
            </a:p>
          </p:txBody>
        </p:sp>
        <p:sp>
          <p:nvSpPr>
            <p:cNvPr id="37915" name="TextBox 3"/>
            <p:cNvSpPr txBox="1">
              <a:spLocks noChangeArrowheads="1"/>
            </p:cNvSpPr>
            <p:nvPr/>
          </p:nvSpPr>
          <p:spPr bwMode="auto">
            <a:xfrm>
              <a:off x="3803112" y="827803"/>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latin typeface="Bebas" panose="020B0604020202020204" pitchFamily="2" charset="0"/>
                </a:rPr>
                <a:t>30%</a:t>
              </a:r>
              <a:endParaRPr lang="zh-CN" altLang="en-US" sz="2800">
                <a:latin typeface="Bebas" panose="020B0604020202020204" pitchFamily="2" charset="0"/>
              </a:endParaRPr>
            </a:p>
          </p:txBody>
        </p:sp>
      </p:grpSp>
      <p:grpSp>
        <p:nvGrpSpPr>
          <p:cNvPr id="37899" name="组合 27"/>
          <p:cNvGrpSpPr/>
          <p:nvPr/>
        </p:nvGrpSpPr>
        <p:grpSpPr bwMode="auto">
          <a:xfrm>
            <a:off x="6088063" y="827088"/>
            <a:ext cx="1724025" cy="1374775"/>
            <a:chOff x="6087330" y="827803"/>
            <a:chExt cx="1725030" cy="1373374"/>
          </a:xfrm>
        </p:grpSpPr>
        <p:cxnSp>
          <p:nvCxnSpPr>
            <p:cNvPr id="69" name="直接连接符 68"/>
            <p:cNvCxnSpPr/>
            <p:nvPr/>
          </p:nvCxnSpPr>
          <p:spPr>
            <a:xfrm flipH="1">
              <a:off x="6222346" y="1874485"/>
              <a:ext cx="15788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812360" y="1874485"/>
              <a:ext cx="0" cy="326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11" name="TextBox 45"/>
            <p:cNvSpPr txBox="1">
              <a:spLocks noChangeArrowheads="1"/>
            </p:cNvSpPr>
            <p:nvPr/>
          </p:nvSpPr>
          <p:spPr bwMode="auto">
            <a:xfrm>
              <a:off x="6087330" y="1229543"/>
              <a:ext cx="120408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latin typeface="微软雅黑" panose="020B0503020204020204" pitchFamily="34" charset="-122"/>
                  <a:ea typeface="微软雅黑" panose="020B0503020204020204" pitchFamily="34" charset="-122"/>
                </a:rPr>
                <a:t>上海锐普是中国第一家精品</a:t>
              </a:r>
              <a:r>
                <a:rPr lang="en-US" altLang="zh-CN" sz="1100">
                  <a:latin typeface="微软雅黑" panose="020B0503020204020204" pitchFamily="34" charset="-122"/>
                  <a:ea typeface="微软雅黑" panose="020B0503020204020204" pitchFamily="34" charset="-122"/>
                </a:rPr>
                <a:t>PPT</a:t>
              </a:r>
              <a:endParaRPr lang="en-US" altLang="zh-CN" sz="11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latin typeface="微软雅黑" panose="020B0503020204020204" pitchFamily="34" charset="-122"/>
                  <a:ea typeface="微软雅黑" panose="020B0503020204020204" pitchFamily="34" charset="-122"/>
                </a:rPr>
                <a:t>设计机构</a:t>
              </a:r>
              <a:endParaRPr lang="zh-CN" altLang="en-US" sz="1100">
                <a:latin typeface="Arial" panose="020B0604020202020204" pitchFamily="34" charset="0"/>
                <a:cs typeface="Arial" panose="020B0604020202020204" pitchFamily="34" charset="0"/>
              </a:endParaRPr>
            </a:p>
          </p:txBody>
        </p:sp>
        <p:sp>
          <p:nvSpPr>
            <p:cNvPr id="37912" name="TextBox 3"/>
            <p:cNvSpPr txBox="1">
              <a:spLocks noChangeArrowheads="1"/>
            </p:cNvSpPr>
            <p:nvPr/>
          </p:nvSpPr>
          <p:spPr bwMode="auto">
            <a:xfrm>
              <a:off x="6268678" y="827803"/>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latin typeface="Bebas" panose="020B0604020202020204" pitchFamily="2" charset="0"/>
                </a:rPr>
                <a:t>24%</a:t>
              </a:r>
              <a:endParaRPr lang="zh-CN" altLang="en-US" sz="2800">
                <a:latin typeface="Bebas" panose="020B0604020202020204" pitchFamily="2" charset="0"/>
              </a:endParaRPr>
            </a:p>
          </p:txBody>
        </p:sp>
      </p:grpSp>
      <p:grpSp>
        <p:nvGrpSpPr>
          <p:cNvPr id="37900" name="组合 25"/>
          <p:cNvGrpSpPr/>
          <p:nvPr/>
        </p:nvGrpSpPr>
        <p:grpSpPr bwMode="auto">
          <a:xfrm>
            <a:off x="3611563" y="3043238"/>
            <a:ext cx="1649412" cy="1273175"/>
            <a:chOff x="3612270" y="3043085"/>
            <a:chExt cx="1648212" cy="1272612"/>
          </a:xfrm>
        </p:grpSpPr>
        <p:cxnSp>
          <p:nvCxnSpPr>
            <p:cNvPr id="60" name="直接连接符 59"/>
            <p:cNvCxnSpPr/>
            <p:nvPr/>
          </p:nvCxnSpPr>
          <p:spPr>
            <a:xfrm flipH="1">
              <a:off x="3718555" y="3519124"/>
              <a:ext cx="15419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07" name="TextBox 45"/>
            <p:cNvSpPr txBox="1">
              <a:spLocks noChangeArrowheads="1"/>
            </p:cNvSpPr>
            <p:nvPr/>
          </p:nvSpPr>
          <p:spPr bwMode="auto">
            <a:xfrm>
              <a:off x="3612270" y="3546474"/>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latin typeface="微软雅黑" panose="020B0503020204020204" pitchFamily="34" charset="-122"/>
                  <a:ea typeface="微软雅黑" panose="020B0503020204020204" pitchFamily="34" charset="-122"/>
                </a:rPr>
                <a:t>上海锐普广告有限公司是中国第一家精品</a:t>
              </a:r>
              <a:r>
                <a:rPr lang="en-US" altLang="zh-CN" sz="1100">
                  <a:latin typeface="微软雅黑" panose="020B0503020204020204" pitchFamily="34" charset="-122"/>
                  <a:ea typeface="微软雅黑" panose="020B0503020204020204" pitchFamily="34" charset="-122"/>
                </a:rPr>
                <a:t>PPT</a:t>
              </a:r>
              <a:endParaRPr lang="en-US" altLang="zh-CN" sz="11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latin typeface="微软雅黑" panose="020B0503020204020204" pitchFamily="34" charset="-122"/>
                  <a:ea typeface="微软雅黑" panose="020B0503020204020204" pitchFamily="34" charset="-122"/>
                </a:rPr>
                <a:t>设计机构</a:t>
              </a:r>
              <a:endParaRPr lang="zh-CN" altLang="en-US" sz="1100">
                <a:latin typeface="Arial" panose="020B0604020202020204" pitchFamily="34" charset="0"/>
                <a:cs typeface="Arial" panose="020B0604020202020204" pitchFamily="34" charset="0"/>
              </a:endParaRPr>
            </a:p>
          </p:txBody>
        </p:sp>
        <p:sp>
          <p:nvSpPr>
            <p:cNvPr id="37908" name="TextBox 3"/>
            <p:cNvSpPr txBox="1">
              <a:spLocks noChangeArrowheads="1"/>
            </p:cNvSpPr>
            <p:nvPr/>
          </p:nvSpPr>
          <p:spPr bwMode="auto">
            <a:xfrm>
              <a:off x="3803112" y="304308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latin typeface="Bebas" panose="020B0604020202020204" pitchFamily="2" charset="0"/>
                </a:rPr>
                <a:t>16%</a:t>
              </a:r>
              <a:endParaRPr lang="zh-CN" altLang="en-US" sz="2800">
                <a:latin typeface="Bebas" panose="020B0604020202020204" pitchFamily="2" charset="0"/>
              </a:endParaRPr>
            </a:p>
          </p:txBody>
        </p:sp>
      </p:grpSp>
      <p:grpSp>
        <p:nvGrpSpPr>
          <p:cNvPr id="37901" name="组合 26"/>
          <p:cNvGrpSpPr/>
          <p:nvPr/>
        </p:nvGrpSpPr>
        <p:grpSpPr bwMode="auto">
          <a:xfrm>
            <a:off x="6088063" y="3043238"/>
            <a:ext cx="1654175" cy="1273175"/>
            <a:chOff x="6087330" y="3043085"/>
            <a:chExt cx="1655218" cy="1272612"/>
          </a:xfrm>
        </p:grpSpPr>
        <p:cxnSp>
          <p:nvCxnSpPr>
            <p:cNvPr id="79" name="直接连接符 78"/>
            <p:cNvCxnSpPr/>
            <p:nvPr/>
          </p:nvCxnSpPr>
          <p:spPr>
            <a:xfrm>
              <a:off x="7740959" y="3233501"/>
              <a:ext cx="0" cy="277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03" name="TextBox 45"/>
            <p:cNvSpPr txBox="1">
              <a:spLocks noChangeArrowheads="1"/>
            </p:cNvSpPr>
            <p:nvPr/>
          </p:nvSpPr>
          <p:spPr bwMode="auto">
            <a:xfrm>
              <a:off x="6087330" y="3546474"/>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latin typeface="微软雅黑" panose="020B0503020204020204" pitchFamily="34" charset="-122"/>
                  <a:ea typeface="微软雅黑" panose="020B0503020204020204" pitchFamily="34" charset="-122"/>
                </a:rPr>
                <a:t>上海锐普广告有限公司是中国第一家精品</a:t>
              </a:r>
              <a:r>
                <a:rPr lang="en-US" altLang="zh-CN" sz="1100">
                  <a:latin typeface="微软雅黑" panose="020B0503020204020204" pitchFamily="34" charset="-122"/>
                  <a:ea typeface="微软雅黑" panose="020B0503020204020204" pitchFamily="34" charset="-122"/>
                </a:rPr>
                <a:t>PPT</a:t>
              </a:r>
              <a:endParaRPr lang="en-US" altLang="zh-CN" sz="11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latin typeface="微软雅黑" panose="020B0503020204020204" pitchFamily="34" charset="-122"/>
                  <a:ea typeface="微软雅黑" panose="020B0503020204020204" pitchFamily="34" charset="-122"/>
                </a:rPr>
                <a:t>设计机构</a:t>
              </a:r>
              <a:endParaRPr lang="zh-CN" altLang="en-US" sz="1100">
                <a:latin typeface="Arial" panose="020B0604020202020204" pitchFamily="34" charset="0"/>
                <a:cs typeface="Arial" panose="020B0604020202020204" pitchFamily="34" charset="0"/>
              </a:endParaRPr>
            </a:p>
          </p:txBody>
        </p:sp>
        <p:cxnSp>
          <p:nvCxnSpPr>
            <p:cNvPr id="70" name="直接连接符 69"/>
            <p:cNvCxnSpPr/>
            <p:nvPr/>
          </p:nvCxnSpPr>
          <p:spPr>
            <a:xfrm flipH="1">
              <a:off x="6222352" y="3519124"/>
              <a:ext cx="15201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05" name="TextBox 3"/>
            <p:cNvSpPr txBox="1">
              <a:spLocks noChangeArrowheads="1"/>
            </p:cNvSpPr>
            <p:nvPr/>
          </p:nvSpPr>
          <p:spPr bwMode="auto">
            <a:xfrm>
              <a:off x="6268678" y="304308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latin typeface="Bebas" panose="020B0604020202020204" pitchFamily="2" charset="0"/>
                </a:rPr>
                <a:t>12%</a:t>
              </a:r>
              <a:endParaRPr lang="zh-CN" altLang="en-US" sz="2800">
                <a:latin typeface="Bebas" panose="020B0604020202020204" pitchFamily="2" charset="0"/>
              </a:endParaRP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50"/>
          <p:cNvGrpSpPr/>
          <p:nvPr/>
        </p:nvGrpSpPr>
        <p:grpSpPr bwMode="auto">
          <a:xfrm>
            <a:off x="4806950" y="1455738"/>
            <a:ext cx="1562100" cy="1563687"/>
            <a:chOff x="4806413" y="1456300"/>
            <a:chExt cx="1562473" cy="1562473"/>
          </a:xfrm>
        </p:grpSpPr>
        <p:grpSp>
          <p:nvGrpSpPr>
            <p:cNvPr id="9256" name="组合 57"/>
            <p:cNvGrpSpPr/>
            <p:nvPr/>
          </p:nvGrpSpPr>
          <p:grpSpPr bwMode="auto">
            <a:xfrm>
              <a:off x="4806413" y="1456300"/>
              <a:ext cx="1562473" cy="1562473"/>
              <a:chOff x="4806413" y="1456300"/>
              <a:chExt cx="1562473" cy="1562473"/>
            </a:xfrm>
          </p:grpSpPr>
          <p:grpSp>
            <p:nvGrpSpPr>
              <p:cNvPr id="9258" name="组合 59"/>
              <p:cNvGrpSpPr/>
              <p:nvPr/>
            </p:nvGrpSpPr>
            <p:grpSpPr bwMode="auto">
              <a:xfrm>
                <a:off x="4806413" y="1456300"/>
                <a:ext cx="1562473" cy="1562473"/>
                <a:chOff x="4806413" y="1456300"/>
                <a:chExt cx="1562473" cy="1562473"/>
              </a:xfrm>
            </p:grpSpPr>
            <p:sp>
              <p:nvSpPr>
                <p:cNvPr id="62" name="椭圆 61"/>
                <p:cNvSpPr/>
                <p:nvPr/>
              </p:nvSpPr>
              <p:spPr>
                <a:xfrm>
                  <a:off x="4806413" y="1456300"/>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椭圆 62"/>
                <p:cNvSpPr/>
                <p:nvPr/>
              </p:nvSpPr>
              <p:spPr>
                <a:xfrm>
                  <a:off x="4976317" y="1608582"/>
                  <a:ext cx="1222667" cy="1224599"/>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1" name="TextBox 60"/>
              <p:cNvSpPr txBox="1"/>
              <p:nvPr/>
            </p:nvSpPr>
            <p:spPr>
              <a:xfrm>
                <a:off x="5121430" y="1751060"/>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05</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9257" name="TextBox 58"/>
            <p:cNvSpPr txBox="1">
              <a:spLocks noChangeArrowheads="1"/>
            </p:cNvSpPr>
            <p:nvPr/>
          </p:nvSpPr>
          <p:spPr bwMode="auto">
            <a:xfrm>
              <a:off x="5349601" y="197285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添加主题</a:t>
              </a:r>
              <a:endParaRPr lang="zh-CN" altLang="en-US" sz="1200" b="1">
                <a:latin typeface="微软雅黑" panose="020B0503020204020204" pitchFamily="34" charset="-122"/>
                <a:ea typeface="微软雅黑" panose="020B0503020204020204" pitchFamily="34" charset="-122"/>
              </a:endParaRPr>
            </a:p>
          </p:txBody>
        </p:sp>
      </p:grpSp>
      <p:grpSp>
        <p:nvGrpSpPr>
          <p:cNvPr id="9219" name="组合 63"/>
          <p:cNvGrpSpPr/>
          <p:nvPr/>
        </p:nvGrpSpPr>
        <p:grpSpPr bwMode="auto">
          <a:xfrm>
            <a:off x="4387850" y="2735263"/>
            <a:ext cx="1562100" cy="1563687"/>
            <a:chOff x="4388102" y="2735847"/>
            <a:chExt cx="1562473" cy="1562473"/>
          </a:xfrm>
        </p:grpSpPr>
        <p:grpSp>
          <p:nvGrpSpPr>
            <p:cNvPr id="9248" name="组合 64"/>
            <p:cNvGrpSpPr/>
            <p:nvPr/>
          </p:nvGrpSpPr>
          <p:grpSpPr bwMode="auto">
            <a:xfrm>
              <a:off x="4388102" y="2735847"/>
              <a:ext cx="1562473" cy="1562473"/>
              <a:chOff x="4388102" y="2735847"/>
              <a:chExt cx="1562473" cy="1562473"/>
            </a:xfrm>
          </p:grpSpPr>
          <p:grpSp>
            <p:nvGrpSpPr>
              <p:cNvPr id="9250" name="组合 66"/>
              <p:cNvGrpSpPr/>
              <p:nvPr/>
            </p:nvGrpSpPr>
            <p:grpSpPr bwMode="auto">
              <a:xfrm>
                <a:off x="4388102" y="2735847"/>
                <a:ext cx="1562473" cy="1562473"/>
                <a:chOff x="4388102" y="2735847"/>
                <a:chExt cx="1562473" cy="1562473"/>
              </a:xfrm>
            </p:grpSpPr>
            <p:sp>
              <p:nvSpPr>
                <p:cNvPr id="69" name="椭圆 68"/>
                <p:cNvSpPr/>
                <p:nvPr/>
              </p:nvSpPr>
              <p:spPr>
                <a:xfrm>
                  <a:off x="4388102" y="2735847"/>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0" name="椭圆 69"/>
                <p:cNvSpPr/>
                <p:nvPr/>
              </p:nvSpPr>
              <p:spPr>
                <a:xfrm>
                  <a:off x="4558006" y="2905577"/>
                  <a:ext cx="1222667" cy="1223013"/>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8" name="TextBox 67"/>
              <p:cNvSpPr txBox="1"/>
              <p:nvPr/>
            </p:nvSpPr>
            <p:spPr>
              <a:xfrm>
                <a:off x="4639872" y="3114247"/>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04</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9249" name="TextBox 65"/>
            <p:cNvSpPr txBox="1">
              <a:spLocks noChangeArrowheads="1"/>
            </p:cNvSpPr>
            <p:nvPr/>
          </p:nvSpPr>
          <p:spPr bwMode="auto">
            <a:xfrm>
              <a:off x="4806413" y="3389077"/>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添加主题</a:t>
              </a:r>
              <a:endParaRPr lang="zh-CN" altLang="en-US" sz="1200" b="1">
                <a:latin typeface="微软雅黑" panose="020B0503020204020204" pitchFamily="34" charset="-122"/>
                <a:ea typeface="微软雅黑" panose="020B0503020204020204" pitchFamily="34" charset="-122"/>
              </a:endParaRPr>
            </a:p>
          </p:txBody>
        </p:sp>
      </p:grpSp>
      <p:grpSp>
        <p:nvGrpSpPr>
          <p:cNvPr id="9220" name="组合 70"/>
          <p:cNvGrpSpPr/>
          <p:nvPr/>
        </p:nvGrpSpPr>
        <p:grpSpPr bwMode="auto">
          <a:xfrm>
            <a:off x="3046413" y="2733675"/>
            <a:ext cx="1563687" cy="1563688"/>
            <a:chOff x="3046939" y="2734305"/>
            <a:chExt cx="1562473" cy="1562473"/>
          </a:xfrm>
        </p:grpSpPr>
        <p:grpSp>
          <p:nvGrpSpPr>
            <p:cNvPr id="9240" name="组合 71"/>
            <p:cNvGrpSpPr/>
            <p:nvPr/>
          </p:nvGrpSpPr>
          <p:grpSpPr bwMode="auto">
            <a:xfrm>
              <a:off x="3046939" y="2734305"/>
              <a:ext cx="1562473" cy="1562473"/>
              <a:chOff x="3046939" y="2734305"/>
              <a:chExt cx="1562473" cy="1562473"/>
            </a:xfrm>
          </p:grpSpPr>
          <p:grpSp>
            <p:nvGrpSpPr>
              <p:cNvPr id="9242" name="组合 73"/>
              <p:cNvGrpSpPr/>
              <p:nvPr/>
            </p:nvGrpSpPr>
            <p:grpSpPr bwMode="auto">
              <a:xfrm>
                <a:off x="3046939" y="2734305"/>
                <a:ext cx="1562473" cy="1562473"/>
                <a:chOff x="3046939" y="2734305"/>
                <a:chExt cx="1562473" cy="1562473"/>
              </a:xfrm>
            </p:grpSpPr>
            <p:sp>
              <p:nvSpPr>
                <p:cNvPr id="76" name="椭圆 75"/>
                <p:cNvSpPr/>
                <p:nvPr/>
              </p:nvSpPr>
              <p:spPr>
                <a:xfrm>
                  <a:off x="3046939" y="2734305"/>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7" name="椭圆 76"/>
                <p:cNvSpPr/>
                <p:nvPr/>
              </p:nvSpPr>
              <p:spPr>
                <a:xfrm>
                  <a:off x="3216669" y="2905622"/>
                  <a:ext cx="1223013" cy="1223012"/>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5" name="TextBox 74"/>
              <p:cNvSpPr txBox="1"/>
              <p:nvPr/>
            </p:nvSpPr>
            <p:spPr>
              <a:xfrm>
                <a:off x="3212382" y="3096372"/>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03</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9241" name="TextBox 72"/>
            <p:cNvSpPr txBox="1">
              <a:spLocks noChangeArrowheads="1"/>
            </p:cNvSpPr>
            <p:nvPr/>
          </p:nvSpPr>
          <p:spPr bwMode="auto">
            <a:xfrm>
              <a:off x="3423309" y="341993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添加主题</a:t>
              </a:r>
              <a:endParaRPr lang="zh-CN" altLang="en-US" sz="1200" b="1">
                <a:latin typeface="微软雅黑" panose="020B0503020204020204" pitchFamily="34" charset="-122"/>
                <a:ea typeface="微软雅黑" panose="020B0503020204020204" pitchFamily="34" charset="-122"/>
              </a:endParaRPr>
            </a:p>
          </p:txBody>
        </p:sp>
      </p:grpSp>
      <p:grpSp>
        <p:nvGrpSpPr>
          <p:cNvPr id="9221" name="组合 77"/>
          <p:cNvGrpSpPr/>
          <p:nvPr/>
        </p:nvGrpSpPr>
        <p:grpSpPr bwMode="auto">
          <a:xfrm>
            <a:off x="2613025" y="1435100"/>
            <a:ext cx="1563688" cy="1562100"/>
            <a:chOff x="2613655" y="1435382"/>
            <a:chExt cx="1562473" cy="1562473"/>
          </a:xfrm>
        </p:grpSpPr>
        <p:grpSp>
          <p:nvGrpSpPr>
            <p:cNvPr id="9232" name="组合 78"/>
            <p:cNvGrpSpPr/>
            <p:nvPr/>
          </p:nvGrpSpPr>
          <p:grpSpPr bwMode="auto">
            <a:xfrm>
              <a:off x="2613655" y="1435382"/>
              <a:ext cx="1562473" cy="1562473"/>
              <a:chOff x="2613655" y="1435382"/>
              <a:chExt cx="1562473" cy="1562473"/>
            </a:xfrm>
          </p:grpSpPr>
          <p:grpSp>
            <p:nvGrpSpPr>
              <p:cNvPr id="9234" name="组合 80"/>
              <p:cNvGrpSpPr/>
              <p:nvPr/>
            </p:nvGrpSpPr>
            <p:grpSpPr bwMode="auto">
              <a:xfrm>
                <a:off x="2613655" y="1435382"/>
                <a:ext cx="1562473" cy="1562473"/>
                <a:chOff x="2613655" y="1435382"/>
                <a:chExt cx="1562473" cy="1562473"/>
              </a:xfrm>
            </p:grpSpPr>
            <p:sp>
              <p:nvSpPr>
                <p:cNvPr id="83" name="椭圆 82"/>
                <p:cNvSpPr/>
                <p:nvPr/>
              </p:nvSpPr>
              <p:spPr>
                <a:xfrm>
                  <a:off x="2613655" y="1435382"/>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4" name="椭圆 83"/>
                <p:cNvSpPr/>
                <p:nvPr/>
              </p:nvSpPr>
              <p:spPr>
                <a:xfrm>
                  <a:off x="2783386" y="1592583"/>
                  <a:ext cx="1223011" cy="1224254"/>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 name="TextBox 81"/>
              <p:cNvSpPr txBox="1"/>
              <p:nvPr/>
            </p:nvSpPr>
            <p:spPr>
              <a:xfrm>
                <a:off x="2788469" y="1721237"/>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02</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9233" name="TextBox 79"/>
            <p:cNvSpPr txBox="1">
              <a:spLocks noChangeArrowheads="1"/>
            </p:cNvSpPr>
            <p:nvPr/>
          </p:nvSpPr>
          <p:spPr bwMode="auto">
            <a:xfrm>
              <a:off x="2890416" y="1963972"/>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添加主题</a:t>
              </a:r>
              <a:endParaRPr lang="zh-CN" altLang="en-US" sz="1200" b="1">
                <a:latin typeface="微软雅黑" panose="020B0503020204020204" pitchFamily="34" charset="-122"/>
                <a:ea typeface="微软雅黑" panose="020B0503020204020204" pitchFamily="34" charset="-122"/>
              </a:endParaRPr>
            </a:p>
          </p:txBody>
        </p:sp>
      </p:grpSp>
      <p:grpSp>
        <p:nvGrpSpPr>
          <p:cNvPr id="9222" name="组合 84"/>
          <p:cNvGrpSpPr/>
          <p:nvPr/>
        </p:nvGrpSpPr>
        <p:grpSpPr bwMode="auto">
          <a:xfrm>
            <a:off x="3729038" y="614363"/>
            <a:ext cx="1563687" cy="1562100"/>
            <a:chOff x="3729606" y="614571"/>
            <a:chExt cx="1562473" cy="1562473"/>
          </a:xfrm>
        </p:grpSpPr>
        <p:grpSp>
          <p:nvGrpSpPr>
            <p:cNvPr id="9224" name="组合 85"/>
            <p:cNvGrpSpPr/>
            <p:nvPr/>
          </p:nvGrpSpPr>
          <p:grpSpPr bwMode="auto">
            <a:xfrm>
              <a:off x="3729606" y="614571"/>
              <a:ext cx="1562473" cy="1562473"/>
              <a:chOff x="3729606" y="614571"/>
              <a:chExt cx="1562473" cy="1562473"/>
            </a:xfrm>
          </p:grpSpPr>
          <p:grpSp>
            <p:nvGrpSpPr>
              <p:cNvPr id="9226" name="组合 87"/>
              <p:cNvGrpSpPr/>
              <p:nvPr/>
            </p:nvGrpSpPr>
            <p:grpSpPr bwMode="auto">
              <a:xfrm>
                <a:off x="3729606" y="614571"/>
                <a:ext cx="1562473" cy="1562473"/>
                <a:chOff x="3729606" y="614571"/>
                <a:chExt cx="1562473" cy="1562473"/>
              </a:xfrm>
            </p:grpSpPr>
            <p:sp>
              <p:nvSpPr>
                <p:cNvPr id="90" name="椭圆 89"/>
                <p:cNvSpPr/>
                <p:nvPr/>
              </p:nvSpPr>
              <p:spPr>
                <a:xfrm>
                  <a:off x="3729606" y="614571"/>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椭圆 90"/>
                <p:cNvSpPr/>
                <p:nvPr/>
              </p:nvSpPr>
              <p:spPr>
                <a:xfrm>
                  <a:off x="3894578" y="800352"/>
                  <a:ext cx="1224599" cy="1224255"/>
                </a:xfrm>
                <a:prstGeom prst="ellipse">
                  <a:avLst/>
                </a:prstGeom>
                <a:solidFill>
                  <a:srgbClr val="D60000">
                    <a:alpha val="36000"/>
                  </a:srgbClr>
                </a:solidFill>
                <a:ln w="3810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9" name="TextBox 88"/>
              <p:cNvSpPr txBox="1"/>
              <p:nvPr/>
            </p:nvSpPr>
            <p:spPr>
              <a:xfrm>
                <a:off x="3991373" y="857633"/>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01</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9225" name="TextBox 86"/>
            <p:cNvSpPr txBox="1">
              <a:spLocks noChangeArrowheads="1"/>
            </p:cNvSpPr>
            <p:nvPr/>
          </p:nvSpPr>
          <p:spPr bwMode="auto">
            <a:xfrm>
              <a:off x="4101715" y="1117637"/>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添加主题</a:t>
              </a:r>
              <a:endParaRPr lang="zh-CN" altLang="en-US" sz="1200" b="1">
                <a:latin typeface="微软雅黑" panose="020B0503020204020204" pitchFamily="34" charset="-122"/>
                <a:ea typeface="微软雅黑" panose="020B0503020204020204" pitchFamily="34" charset="-122"/>
              </a:endParaRPr>
            </a:p>
          </p:txBody>
        </p:sp>
      </p:grpSp>
      <p:grpSp>
        <p:nvGrpSpPr>
          <p:cNvPr id="92" name="组合 91"/>
          <p:cNvGrpSpPr/>
          <p:nvPr/>
        </p:nvGrpSpPr>
        <p:grpSpPr>
          <a:xfrm>
            <a:off x="3739639" y="1790513"/>
            <a:ext cx="1562473" cy="1562473"/>
            <a:chOff x="3739639" y="1790513"/>
            <a:chExt cx="1562473" cy="1562473"/>
          </a:xfrm>
          <a:effectLst>
            <a:outerShdw blurRad="63500" sx="102000" sy="102000" algn="ctr" rotWithShape="0">
              <a:prstClr val="black">
                <a:alpha val="40000"/>
              </a:prstClr>
            </a:outerShdw>
          </a:effectLst>
        </p:grpSpPr>
        <p:sp>
          <p:nvSpPr>
            <p:cNvPr id="93" name="椭圆 92"/>
            <p:cNvSpPr/>
            <p:nvPr/>
          </p:nvSpPr>
          <p:spPr>
            <a:xfrm>
              <a:off x="3739639" y="1790513"/>
              <a:ext cx="1562473" cy="1562473"/>
            </a:xfrm>
            <a:prstGeom prst="ellipse">
              <a:avLst/>
            </a:prstGeom>
            <a:solidFill>
              <a:srgbClr val="D60000"/>
            </a:solidFill>
            <a:ln w="57150">
              <a:solidFill>
                <a:schemeClr val="bg1"/>
              </a:solidFill>
            </a:ln>
            <a:effectLst>
              <a:innerShdw blurRad="139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4" name="组合 93"/>
            <p:cNvGrpSpPr/>
            <p:nvPr/>
          </p:nvGrpSpPr>
          <p:grpSpPr>
            <a:xfrm>
              <a:off x="3955724" y="2153495"/>
              <a:ext cx="1125629" cy="696178"/>
              <a:chOff x="706536" y="626764"/>
              <a:chExt cx="1125629" cy="696178"/>
            </a:xfrm>
          </p:grpSpPr>
          <p:sp>
            <p:nvSpPr>
              <p:cNvPr id="95" name="TextBox 94"/>
              <p:cNvSpPr txBox="1"/>
              <p:nvPr/>
            </p:nvSpPr>
            <p:spPr bwMode="auto">
              <a:xfrm>
                <a:off x="706536" y="626764"/>
                <a:ext cx="1125629" cy="523220"/>
              </a:xfrm>
              <a:prstGeom prst="rect">
                <a:avLst/>
              </a:prstGeom>
              <a:noFill/>
            </p:spPr>
            <p:txBody>
              <a:bodyPr wrap="none">
                <a:spAutoFit/>
              </a:bodyPr>
              <a:lstStyle/>
              <a:p>
                <a:pPr eaLnBrk="1" fontAlgn="auto" hangingPunct="1">
                  <a:spcBef>
                    <a:spcPts val="0"/>
                  </a:spcBef>
                  <a:spcAft>
                    <a:spcPts val="0"/>
                  </a:spcAft>
                  <a:defRPr/>
                </a:pPr>
                <a:r>
                  <a:rPr lang="zh-CN" altLang="en-US" sz="2800" b="1"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录</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6" name="TextBox 5"/>
              <p:cNvSpPr txBox="1">
                <a:spLocks noChangeArrowheads="1"/>
              </p:cNvSpPr>
              <p:nvPr/>
            </p:nvSpPr>
            <p:spPr bwMode="auto">
              <a:xfrm>
                <a:off x="744636" y="1045943"/>
                <a:ext cx="10294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auto" hangingPunct="1">
                  <a:spcBef>
                    <a:spcPts val="0"/>
                  </a:spcBef>
                  <a:spcAft>
                    <a:spcPts val="0"/>
                  </a:spcAft>
                  <a:defRPr/>
                </a:pPr>
                <a:r>
                  <a:rPr lang="en-US" altLang="zh-CN" sz="1200" dirty="0">
                    <a:solidFill>
                      <a:schemeClr val="bg1"/>
                    </a:solidFill>
                    <a:latin typeface="方正小标宋简体" panose="02010601030101010101" pitchFamily="65" charset="-122"/>
                    <a:ea typeface="方正小标宋简体" panose="02010601030101010101" pitchFamily="65" charset="-122"/>
                  </a:rPr>
                  <a:t>CONTENTS</a:t>
                </a:r>
                <a:endParaRPr lang="zh-CN" altLang="en-US" sz="1200" dirty="0">
                  <a:solidFill>
                    <a:schemeClr val="bg1"/>
                  </a:solidFill>
                  <a:latin typeface="方正小标宋简体" panose="02010601030101010101" pitchFamily="65" charset="-122"/>
                  <a:ea typeface="方正小标宋简体" panose="02010601030101010101" pitchFamily="65" charset="-122"/>
                </a:endParaRPr>
              </a:p>
            </p:txBody>
          </p:sp>
        </p:grpSp>
      </p:gr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组合 66"/>
          <p:cNvGrpSpPr/>
          <p:nvPr/>
        </p:nvGrpSpPr>
        <p:grpSpPr bwMode="auto">
          <a:xfrm>
            <a:off x="4186238" y="1158875"/>
            <a:ext cx="1854200" cy="676275"/>
            <a:chOff x="4185639" y="1158370"/>
            <a:chExt cx="1855178" cy="677073"/>
          </a:xfrm>
        </p:grpSpPr>
        <p:sp>
          <p:nvSpPr>
            <p:cNvPr id="7" name="Freeform 6"/>
            <p:cNvSpPr/>
            <p:nvPr/>
          </p:nvSpPr>
          <p:spPr bwMode="auto">
            <a:xfrm>
              <a:off x="4825738" y="1277573"/>
              <a:ext cx="273194" cy="557870"/>
            </a:xfrm>
            <a:custGeom>
              <a:avLst/>
              <a:gdLst>
                <a:gd name="T0" fmla="*/ 26 w 34"/>
                <a:gd name="T1" fmla="*/ 0 h 70"/>
                <a:gd name="T2" fmla="*/ 9 w 34"/>
                <a:gd name="T3" fmla="*/ 0 h 70"/>
                <a:gd name="T4" fmla="*/ 0 w 34"/>
                <a:gd name="T5" fmla="*/ 7 h 70"/>
                <a:gd name="T6" fmla="*/ 0 w 34"/>
                <a:gd name="T7" fmla="*/ 7 h 70"/>
                <a:gd name="T8" fmla="*/ 0 w 34"/>
                <a:gd name="T9" fmla="*/ 8 h 70"/>
                <a:gd name="T10" fmla="*/ 0 w 34"/>
                <a:gd name="T11" fmla="*/ 32 h 70"/>
                <a:gd name="T12" fmla="*/ 3 w 34"/>
                <a:gd name="T13" fmla="*/ 34 h 70"/>
                <a:gd name="T14" fmla="*/ 6 w 34"/>
                <a:gd name="T15" fmla="*/ 32 h 70"/>
                <a:gd name="T16" fmla="*/ 6 w 34"/>
                <a:gd name="T17" fmla="*/ 11 h 70"/>
                <a:gd name="T18" fmla="*/ 8 w 34"/>
                <a:gd name="T19" fmla="*/ 11 h 70"/>
                <a:gd name="T20" fmla="*/ 8 w 34"/>
                <a:gd name="T21" fmla="*/ 31 h 70"/>
                <a:gd name="T22" fmla="*/ 8 w 34"/>
                <a:gd name="T23" fmla="*/ 31 h 70"/>
                <a:gd name="T24" fmla="*/ 8 w 34"/>
                <a:gd name="T25" fmla="*/ 66 h 70"/>
                <a:gd name="T26" fmla="*/ 12 w 34"/>
                <a:gd name="T27" fmla="*/ 70 h 70"/>
                <a:gd name="T28" fmla="*/ 16 w 34"/>
                <a:gd name="T29" fmla="*/ 66 h 70"/>
                <a:gd name="T30" fmla="*/ 16 w 34"/>
                <a:gd name="T31" fmla="*/ 36 h 70"/>
                <a:gd name="T32" fmla="*/ 18 w 34"/>
                <a:gd name="T33" fmla="*/ 36 h 70"/>
                <a:gd name="T34" fmla="*/ 18 w 34"/>
                <a:gd name="T35" fmla="*/ 66 h 70"/>
                <a:gd name="T36" fmla="*/ 22 w 34"/>
                <a:gd name="T37" fmla="*/ 70 h 70"/>
                <a:gd name="T38" fmla="*/ 26 w 34"/>
                <a:gd name="T39" fmla="*/ 66 h 70"/>
                <a:gd name="T40" fmla="*/ 26 w 34"/>
                <a:gd name="T41" fmla="*/ 31 h 70"/>
                <a:gd name="T42" fmla="*/ 26 w 34"/>
                <a:gd name="T43" fmla="*/ 30 h 70"/>
                <a:gd name="T44" fmla="*/ 26 w 34"/>
                <a:gd name="T45" fmla="*/ 11 h 70"/>
                <a:gd name="T46" fmla="*/ 28 w 34"/>
                <a:gd name="T47" fmla="*/ 11 h 70"/>
                <a:gd name="T48" fmla="*/ 28 w 34"/>
                <a:gd name="T49" fmla="*/ 32 h 70"/>
                <a:gd name="T50" fmla="*/ 31 w 34"/>
                <a:gd name="T51" fmla="*/ 34 h 70"/>
                <a:gd name="T52" fmla="*/ 34 w 34"/>
                <a:gd name="T53" fmla="*/ 32 h 70"/>
                <a:gd name="T54" fmla="*/ 34 w 34"/>
                <a:gd name="T55" fmla="*/ 8 h 70"/>
                <a:gd name="T56" fmla="*/ 34 w 34"/>
                <a:gd name="T57" fmla="*/ 7 h 70"/>
                <a:gd name="T58" fmla="*/ 34 w 34"/>
                <a:gd name="T59" fmla="*/ 6 h 70"/>
                <a:gd name="T60" fmla="*/ 26 w 34"/>
                <a:gd name="T6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 h="70">
                  <a:moveTo>
                    <a:pt x="26"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3"/>
                    <a:pt x="2" y="34"/>
                    <a:pt x="3" y="34"/>
                  </a:cubicBezTo>
                  <a:cubicBezTo>
                    <a:pt x="5" y="34"/>
                    <a:pt x="6" y="33"/>
                    <a:pt x="6" y="32"/>
                  </a:cubicBezTo>
                  <a:cubicBezTo>
                    <a:pt x="6" y="11"/>
                    <a:pt x="6" y="11"/>
                    <a:pt x="6" y="11"/>
                  </a:cubicBezTo>
                  <a:cubicBezTo>
                    <a:pt x="8" y="11"/>
                    <a:pt x="8" y="11"/>
                    <a:pt x="8" y="11"/>
                  </a:cubicBezTo>
                  <a:cubicBezTo>
                    <a:pt x="8" y="31"/>
                    <a:pt x="8" y="31"/>
                    <a:pt x="8" y="31"/>
                  </a:cubicBezTo>
                  <a:cubicBezTo>
                    <a:pt x="8" y="31"/>
                    <a:pt x="8" y="31"/>
                    <a:pt x="8" y="31"/>
                  </a:cubicBezTo>
                  <a:cubicBezTo>
                    <a:pt x="8" y="66"/>
                    <a:pt x="8" y="66"/>
                    <a:pt x="8" y="66"/>
                  </a:cubicBezTo>
                  <a:cubicBezTo>
                    <a:pt x="8" y="68"/>
                    <a:pt x="10" y="70"/>
                    <a:pt x="12" y="70"/>
                  </a:cubicBezTo>
                  <a:cubicBezTo>
                    <a:pt x="14" y="70"/>
                    <a:pt x="16" y="68"/>
                    <a:pt x="16" y="66"/>
                  </a:cubicBezTo>
                  <a:cubicBezTo>
                    <a:pt x="16" y="36"/>
                    <a:pt x="16" y="36"/>
                    <a:pt x="16" y="36"/>
                  </a:cubicBezTo>
                  <a:cubicBezTo>
                    <a:pt x="18" y="36"/>
                    <a:pt x="18" y="36"/>
                    <a:pt x="18" y="36"/>
                  </a:cubicBezTo>
                  <a:cubicBezTo>
                    <a:pt x="18" y="66"/>
                    <a:pt x="18" y="66"/>
                    <a:pt x="18" y="66"/>
                  </a:cubicBezTo>
                  <a:cubicBezTo>
                    <a:pt x="18" y="68"/>
                    <a:pt x="20" y="70"/>
                    <a:pt x="22" y="70"/>
                  </a:cubicBezTo>
                  <a:cubicBezTo>
                    <a:pt x="24" y="70"/>
                    <a:pt x="26" y="68"/>
                    <a:pt x="26" y="66"/>
                  </a:cubicBezTo>
                  <a:cubicBezTo>
                    <a:pt x="26" y="31"/>
                    <a:pt x="26" y="31"/>
                    <a:pt x="26" y="31"/>
                  </a:cubicBezTo>
                  <a:cubicBezTo>
                    <a:pt x="26" y="30"/>
                    <a:pt x="26" y="30"/>
                    <a:pt x="26" y="30"/>
                  </a:cubicBezTo>
                  <a:cubicBezTo>
                    <a:pt x="26" y="11"/>
                    <a:pt x="26" y="11"/>
                    <a:pt x="26" y="11"/>
                  </a:cubicBezTo>
                  <a:cubicBezTo>
                    <a:pt x="28" y="11"/>
                    <a:pt x="28" y="11"/>
                    <a:pt x="28" y="11"/>
                  </a:cubicBezTo>
                  <a:cubicBezTo>
                    <a:pt x="28" y="32"/>
                    <a:pt x="28" y="32"/>
                    <a:pt x="28" y="32"/>
                  </a:cubicBezTo>
                  <a:cubicBezTo>
                    <a:pt x="28" y="33"/>
                    <a:pt x="29" y="34"/>
                    <a:pt x="31" y="34"/>
                  </a:cubicBezTo>
                  <a:cubicBezTo>
                    <a:pt x="32" y="34"/>
                    <a:pt x="34" y="33"/>
                    <a:pt x="34" y="32"/>
                  </a:cubicBezTo>
                  <a:cubicBezTo>
                    <a:pt x="34" y="8"/>
                    <a:pt x="34" y="8"/>
                    <a:pt x="34" y="8"/>
                  </a:cubicBezTo>
                  <a:cubicBezTo>
                    <a:pt x="34" y="7"/>
                    <a:pt x="34" y="7"/>
                    <a:pt x="34" y="7"/>
                  </a:cubicBezTo>
                  <a:cubicBezTo>
                    <a:pt x="34" y="6"/>
                    <a:pt x="34" y="6"/>
                    <a:pt x="34" y="6"/>
                  </a:cubicBezTo>
                  <a:cubicBezTo>
                    <a:pt x="34" y="4"/>
                    <a:pt x="31" y="0"/>
                    <a:pt x="26" y="0"/>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8" name="Oval 7"/>
            <p:cNvSpPr>
              <a:spLocks noChangeArrowheads="1"/>
            </p:cNvSpPr>
            <p:nvPr/>
          </p:nvSpPr>
          <p:spPr bwMode="auto">
            <a:xfrm>
              <a:off x="4906744" y="1158370"/>
              <a:ext cx="111184" cy="111256"/>
            </a:xfrm>
            <a:prstGeom prst="ellipse">
              <a:avLst/>
            </a:prstGeom>
            <a:solidFill>
              <a:schemeClr val="tx1">
                <a:lumMod val="50000"/>
                <a:lumOff val="50000"/>
              </a:schemeClr>
            </a:solidFill>
            <a:ln>
              <a:noFill/>
            </a:ln>
          </p:spPr>
          <p:txBody>
            <a:bodyPr/>
            <a:lstStyle/>
            <a:p>
              <a:pPr eaLnBrk="1" hangingPunct="1">
                <a:defRPr/>
              </a:pPr>
              <a:endParaRPr lang="zh-CN" altLang="en-US"/>
            </a:p>
          </p:txBody>
        </p:sp>
        <p:sp>
          <p:nvSpPr>
            <p:cNvPr id="9" name="Freeform 8"/>
            <p:cNvSpPr/>
            <p:nvPr/>
          </p:nvSpPr>
          <p:spPr bwMode="auto">
            <a:xfrm>
              <a:off x="5146583" y="1277573"/>
              <a:ext cx="265253" cy="557870"/>
            </a:xfrm>
            <a:custGeom>
              <a:avLst/>
              <a:gdLst>
                <a:gd name="T0" fmla="*/ 25 w 33"/>
                <a:gd name="T1" fmla="*/ 0 h 70"/>
                <a:gd name="T2" fmla="*/ 9 w 33"/>
                <a:gd name="T3" fmla="*/ 0 h 70"/>
                <a:gd name="T4" fmla="*/ 0 w 33"/>
                <a:gd name="T5" fmla="*/ 7 h 70"/>
                <a:gd name="T6" fmla="*/ 0 w 33"/>
                <a:gd name="T7" fmla="*/ 7 h 70"/>
                <a:gd name="T8" fmla="*/ 0 w 33"/>
                <a:gd name="T9" fmla="*/ 8 h 70"/>
                <a:gd name="T10" fmla="*/ 0 w 33"/>
                <a:gd name="T11" fmla="*/ 32 h 70"/>
                <a:gd name="T12" fmla="*/ 3 w 33"/>
                <a:gd name="T13" fmla="*/ 34 h 70"/>
                <a:gd name="T14" fmla="*/ 6 w 33"/>
                <a:gd name="T15" fmla="*/ 32 h 70"/>
                <a:gd name="T16" fmla="*/ 6 w 33"/>
                <a:gd name="T17" fmla="*/ 11 h 70"/>
                <a:gd name="T18" fmla="*/ 8 w 33"/>
                <a:gd name="T19" fmla="*/ 11 h 70"/>
                <a:gd name="T20" fmla="*/ 8 w 33"/>
                <a:gd name="T21" fmla="*/ 31 h 70"/>
                <a:gd name="T22" fmla="*/ 8 w 33"/>
                <a:gd name="T23" fmla="*/ 31 h 70"/>
                <a:gd name="T24" fmla="*/ 8 w 33"/>
                <a:gd name="T25" fmla="*/ 66 h 70"/>
                <a:gd name="T26" fmla="*/ 12 w 33"/>
                <a:gd name="T27" fmla="*/ 70 h 70"/>
                <a:gd name="T28" fmla="*/ 16 w 33"/>
                <a:gd name="T29" fmla="*/ 66 h 70"/>
                <a:gd name="T30" fmla="*/ 16 w 33"/>
                <a:gd name="T31" fmla="*/ 36 h 70"/>
                <a:gd name="T32" fmla="*/ 18 w 33"/>
                <a:gd name="T33" fmla="*/ 36 h 70"/>
                <a:gd name="T34" fmla="*/ 18 w 33"/>
                <a:gd name="T35" fmla="*/ 66 h 70"/>
                <a:gd name="T36" fmla="*/ 22 w 33"/>
                <a:gd name="T37" fmla="*/ 70 h 70"/>
                <a:gd name="T38" fmla="*/ 25 w 33"/>
                <a:gd name="T39" fmla="*/ 66 h 70"/>
                <a:gd name="T40" fmla="*/ 25 w 33"/>
                <a:gd name="T41" fmla="*/ 31 h 70"/>
                <a:gd name="T42" fmla="*/ 25 w 33"/>
                <a:gd name="T43" fmla="*/ 30 h 70"/>
                <a:gd name="T44" fmla="*/ 25 w 33"/>
                <a:gd name="T45" fmla="*/ 11 h 70"/>
                <a:gd name="T46" fmla="*/ 27 w 33"/>
                <a:gd name="T47" fmla="*/ 11 h 70"/>
                <a:gd name="T48" fmla="*/ 27 w 33"/>
                <a:gd name="T49" fmla="*/ 32 h 70"/>
                <a:gd name="T50" fmla="*/ 30 w 33"/>
                <a:gd name="T51" fmla="*/ 34 h 70"/>
                <a:gd name="T52" fmla="*/ 33 w 33"/>
                <a:gd name="T53" fmla="*/ 32 h 70"/>
                <a:gd name="T54" fmla="*/ 33 w 33"/>
                <a:gd name="T55" fmla="*/ 8 h 70"/>
                <a:gd name="T56" fmla="*/ 33 w 33"/>
                <a:gd name="T57" fmla="*/ 7 h 70"/>
                <a:gd name="T58" fmla="*/ 33 w 33"/>
                <a:gd name="T59" fmla="*/ 6 h 70"/>
                <a:gd name="T60" fmla="*/ 25 w 33"/>
                <a:gd name="T6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70">
                  <a:moveTo>
                    <a:pt x="25" y="0"/>
                  </a:moveTo>
                  <a:cubicBezTo>
                    <a:pt x="9" y="0"/>
                    <a:pt x="9" y="0"/>
                    <a:pt x="9" y="0"/>
                  </a:cubicBezTo>
                  <a:cubicBezTo>
                    <a:pt x="2" y="0"/>
                    <a:pt x="0" y="5"/>
                    <a:pt x="0" y="7"/>
                  </a:cubicBezTo>
                  <a:cubicBezTo>
                    <a:pt x="0" y="7"/>
                    <a:pt x="0" y="7"/>
                    <a:pt x="0" y="7"/>
                  </a:cubicBezTo>
                  <a:cubicBezTo>
                    <a:pt x="0" y="8"/>
                    <a:pt x="0" y="8"/>
                    <a:pt x="0" y="8"/>
                  </a:cubicBezTo>
                  <a:cubicBezTo>
                    <a:pt x="0" y="32"/>
                    <a:pt x="0" y="32"/>
                    <a:pt x="0" y="32"/>
                  </a:cubicBezTo>
                  <a:cubicBezTo>
                    <a:pt x="0" y="33"/>
                    <a:pt x="1" y="34"/>
                    <a:pt x="3" y="34"/>
                  </a:cubicBezTo>
                  <a:cubicBezTo>
                    <a:pt x="4" y="34"/>
                    <a:pt x="6" y="33"/>
                    <a:pt x="6" y="32"/>
                  </a:cubicBezTo>
                  <a:cubicBezTo>
                    <a:pt x="6" y="11"/>
                    <a:pt x="6" y="11"/>
                    <a:pt x="6" y="11"/>
                  </a:cubicBezTo>
                  <a:cubicBezTo>
                    <a:pt x="8" y="11"/>
                    <a:pt x="8" y="11"/>
                    <a:pt x="8" y="11"/>
                  </a:cubicBezTo>
                  <a:cubicBezTo>
                    <a:pt x="8" y="31"/>
                    <a:pt x="8" y="31"/>
                    <a:pt x="8" y="31"/>
                  </a:cubicBezTo>
                  <a:cubicBezTo>
                    <a:pt x="8" y="31"/>
                    <a:pt x="8" y="31"/>
                    <a:pt x="8" y="31"/>
                  </a:cubicBezTo>
                  <a:cubicBezTo>
                    <a:pt x="8" y="66"/>
                    <a:pt x="8" y="66"/>
                    <a:pt x="8" y="66"/>
                  </a:cubicBezTo>
                  <a:cubicBezTo>
                    <a:pt x="8" y="68"/>
                    <a:pt x="10" y="70"/>
                    <a:pt x="12" y="70"/>
                  </a:cubicBezTo>
                  <a:cubicBezTo>
                    <a:pt x="14" y="70"/>
                    <a:pt x="16" y="68"/>
                    <a:pt x="16" y="66"/>
                  </a:cubicBezTo>
                  <a:cubicBezTo>
                    <a:pt x="16" y="36"/>
                    <a:pt x="16" y="36"/>
                    <a:pt x="16" y="36"/>
                  </a:cubicBezTo>
                  <a:cubicBezTo>
                    <a:pt x="18" y="36"/>
                    <a:pt x="18" y="36"/>
                    <a:pt x="18" y="36"/>
                  </a:cubicBezTo>
                  <a:cubicBezTo>
                    <a:pt x="18" y="66"/>
                    <a:pt x="18" y="66"/>
                    <a:pt x="18" y="66"/>
                  </a:cubicBezTo>
                  <a:cubicBezTo>
                    <a:pt x="18" y="68"/>
                    <a:pt x="19" y="70"/>
                    <a:pt x="22" y="70"/>
                  </a:cubicBezTo>
                  <a:cubicBezTo>
                    <a:pt x="24" y="70"/>
                    <a:pt x="25" y="68"/>
                    <a:pt x="25" y="66"/>
                  </a:cubicBezTo>
                  <a:cubicBezTo>
                    <a:pt x="25" y="31"/>
                    <a:pt x="25" y="31"/>
                    <a:pt x="25" y="31"/>
                  </a:cubicBezTo>
                  <a:cubicBezTo>
                    <a:pt x="25" y="30"/>
                    <a:pt x="25" y="30"/>
                    <a:pt x="25" y="30"/>
                  </a:cubicBezTo>
                  <a:cubicBezTo>
                    <a:pt x="25" y="11"/>
                    <a:pt x="25" y="11"/>
                    <a:pt x="25" y="11"/>
                  </a:cubicBezTo>
                  <a:cubicBezTo>
                    <a:pt x="27" y="11"/>
                    <a:pt x="27" y="11"/>
                    <a:pt x="27" y="11"/>
                  </a:cubicBezTo>
                  <a:cubicBezTo>
                    <a:pt x="27" y="32"/>
                    <a:pt x="27" y="32"/>
                    <a:pt x="27" y="32"/>
                  </a:cubicBezTo>
                  <a:cubicBezTo>
                    <a:pt x="27" y="33"/>
                    <a:pt x="29" y="34"/>
                    <a:pt x="30" y="34"/>
                  </a:cubicBezTo>
                  <a:cubicBezTo>
                    <a:pt x="32" y="34"/>
                    <a:pt x="33" y="33"/>
                    <a:pt x="33" y="32"/>
                  </a:cubicBezTo>
                  <a:cubicBezTo>
                    <a:pt x="33" y="8"/>
                    <a:pt x="33" y="8"/>
                    <a:pt x="33" y="8"/>
                  </a:cubicBezTo>
                  <a:cubicBezTo>
                    <a:pt x="33" y="7"/>
                    <a:pt x="33" y="7"/>
                    <a:pt x="33" y="7"/>
                  </a:cubicBezTo>
                  <a:cubicBezTo>
                    <a:pt x="33" y="6"/>
                    <a:pt x="33" y="6"/>
                    <a:pt x="33" y="6"/>
                  </a:cubicBezTo>
                  <a:cubicBezTo>
                    <a:pt x="33" y="4"/>
                    <a:pt x="31" y="0"/>
                    <a:pt x="25" y="0"/>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11" name="Oval 9"/>
            <p:cNvSpPr>
              <a:spLocks noChangeArrowheads="1"/>
            </p:cNvSpPr>
            <p:nvPr/>
          </p:nvSpPr>
          <p:spPr bwMode="auto">
            <a:xfrm>
              <a:off x="5224412" y="1158370"/>
              <a:ext cx="104830" cy="111256"/>
            </a:xfrm>
            <a:prstGeom prst="ellipse">
              <a:avLst/>
            </a:prstGeom>
            <a:solidFill>
              <a:schemeClr val="tx1">
                <a:lumMod val="50000"/>
                <a:lumOff val="50000"/>
              </a:schemeClr>
            </a:solidFill>
            <a:ln>
              <a:noFill/>
            </a:ln>
          </p:spPr>
          <p:txBody>
            <a:bodyPr/>
            <a:lstStyle/>
            <a:p>
              <a:pPr eaLnBrk="1" hangingPunct="1">
                <a:defRPr/>
              </a:pPr>
              <a:endParaRPr lang="zh-CN" altLang="en-US"/>
            </a:p>
          </p:txBody>
        </p:sp>
        <p:sp>
          <p:nvSpPr>
            <p:cNvPr id="12" name="Freeform 10"/>
            <p:cNvSpPr/>
            <p:nvPr/>
          </p:nvSpPr>
          <p:spPr bwMode="auto">
            <a:xfrm>
              <a:off x="5465839" y="1277573"/>
              <a:ext cx="263664" cy="557870"/>
            </a:xfrm>
            <a:custGeom>
              <a:avLst/>
              <a:gdLst>
                <a:gd name="T0" fmla="*/ 25 w 33"/>
                <a:gd name="T1" fmla="*/ 0 h 70"/>
                <a:gd name="T2" fmla="*/ 8 w 33"/>
                <a:gd name="T3" fmla="*/ 0 h 70"/>
                <a:gd name="T4" fmla="*/ 0 w 33"/>
                <a:gd name="T5" fmla="*/ 7 h 70"/>
                <a:gd name="T6" fmla="*/ 0 w 33"/>
                <a:gd name="T7" fmla="*/ 7 h 70"/>
                <a:gd name="T8" fmla="*/ 0 w 33"/>
                <a:gd name="T9" fmla="*/ 8 h 70"/>
                <a:gd name="T10" fmla="*/ 0 w 33"/>
                <a:gd name="T11" fmla="*/ 32 h 70"/>
                <a:gd name="T12" fmla="*/ 3 w 33"/>
                <a:gd name="T13" fmla="*/ 34 h 70"/>
                <a:gd name="T14" fmla="*/ 5 w 33"/>
                <a:gd name="T15" fmla="*/ 32 h 70"/>
                <a:gd name="T16" fmla="*/ 5 w 33"/>
                <a:gd name="T17" fmla="*/ 11 h 70"/>
                <a:gd name="T18" fmla="*/ 8 w 33"/>
                <a:gd name="T19" fmla="*/ 11 h 70"/>
                <a:gd name="T20" fmla="*/ 8 w 33"/>
                <a:gd name="T21" fmla="*/ 31 h 70"/>
                <a:gd name="T22" fmla="*/ 8 w 33"/>
                <a:gd name="T23" fmla="*/ 31 h 70"/>
                <a:gd name="T24" fmla="*/ 8 w 33"/>
                <a:gd name="T25" fmla="*/ 66 h 70"/>
                <a:gd name="T26" fmla="*/ 12 w 33"/>
                <a:gd name="T27" fmla="*/ 70 h 70"/>
                <a:gd name="T28" fmla="*/ 15 w 33"/>
                <a:gd name="T29" fmla="*/ 66 h 70"/>
                <a:gd name="T30" fmla="*/ 15 w 33"/>
                <a:gd name="T31" fmla="*/ 36 h 70"/>
                <a:gd name="T32" fmla="*/ 17 w 33"/>
                <a:gd name="T33" fmla="*/ 36 h 70"/>
                <a:gd name="T34" fmla="*/ 17 w 33"/>
                <a:gd name="T35" fmla="*/ 66 h 70"/>
                <a:gd name="T36" fmla="*/ 21 w 33"/>
                <a:gd name="T37" fmla="*/ 70 h 70"/>
                <a:gd name="T38" fmla="*/ 25 w 33"/>
                <a:gd name="T39" fmla="*/ 66 h 70"/>
                <a:gd name="T40" fmla="*/ 25 w 33"/>
                <a:gd name="T41" fmla="*/ 31 h 70"/>
                <a:gd name="T42" fmla="*/ 25 w 33"/>
                <a:gd name="T43" fmla="*/ 30 h 70"/>
                <a:gd name="T44" fmla="*/ 25 w 33"/>
                <a:gd name="T45" fmla="*/ 11 h 70"/>
                <a:gd name="T46" fmla="*/ 27 w 33"/>
                <a:gd name="T47" fmla="*/ 11 h 70"/>
                <a:gd name="T48" fmla="*/ 27 w 33"/>
                <a:gd name="T49" fmla="*/ 32 h 70"/>
                <a:gd name="T50" fmla="*/ 30 w 33"/>
                <a:gd name="T51" fmla="*/ 34 h 70"/>
                <a:gd name="T52" fmla="*/ 33 w 33"/>
                <a:gd name="T53" fmla="*/ 32 h 70"/>
                <a:gd name="T54" fmla="*/ 33 w 33"/>
                <a:gd name="T55" fmla="*/ 8 h 70"/>
                <a:gd name="T56" fmla="*/ 33 w 33"/>
                <a:gd name="T57" fmla="*/ 7 h 70"/>
                <a:gd name="T58" fmla="*/ 33 w 33"/>
                <a:gd name="T59" fmla="*/ 6 h 70"/>
                <a:gd name="T60" fmla="*/ 25 w 33"/>
                <a:gd name="T6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70">
                  <a:moveTo>
                    <a:pt x="25" y="0"/>
                  </a:moveTo>
                  <a:cubicBezTo>
                    <a:pt x="8" y="0"/>
                    <a:pt x="8" y="0"/>
                    <a:pt x="8" y="0"/>
                  </a:cubicBezTo>
                  <a:cubicBezTo>
                    <a:pt x="2" y="0"/>
                    <a:pt x="0" y="5"/>
                    <a:pt x="0" y="7"/>
                  </a:cubicBezTo>
                  <a:cubicBezTo>
                    <a:pt x="0" y="7"/>
                    <a:pt x="0" y="7"/>
                    <a:pt x="0" y="7"/>
                  </a:cubicBezTo>
                  <a:cubicBezTo>
                    <a:pt x="0" y="8"/>
                    <a:pt x="0" y="8"/>
                    <a:pt x="0" y="8"/>
                  </a:cubicBezTo>
                  <a:cubicBezTo>
                    <a:pt x="0" y="32"/>
                    <a:pt x="0" y="32"/>
                    <a:pt x="0" y="32"/>
                  </a:cubicBezTo>
                  <a:cubicBezTo>
                    <a:pt x="0" y="33"/>
                    <a:pt x="1" y="34"/>
                    <a:pt x="3" y="34"/>
                  </a:cubicBezTo>
                  <a:cubicBezTo>
                    <a:pt x="4" y="34"/>
                    <a:pt x="5" y="33"/>
                    <a:pt x="5" y="32"/>
                  </a:cubicBezTo>
                  <a:cubicBezTo>
                    <a:pt x="5" y="11"/>
                    <a:pt x="5" y="11"/>
                    <a:pt x="5" y="11"/>
                  </a:cubicBezTo>
                  <a:cubicBezTo>
                    <a:pt x="8" y="11"/>
                    <a:pt x="8" y="11"/>
                    <a:pt x="8" y="11"/>
                  </a:cubicBezTo>
                  <a:cubicBezTo>
                    <a:pt x="8" y="31"/>
                    <a:pt x="8" y="31"/>
                    <a:pt x="8" y="31"/>
                  </a:cubicBezTo>
                  <a:cubicBezTo>
                    <a:pt x="8" y="31"/>
                    <a:pt x="8" y="31"/>
                    <a:pt x="8" y="31"/>
                  </a:cubicBezTo>
                  <a:cubicBezTo>
                    <a:pt x="8" y="66"/>
                    <a:pt x="8" y="66"/>
                    <a:pt x="8" y="66"/>
                  </a:cubicBezTo>
                  <a:cubicBezTo>
                    <a:pt x="8" y="68"/>
                    <a:pt x="9" y="70"/>
                    <a:pt x="12" y="70"/>
                  </a:cubicBezTo>
                  <a:cubicBezTo>
                    <a:pt x="14" y="70"/>
                    <a:pt x="15" y="68"/>
                    <a:pt x="15" y="66"/>
                  </a:cubicBezTo>
                  <a:cubicBezTo>
                    <a:pt x="15" y="36"/>
                    <a:pt x="15" y="36"/>
                    <a:pt x="15" y="36"/>
                  </a:cubicBezTo>
                  <a:cubicBezTo>
                    <a:pt x="17" y="36"/>
                    <a:pt x="17" y="36"/>
                    <a:pt x="17" y="36"/>
                  </a:cubicBezTo>
                  <a:cubicBezTo>
                    <a:pt x="17" y="66"/>
                    <a:pt x="17" y="66"/>
                    <a:pt x="17" y="66"/>
                  </a:cubicBezTo>
                  <a:cubicBezTo>
                    <a:pt x="17" y="68"/>
                    <a:pt x="19" y="70"/>
                    <a:pt x="21" y="70"/>
                  </a:cubicBezTo>
                  <a:cubicBezTo>
                    <a:pt x="23" y="70"/>
                    <a:pt x="25" y="68"/>
                    <a:pt x="25" y="66"/>
                  </a:cubicBezTo>
                  <a:cubicBezTo>
                    <a:pt x="25" y="31"/>
                    <a:pt x="25" y="31"/>
                    <a:pt x="25" y="31"/>
                  </a:cubicBezTo>
                  <a:cubicBezTo>
                    <a:pt x="25" y="30"/>
                    <a:pt x="25" y="30"/>
                    <a:pt x="25" y="30"/>
                  </a:cubicBezTo>
                  <a:cubicBezTo>
                    <a:pt x="25" y="11"/>
                    <a:pt x="25" y="11"/>
                    <a:pt x="25" y="11"/>
                  </a:cubicBezTo>
                  <a:cubicBezTo>
                    <a:pt x="27" y="11"/>
                    <a:pt x="27" y="11"/>
                    <a:pt x="27" y="11"/>
                  </a:cubicBezTo>
                  <a:cubicBezTo>
                    <a:pt x="27" y="32"/>
                    <a:pt x="27" y="32"/>
                    <a:pt x="27" y="32"/>
                  </a:cubicBezTo>
                  <a:cubicBezTo>
                    <a:pt x="27" y="33"/>
                    <a:pt x="28" y="34"/>
                    <a:pt x="30" y="34"/>
                  </a:cubicBezTo>
                  <a:cubicBezTo>
                    <a:pt x="32" y="34"/>
                    <a:pt x="33" y="33"/>
                    <a:pt x="33" y="32"/>
                  </a:cubicBezTo>
                  <a:cubicBezTo>
                    <a:pt x="33" y="8"/>
                    <a:pt x="33" y="8"/>
                    <a:pt x="33" y="8"/>
                  </a:cubicBezTo>
                  <a:cubicBezTo>
                    <a:pt x="33" y="7"/>
                    <a:pt x="33" y="7"/>
                    <a:pt x="33" y="7"/>
                  </a:cubicBezTo>
                  <a:cubicBezTo>
                    <a:pt x="33" y="6"/>
                    <a:pt x="33" y="6"/>
                    <a:pt x="33" y="6"/>
                  </a:cubicBezTo>
                  <a:cubicBezTo>
                    <a:pt x="33" y="4"/>
                    <a:pt x="30" y="0"/>
                    <a:pt x="25" y="0"/>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14" name="Oval 11"/>
            <p:cNvSpPr>
              <a:spLocks noChangeArrowheads="1"/>
            </p:cNvSpPr>
            <p:nvPr/>
          </p:nvSpPr>
          <p:spPr bwMode="auto">
            <a:xfrm>
              <a:off x="5546844" y="1158370"/>
              <a:ext cx="104830" cy="111256"/>
            </a:xfrm>
            <a:prstGeom prst="ellipse">
              <a:avLst/>
            </a:prstGeom>
            <a:solidFill>
              <a:schemeClr val="tx1">
                <a:lumMod val="50000"/>
                <a:lumOff val="50000"/>
              </a:schemeClr>
            </a:solidFill>
            <a:ln>
              <a:noFill/>
            </a:ln>
          </p:spPr>
          <p:txBody>
            <a:bodyPr/>
            <a:lstStyle/>
            <a:p>
              <a:pPr eaLnBrk="1" hangingPunct="1">
                <a:defRPr/>
              </a:pPr>
              <a:endParaRPr lang="zh-CN" altLang="en-US"/>
            </a:p>
          </p:txBody>
        </p:sp>
        <p:sp>
          <p:nvSpPr>
            <p:cNvPr id="15" name="Freeform 12"/>
            <p:cNvSpPr/>
            <p:nvPr/>
          </p:nvSpPr>
          <p:spPr bwMode="auto">
            <a:xfrm>
              <a:off x="4185639" y="1277573"/>
              <a:ext cx="274782" cy="557870"/>
            </a:xfrm>
            <a:custGeom>
              <a:avLst/>
              <a:gdLst>
                <a:gd name="T0" fmla="*/ 26 w 34"/>
                <a:gd name="T1" fmla="*/ 0 h 70"/>
                <a:gd name="T2" fmla="*/ 9 w 34"/>
                <a:gd name="T3" fmla="*/ 0 h 70"/>
                <a:gd name="T4" fmla="*/ 0 w 34"/>
                <a:gd name="T5" fmla="*/ 7 h 70"/>
                <a:gd name="T6" fmla="*/ 0 w 34"/>
                <a:gd name="T7" fmla="*/ 7 h 70"/>
                <a:gd name="T8" fmla="*/ 0 w 34"/>
                <a:gd name="T9" fmla="*/ 8 h 70"/>
                <a:gd name="T10" fmla="*/ 0 w 34"/>
                <a:gd name="T11" fmla="*/ 32 h 70"/>
                <a:gd name="T12" fmla="*/ 3 w 34"/>
                <a:gd name="T13" fmla="*/ 34 h 70"/>
                <a:gd name="T14" fmla="*/ 6 w 34"/>
                <a:gd name="T15" fmla="*/ 32 h 70"/>
                <a:gd name="T16" fmla="*/ 6 w 34"/>
                <a:gd name="T17" fmla="*/ 11 h 70"/>
                <a:gd name="T18" fmla="*/ 8 w 34"/>
                <a:gd name="T19" fmla="*/ 11 h 70"/>
                <a:gd name="T20" fmla="*/ 8 w 34"/>
                <a:gd name="T21" fmla="*/ 31 h 70"/>
                <a:gd name="T22" fmla="*/ 8 w 34"/>
                <a:gd name="T23" fmla="*/ 31 h 70"/>
                <a:gd name="T24" fmla="*/ 8 w 34"/>
                <a:gd name="T25" fmla="*/ 66 h 70"/>
                <a:gd name="T26" fmla="*/ 12 w 34"/>
                <a:gd name="T27" fmla="*/ 70 h 70"/>
                <a:gd name="T28" fmla="*/ 16 w 34"/>
                <a:gd name="T29" fmla="*/ 66 h 70"/>
                <a:gd name="T30" fmla="*/ 16 w 34"/>
                <a:gd name="T31" fmla="*/ 36 h 70"/>
                <a:gd name="T32" fmla="*/ 18 w 34"/>
                <a:gd name="T33" fmla="*/ 36 h 70"/>
                <a:gd name="T34" fmla="*/ 18 w 34"/>
                <a:gd name="T35" fmla="*/ 66 h 70"/>
                <a:gd name="T36" fmla="*/ 22 w 34"/>
                <a:gd name="T37" fmla="*/ 70 h 70"/>
                <a:gd name="T38" fmla="*/ 26 w 34"/>
                <a:gd name="T39" fmla="*/ 66 h 70"/>
                <a:gd name="T40" fmla="*/ 26 w 34"/>
                <a:gd name="T41" fmla="*/ 31 h 70"/>
                <a:gd name="T42" fmla="*/ 26 w 34"/>
                <a:gd name="T43" fmla="*/ 30 h 70"/>
                <a:gd name="T44" fmla="*/ 26 w 34"/>
                <a:gd name="T45" fmla="*/ 11 h 70"/>
                <a:gd name="T46" fmla="*/ 28 w 34"/>
                <a:gd name="T47" fmla="*/ 11 h 70"/>
                <a:gd name="T48" fmla="*/ 28 w 34"/>
                <a:gd name="T49" fmla="*/ 32 h 70"/>
                <a:gd name="T50" fmla="*/ 31 w 34"/>
                <a:gd name="T51" fmla="*/ 34 h 70"/>
                <a:gd name="T52" fmla="*/ 34 w 34"/>
                <a:gd name="T53" fmla="*/ 32 h 70"/>
                <a:gd name="T54" fmla="*/ 34 w 34"/>
                <a:gd name="T55" fmla="*/ 8 h 70"/>
                <a:gd name="T56" fmla="*/ 34 w 34"/>
                <a:gd name="T57" fmla="*/ 7 h 70"/>
                <a:gd name="T58" fmla="*/ 34 w 34"/>
                <a:gd name="T59" fmla="*/ 6 h 70"/>
                <a:gd name="T60" fmla="*/ 26 w 34"/>
                <a:gd name="T6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 h="70">
                  <a:moveTo>
                    <a:pt x="26"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3"/>
                    <a:pt x="2" y="34"/>
                    <a:pt x="3" y="34"/>
                  </a:cubicBezTo>
                  <a:cubicBezTo>
                    <a:pt x="5" y="34"/>
                    <a:pt x="6" y="33"/>
                    <a:pt x="6" y="32"/>
                  </a:cubicBezTo>
                  <a:cubicBezTo>
                    <a:pt x="6" y="11"/>
                    <a:pt x="6" y="11"/>
                    <a:pt x="6" y="11"/>
                  </a:cubicBezTo>
                  <a:cubicBezTo>
                    <a:pt x="8" y="11"/>
                    <a:pt x="8" y="11"/>
                    <a:pt x="8" y="11"/>
                  </a:cubicBezTo>
                  <a:cubicBezTo>
                    <a:pt x="8" y="31"/>
                    <a:pt x="8" y="31"/>
                    <a:pt x="8" y="31"/>
                  </a:cubicBezTo>
                  <a:cubicBezTo>
                    <a:pt x="8" y="31"/>
                    <a:pt x="8" y="31"/>
                    <a:pt x="8" y="31"/>
                  </a:cubicBezTo>
                  <a:cubicBezTo>
                    <a:pt x="8" y="66"/>
                    <a:pt x="8" y="66"/>
                    <a:pt x="8" y="66"/>
                  </a:cubicBezTo>
                  <a:cubicBezTo>
                    <a:pt x="8" y="68"/>
                    <a:pt x="10" y="70"/>
                    <a:pt x="12" y="70"/>
                  </a:cubicBezTo>
                  <a:cubicBezTo>
                    <a:pt x="14" y="70"/>
                    <a:pt x="16" y="68"/>
                    <a:pt x="16" y="66"/>
                  </a:cubicBezTo>
                  <a:cubicBezTo>
                    <a:pt x="16" y="36"/>
                    <a:pt x="16" y="36"/>
                    <a:pt x="16" y="36"/>
                  </a:cubicBezTo>
                  <a:cubicBezTo>
                    <a:pt x="18" y="36"/>
                    <a:pt x="18" y="36"/>
                    <a:pt x="18" y="36"/>
                  </a:cubicBezTo>
                  <a:cubicBezTo>
                    <a:pt x="18" y="66"/>
                    <a:pt x="18" y="66"/>
                    <a:pt x="18" y="66"/>
                  </a:cubicBezTo>
                  <a:cubicBezTo>
                    <a:pt x="18" y="68"/>
                    <a:pt x="20" y="70"/>
                    <a:pt x="22" y="70"/>
                  </a:cubicBezTo>
                  <a:cubicBezTo>
                    <a:pt x="24" y="70"/>
                    <a:pt x="26" y="68"/>
                    <a:pt x="26" y="66"/>
                  </a:cubicBezTo>
                  <a:cubicBezTo>
                    <a:pt x="26" y="31"/>
                    <a:pt x="26" y="31"/>
                    <a:pt x="26" y="31"/>
                  </a:cubicBezTo>
                  <a:cubicBezTo>
                    <a:pt x="26" y="30"/>
                    <a:pt x="26" y="30"/>
                    <a:pt x="26" y="30"/>
                  </a:cubicBezTo>
                  <a:cubicBezTo>
                    <a:pt x="26" y="11"/>
                    <a:pt x="26" y="11"/>
                    <a:pt x="26" y="11"/>
                  </a:cubicBezTo>
                  <a:cubicBezTo>
                    <a:pt x="28" y="11"/>
                    <a:pt x="28" y="11"/>
                    <a:pt x="28" y="11"/>
                  </a:cubicBezTo>
                  <a:cubicBezTo>
                    <a:pt x="28" y="32"/>
                    <a:pt x="28" y="32"/>
                    <a:pt x="28" y="32"/>
                  </a:cubicBezTo>
                  <a:cubicBezTo>
                    <a:pt x="28" y="33"/>
                    <a:pt x="29" y="34"/>
                    <a:pt x="31" y="34"/>
                  </a:cubicBezTo>
                  <a:cubicBezTo>
                    <a:pt x="32" y="34"/>
                    <a:pt x="34" y="33"/>
                    <a:pt x="34" y="32"/>
                  </a:cubicBezTo>
                  <a:cubicBezTo>
                    <a:pt x="34" y="8"/>
                    <a:pt x="34" y="8"/>
                    <a:pt x="34" y="8"/>
                  </a:cubicBezTo>
                  <a:cubicBezTo>
                    <a:pt x="34" y="7"/>
                    <a:pt x="34" y="7"/>
                    <a:pt x="34" y="7"/>
                  </a:cubicBezTo>
                  <a:cubicBezTo>
                    <a:pt x="34" y="6"/>
                    <a:pt x="34" y="6"/>
                    <a:pt x="34" y="6"/>
                  </a:cubicBezTo>
                  <a:cubicBezTo>
                    <a:pt x="34" y="4"/>
                    <a:pt x="31" y="0"/>
                    <a:pt x="26" y="0"/>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16" name="Oval 13"/>
            <p:cNvSpPr>
              <a:spLocks noChangeArrowheads="1"/>
            </p:cNvSpPr>
            <p:nvPr/>
          </p:nvSpPr>
          <p:spPr bwMode="auto">
            <a:xfrm>
              <a:off x="4266644" y="1158370"/>
              <a:ext cx="111184" cy="111256"/>
            </a:xfrm>
            <a:prstGeom prst="ellipse">
              <a:avLst/>
            </a:prstGeom>
            <a:solidFill>
              <a:schemeClr val="tx1">
                <a:lumMod val="50000"/>
                <a:lumOff val="50000"/>
              </a:schemeClr>
            </a:solidFill>
            <a:ln>
              <a:noFill/>
            </a:ln>
          </p:spPr>
          <p:txBody>
            <a:bodyPr/>
            <a:lstStyle/>
            <a:p>
              <a:pPr eaLnBrk="1" hangingPunct="1">
                <a:defRPr/>
              </a:pPr>
              <a:endParaRPr lang="zh-CN" altLang="en-US"/>
            </a:p>
          </p:txBody>
        </p:sp>
        <p:sp>
          <p:nvSpPr>
            <p:cNvPr id="17" name="Freeform 14"/>
            <p:cNvSpPr/>
            <p:nvPr/>
          </p:nvSpPr>
          <p:spPr bwMode="auto">
            <a:xfrm>
              <a:off x="4506483" y="1277573"/>
              <a:ext cx="265252" cy="557870"/>
            </a:xfrm>
            <a:custGeom>
              <a:avLst/>
              <a:gdLst>
                <a:gd name="T0" fmla="*/ 25 w 33"/>
                <a:gd name="T1" fmla="*/ 0 h 70"/>
                <a:gd name="T2" fmla="*/ 9 w 33"/>
                <a:gd name="T3" fmla="*/ 0 h 70"/>
                <a:gd name="T4" fmla="*/ 0 w 33"/>
                <a:gd name="T5" fmla="*/ 7 h 70"/>
                <a:gd name="T6" fmla="*/ 0 w 33"/>
                <a:gd name="T7" fmla="*/ 7 h 70"/>
                <a:gd name="T8" fmla="*/ 0 w 33"/>
                <a:gd name="T9" fmla="*/ 8 h 70"/>
                <a:gd name="T10" fmla="*/ 0 w 33"/>
                <a:gd name="T11" fmla="*/ 32 h 70"/>
                <a:gd name="T12" fmla="*/ 3 w 33"/>
                <a:gd name="T13" fmla="*/ 34 h 70"/>
                <a:gd name="T14" fmla="*/ 6 w 33"/>
                <a:gd name="T15" fmla="*/ 32 h 70"/>
                <a:gd name="T16" fmla="*/ 6 w 33"/>
                <a:gd name="T17" fmla="*/ 11 h 70"/>
                <a:gd name="T18" fmla="*/ 8 w 33"/>
                <a:gd name="T19" fmla="*/ 11 h 70"/>
                <a:gd name="T20" fmla="*/ 8 w 33"/>
                <a:gd name="T21" fmla="*/ 31 h 70"/>
                <a:gd name="T22" fmla="*/ 8 w 33"/>
                <a:gd name="T23" fmla="*/ 31 h 70"/>
                <a:gd name="T24" fmla="*/ 8 w 33"/>
                <a:gd name="T25" fmla="*/ 66 h 70"/>
                <a:gd name="T26" fmla="*/ 12 w 33"/>
                <a:gd name="T27" fmla="*/ 70 h 70"/>
                <a:gd name="T28" fmla="*/ 16 w 33"/>
                <a:gd name="T29" fmla="*/ 66 h 70"/>
                <a:gd name="T30" fmla="*/ 16 w 33"/>
                <a:gd name="T31" fmla="*/ 36 h 70"/>
                <a:gd name="T32" fmla="*/ 18 w 33"/>
                <a:gd name="T33" fmla="*/ 36 h 70"/>
                <a:gd name="T34" fmla="*/ 18 w 33"/>
                <a:gd name="T35" fmla="*/ 66 h 70"/>
                <a:gd name="T36" fmla="*/ 22 w 33"/>
                <a:gd name="T37" fmla="*/ 70 h 70"/>
                <a:gd name="T38" fmla="*/ 25 w 33"/>
                <a:gd name="T39" fmla="*/ 66 h 70"/>
                <a:gd name="T40" fmla="*/ 25 w 33"/>
                <a:gd name="T41" fmla="*/ 31 h 70"/>
                <a:gd name="T42" fmla="*/ 25 w 33"/>
                <a:gd name="T43" fmla="*/ 30 h 70"/>
                <a:gd name="T44" fmla="*/ 25 w 33"/>
                <a:gd name="T45" fmla="*/ 11 h 70"/>
                <a:gd name="T46" fmla="*/ 27 w 33"/>
                <a:gd name="T47" fmla="*/ 11 h 70"/>
                <a:gd name="T48" fmla="*/ 27 w 33"/>
                <a:gd name="T49" fmla="*/ 32 h 70"/>
                <a:gd name="T50" fmla="*/ 30 w 33"/>
                <a:gd name="T51" fmla="*/ 34 h 70"/>
                <a:gd name="T52" fmla="*/ 33 w 33"/>
                <a:gd name="T53" fmla="*/ 32 h 70"/>
                <a:gd name="T54" fmla="*/ 33 w 33"/>
                <a:gd name="T55" fmla="*/ 8 h 70"/>
                <a:gd name="T56" fmla="*/ 33 w 33"/>
                <a:gd name="T57" fmla="*/ 7 h 70"/>
                <a:gd name="T58" fmla="*/ 33 w 33"/>
                <a:gd name="T59" fmla="*/ 6 h 70"/>
                <a:gd name="T60" fmla="*/ 25 w 33"/>
                <a:gd name="T6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70">
                  <a:moveTo>
                    <a:pt x="25" y="0"/>
                  </a:moveTo>
                  <a:cubicBezTo>
                    <a:pt x="9" y="0"/>
                    <a:pt x="9" y="0"/>
                    <a:pt x="9" y="0"/>
                  </a:cubicBezTo>
                  <a:cubicBezTo>
                    <a:pt x="2" y="0"/>
                    <a:pt x="0" y="5"/>
                    <a:pt x="0" y="7"/>
                  </a:cubicBezTo>
                  <a:cubicBezTo>
                    <a:pt x="0" y="7"/>
                    <a:pt x="0" y="7"/>
                    <a:pt x="0" y="7"/>
                  </a:cubicBezTo>
                  <a:cubicBezTo>
                    <a:pt x="0" y="8"/>
                    <a:pt x="0" y="8"/>
                    <a:pt x="0" y="8"/>
                  </a:cubicBezTo>
                  <a:cubicBezTo>
                    <a:pt x="0" y="32"/>
                    <a:pt x="0" y="32"/>
                    <a:pt x="0" y="32"/>
                  </a:cubicBezTo>
                  <a:cubicBezTo>
                    <a:pt x="0" y="33"/>
                    <a:pt x="1" y="34"/>
                    <a:pt x="3" y="34"/>
                  </a:cubicBezTo>
                  <a:cubicBezTo>
                    <a:pt x="4" y="34"/>
                    <a:pt x="6" y="33"/>
                    <a:pt x="6" y="32"/>
                  </a:cubicBezTo>
                  <a:cubicBezTo>
                    <a:pt x="6" y="11"/>
                    <a:pt x="6" y="11"/>
                    <a:pt x="6" y="11"/>
                  </a:cubicBezTo>
                  <a:cubicBezTo>
                    <a:pt x="8" y="11"/>
                    <a:pt x="8" y="11"/>
                    <a:pt x="8" y="11"/>
                  </a:cubicBezTo>
                  <a:cubicBezTo>
                    <a:pt x="8" y="31"/>
                    <a:pt x="8" y="31"/>
                    <a:pt x="8" y="31"/>
                  </a:cubicBezTo>
                  <a:cubicBezTo>
                    <a:pt x="8" y="31"/>
                    <a:pt x="8" y="31"/>
                    <a:pt x="8" y="31"/>
                  </a:cubicBezTo>
                  <a:cubicBezTo>
                    <a:pt x="8" y="66"/>
                    <a:pt x="8" y="66"/>
                    <a:pt x="8" y="66"/>
                  </a:cubicBezTo>
                  <a:cubicBezTo>
                    <a:pt x="8" y="68"/>
                    <a:pt x="10" y="70"/>
                    <a:pt x="12" y="70"/>
                  </a:cubicBezTo>
                  <a:cubicBezTo>
                    <a:pt x="14" y="70"/>
                    <a:pt x="16" y="68"/>
                    <a:pt x="16" y="66"/>
                  </a:cubicBezTo>
                  <a:cubicBezTo>
                    <a:pt x="16" y="36"/>
                    <a:pt x="16" y="36"/>
                    <a:pt x="16" y="36"/>
                  </a:cubicBezTo>
                  <a:cubicBezTo>
                    <a:pt x="18" y="36"/>
                    <a:pt x="18" y="36"/>
                    <a:pt x="18" y="36"/>
                  </a:cubicBezTo>
                  <a:cubicBezTo>
                    <a:pt x="18" y="66"/>
                    <a:pt x="18" y="66"/>
                    <a:pt x="18" y="66"/>
                  </a:cubicBezTo>
                  <a:cubicBezTo>
                    <a:pt x="18" y="68"/>
                    <a:pt x="19" y="70"/>
                    <a:pt x="22" y="70"/>
                  </a:cubicBezTo>
                  <a:cubicBezTo>
                    <a:pt x="24" y="70"/>
                    <a:pt x="25" y="68"/>
                    <a:pt x="25" y="66"/>
                  </a:cubicBezTo>
                  <a:cubicBezTo>
                    <a:pt x="25" y="31"/>
                    <a:pt x="25" y="31"/>
                    <a:pt x="25" y="31"/>
                  </a:cubicBezTo>
                  <a:cubicBezTo>
                    <a:pt x="25" y="30"/>
                    <a:pt x="25" y="30"/>
                    <a:pt x="25" y="30"/>
                  </a:cubicBezTo>
                  <a:cubicBezTo>
                    <a:pt x="25" y="11"/>
                    <a:pt x="25" y="11"/>
                    <a:pt x="25" y="11"/>
                  </a:cubicBezTo>
                  <a:cubicBezTo>
                    <a:pt x="27" y="11"/>
                    <a:pt x="27" y="11"/>
                    <a:pt x="27" y="11"/>
                  </a:cubicBezTo>
                  <a:cubicBezTo>
                    <a:pt x="27" y="32"/>
                    <a:pt x="27" y="32"/>
                    <a:pt x="27" y="32"/>
                  </a:cubicBezTo>
                  <a:cubicBezTo>
                    <a:pt x="27" y="33"/>
                    <a:pt x="29" y="34"/>
                    <a:pt x="30" y="34"/>
                  </a:cubicBezTo>
                  <a:cubicBezTo>
                    <a:pt x="32" y="34"/>
                    <a:pt x="33" y="33"/>
                    <a:pt x="33" y="32"/>
                  </a:cubicBezTo>
                  <a:cubicBezTo>
                    <a:pt x="33" y="8"/>
                    <a:pt x="33" y="8"/>
                    <a:pt x="33" y="8"/>
                  </a:cubicBezTo>
                  <a:cubicBezTo>
                    <a:pt x="33" y="7"/>
                    <a:pt x="33" y="7"/>
                    <a:pt x="33" y="7"/>
                  </a:cubicBezTo>
                  <a:cubicBezTo>
                    <a:pt x="33" y="6"/>
                    <a:pt x="33" y="6"/>
                    <a:pt x="33" y="6"/>
                  </a:cubicBezTo>
                  <a:cubicBezTo>
                    <a:pt x="33" y="4"/>
                    <a:pt x="31" y="0"/>
                    <a:pt x="25" y="0"/>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18" name="Oval 15"/>
            <p:cNvSpPr>
              <a:spLocks noChangeArrowheads="1"/>
            </p:cNvSpPr>
            <p:nvPr/>
          </p:nvSpPr>
          <p:spPr bwMode="auto">
            <a:xfrm>
              <a:off x="4585900" y="1158370"/>
              <a:ext cx="104830" cy="111256"/>
            </a:xfrm>
            <a:prstGeom prst="ellipse">
              <a:avLst/>
            </a:prstGeom>
            <a:solidFill>
              <a:schemeClr val="tx1">
                <a:lumMod val="50000"/>
                <a:lumOff val="50000"/>
              </a:schemeClr>
            </a:solidFill>
            <a:ln>
              <a:noFill/>
            </a:ln>
          </p:spPr>
          <p:txBody>
            <a:bodyPr/>
            <a:lstStyle/>
            <a:p>
              <a:pPr eaLnBrk="1" hangingPunct="1">
                <a:defRPr/>
              </a:pPr>
              <a:endParaRPr lang="zh-CN" altLang="en-US"/>
            </a:p>
          </p:txBody>
        </p:sp>
        <p:sp>
          <p:nvSpPr>
            <p:cNvPr id="21" name="Freeform 18"/>
            <p:cNvSpPr/>
            <p:nvPr/>
          </p:nvSpPr>
          <p:spPr bwMode="auto">
            <a:xfrm>
              <a:off x="5769211" y="1277573"/>
              <a:ext cx="271606" cy="557870"/>
            </a:xfrm>
            <a:custGeom>
              <a:avLst/>
              <a:gdLst>
                <a:gd name="T0" fmla="*/ 26 w 34"/>
                <a:gd name="T1" fmla="*/ 0 h 70"/>
                <a:gd name="T2" fmla="*/ 9 w 34"/>
                <a:gd name="T3" fmla="*/ 0 h 70"/>
                <a:gd name="T4" fmla="*/ 0 w 34"/>
                <a:gd name="T5" fmla="*/ 7 h 70"/>
                <a:gd name="T6" fmla="*/ 0 w 34"/>
                <a:gd name="T7" fmla="*/ 7 h 70"/>
                <a:gd name="T8" fmla="*/ 0 w 34"/>
                <a:gd name="T9" fmla="*/ 8 h 70"/>
                <a:gd name="T10" fmla="*/ 0 w 34"/>
                <a:gd name="T11" fmla="*/ 32 h 70"/>
                <a:gd name="T12" fmla="*/ 3 w 34"/>
                <a:gd name="T13" fmla="*/ 34 h 70"/>
                <a:gd name="T14" fmla="*/ 6 w 34"/>
                <a:gd name="T15" fmla="*/ 32 h 70"/>
                <a:gd name="T16" fmla="*/ 6 w 34"/>
                <a:gd name="T17" fmla="*/ 11 h 70"/>
                <a:gd name="T18" fmla="*/ 8 w 34"/>
                <a:gd name="T19" fmla="*/ 11 h 70"/>
                <a:gd name="T20" fmla="*/ 8 w 34"/>
                <a:gd name="T21" fmla="*/ 31 h 70"/>
                <a:gd name="T22" fmla="*/ 8 w 34"/>
                <a:gd name="T23" fmla="*/ 31 h 70"/>
                <a:gd name="T24" fmla="*/ 8 w 34"/>
                <a:gd name="T25" fmla="*/ 66 h 70"/>
                <a:gd name="T26" fmla="*/ 12 w 34"/>
                <a:gd name="T27" fmla="*/ 70 h 70"/>
                <a:gd name="T28" fmla="*/ 16 w 34"/>
                <a:gd name="T29" fmla="*/ 66 h 70"/>
                <a:gd name="T30" fmla="*/ 16 w 34"/>
                <a:gd name="T31" fmla="*/ 36 h 70"/>
                <a:gd name="T32" fmla="*/ 18 w 34"/>
                <a:gd name="T33" fmla="*/ 36 h 70"/>
                <a:gd name="T34" fmla="*/ 18 w 34"/>
                <a:gd name="T35" fmla="*/ 66 h 70"/>
                <a:gd name="T36" fmla="*/ 22 w 34"/>
                <a:gd name="T37" fmla="*/ 70 h 70"/>
                <a:gd name="T38" fmla="*/ 26 w 34"/>
                <a:gd name="T39" fmla="*/ 66 h 70"/>
                <a:gd name="T40" fmla="*/ 26 w 34"/>
                <a:gd name="T41" fmla="*/ 31 h 70"/>
                <a:gd name="T42" fmla="*/ 26 w 34"/>
                <a:gd name="T43" fmla="*/ 30 h 70"/>
                <a:gd name="T44" fmla="*/ 26 w 34"/>
                <a:gd name="T45" fmla="*/ 11 h 70"/>
                <a:gd name="T46" fmla="*/ 28 w 34"/>
                <a:gd name="T47" fmla="*/ 11 h 70"/>
                <a:gd name="T48" fmla="*/ 28 w 34"/>
                <a:gd name="T49" fmla="*/ 32 h 70"/>
                <a:gd name="T50" fmla="*/ 31 w 34"/>
                <a:gd name="T51" fmla="*/ 34 h 70"/>
                <a:gd name="T52" fmla="*/ 34 w 34"/>
                <a:gd name="T53" fmla="*/ 32 h 70"/>
                <a:gd name="T54" fmla="*/ 34 w 34"/>
                <a:gd name="T55" fmla="*/ 8 h 70"/>
                <a:gd name="T56" fmla="*/ 34 w 34"/>
                <a:gd name="T57" fmla="*/ 7 h 70"/>
                <a:gd name="T58" fmla="*/ 34 w 34"/>
                <a:gd name="T59" fmla="*/ 6 h 70"/>
                <a:gd name="T60" fmla="*/ 26 w 34"/>
                <a:gd name="T6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 h="70">
                  <a:moveTo>
                    <a:pt x="26" y="0"/>
                  </a:moveTo>
                  <a:cubicBezTo>
                    <a:pt x="9" y="0"/>
                    <a:pt x="9" y="0"/>
                    <a:pt x="9" y="0"/>
                  </a:cubicBezTo>
                  <a:cubicBezTo>
                    <a:pt x="2" y="0"/>
                    <a:pt x="0" y="5"/>
                    <a:pt x="0" y="7"/>
                  </a:cubicBezTo>
                  <a:cubicBezTo>
                    <a:pt x="0" y="7"/>
                    <a:pt x="0" y="7"/>
                    <a:pt x="0" y="7"/>
                  </a:cubicBezTo>
                  <a:cubicBezTo>
                    <a:pt x="0" y="8"/>
                    <a:pt x="0" y="8"/>
                    <a:pt x="0" y="8"/>
                  </a:cubicBezTo>
                  <a:cubicBezTo>
                    <a:pt x="0" y="32"/>
                    <a:pt x="0" y="32"/>
                    <a:pt x="0" y="32"/>
                  </a:cubicBezTo>
                  <a:cubicBezTo>
                    <a:pt x="0" y="33"/>
                    <a:pt x="1" y="34"/>
                    <a:pt x="3" y="34"/>
                  </a:cubicBezTo>
                  <a:cubicBezTo>
                    <a:pt x="4" y="34"/>
                    <a:pt x="6" y="33"/>
                    <a:pt x="6" y="32"/>
                  </a:cubicBezTo>
                  <a:cubicBezTo>
                    <a:pt x="6" y="11"/>
                    <a:pt x="6" y="11"/>
                    <a:pt x="6" y="11"/>
                  </a:cubicBezTo>
                  <a:cubicBezTo>
                    <a:pt x="8" y="11"/>
                    <a:pt x="8" y="11"/>
                    <a:pt x="8" y="11"/>
                  </a:cubicBezTo>
                  <a:cubicBezTo>
                    <a:pt x="8" y="31"/>
                    <a:pt x="8" y="31"/>
                    <a:pt x="8" y="31"/>
                  </a:cubicBezTo>
                  <a:cubicBezTo>
                    <a:pt x="8" y="31"/>
                    <a:pt x="8" y="31"/>
                    <a:pt x="8" y="31"/>
                  </a:cubicBezTo>
                  <a:cubicBezTo>
                    <a:pt x="8" y="66"/>
                    <a:pt x="8" y="66"/>
                    <a:pt x="8" y="66"/>
                  </a:cubicBezTo>
                  <a:cubicBezTo>
                    <a:pt x="8" y="68"/>
                    <a:pt x="10" y="70"/>
                    <a:pt x="12" y="70"/>
                  </a:cubicBezTo>
                  <a:cubicBezTo>
                    <a:pt x="14" y="70"/>
                    <a:pt x="16" y="68"/>
                    <a:pt x="16" y="66"/>
                  </a:cubicBezTo>
                  <a:cubicBezTo>
                    <a:pt x="16" y="36"/>
                    <a:pt x="16" y="36"/>
                    <a:pt x="16" y="36"/>
                  </a:cubicBezTo>
                  <a:cubicBezTo>
                    <a:pt x="18" y="36"/>
                    <a:pt x="18" y="36"/>
                    <a:pt x="18" y="36"/>
                  </a:cubicBezTo>
                  <a:cubicBezTo>
                    <a:pt x="18" y="66"/>
                    <a:pt x="18" y="66"/>
                    <a:pt x="18" y="66"/>
                  </a:cubicBezTo>
                  <a:cubicBezTo>
                    <a:pt x="18" y="68"/>
                    <a:pt x="20" y="70"/>
                    <a:pt x="22" y="70"/>
                  </a:cubicBezTo>
                  <a:cubicBezTo>
                    <a:pt x="24" y="70"/>
                    <a:pt x="26" y="68"/>
                    <a:pt x="26" y="66"/>
                  </a:cubicBezTo>
                  <a:cubicBezTo>
                    <a:pt x="26" y="31"/>
                    <a:pt x="26" y="31"/>
                    <a:pt x="26" y="31"/>
                  </a:cubicBezTo>
                  <a:cubicBezTo>
                    <a:pt x="26" y="30"/>
                    <a:pt x="26" y="30"/>
                    <a:pt x="26" y="30"/>
                  </a:cubicBezTo>
                  <a:cubicBezTo>
                    <a:pt x="26" y="11"/>
                    <a:pt x="26" y="11"/>
                    <a:pt x="26" y="11"/>
                  </a:cubicBezTo>
                  <a:cubicBezTo>
                    <a:pt x="28" y="11"/>
                    <a:pt x="28" y="11"/>
                    <a:pt x="28" y="11"/>
                  </a:cubicBezTo>
                  <a:cubicBezTo>
                    <a:pt x="28" y="32"/>
                    <a:pt x="28" y="32"/>
                    <a:pt x="28" y="32"/>
                  </a:cubicBezTo>
                  <a:cubicBezTo>
                    <a:pt x="28" y="33"/>
                    <a:pt x="29" y="34"/>
                    <a:pt x="31" y="34"/>
                  </a:cubicBezTo>
                  <a:cubicBezTo>
                    <a:pt x="32" y="34"/>
                    <a:pt x="34" y="33"/>
                    <a:pt x="34" y="32"/>
                  </a:cubicBezTo>
                  <a:cubicBezTo>
                    <a:pt x="34" y="8"/>
                    <a:pt x="34" y="8"/>
                    <a:pt x="34" y="8"/>
                  </a:cubicBezTo>
                  <a:cubicBezTo>
                    <a:pt x="34" y="7"/>
                    <a:pt x="34" y="7"/>
                    <a:pt x="34" y="7"/>
                  </a:cubicBezTo>
                  <a:cubicBezTo>
                    <a:pt x="34" y="6"/>
                    <a:pt x="34" y="6"/>
                    <a:pt x="34" y="6"/>
                  </a:cubicBezTo>
                  <a:cubicBezTo>
                    <a:pt x="34" y="4"/>
                    <a:pt x="31" y="0"/>
                    <a:pt x="26" y="0"/>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22" name="Oval 19"/>
            <p:cNvSpPr>
              <a:spLocks noChangeArrowheads="1"/>
            </p:cNvSpPr>
            <p:nvPr/>
          </p:nvSpPr>
          <p:spPr bwMode="auto">
            <a:xfrm>
              <a:off x="5851804" y="1158370"/>
              <a:ext cx="111184" cy="111256"/>
            </a:xfrm>
            <a:prstGeom prst="ellipse">
              <a:avLst/>
            </a:prstGeom>
            <a:solidFill>
              <a:schemeClr val="tx1">
                <a:lumMod val="50000"/>
                <a:lumOff val="50000"/>
              </a:schemeClr>
            </a:solidFill>
            <a:ln>
              <a:noFill/>
            </a:ln>
          </p:spPr>
          <p:txBody>
            <a:bodyPr/>
            <a:lstStyle/>
            <a:p>
              <a:pPr eaLnBrk="1" hangingPunct="1">
                <a:defRPr/>
              </a:pPr>
              <a:endParaRPr lang="zh-CN" altLang="en-US"/>
            </a:p>
          </p:txBody>
        </p:sp>
      </p:grpSp>
      <p:grpSp>
        <p:nvGrpSpPr>
          <p:cNvPr id="38915" name="组合 72"/>
          <p:cNvGrpSpPr/>
          <p:nvPr/>
        </p:nvGrpSpPr>
        <p:grpSpPr bwMode="auto">
          <a:xfrm>
            <a:off x="4186238" y="1900238"/>
            <a:ext cx="2493962" cy="679450"/>
            <a:chOff x="4185639" y="1899765"/>
            <a:chExt cx="2495012" cy="680458"/>
          </a:xfrm>
        </p:grpSpPr>
        <p:sp>
          <p:nvSpPr>
            <p:cNvPr id="31" name="Freeform 22"/>
            <p:cNvSpPr/>
            <p:nvPr/>
          </p:nvSpPr>
          <p:spPr bwMode="auto">
            <a:xfrm>
              <a:off x="4825670" y="2011055"/>
              <a:ext cx="274754" cy="569168"/>
            </a:xfrm>
            <a:custGeom>
              <a:avLst/>
              <a:gdLst>
                <a:gd name="T0" fmla="*/ 26 w 34"/>
                <a:gd name="T1" fmla="*/ 1 h 71"/>
                <a:gd name="T2" fmla="*/ 9 w 34"/>
                <a:gd name="T3" fmla="*/ 0 h 71"/>
                <a:gd name="T4" fmla="*/ 0 w 34"/>
                <a:gd name="T5" fmla="*/ 7 h 71"/>
                <a:gd name="T6" fmla="*/ 0 w 34"/>
                <a:gd name="T7" fmla="*/ 8 h 71"/>
                <a:gd name="T8" fmla="*/ 0 w 34"/>
                <a:gd name="T9" fmla="*/ 9 h 71"/>
                <a:gd name="T10" fmla="*/ 0 w 34"/>
                <a:gd name="T11" fmla="*/ 32 h 71"/>
                <a:gd name="T12" fmla="*/ 3 w 34"/>
                <a:gd name="T13" fmla="*/ 35 h 71"/>
                <a:gd name="T14" fmla="*/ 6 w 34"/>
                <a:gd name="T15" fmla="*/ 32 h 71"/>
                <a:gd name="T16" fmla="*/ 6 w 34"/>
                <a:gd name="T17" fmla="*/ 12 h 71"/>
                <a:gd name="T18" fmla="*/ 8 w 34"/>
                <a:gd name="T19" fmla="*/ 12 h 71"/>
                <a:gd name="T20" fmla="*/ 8 w 34"/>
                <a:gd name="T21" fmla="*/ 31 h 71"/>
                <a:gd name="T22" fmla="*/ 8 w 34"/>
                <a:gd name="T23" fmla="*/ 32 h 71"/>
                <a:gd name="T24" fmla="*/ 8 w 34"/>
                <a:gd name="T25" fmla="*/ 67 h 71"/>
                <a:gd name="T26" fmla="*/ 12 w 34"/>
                <a:gd name="T27" fmla="*/ 71 h 71"/>
                <a:gd name="T28" fmla="*/ 16 w 34"/>
                <a:gd name="T29" fmla="*/ 67 h 71"/>
                <a:gd name="T30" fmla="*/ 16 w 34"/>
                <a:gd name="T31" fmla="*/ 36 h 71"/>
                <a:gd name="T32" fmla="*/ 18 w 34"/>
                <a:gd name="T33" fmla="*/ 36 h 71"/>
                <a:gd name="T34" fmla="*/ 18 w 34"/>
                <a:gd name="T35" fmla="*/ 67 h 71"/>
                <a:gd name="T36" fmla="*/ 22 w 34"/>
                <a:gd name="T37" fmla="*/ 71 h 71"/>
                <a:gd name="T38" fmla="*/ 26 w 34"/>
                <a:gd name="T39" fmla="*/ 67 h 71"/>
                <a:gd name="T40" fmla="*/ 26 w 34"/>
                <a:gd name="T41" fmla="*/ 31 h 71"/>
                <a:gd name="T42" fmla="*/ 26 w 34"/>
                <a:gd name="T43" fmla="*/ 31 h 71"/>
                <a:gd name="T44" fmla="*/ 26 w 34"/>
                <a:gd name="T45" fmla="*/ 12 h 71"/>
                <a:gd name="T46" fmla="*/ 28 w 34"/>
                <a:gd name="T47" fmla="*/ 12 h 71"/>
                <a:gd name="T48" fmla="*/ 28 w 34"/>
                <a:gd name="T49" fmla="*/ 32 h 71"/>
                <a:gd name="T50" fmla="*/ 31 w 34"/>
                <a:gd name="T51" fmla="*/ 35 h 71"/>
                <a:gd name="T52" fmla="*/ 34 w 34"/>
                <a:gd name="T53" fmla="*/ 32 h 71"/>
                <a:gd name="T54" fmla="*/ 34 w 34"/>
                <a:gd name="T55" fmla="*/ 9 h 71"/>
                <a:gd name="T56" fmla="*/ 34 w 34"/>
                <a:gd name="T57" fmla="*/ 8 h 71"/>
                <a:gd name="T58" fmla="*/ 34 w 34"/>
                <a:gd name="T59" fmla="*/ 7 h 71"/>
                <a:gd name="T60" fmla="*/ 26 w 34"/>
                <a:gd name="T61"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 h="71">
                  <a:moveTo>
                    <a:pt x="26" y="1"/>
                  </a:moveTo>
                  <a:cubicBezTo>
                    <a:pt x="9" y="0"/>
                    <a:pt x="9" y="0"/>
                    <a:pt x="9" y="0"/>
                  </a:cubicBezTo>
                  <a:cubicBezTo>
                    <a:pt x="3" y="1"/>
                    <a:pt x="0" y="6"/>
                    <a:pt x="0" y="7"/>
                  </a:cubicBezTo>
                  <a:cubicBezTo>
                    <a:pt x="0" y="8"/>
                    <a:pt x="0" y="8"/>
                    <a:pt x="0" y="8"/>
                  </a:cubicBezTo>
                  <a:cubicBezTo>
                    <a:pt x="0" y="9"/>
                    <a:pt x="0" y="9"/>
                    <a:pt x="0" y="9"/>
                  </a:cubicBezTo>
                  <a:cubicBezTo>
                    <a:pt x="0" y="32"/>
                    <a:pt x="0" y="32"/>
                    <a:pt x="0" y="32"/>
                  </a:cubicBezTo>
                  <a:cubicBezTo>
                    <a:pt x="0" y="34"/>
                    <a:pt x="2" y="35"/>
                    <a:pt x="3" y="35"/>
                  </a:cubicBezTo>
                  <a:cubicBezTo>
                    <a:pt x="5" y="35"/>
                    <a:pt x="6" y="34"/>
                    <a:pt x="6" y="32"/>
                  </a:cubicBezTo>
                  <a:cubicBezTo>
                    <a:pt x="6" y="12"/>
                    <a:pt x="6" y="12"/>
                    <a:pt x="6" y="12"/>
                  </a:cubicBezTo>
                  <a:cubicBezTo>
                    <a:pt x="8" y="12"/>
                    <a:pt x="8" y="12"/>
                    <a:pt x="8" y="12"/>
                  </a:cubicBezTo>
                  <a:cubicBezTo>
                    <a:pt x="8" y="31"/>
                    <a:pt x="8" y="31"/>
                    <a:pt x="8" y="31"/>
                  </a:cubicBezTo>
                  <a:cubicBezTo>
                    <a:pt x="8" y="32"/>
                    <a:pt x="8" y="32"/>
                    <a:pt x="8" y="32"/>
                  </a:cubicBezTo>
                  <a:cubicBezTo>
                    <a:pt x="8" y="67"/>
                    <a:pt x="8" y="67"/>
                    <a:pt x="8" y="67"/>
                  </a:cubicBezTo>
                  <a:cubicBezTo>
                    <a:pt x="8" y="69"/>
                    <a:pt x="10" y="71"/>
                    <a:pt x="12" y="71"/>
                  </a:cubicBezTo>
                  <a:cubicBezTo>
                    <a:pt x="14" y="71"/>
                    <a:pt x="16" y="69"/>
                    <a:pt x="16" y="67"/>
                  </a:cubicBezTo>
                  <a:cubicBezTo>
                    <a:pt x="16" y="36"/>
                    <a:pt x="16" y="36"/>
                    <a:pt x="16" y="36"/>
                  </a:cubicBezTo>
                  <a:cubicBezTo>
                    <a:pt x="18" y="36"/>
                    <a:pt x="18" y="36"/>
                    <a:pt x="18" y="36"/>
                  </a:cubicBezTo>
                  <a:cubicBezTo>
                    <a:pt x="18" y="67"/>
                    <a:pt x="18" y="67"/>
                    <a:pt x="18" y="67"/>
                  </a:cubicBezTo>
                  <a:cubicBezTo>
                    <a:pt x="18" y="69"/>
                    <a:pt x="20" y="71"/>
                    <a:pt x="22" y="71"/>
                  </a:cubicBezTo>
                  <a:cubicBezTo>
                    <a:pt x="24" y="71"/>
                    <a:pt x="26" y="69"/>
                    <a:pt x="26" y="67"/>
                  </a:cubicBezTo>
                  <a:cubicBezTo>
                    <a:pt x="26" y="31"/>
                    <a:pt x="26" y="31"/>
                    <a:pt x="26" y="31"/>
                  </a:cubicBezTo>
                  <a:cubicBezTo>
                    <a:pt x="26" y="31"/>
                    <a:pt x="26" y="31"/>
                    <a:pt x="26" y="31"/>
                  </a:cubicBezTo>
                  <a:cubicBezTo>
                    <a:pt x="26" y="12"/>
                    <a:pt x="26" y="12"/>
                    <a:pt x="26" y="12"/>
                  </a:cubicBezTo>
                  <a:cubicBezTo>
                    <a:pt x="28" y="12"/>
                    <a:pt x="28" y="12"/>
                    <a:pt x="28" y="12"/>
                  </a:cubicBezTo>
                  <a:cubicBezTo>
                    <a:pt x="28" y="32"/>
                    <a:pt x="28" y="32"/>
                    <a:pt x="28" y="32"/>
                  </a:cubicBezTo>
                  <a:cubicBezTo>
                    <a:pt x="28" y="34"/>
                    <a:pt x="29" y="35"/>
                    <a:pt x="31" y="35"/>
                  </a:cubicBezTo>
                  <a:cubicBezTo>
                    <a:pt x="32" y="35"/>
                    <a:pt x="34" y="34"/>
                    <a:pt x="34" y="32"/>
                  </a:cubicBezTo>
                  <a:cubicBezTo>
                    <a:pt x="34" y="9"/>
                    <a:pt x="34" y="9"/>
                    <a:pt x="34" y="9"/>
                  </a:cubicBezTo>
                  <a:cubicBezTo>
                    <a:pt x="34" y="8"/>
                    <a:pt x="34" y="8"/>
                    <a:pt x="34" y="8"/>
                  </a:cubicBezTo>
                  <a:cubicBezTo>
                    <a:pt x="34" y="7"/>
                    <a:pt x="34" y="7"/>
                    <a:pt x="34" y="7"/>
                  </a:cubicBezTo>
                  <a:cubicBezTo>
                    <a:pt x="34" y="5"/>
                    <a:pt x="31" y="1"/>
                    <a:pt x="26" y="1"/>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32" name="Oval 23"/>
            <p:cNvSpPr>
              <a:spLocks noChangeArrowheads="1"/>
            </p:cNvSpPr>
            <p:nvPr/>
          </p:nvSpPr>
          <p:spPr bwMode="auto">
            <a:xfrm>
              <a:off x="4906667" y="1899765"/>
              <a:ext cx="111172" cy="104930"/>
            </a:xfrm>
            <a:prstGeom prst="ellipse">
              <a:avLst/>
            </a:prstGeom>
            <a:solidFill>
              <a:schemeClr val="tx1">
                <a:lumMod val="50000"/>
                <a:lumOff val="50000"/>
              </a:schemeClr>
            </a:solidFill>
            <a:ln>
              <a:noFill/>
            </a:ln>
          </p:spPr>
          <p:txBody>
            <a:bodyPr/>
            <a:lstStyle/>
            <a:p>
              <a:pPr eaLnBrk="1" hangingPunct="1">
                <a:defRPr/>
              </a:pPr>
              <a:endParaRPr lang="zh-CN" altLang="en-US"/>
            </a:p>
          </p:txBody>
        </p:sp>
        <p:sp>
          <p:nvSpPr>
            <p:cNvPr id="33" name="Freeform 24"/>
            <p:cNvSpPr/>
            <p:nvPr/>
          </p:nvSpPr>
          <p:spPr bwMode="auto">
            <a:xfrm>
              <a:off x="5146480" y="2011055"/>
              <a:ext cx="265225" cy="569168"/>
            </a:xfrm>
            <a:custGeom>
              <a:avLst/>
              <a:gdLst>
                <a:gd name="T0" fmla="*/ 25 w 33"/>
                <a:gd name="T1" fmla="*/ 1 h 71"/>
                <a:gd name="T2" fmla="*/ 9 w 33"/>
                <a:gd name="T3" fmla="*/ 0 h 71"/>
                <a:gd name="T4" fmla="*/ 0 w 33"/>
                <a:gd name="T5" fmla="*/ 7 h 71"/>
                <a:gd name="T6" fmla="*/ 0 w 33"/>
                <a:gd name="T7" fmla="*/ 8 h 71"/>
                <a:gd name="T8" fmla="*/ 0 w 33"/>
                <a:gd name="T9" fmla="*/ 9 h 71"/>
                <a:gd name="T10" fmla="*/ 0 w 33"/>
                <a:gd name="T11" fmla="*/ 32 h 71"/>
                <a:gd name="T12" fmla="*/ 3 w 33"/>
                <a:gd name="T13" fmla="*/ 35 h 71"/>
                <a:gd name="T14" fmla="*/ 6 w 33"/>
                <a:gd name="T15" fmla="*/ 32 h 71"/>
                <a:gd name="T16" fmla="*/ 6 w 33"/>
                <a:gd name="T17" fmla="*/ 12 h 71"/>
                <a:gd name="T18" fmla="*/ 8 w 33"/>
                <a:gd name="T19" fmla="*/ 12 h 71"/>
                <a:gd name="T20" fmla="*/ 8 w 33"/>
                <a:gd name="T21" fmla="*/ 31 h 71"/>
                <a:gd name="T22" fmla="*/ 8 w 33"/>
                <a:gd name="T23" fmla="*/ 32 h 71"/>
                <a:gd name="T24" fmla="*/ 8 w 33"/>
                <a:gd name="T25" fmla="*/ 67 h 71"/>
                <a:gd name="T26" fmla="*/ 12 w 33"/>
                <a:gd name="T27" fmla="*/ 71 h 71"/>
                <a:gd name="T28" fmla="*/ 16 w 33"/>
                <a:gd name="T29" fmla="*/ 67 h 71"/>
                <a:gd name="T30" fmla="*/ 16 w 33"/>
                <a:gd name="T31" fmla="*/ 36 h 71"/>
                <a:gd name="T32" fmla="*/ 18 w 33"/>
                <a:gd name="T33" fmla="*/ 36 h 71"/>
                <a:gd name="T34" fmla="*/ 18 w 33"/>
                <a:gd name="T35" fmla="*/ 67 h 71"/>
                <a:gd name="T36" fmla="*/ 22 w 33"/>
                <a:gd name="T37" fmla="*/ 71 h 71"/>
                <a:gd name="T38" fmla="*/ 25 w 33"/>
                <a:gd name="T39" fmla="*/ 67 h 71"/>
                <a:gd name="T40" fmla="*/ 25 w 33"/>
                <a:gd name="T41" fmla="*/ 31 h 71"/>
                <a:gd name="T42" fmla="*/ 25 w 33"/>
                <a:gd name="T43" fmla="*/ 31 h 71"/>
                <a:gd name="T44" fmla="*/ 25 w 33"/>
                <a:gd name="T45" fmla="*/ 12 h 71"/>
                <a:gd name="T46" fmla="*/ 27 w 33"/>
                <a:gd name="T47" fmla="*/ 12 h 71"/>
                <a:gd name="T48" fmla="*/ 27 w 33"/>
                <a:gd name="T49" fmla="*/ 32 h 71"/>
                <a:gd name="T50" fmla="*/ 30 w 33"/>
                <a:gd name="T51" fmla="*/ 35 h 71"/>
                <a:gd name="T52" fmla="*/ 33 w 33"/>
                <a:gd name="T53" fmla="*/ 32 h 71"/>
                <a:gd name="T54" fmla="*/ 33 w 33"/>
                <a:gd name="T55" fmla="*/ 9 h 71"/>
                <a:gd name="T56" fmla="*/ 33 w 33"/>
                <a:gd name="T57" fmla="*/ 8 h 71"/>
                <a:gd name="T58" fmla="*/ 33 w 33"/>
                <a:gd name="T59" fmla="*/ 7 h 71"/>
                <a:gd name="T60" fmla="*/ 25 w 33"/>
                <a:gd name="T61"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71">
                  <a:moveTo>
                    <a:pt x="25" y="1"/>
                  </a:moveTo>
                  <a:cubicBezTo>
                    <a:pt x="9" y="0"/>
                    <a:pt x="9" y="0"/>
                    <a:pt x="9" y="0"/>
                  </a:cubicBezTo>
                  <a:cubicBezTo>
                    <a:pt x="2" y="1"/>
                    <a:pt x="0" y="6"/>
                    <a:pt x="0" y="7"/>
                  </a:cubicBezTo>
                  <a:cubicBezTo>
                    <a:pt x="0" y="8"/>
                    <a:pt x="0" y="8"/>
                    <a:pt x="0" y="8"/>
                  </a:cubicBezTo>
                  <a:cubicBezTo>
                    <a:pt x="0" y="9"/>
                    <a:pt x="0" y="9"/>
                    <a:pt x="0" y="9"/>
                  </a:cubicBezTo>
                  <a:cubicBezTo>
                    <a:pt x="0" y="32"/>
                    <a:pt x="0" y="32"/>
                    <a:pt x="0" y="32"/>
                  </a:cubicBezTo>
                  <a:cubicBezTo>
                    <a:pt x="0" y="34"/>
                    <a:pt x="1" y="35"/>
                    <a:pt x="3" y="35"/>
                  </a:cubicBezTo>
                  <a:cubicBezTo>
                    <a:pt x="4" y="35"/>
                    <a:pt x="6" y="34"/>
                    <a:pt x="6" y="32"/>
                  </a:cubicBezTo>
                  <a:cubicBezTo>
                    <a:pt x="6" y="12"/>
                    <a:pt x="6" y="12"/>
                    <a:pt x="6" y="12"/>
                  </a:cubicBezTo>
                  <a:cubicBezTo>
                    <a:pt x="8" y="12"/>
                    <a:pt x="8" y="12"/>
                    <a:pt x="8" y="12"/>
                  </a:cubicBezTo>
                  <a:cubicBezTo>
                    <a:pt x="8" y="31"/>
                    <a:pt x="8" y="31"/>
                    <a:pt x="8" y="31"/>
                  </a:cubicBezTo>
                  <a:cubicBezTo>
                    <a:pt x="8" y="32"/>
                    <a:pt x="8" y="32"/>
                    <a:pt x="8" y="32"/>
                  </a:cubicBezTo>
                  <a:cubicBezTo>
                    <a:pt x="8" y="67"/>
                    <a:pt x="8" y="67"/>
                    <a:pt x="8" y="67"/>
                  </a:cubicBezTo>
                  <a:cubicBezTo>
                    <a:pt x="8" y="69"/>
                    <a:pt x="10" y="71"/>
                    <a:pt x="12" y="71"/>
                  </a:cubicBezTo>
                  <a:cubicBezTo>
                    <a:pt x="14" y="71"/>
                    <a:pt x="16" y="69"/>
                    <a:pt x="16" y="67"/>
                  </a:cubicBezTo>
                  <a:cubicBezTo>
                    <a:pt x="16" y="36"/>
                    <a:pt x="16" y="36"/>
                    <a:pt x="16" y="36"/>
                  </a:cubicBezTo>
                  <a:cubicBezTo>
                    <a:pt x="18" y="36"/>
                    <a:pt x="18" y="36"/>
                    <a:pt x="18" y="36"/>
                  </a:cubicBezTo>
                  <a:cubicBezTo>
                    <a:pt x="18" y="67"/>
                    <a:pt x="18" y="67"/>
                    <a:pt x="18" y="67"/>
                  </a:cubicBezTo>
                  <a:cubicBezTo>
                    <a:pt x="18" y="69"/>
                    <a:pt x="19" y="71"/>
                    <a:pt x="22" y="71"/>
                  </a:cubicBezTo>
                  <a:cubicBezTo>
                    <a:pt x="24" y="71"/>
                    <a:pt x="25" y="69"/>
                    <a:pt x="25" y="67"/>
                  </a:cubicBezTo>
                  <a:cubicBezTo>
                    <a:pt x="25" y="31"/>
                    <a:pt x="25" y="31"/>
                    <a:pt x="25" y="31"/>
                  </a:cubicBezTo>
                  <a:cubicBezTo>
                    <a:pt x="25" y="31"/>
                    <a:pt x="25" y="31"/>
                    <a:pt x="25" y="31"/>
                  </a:cubicBezTo>
                  <a:cubicBezTo>
                    <a:pt x="25" y="12"/>
                    <a:pt x="25" y="12"/>
                    <a:pt x="25" y="12"/>
                  </a:cubicBezTo>
                  <a:cubicBezTo>
                    <a:pt x="27" y="12"/>
                    <a:pt x="27" y="12"/>
                    <a:pt x="27" y="12"/>
                  </a:cubicBezTo>
                  <a:cubicBezTo>
                    <a:pt x="27" y="32"/>
                    <a:pt x="27" y="32"/>
                    <a:pt x="27" y="32"/>
                  </a:cubicBezTo>
                  <a:cubicBezTo>
                    <a:pt x="27" y="34"/>
                    <a:pt x="29" y="35"/>
                    <a:pt x="30" y="35"/>
                  </a:cubicBezTo>
                  <a:cubicBezTo>
                    <a:pt x="32" y="35"/>
                    <a:pt x="33" y="34"/>
                    <a:pt x="33" y="32"/>
                  </a:cubicBezTo>
                  <a:cubicBezTo>
                    <a:pt x="33" y="9"/>
                    <a:pt x="33" y="9"/>
                    <a:pt x="33" y="9"/>
                  </a:cubicBezTo>
                  <a:cubicBezTo>
                    <a:pt x="33" y="8"/>
                    <a:pt x="33" y="8"/>
                    <a:pt x="33" y="8"/>
                  </a:cubicBezTo>
                  <a:cubicBezTo>
                    <a:pt x="33" y="7"/>
                    <a:pt x="33" y="7"/>
                    <a:pt x="33" y="7"/>
                  </a:cubicBezTo>
                  <a:cubicBezTo>
                    <a:pt x="33" y="5"/>
                    <a:pt x="31" y="1"/>
                    <a:pt x="25" y="1"/>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34" name="Oval 25"/>
            <p:cNvSpPr>
              <a:spLocks noChangeArrowheads="1"/>
            </p:cNvSpPr>
            <p:nvPr/>
          </p:nvSpPr>
          <p:spPr bwMode="auto">
            <a:xfrm>
              <a:off x="5224301" y="1899765"/>
              <a:ext cx="104819" cy="104930"/>
            </a:xfrm>
            <a:prstGeom prst="ellipse">
              <a:avLst/>
            </a:prstGeom>
            <a:solidFill>
              <a:schemeClr val="tx1">
                <a:lumMod val="50000"/>
                <a:lumOff val="50000"/>
              </a:schemeClr>
            </a:solidFill>
            <a:ln>
              <a:noFill/>
            </a:ln>
          </p:spPr>
          <p:txBody>
            <a:bodyPr/>
            <a:lstStyle/>
            <a:p>
              <a:pPr eaLnBrk="1" hangingPunct="1">
                <a:defRPr/>
              </a:pPr>
              <a:endParaRPr lang="zh-CN" altLang="en-US"/>
            </a:p>
          </p:txBody>
        </p:sp>
        <p:sp>
          <p:nvSpPr>
            <p:cNvPr id="35" name="Freeform 26"/>
            <p:cNvSpPr/>
            <p:nvPr/>
          </p:nvSpPr>
          <p:spPr bwMode="auto">
            <a:xfrm>
              <a:off x="5465703" y="2011055"/>
              <a:ext cx="263636" cy="569168"/>
            </a:xfrm>
            <a:custGeom>
              <a:avLst/>
              <a:gdLst>
                <a:gd name="T0" fmla="*/ 25 w 33"/>
                <a:gd name="T1" fmla="*/ 1 h 71"/>
                <a:gd name="T2" fmla="*/ 8 w 33"/>
                <a:gd name="T3" fmla="*/ 0 h 71"/>
                <a:gd name="T4" fmla="*/ 0 w 33"/>
                <a:gd name="T5" fmla="*/ 7 h 71"/>
                <a:gd name="T6" fmla="*/ 0 w 33"/>
                <a:gd name="T7" fmla="*/ 8 h 71"/>
                <a:gd name="T8" fmla="*/ 0 w 33"/>
                <a:gd name="T9" fmla="*/ 9 h 71"/>
                <a:gd name="T10" fmla="*/ 0 w 33"/>
                <a:gd name="T11" fmla="*/ 32 h 71"/>
                <a:gd name="T12" fmla="*/ 3 w 33"/>
                <a:gd name="T13" fmla="*/ 35 h 71"/>
                <a:gd name="T14" fmla="*/ 5 w 33"/>
                <a:gd name="T15" fmla="*/ 32 h 71"/>
                <a:gd name="T16" fmla="*/ 5 w 33"/>
                <a:gd name="T17" fmla="*/ 12 h 71"/>
                <a:gd name="T18" fmla="*/ 8 w 33"/>
                <a:gd name="T19" fmla="*/ 12 h 71"/>
                <a:gd name="T20" fmla="*/ 8 w 33"/>
                <a:gd name="T21" fmla="*/ 31 h 71"/>
                <a:gd name="T22" fmla="*/ 8 w 33"/>
                <a:gd name="T23" fmla="*/ 32 h 71"/>
                <a:gd name="T24" fmla="*/ 8 w 33"/>
                <a:gd name="T25" fmla="*/ 67 h 71"/>
                <a:gd name="T26" fmla="*/ 12 w 33"/>
                <a:gd name="T27" fmla="*/ 71 h 71"/>
                <a:gd name="T28" fmla="*/ 15 w 33"/>
                <a:gd name="T29" fmla="*/ 67 h 71"/>
                <a:gd name="T30" fmla="*/ 15 w 33"/>
                <a:gd name="T31" fmla="*/ 36 h 71"/>
                <a:gd name="T32" fmla="*/ 17 w 33"/>
                <a:gd name="T33" fmla="*/ 36 h 71"/>
                <a:gd name="T34" fmla="*/ 17 w 33"/>
                <a:gd name="T35" fmla="*/ 67 h 71"/>
                <a:gd name="T36" fmla="*/ 21 w 33"/>
                <a:gd name="T37" fmla="*/ 71 h 71"/>
                <a:gd name="T38" fmla="*/ 25 w 33"/>
                <a:gd name="T39" fmla="*/ 67 h 71"/>
                <a:gd name="T40" fmla="*/ 25 w 33"/>
                <a:gd name="T41" fmla="*/ 31 h 71"/>
                <a:gd name="T42" fmla="*/ 25 w 33"/>
                <a:gd name="T43" fmla="*/ 31 h 71"/>
                <a:gd name="T44" fmla="*/ 25 w 33"/>
                <a:gd name="T45" fmla="*/ 12 h 71"/>
                <a:gd name="T46" fmla="*/ 27 w 33"/>
                <a:gd name="T47" fmla="*/ 12 h 71"/>
                <a:gd name="T48" fmla="*/ 27 w 33"/>
                <a:gd name="T49" fmla="*/ 32 h 71"/>
                <a:gd name="T50" fmla="*/ 30 w 33"/>
                <a:gd name="T51" fmla="*/ 35 h 71"/>
                <a:gd name="T52" fmla="*/ 33 w 33"/>
                <a:gd name="T53" fmla="*/ 32 h 71"/>
                <a:gd name="T54" fmla="*/ 33 w 33"/>
                <a:gd name="T55" fmla="*/ 9 h 71"/>
                <a:gd name="T56" fmla="*/ 33 w 33"/>
                <a:gd name="T57" fmla="*/ 8 h 71"/>
                <a:gd name="T58" fmla="*/ 33 w 33"/>
                <a:gd name="T59" fmla="*/ 7 h 71"/>
                <a:gd name="T60" fmla="*/ 25 w 33"/>
                <a:gd name="T61"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71">
                  <a:moveTo>
                    <a:pt x="25" y="1"/>
                  </a:moveTo>
                  <a:cubicBezTo>
                    <a:pt x="8" y="0"/>
                    <a:pt x="8" y="0"/>
                    <a:pt x="8" y="0"/>
                  </a:cubicBezTo>
                  <a:cubicBezTo>
                    <a:pt x="2" y="1"/>
                    <a:pt x="0" y="6"/>
                    <a:pt x="0" y="7"/>
                  </a:cubicBezTo>
                  <a:cubicBezTo>
                    <a:pt x="0" y="8"/>
                    <a:pt x="0" y="8"/>
                    <a:pt x="0" y="8"/>
                  </a:cubicBezTo>
                  <a:cubicBezTo>
                    <a:pt x="0" y="9"/>
                    <a:pt x="0" y="9"/>
                    <a:pt x="0" y="9"/>
                  </a:cubicBezTo>
                  <a:cubicBezTo>
                    <a:pt x="0" y="32"/>
                    <a:pt x="0" y="32"/>
                    <a:pt x="0" y="32"/>
                  </a:cubicBezTo>
                  <a:cubicBezTo>
                    <a:pt x="0" y="34"/>
                    <a:pt x="1" y="35"/>
                    <a:pt x="3" y="35"/>
                  </a:cubicBezTo>
                  <a:cubicBezTo>
                    <a:pt x="4" y="35"/>
                    <a:pt x="5" y="34"/>
                    <a:pt x="5" y="32"/>
                  </a:cubicBezTo>
                  <a:cubicBezTo>
                    <a:pt x="5" y="12"/>
                    <a:pt x="5" y="12"/>
                    <a:pt x="5" y="12"/>
                  </a:cubicBezTo>
                  <a:cubicBezTo>
                    <a:pt x="8" y="12"/>
                    <a:pt x="8" y="12"/>
                    <a:pt x="8" y="12"/>
                  </a:cubicBezTo>
                  <a:cubicBezTo>
                    <a:pt x="8" y="31"/>
                    <a:pt x="8" y="31"/>
                    <a:pt x="8" y="31"/>
                  </a:cubicBezTo>
                  <a:cubicBezTo>
                    <a:pt x="8" y="32"/>
                    <a:pt x="8" y="32"/>
                    <a:pt x="8" y="32"/>
                  </a:cubicBezTo>
                  <a:cubicBezTo>
                    <a:pt x="8" y="67"/>
                    <a:pt x="8" y="67"/>
                    <a:pt x="8" y="67"/>
                  </a:cubicBezTo>
                  <a:cubicBezTo>
                    <a:pt x="8" y="69"/>
                    <a:pt x="9" y="71"/>
                    <a:pt x="12" y="71"/>
                  </a:cubicBezTo>
                  <a:cubicBezTo>
                    <a:pt x="14" y="71"/>
                    <a:pt x="15" y="69"/>
                    <a:pt x="15" y="67"/>
                  </a:cubicBezTo>
                  <a:cubicBezTo>
                    <a:pt x="15" y="36"/>
                    <a:pt x="15" y="36"/>
                    <a:pt x="15" y="36"/>
                  </a:cubicBezTo>
                  <a:cubicBezTo>
                    <a:pt x="17" y="36"/>
                    <a:pt x="17" y="36"/>
                    <a:pt x="17" y="36"/>
                  </a:cubicBezTo>
                  <a:cubicBezTo>
                    <a:pt x="17" y="67"/>
                    <a:pt x="17" y="67"/>
                    <a:pt x="17" y="67"/>
                  </a:cubicBezTo>
                  <a:cubicBezTo>
                    <a:pt x="17" y="69"/>
                    <a:pt x="19" y="71"/>
                    <a:pt x="21" y="71"/>
                  </a:cubicBezTo>
                  <a:cubicBezTo>
                    <a:pt x="23" y="71"/>
                    <a:pt x="25" y="69"/>
                    <a:pt x="25" y="67"/>
                  </a:cubicBezTo>
                  <a:cubicBezTo>
                    <a:pt x="25" y="31"/>
                    <a:pt x="25" y="31"/>
                    <a:pt x="25" y="31"/>
                  </a:cubicBezTo>
                  <a:cubicBezTo>
                    <a:pt x="25" y="31"/>
                    <a:pt x="25" y="31"/>
                    <a:pt x="25" y="31"/>
                  </a:cubicBezTo>
                  <a:cubicBezTo>
                    <a:pt x="25" y="12"/>
                    <a:pt x="25" y="12"/>
                    <a:pt x="25" y="12"/>
                  </a:cubicBezTo>
                  <a:cubicBezTo>
                    <a:pt x="27" y="12"/>
                    <a:pt x="27" y="12"/>
                    <a:pt x="27" y="12"/>
                  </a:cubicBezTo>
                  <a:cubicBezTo>
                    <a:pt x="27" y="32"/>
                    <a:pt x="27" y="32"/>
                    <a:pt x="27" y="32"/>
                  </a:cubicBezTo>
                  <a:cubicBezTo>
                    <a:pt x="27" y="34"/>
                    <a:pt x="28" y="35"/>
                    <a:pt x="30" y="35"/>
                  </a:cubicBezTo>
                  <a:cubicBezTo>
                    <a:pt x="32" y="35"/>
                    <a:pt x="33" y="34"/>
                    <a:pt x="33" y="32"/>
                  </a:cubicBezTo>
                  <a:cubicBezTo>
                    <a:pt x="33" y="9"/>
                    <a:pt x="33" y="9"/>
                    <a:pt x="33" y="9"/>
                  </a:cubicBezTo>
                  <a:cubicBezTo>
                    <a:pt x="33" y="8"/>
                    <a:pt x="33" y="8"/>
                    <a:pt x="33" y="8"/>
                  </a:cubicBezTo>
                  <a:cubicBezTo>
                    <a:pt x="33" y="7"/>
                    <a:pt x="33" y="7"/>
                    <a:pt x="33" y="7"/>
                  </a:cubicBezTo>
                  <a:cubicBezTo>
                    <a:pt x="33" y="5"/>
                    <a:pt x="30" y="1"/>
                    <a:pt x="25" y="1"/>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36" name="Oval 27"/>
            <p:cNvSpPr>
              <a:spLocks noChangeArrowheads="1"/>
            </p:cNvSpPr>
            <p:nvPr/>
          </p:nvSpPr>
          <p:spPr bwMode="auto">
            <a:xfrm>
              <a:off x="5546699" y="1899765"/>
              <a:ext cx="104819" cy="104930"/>
            </a:xfrm>
            <a:prstGeom prst="ellipse">
              <a:avLst/>
            </a:prstGeom>
            <a:solidFill>
              <a:schemeClr val="tx1">
                <a:lumMod val="50000"/>
                <a:lumOff val="50000"/>
              </a:schemeClr>
            </a:solidFill>
            <a:ln>
              <a:noFill/>
            </a:ln>
          </p:spPr>
          <p:txBody>
            <a:bodyPr/>
            <a:lstStyle/>
            <a:p>
              <a:pPr eaLnBrk="1" hangingPunct="1">
                <a:defRPr/>
              </a:pPr>
              <a:endParaRPr lang="zh-CN" altLang="en-US"/>
            </a:p>
          </p:txBody>
        </p:sp>
        <p:sp>
          <p:nvSpPr>
            <p:cNvPr id="37" name="Freeform 28"/>
            <p:cNvSpPr/>
            <p:nvPr/>
          </p:nvSpPr>
          <p:spPr bwMode="auto">
            <a:xfrm>
              <a:off x="4185639" y="2011055"/>
              <a:ext cx="274753" cy="569168"/>
            </a:xfrm>
            <a:custGeom>
              <a:avLst/>
              <a:gdLst>
                <a:gd name="T0" fmla="*/ 26 w 34"/>
                <a:gd name="T1" fmla="*/ 1 h 71"/>
                <a:gd name="T2" fmla="*/ 9 w 34"/>
                <a:gd name="T3" fmla="*/ 0 h 71"/>
                <a:gd name="T4" fmla="*/ 0 w 34"/>
                <a:gd name="T5" fmla="*/ 7 h 71"/>
                <a:gd name="T6" fmla="*/ 0 w 34"/>
                <a:gd name="T7" fmla="*/ 8 h 71"/>
                <a:gd name="T8" fmla="*/ 0 w 34"/>
                <a:gd name="T9" fmla="*/ 9 h 71"/>
                <a:gd name="T10" fmla="*/ 0 w 34"/>
                <a:gd name="T11" fmla="*/ 32 h 71"/>
                <a:gd name="T12" fmla="*/ 3 w 34"/>
                <a:gd name="T13" fmla="*/ 35 h 71"/>
                <a:gd name="T14" fmla="*/ 6 w 34"/>
                <a:gd name="T15" fmla="*/ 32 h 71"/>
                <a:gd name="T16" fmla="*/ 6 w 34"/>
                <a:gd name="T17" fmla="*/ 12 h 71"/>
                <a:gd name="T18" fmla="*/ 8 w 34"/>
                <a:gd name="T19" fmla="*/ 12 h 71"/>
                <a:gd name="T20" fmla="*/ 8 w 34"/>
                <a:gd name="T21" fmla="*/ 31 h 71"/>
                <a:gd name="T22" fmla="*/ 8 w 34"/>
                <a:gd name="T23" fmla="*/ 32 h 71"/>
                <a:gd name="T24" fmla="*/ 8 w 34"/>
                <a:gd name="T25" fmla="*/ 67 h 71"/>
                <a:gd name="T26" fmla="*/ 12 w 34"/>
                <a:gd name="T27" fmla="*/ 71 h 71"/>
                <a:gd name="T28" fmla="*/ 16 w 34"/>
                <a:gd name="T29" fmla="*/ 67 h 71"/>
                <a:gd name="T30" fmla="*/ 16 w 34"/>
                <a:gd name="T31" fmla="*/ 36 h 71"/>
                <a:gd name="T32" fmla="*/ 18 w 34"/>
                <a:gd name="T33" fmla="*/ 36 h 71"/>
                <a:gd name="T34" fmla="*/ 18 w 34"/>
                <a:gd name="T35" fmla="*/ 67 h 71"/>
                <a:gd name="T36" fmla="*/ 22 w 34"/>
                <a:gd name="T37" fmla="*/ 71 h 71"/>
                <a:gd name="T38" fmla="*/ 26 w 34"/>
                <a:gd name="T39" fmla="*/ 67 h 71"/>
                <a:gd name="T40" fmla="*/ 26 w 34"/>
                <a:gd name="T41" fmla="*/ 31 h 71"/>
                <a:gd name="T42" fmla="*/ 26 w 34"/>
                <a:gd name="T43" fmla="*/ 31 h 71"/>
                <a:gd name="T44" fmla="*/ 26 w 34"/>
                <a:gd name="T45" fmla="*/ 12 h 71"/>
                <a:gd name="T46" fmla="*/ 28 w 34"/>
                <a:gd name="T47" fmla="*/ 12 h 71"/>
                <a:gd name="T48" fmla="*/ 28 w 34"/>
                <a:gd name="T49" fmla="*/ 32 h 71"/>
                <a:gd name="T50" fmla="*/ 31 w 34"/>
                <a:gd name="T51" fmla="*/ 35 h 71"/>
                <a:gd name="T52" fmla="*/ 34 w 34"/>
                <a:gd name="T53" fmla="*/ 32 h 71"/>
                <a:gd name="T54" fmla="*/ 34 w 34"/>
                <a:gd name="T55" fmla="*/ 9 h 71"/>
                <a:gd name="T56" fmla="*/ 34 w 34"/>
                <a:gd name="T57" fmla="*/ 8 h 71"/>
                <a:gd name="T58" fmla="*/ 34 w 34"/>
                <a:gd name="T59" fmla="*/ 7 h 71"/>
                <a:gd name="T60" fmla="*/ 26 w 34"/>
                <a:gd name="T61"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 h="71">
                  <a:moveTo>
                    <a:pt x="26" y="1"/>
                  </a:moveTo>
                  <a:cubicBezTo>
                    <a:pt x="9" y="0"/>
                    <a:pt x="9" y="0"/>
                    <a:pt x="9" y="0"/>
                  </a:cubicBezTo>
                  <a:cubicBezTo>
                    <a:pt x="3" y="1"/>
                    <a:pt x="0" y="6"/>
                    <a:pt x="0" y="7"/>
                  </a:cubicBezTo>
                  <a:cubicBezTo>
                    <a:pt x="0" y="8"/>
                    <a:pt x="0" y="8"/>
                    <a:pt x="0" y="8"/>
                  </a:cubicBezTo>
                  <a:cubicBezTo>
                    <a:pt x="0" y="9"/>
                    <a:pt x="0" y="9"/>
                    <a:pt x="0" y="9"/>
                  </a:cubicBezTo>
                  <a:cubicBezTo>
                    <a:pt x="0" y="32"/>
                    <a:pt x="0" y="32"/>
                    <a:pt x="0" y="32"/>
                  </a:cubicBezTo>
                  <a:cubicBezTo>
                    <a:pt x="0" y="34"/>
                    <a:pt x="2" y="35"/>
                    <a:pt x="3" y="35"/>
                  </a:cubicBezTo>
                  <a:cubicBezTo>
                    <a:pt x="5" y="35"/>
                    <a:pt x="6" y="34"/>
                    <a:pt x="6" y="32"/>
                  </a:cubicBezTo>
                  <a:cubicBezTo>
                    <a:pt x="6" y="12"/>
                    <a:pt x="6" y="12"/>
                    <a:pt x="6" y="12"/>
                  </a:cubicBezTo>
                  <a:cubicBezTo>
                    <a:pt x="8" y="12"/>
                    <a:pt x="8" y="12"/>
                    <a:pt x="8" y="12"/>
                  </a:cubicBezTo>
                  <a:cubicBezTo>
                    <a:pt x="8" y="31"/>
                    <a:pt x="8" y="31"/>
                    <a:pt x="8" y="31"/>
                  </a:cubicBezTo>
                  <a:cubicBezTo>
                    <a:pt x="8" y="32"/>
                    <a:pt x="8" y="32"/>
                    <a:pt x="8" y="32"/>
                  </a:cubicBezTo>
                  <a:cubicBezTo>
                    <a:pt x="8" y="67"/>
                    <a:pt x="8" y="67"/>
                    <a:pt x="8" y="67"/>
                  </a:cubicBezTo>
                  <a:cubicBezTo>
                    <a:pt x="8" y="69"/>
                    <a:pt x="10" y="71"/>
                    <a:pt x="12" y="71"/>
                  </a:cubicBezTo>
                  <a:cubicBezTo>
                    <a:pt x="14" y="71"/>
                    <a:pt x="16" y="69"/>
                    <a:pt x="16" y="67"/>
                  </a:cubicBezTo>
                  <a:cubicBezTo>
                    <a:pt x="16" y="36"/>
                    <a:pt x="16" y="36"/>
                    <a:pt x="16" y="36"/>
                  </a:cubicBezTo>
                  <a:cubicBezTo>
                    <a:pt x="18" y="36"/>
                    <a:pt x="18" y="36"/>
                    <a:pt x="18" y="36"/>
                  </a:cubicBezTo>
                  <a:cubicBezTo>
                    <a:pt x="18" y="67"/>
                    <a:pt x="18" y="67"/>
                    <a:pt x="18" y="67"/>
                  </a:cubicBezTo>
                  <a:cubicBezTo>
                    <a:pt x="18" y="69"/>
                    <a:pt x="20" y="71"/>
                    <a:pt x="22" y="71"/>
                  </a:cubicBezTo>
                  <a:cubicBezTo>
                    <a:pt x="24" y="71"/>
                    <a:pt x="26" y="69"/>
                    <a:pt x="26" y="67"/>
                  </a:cubicBezTo>
                  <a:cubicBezTo>
                    <a:pt x="26" y="31"/>
                    <a:pt x="26" y="31"/>
                    <a:pt x="26" y="31"/>
                  </a:cubicBezTo>
                  <a:cubicBezTo>
                    <a:pt x="26" y="31"/>
                    <a:pt x="26" y="31"/>
                    <a:pt x="26" y="31"/>
                  </a:cubicBezTo>
                  <a:cubicBezTo>
                    <a:pt x="26" y="12"/>
                    <a:pt x="26" y="12"/>
                    <a:pt x="26" y="12"/>
                  </a:cubicBezTo>
                  <a:cubicBezTo>
                    <a:pt x="28" y="12"/>
                    <a:pt x="28" y="12"/>
                    <a:pt x="28" y="12"/>
                  </a:cubicBezTo>
                  <a:cubicBezTo>
                    <a:pt x="28" y="32"/>
                    <a:pt x="28" y="32"/>
                    <a:pt x="28" y="32"/>
                  </a:cubicBezTo>
                  <a:cubicBezTo>
                    <a:pt x="28" y="34"/>
                    <a:pt x="29" y="35"/>
                    <a:pt x="31" y="35"/>
                  </a:cubicBezTo>
                  <a:cubicBezTo>
                    <a:pt x="32" y="35"/>
                    <a:pt x="34" y="34"/>
                    <a:pt x="34" y="32"/>
                  </a:cubicBezTo>
                  <a:cubicBezTo>
                    <a:pt x="34" y="9"/>
                    <a:pt x="34" y="9"/>
                    <a:pt x="34" y="9"/>
                  </a:cubicBezTo>
                  <a:cubicBezTo>
                    <a:pt x="34" y="8"/>
                    <a:pt x="34" y="8"/>
                    <a:pt x="34" y="8"/>
                  </a:cubicBezTo>
                  <a:cubicBezTo>
                    <a:pt x="34" y="7"/>
                    <a:pt x="34" y="7"/>
                    <a:pt x="34" y="7"/>
                  </a:cubicBezTo>
                  <a:cubicBezTo>
                    <a:pt x="34" y="5"/>
                    <a:pt x="31" y="1"/>
                    <a:pt x="26" y="1"/>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38" name="Oval 29"/>
            <p:cNvSpPr>
              <a:spLocks noChangeArrowheads="1"/>
            </p:cNvSpPr>
            <p:nvPr/>
          </p:nvSpPr>
          <p:spPr bwMode="auto">
            <a:xfrm>
              <a:off x="4266635" y="1899765"/>
              <a:ext cx="112760" cy="104930"/>
            </a:xfrm>
            <a:prstGeom prst="ellipse">
              <a:avLst/>
            </a:prstGeom>
            <a:solidFill>
              <a:schemeClr val="tx1">
                <a:lumMod val="50000"/>
                <a:lumOff val="50000"/>
              </a:schemeClr>
            </a:solidFill>
            <a:ln>
              <a:noFill/>
            </a:ln>
          </p:spPr>
          <p:txBody>
            <a:bodyPr/>
            <a:lstStyle/>
            <a:p>
              <a:pPr eaLnBrk="1" hangingPunct="1">
                <a:defRPr/>
              </a:pPr>
              <a:endParaRPr lang="zh-CN" altLang="en-US"/>
            </a:p>
          </p:txBody>
        </p:sp>
        <p:sp>
          <p:nvSpPr>
            <p:cNvPr id="40" name="Freeform 30"/>
            <p:cNvSpPr/>
            <p:nvPr/>
          </p:nvSpPr>
          <p:spPr bwMode="auto">
            <a:xfrm>
              <a:off x="4508037" y="2011055"/>
              <a:ext cx="263636" cy="569168"/>
            </a:xfrm>
            <a:custGeom>
              <a:avLst/>
              <a:gdLst>
                <a:gd name="T0" fmla="*/ 25 w 33"/>
                <a:gd name="T1" fmla="*/ 1 h 71"/>
                <a:gd name="T2" fmla="*/ 9 w 33"/>
                <a:gd name="T3" fmla="*/ 0 h 71"/>
                <a:gd name="T4" fmla="*/ 0 w 33"/>
                <a:gd name="T5" fmla="*/ 7 h 71"/>
                <a:gd name="T6" fmla="*/ 0 w 33"/>
                <a:gd name="T7" fmla="*/ 8 h 71"/>
                <a:gd name="T8" fmla="*/ 0 w 33"/>
                <a:gd name="T9" fmla="*/ 9 h 71"/>
                <a:gd name="T10" fmla="*/ 0 w 33"/>
                <a:gd name="T11" fmla="*/ 32 h 71"/>
                <a:gd name="T12" fmla="*/ 3 w 33"/>
                <a:gd name="T13" fmla="*/ 35 h 71"/>
                <a:gd name="T14" fmla="*/ 6 w 33"/>
                <a:gd name="T15" fmla="*/ 32 h 71"/>
                <a:gd name="T16" fmla="*/ 6 w 33"/>
                <a:gd name="T17" fmla="*/ 12 h 71"/>
                <a:gd name="T18" fmla="*/ 8 w 33"/>
                <a:gd name="T19" fmla="*/ 12 h 71"/>
                <a:gd name="T20" fmla="*/ 8 w 33"/>
                <a:gd name="T21" fmla="*/ 31 h 71"/>
                <a:gd name="T22" fmla="*/ 8 w 33"/>
                <a:gd name="T23" fmla="*/ 32 h 71"/>
                <a:gd name="T24" fmla="*/ 8 w 33"/>
                <a:gd name="T25" fmla="*/ 67 h 71"/>
                <a:gd name="T26" fmla="*/ 12 w 33"/>
                <a:gd name="T27" fmla="*/ 71 h 71"/>
                <a:gd name="T28" fmla="*/ 16 w 33"/>
                <a:gd name="T29" fmla="*/ 67 h 71"/>
                <a:gd name="T30" fmla="*/ 16 w 33"/>
                <a:gd name="T31" fmla="*/ 36 h 71"/>
                <a:gd name="T32" fmla="*/ 18 w 33"/>
                <a:gd name="T33" fmla="*/ 36 h 71"/>
                <a:gd name="T34" fmla="*/ 18 w 33"/>
                <a:gd name="T35" fmla="*/ 67 h 71"/>
                <a:gd name="T36" fmla="*/ 22 w 33"/>
                <a:gd name="T37" fmla="*/ 71 h 71"/>
                <a:gd name="T38" fmla="*/ 25 w 33"/>
                <a:gd name="T39" fmla="*/ 67 h 71"/>
                <a:gd name="T40" fmla="*/ 25 w 33"/>
                <a:gd name="T41" fmla="*/ 31 h 71"/>
                <a:gd name="T42" fmla="*/ 25 w 33"/>
                <a:gd name="T43" fmla="*/ 31 h 71"/>
                <a:gd name="T44" fmla="*/ 25 w 33"/>
                <a:gd name="T45" fmla="*/ 12 h 71"/>
                <a:gd name="T46" fmla="*/ 27 w 33"/>
                <a:gd name="T47" fmla="*/ 12 h 71"/>
                <a:gd name="T48" fmla="*/ 27 w 33"/>
                <a:gd name="T49" fmla="*/ 32 h 71"/>
                <a:gd name="T50" fmla="*/ 30 w 33"/>
                <a:gd name="T51" fmla="*/ 35 h 71"/>
                <a:gd name="T52" fmla="*/ 33 w 33"/>
                <a:gd name="T53" fmla="*/ 32 h 71"/>
                <a:gd name="T54" fmla="*/ 33 w 33"/>
                <a:gd name="T55" fmla="*/ 9 h 71"/>
                <a:gd name="T56" fmla="*/ 33 w 33"/>
                <a:gd name="T57" fmla="*/ 8 h 71"/>
                <a:gd name="T58" fmla="*/ 33 w 33"/>
                <a:gd name="T59" fmla="*/ 7 h 71"/>
                <a:gd name="T60" fmla="*/ 25 w 33"/>
                <a:gd name="T61"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71">
                  <a:moveTo>
                    <a:pt x="25" y="1"/>
                  </a:moveTo>
                  <a:cubicBezTo>
                    <a:pt x="9" y="0"/>
                    <a:pt x="9" y="0"/>
                    <a:pt x="9" y="0"/>
                  </a:cubicBezTo>
                  <a:cubicBezTo>
                    <a:pt x="2" y="1"/>
                    <a:pt x="0" y="6"/>
                    <a:pt x="0" y="7"/>
                  </a:cubicBezTo>
                  <a:cubicBezTo>
                    <a:pt x="0" y="8"/>
                    <a:pt x="0" y="8"/>
                    <a:pt x="0" y="8"/>
                  </a:cubicBezTo>
                  <a:cubicBezTo>
                    <a:pt x="0" y="9"/>
                    <a:pt x="0" y="9"/>
                    <a:pt x="0" y="9"/>
                  </a:cubicBezTo>
                  <a:cubicBezTo>
                    <a:pt x="0" y="32"/>
                    <a:pt x="0" y="32"/>
                    <a:pt x="0" y="32"/>
                  </a:cubicBezTo>
                  <a:cubicBezTo>
                    <a:pt x="0" y="34"/>
                    <a:pt x="1" y="35"/>
                    <a:pt x="3" y="35"/>
                  </a:cubicBezTo>
                  <a:cubicBezTo>
                    <a:pt x="4" y="35"/>
                    <a:pt x="6" y="34"/>
                    <a:pt x="6" y="32"/>
                  </a:cubicBezTo>
                  <a:cubicBezTo>
                    <a:pt x="6" y="12"/>
                    <a:pt x="6" y="12"/>
                    <a:pt x="6" y="12"/>
                  </a:cubicBezTo>
                  <a:cubicBezTo>
                    <a:pt x="8" y="12"/>
                    <a:pt x="8" y="12"/>
                    <a:pt x="8" y="12"/>
                  </a:cubicBezTo>
                  <a:cubicBezTo>
                    <a:pt x="8" y="31"/>
                    <a:pt x="8" y="31"/>
                    <a:pt x="8" y="31"/>
                  </a:cubicBezTo>
                  <a:cubicBezTo>
                    <a:pt x="8" y="32"/>
                    <a:pt x="8" y="32"/>
                    <a:pt x="8" y="32"/>
                  </a:cubicBezTo>
                  <a:cubicBezTo>
                    <a:pt x="8" y="67"/>
                    <a:pt x="8" y="67"/>
                    <a:pt x="8" y="67"/>
                  </a:cubicBezTo>
                  <a:cubicBezTo>
                    <a:pt x="8" y="69"/>
                    <a:pt x="10" y="71"/>
                    <a:pt x="12" y="71"/>
                  </a:cubicBezTo>
                  <a:cubicBezTo>
                    <a:pt x="14" y="71"/>
                    <a:pt x="16" y="69"/>
                    <a:pt x="16" y="67"/>
                  </a:cubicBezTo>
                  <a:cubicBezTo>
                    <a:pt x="16" y="36"/>
                    <a:pt x="16" y="36"/>
                    <a:pt x="16" y="36"/>
                  </a:cubicBezTo>
                  <a:cubicBezTo>
                    <a:pt x="18" y="36"/>
                    <a:pt x="18" y="36"/>
                    <a:pt x="18" y="36"/>
                  </a:cubicBezTo>
                  <a:cubicBezTo>
                    <a:pt x="18" y="67"/>
                    <a:pt x="18" y="67"/>
                    <a:pt x="18" y="67"/>
                  </a:cubicBezTo>
                  <a:cubicBezTo>
                    <a:pt x="18" y="69"/>
                    <a:pt x="19" y="71"/>
                    <a:pt x="22" y="71"/>
                  </a:cubicBezTo>
                  <a:cubicBezTo>
                    <a:pt x="24" y="71"/>
                    <a:pt x="25" y="69"/>
                    <a:pt x="25" y="67"/>
                  </a:cubicBezTo>
                  <a:cubicBezTo>
                    <a:pt x="25" y="31"/>
                    <a:pt x="25" y="31"/>
                    <a:pt x="25" y="31"/>
                  </a:cubicBezTo>
                  <a:cubicBezTo>
                    <a:pt x="25" y="31"/>
                    <a:pt x="25" y="31"/>
                    <a:pt x="25" y="31"/>
                  </a:cubicBezTo>
                  <a:cubicBezTo>
                    <a:pt x="25" y="12"/>
                    <a:pt x="25" y="12"/>
                    <a:pt x="25" y="12"/>
                  </a:cubicBezTo>
                  <a:cubicBezTo>
                    <a:pt x="27" y="12"/>
                    <a:pt x="27" y="12"/>
                    <a:pt x="27" y="12"/>
                  </a:cubicBezTo>
                  <a:cubicBezTo>
                    <a:pt x="27" y="32"/>
                    <a:pt x="27" y="32"/>
                    <a:pt x="27" y="32"/>
                  </a:cubicBezTo>
                  <a:cubicBezTo>
                    <a:pt x="27" y="34"/>
                    <a:pt x="29" y="35"/>
                    <a:pt x="30" y="35"/>
                  </a:cubicBezTo>
                  <a:cubicBezTo>
                    <a:pt x="32" y="35"/>
                    <a:pt x="33" y="34"/>
                    <a:pt x="33" y="32"/>
                  </a:cubicBezTo>
                  <a:cubicBezTo>
                    <a:pt x="33" y="9"/>
                    <a:pt x="33" y="9"/>
                    <a:pt x="33" y="9"/>
                  </a:cubicBezTo>
                  <a:cubicBezTo>
                    <a:pt x="33" y="8"/>
                    <a:pt x="33" y="8"/>
                    <a:pt x="33" y="8"/>
                  </a:cubicBezTo>
                  <a:cubicBezTo>
                    <a:pt x="33" y="7"/>
                    <a:pt x="33" y="7"/>
                    <a:pt x="33" y="7"/>
                  </a:cubicBezTo>
                  <a:cubicBezTo>
                    <a:pt x="33" y="5"/>
                    <a:pt x="31" y="1"/>
                    <a:pt x="25" y="1"/>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41" name="Oval 31"/>
            <p:cNvSpPr>
              <a:spLocks noChangeArrowheads="1"/>
            </p:cNvSpPr>
            <p:nvPr/>
          </p:nvSpPr>
          <p:spPr bwMode="auto">
            <a:xfrm>
              <a:off x="4585857" y="1899765"/>
              <a:ext cx="104819" cy="104930"/>
            </a:xfrm>
            <a:prstGeom prst="ellipse">
              <a:avLst/>
            </a:prstGeom>
            <a:solidFill>
              <a:schemeClr val="tx1">
                <a:lumMod val="50000"/>
                <a:lumOff val="50000"/>
              </a:schemeClr>
            </a:solidFill>
            <a:ln>
              <a:noFill/>
            </a:ln>
          </p:spPr>
          <p:txBody>
            <a:bodyPr/>
            <a:lstStyle/>
            <a:p>
              <a:pPr eaLnBrk="1" hangingPunct="1">
                <a:defRPr/>
              </a:pPr>
              <a:endParaRPr lang="zh-CN" altLang="en-US"/>
            </a:p>
          </p:txBody>
        </p:sp>
        <p:sp>
          <p:nvSpPr>
            <p:cNvPr id="44" name="Freeform 32"/>
            <p:cNvSpPr/>
            <p:nvPr/>
          </p:nvSpPr>
          <p:spPr bwMode="auto">
            <a:xfrm>
              <a:off x="6409075" y="2011055"/>
              <a:ext cx="271576" cy="569168"/>
            </a:xfrm>
            <a:custGeom>
              <a:avLst/>
              <a:gdLst>
                <a:gd name="T0" fmla="*/ 25 w 34"/>
                <a:gd name="T1" fmla="*/ 1 h 71"/>
                <a:gd name="T2" fmla="*/ 9 w 34"/>
                <a:gd name="T3" fmla="*/ 0 h 71"/>
                <a:gd name="T4" fmla="*/ 0 w 34"/>
                <a:gd name="T5" fmla="*/ 7 h 71"/>
                <a:gd name="T6" fmla="*/ 0 w 34"/>
                <a:gd name="T7" fmla="*/ 8 h 71"/>
                <a:gd name="T8" fmla="*/ 0 w 34"/>
                <a:gd name="T9" fmla="*/ 9 h 71"/>
                <a:gd name="T10" fmla="*/ 0 w 34"/>
                <a:gd name="T11" fmla="*/ 32 h 71"/>
                <a:gd name="T12" fmla="*/ 3 w 34"/>
                <a:gd name="T13" fmla="*/ 35 h 71"/>
                <a:gd name="T14" fmla="*/ 6 w 34"/>
                <a:gd name="T15" fmla="*/ 32 h 71"/>
                <a:gd name="T16" fmla="*/ 6 w 34"/>
                <a:gd name="T17" fmla="*/ 12 h 71"/>
                <a:gd name="T18" fmla="*/ 8 w 34"/>
                <a:gd name="T19" fmla="*/ 12 h 71"/>
                <a:gd name="T20" fmla="*/ 8 w 34"/>
                <a:gd name="T21" fmla="*/ 31 h 71"/>
                <a:gd name="T22" fmla="*/ 8 w 34"/>
                <a:gd name="T23" fmla="*/ 32 h 71"/>
                <a:gd name="T24" fmla="*/ 8 w 34"/>
                <a:gd name="T25" fmla="*/ 67 h 71"/>
                <a:gd name="T26" fmla="*/ 12 w 34"/>
                <a:gd name="T27" fmla="*/ 71 h 71"/>
                <a:gd name="T28" fmla="*/ 16 w 34"/>
                <a:gd name="T29" fmla="*/ 67 h 71"/>
                <a:gd name="T30" fmla="*/ 16 w 34"/>
                <a:gd name="T31" fmla="*/ 36 h 71"/>
                <a:gd name="T32" fmla="*/ 18 w 34"/>
                <a:gd name="T33" fmla="*/ 36 h 71"/>
                <a:gd name="T34" fmla="*/ 18 w 34"/>
                <a:gd name="T35" fmla="*/ 67 h 71"/>
                <a:gd name="T36" fmla="*/ 22 w 34"/>
                <a:gd name="T37" fmla="*/ 71 h 71"/>
                <a:gd name="T38" fmla="*/ 25 w 34"/>
                <a:gd name="T39" fmla="*/ 67 h 71"/>
                <a:gd name="T40" fmla="*/ 25 w 34"/>
                <a:gd name="T41" fmla="*/ 31 h 71"/>
                <a:gd name="T42" fmla="*/ 25 w 34"/>
                <a:gd name="T43" fmla="*/ 31 h 71"/>
                <a:gd name="T44" fmla="*/ 25 w 34"/>
                <a:gd name="T45" fmla="*/ 12 h 71"/>
                <a:gd name="T46" fmla="*/ 28 w 34"/>
                <a:gd name="T47" fmla="*/ 12 h 71"/>
                <a:gd name="T48" fmla="*/ 28 w 34"/>
                <a:gd name="T49" fmla="*/ 32 h 71"/>
                <a:gd name="T50" fmla="*/ 31 w 34"/>
                <a:gd name="T51" fmla="*/ 35 h 71"/>
                <a:gd name="T52" fmla="*/ 34 w 34"/>
                <a:gd name="T53" fmla="*/ 32 h 71"/>
                <a:gd name="T54" fmla="*/ 34 w 34"/>
                <a:gd name="T55" fmla="*/ 9 h 71"/>
                <a:gd name="T56" fmla="*/ 34 w 34"/>
                <a:gd name="T57" fmla="*/ 8 h 71"/>
                <a:gd name="T58" fmla="*/ 34 w 34"/>
                <a:gd name="T59" fmla="*/ 7 h 71"/>
                <a:gd name="T60" fmla="*/ 25 w 34"/>
                <a:gd name="T61"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 h="71">
                  <a:moveTo>
                    <a:pt x="25" y="1"/>
                  </a:moveTo>
                  <a:cubicBezTo>
                    <a:pt x="9" y="0"/>
                    <a:pt x="9" y="0"/>
                    <a:pt x="9" y="0"/>
                  </a:cubicBezTo>
                  <a:cubicBezTo>
                    <a:pt x="2" y="1"/>
                    <a:pt x="0" y="6"/>
                    <a:pt x="0" y="7"/>
                  </a:cubicBezTo>
                  <a:cubicBezTo>
                    <a:pt x="0" y="8"/>
                    <a:pt x="0" y="8"/>
                    <a:pt x="0" y="8"/>
                  </a:cubicBezTo>
                  <a:cubicBezTo>
                    <a:pt x="0" y="9"/>
                    <a:pt x="0" y="9"/>
                    <a:pt x="0" y="9"/>
                  </a:cubicBezTo>
                  <a:cubicBezTo>
                    <a:pt x="0" y="32"/>
                    <a:pt x="0" y="32"/>
                    <a:pt x="0" y="32"/>
                  </a:cubicBezTo>
                  <a:cubicBezTo>
                    <a:pt x="0" y="34"/>
                    <a:pt x="1" y="35"/>
                    <a:pt x="3" y="35"/>
                  </a:cubicBezTo>
                  <a:cubicBezTo>
                    <a:pt x="4" y="35"/>
                    <a:pt x="6" y="34"/>
                    <a:pt x="6" y="32"/>
                  </a:cubicBezTo>
                  <a:cubicBezTo>
                    <a:pt x="6" y="12"/>
                    <a:pt x="6" y="12"/>
                    <a:pt x="6" y="12"/>
                  </a:cubicBezTo>
                  <a:cubicBezTo>
                    <a:pt x="8" y="12"/>
                    <a:pt x="8" y="12"/>
                    <a:pt x="8" y="12"/>
                  </a:cubicBezTo>
                  <a:cubicBezTo>
                    <a:pt x="8" y="31"/>
                    <a:pt x="8" y="31"/>
                    <a:pt x="8" y="31"/>
                  </a:cubicBezTo>
                  <a:cubicBezTo>
                    <a:pt x="8" y="32"/>
                    <a:pt x="8" y="32"/>
                    <a:pt x="8" y="32"/>
                  </a:cubicBezTo>
                  <a:cubicBezTo>
                    <a:pt x="8" y="67"/>
                    <a:pt x="8" y="67"/>
                    <a:pt x="8" y="67"/>
                  </a:cubicBezTo>
                  <a:cubicBezTo>
                    <a:pt x="8" y="69"/>
                    <a:pt x="10" y="71"/>
                    <a:pt x="12" y="71"/>
                  </a:cubicBezTo>
                  <a:cubicBezTo>
                    <a:pt x="14" y="71"/>
                    <a:pt x="16" y="69"/>
                    <a:pt x="16" y="67"/>
                  </a:cubicBezTo>
                  <a:cubicBezTo>
                    <a:pt x="16" y="36"/>
                    <a:pt x="16" y="36"/>
                    <a:pt x="16" y="36"/>
                  </a:cubicBezTo>
                  <a:cubicBezTo>
                    <a:pt x="18" y="36"/>
                    <a:pt x="18" y="36"/>
                    <a:pt x="18" y="36"/>
                  </a:cubicBezTo>
                  <a:cubicBezTo>
                    <a:pt x="18" y="67"/>
                    <a:pt x="18" y="67"/>
                    <a:pt x="18" y="67"/>
                  </a:cubicBezTo>
                  <a:cubicBezTo>
                    <a:pt x="18" y="69"/>
                    <a:pt x="19" y="71"/>
                    <a:pt x="22" y="71"/>
                  </a:cubicBezTo>
                  <a:cubicBezTo>
                    <a:pt x="24" y="71"/>
                    <a:pt x="25" y="69"/>
                    <a:pt x="25" y="67"/>
                  </a:cubicBezTo>
                  <a:cubicBezTo>
                    <a:pt x="25" y="31"/>
                    <a:pt x="25" y="31"/>
                    <a:pt x="25" y="31"/>
                  </a:cubicBezTo>
                  <a:cubicBezTo>
                    <a:pt x="25" y="31"/>
                    <a:pt x="25" y="31"/>
                    <a:pt x="25" y="31"/>
                  </a:cubicBezTo>
                  <a:cubicBezTo>
                    <a:pt x="25" y="12"/>
                    <a:pt x="25" y="12"/>
                    <a:pt x="25" y="12"/>
                  </a:cubicBezTo>
                  <a:cubicBezTo>
                    <a:pt x="28" y="12"/>
                    <a:pt x="28" y="12"/>
                    <a:pt x="28" y="12"/>
                  </a:cubicBezTo>
                  <a:cubicBezTo>
                    <a:pt x="28" y="32"/>
                    <a:pt x="28" y="32"/>
                    <a:pt x="28" y="32"/>
                  </a:cubicBezTo>
                  <a:cubicBezTo>
                    <a:pt x="28" y="34"/>
                    <a:pt x="29" y="35"/>
                    <a:pt x="31" y="35"/>
                  </a:cubicBezTo>
                  <a:cubicBezTo>
                    <a:pt x="32" y="35"/>
                    <a:pt x="34" y="34"/>
                    <a:pt x="34" y="32"/>
                  </a:cubicBezTo>
                  <a:cubicBezTo>
                    <a:pt x="34" y="9"/>
                    <a:pt x="34" y="9"/>
                    <a:pt x="34" y="9"/>
                  </a:cubicBezTo>
                  <a:cubicBezTo>
                    <a:pt x="34" y="8"/>
                    <a:pt x="34" y="8"/>
                    <a:pt x="34" y="8"/>
                  </a:cubicBezTo>
                  <a:cubicBezTo>
                    <a:pt x="34" y="7"/>
                    <a:pt x="34" y="7"/>
                    <a:pt x="34" y="7"/>
                  </a:cubicBezTo>
                  <a:cubicBezTo>
                    <a:pt x="34" y="5"/>
                    <a:pt x="31" y="1"/>
                    <a:pt x="25" y="1"/>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45" name="Oval 33"/>
            <p:cNvSpPr>
              <a:spLocks noChangeArrowheads="1"/>
            </p:cNvSpPr>
            <p:nvPr/>
          </p:nvSpPr>
          <p:spPr bwMode="auto">
            <a:xfrm>
              <a:off x="6491659" y="1899765"/>
              <a:ext cx="111172" cy="104930"/>
            </a:xfrm>
            <a:prstGeom prst="ellipse">
              <a:avLst/>
            </a:prstGeom>
            <a:solidFill>
              <a:schemeClr val="tx1">
                <a:lumMod val="50000"/>
                <a:lumOff val="50000"/>
              </a:schemeClr>
            </a:solidFill>
            <a:ln>
              <a:noFill/>
            </a:ln>
          </p:spPr>
          <p:txBody>
            <a:bodyPr/>
            <a:lstStyle/>
            <a:p>
              <a:pPr eaLnBrk="1" hangingPunct="1">
                <a:defRPr/>
              </a:pPr>
              <a:endParaRPr lang="zh-CN" altLang="en-US"/>
            </a:p>
          </p:txBody>
        </p:sp>
        <p:sp>
          <p:nvSpPr>
            <p:cNvPr id="46" name="Freeform 34"/>
            <p:cNvSpPr/>
            <p:nvPr/>
          </p:nvSpPr>
          <p:spPr bwMode="auto">
            <a:xfrm>
              <a:off x="5770631" y="2011055"/>
              <a:ext cx="269989" cy="569168"/>
            </a:xfrm>
            <a:custGeom>
              <a:avLst/>
              <a:gdLst>
                <a:gd name="T0" fmla="*/ 26 w 34"/>
                <a:gd name="T1" fmla="*/ 1 h 71"/>
                <a:gd name="T2" fmla="*/ 9 w 34"/>
                <a:gd name="T3" fmla="*/ 0 h 71"/>
                <a:gd name="T4" fmla="*/ 0 w 34"/>
                <a:gd name="T5" fmla="*/ 7 h 71"/>
                <a:gd name="T6" fmla="*/ 0 w 34"/>
                <a:gd name="T7" fmla="*/ 8 h 71"/>
                <a:gd name="T8" fmla="*/ 0 w 34"/>
                <a:gd name="T9" fmla="*/ 9 h 71"/>
                <a:gd name="T10" fmla="*/ 0 w 34"/>
                <a:gd name="T11" fmla="*/ 32 h 71"/>
                <a:gd name="T12" fmla="*/ 3 w 34"/>
                <a:gd name="T13" fmla="*/ 35 h 71"/>
                <a:gd name="T14" fmla="*/ 6 w 34"/>
                <a:gd name="T15" fmla="*/ 32 h 71"/>
                <a:gd name="T16" fmla="*/ 6 w 34"/>
                <a:gd name="T17" fmla="*/ 12 h 71"/>
                <a:gd name="T18" fmla="*/ 8 w 34"/>
                <a:gd name="T19" fmla="*/ 12 h 71"/>
                <a:gd name="T20" fmla="*/ 8 w 34"/>
                <a:gd name="T21" fmla="*/ 31 h 71"/>
                <a:gd name="T22" fmla="*/ 8 w 34"/>
                <a:gd name="T23" fmla="*/ 32 h 71"/>
                <a:gd name="T24" fmla="*/ 8 w 34"/>
                <a:gd name="T25" fmla="*/ 67 h 71"/>
                <a:gd name="T26" fmla="*/ 12 w 34"/>
                <a:gd name="T27" fmla="*/ 71 h 71"/>
                <a:gd name="T28" fmla="*/ 16 w 34"/>
                <a:gd name="T29" fmla="*/ 67 h 71"/>
                <a:gd name="T30" fmla="*/ 16 w 34"/>
                <a:gd name="T31" fmla="*/ 36 h 71"/>
                <a:gd name="T32" fmla="*/ 18 w 34"/>
                <a:gd name="T33" fmla="*/ 36 h 71"/>
                <a:gd name="T34" fmla="*/ 18 w 34"/>
                <a:gd name="T35" fmla="*/ 67 h 71"/>
                <a:gd name="T36" fmla="*/ 22 w 34"/>
                <a:gd name="T37" fmla="*/ 71 h 71"/>
                <a:gd name="T38" fmla="*/ 26 w 34"/>
                <a:gd name="T39" fmla="*/ 67 h 71"/>
                <a:gd name="T40" fmla="*/ 26 w 34"/>
                <a:gd name="T41" fmla="*/ 31 h 71"/>
                <a:gd name="T42" fmla="*/ 26 w 34"/>
                <a:gd name="T43" fmla="*/ 31 h 71"/>
                <a:gd name="T44" fmla="*/ 26 w 34"/>
                <a:gd name="T45" fmla="*/ 12 h 71"/>
                <a:gd name="T46" fmla="*/ 28 w 34"/>
                <a:gd name="T47" fmla="*/ 12 h 71"/>
                <a:gd name="T48" fmla="*/ 28 w 34"/>
                <a:gd name="T49" fmla="*/ 32 h 71"/>
                <a:gd name="T50" fmla="*/ 31 w 34"/>
                <a:gd name="T51" fmla="*/ 35 h 71"/>
                <a:gd name="T52" fmla="*/ 34 w 34"/>
                <a:gd name="T53" fmla="*/ 32 h 71"/>
                <a:gd name="T54" fmla="*/ 34 w 34"/>
                <a:gd name="T55" fmla="*/ 9 h 71"/>
                <a:gd name="T56" fmla="*/ 34 w 34"/>
                <a:gd name="T57" fmla="*/ 8 h 71"/>
                <a:gd name="T58" fmla="*/ 34 w 34"/>
                <a:gd name="T59" fmla="*/ 7 h 71"/>
                <a:gd name="T60" fmla="*/ 26 w 34"/>
                <a:gd name="T61"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 h="71">
                  <a:moveTo>
                    <a:pt x="26" y="1"/>
                  </a:moveTo>
                  <a:cubicBezTo>
                    <a:pt x="9" y="0"/>
                    <a:pt x="9" y="0"/>
                    <a:pt x="9" y="0"/>
                  </a:cubicBezTo>
                  <a:cubicBezTo>
                    <a:pt x="2" y="1"/>
                    <a:pt x="0" y="6"/>
                    <a:pt x="0" y="7"/>
                  </a:cubicBezTo>
                  <a:cubicBezTo>
                    <a:pt x="0" y="8"/>
                    <a:pt x="0" y="8"/>
                    <a:pt x="0" y="8"/>
                  </a:cubicBezTo>
                  <a:cubicBezTo>
                    <a:pt x="0" y="9"/>
                    <a:pt x="0" y="9"/>
                    <a:pt x="0" y="9"/>
                  </a:cubicBezTo>
                  <a:cubicBezTo>
                    <a:pt x="0" y="32"/>
                    <a:pt x="0" y="32"/>
                    <a:pt x="0" y="32"/>
                  </a:cubicBezTo>
                  <a:cubicBezTo>
                    <a:pt x="0" y="34"/>
                    <a:pt x="1" y="35"/>
                    <a:pt x="3" y="35"/>
                  </a:cubicBezTo>
                  <a:cubicBezTo>
                    <a:pt x="4" y="35"/>
                    <a:pt x="6" y="34"/>
                    <a:pt x="6" y="32"/>
                  </a:cubicBezTo>
                  <a:cubicBezTo>
                    <a:pt x="6" y="12"/>
                    <a:pt x="6" y="12"/>
                    <a:pt x="6" y="12"/>
                  </a:cubicBezTo>
                  <a:cubicBezTo>
                    <a:pt x="8" y="12"/>
                    <a:pt x="8" y="12"/>
                    <a:pt x="8" y="12"/>
                  </a:cubicBezTo>
                  <a:cubicBezTo>
                    <a:pt x="8" y="31"/>
                    <a:pt x="8" y="31"/>
                    <a:pt x="8" y="31"/>
                  </a:cubicBezTo>
                  <a:cubicBezTo>
                    <a:pt x="8" y="32"/>
                    <a:pt x="8" y="32"/>
                    <a:pt x="8" y="32"/>
                  </a:cubicBezTo>
                  <a:cubicBezTo>
                    <a:pt x="8" y="67"/>
                    <a:pt x="8" y="67"/>
                    <a:pt x="8" y="67"/>
                  </a:cubicBezTo>
                  <a:cubicBezTo>
                    <a:pt x="8" y="69"/>
                    <a:pt x="10" y="71"/>
                    <a:pt x="12" y="71"/>
                  </a:cubicBezTo>
                  <a:cubicBezTo>
                    <a:pt x="14" y="71"/>
                    <a:pt x="16" y="69"/>
                    <a:pt x="16" y="67"/>
                  </a:cubicBezTo>
                  <a:cubicBezTo>
                    <a:pt x="16" y="36"/>
                    <a:pt x="16" y="36"/>
                    <a:pt x="16" y="36"/>
                  </a:cubicBezTo>
                  <a:cubicBezTo>
                    <a:pt x="18" y="36"/>
                    <a:pt x="18" y="36"/>
                    <a:pt x="18" y="36"/>
                  </a:cubicBezTo>
                  <a:cubicBezTo>
                    <a:pt x="18" y="67"/>
                    <a:pt x="18" y="67"/>
                    <a:pt x="18" y="67"/>
                  </a:cubicBezTo>
                  <a:cubicBezTo>
                    <a:pt x="18" y="69"/>
                    <a:pt x="20" y="71"/>
                    <a:pt x="22" y="71"/>
                  </a:cubicBezTo>
                  <a:cubicBezTo>
                    <a:pt x="24" y="71"/>
                    <a:pt x="26" y="69"/>
                    <a:pt x="26" y="67"/>
                  </a:cubicBezTo>
                  <a:cubicBezTo>
                    <a:pt x="26" y="31"/>
                    <a:pt x="26" y="31"/>
                    <a:pt x="26" y="31"/>
                  </a:cubicBezTo>
                  <a:cubicBezTo>
                    <a:pt x="26" y="31"/>
                    <a:pt x="26" y="31"/>
                    <a:pt x="26" y="31"/>
                  </a:cubicBezTo>
                  <a:cubicBezTo>
                    <a:pt x="26" y="12"/>
                    <a:pt x="26" y="12"/>
                    <a:pt x="26" y="12"/>
                  </a:cubicBezTo>
                  <a:cubicBezTo>
                    <a:pt x="28" y="12"/>
                    <a:pt x="28" y="12"/>
                    <a:pt x="28" y="12"/>
                  </a:cubicBezTo>
                  <a:cubicBezTo>
                    <a:pt x="28" y="32"/>
                    <a:pt x="28" y="32"/>
                    <a:pt x="28" y="32"/>
                  </a:cubicBezTo>
                  <a:cubicBezTo>
                    <a:pt x="28" y="34"/>
                    <a:pt x="29" y="35"/>
                    <a:pt x="31" y="35"/>
                  </a:cubicBezTo>
                  <a:cubicBezTo>
                    <a:pt x="32" y="35"/>
                    <a:pt x="34" y="34"/>
                    <a:pt x="34" y="32"/>
                  </a:cubicBezTo>
                  <a:cubicBezTo>
                    <a:pt x="34" y="9"/>
                    <a:pt x="34" y="9"/>
                    <a:pt x="34" y="9"/>
                  </a:cubicBezTo>
                  <a:cubicBezTo>
                    <a:pt x="34" y="8"/>
                    <a:pt x="34" y="8"/>
                    <a:pt x="34" y="8"/>
                  </a:cubicBezTo>
                  <a:cubicBezTo>
                    <a:pt x="34" y="7"/>
                    <a:pt x="34" y="7"/>
                    <a:pt x="34" y="7"/>
                  </a:cubicBezTo>
                  <a:cubicBezTo>
                    <a:pt x="34" y="5"/>
                    <a:pt x="31" y="1"/>
                    <a:pt x="26" y="1"/>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47" name="Oval 35"/>
            <p:cNvSpPr>
              <a:spLocks noChangeArrowheads="1"/>
            </p:cNvSpPr>
            <p:nvPr/>
          </p:nvSpPr>
          <p:spPr bwMode="auto">
            <a:xfrm>
              <a:off x="5851627" y="1899765"/>
              <a:ext cx="111172" cy="104930"/>
            </a:xfrm>
            <a:prstGeom prst="ellipse">
              <a:avLst/>
            </a:prstGeom>
            <a:solidFill>
              <a:schemeClr val="tx1">
                <a:lumMod val="50000"/>
                <a:lumOff val="50000"/>
              </a:schemeClr>
            </a:solidFill>
            <a:ln>
              <a:noFill/>
            </a:ln>
          </p:spPr>
          <p:txBody>
            <a:bodyPr/>
            <a:lstStyle/>
            <a:p>
              <a:pPr eaLnBrk="1" hangingPunct="1">
                <a:defRPr/>
              </a:pPr>
              <a:endParaRPr lang="zh-CN" altLang="en-US"/>
            </a:p>
          </p:txBody>
        </p:sp>
        <p:sp>
          <p:nvSpPr>
            <p:cNvPr id="50" name="Freeform 36"/>
            <p:cNvSpPr/>
            <p:nvPr/>
          </p:nvSpPr>
          <p:spPr bwMode="auto">
            <a:xfrm>
              <a:off x="6088265" y="2011055"/>
              <a:ext cx="263636" cy="569168"/>
            </a:xfrm>
            <a:custGeom>
              <a:avLst/>
              <a:gdLst>
                <a:gd name="T0" fmla="*/ 25 w 33"/>
                <a:gd name="T1" fmla="*/ 1 h 71"/>
                <a:gd name="T2" fmla="*/ 8 w 33"/>
                <a:gd name="T3" fmla="*/ 0 h 71"/>
                <a:gd name="T4" fmla="*/ 0 w 33"/>
                <a:gd name="T5" fmla="*/ 7 h 71"/>
                <a:gd name="T6" fmla="*/ 0 w 33"/>
                <a:gd name="T7" fmla="*/ 8 h 71"/>
                <a:gd name="T8" fmla="*/ 0 w 33"/>
                <a:gd name="T9" fmla="*/ 9 h 71"/>
                <a:gd name="T10" fmla="*/ 0 w 33"/>
                <a:gd name="T11" fmla="*/ 32 h 71"/>
                <a:gd name="T12" fmla="*/ 3 w 33"/>
                <a:gd name="T13" fmla="*/ 35 h 71"/>
                <a:gd name="T14" fmla="*/ 5 w 33"/>
                <a:gd name="T15" fmla="*/ 32 h 71"/>
                <a:gd name="T16" fmla="*/ 5 w 33"/>
                <a:gd name="T17" fmla="*/ 12 h 71"/>
                <a:gd name="T18" fmla="*/ 8 w 33"/>
                <a:gd name="T19" fmla="*/ 12 h 71"/>
                <a:gd name="T20" fmla="*/ 8 w 33"/>
                <a:gd name="T21" fmla="*/ 31 h 71"/>
                <a:gd name="T22" fmla="*/ 8 w 33"/>
                <a:gd name="T23" fmla="*/ 32 h 71"/>
                <a:gd name="T24" fmla="*/ 8 w 33"/>
                <a:gd name="T25" fmla="*/ 67 h 71"/>
                <a:gd name="T26" fmla="*/ 12 w 33"/>
                <a:gd name="T27" fmla="*/ 71 h 71"/>
                <a:gd name="T28" fmla="*/ 16 w 33"/>
                <a:gd name="T29" fmla="*/ 67 h 71"/>
                <a:gd name="T30" fmla="*/ 16 w 33"/>
                <a:gd name="T31" fmla="*/ 36 h 71"/>
                <a:gd name="T32" fmla="*/ 17 w 33"/>
                <a:gd name="T33" fmla="*/ 36 h 71"/>
                <a:gd name="T34" fmla="*/ 17 w 33"/>
                <a:gd name="T35" fmla="*/ 67 h 71"/>
                <a:gd name="T36" fmla="*/ 21 w 33"/>
                <a:gd name="T37" fmla="*/ 71 h 71"/>
                <a:gd name="T38" fmla="*/ 25 w 33"/>
                <a:gd name="T39" fmla="*/ 67 h 71"/>
                <a:gd name="T40" fmla="*/ 25 w 33"/>
                <a:gd name="T41" fmla="*/ 31 h 71"/>
                <a:gd name="T42" fmla="*/ 25 w 33"/>
                <a:gd name="T43" fmla="*/ 31 h 71"/>
                <a:gd name="T44" fmla="*/ 25 w 33"/>
                <a:gd name="T45" fmla="*/ 12 h 71"/>
                <a:gd name="T46" fmla="*/ 27 w 33"/>
                <a:gd name="T47" fmla="*/ 12 h 71"/>
                <a:gd name="T48" fmla="*/ 27 w 33"/>
                <a:gd name="T49" fmla="*/ 32 h 71"/>
                <a:gd name="T50" fmla="*/ 30 w 33"/>
                <a:gd name="T51" fmla="*/ 35 h 71"/>
                <a:gd name="T52" fmla="*/ 33 w 33"/>
                <a:gd name="T53" fmla="*/ 32 h 71"/>
                <a:gd name="T54" fmla="*/ 33 w 33"/>
                <a:gd name="T55" fmla="*/ 9 h 71"/>
                <a:gd name="T56" fmla="*/ 33 w 33"/>
                <a:gd name="T57" fmla="*/ 8 h 71"/>
                <a:gd name="T58" fmla="*/ 33 w 33"/>
                <a:gd name="T59" fmla="*/ 7 h 71"/>
                <a:gd name="T60" fmla="*/ 25 w 33"/>
                <a:gd name="T61"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71">
                  <a:moveTo>
                    <a:pt x="25" y="1"/>
                  </a:moveTo>
                  <a:cubicBezTo>
                    <a:pt x="8" y="0"/>
                    <a:pt x="8" y="0"/>
                    <a:pt x="8" y="0"/>
                  </a:cubicBezTo>
                  <a:cubicBezTo>
                    <a:pt x="2" y="1"/>
                    <a:pt x="0" y="6"/>
                    <a:pt x="0" y="7"/>
                  </a:cubicBezTo>
                  <a:cubicBezTo>
                    <a:pt x="0" y="8"/>
                    <a:pt x="0" y="8"/>
                    <a:pt x="0" y="8"/>
                  </a:cubicBezTo>
                  <a:cubicBezTo>
                    <a:pt x="0" y="9"/>
                    <a:pt x="0" y="9"/>
                    <a:pt x="0" y="9"/>
                  </a:cubicBezTo>
                  <a:cubicBezTo>
                    <a:pt x="0" y="32"/>
                    <a:pt x="0" y="32"/>
                    <a:pt x="0" y="32"/>
                  </a:cubicBezTo>
                  <a:cubicBezTo>
                    <a:pt x="0" y="34"/>
                    <a:pt x="1" y="35"/>
                    <a:pt x="3" y="35"/>
                  </a:cubicBezTo>
                  <a:cubicBezTo>
                    <a:pt x="4" y="35"/>
                    <a:pt x="5" y="34"/>
                    <a:pt x="5" y="32"/>
                  </a:cubicBezTo>
                  <a:cubicBezTo>
                    <a:pt x="5" y="12"/>
                    <a:pt x="5" y="12"/>
                    <a:pt x="5" y="12"/>
                  </a:cubicBezTo>
                  <a:cubicBezTo>
                    <a:pt x="8" y="12"/>
                    <a:pt x="8" y="12"/>
                    <a:pt x="8" y="12"/>
                  </a:cubicBezTo>
                  <a:cubicBezTo>
                    <a:pt x="8" y="31"/>
                    <a:pt x="8" y="31"/>
                    <a:pt x="8" y="31"/>
                  </a:cubicBezTo>
                  <a:cubicBezTo>
                    <a:pt x="8" y="32"/>
                    <a:pt x="8" y="32"/>
                    <a:pt x="8" y="32"/>
                  </a:cubicBezTo>
                  <a:cubicBezTo>
                    <a:pt x="8" y="67"/>
                    <a:pt x="8" y="67"/>
                    <a:pt x="8" y="67"/>
                  </a:cubicBezTo>
                  <a:cubicBezTo>
                    <a:pt x="8" y="69"/>
                    <a:pt x="10" y="71"/>
                    <a:pt x="12" y="71"/>
                  </a:cubicBezTo>
                  <a:cubicBezTo>
                    <a:pt x="14" y="71"/>
                    <a:pt x="16" y="69"/>
                    <a:pt x="16" y="67"/>
                  </a:cubicBezTo>
                  <a:cubicBezTo>
                    <a:pt x="16" y="36"/>
                    <a:pt x="16" y="36"/>
                    <a:pt x="16" y="36"/>
                  </a:cubicBezTo>
                  <a:cubicBezTo>
                    <a:pt x="17" y="36"/>
                    <a:pt x="17" y="36"/>
                    <a:pt x="17" y="36"/>
                  </a:cubicBezTo>
                  <a:cubicBezTo>
                    <a:pt x="17" y="67"/>
                    <a:pt x="17" y="67"/>
                    <a:pt x="17" y="67"/>
                  </a:cubicBezTo>
                  <a:cubicBezTo>
                    <a:pt x="17" y="69"/>
                    <a:pt x="19" y="71"/>
                    <a:pt x="21" y="71"/>
                  </a:cubicBezTo>
                  <a:cubicBezTo>
                    <a:pt x="23" y="71"/>
                    <a:pt x="25" y="69"/>
                    <a:pt x="25" y="67"/>
                  </a:cubicBezTo>
                  <a:cubicBezTo>
                    <a:pt x="25" y="31"/>
                    <a:pt x="25" y="31"/>
                    <a:pt x="25" y="31"/>
                  </a:cubicBezTo>
                  <a:cubicBezTo>
                    <a:pt x="25" y="31"/>
                    <a:pt x="25" y="31"/>
                    <a:pt x="25" y="31"/>
                  </a:cubicBezTo>
                  <a:cubicBezTo>
                    <a:pt x="25" y="12"/>
                    <a:pt x="25" y="12"/>
                    <a:pt x="25" y="12"/>
                  </a:cubicBezTo>
                  <a:cubicBezTo>
                    <a:pt x="27" y="12"/>
                    <a:pt x="27" y="12"/>
                    <a:pt x="27" y="12"/>
                  </a:cubicBezTo>
                  <a:cubicBezTo>
                    <a:pt x="27" y="32"/>
                    <a:pt x="27" y="32"/>
                    <a:pt x="27" y="32"/>
                  </a:cubicBezTo>
                  <a:cubicBezTo>
                    <a:pt x="27" y="34"/>
                    <a:pt x="29" y="35"/>
                    <a:pt x="30" y="35"/>
                  </a:cubicBezTo>
                  <a:cubicBezTo>
                    <a:pt x="32" y="35"/>
                    <a:pt x="33" y="34"/>
                    <a:pt x="33" y="32"/>
                  </a:cubicBezTo>
                  <a:cubicBezTo>
                    <a:pt x="33" y="9"/>
                    <a:pt x="33" y="9"/>
                    <a:pt x="33" y="9"/>
                  </a:cubicBezTo>
                  <a:cubicBezTo>
                    <a:pt x="33" y="8"/>
                    <a:pt x="33" y="8"/>
                    <a:pt x="33" y="8"/>
                  </a:cubicBezTo>
                  <a:cubicBezTo>
                    <a:pt x="33" y="7"/>
                    <a:pt x="33" y="7"/>
                    <a:pt x="33" y="7"/>
                  </a:cubicBezTo>
                  <a:cubicBezTo>
                    <a:pt x="33" y="5"/>
                    <a:pt x="30" y="1"/>
                    <a:pt x="25" y="1"/>
                  </a:cubicBez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52" name="Oval 37"/>
            <p:cNvSpPr>
              <a:spLocks noChangeArrowheads="1"/>
            </p:cNvSpPr>
            <p:nvPr/>
          </p:nvSpPr>
          <p:spPr bwMode="auto">
            <a:xfrm>
              <a:off x="6169261" y="1899765"/>
              <a:ext cx="104819" cy="104930"/>
            </a:xfrm>
            <a:prstGeom prst="ellipse">
              <a:avLst/>
            </a:prstGeom>
            <a:solidFill>
              <a:schemeClr val="tx1">
                <a:lumMod val="50000"/>
                <a:lumOff val="50000"/>
              </a:schemeClr>
            </a:solidFill>
            <a:ln>
              <a:noFill/>
            </a:ln>
          </p:spPr>
          <p:txBody>
            <a:bodyPr/>
            <a:lstStyle/>
            <a:p>
              <a:pPr eaLnBrk="1" hangingPunct="1">
                <a:defRPr/>
              </a:pPr>
              <a:endParaRPr lang="zh-CN" altLang="en-US"/>
            </a:p>
          </p:txBody>
        </p:sp>
      </p:grpSp>
      <p:grpSp>
        <p:nvGrpSpPr>
          <p:cNvPr id="38916" name="组合 2076"/>
          <p:cNvGrpSpPr/>
          <p:nvPr/>
        </p:nvGrpSpPr>
        <p:grpSpPr bwMode="auto">
          <a:xfrm>
            <a:off x="1096963" y="987425"/>
            <a:ext cx="2608262" cy="3384550"/>
            <a:chOff x="931863" y="1271588"/>
            <a:chExt cx="2090737" cy="2713037"/>
          </a:xfrm>
        </p:grpSpPr>
        <p:sp>
          <p:nvSpPr>
            <p:cNvPr id="55" name="Freeform 42"/>
            <p:cNvSpPr/>
            <p:nvPr/>
          </p:nvSpPr>
          <p:spPr bwMode="auto">
            <a:xfrm>
              <a:off x="931863" y="1271588"/>
              <a:ext cx="2090737" cy="2713037"/>
            </a:xfrm>
            <a:custGeom>
              <a:avLst/>
              <a:gdLst>
                <a:gd name="T0" fmla="*/ 0 w 328"/>
                <a:gd name="T1" fmla="*/ 19 h 426"/>
                <a:gd name="T2" fmla="*/ 19 w 328"/>
                <a:gd name="T3" fmla="*/ 0 h 426"/>
                <a:gd name="T4" fmla="*/ 309 w 328"/>
                <a:gd name="T5" fmla="*/ 0 h 426"/>
                <a:gd name="T6" fmla="*/ 328 w 328"/>
                <a:gd name="T7" fmla="*/ 19 h 426"/>
                <a:gd name="T8" fmla="*/ 328 w 328"/>
                <a:gd name="T9" fmla="*/ 407 h 426"/>
                <a:gd name="T10" fmla="*/ 309 w 328"/>
                <a:gd name="T11" fmla="*/ 426 h 426"/>
                <a:gd name="T12" fmla="*/ 19 w 328"/>
                <a:gd name="T13" fmla="*/ 426 h 426"/>
                <a:gd name="T14" fmla="*/ 0 w 328"/>
                <a:gd name="T15" fmla="*/ 407 h 426"/>
                <a:gd name="T16" fmla="*/ 0 w 328"/>
                <a:gd name="T17" fmla="*/ 1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426">
                  <a:moveTo>
                    <a:pt x="0" y="19"/>
                  </a:moveTo>
                  <a:cubicBezTo>
                    <a:pt x="0" y="9"/>
                    <a:pt x="8" y="0"/>
                    <a:pt x="19" y="0"/>
                  </a:cubicBezTo>
                  <a:cubicBezTo>
                    <a:pt x="309" y="0"/>
                    <a:pt x="309" y="0"/>
                    <a:pt x="309" y="0"/>
                  </a:cubicBezTo>
                  <a:cubicBezTo>
                    <a:pt x="320" y="0"/>
                    <a:pt x="328" y="9"/>
                    <a:pt x="328" y="19"/>
                  </a:cubicBezTo>
                  <a:cubicBezTo>
                    <a:pt x="328" y="407"/>
                    <a:pt x="328" y="407"/>
                    <a:pt x="328" y="407"/>
                  </a:cubicBezTo>
                  <a:cubicBezTo>
                    <a:pt x="328" y="417"/>
                    <a:pt x="320" y="426"/>
                    <a:pt x="309" y="426"/>
                  </a:cubicBezTo>
                  <a:cubicBezTo>
                    <a:pt x="19" y="426"/>
                    <a:pt x="19" y="426"/>
                    <a:pt x="19" y="426"/>
                  </a:cubicBezTo>
                  <a:cubicBezTo>
                    <a:pt x="8" y="426"/>
                    <a:pt x="0" y="417"/>
                    <a:pt x="0" y="407"/>
                  </a:cubicBezTo>
                  <a:lnTo>
                    <a:pt x="0" y="19"/>
                  </a:lnTo>
                  <a:close/>
                </a:path>
              </a:pathLst>
            </a:custGeom>
            <a:solidFill>
              <a:schemeClr val="tx1">
                <a:lumMod val="65000"/>
                <a:lumOff val="35000"/>
              </a:schemeClr>
            </a:solidFill>
            <a:ln w="32" cap="flat">
              <a:solidFill>
                <a:srgbClr val="E0E1E1"/>
              </a:solidFill>
              <a:prstDash val="solid"/>
              <a:miter lim="800000"/>
            </a:ln>
          </p:spPr>
          <p:txBody>
            <a:bodyPr/>
            <a:lstStyle/>
            <a:p>
              <a:pPr eaLnBrk="1" hangingPunct="1">
                <a:defRPr/>
              </a:pPr>
              <a:endParaRPr lang="zh-CN" altLang="en-US"/>
            </a:p>
          </p:txBody>
        </p:sp>
        <p:sp>
          <p:nvSpPr>
            <p:cNvPr id="38921" name="Rectangle 43"/>
            <p:cNvSpPr>
              <a:spLocks noChangeArrowheads="1"/>
            </p:cNvSpPr>
            <p:nvPr/>
          </p:nvSpPr>
          <p:spPr bwMode="auto">
            <a:xfrm>
              <a:off x="1103313" y="1474788"/>
              <a:ext cx="1766887" cy="234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38922" name="Picture 4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1350" y="3816350"/>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925" y="3844925"/>
              <a:ext cx="95250" cy="9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46"/>
            <p:cNvSpPr/>
            <p:nvPr/>
          </p:nvSpPr>
          <p:spPr bwMode="auto">
            <a:xfrm>
              <a:off x="1557939" y="2239985"/>
              <a:ext cx="399569" cy="427571"/>
            </a:xfrm>
            <a:custGeom>
              <a:avLst/>
              <a:gdLst>
                <a:gd name="T0" fmla="*/ 63 w 63"/>
                <a:gd name="T1" fmla="*/ 59 h 67"/>
                <a:gd name="T2" fmla="*/ 4 w 63"/>
                <a:gd name="T3" fmla="*/ 67 h 67"/>
                <a:gd name="T4" fmla="*/ 55 w 63"/>
                <a:gd name="T5" fmla="*/ 0 h 67"/>
                <a:gd name="T6" fmla="*/ 63 w 63"/>
                <a:gd name="T7" fmla="*/ 0 h 67"/>
                <a:gd name="T8" fmla="*/ 63 w 63"/>
                <a:gd name="T9" fmla="*/ 59 h 67"/>
              </a:gdLst>
              <a:ahLst/>
              <a:cxnLst>
                <a:cxn ang="0">
                  <a:pos x="T0" y="T1"/>
                </a:cxn>
                <a:cxn ang="0">
                  <a:pos x="T2" y="T3"/>
                </a:cxn>
                <a:cxn ang="0">
                  <a:pos x="T4" y="T5"/>
                </a:cxn>
                <a:cxn ang="0">
                  <a:pos x="T6" y="T7"/>
                </a:cxn>
                <a:cxn ang="0">
                  <a:pos x="T8" y="T9"/>
                </a:cxn>
              </a:cxnLst>
              <a:rect l="0" t="0" r="r" b="b"/>
              <a:pathLst>
                <a:path w="63" h="67">
                  <a:moveTo>
                    <a:pt x="63" y="59"/>
                  </a:moveTo>
                  <a:cubicBezTo>
                    <a:pt x="4" y="67"/>
                    <a:pt x="4" y="67"/>
                    <a:pt x="4" y="67"/>
                  </a:cubicBezTo>
                  <a:cubicBezTo>
                    <a:pt x="0" y="35"/>
                    <a:pt x="22" y="5"/>
                    <a:pt x="55" y="0"/>
                  </a:cubicBezTo>
                  <a:cubicBezTo>
                    <a:pt x="57" y="0"/>
                    <a:pt x="61" y="0"/>
                    <a:pt x="63" y="0"/>
                  </a:cubicBezTo>
                  <a:lnTo>
                    <a:pt x="63" y="5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1" name="Freeform 47"/>
            <p:cNvSpPr/>
            <p:nvPr/>
          </p:nvSpPr>
          <p:spPr bwMode="auto">
            <a:xfrm>
              <a:off x="1582116" y="2614109"/>
              <a:ext cx="580266" cy="433933"/>
            </a:xfrm>
            <a:custGeom>
              <a:avLst/>
              <a:gdLst>
                <a:gd name="T0" fmla="*/ 59 w 91"/>
                <a:gd name="T1" fmla="*/ 0 h 68"/>
                <a:gd name="T2" fmla="*/ 91 w 91"/>
                <a:gd name="T3" fmla="*/ 50 h 68"/>
                <a:gd name="T4" fmla="*/ 9 w 91"/>
                <a:gd name="T5" fmla="*/ 33 h 68"/>
                <a:gd name="T6" fmla="*/ 0 w 91"/>
                <a:gd name="T7" fmla="*/ 8 h 68"/>
                <a:gd name="T8" fmla="*/ 59 w 91"/>
                <a:gd name="T9" fmla="*/ 0 h 68"/>
              </a:gdLst>
              <a:ahLst/>
              <a:cxnLst>
                <a:cxn ang="0">
                  <a:pos x="T0" y="T1"/>
                </a:cxn>
                <a:cxn ang="0">
                  <a:pos x="T2" y="T3"/>
                </a:cxn>
                <a:cxn ang="0">
                  <a:pos x="T4" y="T5"/>
                </a:cxn>
                <a:cxn ang="0">
                  <a:pos x="T6" y="T7"/>
                </a:cxn>
                <a:cxn ang="0">
                  <a:pos x="T8" y="T9"/>
                </a:cxn>
              </a:cxnLst>
              <a:rect l="0" t="0" r="r" b="b"/>
              <a:pathLst>
                <a:path w="91" h="68">
                  <a:moveTo>
                    <a:pt x="59" y="0"/>
                  </a:moveTo>
                  <a:cubicBezTo>
                    <a:pt x="91" y="50"/>
                    <a:pt x="91" y="50"/>
                    <a:pt x="91" y="50"/>
                  </a:cubicBezTo>
                  <a:cubicBezTo>
                    <a:pt x="64" y="68"/>
                    <a:pt x="27" y="60"/>
                    <a:pt x="9" y="33"/>
                  </a:cubicBezTo>
                  <a:cubicBezTo>
                    <a:pt x="4" y="25"/>
                    <a:pt x="2" y="18"/>
                    <a:pt x="0" y="8"/>
                  </a:cubicBezTo>
                  <a:lnTo>
                    <a:pt x="59" y="0"/>
                  </a:lnTo>
                  <a:close/>
                </a:path>
              </a:pathLst>
            </a:custGeom>
            <a:solidFill>
              <a:schemeClr val="bg1">
                <a:lumMod val="75000"/>
              </a:schemeClr>
            </a:solidFill>
            <a:ln>
              <a:noFill/>
            </a:ln>
          </p:spPr>
          <p:txBody>
            <a:bodyPr/>
            <a:lstStyle/>
            <a:p>
              <a:pPr eaLnBrk="1" hangingPunct="1">
                <a:defRPr/>
              </a:pPr>
              <a:endParaRPr lang="zh-CN" altLang="en-US"/>
            </a:p>
          </p:txBody>
        </p:sp>
        <p:sp>
          <p:nvSpPr>
            <p:cNvPr id="2048" name="Freeform 48"/>
            <p:cNvSpPr/>
            <p:nvPr/>
          </p:nvSpPr>
          <p:spPr bwMode="auto">
            <a:xfrm>
              <a:off x="2016043" y="2220896"/>
              <a:ext cx="374119" cy="693530"/>
            </a:xfrm>
            <a:custGeom>
              <a:avLst/>
              <a:gdLst>
                <a:gd name="T0" fmla="*/ 0 w 59"/>
                <a:gd name="T1" fmla="*/ 59 h 109"/>
                <a:gd name="T2" fmla="*/ 0 w 59"/>
                <a:gd name="T3" fmla="*/ 0 h 109"/>
                <a:gd name="T4" fmla="*/ 59 w 59"/>
                <a:gd name="T5" fmla="*/ 59 h 109"/>
                <a:gd name="T6" fmla="*/ 32 w 59"/>
                <a:gd name="T7" fmla="*/ 109 h 109"/>
                <a:gd name="T8" fmla="*/ 0 w 59"/>
                <a:gd name="T9" fmla="*/ 59 h 109"/>
              </a:gdLst>
              <a:ahLst/>
              <a:cxnLst>
                <a:cxn ang="0">
                  <a:pos x="T0" y="T1"/>
                </a:cxn>
                <a:cxn ang="0">
                  <a:pos x="T2" y="T3"/>
                </a:cxn>
                <a:cxn ang="0">
                  <a:pos x="T4" y="T5"/>
                </a:cxn>
                <a:cxn ang="0">
                  <a:pos x="T6" y="T7"/>
                </a:cxn>
                <a:cxn ang="0">
                  <a:pos x="T8" y="T9"/>
                </a:cxn>
              </a:cxnLst>
              <a:rect l="0" t="0" r="r" b="b"/>
              <a:pathLst>
                <a:path w="59" h="109">
                  <a:moveTo>
                    <a:pt x="0" y="59"/>
                  </a:moveTo>
                  <a:cubicBezTo>
                    <a:pt x="0" y="0"/>
                    <a:pt x="0" y="0"/>
                    <a:pt x="0" y="0"/>
                  </a:cubicBezTo>
                  <a:cubicBezTo>
                    <a:pt x="33" y="0"/>
                    <a:pt x="59" y="27"/>
                    <a:pt x="59" y="59"/>
                  </a:cubicBezTo>
                  <a:cubicBezTo>
                    <a:pt x="59" y="80"/>
                    <a:pt x="50" y="98"/>
                    <a:pt x="32" y="109"/>
                  </a:cubicBezTo>
                  <a:lnTo>
                    <a:pt x="0" y="59"/>
                  </a:lnTo>
                  <a:close/>
                </a:path>
              </a:pathLst>
            </a:custGeom>
            <a:solidFill>
              <a:schemeClr val="tx1">
                <a:lumMod val="50000"/>
                <a:lumOff val="50000"/>
              </a:schemeClr>
            </a:solidFill>
            <a:ln>
              <a:noFill/>
            </a:ln>
          </p:spPr>
          <p:txBody>
            <a:bodyPr/>
            <a:lstStyle/>
            <a:p>
              <a:pPr eaLnBrk="1" hangingPunct="1">
                <a:defRPr/>
              </a:pPr>
              <a:endParaRPr lang="zh-CN" altLang="en-US"/>
            </a:p>
          </p:txBody>
        </p:sp>
        <p:sp>
          <p:nvSpPr>
            <p:cNvPr id="2049" name="Freeform 49"/>
            <p:cNvSpPr>
              <a:spLocks noEditPoints="1"/>
            </p:cNvSpPr>
            <p:nvPr/>
          </p:nvSpPr>
          <p:spPr bwMode="auto">
            <a:xfrm>
              <a:off x="1545214" y="1686433"/>
              <a:ext cx="278680" cy="208695"/>
            </a:xfrm>
            <a:custGeom>
              <a:avLst/>
              <a:gdLst>
                <a:gd name="T0" fmla="*/ 42 w 44"/>
                <a:gd name="T1" fmla="*/ 0 h 33"/>
                <a:gd name="T2" fmla="*/ 2 w 44"/>
                <a:gd name="T3" fmla="*/ 0 h 33"/>
                <a:gd name="T4" fmla="*/ 0 w 44"/>
                <a:gd name="T5" fmla="*/ 2 h 33"/>
                <a:gd name="T6" fmla="*/ 0 w 44"/>
                <a:gd name="T7" fmla="*/ 25 h 33"/>
                <a:gd name="T8" fmla="*/ 2 w 44"/>
                <a:gd name="T9" fmla="*/ 27 h 33"/>
                <a:gd name="T10" fmla="*/ 15 w 44"/>
                <a:gd name="T11" fmla="*/ 27 h 33"/>
                <a:gd name="T12" fmla="*/ 15 w 44"/>
                <a:gd name="T13" fmla="*/ 31 h 33"/>
                <a:gd name="T14" fmla="*/ 10 w 44"/>
                <a:gd name="T15" fmla="*/ 31 h 33"/>
                <a:gd name="T16" fmla="*/ 10 w 44"/>
                <a:gd name="T17" fmla="*/ 32 h 33"/>
                <a:gd name="T18" fmla="*/ 10 w 44"/>
                <a:gd name="T19" fmla="*/ 33 h 33"/>
                <a:gd name="T20" fmla="*/ 34 w 44"/>
                <a:gd name="T21" fmla="*/ 33 h 33"/>
                <a:gd name="T22" fmla="*/ 35 w 44"/>
                <a:gd name="T23" fmla="*/ 32 h 33"/>
                <a:gd name="T24" fmla="*/ 34 w 44"/>
                <a:gd name="T25" fmla="*/ 31 h 33"/>
                <a:gd name="T26" fmla="*/ 29 w 44"/>
                <a:gd name="T27" fmla="*/ 31 h 33"/>
                <a:gd name="T28" fmla="*/ 29 w 44"/>
                <a:gd name="T29" fmla="*/ 27 h 33"/>
                <a:gd name="T30" fmla="*/ 42 w 44"/>
                <a:gd name="T31" fmla="*/ 27 h 33"/>
                <a:gd name="T32" fmla="*/ 44 w 44"/>
                <a:gd name="T33" fmla="*/ 25 h 33"/>
                <a:gd name="T34" fmla="*/ 44 w 44"/>
                <a:gd name="T35" fmla="*/ 2 h 33"/>
                <a:gd name="T36" fmla="*/ 42 w 44"/>
                <a:gd name="T37" fmla="*/ 0 h 33"/>
                <a:gd name="T38" fmla="*/ 36 w 44"/>
                <a:gd name="T39" fmla="*/ 25 h 33"/>
                <a:gd name="T40" fmla="*/ 36 w 44"/>
                <a:gd name="T41" fmla="*/ 24 h 33"/>
                <a:gd name="T42" fmla="*/ 36 w 44"/>
                <a:gd name="T43" fmla="*/ 24 h 33"/>
                <a:gd name="T44" fmla="*/ 37 w 44"/>
                <a:gd name="T45" fmla="*/ 24 h 33"/>
                <a:gd name="T46" fmla="*/ 36 w 44"/>
                <a:gd name="T47" fmla="*/ 25 h 33"/>
                <a:gd name="T48" fmla="*/ 42 w 44"/>
                <a:gd name="T49" fmla="*/ 22 h 33"/>
                <a:gd name="T50" fmla="*/ 3 w 44"/>
                <a:gd name="T51" fmla="*/ 22 h 33"/>
                <a:gd name="T52" fmla="*/ 3 w 44"/>
                <a:gd name="T53" fmla="*/ 2 h 33"/>
                <a:gd name="T54" fmla="*/ 42 w 44"/>
                <a:gd name="T55" fmla="*/ 2 h 33"/>
                <a:gd name="T56" fmla="*/ 42 w 44"/>
                <a:gd name="T57"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3">
                  <a:moveTo>
                    <a:pt x="42" y="0"/>
                  </a:moveTo>
                  <a:cubicBezTo>
                    <a:pt x="2" y="0"/>
                    <a:pt x="2" y="0"/>
                    <a:pt x="2" y="0"/>
                  </a:cubicBezTo>
                  <a:cubicBezTo>
                    <a:pt x="1" y="0"/>
                    <a:pt x="0" y="0"/>
                    <a:pt x="0" y="2"/>
                  </a:cubicBezTo>
                  <a:cubicBezTo>
                    <a:pt x="0" y="25"/>
                    <a:pt x="0" y="25"/>
                    <a:pt x="0" y="25"/>
                  </a:cubicBezTo>
                  <a:cubicBezTo>
                    <a:pt x="0" y="26"/>
                    <a:pt x="1" y="27"/>
                    <a:pt x="2" y="27"/>
                  </a:cubicBezTo>
                  <a:cubicBezTo>
                    <a:pt x="15" y="27"/>
                    <a:pt x="15" y="27"/>
                    <a:pt x="15" y="27"/>
                  </a:cubicBezTo>
                  <a:cubicBezTo>
                    <a:pt x="15" y="31"/>
                    <a:pt x="15" y="31"/>
                    <a:pt x="15" y="31"/>
                  </a:cubicBezTo>
                  <a:cubicBezTo>
                    <a:pt x="10" y="31"/>
                    <a:pt x="10" y="31"/>
                    <a:pt x="10" y="31"/>
                  </a:cubicBezTo>
                  <a:cubicBezTo>
                    <a:pt x="10" y="31"/>
                    <a:pt x="10" y="32"/>
                    <a:pt x="10" y="32"/>
                  </a:cubicBezTo>
                  <a:cubicBezTo>
                    <a:pt x="10" y="32"/>
                    <a:pt x="10" y="33"/>
                    <a:pt x="10" y="33"/>
                  </a:cubicBezTo>
                  <a:cubicBezTo>
                    <a:pt x="34" y="33"/>
                    <a:pt x="34" y="33"/>
                    <a:pt x="34" y="33"/>
                  </a:cubicBezTo>
                  <a:cubicBezTo>
                    <a:pt x="34" y="33"/>
                    <a:pt x="35" y="32"/>
                    <a:pt x="35" y="32"/>
                  </a:cubicBezTo>
                  <a:cubicBezTo>
                    <a:pt x="35" y="32"/>
                    <a:pt x="34" y="31"/>
                    <a:pt x="34" y="31"/>
                  </a:cubicBezTo>
                  <a:cubicBezTo>
                    <a:pt x="29" y="31"/>
                    <a:pt x="29" y="31"/>
                    <a:pt x="29" y="31"/>
                  </a:cubicBezTo>
                  <a:cubicBezTo>
                    <a:pt x="29" y="27"/>
                    <a:pt x="29" y="27"/>
                    <a:pt x="29" y="27"/>
                  </a:cubicBezTo>
                  <a:cubicBezTo>
                    <a:pt x="42" y="27"/>
                    <a:pt x="42" y="27"/>
                    <a:pt x="42" y="27"/>
                  </a:cubicBezTo>
                  <a:cubicBezTo>
                    <a:pt x="43" y="27"/>
                    <a:pt x="44" y="26"/>
                    <a:pt x="44" y="25"/>
                  </a:cubicBezTo>
                  <a:cubicBezTo>
                    <a:pt x="44" y="2"/>
                    <a:pt x="44" y="2"/>
                    <a:pt x="44" y="2"/>
                  </a:cubicBezTo>
                  <a:cubicBezTo>
                    <a:pt x="44" y="0"/>
                    <a:pt x="43" y="0"/>
                    <a:pt x="42" y="0"/>
                  </a:cubicBezTo>
                  <a:close/>
                  <a:moveTo>
                    <a:pt x="36" y="25"/>
                  </a:moveTo>
                  <a:cubicBezTo>
                    <a:pt x="36" y="25"/>
                    <a:pt x="36" y="25"/>
                    <a:pt x="36" y="24"/>
                  </a:cubicBezTo>
                  <a:cubicBezTo>
                    <a:pt x="36" y="24"/>
                    <a:pt x="36" y="24"/>
                    <a:pt x="36" y="24"/>
                  </a:cubicBezTo>
                  <a:cubicBezTo>
                    <a:pt x="37" y="24"/>
                    <a:pt x="37" y="24"/>
                    <a:pt x="37" y="24"/>
                  </a:cubicBezTo>
                  <a:cubicBezTo>
                    <a:pt x="37" y="25"/>
                    <a:pt x="37" y="25"/>
                    <a:pt x="36" y="25"/>
                  </a:cubicBezTo>
                  <a:close/>
                  <a:moveTo>
                    <a:pt x="42" y="22"/>
                  </a:moveTo>
                  <a:cubicBezTo>
                    <a:pt x="3" y="22"/>
                    <a:pt x="3" y="22"/>
                    <a:pt x="3" y="22"/>
                  </a:cubicBezTo>
                  <a:cubicBezTo>
                    <a:pt x="3" y="2"/>
                    <a:pt x="3" y="2"/>
                    <a:pt x="3" y="2"/>
                  </a:cubicBezTo>
                  <a:cubicBezTo>
                    <a:pt x="42" y="2"/>
                    <a:pt x="42" y="2"/>
                    <a:pt x="42" y="2"/>
                  </a:cubicBezTo>
                  <a:lnTo>
                    <a:pt x="42" y="22"/>
                  </a:lnTo>
                  <a:close/>
                </a:path>
              </a:pathLst>
            </a:custGeom>
            <a:solidFill>
              <a:schemeClr val="bg1">
                <a:lumMod val="50000"/>
              </a:schemeClr>
            </a:solidFill>
            <a:ln>
              <a:noFill/>
            </a:ln>
          </p:spPr>
          <p:txBody>
            <a:bodyPr/>
            <a:lstStyle/>
            <a:p>
              <a:pPr eaLnBrk="1" hangingPunct="1">
                <a:defRPr/>
              </a:pPr>
              <a:endParaRPr lang="zh-CN" altLang="en-US"/>
            </a:p>
          </p:txBody>
        </p:sp>
        <p:sp>
          <p:nvSpPr>
            <p:cNvPr id="2051" name="Freeform 50"/>
            <p:cNvSpPr>
              <a:spLocks noEditPoints="1"/>
            </p:cNvSpPr>
            <p:nvPr/>
          </p:nvSpPr>
          <p:spPr bwMode="auto">
            <a:xfrm>
              <a:off x="1384877" y="1818777"/>
              <a:ext cx="138703" cy="82715"/>
            </a:xfrm>
            <a:custGeom>
              <a:avLst/>
              <a:gdLst>
                <a:gd name="T0" fmla="*/ 0 w 22"/>
                <a:gd name="T1" fmla="*/ 9 h 13"/>
                <a:gd name="T2" fmla="*/ 4 w 22"/>
                <a:gd name="T3" fmla="*/ 13 h 13"/>
                <a:gd name="T4" fmla="*/ 18 w 22"/>
                <a:gd name="T5" fmla="*/ 13 h 13"/>
                <a:gd name="T6" fmla="*/ 22 w 22"/>
                <a:gd name="T7" fmla="*/ 9 h 13"/>
                <a:gd name="T8" fmla="*/ 22 w 22"/>
                <a:gd name="T9" fmla="*/ 0 h 13"/>
                <a:gd name="T10" fmla="*/ 0 w 22"/>
                <a:gd name="T11" fmla="*/ 0 h 13"/>
                <a:gd name="T12" fmla="*/ 0 w 22"/>
                <a:gd name="T13" fmla="*/ 9 h 13"/>
                <a:gd name="T14" fmla="*/ 11 w 22"/>
                <a:gd name="T15" fmla="*/ 6 h 13"/>
                <a:gd name="T16" fmla="*/ 13 w 22"/>
                <a:gd name="T17" fmla="*/ 7 h 13"/>
                <a:gd name="T18" fmla="*/ 11 w 22"/>
                <a:gd name="T19" fmla="*/ 9 h 13"/>
                <a:gd name="T20" fmla="*/ 9 w 22"/>
                <a:gd name="T21" fmla="*/ 7 h 13"/>
                <a:gd name="T22" fmla="*/ 11 w 22"/>
                <a:gd name="T2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3">
                  <a:moveTo>
                    <a:pt x="0" y="9"/>
                  </a:moveTo>
                  <a:cubicBezTo>
                    <a:pt x="0" y="11"/>
                    <a:pt x="2" y="13"/>
                    <a:pt x="4" y="13"/>
                  </a:cubicBezTo>
                  <a:cubicBezTo>
                    <a:pt x="18" y="13"/>
                    <a:pt x="18" y="13"/>
                    <a:pt x="18" y="13"/>
                  </a:cubicBezTo>
                  <a:cubicBezTo>
                    <a:pt x="20" y="13"/>
                    <a:pt x="22" y="11"/>
                    <a:pt x="22" y="9"/>
                  </a:cubicBezTo>
                  <a:cubicBezTo>
                    <a:pt x="22" y="0"/>
                    <a:pt x="22" y="0"/>
                    <a:pt x="22" y="0"/>
                  </a:cubicBezTo>
                  <a:cubicBezTo>
                    <a:pt x="0" y="0"/>
                    <a:pt x="0" y="0"/>
                    <a:pt x="0" y="0"/>
                  </a:cubicBezTo>
                  <a:lnTo>
                    <a:pt x="0" y="9"/>
                  </a:lnTo>
                  <a:close/>
                  <a:moveTo>
                    <a:pt x="11" y="6"/>
                  </a:moveTo>
                  <a:cubicBezTo>
                    <a:pt x="12" y="6"/>
                    <a:pt x="13" y="7"/>
                    <a:pt x="13" y="7"/>
                  </a:cubicBezTo>
                  <a:cubicBezTo>
                    <a:pt x="13" y="8"/>
                    <a:pt x="12" y="9"/>
                    <a:pt x="11" y="9"/>
                  </a:cubicBezTo>
                  <a:cubicBezTo>
                    <a:pt x="10" y="9"/>
                    <a:pt x="9" y="8"/>
                    <a:pt x="9" y="7"/>
                  </a:cubicBezTo>
                  <a:cubicBezTo>
                    <a:pt x="9" y="7"/>
                    <a:pt x="10" y="6"/>
                    <a:pt x="11" y="6"/>
                  </a:cubicBezTo>
                  <a:close/>
                </a:path>
              </a:pathLst>
            </a:custGeom>
            <a:solidFill>
              <a:schemeClr val="bg1">
                <a:lumMod val="50000"/>
              </a:schemeClr>
            </a:solidFill>
            <a:ln>
              <a:noFill/>
            </a:ln>
          </p:spPr>
          <p:txBody>
            <a:bodyPr/>
            <a:lstStyle/>
            <a:p>
              <a:pPr eaLnBrk="1" hangingPunct="1">
                <a:defRPr/>
              </a:pPr>
              <a:endParaRPr lang="zh-CN" altLang="en-US"/>
            </a:p>
          </p:txBody>
        </p:sp>
        <p:sp>
          <p:nvSpPr>
            <p:cNvPr id="2052" name="Freeform 51"/>
            <p:cNvSpPr>
              <a:spLocks noEditPoints="1"/>
            </p:cNvSpPr>
            <p:nvPr/>
          </p:nvSpPr>
          <p:spPr bwMode="auto">
            <a:xfrm>
              <a:off x="1384877" y="1610081"/>
              <a:ext cx="138703" cy="202333"/>
            </a:xfrm>
            <a:custGeom>
              <a:avLst/>
              <a:gdLst>
                <a:gd name="T0" fmla="*/ 18 w 22"/>
                <a:gd name="T1" fmla="*/ 0 h 32"/>
                <a:gd name="T2" fmla="*/ 4 w 22"/>
                <a:gd name="T3" fmla="*/ 0 h 32"/>
                <a:gd name="T4" fmla="*/ 0 w 22"/>
                <a:gd name="T5" fmla="*/ 4 h 32"/>
                <a:gd name="T6" fmla="*/ 0 w 22"/>
                <a:gd name="T7" fmla="*/ 32 h 32"/>
                <a:gd name="T8" fmla="*/ 22 w 22"/>
                <a:gd name="T9" fmla="*/ 32 h 32"/>
                <a:gd name="T10" fmla="*/ 22 w 22"/>
                <a:gd name="T11" fmla="*/ 4 h 32"/>
                <a:gd name="T12" fmla="*/ 18 w 22"/>
                <a:gd name="T13" fmla="*/ 0 h 32"/>
                <a:gd name="T14" fmla="*/ 18 w 22"/>
                <a:gd name="T15" fmla="*/ 14 h 32"/>
                <a:gd name="T16" fmla="*/ 3 w 22"/>
                <a:gd name="T17" fmla="*/ 14 h 32"/>
                <a:gd name="T18" fmla="*/ 3 w 22"/>
                <a:gd name="T19" fmla="*/ 10 h 32"/>
                <a:gd name="T20" fmla="*/ 18 w 22"/>
                <a:gd name="T21" fmla="*/ 10 h 32"/>
                <a:gd name="T22" fmla="*/ 18 w 22"/>
                <a:gd name="T23" fmla="*/ 14 h 32"/>
                <a:gd name="T24" fmla="*/ 18 w 22"/>
                <a:gd name="T25" fmla="*/ 7 h 32"/>
                <a:gd name="T26" fmla="*/ 3 w 22"/>
                <a:gd name="T27" fmla="*/ 7 h 32"/>
                <a:gd name="T28" fmla="*/ 3 w 22"/>
                <a:gd name="T29" fmla="*/ 3 h 32"/>
                <a:gd name="T30" fmla="*/ 18 w 22"/>
                <a:gd name="T31" fmla="*/ 3 h 32"/>
                <a:gd name="T32" fmla="*/ 18 w 22"/>
                <a:gd name="T3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2">
                  <a:moveTo>
                    <a:pt x="18" y="0"/>
                  </a:moveTo>
                  <a:cubicBezTo>
                    <a:pt x="4" y="0"/>
                    <a:pt x="4" y="0"/>
                    <a:pt x="4" y="0"/>
                  </a:cubicBezTo>
                  <a:cubicBezTo>
                    <a:pt x="2" y="0"/>
                    <a:pt x="0" y="2"/>
                    <a:pt x="0" y="4"/>
                  </a:cubicBezTo>
                  <a:cubicBezTo>
                    <a:pt x="0" y="32"/>
                    <a:pt x="0" y="32"/>
                    <a:pt x="0" y="32"/>
                  </a:cubicBezTo>
                  <a:cubicBezTo>
                    <a:pt x="22" y="32"/>
                    <a:pt x="22" y="32"/>
                    <a:pt x="22" y="32"/>
                  </a:cubicBezTo>
                  <a:cubicBezTo>
                    <a:pt x="22" y="4"/>
                    <a:pt x="22" y="4"/>
                    <a:pt x="22" y="4"/>
                  </a:cubicBezTo>
                  <a:cubicBezTo>
                    <a:pt x="22" y="2"/>
                    <a:pt x="20" y="0"/>
                    <a:pt x="18" y="0"/>
                  </a:cubicBezTo>
                  <a:close/>
                  <a:moveTo>
                    <a:pt x="18" y="14"/>
                  </a:moveTo>
                  <a:cubicBezTo>
                    <a:pt x="3" y="14"/>
                    <a:pt x="3" y="14"/>
                    <a:pt x="3" y="14"/>
                  </a:cubicBezTo>
                  <a:cubicBezTo>
                    <a:pt x="3" y="10"/>
                    <a:pt x="3" y="10"/>
                    <a:pt x="3" y="10"/>
                  </a:cubicBezTo>
                  <a:cubicBezTo>
                    <a:pt x="18" y="10"/>
                    <a:pt x="18" y="10"/>
                    <a:pt x="18" y="10"/>
                  </a:cubicBezTo>
                  <a:lnTo>
                    <a:pt x="18" y="14"/>
                  </a:lnTo>
                  <a:close/>
                  <a:moveTo>
                    <a:pt x="18" y="7"/>
                  </a:moveTo>
                  <a:cubicBezTo>
                    <a:pt x="3" y="7"/>
                    <a:pt x="3" y="7"/>
                    <a:pt x="3" y="7"/>
                  </a:cubicBezTo>
                  <a:cubicBezTo>
                    <a:pt x="3" y="3"/>
                    <a:pt x="3" y="3"/>
                    <a:pt x="3" y="3"/>
                  </a:cubicBezTo>
                  <a:cubicBezTo>
                    <a:pt x="18" y="3"/>
                    <a:pt x="18" y="3"/>
                    <a:pt x="18" y="3"/>
                  </a:cubicBezTo>
                  <a:lnTo>
                    <a:pt x="18" y="7"/>
                  </a:lnTo>
                  <a:close/>
                </a:path>
              </a:pathLst>
            </a:custGeom>
            <a:solidFill>
              <a:schemeClr val="bg1">
                <a:lumMod val="50000"/>
              </a:schemeClr>
            </a:solidFill>
            <a:ln>
              <a:noFill/>
            </a:ln>
          </p:spPr>
          <p:txBody>
            <a:bodyPr/>
            <a:lstStyle/>
            <a:p>
              <a:pPr eaLnBrk="1" hangingPunct="1">
                <a:defRPr/>
              </a:pPr>
              <a:endParaRPr lang="zh-CN" altLang="en-US"/>
            </a:p>
          </p:txBody>
        </p:sp>
        <p:sp>
          <p:nvSpPr>
            <p:cNvPr id="2053" name="Freeform 52"/>
            <p:cNvSpPr/>
            <p:nvPr/>
          </p:nvSpPr>
          <p:spPr bwMode="auto">
            <a:xfrm>
              <a:off x="2143295" y="1901491"/>
              <a:ext cx="395751" cy="25451"/>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3"/>
                    <a:pt x="62" y="4"/>
                    <a:pt x="61" y="4"/>
                  </a:cubicBezTo>
                  <a:cubicBezTo>
                    <a:pt x="1" y="4"/>
                    <a:pt x="1" y="4"/>
                    <a:pt x="1" y="4"/>
                  </a:cubicBezTo>
                  <a:cubicBezTo>
                    <a:pt x="1" y="4"/>
                    <a:pt x="0" y="3"/>
                    <a:pt x="0" y="3"/>
                  </a:cubicBezTo>
                  <a:cubicBezTo>
                    <a:pt x="0" y="1"/>
                    <a:pt x="0" y="1"/>
                    <a:pt x="0" y="1"/>
                  </a:cubicBezTo>
                  <a:cubicBezTo>
                    <a:pt x="0" y="0"/>
                    <a:pt x="1" y="0"/>
                    <a:pt x="1" y="0"/>
                  </a:cubicBezTo>
                  <a:cubicBezTo>
                    <a:pt x="61" y="0"/>
                    <a:pt x="61" y="0"/>
                    <a:pt x="61" y="0"/>
                  </a:cubicBezTo>
                  <a:cubicBezTo>
                    <a:pt x="62" y="0"/>
                    <a:pt x="62" y="0"/>
                    <a:pt x="62" y="1"/>
                  </a:cubicBezTo>
                  <a:lnTo>
                    <a:pt x="62" y="3"/>
                  </a:lnTo>
                  <a:close/>
                </a:path>
              </a:pathLst>
            </a:custGeom>
            <a:solidFill>
              <a:schemeClr val="bg1">
                <a:lumMod val="50000"/>
              </a:schemeClr>
            </a:solidFill>
            <a:ln>
              <a:noFill/>
            </a:ln>
          </p:spPr>
          <p:txBody>
            <a:bodyPr/>
            <a:lstStyle/>
            <a:p>
              <a:pPr eaLnBrk="1" hangingPunct="1">
                <a:defRPr/>
              </a:pPr>
              <a:endParaRPr lang="zh-CN" altLang="en-US"/>
            </a:p>
          </p:txBody>
        </p:sp>
        <p:sp>
          <p:nvSpPr>
            <p:cNvPr id="2054" name="Freeform 53"/>
            <p:cNvSpPr>
              <a:spLocks noEditPoints="1"/>
            </p:cNvSpPr>
            <p:nvPr/>
          </p:nvSpPr>
          <p:spPr bwMode="auto">
            <a:xfrm>
              <a:off x="2168745" y="1699159"/>
              <a:ext cx="344850" cy="195970"/>
            </a:xfrm>
            <a:custGeom>
              <a:avLst/>
              <a:gdLst>
                <a:gd name="T0" fmla="*/ 52 w 54"/>
                <a:gd name="T1" fmla="*/ 0 h 31"/>
                <a:gd name="T2" fmla="*/ 2 w 54"/>
                <a:gd name="T3" fmla="*/ 0 h 31"/>
                <a:gd name="T4" fmla="*/ 0 w 54"/>
                <a:gd name="T5" fmla="*/ 2 h 31"/>
                <a:gd name="T6" fmla="*/ 0 w 54"/>
                <a:gd name="T7" fmla="*/ 28 h 31"/>
                <a:gd name="T8" fmla="*/ 2 w 54"/>
                <a:gd name="T9" fmla="*/ 31 h 31"/>
                <a:gd name="T10" fmla="*/ 52 w 54"/>
                <a:gd name="T11" fmla="*/ 31 h 31"/>
                <a:gd name="T12" fmla="*/ 54 w 54"/>
                <a:gd name="T13" fmla="*/ 28 h 31"/>
                <a:gd name="T14" fmla="*/ 54 w 54"/>
                <a:gd name="T15" fmla="*/ 2 h 31"/>
                <a:gd name="T16" fmla="*/ 52 w 54"/>
                <a:gd name="T17" fmla="*/ 0 h 31"/>
                <a:gd name="T18" fmla="*/ 52 w 54"/>
                <a:gd name="T19" fmla="*/ 28 h 31"/>
                <a:gd name="T20" fmla="*/ 2 w 54"/>
                <a:gd name="T21" fmla="*/ 28 h 31"/>
                <a:gd name="T22" fmla="*/ 2 w 54"/>
                <a:gd name="T23" fmla="*/ 3 h 31"/>
                <a:gd name="T24" fmla="*/ 52 w 54"/>
                <a:gd name="T25" fmla="*/ 3 h 31"/>
                <a:gd name="T26" fmla="*/ 52 w 54"/>
                <a:gd name="T27"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1">
                  <a:moveTo>
                    <a:pt x="52" y="0"/>
                  </a:moveTo>
                  <a:cubicBezTo>
                    <a:pt x="2" y="0"/>
                    <a:pt x="2" y="0"/>
                    <a:pt x="2" y="0"/>
                  </a:cubicBezTo>
                  <a:cubicBezTo>
                    <a:pt x="1" y="0"/>
                    <a:pt x="0" y="1"/>
                    <a:pt x="0" y="2"/>
                  </a:cubicBezTo>
                  <a:cubicBezTo>
                    <a:pt x="0" y="28"/>
                    <a:pt x="0" y="28"/>
                    <a:pt x="0" y="28"/>
                  </a:cubicBezTo>
                  <a:cubicBezTo>
                    <a:pt x="0" y="30"/>
                    <a:pt x="1" y="31"/>
                    <a:pt x="2" y="31"/>
                  </a:cubicBezTo>
                  <a:cubicBezTo>
                    <a:pt x="52" y="31"/>
                    <a:pt x="52" y="31"/>
                    <a:pt x="52" y="31"/>
                  </a:cubicBezTo>
                  <a:cubicBezTo>
                    <a:pt x="53" y="31"/>
                    <a:pt x="54" y="30"/>
                    <a:pt x="54" y="28"/>
                  </a:cubicBezTo>
                  <a:cubicBezTo>
                    <a:pt x="54" y="2"/>
                    <a:pt x="54" y="2"/>
                    <a:pt x="54" y="2"/>
                  </a:cubicBezTo>
                  <a:cubicBezTo>
                    <a:pt x="54" y="1"/>
                    <a:pt x="53" y="0"/>
                    <a:pt x="52" y="0"/>
                  </a:cubicBezTo>
                  <a:close/>
                  <a:moveTo>
                    <a:pt x="52" y="28"/>
                  </a:moveTo>
                  <a:cubicBezTo>
                    <a:pt x="2" y="28"/>
                    <a:pt x="2" y="28"/>
                    <a:pt x="2" y="28"/>
                  </a:cubicBezTo>
                  <a:cubicBezTo>
                    <a:pt x="2" y="3"/>
                    <a:pt x="2" y="3"/>
                    <a:pt x="2" y="3"/>
                  </a:cubicBezTo>
                  <a:cubicBezTo>
                    <a:pt x="52" y="3"/>
                    <a:pt x="52" y="3"/>
                    <a:pt x="52" y="3"/>
                  </a:cubicBezTo>
                  <a:lnTo>
                    <a:pt x="52" y="28"/>
                  </a:lnTo>
                  <a:close/>
                </a:path>
              </a:pathLst>
            </a:custGeom>
            <a:solidFill>
              <a:schemeClr val="bg1">
                <a:lumMod val="50000"/>
              </a:schemeClr>
            </a:solidFill>
            <a:ln>
              <a:noFill/>
            </a:ln>
          </p:spPr>
          <p:txBody>
            <a:bodyPr/>
            <a:lstStyle/>
            <a:p>
              <a:pPr eaLnBrk="1" hangingPunct="1">
                <a:defRPr/>
              </a:pPr>
              <a:endParaRPr lang="zh-CN" altLang="en-US"/>
            </a:p>
          </p:txBody>
        </p:sp>
        <p:sp>
          <p:nvSpPr>
            <p:cNvPr id="2055" name="Oval 54"/>
            <p:cNvSpPr>
              <a:spLocks noChangeArrowheads="1"/>
            </p:cNvSpPr>
            <p:nvPr/>
          </p:nvSpPr>
          <p:spPr bwMode="auto">
            <a:xfrm>
              <a:off x="2136932" y="2054195"/>
              <a:ext cx="57263" cy="58536"/>
            </a:xfrm>
            <a:prstGeom prst="ellipse">
              <a:avLst/>
            </a:prstGeom>
            <a:solidFill>
              <a:schemeClr val="bg1">
                <a:lumMod val="50000"/>
              </a:schemeClr>
            </a:solidFill>
            <a:ln>
              <a:noFill/>
            </a:ln>
          </p:spPr>
          <p:txBody>
            <a:bodyPr/>
            <a:lstStyle/>
            <a:p>
              <a:pPr eaLnBrk="1" hangingPunct="1">
                <a:defRPr/>
              </a:pPr>
              <a:endParaRPr lang="zh-CN" altLang="en-US"/>
            </a:p>
          </p:txBody>
        </p:sp>
        <p:sp>
          <p:nvSpPr>
            <p:cNvPr id="2056" name="Oval 55"/>
            <p:cNvSpPr>
              <a:spLocks noChangeArrowheads="1"/>
            </p:cNvSpPr>
            <p:nvPr/>
          </p:nvSpPr>
          <p:spPr bwMode="auto">
            <a:xfrm>
              <a:off x="2219645" y="2054195"/>
              <a:ext cx="57263" cy="58536"/>
            </a:xfrm>
            <a:prstGeom prst="ellipse">
              <a:avLst/>
            </a:prstGeom>
            <a:solidFill>
              <a:schemeClr val="bg1">
                <a:lumMod val="50000"/>
              </a:schemeClr>
            </a:solidFill>
            <a:ln>
              <a:noFill/>
            </a:ln>
          </p:spPr>
          <p:txBody>
            <a:bodyPr/>
            <a:lstStyle/>
            <a:p>
              <a:pPr eaLnBrk="1" hangingPunct="1">
                <a:defRPr/>
              </a:pPr>
              <a:endParaRPr lang="zh-CN" altLang="en-US"/>
            </a:p>
          </p:txBody>
        </p:sp>
        <p:sp>
          <p:nvSpPr>
            <p:cNvPr id="2057" name="Oval 56"/>
            <p:cNvSpPr>
              <a:spLocks noChangeArrowheads="1"/>
            </p:cNvSpPr>
            <p:nvPr/>
          </p:nvSpPr>
          <p:spPr bwMode="auto">
            <a:xfrm>
              <a:off x="2295996" y="2054195"/>
              <a:ext cx="57263" cy="58536"/>
            </a:xfrm>
            <a:prstGeom prst="ellipse">
              <a:avLst/>
            </a:prstGeom>
            <a:solidFill>
              <a:schemeClr val="bg1">
                <a:lumMod val="50000"/>
              </a:schemeClr>
            </a:solidFill>
            <a:ln>
              <a:noFill/>
            </a:ln>
          </p:spPr>
          <p:txBody>
            <a:bodyPr/>
            <a:lstStyle/>
            <a:p>
              <a:pPr eaLnBrk="1" hangingPunct="1">
                <a:defRPr/>
              </a:pPr>
              <a:endParaRPr lang="zh-CN" altLang="en-US"/>
            </a:p>
          </p:txBody>
        </p:sp>
        <p:sp>
          <p:nvSpPr>
            <p:cNvPr id="2058" name="Oval 57"/>
            <p:cNvSpPr>
              <a:spLocks noChangeArrowheads="1"/>
            </p:cNvSpPr>
            <p:nvPr/>
          </p:nvSpPr>
          <p:spPr bwMode="auto">
            <a:xfrm>
              <a:off x="2378709" y="2054195"/>
              <a:ext cx="58536" cy="58536"/>
            </a:xfrm>
            <a:prstGeom prst="ellipse">
              <a:avLst/>
            </a:prstGeom>
            <a:solidFill>
              <a:schemeClr val="bg1">
                <a:lumMod val="50000"/>
              </a:schemeClr>
            </a:solidFill>
            <a:ln>
              <a:noFill/>
            </a:ln>
          </p:spPr>
          <p:txBody>
            <a:bodyPr/>
            <a:lstStyle/>
            <a:p>
              <a:pPr eaLnBrk="1" hangingPunct="1">
                <a:defRPr/>
              </a:pPr>
              <a:endParaRPr lang="zh-CN" altLang="en-US"/>
            </a:p>
          </p:txBody>
        </p:sp>
        <p:sp>
          <p:nvSpPr>
            <p:cNvPr id="2059" name="Oval 58"/>
            <p:cNvSpPr>
              <a:spLocks noChangeArrowheads="1"/>
            </p:cNvSpPr>
            <p:nvPr/>
          </p:nvSpPr>
          <p:spPr bwMode="auto">
            <a:xfrm>
              <a:off x="2456333" y="2054195"/>
              <a:ext cx="57263" cy="58536"/>
            </a:xfrm>
            <a:prstGeom prst="ellipse">
              <a:avLst/>
            </a:prstGeom>
            <a:solidFill>
              <a:schemeClr val="bg1">
                <a:lumMod val="75000"/>
              </a:schemeClr>
            </a:solidFill>
            <a:ln>
              <a:noFill/>
            </a:ln>
          </p:spPr>
          <p:txBody>
            <a:bodyPr/>
            <a:lstStyle/>
            <a:p>
              <a:pPr eaLnBrk="1" hangingPunct="1">
                <a:defRPr/>
              </a:pPr>
              <a:endParaRPr lang="zh-CN" altLang="en-US"/>
            </a:p>
          </p:txBody>
        </p:sp>
        <p:sp>
          <p:nvSpPr>
            <p:cNvPr id="2060" name="Oval 59"/>
            <p:cNvSpPr>
              <a:spLocks noChangeArrowheads="1"/>
            </p:cNvSpPr>
            <p:nvPr/>
          </p:nvSpPr>
          <p:spPr bwMode="auto">
            <a:xfrm>
              <a:off x="1410328" y="2054195"/>
              <a:ext cx="55991" cy="58536"/>
            </a:xfrm>
            <a:prstGeom prst="ellipse">
              <a:avLst/>
            </a:prstGeom>
            <a:solidFill>
              <a:schemeClr val="bg1">
                <a:lumMod val="50000"/>
              </a:schemeClr>
            </a:solidFill>
            <a:ln>
              <a:noFill/>
            </a:ln>
          </p:spPr>
          <p:txBody>
            <a:bodyPr/>
            <a:lstStyle/>
            <a:p>
              <a:pPr eaLnBrk="1" hangingPunct="1">
                <a:defRPr/>
              </a:pPr>
              <a:endParaRPr lang="zh-CN" altLang="en-US"/>
            </a:p>
          </p:txBody>
        </p:sp>
        <p:sp>
          <p:nvSpPr>
            <p:cNvPr id="2061" name="Oval 60"/>
            <p:cNvSpPr>
              <a:spLocks noChangeArrowheads="1"/>
            </p:cNvSpPr>
            <p:nvPr/>
          </p:nvSpPr>
          <p:spPr bwMode="auto">
            <a:xfrm>
              <a:off x="1485405" y="2054195"/>
              <a:ext cx="59808" cy="58536"/>
            </a:xfrm>
            <a:prstGeom prst="ellipse">
              <a:avLst/>
            </a:prstGeom>
            <a:solidFill>
              <a:schemeClr val="bg1">
                <a:lumMod val="50000"/>
              </a:schemeClr>
            </a:solidFill>
            <a:ln>
              <a:noFill/>
            </a:ln>
          </p:spPr>
          <p:txBody>
            <a:bodyPr/>
            <a:lstStyle/>
            <a:p>
              <a:pPr eaLnBrk="1" hangingPunct="1">
                <a:defRPr/>
              </a:pPr>
              <a:endParaRPr lang="zh-CN" altLang="en-US"/>
            </a:p>
          </p:txBody>
        </p:sp>
        <p:sp>
          <p:nvSpPr>
            <p:cNvPr id="2062" name="Oval 61"/>
            <p:cNvSpPr>
              <a:spLocks noChangeArrowheads="1"/>
            </p:cNvSpPr>
            <p:nvPr/>
          </p:nvSpPr>
          <p:spPr bwMode="auto">
            <a:xfrm>
              <a:off x="1570664" y="2054195"/>
              <a:ext cx="55991" cy="58536"/>
            </a:xfrm>
            <a:prstGeom prst="ellipse">
              <a:avLst/>
            </a:prstGeom>
            <a:solidFill>
              <a:schemeClr val="bg1">
                <a:lumMod val="50000"/>
              </a:schemeClr>
            </a:solidFill>
            <a:ln>
              <a:noFill/>
            </a:ln>
          </p:spPr>
          <p:txBody>
            <a:bodyPr/>
            <a:lstStyle/>
            <a:p>
              <a:pPr eaLnBrk="1" hangingPunct="1">
                <a:defRPr/>
              </a:pPr>
              <a:endParaRPr lang="zh-CN" altLang="en-US"/>
            </a:p>
          </p:txBody>
        </p:sp>
        <p:sp>
          <p:nvSpPr>
            <p:cNvPr id="2063" name="Oval 62"/>
            <p:cNvSpPr>
              <a:spLocks noChangeArrowheads="1"/>
            </p:cNvSpPr>
            <p:nvPr/>
          </p:nvSpPr>
          <p:spPr bwMode="auto">
            <a:xfrm>
              <a:off x="1645742" y="2054195"/>
              <a:ext cx="57263" cy="58536"/>
            </a:xfrm>
            <a:prstGeom prst="ellipse">
              <a:avLst/>
            </a:prstGeom>
            <a:solidFill>
              <a:schemeClr val="bg1">
                <a:lumMod val="50000"/>
              </a:schemeClr>
            </a:solidFill>
            <a:ln>
              <a:noFill/>
            </a:ln>
          </p:spPr>
          <p:txBody>
            <a:bodyPr/>
            <a:lstStyle/>
            <a:p>
              <a:pPr eaLnBrk="1" hangingPunct="1">
                <a:defRPr/>
              </a:pPr>
              <a:endParaRPr lang="zh-CN" altLang="en-US"/>
            </a:p>
          </p:txBody>
        </p:sp>
        <p:sp>
          <p:nvSpPr>
            <p:cNvPr id="2064" name="Oval 63"/>
            <p:cNvSpPr>
              <a:spLocks noChangeArrowheads="1"/>
            </p:cNvSpPr>
            <p:nvPr/>
          </p:nvSpPr>
          <p:spPr bwMode="auto">
            <a:xfrm>
              <a:off x="1728456" y="2054195"/>
              <a:ext cx="57263" cy="58536"/>
            </a:xfrm>
            <a:prstGeom prst="ellipse">
              <a:avLst/>
            </a:prstGeom>
            <a:solidFill>
              <a:schemeClr val="bg1">
                <a:lumMod val="75000"/>
              </a:schemeClr>
            </a:solidFill>
            <a:ln>
              <a:noFill/>
            </a:ln>
          </p:spPr>
          <p:txBody>
            <a:bodyPr/>
            <a:lstStyle/>
            <a:p>
              <a:pPr eaLnBrk="1" hangingPunct="1">
                <a:defRPr/>
              </a:pPr>
              <a:endParaRPr lang="zh-CN" altLang="en-US"/>
            </a:p>
          </p:txBody>
        </p:sp>
        <p:sp>
          <p:nvSpPr>
            <p:cNvPr id="2065" name="Freeform 64"/>
            <p:cNvSpPr>
              <a:spLocks noEditPoints="1"/>
            </p:cNvSpPr>
            <p:nvPr/>
          </p:nvSpPr>
          <p:spPr bwMode="auto">
            <a:xfrm>
              <a:off x="1485405" y="3168933"/>
              <a:ext cx="255775" cy="337220"/>
            </a:xfrm>
            <a:custGeom>
              <a:avLst/>
              <a:gdLst>
                <a:gd name="T0" fmla="*/ 38 w 40"/>
                <a:gd name="T1" fmla="*/ 0 h 53"/>
                <a:gd name="T2" fmla="*/ 3 w 40"/>
                <a:gd name="T3" fmla="*/ 0 h 53"/>
                <a:gd name="T4" fmla="*/ 0 w 40"/>
                <a:gd name="T5" fmla="*/ 2 h 53"/>
                <a:gd name="T6" fmla="*/ 0 w 40"/>
                <a:gd name="T7" fmla="*/ 50 h 53"/>
                <a:gd name="T8" fmla="*/ 3 w 40"/>
                <a:gd name="T9" fmla="*/ 53 h 53"/>
                <a:gd name="T10" fmla="*/ 38 w 40"/>
                <a:gd name="T11" fmla="*/ 53 h 53"/>
                <a:gd name="T12" fmla="*/ 40 w 40"/>
                <a:gd name="T13" fmla="*/ 50 h 53"/>
                <a:gd name="T14" fmla="*/ 40 w 40"/>
                <a:gd name="T15" fmla="*/ 2 h 53"/>
                <a:gd name="T16" fmla="*/ 38 w 40"/>
                <a:gd name="T17" fmla="*/ 0 h 53"/>
                <a:gd name="T18" fmla="*/ 20 w 40"/>
                <a:gd name="T19" fmla="*/ 52 h 53"/>
                <a:gd name="T20" fmla="*/ 19 w 40"/>
                <a:gd name="T21" fmla="*/ 51 h 53"/>
                <a:gd name="T22" fmla="*/ 20 w 40"/>
                <a:gd name="T23" fmla="*/ 49 h 53"/>
                <a:gd name="T24" fmla="*/ 21 w 40"/>
                <a:gd name="T25" fmla="*/ 51 h 53"/>
                <a:gd name="T26" fmla="*/ 20 w 40"/>
                <a:gd name="T27" fmla="*/ 52 h 53"/>
                <a:gd name="T28" fmla="*/ 36 w 40"/>
                <a:gd name="T29" fmla="*/ 48 h 53"/>
                <a:gd name="T30" fmla="*/ 4 w 40"/>
                <a:gd name="T31" fmla="*/ 48 h 53"/>
                <a:gd name="T32" fmla="*/ 4 w 40"/>
                <a:gd name="T33" fmla="*/ 4 h 53"/>
                <a:gd name="T34" fmla="*/ 36 w 40"/>
                <a:gd name="T35" fmla="*/ 4 h 53"/>
                <a:gd name="T36" fmla="*/ 36 w 40"/>
                <a:gd name="T37" fmla="*/ 4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53">
                  <a:moveTo>
                    <a:pt x="38" y="0"/>
                  </a:moveTo>
                  <a:cubicBezTo>
                    <a:pt x="3" y="0"/>
                    <a:pt x="3" y="0"/>
                    <a:pt x="3" y="0"/>
                  </a:cubicBezTo>
                  <a:cubicBezTo>
                    <a:pt x="1" y="0"/>
                    <a:pt x="0" y="1"/>
                    <a:pt x="0" y="2"/>
                  </a:cubicBezTo>
                  <a:cubicBezTo>
                    <a:pt x="0" y="50"/>
                    <a:pt x="0" y="50"/>
                    <a:pt x="0" y="50"/>
                  </a:cubicBezTo>
                  <a:cubicBezTo>
                    <a:pt x="0" y="52"/>
                    <a:pt x="1" y="53"/>
                    <a:pt x="3" y="53"/>
                  </a:cubicBezTo>
                  <a:cubicBezTo>
                    <a:pt x="38" y="53"/>
                    <a:pt x="38" y="53"/>
                    <a:pt x="38" y="53"/>
                  </a:cubicBezTo>
                  <a:cubicBezTo>
                    <a:pt x="39" y="53"/>
                    <a:pt x="40" y="52"/>
                    <a:pt x="40" y="50"/>
                  </a:cubicBezTo>
                  <a:cubicBezTo>
                    <a:pt x="40" y="2"/>
                    <a:pt x="40" y="2"/>
                    <a:pt x="40" y="2"/>
                  </a:cubicBezTo>
                  <a:cubicBezTo>
                    <a:pt x="40" y="1"/>
                    <a:pt x="39" y="0"/>
                    <a:pt x="38" y="0"/>
                  </a:cubicBezTo>
                  <a:close/>
                  <a:moveTo>
                    <a:pt x="20" y="52"/>
                  </a:moveTo>
                  <a:cubicBezTo>
                    <a:pt x="19" y="52"/>
                    <a:pt x="19" y="51"/>
                    <a:pt x="19" y="51"/>
                  </a:cubicBezTo>
                  <a:cubicBezTo>
                    <a:pt x="19" y="50"/>
                    <a:pt x="19" y="49"/>
                    <a:pt x="20" y="49"/>
                  </a:cubicBezTo>
                  <a:cubicBezTo>
                    <a:pt x="21" y="49"/>
                    <a:pt x="21" y="50"/>
                    <a:pt x="21" y="51"/>
                  </a:cubicBezTo>
                  <a:cubicBezTo>
                    <a:pt x="21" y="51"/>
                    <a:pt x="21" y="52"/>
                    <a:pt x="20" y="52"/>
                  </a:cubicBezTo>
                  <a:close/>
                  <a:moveTo>
                    <a:pt x="36" y="48"/>
                  </a:moveTo>
                  <a:cubicBezTo>
                    <a:pt x="4" y="48"/>
                    <a:pt x="4" y="48"/>
                    <a:pt x="4" y="48"/>
                  </a:cubicBezTo>
                  <a:cubicBezTo>
                    <a:pt x="4" y="4"/>
                    <a:pt x="4" y="4"/>
                    <a:pt x="4" y="4"/>
                  </a:cubicBezTo>
                  <a:cubicBezTo>
                    <a:pt x="36" y="4"/>
                    <a:pt x="36" y="4"/>
                    <a:pt x="36" y="4"/>
                  </a:cubicBezTo>
                  <a:lnTo>
                    <a:pt x="36" y="48"/>
                  </a:lnTo>
                  <a:close/>
                </a:path>
              </a:pathLst>
            </a:custGeom>
            <a:solidFill>
              <a:schemeClr val="bg1">
                <a:lumMod val="50000"/>
              </a:schemeClr>
            </a:solidFill>
            <a:ln>
              <a:noFill/>
            </a:ln>
          </p:spPr>
          <p:txBody>
            <a:bodyPr/>
            <a:lstStyle/>
            <a:p>
              <a:pPr eaLnBrk="1" hangingPunct="1">
                <a:defRPr/>
              </a:pPr>
              <a:endParaRPr lang="zh-CN" altLang="en-US"/>
            </a:p>
          </p:txBody>
        </p:sp>
        <p:sp>
          <p:nvSpPr>
            <p:cNvPr id="2066" name="Freeform 65"/>
            <p:cNvSpPr>
              <a:spLocks noEditPoints="1"/>
            </p:cNvSpPr>
            <p:nvPr/>
          </p:nvSpPr>
          <p:spPr bwMode="auto">
            <a:xfrm>
              <a:off x="2257821" y="3168933"/>
              <a:ext cx="204874" cy="362671"/>
            </a:xfrm>
            <a:custGeom>
              <a:avLst/>
              <a:gdLst>
                <a:gd name="T0" fmla="*/ 29 w 32"/>
                <a:gd name="T1" fmla="*/ 0 h 57"/>
                <a:gd name="T2" fmla="*/ 3 w 32"/>
                <a:gd name="T3" fmla="*/ 0 h 57"/>
                <a:gd name="T4" fmla="*/ 0 w 32"/>
                <a:gd name="T5" fmla="*/ 3 h 57"/>
                <a:gd name="T6" fmla="*/ 0 w 32"/>
                <a:gd name="T7" fmla="*/ 53 h 57"/>
                <a:gd name="T8" fmla="*/ 3 w 32"/>
                <a:gd name="T9" fmla="*/ 57 h 57"/>
                <a:gd name="T10" fmla="*/ 29 w 32"/>
                <a:gd name="T11" fmla="*/ 57 h 57"/>
                <a:gd name="T12" fmla="*/ 32 w 32"/>
                <a:gd name="T13" fmla="*/ 53 h 57"/>
                <a:gd name="T14" fmla="*/ 32 w 32"/>
                <a:gd name="T15" fmla="*/ 3 h 57"/>
                <a:gd name="T16" fmla="*/ 29 w 32"/>
                <a:gd name="T17" fmla="*/ 0 h 57"/>
                <a:gd name="T18" fmla="*/ 11 w 32"/>
                <a:gd name="T19" fmla="*/ 4 h 57"/>
                <a:gd name="T20" fmla="*/ 21 w 32"/>
                <a:gd name="T21" fmla="*/ 4 h 57"/>
                <a:gd name="T22" fmla="*/ 21 w 32"/>
                <a:gd name="T23" fmla="*/ 5 h 57"/>
                <a:gd name="T24" fmla="*/ 11 w 32"/>
                <a:gd name="T25" fmla="*/ 5 h 57"/>
                <a:gd name="T26" fmla="*/ 11 w 32"/>
                <a:gd name="T27" fmla="*/ 4 h 57"/>
                <a:gd name="T28" fmla="*/ 16 w 32"/>
                <a:gd name="T29" fmla="*/ 55 h 57"/>
                <a:gd name="T30" fmla="*/ 14 w 32"/>
                <a:gd name="T31" fmla="*/ 53 h 57"/>
                <a:gd name="T32" fmla="*/ 16 w 32"/>
                <a:gd name="T33" fmla="*/ 51 h 57"/>
                <a:gd name="T34" fmla="*/ 18 w 32"/>
                <a:gd name="T35" fmla="*/ 53 h 57"/>
                <a:gd name="T36" fmla="*/ 16 w 32"/>
                <a:gd name="T37" fmla="*/ 55 h 57"/>
                <a:gd name="T38" fmla="*/ 30 w 32"/>
                <a:gd name="T39" fmla="*/ 48 h 57"/>
                <a:gd name="T40" fmla="*/ 2 w 32"/>
                <a:gd name="T41" fmla="*/ 48 h 57"/>
                <a:gd name="T42" fmla="*/ 2 w 32"/>
                <a:gd name="T43" fmla="*/ 9 h 57"/>
                <a:gd name="T44" fmla="*/ 30 w 32"/>
                <a:gd name="T45" fmla="*/ 9 h 57"/>
                <a:gd name="T46" fmla="*/ 30 w 32"/>
                <a:gd name="T47" fmla="*/ 4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57">
                  <a:moveTo>
                    <a:pt x="29" y="0"/>
                  </a:moveTo>
                  <a:cubicBezTo>
                    <a:pt x="3" y="0"/>
                    <a:pt x="3" y="0"/>
                    <a:pt x="3" y="0"/>
                  </a:cubicBezTo>
                  <a:cubicBezTo>
                    <a:pt x="1" y="0"/>
                    <a:pt x="0" y="1"/>
                    <a:pt x="0" y="3"/>
                  </a:cubicBezTo>
                  <a:cubicBezTo>
                    <a:pt x="0" y="53"/>
                    <a:pt x="0" y="53"/>
                    <a:pt x="0" y="53"/>
                  </a:cubicBezTo>
                  <a:cubicBezTo>
                    <a:pt x="0" y="55"/>
                    <a:pt x="1" y="57"/>
                    <a:pt x="3" y="57"/>
                  </a:cubicBezTo>
                  <a:cubicBezTo>
                    <a:pt x="29" y="57"/>
                    <a:pt x="29" y="57"/>
                    <a:pt x="29" y="57"/>
                  </a:cubicBezTo>
                  <a:cubicBezTo>
                    <a:pt x="31" y="57"/>
                    <a:pt x="32" y="55"/>
                    <a:pt x="32" y="53"/>
                  </a:cubicBezTo>
                  <a:cubicBezTo>
                    <a:pt x="32" y="3"/>
                    <a:pt x="32" y="3"/>
                    <a:pt x="32" y="3"/>
                  </a:cubicBezTo>
                  <a:cubicBezTo>
                    <a:pt x="32" y="1"/>
                    <a:pt x="31" y="0"/>
                    <a:pt x="29" y="0"/>
                  </a:cubicBezTo>
                  <a:close/>
                  <a:moveTo>
                    <a:pt x="11" y="4"/>
                  </a:moveTo>
                  <a:cubicBezTo>
                    <a:pt x="21" y="4"/>
                    <a:pt x="21" y="4"/>
                    <a:pt x="21" y="4"/>
                  </a:cubicBezTo>
                  <a:cubicBezTo>
                    <a:pt x="21" y="5"/>
                    <a:pt x="21" y="5"/>
                    <a:pt x="21" y="5"/>
                  </a:cubicBezTo>
                  <a:cubicBezTo>
                    <a:pt x="11" y="5"/>
                    <a:pt x="11" y="5"/>
                    <a:pt x="11" y="5"/>
                  </a:cubicBezTo>
                  <a:lnTo>
                    <a:pt x="11" y="4"/>
                  </a:lnTo>
                  <a:close/>
                  <a:moveTo>
                    <a:pt x="16" y="55"/>
                  </a:moveTo>
                  <a:cubicBezTo>
                    <a:pt x="15" y="55"/>
                    <a:pt x="14" y="54"/>
                    <a:pt x="14" y="53"/>
                  </a:cubicBezTo>
                  <a:cubicBezTo>
                    <a:pt x="14" y="51"/>
                    <a:pt x="15" y="51"/>
                    <a:pt x="16" y="51"/>
                  </a:cubicBezTo>
                  <a:cubicBezTo>
                    <a:pt x="17" y="51"/>
                    <a:pt x="18" y="51"/>
                    <a:pt x="18" y="53"/>
                  </a:cubicBezTo>
                  <a:cubicBezTo>
                    <a:pt x="18" y="54"/>
                    <a:pt x="17" y="55"/>
                    <a:pt x="16" y="55"/>
                  </a:cubicBezTo>
                  <a:close/>
                  <a:moveTo>
                    <a:pt x="30" y="48"/>
                  </a:moveTo>
                  <a:cubicBezTo>
                    <a:pt x="2" y="48"/>
                    <a:pt x="2" y="48"/>
                    <a:pt x="2" y="48"/>
                  </a:cubicBezTo>
                  <a:cubicBezTo>
                    <a:pt x="2" y="9"/>
                    <a:pt x="2" y="9"/>
                    <a:pt x="2" y="9"/>
                  </a:cubicBezTo>
                  <a:cubicBezTo>
                    <a:pt x="30" y="9"/>
                    <a:pt x="30" y="9"/>
                    <a:pt x="30" y="9"/>
                  </a:cubicBezTo>
                  <a:lnTo>
                    <a:pt x="30" y="48"/>
                  </a:lnTo>
                  <a:close/>
                </a:path>
              </a:pathLst>
            </a:custGeom>
            <a:solidFill>
              <a:schemeClr val="bg1">
                <a:lumMod val="50000"/>
              </a:schemeClr>
            </a:solidFill>
            <a:ln>
              <a:noFill/>
            </a:ln>
          </p:spPr>
          <p:txBody>
            <a:bodyPr/>
            <a:lstStyle/>
            <a:p>
              <a:pPr eaLnBrk="1" hangingPunct="1">
                <a:defRPr/>
              </a:pPr>
              <a:endParaRPr lang="zh-CN" altLang="en-US"/>
            </a:p>
          </p:txBody>
        </p:sp>
        <p:sp>
          <p:nvSpPr>
            <p:cNvPr id="2067" name="Oval 66"/>
            <p:cNvSpPr>
              <a:spLocks noChangeArrowheads="1"/>
            </p:cNvSpPr>
            <p:nvPr/>
          </p:nvSpPr>
          <p:spPr bwMode="auto">
            <a:xfrm>
              <a:off x="1428143" y="3607956"/>
              <a:ext cx="57263" cy="57264"/>
            </a:xfrm>
            <a:prstGeom prst="ellipse">
              <a:avLst/>
            </a:prstGeom>
            <a:solidFill>
              <a:schemeClr val="bg1">
                <a:lumMod val="50000"/>
              </a:schemeClr>
            </a:solidFill>
            <a:ln>
              <a:noFill/>
            </a:ln>
          </p:spPr>
          <p:txBody>
            <a:bodyPr/>
            <a:lstStyle/>
            <a:p>
              <a:pPr eaLnBrk="1" hangingPunct="1">
                <a:defRPr/>
              </a:pPr>
              <a:endParaRPr lang="zh-CN" altLang="en-US"/>
            </a:p>
          </p:txBody>
        </p:sp>
        <p:sp>
          <p:nvSpPr>
            <p:cNvPr id="2068" name="Oval 67"/>
            <p:cNvSpPr>
              <a:spLocks noChangeArrowheads="1"/>
            </p:cNvSpPr>
            <p:nvPr/>
          </p:nvSpPr>
          <p:spPr bwMode="auto">
            <a:xfrm>
              <a:off x="1504493" y="3607956"/>
              <a:ext cx="59808" cy="57264"/>
            </a:xfrm>
            <a:prstGeom prst="ellipse">
              <a:avLst/>
            </a:prstGeom>
            <a:solidFill>
              <a:schemeClr val="bg1">
                <a:lumMod val="50000"/>
              </a:schemeClr>
            </a:solidFill>
            <a:ln>
              <a:noFill/>
            </a:ln>
          </p:spPr>
          <p:txBody>
            <a:bodyPr/>
            <a:lstStyle/>
            <a:p>
              <a:pPr eaLnBrk="1" hangingPunct="1">
                <a:defRPr/>
              </a:pPr>
              <a:endParaRPr lang="zh-CN" altLang="en-US"/>
            </a:p>
          </p:txBody>
        </p:sp>
        <p:sp>
          <p:nvSpPr>
            <p:cNvPr id="2069" name="Oval 68"/>
            <p:cNvSpPr>
              <a:spLocks noChangeArrowheads="1"/>
            </p:cNvSpPr>
            <p:nvPr/>
          </p:nvSpPr>
          <p:spPr bwMode="auto">
            <a:xfrm>
              <a:off x="1588479" y="3607956"/>
              <a:ext cx="57263" cy="57264"/>
            </a:xfrm>
            <a:prstGeom prst="ellipse">
              <a:avLst/>
            </a:prstGeom>
            <a:solidFill>
              <a:schemeClr val="bg1">
                <a:lumMod val="50000"/>
              </a:schemeClr>
            </a:solidFill>
            <a:ln>
              <a:noFill/>
            </a:ln>
          </p:spPr>
          <p:txBody>
            <a:bodyPr/>
            <a:lstStyle/>
            <a:p>
              <a:pPr eaLnBrk="1" hangingPunct="1">
                <a:defRPr/>
              </a:pPr>
              <a:endParaRPr lang="zh-CN" altLang="en-US"/>
            </a:p>
          </p:txBody>
        </p:sp>
        <p:sp>
          <p:nvSpPr>
            <p:cNvPr id="2070" name="Oval 69"/>
            <p:cNvSpPr>
              <a:spLocks noChangeArrowheads="1"/>
            </p:cNvSpPr>
            <p:nvPr/>
          </p:nvSpPr>
          <p:spPr bwMode="auto">
            <a:xfrm>
              <a:off x="1664830" y="3607956"/>
              <a:ext cx="57263" cy="57264"/>
            </a:xfrm>
            <a:prstGeom prst="ellipse">
              <a:avLst/>
            </a:prstGeom>
            <a:solidFill>
              <a:schemeClr val="bg1">
                <a:lumMod val="75000"/>
              </a:schemeClr>
            </a:solidFill>
            <a:ln>
              <a:noFill/>
            </a:ln>
          </p:spPr>
          <p:txBody>
            <a:bodyPr/>
            <a:lstStyle/>
            <a:p>
              <a:pPr eaLnBrk="1" hangingPunct="1">
                <a:defRPr/>
              </a:pPr>
              <a:endParaRPr lang="zh-CN" altLang="en-US"/>
            </a:p>
          </p:txBody>
        </p:sp>
        <p:sp>
          <p:nvSpPr>
            <p:cNvPr id="2071" name="Oval 70"/>
            <p:cNvSpPr>
              <a:spLocks noChangeArrowheads="1"/>
            </p:cNvSpPr>
            <p:nvPr/>
          </p:nvSpPr>
          <p:spPr bwMode="auto">
            <a:xfrm>
              <a:off x="1747543" y="3607956"/>
              <a:ext cx="57263" cy="57264"/>
            </a:xfrm>
            <a:prstGeom prst="ellipse">
              <a:avLst/>
            </a:prstGeom>
            <a:solidFill>
              <a:schemeClr val="bg1">
                <a:lumMod val="75000"/>
              </a:schemeClr>
            </a:solidFill>
            <a:ln>
              <a:noFill/>
            </a:ln>
          </p:spPr>
          <p:txBody>
            <a:bodyPr/>
            <a:lstStyle/>
            <a:p>
              <a:pPr eaLnBrk="1" hangingPunct="1">
                <a:defRPr/>
              </a:pPr>
              <a:endParaRPr lang="zh-CN" altLang="en-US"/>
            </a:p>
          </p:txBody>
        </p:sp>
        <p:sp>
          <p:nvSpPr>
            <p:cNvPr id="2072" name="Oval 71"/>
            <p:cNvSpPr>
              <a:spLocks noChangeArrowheads="1"/>
            </p:cNvSpPr>
            <p:nvPr/>
          </p:nvSpPr>
          <p:spPr bwMode="auto">
            <a:xfrm>
              <a:off x="2156020" y="3607956"/>
              <a:ext cx="57263" cy="57264"/>
            </a:xfrm>
            <a:prstGeom prst="ellipse">
              <a:avLst/>
            </a:prstGeom>
            <a:solidFill>
              <a:schemeClr val="bg1">
                <a:lumMod val="50000"/>
              </a:schemeClr>
            </a:solidFill>
            <a:ln>
              <a:noFill/>
            </a:ln>
          </p:spPr>
          <p:txBody>
            <a:bodyPr/>
            <a:lstStyle/>
            <a:p>
              <a:pPr eaLnBrk="1" hangingPunct="1">
                <a:defRPr/>
              </a:pPr>
              <a:endParaRPr lang="zh-CN" altLang="en-US"/>
            </a:p>
          </p:txBody>
        </p:sp>
        <p:sp>
          <p:nvSpPr>
            <p:cNvPr id="2073" name="Oval 72"/>
            <p:cNvSpPr>
              <a:spLocks noChangeArrowheads="1"/>
            </p:cNvSpPr>
            <p:nvPr/>
          </p:nvSpPr>
          <p:spPr bwMode="auto">
            <a:xfrm>
              <a:off x="2232370" y="3607956"/>
              <a:ext cx="57263" cy="57264"/>
            </a:xfrm>
            <a:prstGeom prst="ellipse">
              <a:avLst/>
            </a:prstGeom>
            <a:solidFill>
              <a:schemeClr val="bg1">
                <a:lumMod val="50000"/>
              </a:schemeClr>
            </a:solidFill>
            <a:ln>
              <a:noFill/>
            </a:ln>
          </p:spPr>
          <p:txBody>
            <a:bodyPr/>
            <a:lstStyle/>
            <a:p>
              <a:pPr eaLnBrk="1" hangingPunct="1">
                <a:defRPr/>
              </a:pPr>
              <a:endParaRPr lang="zh-CN" altLang="en-US"/>
            </a:p>
          </p:txBody>
        </p:sp>
        <p:sp>
          <p:nvSpPr>
            <p:cNvPr id="2074" name="Oval 73"/>
            <p:cNvSpPr>
              <a:spLocks noChangeArrowheads="1"/>
            </p:cNvSpPr>
            <p:nvPr/>
          </p:nvSpPr>
          <p:spPr bwMode="auto">
            <a:xfrm>
              <a:off x="2315083" y="3607956"/>
              <a:ext cx="57263" cy="57264"/>
            </a:xfrm>
            <a:prstGeom prst="ellipse">
              <a:avLst/>
            </a:prstGeom>
            <a:solidFill>
              <a:schemeClr val="bg1">
                <a:lumMod val="50000"/>
              </a:schemeClr>
            </a:solidFill>
            <a:ln>
              <a:noFill/>
            </a:ln>
          </p:spPr>
          <p:txBody>
            <a:bodyPr/>
            <a:lstStyle/>
            <a:p>
              <a:pPr eaLnBrk="1" hangingPunct="1">
                <a:defRPr/>
              </a:pPr>
              <a:endParaRPr lang="zh-CN" altLang="en-US"/>
            </a:p>
          </p:txBody>
        </p:sp>
        <p:sp>
          <p:nvSpPr>
            <p:cNvPr id="2075" name="Oval 74"/>
            <p:cNvSpPr>
              <a:spLocks noChangeArrowheads="1"/>
            </p:cNvSpPr>
            <p:nvPr/>
          </p:nvSpPr>
          <p:spPr bwMode="auto">
            <a:xfrm>
              <a:off x="2390162" y="3607956"/>
              <a:ext cx="59808" cy="57264"/>
            </a:xfrm>
            <a:prstGeom prst="ellipse">
              <a:avLst/>
            </a:prstGeom>
            <a:solidFill>
              <a:schemeClr val="bg1">
                <a:lumMod val="50000"/>
              </a:schemeClr>
            </a:solidFill>
            <a:ln>
              <a:noFill/>
            </a:ln>
          </p:spPr>
          <p:txBody>
            <a:bodyPr/>
            <a:lstStyle/>
            <a:p>
              <a:pPr eaLnBrk="1" hangingPunct="1">
                <a:defRPr/>
              </a:pPr>
              <a:endParaRPr lang="zh-CN" altLang="en-US"/>
            </a:p>
          </p:txBody>
        </p:sp>
        <p:sp>
          <p:nvSpPr>
            <p:cNvPr id="2076" name="Oval 75"/>
            <p:cNvSpPr>
              <a:spLocks noChangeArrowheads="1"/>
            </p:cNvSpPr>
            <p:nvPr/>
          </p:nvSpPr>
          <p:spPr bwMode="auto">
            <a:xfrm>
              <a:off x="2475420" y="3607956"/>
              <a:ext cx="57263" cy="57264"/>
            </a:xfrm>
            <a:prstGeom prst="ellipse">
              <a:avLst/>
            </a:prstGeom>
            <a:solidFill>
              <a:schemeClr val="bg1">
                <a:lumMod val="50000"/>
              </a:schemeClr>
            </a:solidFill>
            <a:ln>
              <a:noFill/>
            </a:ln>
          </p:spPr>
          <p:txBody>
            <a:bodyPr/>
            <a:lstStyle/>
            <a:p>
              <a:pPr eaLnBrk="1" hangingPunct="1">
                <a:defRPr/>
              </a:pPr>
              <a:endParaRPr lang="zh-CN" altLang="en-US"/>
            </a:p>
          </p:txBody>
        </p:sp>
      </p:grpSp>
      <p:grpSp>
        <p:nvGrpSpPr>
          <p:cNvPr id="38917" name="组合 113"/>
          <p:cNvGrpSpPr/>
          <p:nvPr/>
        </p:nvGrpSpPr>
        <p:grpSpPr bwMode="auto">
          <a:xfrm>
            <a:off x="4098925" y="2643188"/>
            <a:ext cx="3948113" cy="1836737"/>
            <a:chOff x="1435171" y="3286879"/>
            <a:chExt cx="4130785" cy="1836046"/>
          </a:xfrm>
        </p:grpSpPr>
        <p:sp>
          <p:nvSpPr>
            <p:cNvPr id="38918" name="TextBox 18"/>
            <p:cNvSpPr txBox="1">
              <a:spLocks noChangeArrowheads="1"/>
            </p:cNvSpPr>
            <p:nvPr/>
          </p:nvSpPr>
          <p:spPr bwMode="auto">
            <a:xfrm>
              <a:off x="1435171" y="3286879"/>
              <a:ext cx="27497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C00000"/>
                  </a:solidFill>
                  <a:latin typeface="微软雅黑" panose="020B0503020204020204" pitchFamily="34" charset="-122"/>
                  <a:ea typeface="微软雅黑" panose="020B0503020204020204" pitchFamily="34" charset="-122"/>
                </a:rPr>
                <a:t>点击添加标题 </a:t>
              </a:r>
              <a:r>
                <a:rPr lang="en-US" altLang="zh-CN" sz="1200" b="1">
                  <a:solidFill>
                    <a:srgbClr val="C00000"/>
                  </a:solidFill>
                  <a:latin typeface="Kozuka Gothic Pr6N EL" panose="020B0200000000000000" pitchFamily="34" charset="-128"/>
                  <a:ea typeface="Kozuka Gothic Pr6N EL" panose="020B0200000000000000" pitchFamily="34" charset="-128"/>
                </a:rPr>
                <a:t>Click to add text</a:t>
              </a:r>
              <a:endParaRPr lang="zh-CN" altLang="en-US" sz="1200" b="1">
                <a:solidFill>
                  <a:srgbClr val="C00000"/>
                </a:solidFill>
                <a:latin typeface="Kozuka Gothic Pr6N EL" panose="020B0200000000000000" pitchFamily="34" charset="-128"/>
                <a:ea typeface="Kozuka Gothic Pr6N EL" panose="020B0200000000000000" pitchFamily="34" charset="-128"/>
              </a:endParaRPr>
            </a:p>
          </p:txBody>
        </p:sp>
        <p:sp>
          <p:nvSpPr>
            <p:cNvPr id="116" name="矩形 115"/>
            <p:cNvSpPr/>
            <p:nvPr/>
          </p:nvSpPr>
          <p:spPr>
            <a:xfrm>
              <a:off x="1445137" y="3602672"/>
              <a:ext cx="4120819" cy="1520253"/>
            </a:xfrm>
            <a:prstGeom prst="rect">
              <a:avLst/>
            </a:prstGeom>
          </p:spPr>
          <p:txBody>
            <a:bodyPr>
              <a:spAutoFit/>
            </a:bodyPr>
            <a:lstStyle/>
            <a:p>
              <a:pPr algn="just" eaLnBrk="1" fontAlgn="auto" hangingPunct="1">
                <a:lnSpc>
                  <a:spcPct val="120000"/>
                </a:lnSpc>
                <a:spcBef>
                  <a:spcPts val="0"/>
                </a:spcBef>
                <a:spcAft>
                  <a:spcPts val="0"/>
                </a:spcAft>
                <a:defRPr/>
              </a:pPr>
              <a:r>
                <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rPr>
                <a:t>上海锐普广告有限公司是中国第一家精品</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rPr>
                <a:t>设计机构。拥有国内顶尖的</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rPr>
                <a:t>制作技术、顶级的</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rPr>
                <a:t>展示效果，让您的</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rPr>
                <a:t>创造卓越价值</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eaLnBrk="1" fontAlgn="auto" hangingPunct="1">
                <a:spcBef>
                  <a:spcPts val="0"/>
                </a:spcBef>
                <a:spcAft>
                  <a:spcPts val="0"/>
                </a:spcAft>
                <a:defRPr/>
              </a:pPr>
              <a:r>
                <a:rPr lang="en-US" altLang="zh-CN" sz="800" dirty="0">
                  <a:solidFill>
                    <a:schemeClr val="bg1">
                      <a:lumMod val="50000"/>
                    </a:schemeClr>
                  </a:solidFill>
                  <a:latin typeface="Arial" panose="020B0604020202020204" pitchFamily="34" charset="0"/>
                  <a:ea typeface="+mn-ea"/>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dirty="0">
                <a:solidFill>
                  <a:schemeClr val="bg1">
                    <a:lumMod val="50000"/>
                  </a:schemeClr>
                </a:solidFill>
                <a:latin typeface="Arial" panose="020B0604020202020204" pitchFamily="34" charset="0"/>
                <a:ea typeface="+mn-ea"/>
              </a:endParaRPr>
            </a:p>
            <a:p>
              <a:pPr algn="just" eaLnBrk="1" fontAlgn="auto" hangingPunct="1">
                <a:spcBef>
                  <a:spcPts val="0"/>
                </a:spcBef>
                <a:spcAft>
                  <a:spcPts val="0"/>
                </a:spcAft>
                <a:defRPr/>
              </a:pPr>
              <a:endParaRPr lang="en-US" altLang="zh-CN" sz="800" dirty="0">
                <a:solidFill>
                  <a:schemeClr val="bg1">
                    <a:lumMod val="50000"/>
                  </a:schemeClr>
                </a:solidFill>
                <a:latin typeface="Arial" panose="020B0604020202020204" pitchFamily="34" charset="0"/>
                <a:ea typeface="+mn-ea"/>
                <a:cs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9450" y="965200"/>
            <a:ext cx="3422650"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738" y="976313"/>
            <a:ext cx="2809875"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sp>
        <p:nvSpPr>
          <p:cNvPr id="20" name="矩形 28"/>
          <p:cNvSpPr/>
          <p:nvPr/>
        </p:nvSpPr>
        <p:spPr>
          <a:xfrm>
            <a:off x="2679700" y="963613"/>
            <a:ext cx="4097338" cy="3440112"/>
          </a:xfrm>
          <a:custGeom>
            <a:avLst/>
            <a:gdLst>
              <a:gd name="connsiteX0" fmla="*/ 0 w 3168352"/>
              <a:gd name="connsiteY0" fmla="*/ 0 h 3450125"/>
              <a:gd name="connsiteX1" fmla="*/ 3168352 w 3168352"/>
              <a:gd name="connsiteY1" fmla="*/ 0 h 3450125"/>
              <a:gd name="connsiteX2" fmla="*/ 3168352 w 3168352"/>
              <a:gd name="connsiteY2" fmla="*/ 3450125 h 3450125"/>
              <a:gd name="connsiteX3" fmla="*/ 0 w 3168352"/>
              <a:gd name="connsiteY3" fmla="*/ 3450125 h 3450125"/>
              <a:gd name="connsiteX4" fmla="*/ 0 w 3168352"/>
              <a:gd name="connsiteY4" fmla="*/ 0 h 3450125"/>
              <a:gd name="connsiteX0-1" fmla="*/ 928915 w 4097267"/>
              <a:gd name="connsiteY0-2" fmla="*/ 0 h 3479153"/>
              <a:gd name="connsiteX1-3" fmla="*/ 4097267 w 4097267"/>
              <a:gd name="connsiteY1-4" fmla="*/ 0 h 3479153"/>
              <a:gd name="connsiteX2-5" fmla="*/ 4097267 w 4097267"/>
              <a:gd name="connsiteY2-6" fmla="*/ 3450125 h 3479153"/>
              <a:gd name="connsiteX3-7" fmla="*/ 0 w 4097267"/>
              <a:gd name="connsiteY3-8" fmla="*/ 3479153 h 3479153"/>
              <a:gd name="connsiteX4-9" fmla="*/ 928915 w 4097267"/>
              <a:gd name="connsiteY4-10" fmla="*/ 0 h 3479153"/>
              <a:gd name="connsiteX0-11" fmla="*/ 928915 w 4097267"/>
              <a:gd name="connsiteY0-12" fmla="*/ 0 h 3479153"/>
              <a:gd name="connsiteX1-13" fmla="*/ 4097267 w 4097267"/>
              <a:gd name="connsiteY1-14" fmla="*/ 0 h 3479153"/>
              <a:gd name="connsiteX2-15" fmla="*/ 3240924 w 4097267"/>
              <a:gd name="connsiteY2-16" fmla="*/ 3450125 h 3479153"/>
              <a:gd name="connsiteX3-17" fmla="*/ 0 w 4097267"/>
              <a:gd name="connsiteY3-18" fmla="*/ 3479153 h 3479153"/>
              <a:gd name="connsiteX4-19" fmla="*/ 928915 w 4097267"/>
              <a:gd name="connsiteY4-20" fmla="*/ 0 h 3479153"/>
              <a:gd name="connsiteX0-21" fmla="*/ 928915 w 4097267"/>
              <a:gd name="connsiteY0-22" fmla="*/ 0 h 3479154"/>
              <a:gd name="connsiteX1-23" fmla="*/ 4097267 w 4097267"/>
              <a:gd name="connsiteY1-24" fmla="*/ 0 h 3479154"/>
              <a:gd name="connsiteX2-25" fmla="*/ 3153839 w 4097267"/>
              <a:gd name="connsiteY2-26" fmla="*/ 3479154 h 3479154"/>
              <a:gd name="connsiteX3-27" fmla="*/ 0 w 4097267"/>
              <a:gd name="connsiteY3-28" fmla="*/ 3479153 h 3479154"/>
              <a:gd name="connsiteX4-29" fmla="*/ 928915 w 4097267"/>
              <a:gd name="connsiteY4-30" fmla="*/ 0 h 3479154"/>
              <a:gd name="connsiteX0-31" fmla="*/ 928915 w 4097267"/>
              <a:gd name="connsiteY0-32" fmla="*/ 0 h 3522697"/>
              <a:gd name="connsiteX1-33" fmla="*/ 4097267 w 4097267"/>
              <a:gd name="connsiteY1-34" fmla="*/ 0 h 3522697"/>
              <a:gd name="connsiteX2-35" fmla="*/ 3153839 w 4097267"/>
              <a:gd name="connsiteY2-36" fmla="*/ 3522697 h 3522697"/>
              <a:gd name="connsiteX3-37" fmla="*/ 0 w 4097267"/>
              <a:gd name="connsiteY3-38" fmla="*/ 3479153 h 3522697"/>
              <a:gd name="connsiteX4-39" fmla="*/ 928915 w 4097267"/>
              <a:gd name="connsiteY4-40" fmla="*/ 0 h 3522697"/>
              <a:gd name="connsiteX0-41" fmla="*/ 928915 w 4097267"/>
              <a:gd name="connsiteY0-42" fmla="*/ 0 h 3513905"/>
              <a:gd name="connsiteX1-43" fmla="*/ 4097267 w 4097267"/>
              <a:gd name="connsiteY1-44" fmla="*/ 0 h 3513905"/>
              <a:gd name="connsiteX2-45" fmla="*/ 3189008 w 4097267"/>
              <a:gd name="connsiteY2-46" fmla="*/ 3513905 h 3513905"/>
              <a:gd name="connsiteX3-47" fmla="*/ 0 w 4097267"/>
              <a:gd name="connsiteY3-48" fmla="*/ 3479153 h 3513905"/>
              <a:gd name="connsiteX4-49" fmla="*/ 928915 w 4097267"/>
              <a:gd name="connsiteY4-50" fmla="*/ 0 h 3513905"/>
              <a:gd name="connsiteX0-51" fmla="*/ 928915 w 4097267"/>
              <a:gd name="connsiteY0-52" fmla="*/ 0 h 3479153"/>
              <a:gd name="connsiteX1-53" fmla="*/ 4097267 w 4097267"/>
              <a:gd name="connsiteY1-54" fmla="*/ 0 h 3479153"/>
              <a:gd name="connsiteX2-55" fmla="*/ 3197800 w 4097267"/>
              <a:gd name="connsiteY2-56" fmla="*/ 3478735 h 3479153"/>
              <a:gd name="connsiteX3-57" fmla="*/ 0 w 4097267"/>
              <a:gd name="connsiteY3-58" fmla="*/ 3479153 h 3479153"/>
              <a:gd name="connsiteX4-59" fmla="*/ 928915 w 4097267"/>
              <a:gd name="connsiteY4-60" fmla="*/ 0 h 34791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97267" h="3479153">
                <a:moveTo>
                  <a:pt x="928915" y="0"/>
                </a:moveTo>
                <a:lnTo>
                  <a:pt x="4097267" y="0"/>
                </a:lnTo>
                <a:lnTo>
                  <a:pt x="3197800" y="3478735"/>
                </a:lnTo>
                <a:lnTo>
                  <a:pt x="0" y="3479153"/>
                </a:lnTo>
                <a:lnTo>
                  <a:pt x="928915"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1" name="矩形 20"/>
          <p:cNvSpPr/>
          <p:nvPr/>
        </p:nvSpPr>
        <p:spPr>
          <a:xfrm>
            <a:off x="3432175" y="1781175"/>
            <a:ext cx="2736850" cy="2160588"/>
          </a:xfrm>
          <a:prstGeom prst="rect">
            <a:avLst/>
          </a:prstGeom>
        </p:spPr>
        <p:txBody>
          <a:bodyPr>
            <a:spAutoFit/>
          </a:bodyPr>
          <a:lstStyle/>
          <a:p>
            <a:pPr algn="just" eaLnBrk="1" fontAlgn="auto" hangingPunct="1">
              <a:lnSpc>
                <a:spcPct val="150000"/>
              </a:lnSpc>
              <a:spcBef>
                <a:spcPts val="0"/>
              </a:spcBef>
              <a:spcAft>
                <a:spcPts val="0"/>
              </a:spcAft>
              <a:buClr>
                <a:srgbClr val="0070C0"/>
              </a:buClr>
              <a:defRPr/>
            </a:pPr>
            <a:r>
              <a:rPr lang="zh-CN" altLang="zh-CN"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拥有国内顶尖的</a:t>
            </a:r>
            <a:r>
              <a:rPr lang="en-US" altLang="zh-CN"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制作技术、顶级的</a:t>
            </a:r>
            <a:r>
              <a:rPr lang="en-US" altLang="zh-CN"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展示效果，让您的</a:t>
            </a:r>
            <a:r>
              <a:rPr lang="en-US" altLang="zh-CN"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创造卓越价值</a:t>
            </a:r>
            <a:endParaRPr lang="zh-CN" altLang="zh-CN"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fontAlgn="auto" hangingPunct="1">
              <a:lnSpc>
                <a:spcPct val="120000"/>
              </a:lnSpc>
              <a:spcBef>
                <a:spcPts val="0"/>
              </a:spcBef>
              <a:spcAft>
                <a:spcPts val="0"/>
              </a:spcAft>
              <a:defRPr/>
            </a:pPr>
            <a:endParaRPr lang="zh-CN" altLang="en-US" sz="120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zh-CN" altLang="en-US" sz="100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zh-CN" altLang="en-US" sz="100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zh-CN" altLang="en-US" sz="1000" dirty="0">
              <a:latin typeface="微软雅黑" panose="020B0503020204020204" pitchFamily="34" charset="-122"/>
              <a:ea typeface="微软雅黑" panose="020B0503020204020204" pitchFamily="34" charset="-122"/>
            </a:endParaRPr>
          </a:p>
        </p:txBody>
      </p:sp>
      <p:grpSp>
        <p:nvGrpSpPr>
          <p:cNvPr id="39942" name="组合 21"/>
          <p:cNvGrpSpPr/>
          <p:nvPr/>
        </p:nvGrpSpPr>
        <p:grpSpPr bwMode="auto">
          <a:xfrm>
            <a:off x="3595688" y="1150938"/>
            <a:ext cx="1885950" cy="550862"/>
            <a:chOff x="3596093" y="1160427"/>
            <a:chExt cx="1885920" cy="551241"/>
          </a:xfrm>
        </p:grpSpPr>
        <p:sp>
          <p:nvSpPr>
            <p:cNvPr id="23" name="TextBox 22"/>
            <p:cNvSpPr txBox="1"/>
            <p:nvPr/>
          </p:nvSpPr>
          <p:spPr>
            <a:xfrm rot="16200000">
              <a:off x="4429324" y="658978"/>
              <a:ext cx="551241" cy="1554138"/>
            </a:xfrm>
            <a:prstGeom prst="rect">
              <a:avLst/>
            </a:prstGeom>
            <a:noFill/>
          </p:spPr>
          <p:txBody>
            <a:bodyPr vert="eaVert" wrap="none">
              <a:spAutoFit/>
            </a:bodyPr>
            <a:lstStyle/>
            <a:p>
              <a:pPr eaLnBrk="1" fontAlgn="auto" hangingPunct="1">
                <a:lnSpc>
                  <a:spcPct val="150000"/>
                </a:lnSpc>
                <a:spcBef>
                  <a:spcPts val="0"/>
                </a:spcBef>
                <a:spcAft>
                  <a:spcPts val="0"/>
                </a:spcAft>
                <a:buClr>
                  <a:srgbClr val="0070C0"/>
                </a:buClr>
                <a:defRPr/>
              </a:pPr>
              <a:r>
                <a:rPr lang="zh-CN" altLang="en-US" b="1" spc="1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全新经营理念</a:t>
              </a:r>
              <a:endParaRPr lang="zh-CN" altLang="zh-CN" b="1" spc="1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39945" name="组合 15"/>
            <p:cNvGrpSpPr/>
            <p:nvPr/>
          </p:nvGrpSpPr>
          <p:grpSpPr bwMode="auto">
            <a:xfrm rot="5400000" flipV="1">
              <a:off x="3575567" y="1393531"/>
              <a:ext cx="288030" cy="246977"/>
              <a:chOff x="3419870" y="1476375"/>
              <a:chExt cx="273324" cy="249269"/>
            </a:xfrm>
          </p:grpSpPr>
          <p:sp>
            <p:nvSpPr>
              <p:cNvPr id="25" name="矩形 24"/>
              <p:cNvSpPr/>
              <p:nvPr/>
            </p:nvSpPr>
            <p:spPr>
              <a:xfrm>
                <a:off x="3647779" y="1476374"/>
                <a:ext cx="45224" cy="24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rot="5400000">
                <a:off x="3532590" y="1554595"/>
                <a:ext cx="46464" cy="271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26"/>
              <p:cNvSpPr/>
              <p:nvPr/>
            </p:nvSpPr>
            <p:spPr>
              <a:xfrm rot="18616082" flipH="1">
                <a:off x="3537112" y="1460910"/>
                <a:ext cx="46464" cy="247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28" name="矩形 27"/>
          <p:cNvSpPr/>
          <p:nvPr/>
        </p:nvSpPr>
        <p:spPr>
          <a:xfrm>
            <a:off x="3898900" y="1538288"/>
            <a:ext cx="1609725" cy="215900"/>
          </a:xfrm>
          <a:prstGeom prst="rect">
            <a:avLst/>
          </a:prstGeom>
        </p:spPr>
        <p:txBody>
          <a:bodyPr wrap="none">
            <a:spAutoFit/>
          </a:bodyPr>
          <a:lstStyle/>
          <a:p>
            <a:pPr eaLnBrk="1" fontAlgn="auto" hangingPunct="1">
              <a:spcBef>
                <a:spcPts val="0"/>
              </a:spcBef>
              <a:spcAft>
                <a:spcPts val="0"/>
              </a:spcAft>
              <a:defRPr/>
            </a:pPr>
            <a:r>
              <a:rPr lang="en-US" altLang="zh-CN" sz="800" b="1" dirty="0">
                <a:solidFill>
                  <a:schemeClr val="bg1">
                    <a:lumMod val="95000"/>
                  </a:schemeClr>
                </a:solidFill>
                <a:latin typeface="Arial" panose="020B0604020202020204" pitchFamily="34" charset="0"/>
                <a:ea typeface="+mn-ea"/>
                <a:cs typeface="Arial" panose="020B0604020202020204" pitchFamily="34" charset="0"/>
              </a:rPr>
              <a:t>Brand new management idea</a:t>
            </a:r>
            <a:endParaRPr lang="zh-CN" altLang="en-US" sz="800" dirty="0">
              <a:solidFill>
                <a:schemeClr val="bg1">
                  <a:lumMod val="95000"/>
                </a:schemeClr>
              </a:solidFill>
              <a:latin typeface="Arial" panose="020B0604020202020204" pitchFamily="34" charset="0"/>
              <a:ea typeface="+mn-ea"/>
              <a:cs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869950" y="1276350"/>
            <a:ext cx="0" cy="3598863"/>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16" name="直角三角形 15"/>
          <p:cNvSpPr/>
          <p:nvPr/>
        </p:nvSpPr>
        <p:spPr>
          <a:xfrm flipH="1">
            <a:off x="4067175" y="0"/>
            <a:ext cx="5097463" cy="5029200"/>
          </a:xfrm>
          <a:prstGeom prst="rtTriangle">
            <a:avLst/>
          </a:prstGeom>
          <a:solidFill>
            <a:srgbClr val="E4E4E4"/>
          </a:solidFill>
          <a:ln>
            <a:noFill/>
          </a:ln>
          <a:effectLst>
            <a:outerShdw blurRad="165100" dist="63500" dir="10800000" algn="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等腰三角形 17"/>
          <p:cNvSpPr/>
          <p:nvPr/>
        </p:nvSpPr>
        <p:spPr>
          <a:xfrm flipV="1">
            <a:off x="3132138" y="2716213"/>
            <a:ext cx="3311525" cy="1576387"/>
          </a:xfrm>
          <a:prstGeom prst="triangle">
            <a:avLst>
              <a:gd name="adj" fmla="val 4977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等腰三角形 18"/>
          <p:cNvSpPr/>
          <p:nvPr/>
        </p:nvSpPr>
        <p:spPr>
          <a:xfrm>
            <a:off x="6372225" y="1139825"/>
            <a:ext cx="2794000" cy="1585913"/>
          </a:xfrm>
          <a:prstGeom prst="triangle">
            <a:avLst>
              <a:gd name="adj" fmla="val 5893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流程图: 数据 51"/>
          <p:cNvSpPr/>
          <p:nvPr/>
        </p:nvSpPr>
        <p:spPr>
          <a:xfrm>
            <a:off x="769938" y="4294188"/>
            <a:ext cx="4019550" cy="73025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00 h 10107"/>
              <a:gd name="connsiteX1-3" fmla="*/ 2000 w 10000"/>
              <a:gd name="connsiteY1-4" fmla="*/ 0 h 10107"/>
              <a:gd name="connsiteX2-5" fmla="*/ 10000 w 10000"/>
              <a:gd name="connsiteY2-6" fmla="*/ 0 h 10107"/>
              <a:gd name="connsiteX3-7" fmla="*/ 8224 w 10000"/>
              <a:gd name="connsiteY3-8" fmla="*/ 10107 h 10107"/>
              <a:gd name="connsiteX4-9" fmla="*/ 0 w 10000"/>
              <a:gd name="connsiteY4-10" fmla="*/ 10000 h 10107"/>
              <a:gd name="connsiteX0-11" fmla="*/ 0 w 10000"/>
              <a:gd name="connsiteY0-12" fmla="*/ 10107 h 10214"/>
              <a:gd name="connsiteX1-13" fmla="*/ 1963 w 10000"/>
              <a:gd name="connsiteY1-14" fmla="*/ 0 h 10214"/>
              <a:gd name="connsiteX2-15" fmla="*/ 10000 w 10000"/>
              <a:gd name="connsiteY2-16" fmla="*/ 107 h 10214"/>
              <a:gd name="connsiteX3-17" fmla="*/ 8224 w 10000"/>
              <a:gd name="connsiteY3-18" fmla="*/ 10214 h 10214"/>
              <a:gd name="connsiteX4-19" fmla="*/ 0 w 10000"/>
              <a:gd name="connsiteY4-20" fmla="*/ 10107 h 10214"/>
              <a:gd name="connsiteX0-21" fmla="*/ 0 w 9813"/>
              <a:gd name="connsiteY0-22" fmla="*/ 10107 h 10214"/>
              <a:gd name="connsiteX1-23" fmla="*/ 1776 w 9813"/>
              <a:gd name="connsiteY1-24" fmla="*/ 0 h 10214"/>
              <a:gd name="connsiteX2-25" fmla="*/ 9813 w 9813"/>
              <a:gd name="connsiteY2-26" fmla="*/ 107 h 10214"/>
              <a:gd name="connsiteX3-27" fmla="*/ 8037 w 9813"/>
              <a:gd name="connsiteY3-28" fmla="*/ 10214 h 10214"/>
              <a:gd name="connsiteX4-29" fmla="*/ 0 w 9813"/>
              <a:gd name="connsiteY4-30" fmla="*/ 10107 h 10214"/>
              <a:gd name="connsiteX0-31" fmla="*/ 0 w 9962"/>
              <a:gd name="connsiteY0-32" fmla="*/ 9791 h 10000"/>
              <a:gd name="connsiteX1-33" fmla="*/ 1772 w 9962"/>
              <a:gd name="connsiteY1-34" fmla="*/ 0 h 10000"/>
              <a:gd name="connsiteX2-35" fmla="*/ 9962 w 9962"/>
              <a:gd name="connsiteY2-36" fmla="*/ 105 h 10000"/>
              <a:gd name="connsiteX3-37" fmla="*/ 8152 w 9962"/>
              <a:gd name="connsiteY3-38" fmla="*/ 10000 h 10000"/>
              <a:gd name="connsiteX4-39" fmla="*/ 0 w 9962"/>
              <a:gd name="connsiteY4-40" fmla="*/ 9791 h 10000"/>
              <a:gd name="connsiteX0-41" fmla="*/ 0 w 10076"/>
              <a:gd name="connsiteY0-42" fmla="*/ 9895 h 10000"/>
              <a:gd name="connsiteX1-43" fmla="*/ 1855 w 10076"/>
              <a:gd name="connsiteY1-44" fmla="*/ 0 h 10000"/>
              <a:gd name="connsiteX2-45" fmla="*/ 10076 w 10076"/>
              <a:gd name="connsiteY2-46" fmla="*/ 105 h 10000"/>
              <a:gd name="connsiteX3-47" fmla="*/ 8259 w 10076"/>
              <a:gd name="connsiteY3-48" fmla="*/ 10000 h 10000"/>
              <a:gd name="connsiteX4-49" fmla="*/ 0 w 10076"/>
              <a:gd name="connsiteY4-50" fmla="*/ 9895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6" h="10000">
                <a:moveTo>
                  <a:pt x="0" y="9895"/>
                </a:moveTo>
                <a:lnTo>
                  <a:pt x="1855" y="0"/>
                </a:lnTo>
                <a:lnTo>
                  <a:pt x="10076" y="105"/>
                </a:lnTo>
                <a:lnTo>
                  <a:pt x="8259" y="10000"/>
                </a:lnTo>
                <a:lnTo>
                  <a:pt x="0" y="9895"/>
                </a:lnTo>
                <a:close/>
              </a:path>
            </a:pathLst>
          </a:custGeom>
          <a:solidFill>
            <a:schemeClr val="tx1">
              <a:lumMod val="65000"/>
              <a:lumOff val="3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等腰三角形 20"/>
          <p:cNvSpPr/>
          <p:nvPr/>
        </p:nvSpPr>
        <p:spPr>
          <a:xfrm flipV="1">
            <a:off x="6416675" y="2706688"/>
            <a:ext cx="2747963" cy="1582737"/>
          </a:xfrm>
          <a:prstGeom prst="triangle">
            <a:avLst>
              <a:gd name="adj" fmla="val 6039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2" name="矩形 21"/>
          <p:cNvSpPr/>
          <p:nvPr/>
        </p:nvSpPr>
        <p:spPr bwMode="auto">
          <a:xfrm>
            <a:off x="896938" y="1196975"/>
            <a:ext cx="3632200" cy="3114675"/>
          </a:xfrm>
          <a:prstGeom prst="rect">
            <a:avLst/>
          </a:prstGeom>
        </p:spPr>
        <p:txBody>
          <a:bodyPr>
            <a:spAutoFit/>
          </a:bodyPr>
          <a:lstStyle/>
          <a:p>
            <a:pPr eaLnBrk="1" fontAlgn="auto" hangingPunct="1">
              <a:lnSpc>
                <a:spcPct val="120000"/>
              </a:lnSpc>
              <a:spcBef>
                <a:spcPts val="0"/>
              </a:spcBef>
              <a:spcAft>
                <a:spcPts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上海锐普广告有限公司是中国第一家精</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设计机构。拥有国内顶尖的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制作技术、顶级的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fontAlgn="auto" hangingPunct="1">
              <a:lnSpc>
                <a:spcPct val="120000"/>
              </a:lnSpc>
              <a:spcBef>
                <a:spcPts val="0"/>
              </a:spcBef>
              <a:spcAft>
                <a:spcPts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设计团队，坚持精益求精、拒绝平庸的做事</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fontAlgn="auto" hangingPunct="1">
              <a:lnSpc>
                <a:spcPct val="120000"/>
              </a:lnSpc>
              <a:spcBef>
                <a:spcPts val="0"/>
              </a:spcBef>
              <a:spcAft>
                <a:spcPts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精神，帮助您实现美观、精致、严谨、动</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fontAlgn="auto" hangingPunct="1">
              <a:lnSpc>
                <a:spcPct val="120000"/>
              </a:lnSpc>
              <a:spcBef>
                <a:spcPts val="0"/>
              </a:spcBef>
              <a:spcAft>
                <a:spcPts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感的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展示效果，让您的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创造卓</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fontAlgn="auto" hangingPunct="1">
              <a:lnSpc>
                <a:spcPct val="120000"/>
              </a:lnSpc>
              <a:spcBef>
                <a:spcPts val="0"/>
              </a:spcBef>
              <a:spcAft>
                <a:spcPts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越价值</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en-US" altLang="zh-CN" sz="1000" dirty="0">
                <a:solidFill>
                  <a:schemeClr val="bg1">
                    <a:lumMod val="50000"/>
                  </a:schemeClr>
                </a:solidFill>
                <a:latin typeface="Arial" panose="020B0604020202020204" pitchFamily="34" charset="0"/>
                <a:ea typeface="+mn-ea"/>
              </a:rPr>
              <a:t>RAPIDPPT, the leader of professional</a:t>
            </a:r>
            <a:endParaRPr lang="en-US" altLang="zh-CN" sz="1000" dirty="0">
              <a:solidFill>
                <a:schemeClr val="bg1">
                  <a:lumMod val="50000"/>
                </a:schemeClr>
              </a:solidFill>
              <a:latin typeface="Arial" panose="020B0604020202020204" pitchFamily="34" charset="0"/>
              <a:ea typeface="+mn-ea"/>
            </a:endParaRPr>
          </a:p>
          <a:p>
            <a:pPr eaLnBrk="1" fontAlgn="auto" hangingPunct="1">
              <a:spcBef>
                <a:spcPts val="0"/>
              </a:spcBef>
              <a:spcAft>
                <a:spcPts val="0"/>
              </a:spcAft>
              <a:defRPr/>
            </a:pPr>
            <a:r>
              <a:rPr lang="en-US" altLang="zh-CN" sz="1000" dirty="0">
                <a:solidFill>
                  <a:schemeClr val="bg1">
                    <a:lumMod val="50000"/>
                  </a:schemeClr>
                </a:solidFill>
                <a:latin typeface="Arial" panose="020B0604020202020204" pitchFamily="34" charset="0"/>
                <a:ea typeface="+mn-ea"/>
              </a:rPr>
              <a:t>PPT designer in China. 5years of</a:t>
            </a:r>
            <a:endParaRPr lang="en-US" altLang="zh-CN" sz="1000" dirty="0">
              <a:solidFill>
                <a:schemeClr val="bg1">
                  <a:lumMod val="50000"/>
                </a:schemeClr>
              </a:solidFill>
              <a:latin typeface="Arial" panose="020B0604020202020204" pitchFamily="34" charset="0"/>
              <a:ea typeface="+mn-ea"/>
            </a:endParaRPr>
          </a:p>
          <a:p>
            <a:pPr eaLnBrk="1" fontAlgn="auto" hangingPunct="1">
              <a:spcBef>
                <a:spcPts val="0"/>
              </a:spcBef>
              <a:spcAft>
                <a:spcPts val="0"/>
              </a:spcAft>
              <a:defRPr/>
            </a:pPr>
            <a:r>
              <a:rPr lang="en-US" altLang="zh-CN" sz="1000" dirty="0">
                <a:solidFill>
                  <a:schemeClr val="bg1">
                    <a:lumMod val="50000"/>
                  </a:schemeClr>
                </a:solidFill>
                <a:latin typeface="Arial" panose="020B0604020202020204" pitchFamily="34" charset="0"/>
                <a:ea typeface="+mn-ea"/>
              </a:rPr>
              <a:t>making professional PPT, 500 </a:t>
            </a:r>
            <a:endParaRPr lang="en-US" altLang="zh-CN" sz="1000" dirty="0">
              <a:solidFill>
                <a:schemeClr val="bg1">
                  <a:lumMod val="50000"/>
                </a:schemeClr>
              </a:solidFill>
              <a:latin typeface="Arial" panose="020B0604020202020204" pitchFamily="34" charset="0"/>
              <a:ea typeface="+mn-ea"/>
            </a:endParaRPr>
          </a:p>
          <a:p>
            <a:pPr eaLnBrk="1" fontAlgn="auto" hangingPunct="1">
              <a:spcBef>
                <a:spcPts val="0"/>
              </a:spcBef>
              <a:spcAft>
                <a:spcPts val="0"/>
              </a:spcAft>
              <a:defRPr/>
            </a:pPr>
            <a:r>
              <a:rPr lang="en-US" altLang="zh-CN" sz="1000" dirty="0">
                <a:solidFill>
                  <a:schemeClr val="bg1">
                    <a:lumMod val="50000"/>
                  </a:schemeClr>
                </a:solidFill>
                <a:latin typeface="Arial" panose="020B0604020202020204" pitchFamily="34" charset="0"/>
                <a:ea typeface="+mn-ea"/>
              </a:rPr>
              <a:t>case studies for the classical</a:t>
            </a:r>
            <a:endParaRPr lang="en-US" altLang="zh-CN" sz="1000" dirty="0">
              <a:solidFill>
                <a:schemeClr val="bg1">
                  <a:lumMod val="50000"/>
                </a:schemeClr>
              </a:solidFill>
              <a:latin typeface="Arial" panose="020B0604020202020204" pitchFamily="34" charset="0"/>
              <a:ea typeface="+mn-ea"/>
            </a:endParaRPr>
          </a:p>
          <a:p>
            <a:pPr eaLnBrk="1" fontAlgn="auto" hangingPunct="1">
              <a:spcBef>
                <a:spcPts val="0"/>
              </a:spcBef>
              <a:spcAft>
                <a:spcPts val="0"/>
              </a:spcAft>
              <a:defRPr/>
            </a:pPr>
            <a:r>
              <a:rPr lang="en-US" altLang="zh-CN" sz="1000" dirty="0">
                <a:solidFill>
                  <a:schemeClr val="bg1">
                    <a:lumMod val="50000"/>
                  </a:schemeClr>
                </a:solidFill>
                <a:latin typeface="Arial" panose="020B0604020202020204" pitchFamily="34" charset="0"/>
                <a:ea typeface="+mn-ea"/>
              </a:rPr>
              <a:t>PPT, make sure you will</a:t>
            </a:r>
            <a:endParaRPr lang="en-US" altLang="zh-CN" sz="1000" dirty="0">
              <a:solidFill>
                <a:schemeClr val="bg1">
                  <a:lumMod val="50000"/>
                </a:schemeClr>
              </a:solidFill>
              <a:latin typeface="Arial" panose="020B0604020202020204" pitchFamily="34" charset="0"/>
              <a:ea typeface="+mn-ea"/>
            </a:endParaRPr>
          </a:p>
          <a:p>
            <a:pPr eaLnBrk="1" fontAlgn="auto" hangingPunct="1">
              <a:spcBef>
                <a:spcPts val="0"/>
              </a:spcBef>
              <a:spcAft>
                <a:spcPts val="0"/>
              </a:spcAft>
              <a:defRPr/>
            </a:pPr>
            <a:r>
              <a:rPr lang="en-US" altLang="zh-CN" sz="1000" dirty="0">
                <a:solidFill>
                  <a:schemeClr val="bg1">
                    <a:lumMod val="50000"/>
                  </a:schemeClr>
                </a:solidFill>
                <a:latin typeface="Arial" panose="020B0604020202020204" pitchFamily="34" charset="0"/>
                <a:ea typeface="+mn-ea"/>
              </a:rPr>
              <a:t>be satisfied. ……</a:t>
            </a:r>
            <a:endParaRPr lang="en-US" altLang="zh-CN" sz="1000" dirty="0">
              <a:solidFill>
                <a:schemeClr val="bg1">
                  <a:lumMod val="50000"/>
                </a:schemeClr>
              </a:solidFill>
              <a:latin typeface="Arial" panose="020B0604020202020204" pitchFamily="34" charset="0"/>
              <a:ea typeface="+mn-ea"/>
            </a:endParaRPr>
          </a:p>
          <a:p>
            <a:pPr eaLnBrk="1" fontAlgn="auto" hangingPunct="1">
              <a:spcBef>
                <a:spcPts val="0"/>
              </a:spcBef>
              <a:spcAft>
                <a:spcPts val="0"/>
              </a:spcAft>
              <a:defRPr/>
            </a:pPr>
            <a:r>
              <a:rPr lang="en-US" altLang="zh-CN" sz="1000" dirty="0">
                <a:solidFill>
                  <a:schemeClr val="bg1">
                    <a:lumMod val="50000"/>
                  </a:schemeClr>
                </a:solidFill>
                <a:latin typeface="Arial" panose="020B0604020202020204" pitchFamily="34" charset="0"/>
                <a:ea typeface="+mn-ea"/>
              </a:rPr>
              <a:t>RAPIDPPT differs </a:t>
            </a:r>
            <a:endParaRPr lang="en-US" altLang="zh-CN" sz="1000" dirty="0">
              <a:solidFill>
                <a:schemeClr val="bg1">
                  <a:lumMod val="50000"/>
                </a:schemeClr>
              </a:solidFill>
              <a:latin typeface="Arial" panose="020B0604020202020204" pitchFamily="34" charset="0"/>
              <a:ea typeface="+mn-ea"/>
            </a:endParaRPr>
          </a:p>
          <a:p>
            <a:pPr eaLnBrk="1" fontAlgn="auto" hangingPunct="1">
              <a:spcBef>
                <a:spcPts val="0"/>
              </a:spcBef>
              <a:spcAft>
                <a:spcPts val="0"/>
              </a:spcAft>
              <a:defRPr/>
            </a:pPr>
            <a:r>
              <a:rPr lang="en-US" altLang="zh-CN" sz="1000" dirty="0">
                <a:solidFill>
                  <a:schemeClr val="bg1">
                    <a:lumMod val="50000"/>
                  </a:schemeClr>
                </a:solidFill>
                <a:latin typeface="Arial" panose="020B0604020202020204" pitchFamily="34" charset="0"/>
                <a:ea typeface="+mn-ea"/>
              </a:rPr>
              <a:t>from the </a:t>
            </a:r>
            <a:r>
              <a:rPr lang="en-US" altLang="zh-CN" sz="1000" dirty="0" err="1">
                <a:solidFill>
                  <a:schemeClr val="bg1">
                    <a:lumMod val="50000"/>
                  </a:schemeClr>
                </a:solidFill>
                <a:latin typeface="Arial" panose="020B0604020202020204" pitchFamily="34" charset="0"/>
                <a:ea typeface="+mn-ea"/>
              </a:rPr>
              <a:t>tradi</a:t>
            </a:r>
            <a:endParaRPr lang="en-US" altLang="zh-CN" sz="1000" dirty="0">
              <a:solidFill>
                <a:schemeClr val="bg1">
                  <a:lumMod val="50000"/>
                </a:schemeClr>
              </a:solidFill>
              <a:latin typeface="Arial" panose="020B0604020202020204" pitchFamily="34" charset="0"/>
              <a:ea typeface="+mn-ea"/>
            </a:endParaRPr>
          </a:p>
          <a:p>
            <a:pPr eaLnBrk="1" fontAlgn="auto" hangingPunct="1">
              <a:spcBef>
                <a:spcPts val="0"/>
              </a:spcBef>
              <a:spcAft>
                <a:spcPts val="0"/>
              </a:spcAft>
              <a:defRPr/>
            </a:pPr>
            <a:r>
              <a:rPr lang="en-US" altLang="zh-CN" sz="1000" dirty="0">
                <a:solidFill>
                  <a:schemeClr val="bg1">
                    <a:lumMod val="50000"/>
                  </a:schemeClr>
                </a:solidFill>
                <a:latin typeface="Arial" panose="020B0604020202020204" pitchFamily="34" charset="0"/>
                <a:ea typeface="+mn-ea"/>
              </a:rPr>
              <a:t>-</a:t>
            </a:r>
            <a:r>
              <a:rPr lang="en-US" altLang="zh-CN" sz="1000" dirty="0" err="1">
                <a:solidFill>
                  <a:schemeClr val="bg1">
                    <a:lumMod val="50000"/>
                  </a:schemeClr>
                </a:solidFill>
                <a:latin typeface="Arial" panose="020B0604020202020204" pitchFamily="34" charset="0"/>
                <a:ea typeface="+mn-ea"/>
              </a:rPr>
              <a:t>tional</a:t>
            </a:r>
            <a:r>
              <a:rPr lang="en-US" altLang="zh-CN" sz="1000" dirty="0">
                <a:solidFill>
                  <a:schemeClr val="bg1">
                    <a:lumMod val="50000"/>
                  </a:schemeClr>
                </a:solidFill>
                <a:latin typeface="Arial" panose="020B0604020202020204" pitchFamily="34" charset="0"/>
                <a:ea typeface="+mn-ea"/>
              </a:rPr>
              <a:t> </a:t>
            </a:r>
            <a:endParaRPr lang="en-US" altLang="zh-CN" sz="1000" dirty="0">
              <a:solidFill>
                <a:schemeClr val="bg1">
                  <a:lumMod val="50000"/>
                </a:schemeClr>
              </a:solidFill>
              <a:latin typeface="Arial" panose="020B0604020202020204" pitchFamily="34" charset="0"/>
              <a:ea typeface="+mn-ea"/>
            </a:endParaRPr>
          </a:p>
          <a:p>
            <a:pPr eaLnBrk="1" fontAlgn="auto" hangingPunct="1">
              <a:spcBef>
                <a:spcPts val="0"/>
              </a:spcBef>
              <a:spcAft>
                <a:spcPts val="0"/>
              </a:spcAft>
              <a:defRPr/>
            </a:pPr>
            <a:r>
              <a:rPr lang="en-US" altLang="zh-CN" sz="1000" dirty="0">
                <a:solidFill>
                  <a:schemeClr val="bg1">
                    <a:lumMod val="50000"/>
                  </a:schemeClr>
                </a:solidFill>
                <a:latin typeface="Arial" panose="020B0604020202020204" pitchFamily="34" charset="0"/>
                <a:ea typeface="+mn-ea"/>
              </a:rPr>
              <a:t>Production</a:t>
            </a:r>
            <a:endParaRPr lang="en-US" altLang="zh-CN" sz="1000" dirty="0">
              <a:solidFill>
                <a:schemeClr val="bg1">
                  <a:lumMod val="50000"/>
                </a:schemeClr>
              </a:solidFill>
              <a:latin typeface="Arial" panose="020B0604020202020204" pitchFamily="34" charset="0"/>
              <a:ea typeface="+mn-ea"/>
            </a:endParaRPr>
          </a:p>
          <a:p>
            <a:pPr eaLnBrk="1" fontAlgn="auto" hangingPunct="1">
              <a:spcBef>
                <a:spcPts val="0"/>
              </a:spcBef>
              <a:spcAft>
                <a:spcPts val="0"/>
              </a:spcAft>
              <a:defRPr/>
            </a:pPr>
            <a:r>
              <a:rPr lang="en-US" altLang="zh-CN" sz="1000" dirty="0">
                <a:solidFill>
                  <a:schemeClr val="bg1">
                    <a:lumMod val="50000"/>
                  </a:schemeClr>
                </a:solidFill>
                <a:latin typeface="Arial" panose="020B0604020202020204" pitchFamily="34" charset="0"/>
                <a:ea typeface="+mn-ea"/>
              </a:rPr>
              <a:t>model.</a:t>
            </a:r>
            <a:endParaRPr lang="en-US" altLang="zh-CN" sz="1000" dirty="0">
              <a:solidFill>
                <a:schemeClr val="bg1">
                  <a:lumMod val="50000"/>
                </a:schemeClr>
              </a:solidFill>
              <a:latin typeface="Arial" panose="020B0604020202020204" pitchFamily="34" charset="0"/>
              <a:ea typeface="+mn-ea"/>
            </a:endParaRPr>
          </a:p>
        </p:txBody>
      </p:sp>
      <p:sp>
        <p:nvSpPr>
          <p:cNvPr id="23" name="矩形 12"/>
          <p:cNvSpPr/>
          <p:nvPr/>
        </p:nvSpPr>
        <p:spPr>
          <a:xfrm>
            <a:off x="1042988" y="784225"/>
            <a:ext cx="320675" cy="322263"/>
          </a:xfrm>
          <a:custGeom>
            <a:avLst/>
            <a:gdLst/>
            <a:ahLst/>
            <a:cxnLst/>
            <a:rect l="l" t="t" r="r" b="b"/>
            <a:pathLst>
              <a:path w="320420" h="323049">
                <a:moveTo>
                  <a:pt x="267017" y="0"/>
                </a:moveTo>
                <a:lnTo>
                  <a:pt x="320420" y="0"/>
                </a:lnTo>
                <a:lnTo>
                  <a:pt x="320420" y="323049"/>
                </a:lnTo>
                <a:lnTo>
                  <a:pt x="267017" y="323049"/>
                </a:lnTo>
                <a:lnTo>
                  <a:pt x="0" y="323049"/>
                </a:lnTo>
                <a:lnTo>
                  <a:pt x="0" y="265952"/>
                </a:lnTo>
                <a:lnTo>
                  <a:pt x="233099" y="265952"/>
                </a:lnTo>
                <a:lnTo>
                  <a:pt x="47446" y="70197"/>
                </a:lnTo>
                <a:lnTo>
                  <a:pt x="86492" y="33166"/>
                </a:lnTo>
                <a:lnTo>
                  <a:pt x="267017" y="223515"/>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u="sng">
              <a:latin typeface="+mn-lt"/>
              <a:ea typeface="+mn-ea"/>
            </a:endParaRPr>
          </a:p>
        </p:txBody>
      </p:sp>
      <p:sp>
        <p:nvSpPr>
          <p:cNvPr id="40970" name="TextBox 23"/>
          <p:cNvSpPr txBox="1">
            <a:spLocks noChangeArrowheads="1"/>
          </p:cNvSpPr>
          <p:nvPr/>
        </p:nvSpPr>
        <p:spPr bwMode="auto">
          <a:xfrm>
            <a:off x="1373188" y="723900"/>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D60000"/>
                </a:solidFill>
                <a:latin typeface="微软雅黑" panose="020B0503020204020204" pitchFamily="34" charset="-122"/>
                <a:ea typeface="微软雅黑" panose="020B0503020204020204" pitchFamily="34" charset="-122"/>
              </a:rPr>
              <a:t>点击添加主题</a:t>
            </a:r>
            <a:endParaRPr lang="zh-CN" altLang="en-US" sz="1600" b="1">
              <a:solidFill>
                <a:srgbClr val="D60000"/>
              </a:solidFill>
              <a:latin typeface="微软雅黑" panose="020B0503020204020204" pitchFamily="34" charset="-122"/>
              <a:ea typeface="微软雅黑" panose="020B0503020204020204" pitchFamily="34" charset="-122"/>
            </a:endParaRPr>
          </a:p>
        </p:txBody>
      </p:sp>
      <p:sp>
        <p:nvSpPr>
          <p:cNvPr id="26" name="矩形 25"/>
          <p:cNvSpPr/>
          <p:nvPr/>
        </p:nvSpPr>
        <p:spPr>
          <a:xfrm>
            <a:off x="1373188" y="949325"/>
            <a:ext cx="1444625" cy="254000"/>
          </a:xfrm>
          <a:prstGeom prst="rect">
            <a:avLst/>
          </a:prstGeom>
        </p:spPr>
        <p:txBody>
          <a:bodyPr wrap="none">
            <a:spAutoFit/>
          </a:bodyPr>
          <a:lstStyle/>
          <a:p>
            <a:pPr eaLnBrk="1" fontAlgn="auto" hangingPunct="1">
              <a:spcBef>
                <a:spcPts val="0"/>
              </a:spcBef>
              <a:spcAft>
                <a:spcPts val="0"/>
              </a:spcAft>
              <a:defRPr/>
            </a:pPr>
            <a:r>
              <a:rPr lang="en-US" altLang="zh-CN" sz="1050" dirty="0">
                <a:latin typeface="+mn-lt"/>
                <a:ea typeface="+mn-ea"/>
              </a:rPr>
              <a:t>Click on add the theme</a:t>
            </a:r>
            <a:endParaRPr lang="zh-CN" altLang="en-US" sz="1050" dirty="0">
              <a:latin typeface="+mn-lt"/>
              <a:ea typeface="+mn-ea"/>
            </a:endParaRPr>
          </a:p>
        </p:txBody>
      </p:sp>
      <p:pic>
        <p:nvPicPr>
          <p:cNvPr id="40972" name="Picture 15" descr="C:\Users\Administrator\Desktop\图片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70438" y="2727325"/>
            <a:ext cx="33162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22" descr="C:\Users\Administrator\Desktop\图片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8" y="1122363"/>
            <a:ext cx="3316287"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Picture 23" descr="C:\Users\Administrator\Desktop\图片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2711450"/>
            <a:ext cx="33162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0638"/>
            <a:ext cx="9144000" cy="5172076"/>
          </a:xfrm>
          <a:prstGeom prst="rect">
            <a:avLst/>
          </a:prstGeom>
          <a:gradFill flip="none" rotWithShape="1">
            <a:gsLst>
              <a:gs pos="0">
                <a:schemeClr val="bg1">
                  <a:lumMod val="65000"/>
                  <a:alpha val="43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464" name="组合 1463"/>
          <p:cNvGrpSpPr/>
          <p:nvPr/>
        </p:nvGrpSpPr>
        <p:grpSpPr>
          <a:xfrm>
            <a:off x="5015040" y="-116929"/>
            <a:ext cx="4186237" cy="5149850"/>
            <a:chOff x="382588" y="-3756288"/>
            <a:chExt cx="4186237" cy="5149850"/>
          </a:xfrm>
          <a:solidFill>
            <a:schemeClr val="bg1">
              <a:alpha val="10000"/>
            </a:schemeClr>
          </a:solidFill>
        </p:grpSpPr>
        <p:sp>
          <p:nvSpPr>
            <p:cNvPr id="33" name="Rectangle 334"/>
            <p:cNvSpPr>
              <a:spLocks noChangeArrowheads="1"/>
            </p:cNvSpPr>
            <p:nvPr/>
          </p:nvSpPr>
          <p:spPr bwMode="auto">
            <a:xfrm>
              <a:off x="3825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Rectangle 335"/>
            <p:cNvSpPr>
              <a:spLocks noChangeArrowheads="1"/>
            </p:cNvSpPr>
            <p:nvPr/>
          </p:nvSpPr>
          <p:spPr bwMode="auto">
            <a:xfrm>
              <a:off x="3825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Rectangle 336"/>
            <p:cNvSpPr>
              <a:spLocks noChangeArrowheads="1"/>
            </p:cNvSpPr>
            <p:nvPr/>
          </p:nvSpPr>
          <p:spPr bwMode="auto">
            <a:xfrm>
              <a:off x="404813"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Rectangle 337"/>
            <p:cNvSpPr>
              <a:spLocks noChangeArrowheads="1"/>
            </p:cNvSpPr>
            <p:nvPr/>
          </p:nvSpPr>
          <p:spPr bwMode="auto">
            <a:xfrm>
              <a:off x="404813"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Rectangle 338"/>
            <p:cNvSpPr>
              <a:spLocks noChangeArrowheads="1"/>
            </p:cNvSpPr>
            <p:nvPr/>
          </p:nvSpPr>
          <p:spPr bwMode="auto">
            <a:xfrm>
              <a:off x="755650" y="-3756288"/>
              <a:ext cx="8096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Rectangle 339"/>
            <p:cNvSpPr>
              <a:spLocks noChangeArrowheads="1"/>
            </p:cNvSpPr>
            <p:nvPr/>
          </p:nvSpPr>
          <p:spPr bwMode="auto">
            <a:xfrm>
              <a:off x="755650" y="-3756288"/>
              <a:ext cx="8096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340"/>
            <p:cNvSpPr/>
            <p:nvPr/>
          </p:nvSpPr>
          <p:spPr bwMode="auto">
            <a:xfrm>
              <a:off x="688975" y="-3756288"/>
              <a:ext cx="41275" cy="5149850"/>
            </a:xfrm>
            <a:custGeom>
              <a:avLst/>
              <a:gdLst>
                <a:gd name="T0" fmla="*/ 26 w 26"/>
                <a:gd name="T1" fmla="*/ 0 h 3244"/>
                <a:gd name="T2" fmla="*/ 0 w 26"/>
                <a:gd name="T3" fmla="*/ 0 h 3244"/>
                <a:gd name="T4" fmla="*/ 0 w 26"/>
                <a:gd name="T5" fmla="*/ 3244 h 3244"/>
                <a:gd name="T6" fmla="*/ 2 w 26"/>
                <a:gd name="T7" fmla="*/ 3244 h 3244"/>
                <a:gd name="T8" fmla="*/ 26 w 26"/>
                <a:gd name="T9" fmla="*/ 3244 h 3244"/>
                <a:gd name="T10" fmla="*/ 26 w 26"/>
                <a:gd name="T11" fmla="*/ 0 h 3244"/>
              </a:gdLst>
              <a:ahLst/>
              <a:cxnLst>
                <a:cxn ang="0">
                  <a:pos x="T0" y="T1"/>
                </a:cxn>
                <a:cxn ang="0">
                  <a:pos x="T2" y="T3"/>
                </a:cxn>
                <a:cxn ang="0">
                  <a:pos x="T4" y="T5"/>
                </a:cxn>
                <a:cxn ang="0">
                  <a:pos x="T6" y="T7"/>
                </a:cxn>
                <a:cxn ang="0">
                  <a:pos x="T8" y="T9"/>
                </a:cxn>
                <a:cxn ang="0">
                  <a:pos x="T10" y="T11"/>
                </a:cxn>
              </a:cxnLst>
              <a:rect l="0" t="0" r="r" b="b"/>
              <a:pathLst>
                <a:path w="26" h="3244">
                  <a:moveTo>
                    <a:pt x="26" y="0"/>
                  </a:moveTo>
                  <a:lnTo>
                    <a:pt x="0" y="0"/>
                  </a:lnTo>
                  <a:lnTo>
                    <a:pt x="0" y="3244"/>
                  </a:lnTo>
                  <a:lnTo>
                    <a:pt x="2" y="3244"/>
                  </a:lnTo>
                  <a:lnTo>
                    <a:pt x="26" y="3244"/>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341"/>
            <p:cNvSpPr/>
            <p:nvPr/>
          </p:nvSpPr>
          <p:spPr bwMode="auto">
            <a:xfrm>
              <a:off x="688975" y="-3756288"/>
              <a:ext cx="41275" cy="5149850"/>
            </a:xfrm>
            <a:custGeom>
              <a:avLst/>
              <a:gdLst>
                <a:gd name="T0" fmla="*/ 26 w 26"/>
                <a:gd name="T1" fmla="*/ 0 h 3244"/>
                <a:gd name="T2" fmla="*/ 0 w 26"/>
                <a:gd name="T3" fmla="*/ 0 h 3244"/>
                <a:gd name="T4" fmla="*/ 0 w 26"/>
                <a:gd name="T5" fmla="*/ 3244 h 3244"/>
                <a:gd name="T6" fmla="*/ 2 w 26"/>
                <a:gd name="T7" fmla="*/ 3244 h 3244"/>
                <a:gd name="T8" fmla="*/ 26 w 26"/>
                <a:gd name="T9" fmla="*/ 3244 h 3244"/>
                <a:gd name="T10" fmla="*/ 26 w 26"/>
                <a:gd name="T11" fmla="*/ 0 h 3244"/>
              </a:gdLst>
              <a:ahLst/>
              <a:cxnLst>
                <a:cxn ang="0">
                  <a:pos x="T0" y="T1"/>
                </a:cxn>
                <a:cxn ang="0">
                  <a:pos x="T2" y="T3"/>
                </a:cxn>
                <a:cxn ang="0">
                  <a:pos x="T4" y="T5"/>
                </a:cxn>
                <a:cxn ang="0">
                  <a:pos x="T6" y="T7"/>
                </a:cxn>
                <a:cxn ang="0">
                  <a:pos x="T8" y="T9"/>
                </a:cxn>
                <a:cxn ang="0">
                  <a:pos x="T10" y="T11"/>
                </a:cxn>
              </a:cxnLst>
              <a:rect l="0" t="0" r="r" b="b"/>
              <a:pathLst>
                <a:path w="26" h="3244">
                  <a:moveTo>
                    <a:pt x="26" y="0"/>
                  </a:moveTo>
                  <a:lnTo>
                    <a:pt x="0" y="0"/>
                  </a:lnTo>
                  <a:lnTo>
                    <a:pt x="0" y="3244"/>
                  </a:lnTo>
                  <a:lnTo>
                    <a:pt x="2" y="3244"/>
                  </a:lnTo>
                  <a:lnTo>
                    <a:pt x="26" y="3244"/>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7" name="Rectangle 342"/>
            <p:cNvSpPr>
              <a:spLocks noChangeArrowheads="1"/>
            </p:cNvSpPr>
            <p:nvPr/>
          </p:nvSpPr>
          <p:spPr bwMode="auto">
            <a:xfrm>
              <a:off x="615950"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8" name="Rectangle 343"/>
            <p:cNvSpPr>
              <a:spLocks noChangeArrowheads="1"/>
            </p:cNvSpPr>
            <p:nvPr/>
          </p:nvSpPr>
          <p:spPr bwMode="auto">
            <a:xfrm>
              <a:off x="615950"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344"/>
            <p:cNvSpPr/>
            <p:nvPr/>
          </p:nvSpPr>
          <p:spPr bwMode="auto">
            <a:xfrm>
              <a:off x="509588" y="-3756288"/>
              <a:ext cx="22225" cy="5149850"/>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Freeform 345"/>
            <p:cNvSpPr/>
            <p:nvPr/>
          </p:nvSpPr>
          <p:spPr bwMode="auto">
            <a:xfrm>
              <a:off x="509588" y="-3756288"/>
              <a:ext cx="22225" cy="5149850"/>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346"/>
            <p:cNvSpPr/>
            <p:nvPr/>
          </p:nvSpPr>
          <p:spPr bwMode="auto">
            <a:xfrm>
              <a:off x="1231900" y="-3756288"/>
              <a:ext cx="9525" cy="5149850"/>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Freeform 347"/>
            <p:cNvSpPr/>
            <p:nvPr/>
          </p:nvSpPr>
          <p:spPr bwMode="auto">
            <a:xfrm>
              <a:off x="1231900" y="-3756288"/>
              <a:ext cx="9525" cy="5149850"/>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Rectangle 348"/>
            <p:cNvSpPr>
              <a:spLocks noChangeArrowheads="1"/>
            </p:cNvSpPr>
            <p:nvPr/>
          </p:nvSpPr>
          <p:spPr bwMode="auto">
            <a:xfrm>
              <a:off x="167957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Rectangle 349"/>
            <p:cNvSpPr>
              <a:spLocks noChangeArrowheads="1"/>
            </p:cNvSpPr>
            <p:nvPr/>
          </p:nvSpPr>
          <p:spPr bwMode="auto">
            <a:xfrm>
              <a:off x="167957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Rectangle 350"/>
            <p:cNvSpPr>
              <a:spLocks noChangeArrowheads="1"/>
            </p:cNvSpPr>
            <p:nvPr/>
          </p:nvSpPr>
          <p:spPr bwMode="auto">
            <a:xfrm>
              <a:off x="1628775" y="-3756288"/>
              <a:ext cx="190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 name="Rectangle 351"/>
            <p:cNvSpPr>
              <a:spLocks noChangeArrowheads="1"/>
            </p:cNvSpPr>
            <p:nvPr/>
          </p:nvSpPr>
          <p:spPr bwMode="auto">
            <a:xfrm>
              <a:off x="1628775" y="-3756288"/>
              <a:ext cx="190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9" name="Rectangle 352"/>
            <p:cNvSpPr>
              <a:spLocks noChangeArrowheads="1"/>
            </p:cNvSpPr>
            <p:nvPr/>
          </p:nvSpPr>
          <p:spPr bwMode="auto">
            <a:xfrm>
              <a:off x="1541463" y="-3756288"/>
              <a:ext cx="1111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0" name="Rectangle 353"/>
            <p:cNvSpPr>
              <a:spLocks noChangeArrowheads="1"/>
            </p:cNvSpPr>
            <p:nvPr/>
          </p:nvSpPr>
          <p:spPr bwMode="auto">
            <a:xfrm>
              <a:off x="1541463" y="-3756288"/>
              <a:ext cx="1111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1" name="Rectangle 354"/>
            <p:cNvSpPr>
              <a:spLocks noChangeArrowheads="1"/>
            </p:cNvSpPr>
            <p:nvPr/>
          </p:nvSpPr>
          <p:spPr bwMode="auto">
            <a:xfrm>
              <a:off x="1304925" y="-3756288"/>
              <a:ext cx="8096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2" name="Rectangle 355"/>
            <p:cNvSpPr>
              <a:spLocks noChangeArrowheads="1"/>
            </p:cNvSpPr>
            <p:nvPr/>
          </p:nvSpPr>
          <p:spPr bwMode="auto">
            <a:xfrm>
              <a:off x="1304925" y="-3756288"/>
              <a:ext cx="8096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3" name="Freeform 356"/>
            <p:cNvSpPr/>
            <p:nvPr/>
          </p:nvSpPr>
          <p:spPr bwMode="auto">
            <a:xfrm>
              <a:off x="1238250" y="-3756288"/>
              <a:ext cx="41275" cy="5149850"/>
            </a:xfrm>
            <a:custGeom>
              <a:avLst/>
              <a:gdLst>
                <a:gd name="T0" fmla="*/ 26 w 26"/>
                <a:gd name="T1" fmla="*/ 0 h 3244"/>
                <a:gd name="T2" fmla="*/ 0 w 26"/>
                <a:gd name="T3" fmla="*/ 0 h 3244"/>
                <a:gd name="T4" fmla="*/ 0 w 26"/>
                <a:gd name="T5" fmla="*/ 3244 h 3244"/>
                <a:gd name="T6" fmla="*/ 2 w 26"/>
                <a:gd name="T7" fmla="*/ 3244 h 3244"/>
                <a:gd name="T8" fmla="*/ 26 w 26"/>
                <a:gd name="T9" fmla="*/ 3244 h 3244"/>
                <a:gd name="T10" fmla="*/ 26 w 26"/>
                <a:gd name="T11" fmla="*/ 0 h 3244"/>
              </a:gdLst>
              <a:ahLst/>
              <a:cxnLst>
                <a:cxn ang="0">
                  <a:pos x="T0" y="T1"/>
                </a:cxn>
                <a:cxn ang="0">
                  <a:pos x="T2" y="T3"/>
                </a:cxn>
                <a:cxn ang="0">
                  <a:pos x="T4" y="T5"/>
                </a:cxn>
                <a:cxn ang="0">
                  <a:pos x="T6" y="T7"/>
                </a:cxn>
                <a:cxn ang="0">
                  <a:pos x="T8" y="T9"/>
                </a:cxn>
                <a:cxn ang="0">
                  <a:pos x="T10" y="T11"/>
                </a:cxn>
              </a:cxnLst>
              <a:rect l="0" t="0" r="r" b="b"/>
              <a:pathLst>
                <a:path w="26" h="3244">
                  <a:moveTo>
                    <a:pt x="26" y="0"/>
                  </a:moveTo>
                  <a:lnTo>
                    <a:pt x="0" y="0"/>
                  </a:lnTo>
                  <a:lnTo>
                    <a:pt x="0" y="3244"/>
                  </a:lnTo>
                  <a:lnTo>
                    <a:pt x="2" y="3244"/>
                  </a:lnTo>
                  <a:lnTo>
                    <a:pt x="26" y="3244"/>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54" name="Freeform 357"/>
            <p:cNvSpPr/>
            <p:nvPr/>
          </p:nvSpPr>
          <p:spPr bwMode="auto">
            <a:xfrm>
              <a:off x="1238250" y="-3756288"/>
              <a:ext cx="41275" cy="5149850"/>
            </a:xfrm>
            <a:custGeom>
              <a:avLst/>
              <a:gdLst>
                <a:gd name="T0" fmla="*/ 26 w 26"/>
                <a:gd name="T1" fmla="*/ 0 h 3244"/>
                <a:gd name="T2" fmla="*/ 0 w 26"/>
                <a:gd name="T3" fmla="*/ 0 h 3244"/>
                <a:gd name="T4" fmla="*/ 0 w 26"/>
                <a:gd name="T5" fmla="*/ 3244 h 3244"/>
                <a:gd name="T6" fmla="*/ 2 w 26"/>
                <a:gd name="T7" fmla="*/ 3244 h 3244"/>
                <a:gd name="T8" fmla="*/ 26 w 26"/>
                <a:gd name="T9" fmla="*/ 3244 h 3244"/>
                <a:gd name="T10" fmla="*/ 26 w 26"/>
                <a:gd name="T11" fmla="*/ 0 h 3244"/>
              </a:gdLst>
              <a:ahLst/>
              <a:cxnLst>
                <a:cxn ang="0">
                  <a:pos x="T0" y="T1"/>
                </a:cxn>
                <a:cxn ang="0">
                  <a:pos x="T2" y="T3"/>
                </a:cxn>
                <a:cxn ang="0">
                  <a:pos x="T4" y="T5"/>
                </a:cxn>
                <a:cxn ang="0">
                  <a:pos x="T6" y="T7"/>
                </a:cxn>
                <a:cxn ang="0">
                  <a:pos x="T8" y="T9"/>
                </a:cxn>
                <a:cxn ang="0">
                  <a:pos x="T10" y="T11"/>
                </a:cxn>
              </a:cxnLst>
              <a:rect l="0" t="0" r="r" b="b"/>
              <a:pathLst>
                <a:path w="26" h="3244">
                  <a:moveTo>
                    <a:pt x="26" y="0"/>
                  </a:moveTo>
                  <a:lnTo>
                    <a:pt x="0" y="0"/>
                  </a:lnTo>
                  <a:lnTo>
                    <a:pt x="0" y="3244"/>
                  </a:lnTo>
                  <a:lnTo>
                    <a:pt x="2" y="3244"/>
                  </a:lnTo>
                  <a:lnTo>
                    <a:pt x="26" y="3244"/>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55" name="Rectangle 358"/>
            <p:cNvSpPr>
              <a:spLocks noChangeArrowheads="1"/>
            </p:cNvSpPr>
            <p:nvPr/>
          </p:nvSpPr>
          <p:spPr bwMode="auto">
            <a:xfrm>
              <a:off x="1165225"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56" name="Rectangle 359"/>
            <p:cNvSpPr>
              <a:spLocks noChangeArrowheads="1"/>
            </p:cNvSpPr>
            <p:nvPr/>
          </p:nvSpPr>
          <p:spPr bwMode="auto">
            <a:xfrm>
              <a:off x="1165225"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57" name="Rectangle 360"/>
            <p:cNvSpPr>
              <a:spLocks noChangeArrowheads="1"/>
            </p:cNvSpPr>
            <p:nvPr/>
          </p:nvSpPr>
          <p:spPr bwMode="auto">
            <a:xfrm>
              <a:off x="2105025"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58" name="Rectangle 361"/>
            <p:cNvSpPr>
              <a:spLocks noChangeArrowheads="1"/>
            </p:cNvSpPr>
            <p:nvPr/>
          </p:nvSpPr>
          <p:spPr bwMode="auto">
            <a:xfrm>
              <a:off x="2105025"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59" name="Freeform 362"/>
            <p:cNvSpPr/>
            <p:nvPr/>
          </p:nvSpPr>
          <p:spPr bwMode="auto">
            <a:xfrm>
              <a:off x="2020888" y="-3756288"/>
              <a:ext cx="68263" cy="5149850"/>
            </a:xfrm>
            <a:custGeom>
              <a:avLst/>
              <a:gdLst>
                <a:gd name="T0" fmla="*/ 29 w 43"/>
                <a:gd name="T1" fmla="*/ 0 h 3244"/>
                <a:gd name="T2" fmla="*/ 0 w 43"/>
                <a:gd name="T3" fmla="*/ 0 h 3244"/>
                <a:gd name="T4" fmla="*/ 0 w 43"/>
                <a:gd name="T5" fmla="*/ 3244 h 3244"/>
                <a:gd name="T6" fmla="*/ 43 w 43"/>
                <a:gd name="T7" fmla="*/ 3244 h 3244"/>
                <a:gd name="T8" fmla="*/ 29 w 43"/>
                <a:gd name="T9" fmla="*/ 3244 h 3244"/>
                <a:gd name="T10" fmla="*/ 29 w 43"/>
                <a:gd name="T11" fmla="*/ 0 h 3244"/>
              </a:gdLst>
              <a:ahLst/>
              <a:cxnLst>
                <a:cxn ang="0">
                  <a:pos x="T0" y="T1"/>
                </a:cxn>
                <a:cxn ang="0">
                  <a:pos x="T2" y="T3"/>
                </a:cxn>
                <a:cxn ang="0">
                  <a:pos x="T4" y="T5"/>
                </a:cxn>
                <a:cxn ang="0">
                  <a:pos x="T6" y="T7"/>
                </a:cxn>
                <a:cxn ang="0">
                  <a:pos x="T8" y="T9"/>
                </a:cxn>
                <a:cxn ang="0">
                  <a:pos x="T10" y="T11"/>
                </a:cxn>
              </a:cxnLst>
              <a:rect l="0" t="0" r="r" b="b"/>
              <a:pathLst>
                <a:path w="43" h="3244">
                  <a:moveTo>
                    <a:pt x="29" y="0"/>
                  </a:moveTo>
                  <a:lnTo>
                    <a:pt x="0" y="0"/>
                  </a:lnTo>
                  <a:lnTo>
                    <a:pt x="0" y="3244"/>
                  </a:lnTo>
                  <a:lnTo>
                    <a:pt x="43" y="3244"/>
                  </a:lnTo>
                  <a:lnTo>
                    <a:pt x="29" y="3244"/>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0" name="Freeform 363"/>
            <p:cNvSpPr/>
            <p:nvPr/>
          </p:nvSpPr>
          <p:spPr bwMode="auto">
            <a:xfrm>
              <a:off x="2020888" y="-3756288"/>
              <a:ext cx="68263" cy="5149850"/>
            </a:xfrm>
            <a:custGeom>
              <a:avLst/>
              <a:gdLst>
                <a:gd name="T0" fmla="*/ 29 w 43"/>
                <a:gd name="T1" fmla="*/ 0 h 3244"/>
                <a:gd name="T2" fmla="*/ 0 w 43"/>
                <a:gd name="T3" fmla="*/ 0 h 3244"/>
                <a:gd name="T4" fmla="*/ 0 w 43"/>
                <a:gd name="T5" fmla="*/ 3244 h 3244"/>
                <a:gd name="T6" fmla="*/ 43 w 43"/>
                <a:gd name="T7" fmla="*/ 3244 h 3244"/>
                <a:gd name="T8" fmla="*/ 29 w 43"/>
                <a:gd name="T9" fmla="*/ 3244 h 3244"/>
                <a:gd name="T10" fmla="*/ 29 w 43"/>
                <a:gd name="T11" fmla="*/ 0 h 3244"/>
              </a:gdLst>
              <a:ahLst/>
              <a:cxnLst>
                <a:cxn ang="0">
                  <a:pos x="T0" y="T1"/>
                </a:cxn>
                <a:cxn ang="0">
                  <a:pos x="T2" y="T3"/>
                </a:cxn>
                <a:cxn ang="0">
                  <a:pos x="T4" y="T5"/>
                </a:cxn>
                <a:cxn ang="0">
                  <a:pos x="T6" y="T7"/>
                </a:cxn>
                <a:cxn ang="0">
                  <a:pos x="T8" y="T9"/>
                </a:cxn>
                <a:cxn ang="0">
                  <a:pos x="T10" y="T11"/>
                </a:cxn>
              </a:cxnLst>
              <a:rect l="0" t="0" r="r" b="b"/>
              <a:pathLst>
                <a:path w="43" h="3244">
                  <a:moveTo>
                    <a:pt x="29" y="0"/>
                  </a:moveTo>
                  <a:lnTo>
                    <a:pt x="0" y="0"/>
                  </a:lnTo>
                  <a:lnTo>
                    <a:pt x="0" y="3244"/>
                  </a:lnTo>
                  <a:lnTo>
                    <a:pt x="43" y="3244"/>
                  </a:lnTo>
                  <a:lnTo>
                    <a:pt x="29" y="3244"/>
                  </a:lnTo>
                  <a:lnTo>
                    <a:pt x="2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1" name="Freeform 364"/>
            <p:cNvSpPr/>
            <p:nvPr/>
          </p:nvSpPr>
          <p:spPr bwMode="auto">
            <a:xfrm>
              <a:off x="1935163" y="-3756288"/>
              <a:ext cx="6350" cy="5149850"/>
            </a:xfrm>
            <a:custGeom>
              <a:avLst/>
              <a:gdLst>
                <a:gd name="T0" fmla="*/ 4 w 4"/>
                <a:gd name="T1" fmla="*/ 0 h 3244"/>
                <a:gd name="T2" fmla="*/ 0 w 4"/>
                <a:gd name="T3" fmla="*/ 0 h 3244"/>
                <a:gd name="T4" fmla="*/ 0 w 4"/>
                <a:gd name="T5" fmla="*/ 3244 h 3244"/>
                <a:gd name="T6" fmla="*/ 4 w 4"/>
                <a:gd name="T7" fmla="*/ 3244 h 3244"/>
                <a:gd name="T8" fmla="*/ 4 w 4"/>
                <a:gd name="T9" fmla="*/ 3244 h 3244"/>
                <a:gd name="T10" fmla="*/ 4 w 4"/>
                <a:gd name="T11" fmla="*/ 0 h 3244"/>
              </a:gdLst>
              <a:ahLst/>
              <a:cxnLst>
                <a:cxn ang="0">
                  <a:pos x="T0" y="T1"/>
                </a:cxn>
                <a:cxn ang="0">
                  <a:pos x="T2" y="T3"/>
                </a:cxn>
                <a:cxn ang="0">
                  <a:pos x="T4" y="T5"/>
                </a:cxn>
                <a:cxn ang="0">
                  <a:pos x="T6" y="T7"/>
                </a:cxn>
                <a:cxn ang="0">
                  <a:pos x="T8" y="T9"/>
                </a:cxn>
                <a:cxn ang="0">
                  <a:pos x="T10" y="T11"/>
                </a:cxn>
              </a:cxnLst>
              <a:rect l="0" t="0" r="r" b="b"/>
              <a:pathLst>
                <a:path w="4" h="3244">
                  <a:moveTo>
                    <a:pt x="4" y="0"/>
                  </a:moveTo>
                  <a:lnTo>
                    <a:pt x="0" y="0"/>
                  </a:lnTo>
                  <a:lnTo>
                    <a:pt x="0" y="3244"/>
                  </a:lnTo>
                  <a:lnTo>
                    <a:pt x="4"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2" name="Freeform 365"/>
            <p:cNvSpPr/>
            <p:nvPr/>
          </p:nvSpPr>
          <p:spPr bwMode="auto">
            <a:xfrm>
              <a:off x="1935163" y="-3756288"/>
              <a:ext cx="6350" cy="5149850"/>
            </a:xfrm>
            <a:custGeom>
              <a:avLst/>
              <a:gdLst>
                <a:gd name="T0" fmla="*/ 4 w 4"/>
                <a:gd name="T1" fmla="*/ 0 h 3244"/>
                <a:gd name="T2" fmla="*/ 0 w 4"/>
                <a:gd name="T3" fmla="*/ 0 h 3244"/>
                <a:gd name="T4" fmla="*/ 0 w 4"/>
                <a:gd name="T5" fmla="*/ 3244 h 3244"/>
                <a:gd name="T6" fmla="*/ 4 w 4"/>
                <a:gd name="T7" fmla="*/ 3244 h 3244"/>
                <a:gd name="T8" fmla="*/ 4 w 4"/>
                <a:gd name="T9" fmla="*/ 3244 h 3244"/>
                <a:gd name="T10" fmla="*/ 4 w 4"/>
                <a:gd name="T11" fmla="*/ 0 h 3244"/>
              </a:gdLst>
              <a:ahLst/>
              <a:cxnLst>
                <a:cxn ang="0">
                  <a:pos x="T0" y="T1"/>
                </a:cxn>
                <a:cxn ang="0">
                  <a:pos x="T2" y="T3"/>
                </a:cxn>
                <a:cxn ang="0">
                  <a:pos x="T4" y="T5"/>
                </a:cxn>
                <a:cxn ang="0">
                  <a:pos x="T6" y="T7"/>
                </a:cxn>
                <a:cxn ang="0">
                  <a:pos x="T8" y="T9"/>
                </a:cxn>
                <a:cxn ang="0">
                  <a:pos x="T10" y="T11"/>
                </a:cxn>
              </a:cxnLst>
              <a:rect l="0" t="0" r="r" b="b"/>
              <a:pathLst>
                <a:path w="4" h="3244">
                  <a:moveTo>
                    <a:pt x="4" y="0"/>
                  </a:moveTo>
                  <a:lnTo>
                    <a:pt x="0" y="0"/>
                  </a:lnTo>
                  <a:lnTo>
                    <a:pt x="0" y="3244"/>
                  </a:lnTo>
                  <a:lnTo>
                    <a:pt x="4"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3" name="Rectangle 366"/>
            <p:cNvSpPr>
              <a:spLocks noChangeArrowheads="1"/>
            </p:cNvSpPr>
            <p:nvPr/>
          </p:nvSpPr>
          <p:spPr bwMode="auto">
            <a:xfrm>
              <a:off x="1919288" y="-3756288"/>
              <a:ext cx="63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4" name="Rectangle 367"/>
            <p:cNvSpPr>
              <a:spLocks noChangeArrowheads="1"/>
            </p:cNvSpPr>
            <p:nvPr/>
          </p:nvSpPr>
          <p:spPr bwMode="auto">
            <a:xfrm>
              <a:off x="1919288" y="-3756288"/>
              <a:ext cx="63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5" name="Freeform 368"/>
            <p:cNvSpPr/>
            <p:nvPr/>
          </p:nvSpPr>
          <p:spPr bwMode="auto">
            <a:xfrm>
              <a:off x="1868488" y="-3756288"/>
              <a:ext cx="12700" cy="5149850"/>
            </a:xfrm>
            <a:custGeom>
              <a:avLst/>
              <a:gdLst>
                <a:gd name="T0" fmla="*/ 4 w 8"/>
                <a:gd name="T1" fmla="*/ 0 h 3244"/>
                <a:gd name="T2" fmla="*/ 0 w 8"/>
                <a:gd name="T3" fmla="*/ 0 h 3244"/>
                <a:gd name="T4" fmla="*/ 0 w 8"/>
                <a:gd name="T5" fmla="*/ 3244 h 3244"/>
                <a:gd name="T6" fmla="*/ 8 w 8"/>
                <a:gd name="T7" fmla="*/ 3244 h 3244"/>
                <a:gd name="T8" fmla="*/ 4 w 8"/>
                <a:gd name="T9" fmla="*/ 3244 h 3244"/>
                <a:gd name="T10" fmla="*/ 4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4" y="0"/>
                  </a:moveTo>
                  <a:lnTo>
                    <a:pt x="0" y="0"/>
                  </a:lnTo>
                  <a:lnTo>
                    <a:pt x="0" y="3244"/>
                  </a:lnTo>
                  <a:lnTo>
                    <a:pt x="8"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6" name="Freeform 369"/>
            <p:cNvSpPr/>
            <p:nvPr/>
          </p:nvSpPr>
          <p:spPr bwMode="auto">
            <a:xfrm>
              <a:off x="1868488" y="-3756288"/>
              <a:ext cx="12700" cy="5149850"/>
            </a:xfrm>
            <a:custGeom>
              <a:avLst/>
              <a:gdLst>
                <a:gd name="T0" fmla="*/ 4 w 8"/>
                <a:gd name="T1" fmla="*/ 0 h 3244"/>
                <a:gd name="T2" fmla="*/ 0 w 8"/>
                <a:gd name="T3" fmla="*/ 0 h 3244"/>
                <a:gd name="T4" fmla="*/ 0 w 8"/>
                <a:gd name="T5" fmla="*/ 3244 h 3244"/>
                <a:gd name="T6" fmla="*/ 8 w 8"/>
                <a:gd name="T7" fmla="*/ 3244 h 3244"/>
                <a:gd name="T8" fmla="*/ 4 w 8"/>
                <a:gd name="T9" fmla="*/ 3244 h 3244"/>
                <a:gd name="T10" fmla="*/ 4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4" y="0"/>
                  </a:moveTo>
                  <a:lnTo>
                    <a:pt x="0" y="0"/>
                  </a:lnTo>
                  <a:lnTo>
                    <a:pt x="0" y="3244"/>
                  </a:lnTo>
                  <a:lnTo>
                    <a:pt x="8"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7" name="Rectangle 370"/>
            <p:cNvSpPr>
              <a:spLocks noChangeArrowheads="1"/>
            </p:cNvSpPr>
            <p:nvPr/>
          </p:nvSpPr>
          <p:spPr bwMode="auto">
            <a:xfrm>
              <a:off x="1778000" y="-3756288"/>
              <a:ext cx="2381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8" name="Rectangle 371"/>
            <p:cNvSpPr>
              <a:spLocks noChangeArrowheads="1"/>
            </p:cNvSpPr>
            <p:nvPr/>
          </p:nvSpPr>
          <p:spPr bwMode="auto">
            <a:xfrm>
              <a:off x="1778000" y="-3756288"/>
              <a:ext cx="2381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9" name="Rectangle 372"/>
            <p:cNvSpPr>
              <a:spLocks noChangeArrowheads="1"/>
            </p:cNvSpPr>
            <p:nvPr/>
          </p:nvSpPr>
          <p:spPr bwMode="auto">
            <a:xfrm>
              <a:off x="1724025" y="-3756288"/>
              <a:ext cx="158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0" name="Rectangle 373"/>
            <p:cNvSpPr>
              <a:spLocks noChangeArrowheads="1"/>
            </p:cNvSpPr>
            <p:nvPr/>
          </p:nvSpPr>
          <p:spPr bwMode="auto">
            <a:xfrm>
              <a:off x="1724025" y="-3756288"/>
              <a:ext cx="158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1" name="Rectangle 374"/>
            <p:cNvSpPr>
              <a:spLocks noChangeArrowheads="1"/>
            </p:cNvSpPr>
            <p:nvPr/>
          </p:nvSpPr>
          <p:spPr bwMode="auto">
            <a:xfrm>
              <a:off x="268922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2" name="Rectangle 375"/>
            <p:cNvSpPr>
              <a:spLocks noChangeArrowheads="1"/>
            </p:cNvSpPr>
            <p:nvPr/>
          </p:nvSpPr>
          <p:spPr bwMode="auto">
            <a:xfrm>
              <a:off x="268922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3" name="Freeform 376"/>
            <p:cNvSpPr/>
            <p:nvPr/>
          </p:nvSpPr>
          <p:spPr bwMode="auto">
            <a:xfrm>
              <a:off x="2638425" y="-3756288"/>
              <a:ext cx="19050" cy="5149850"/>
            </a:xfrm>
            <a:custGeom>
              <a:avLst/>
              <a:gdLst>
                <a:gd name="T0" fmla="*/ 2 w 12"/>
                <a:gd name="T1" fmla="*/ 0 h 3244"/>
                <a:gd name="T2" fmla="*/ 0 w 12"/>
                <a:gd name="T3" fmla="*/ 0 h 3244"/>
                <a:gd name="T4" fmla="*/ 0 w 12"/>
                <a:gd name="T5" fmla="*/ 3244 h 3244"/>
                <a:gd name="T6" fmla="*/ 12 w 12"/>
                <a:gd name="T7" fmla="*/ 3244 h 3244"/>
                <a:gd name="T8" fmla="*/ 2 w 12"/>
                <a:gd name="T9" fmla="*/ 3244 h 3244"/>
                <a:gd name="T10" fmla="*/ 2 w 12"/>
                <a:gd name="T11" fmla="*/ 0 h 3244"/>
              </a:gdLst>
              <a:ahLst/>
              <a:cxnLst>
                <a:cxn ang="0">
                  <a:pos x="T0" y="T1"/>
                </a:cxn>
                <a:cxn ang="0">
                  <a:pos x="T2" y="T3"/>
                </a:cxn>
                <a:cxn ang="0">
                  <a:pos x="T4" y="T5"/>
                </a:cxn>
                <a:cxn ang="0">
                  <a:pos x="T6" y="T7"/>
                </a:cxn>
                <a:cxn ang="0">
                  <a:pos x="T8" y="T9"/>
                </a:cxn>
                <a:cxn ang="0">
                  <a:pos x="T10" y="T11"/>
                </a:cxn>
              </a:cxnLst>
              <a:rect l="0" t="0" r="r" b="b"/>
              <a:pathLst>
                <a:path w="12" h="3244">
                  <a:moveTo>
                    <a:pt x="2" y="0"/>
                  </a:moveTo>
                  <a:lnTo>
                    <a:pt x="0" y="0"/>
                  </a:lnTo>
                  <a:lnTo>
                    <a:pt x="0" y="3244"/>
                  </a:lnTo>
                  <a:lnTo>
                    <a:pt x="12" y="3244"/>
                  </a:lnTo>
                  <a:lnTo>
                    <a:pt x="2" y="324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4" name="Freeform 377"/>
            <p:cNvSpPr/>
            <p:nvPr/>
          </p:nvSpPr>
          <p:spPr bwMode="auto">
            <a:xfrm>
              <a:off x="2638425" y="-3756288"/>
              <a:ext cx="19050" cy="5149850"/>
            </a:xfrm>
            <a:custGeom>
              <a:avLst/>
              <a:gdLst>
                <a:gd name="T0" fmla="*/ 2 w 12"/>
                <a:gd name="T1" fmla="*/ 0 h 3244"/>
                <a:gd name="T2" fmla="*/ 0 w 12"/>
                <a:gd name="T3" fmla="*/ 0 h 3244"/>
                <a:gd name="T4" fmla="*/ 0 w 12"/>
                <a:gd name="T5" fmla="*/ 3244 h 3244"/>
                <a:gd name="T6" fmla="*/ 12 w 12"/>
                <a:gd name="T7" fmla="*/ 3244 h 3244"/>
                <a:gd name="T8" fmla="*/ 2 w 12"/>
                <a:gd name="T9" fmla="*/ 3244 h 3244"/>
                <a:gd name="T10" fmla="*/ 2 w 12"/>
                <a:gd name="T11" fmla="*/ 0 h 3244"/>
              </a:gdLst>
              <a:ahLst/>
              <a:cxnLst>
                <a:cxn ang="0">
                  <a:pos x="T0" y="T1"/>
                </a:cxn>
                <a:cxn ang="0">
                  <a:pos x="T2" y="T3"/>
                </a:cxn>
                <a:cxn ang="0">
                  <a:pos x="T4" y="T5"/>
                </a:cxn>
                <a:cxn ang="0">
                  <a:pos x="T6" y="T7"/>
                </a:cxn>
                <a:cxn ang="0">
                  <a:pos x="T8" y="T9"/>
                </a:cxn>
                <a:cxn ang="0">
                  <a:pos x="T10" y="T11"/>
                </a:cxn>
              </a:cxnLst>
              <a:rect l="0" t="0" r="r" b="b"/>
              <a:pathLst>
                <a:path w="12" h="3244">
                  <a:moveTo>
                    <a:pt x="2" y="0"/>
                  </a:moveTo>
                  <a:lnTo>
                    <a:pt x="0" y="0"/>
                  </a:lnTo>
                  <a:lnTo>
                    <a:pt x="0" y="3244"/>
                  </a:lnTo>
                  <a:lnTo>
                    <a:pt x="12" y="3244"/>
                  </a:lnTo>
                  <a:lnTo>
                    <a:pt x="2" y="3244"/>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5" name="Rectangle 378"/>
            <p:cNvSpPr>
              <a:spLocks noChangeArrowheads="1"/>
            </p:cNvSpPr>
            <p:nvPr/>
          </p:nvSpPr>
          <p:spPr bwMode="auto">
            <a:xfrm>
              <a:off x="254952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6" name="Rectangle 379"/>
            <p:cNvSpPr>
              <a:spLocks noChangeArrowheads="1"/>
            </p:cNvSpPr>
            <p:nvPr/>
          </p:nvSpPr>
          <p:spPr bwMode="auto">
            <a:xfrm>
              <a:off x="254952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7" name="Freeform 380"/>
            <p:cNvSpPr/>
            <p:nvPr/>
          </p:nvSpPr>
          <p:spPr bwMode="auto">
            <a:xfrm>
              <a:off x="1874838" y="-3756288"/>
              <a:ext cx="12700" cy="5149850"/>
            </a:xfrm>
            <a:custGeom>
              <a:avLst/>
              <a:gdLst>
                <a:gd name="T0" fmla="*/ 8 w 8"/>
                <a:gd name="T1" fmla="*/ 0 h 3244"/>
                <a:gd name="T2" fmla="*/ 0 w 8"/>
                <a:gd name="T3" fmla="*/ 0 h 3244"/>
                <a:gd name="T4" fmla="*/ 0 w 8"/>
                <a:gd name="T5" fmla="*/ 3244 h 3244"/>
                <a:gd name="T6" fmla="*/ 4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4" y="3244"/>
                  </a:lnTo>
                  <a:lnTo>
                    <a:pt x="8" y="3244"/>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8" name="Freeform 381"/>
            <p:cNvSpPr/>
            <p:nvPr/>
          </p:nvSpPr>
          <p:spPr bwMode="auto">
            <a:xfrm>
              <a:off x="1874838" y="-3756288"/>
              <a:ext cx="12700" cy="5149850"/>
            </a:xfrm>
            <a:custGeom>
              <a:avLst/>
              <a:gdLst>
                <a:gd name="T0" fmla="*/ 8 w 8"/>
                <a:gd name="T1" fmla="*/ 0 h 3244"/>
                <a:gd name="T2" fmla="*/ 0 w 8"/>
                <a:gd name="T3" fmla="*/ 0 h 3244"/>
                <a:gd name="T4" fmla="*/ 0 w 8"/>
                <a:gd name="T5" fmla="*/ 3244 h 3244"/>
                <a:gd name="T6" fmla="*/ 4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4" y="3244"/>
                  </a:lnTo>
                  <a:lnTo>
                    <a:pt x="8" y="3244"/>
                  </a:lnTo>
                  <a:lnTo>
                    <a:pt x="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9" name="Freeform 382"/>
            <p:cNvSpPr/>
            <p:nvPr/>
          </p:nvSpPr>
          <p:spPr bwMode="auto">
            <a:xfrm>
              <a:off x="1941513" y="-3756288"/>
              <a:ext cx="9525" cy="5149850"/>
            </a:xfrm>
            <a:custGeom>
              <a:avLst/>
              <a:gdLst>
                <a:gd name="T0" fmla="*/ 6 w 6"/>
                <a:gd name="T1" fmla="*/ 0 h 3244"/>
                <a:gd name="T2" fmla="*/ 0 w 6"/>
                <a:gd name="T3" fmla="*/ 0 h 3244"/>
                <a:gd name="T4" fmla="*/ 0 w 6"/>
                <a:gd name="T5" fmla="*/ 3244 h 3244"/>
                <a:gd name="T6" fmla="*/ 0 w 6"/>
                <a:gd name="T7" fmla="*/ 3244 h 3244"/>
                <a:gd name="T8" fmla="*/ 6 w 6"/>
                <a:gd name="T9" fmla="*/ 3244 h 3244"/>
                <a:gd name="T10" fmla="*/ 6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6" y="0"/>
                  </a:moveTo>
                  <a:lnTo>
                    <a:pt x="0" y="0"/>
                  </a:lnTo>
                  <a:lnTo>
                    <a:pt x="0" y="3244"/>
                  </a:lnTo>
                  <a:lnTo>
                    <a:pt x="0" y="3244"/>
                  </a:lnTo>
                  <a:lnTo>
                    <a:pt x="6" y="3244"/>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0" name="Freeform 383"/>
            <p:cNvSpPr/>
            <p:nvPr/>
          </p:nvSpPr>
          <p:spPr bwMode="auto">
            <a:xfrm>
              <a:off x="1941513" y="-3756288"/>
              <a:ext cx="9525" cy="5149850"/>
            </a:xfrm>
            <a:custGeom>
              <a:avLst/>
              <a:gdLst>
                <a:gd name="T0" fmla="*/ 6 w 6"/>
                <a:gd name="T1" fmla="*/ 0 h 3244"/>
                <a:gd name="T2" fmla="*/ 0 w 6"/>
                <a:gd name="T3" fmla="*/ 0 h 3244"/>
                <a:gd name="T4" fmla="*/ 0 w 6"/>
                <a:gd name="T5" fmla="*/ 3244 h 3244"/>
                <a:gd name="T6" fmla="*/ 0 w 6"/>
                <a:gd name="T7" fmla="*/ 3244 h 3244"/>
                <a:gd name="T8" fmla="*/ 6 w 6"/>
                <a:gd name="T9" fmla="*/ 3244 h 3244"/>
                <a:gd name="T10" fmla="*/ 6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6" y="0"/>
                  </a:moveTo>
                  <a:lnTo>
                    <a:pt x="0" y="0"/>
                  </a:lnTo>
                  <a:lnTo>
                    <a:pt x="0" y="3244"/>
                  </a:lnTo>
                  <a:lnTo>
                    <a:pt x="0" y="3244"/>
                  </a:lnTo>
                  <a:lnTo>
                    <a:pt x="6" y="324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1" name="Rectangle 384"/>
            <p:cNvSpPr>
              <a:spLocks noChangeArrowheads="1"/>
            </p:cNvSpPr>
            <p:nvPr/>
          </p:nvSpPr>
          <p:spPr bwMode="auto">
            <a:xfrm>
              <a:off x="196373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2" name="Rectangle 385"/>
            <p:cNvSpPr>
              <a:spLocks noChangeArrowheads="1"/>
            </p:cNvSpPr>
            <p:nvPr/>
          </p:nvSpPr>
          <p:spPr bwMode="auto">
            <a:xfrm>
              <a:off x="196373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3" name="Rectangle 386"/>
            <p:cNvSpPr>
              <a:spLocks noChangeArrowheads="1"/>
            </p:cNvSpPr>
            <p:nvPr/>
          </p:nvSpPr>
          <p:spPr bwMode="auto">
            <a:xfrm>
              <a:off x="2312988" y="-3756288"/>
              <a:ext cx="825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4" name="Rectangle 387"/>
            <p:cNvSpPr>
              <a:spLocks noChangeArrowheads="1"/>
            </p:cNvSpPr>
            <p:nvPr/>
          </p:nvSpPr>
          <p:spPr bwMode="auto">
            <a:xfrm>
              <a:off x="2312988" y="-3756288"/>
              <a:ext cx="825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5" name="Rectangle 388"/>
            <p:cNvSpPr>
              <a:spLocks noChangeArrowheads="1"/>
            </p:cNvSpPr>
            <p:nvPr/>
          </p:nvSpPr>
          <p:spPr bwMode="auto">
            <a:xfrm>
              <a:off x="2247900" y="-3756288"/>
              <a:ext cx="39688"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6" name="Rectangle 389"/>
            <p:cNvSpPr>
              <a:spLocks noChangeArrowheads="1"/>
            </p:cNvSpPr>
            <p:nvPr/>
          </p:nvSpPr>
          <p:spPr bwMode="auto">
            <a:xfrm>
              <a:off x="2247900" y="-3756288"/>
              <a:ext cx="39688"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7" name="Rectangle 390"/>
            <p:cNvSpPr>
              <a:spLocks noChangeArrowheads="1"/>
            </p:cNvSpPr>
            <p:nvPr/>
          </p:nvSpPr>
          <p:spPr bwMode="auto">
            <a:xfrm>
              <a:off x="2174875"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8" name="Rectangle 391"/>
            <p:cNvSpPr>
              <a:spLocks noChangeArrowheads="1"/>
            </p:cNvSpPr>
            <p:nvPr/>
          </p:nvSpPr>
          <p:spPr bwMode="auto">
            <a:xfrm>
              <a:off x="2174875"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9" name="Freeform 392"/>
            <p:cNvSpPr/>
            <p:nvPr/>
          </p:nvSpPr>
          <p:spPr bwMode="auto">
            <a:xfrm>
              <a:off x="2066925" y="-3756288"/>
              <a:ext cx="22225" cy="5149850"/>
            </a:xfrm>
            <a:custGeom>
              <a:avLst/>
              <a:gdLst>
                <a:gd name="T0" fmla="*/ 14 w 14"/>
                <a:gd name="T1" fmla="*/ 0 h 3244"/>
                <a:gd name="T2" fmla="*/ 0 w 14"/>
                <a:gd name="T3" fmla="*/ 0 h 3244"/>
                <a:gd name="T4" fmla="*/ 0 w 14"/>
                <a:gd name="T5" fmla="*/ 3244 h 3244"/>
                <a:gd name="T6" fmla="*/ 1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4"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0" name="Freeform 393"/>
            <p:cNvSpPr/>
            <p:nvPr/>
          </p:nvSpPr>
          <p:spPr bwMode="auto">
            <a:xfrm>
              <a:off x="2066925" y="-3756288"/>
              <a:ext cx="22225" cy="5149850"/>
            </a:xfrm>
            <a:custGeom>
              <a:avLst/>
              <a:gdLst>
                <a:gd name="T0" fmla="*/ 14 w 14"/>
                <a:gd name="T1" fmla="*/ 0 h 3244"/>
                <a:gd name="T2" fmla="*/ 0 w 14"/>
                <a:gd name="T3" fmla="*/ 0 h 3244"/>
                <a:gd name="T4" fmla="*/ 0 w 14"/>
                <a:gd name="T5" fmla="*/ 3244 h 3244"/>
                <a:gd name="T6" fmla="*/ 1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4"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1" name="Rectangle 394"/>
            <p:cNvSpPr>
              <a:spLocks noChangeArrowheads="1"/>
            </p:cNvSpPr>
            <p:nvPr/>
          </p:nvSpPr>
          <p:spPr bwMode="auto">
            <a:xfrm>
              <a:off x="32654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2" name="Rectangle 395"/>
            <p:cNvSpPr>
              <a:spLocks noChangeArrowheads="1"/>
            </p:cNvSpPr>
            <p:nvPr/>
          </p:nvSpPr>
          <p:spPr bwMode="auto">
            <a:xfrm>
              <a:off x="32654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3" name="Freeform 396"/>
            <p:cNvSpPr/>
            <p:nvPr/>
          </p:nvSpPr>
          <p:spPr bwMode="auto">
            <a:xfrm>
              <a:off x="3213100" y="-3756288"/>
              <a:ext cx="22225" cy="5149850"/>
            </a:xfrm>
            <a:custGeom>
              <a:avLst/>
              <a:gdLst>
                <a:gd name="T0" fmla="*/ 14 w 14"/>
                <a:gd name="T1" fmla="*/ 0 h 3244"/>
                <a:gd name="T2" fmla="*/ 12 w 14"/>
                <a:gd name="T3" fmla="*/ 0 h 3244"/>
                <a:gd name="T4" fmla="*/ 12 w 14"/>
                <a:gd name="T5" fmla="*/ 3244 h 3244"/>
                <a:gd name="T6" fmla="*/ 8 w 14"/>
                <a:gd name="T7" fmla="*/ 3244 h 3244"/>
                <a:gd name="T8" fmla="*/ 8 w 14"/>
                <a:gd name="T9" fmla="*/ 0 h 3244"/>
                <a:gd name="T10" fmla="*/ 0 w 14"/>
                <a:gd name="T11" fmla="*/ 0 h 3244"/>
                <a:gd name="T12" fmla="*/ 0 w 14"/>
                <a:gd name="T13" fmla="*/ 3244 h 3244"/>
                <a:gd name="T14" fmla="*/ 14 w 14"/>
                <a:gd name="T15" fmla="*/ 3244 h 3244"/>
                <a:gd name="T16" fmla="*/ 14 w 14"/>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244">
                  <a:moveTo>
                    <a:pt x="14" y="0"/>
                  </a:moveTo>
                  <a:lnTo>
                    <a:pt x="12" y="0"/>
                  </a:lnTo>
                  <a:lnTo>
                    <a:pt x="12" y="3244"/>
                  </a:lnTo>
                  <a:lnTo>
                    <a:pt x="8" y="3244"/>
                  </a:lnTo>
                  <a:lnTo>
                    <a:pt x="8" y="0"/>
                  </a:lnTo>
                  <a:lnTo>
                    <a:pt x="0" y="0"/>
                  </a:lnTo>
                  <a:lnTo>
                    <a:pt x="0"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4" name="Freeform 397"/>
            <p:cNvSpPr/>
            <p:nvPr/>
          </p:nvSpPr>
          <p:spPr bwMode="auto">
            <a:xfrm>
              <a:off x="3213100" y="-3756288"/>
              <a:ext cx="22225" cy="5149850"/>
            </a:xfrm>
            <a:custGeom>
              <a:avLst/>
              <a:gdLst>
                <a:gd name="T0" fmla="*/ 14 w 14"/>
                <a:gd name="T1" fmla="*/ 0 h 3244"/>
                <a:gd name="T2" fmla="*/ 12 w 14"/>
                <a:gd name="T3" fmla="*/ 0 h 3244"/>
                <a:gd name="T4" fmla="*/ 12 w 14"/>
                <a:gd name="T5" fmla="*/ 3244 h 3244"/>
                <a:gd name="T6" fmla="*/ 8 w 14"/>
                <a:gd name="T7" fmla="*/ 3244 h 3244"/>
                <a:gd name="T8" fmla="*/ 8 w 14"/>
                <a:gd name="T9" fmla="*/ 0 h 3244"/>
                <a:gd name="T10" fmla="*/ 0 w 14"/>
                <a:gd name="T11" fmla="*/ 0 h 3244"/>
                <a:gd name="T12" fmla="*/ 0 w 14"/>
                <a:gd name="T13" fmla="*/ 3244 h 3244"/>
                <a:gd name="T14" fmla="*/ 14 w 14"/>
                <a:gd name="T15" fmla="*/ 3244 h 3244"/>
                <a:gd name="T16" fmla="*/ 14 w 14"/>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244">
                  <a:moveTo>
                    <a:pt x="14" y="0"/>
                  </a:moveTo>
                  <a:lnTo>
                    <a:pt x="12" y="0"/>
                  </a:lnTo>
                  <a:lnTo>
                    <a:pt x="12" y="3244"/>
                  </a:lnTo>
                  <a:lnTo>
                    <a:pt x="8" y="3244"/>
                  </a:lnTo>
                  <a:lnTo>
                    <a:pt x="8" y="0"/>
                  </a:lnTo>
                  <a:lnTo>
                    <a:pt x="0" y="0"/>
                  </a:lnTo>
                  <a:lnTo>
                    <a:pt x="0"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5" name="Rectangle 398"/>
            <p:cNvSpPr>
              <a:spLocks noChangeArrowheads="1"/>
            </p:cNvSpPr>
            <p:nvPr/>
          </p:nvSpPr>
          <p:spPr bwMode="auto">
            <a:xfrm>
              <a:off x="312737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6" name="Rectangle 399"/>
            <p:cNvSpPr>
              <a:spLocks noChangeArrowheads="1"/>
            </p:cNvSpPr>
            <p:nvPr/>
          </p:nvSpPr>
          <p:spPr bwMode="auto">
            <a:xfrm>
              <a:off x="312737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7" name="Rectangle 400"/>
            <p:cNvSpPr>
              <a:spLocks noChangeArrowheads="1"/>
            </p:cNvSpPr>
            <p:nvPr/>
          </p:nvSpPr>
          <p:spPr bwMode="auto">
            <a:xfrm>
              <a:off x="24526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8" name="Rectangle 401"/>
            <p:cNvSpPr>
              <a:spLocks noChangeArrowheads="1"/>
            </p:cNvSpPr>
            <p:nvPr/>
          </p:nvSpPr>
          <p:spPr bwMode="auto">
            <a:xfrm>
              <a:off x="24526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9" name="Rectangle 402"/>
            <p:cNvSpPr>
              <a:spLocks noChangeArrowheads="1"/>
            </p:cNvSpPr>
            <p:nvPr/>
          </p:nvSpPr>
          <p:spPr bwMode="auto">
            <a:xfrm>
              <a:off x="2514600"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0" name="Rectangle 403"/>
            <p:cNvSpPr>
              <a:spLocks noChangeArrowheads="1"/>
            </p:cNvSpPr>
            <p:nvPr/>
          </p:nvSpPr>
          <p:spPr bwMode="auto">
            <a:xfrm>
              <a:off x="2514600"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1" name="Rectangle 404"/>
            <p:cNvSpPr>
              <a:spLocks noChangeArrowheads="1"/>
            </p:cNvSpPr>
            <p:nvPr/>
          </p:nvSpPr>
          <p:spPr bwMode="auto">
            <a:xfrm>
              <a:off x="2540000"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2" name="Rectangle 405"/>
            <p:cNvSpPr>
              <a:spLocks noChangeArrowheads="1"/>
            </p:cNvSpPr>
            <p:nvPr/>
          </p:nvSpPr>
          <p:spPr bwMode="auto">
            <a:xfrm>
              <a:off x="2540000"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3" name="Rectangle 406"/>
            <p:cNvSpPr>
              <a:spLocks noChangeArrowheads="1"/>
            </p:cNvSpPr>
            <p:nvPr/>
          </p:nvSpPr>
          <p:spPr bwMode="auto">
            <a:xfrm>
              <a:off x="2890838" y="-3756288"/>
              <a:ext cx="793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4" name="Rectangle 407"/>
            <p:cNvSpPr>
              <a:spLocks noChangeArrowheads="1"/>
            </p:cNvSpPr>
            <p:nvPr/>
          </p:nvSpPr>
          <p:spPr bwMode="auto">
            <a:xfrm>
              <a:off x="2890838" y="-3756288"/>
              <a:ext cx="793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5" name="Rectangle 408"/>
            <p:cNvSpPr>
              <a:spLocks noChangeArrowheads="1"/>
            </p:cNvSpPr>
            <p:nvPr/>
          </p:nvSpPr>
          <p:spPr bwMode="auto">
            <a:xfrm>
              <a:off x="2824163"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6" name="Rectangle 409"/>
            <p:cNvSpPr>
              <a:spLocks noChangeArrowheads="1"/>
            </p:cNvSpPr>
            <p:nvPr/>
          </p:nvSpPr>
          <p:spPr bwMode="auto">
            <a:xfrm>
              <a:off x="2824163"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7" name="Rectangle 410"/>
            <p:cNvSpPr>
              <a:spLocks noChangeArrowheads="1"/>
            </p:cNvSpPr>
            <p:nvPr/>
          </p:nvSpPr>
          <p:spPr bwMode="auto">
            <a:xfrm>
              <a:off x="2752725" y="-3756288"/>
              <a:ext cx="3651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8" name="Rectangle 411"/>
            <p:cNvSpPr>
              <a:spLocks noChangeArrowheads="1"/>
            </p:cNvSpPr>
            <p:nvPr/>
          </p:nvSpPr>
          <p:spPr bwMode="auto">
            <a:xfrm>
              <a:off x="2752725" y="-3756288"/>
              <a:ext cx="36513"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9" name="Freeform 412"/>
            <p:cNvSpPr/>
            <p:nvPr/>
          </p:nvSpPr>
          <p:spPr bwMode="auto">
            <a:xfrm>
              <a:off x="2641600" y="-3756288"/>
              <a:ext cx="25400" cy="5149850"/>
            </a:xfrm>
            <a:custGeom>
              <a:avLst/>
              <a:gdLst>
                <a:gd name="T0" fmla="*/ 16 w 16"/>
                <a:gd name="T1" fmla="*/ 0 h 3244"/>
                <a:gd name="T2" fmla="*/ 0 w 16"/>
                <a:gd name="T3" fmla="*/ 0 h 3244"/>
                <a:gd name="T4" fmla="*/ 0 w 16"/>
                <a:gd name="T5" fmla="*/ 3244 h 3244"/>
                <a:gd name="T6" fmla="*/ 10 w 16"/>
                <a:gd name="T7" fmla="*/ 3244 h 3244"/>
                <a:gd name="T8" fmla="*/ 16 w 16"/>
                <a:gd name="T9" fmla="*/ 3244 h 3244"/>
                <a:gd name="T10" fmla="*/ 16 w 16"/>
                <a:gd name="T11" fmla="*/ 0 h 3244"/>
              </a:gdLst>
              <a:ahLst/>
              <a:cxnLst>
                <a:cxn ang="0">
                  <a:pos x="T0" y="T1"/>
                </a:cxn>
                <a:cxn ang="0">
                  <a:pos x="T2" y="T3"/>
                </a:cxn>
                <a:cxn ang="0">
                  <a:pos x="T4" y="T5"/>
                </a:cxn>
                <a:cxn ang="0">
                  <a:pos x="T6" y="T7"/>
                </a:cxn>
                <a:cxn ang="0">
                  <a:pos x="T8" y="T9"/>
                </a:cxn>
                <a:cxn ang="0">
                  <a:pos x="T10" y="T11"/>
                </a:cxn>
              </a:cxnLst>
              <a:rect l="0" t="0" r="r" b="b"/>
              <a:pathLst>
                <a:path w="16" h="3244">
                  <a:moveTo>
                    <a:pt x="16" y="0"/>
                  </a:moveTo>
                  <a:lnTo>
                    <a:pt x="0" y="0"/>
                  </a:lnTo>
                  <a:lnTo>
                    <a:pt x="0" y="3244"/>
                  </a:lnTo>
                  <a:lnTo>
                    <a:pt x="10" y="3244"/>
                  </a:lnTo>
                  <a:lnTo>
                    <a:pt x="16" y="3244"/>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0" name="Freeform 413"/>
            <p:cNvSpPr/>
            <p:nvPr/>
          </p:nvSpPr>
          <p:spPr bwMode="auto">
            <a:xfrm>
              <a:off x="2641600" y="-3756288"/>
              <a:ext cx="25400" cy="5149850"/>
            </a:xfrm>
            <a:custGeom>
              <a:avLst/>
              <a:gdLst>
                <a:gd name="T0" fmla="*/ 16 w 16"/>
                <a:gd name="T1" fmla="*/ 0 h 3244"/>
                <a:gd name="T2" fmla="*/ 0 w 16"/>
                <a:gd name="T3" fmla="*/ 0 h 3244"/>
                <a:gd name="T4" fmla="*/ 0 w 16"/>
                <a:gd name="T5" fmla="*/ 3244 h 3244"/>
                <a:gd name="T6" fmla="*/ 10 w 16"/>
                <a:gd name="T7" fmla="*/ 3244 h 3244"/>
                <a:gd name="T8" fmla="*/ 16 w 16"/>
                <a:gd name="T9" fmla="*/ 3244 h 3244"/>
                <a:gd name="T10" fmla="*/ 16 w 16"/>
                <a:gd name="T11" fmla="*/ 0 h 3244"/>
              </a:gdLst>
              <a:ahLst/>
              <a:cxnLst>
                <a:cxn ang="0">
                  <a:pos x="T0" y="T1"/>
                </a:cxn>
                <a:cxn ang="0">
                  <a:pos x="T2" y="T3"/>
                </a:cxn>
                <a:cxn ang="0">
                  <a:pos x="T4" y="T5"/>
                </a:cxn>
                <a:cxn ang="0">
                  <a:pos x="T6" y="T7"/>
                </a:cxn>
                <a:cxn ang="0">
                  <a:pos x="T8" y="T9"/>
                </a:cxn>
                <a:cxn ang="0">
                  <a:pos x="T10" y="T11"/>
                </a:cxn>
              </a:cxnLst>
              <a:rect l="0" t="0" r="r" b="b"/>
              <a:pathLst>
                <a:path w="16" h="3244">
                  <a:moveTo>
                    <a:pt x="16" y="0"/>
                  </a:moveTo>
                  <a:lnTo>
                    <a:pt x="0" y="0"/>
                  </a:lnTo>
                  <a:lnTo>
                    <a:pt x="0" y="3244"/>
                  </a:lnTo>
                  <a:lnTo>
                    <a:pt x="10" y="3244"/>
                  </a:lnTo>
                  <a:lnTo>
                    <a:pt x="16" y="3244"/>
                  </a:lnTo>
                  <a:lnTo>
                    <a:pt x="1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1" name="Freeform 414"/>
            <p:cNvSpPr/>
            <p:nvPr/>
          </p:nvSpPr>
          <p:spPr bwMode="auto">
            <a:xfrm>
              <a:off x="3619500" y="-3756288"/>
              <a:ext cx="12700" cy="5149850"/>
            </a:xfrm>
            <a:custGeom>
              <a:avLst/>
              <a:gdLst>
                <a:gd name="T0" fmla="*/ 2 w 8"/>
                <a:gd name="T1" fmla="*/ 0 h 3244"/>
                <a:gd name="T2" fmla="*/ 0 w 8"/>
                <a:gd name="T3" fmla="*/ 0 h 3244"/>
                <a:gd name="T4" fmla="*/ 0 w 8"/>
                <a:gd name="T5" fmla="*/ 3244 h 3244"/>
                <a:gd name="T6" fmla="*/ 8 w 8"/>
                <a:gd name="T7" fmla="*/ 3244 h 3244"/>
                <a:gd name="T8" fmla="*/ 2 w 8"/>
                <a:gd name="T9" fmla="*/ 3244 h 3244"/>
                <a:gd name="T10" fmla="*/ 2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2" y="0"/>
                  </a:moveTo>
                  <a:lnTo>
                    <a:pt x="0" y="0"/>
                  </a:lnTo>
                  <a:lnTo>
                    <a:pt x="0" y="3244"/>
                  </a:lnTo>
                  <a:lnTo>
                    <a:pt x="8" y="3244"/>
                  </a:lnTo>
                  <a:lnTo>
                    <a:pt x="2" y="324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2" name="Freeform 415"/>
            <p:cNvSpPr/>
            <p:nvPr/>
          </p:nvSpPr>
          <p:spPr bwMode="auto">
            <a:xfrm>
              <a:off x="3619500" y="-3756288"/>
              <a:ext cx="12700" cy="5149850"/>
            </a:xfrm>
            <a:custGeom>
              <a:avLst/>
              <a:gdLst>
                <a:gd name="T0" fmla="*/ 2 w 8"/>
                <a:gd name="T1" fmla="*/ 0 h 3244"/>
                <a:gd name="T2" fmla="*/ 0 w 8"/>
                <a:gd name="T3" fmla="*/ 0 h 3244"/>
                <a:gd name="T4" fmla="*/ 0 w 8"/>
                <a:gd name="T5" fmla="*/ 3244 h 3244"/>
                <a:gd name="T6" fmla="*/ 8 w 8"/>
                <a:gd name="T7" fmla="*/ 3244 h 3244"/>
                <a:gd name="T8" fmla="*/ 2 w 8"/>
                <a:gd name="T9" fmla="*/ 3244 h 3244"/>
                <a:gd name="T10" fmla="*/ 2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2" y="0"/>
                  </a:moveTo>
                  <a:lnTo>
                    <a:pt x="0" y="0"/>
                  </a:lnTo>
                  <a:lnTo>
                    <a:pt x="0" y="3244"/>
                  </a:lnTo>
                  <a:lnTo>
                    <a:pt x="8" y="3244"/>
                  </a:lnTo>
                  <a:lnTo>
                    <a:pt x="2" y="3244"/>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3" name="Rectangle 416"/>
            <p:cNvSpPr>
              <a:spLocks noChangeArrowheads="1"/>
            </p:cNvSpPr>
            <p:nvPr/>
          </p:nvSpPr>
          <p:spPr bwMode="auto">
            <a:xfrm>
              <a:off x="3536950" y="-3756288"/>
              <a:ext cx="666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4" name="Rectangle 417"/>
            <p:cNvSpPr>
              <a:spLocks noChangeArrowheads="1"/>
            </p:cNvSpPr>
            <p:nvPr/>
          </p:nvSpPr>
          <p:spPr bwMode="auto">
            <a:xfrm>
              <a:off x="3536950" y="-3756288"/>
              <a:ext cx="666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5" name="Freeform 418"/>
            <p:cNvSpPr/>
            <p:nvPr/>
          </p:nvSpPr>
          <p:spPr bwMode="auto">
            <a:xfrm>
              <a:off x="3471863" y="-3756288"/>
              <a:ext cx="42863" cy="5149850"/>
            </a:xfrm>
            <a:custGeom>
              <a:avLst/>
              <a:gdLst>
                <a:gd name="T0" fmla="*/ 27 w 27"/>
                <a:gd name="T1" fmla="*/ 0 h 3244"/>
                <a:gd name="T2" fmla="*/ 23 w 27"/>
                <a:gd name="T3" fmla="*/ 0 h 3244"/>
                <a:gd name="T4" fmla="*/ 23 w 27"/>
                <a:gd name="T5" fmla="*/ 3244 h 3244"/>
                <a:gd name="T6" fmla="*/ 15 w 27"/>
                <a:gd name="T7" fmla="*/ 3244 h 3244"/>
                <a:gd name="T8" fmla="*/ 15 w 27"/>
                <a:gd name="T9" fmla="*/ 0 h 3244"/>
                <a:gd name="T10" fmla="*/ 0 w 27"/>
                <a:gd name="T11" fmla="*/ 0 h 3244"/>
                <a:gd name="T12" fmla="*/ 0 w 27"/>
                <a:gd name="T13" fmla="*/ 3244 h 3244"/>
                <a:gd name="T14" fmla="*/ 27 w 27"/>
                <a:gd name="T15" fmla="*/ 3244 h 3244"/>
                <a:gd name="T16" fmla="*/ 27 w 27"/>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44">
                  <a:moveTo>
                    <a:pt x="27" y="0"/>
                  </a:moveTo>
                  <a:lnTo>
                    <a:pt x="23" y="0"/>
                  </a:lnTo>
                  <a:lnTo>
                    <a:pt x="23" y="3244"/>
                  </a:lnTo>
                  <a:lnTo>
                    <a:pt x="15" y="3244"/>
                  </a:lnTo>
                  <a:lnTo>
                    <a:pt x="15" y="0"/>
                  </a:lnTo>
                  <a:lnTo>
                    <a:pt x="0" y="0"/>
                  </a:lnTo>
                  <a:lnTo>
                    <a:pt x="0" y="3244"/>
                  </a:lnTo>
                  <a:lnTo>
                    <a:pt x="27" y="3244"/>
                  </a:lnTo>
                  <a:lnTo>
                    <a:pt x="2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6" name="Freeform 419"/>
            <p:cNvSpPr/>
            <p:nvPr/>
          </p:nvSpPr>
          <p:spPr bwMode="auto">
            <a:xfrm>
              <a:off x="3471863" y="-3756288"/>
              <a:ext cx="42863" cy="5149850"/>
            </a:xfrm>
            <a:custGeom>
              <a:avLst/>
              <a:gdLst>
                <a:gd name="T0" fmla="*/ 27 w 27"/>
                <a:gd name="T1" fmla="*/ 0 h 3244"/>
                <a:gd name="T2" fmla="*/ 23 w 27"/>
                <a:gd name="T3" fmla="*/ 0 h 3244"/>
                <a:gd name="T4" fmla="*/ 23 w 27"/>
                <a:gd name="T5" fmla="*/ 3244 h 3244"/>
                <a:gd name="T6" fmla="*/ 15 w 27"/>
                <a:gd name="T7" fmla="*/ 3244 h 3244"/>
                <a:gd name="T8" fmla="*/ 15 w 27"/>
                <a:gd name="T9" fmla="*/ 0 h 3244"/>
                <a:gd name="T10" fmla="*/ 0 w 27"/>
                <a:gd name="T11" fmla="*/ 0 h 3244"/>
                <a:gd name="T12" fmla="*/ 0 w 27"/>
                <a:gd name="T13" fmla="*/ 3244 h 3244"/>
                <a:gd name="T14" fmla="*/ 27 w 27"/>
                <a:gd name="T15" fmla="*/ 3244 h 3244"/>
                <a:gd name="T16" fmla="*/ 27 w 27"/>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44">
                  <a:moveTo>
                    <a:pt x="27" y="0"/>
                  </a:moveTo>
                  <a:lnTo>
                    <a:pt x="23" y="0"/>
                  </a:lnTo>
                  <a:lnTo>
                    <a:pt x="23" y="3244"/>
                  </a:lnTo>
                  <a:lnTo>
                    <a:pt x="15" y="3244"/>
                  </a:lnTo>
                  <a:lnTo>
                    <a:pt x="15" y="0"/>
                  </a:lnTo>
                  <a:lnTo>
                    <a:pt x="0" y="0"/>
                  </a:lnTo>
                  <a:lnTo>
                    <a:pt x="0" y="3244"/>
                  </a:lnTo>
                  <a:lnTo>
                    <a:pt x="27" y="3244"/>
                  </a:lnTo>
                  <a:lnTo>
                    <a:pt x="2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7" name="Rectangle 420"/>
            <p:cNvSpPr>
              <a:spLocks noChangeArrowheads="1"/>
            </p:cNvSpPr>
            <p:nvPr/>
          </p:nvSpPr>
          <p:spPr bwMode="auto">
            <a:xfrm>
              <a:off x="344963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8" name="Rectangle 421"/>
            <p:cNvSpPr>
              <a:spLocks noChangeArrowheads="1"/>
            </p:cNvSpPr>
            <p:nvPr/>
          </p:nvSpPr>
          <p:spPr bwMode="auto">
            <a:xfrm>
              <a:off x="344963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9" name="Rectangle 422"/>
            <p:cNvSpPr>
              <a:spLocks noChangeArrowheads="1"/>
            </p:cNvSpPr>
            <p:nvPr/>
          </p:nvSpPr>
          <p:spPr bwMode="auto">
            <a:xfrm>
              <a:off x="3225800" y="-3756288"/>
              <a:ext cx="63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0" name="Rectangle 423"/>
            <p:cNvSpPr>
              <a:spLocks noChangeArrowheads="1"/>
            </p:cNvSpPr>
            <p:nvPr/>
          </p:nvSpPr>
          <p:spPr bwMode="auto">
            <a:xfrm>
              <a:off x="3225800" y="-3756288"/>
              <a:ext cx="63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1" name="Rectangle 424"/>
            <p:cNvSpPr>
              <a:spLocks noChangeArrowheads="1"/>
            </p:cNvSpPr>
            <p:nvPr/>
          </p:nvSpPr>
          <p:spPr bwMode="auto">
            <a:xfrm>
              <a:off x="3382963"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2" name="Rectangle 425"/>
            <p:cNvSpPr>
              <a:spLocks noChangeArrowheads="1"/>
            </p:cNvSpPr>
            <p:nvPr/>
          </p:nvSpPr>
          <p:spPr bwMode="auto">
            <a:xfrm>
              <a:off x="3382963"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3" name="Rectangle 426"/>
            <p:cNvSpPr>
              <a:spLocks noChangeArrowheads="1"/>
            </p:cNvSpPr>
            <p:nvPr/>
          </p:nvSpPr>
          <p:spPr bwMode="auto">
            <a:xfrm>
              <a:off x="3290888" y="-3756288"/>
              <a:ext cx="285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4" name="Rectangle 427"/>
            <p:cNvSpPr>
              <a:spLocks noChangeArrowheads="1"/>
            </p:cNvSpPr>
            <p:nvPr/>
          </p:nvSpPr>
          <p:spPr bwMode="auto">
            <a:xfrm>
              <a:off x="3290888" y="-3756288"/>
              <a:ext cx="285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5" name="Rectangle 428"/>
            <p:cNvSpPr>
              <a:spLocks noChangeArrowheads="1"/>
            </p:cNvSpPr>
            <p:nvPr/>
          </p:nvSpPr>
          <p:spPr bwMode="auto">
            <a:xfrm>
              <a:off x="324008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6" name="Rectangle 429"/>
            <p:cNvSpPr>
              <a:spLocks noChangeArrowheads="1"/>
            </p:cNvSpPr>
            <p:nvPr/>
          </p:nvSpPr>
          <p:spPr bwMode="auto">
            <a:xfrm>
              <a:off x="324008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7" name="Freeform 430"/>
            <p:cNvSpPr/>
            <p:nvPr/>
          </p:nvSpPr>
          <p:spPr bwMode="auto">
            <a:xfrm>
              <a:off x="4108450" y="-3756288"/>
              <a:ext cx="12700" cy="5149850"/>
            </a:xfrm>
            <a:custGeom>
              <a:avLst/>
              <a:gdLst>
                <a:gd name="T0" fmla="*/ 6 w 8"/>
                <a:gd name="T1" fmla="*/ 0 h 3244"/>
                <a:gd name="T2" fmla="*/ 0 w 8"/>
                <a:gd name="T3" fmla="*/ 0 h 3244"/>
                <a:gd name="T4" fmla="*/ 0 w 8"/>
                <a:gd name="T5" fmla="*/ 3244 h 3244"/>
                <a:gd name="T6" fmla="*/ 8 w 8"/>
                <a:gd name="T7" fmla="*/ 3244 h 3244"/>
                <a:gd name="T8" fmla="*/ 6 w 8"/>
                <a:gd name="T9" fmla="*/ 3244 h 3244"/>
                <a:gd name="T10" fmla="*/ 6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6" y="0"/>
                  </a:moveTo>
                  <a:lnTo>
                    <a:pt x="0" y="0"/>
                  </a:lnTo>
                  <a:lnTo>
                    <a:pt x="0" y="3244"/>
                  </a:lnTo>
                  <a:lnTo>
                    <a:pt x="8" y="3244"/>
                  </a:lnTo>
                  <a:lnTo>
                    <a:pt x="6" y="3244"/>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8" name="Freeform 431"/>
            <p:cNvSpPr/>
            <p:nvPr/>
          </p:nvSpPr>
          <p:spPr bwMode="auto">
            <a:xfrm>
              <a:off x="4108450" y="-3756288"/>
              <a:ext cx="12700" cy="5149850"/>
            </a:xfrm>
            <a:custGeom>
              <a:avLst/>
              <a:gdLst>
                <a:gd name="T0" fmla="*/ 6 w 8"/>
                <a:gd name="T1" fmla="*/ 0 h 3244"/>
                <a:gd name="T2" fmla="*/ 0 w 8"/>
                <a:gd name="T3" fmla="*/ 0 h 3244"/>
                <a:gd name="T4" fmla="*/ 0 w 8"/>
                <a:gd name="T5" fmla="*/ 3244 h 3244"/>
                <a:gd name="T6" fmla="*/ 8 w 8"/>
                <a:gd name="T7" fmla="*/ 3244 h 3244"/>
                <a:gd name="T8" fmla="*/ 6 w 8"/>
                <a:gd name="T9" fmla="*/ 3244 h 3244"/>
                <a:gd name="T10" fmla="*/ 6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6" y="0"/>
                  </a:moveTo>
                  <a:lnTo>
                    <a:pt x="0" y="0"/>
                  </a:lnTo>
                  <a:lnTo>
                    <a:pt x="0" y="3244"/>
                  </a:lnTo>
                  <a:lnTo>
                    <a:pt x="8" y="3244"/>
                  </a:lnTo>
                  <a:lnTo>
                    <a:pt x="6" y="324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9" name="Rectangle 432"/>
            <p:cNvSpPr>
              <a:spLocks noChangeArrowheads="1"/>
            </p:cNvSpPr>
            <p:nvPr/>
          </p:nvSpPr>
          <p:spPr bwMode="auto">
            <a:xfrm>
              <a:off x="3433763"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0" name="Rectangle 433"/>
            <p:cNvSpPr>
              <a:spLocks noChangeArrowheads="1"/>
            </p:cNvSpPr>
            <p:nvPr/>
          </p:nvSpPr>
          <p:spPr bwMode="auto">
            <a:xfrm>
              <a:off x="3433763"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1" name="Rectangle 434"/>
            <p:cNvSpPr>
              <a:spLocks noChangeArrowheads="1"/>
            </p:cNvSpPr>
            <p:nvPr/>
          </p:nvSpPr>
          <p:spPr bwMode="auto">
            <a:xfrm>
              <a:off x="349567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2" name="Rectangle 435"/>
            <p:cNvSpPr>
              <a:spLocks noChangeArrowheads="1"/>
            </p:cNvSpPr>
            <p:nvPr/>
          </p:nvSpPr>
          <p:spPr bwMode="auto">
            <a:xfrm>
              <a:off x="349567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3" name="Rectangle 436"/>
            <p:cNvSpPr>
              <a:spLocks noChangeArrowheads="1"/>
            </p:cNvSpPr>
            <p:nvPr/>
          </p:nvSpPr>
          <p:spPr bwMode="auto">
            <a:xfrm>
              <a:off x="3521075"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4" name="Rectangle 437"/>
            <p:cNvSpPr>
              <a:spLocks noChangeArrowheads="1"/>
            </p:cNvSpPr>
            <p:nvPr/>
          </p:nvSpPr>
          <p:spPr bwMode="auto">
            <a:xfrm>
              <a:off x="3521075"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5" name="Freeform 438"/>
            <p:cNvSpPr/>
            <p:nvPr/>
          </p:nvSpPr>
          <p:spPr bwMode="auto">
            <a:xfrm>
              <a:off x="3871913" y="-3756288"/>
              <a:ext cx="79375" cy="5149850"/>
            </a:xfrm>
            <a:custGeom>
              <a:avLst/>
              <a:gdLst>
                <a:gd name="T0" fmla="*/ 40 w 50"/>
                <a:gd name="T1" fmla="*/ 0 h 3244"/>
                <a:gd name="T2" fmla="*/ 0 w 50"/>
                <a:gd name="T3" fmla="*/ 0 h 3244"/>
                <a:gd name="T4" fmla="*/ 0 w 50"/>
                <a:gd name="T5" fmla="*/ 3244 h 3244"/>
                <a:gd name="T6" fmla="*/ 50 w 50"/>
                <a:gd name="T7" fmla="*/ 3244 h 3244"/>
                <a:gd name="T8" fmla="*/ 40 w 50"/>
                <a:gd name="T9" fmla="*/ 3244 h 3244"/>
                <a:gd name="T10" fmla="*/ 40 w 50"/>
                <a:gd name="T11" fmla="*/ 0 h 3244"/>
              </a:gdLst>
              <a:ahLst/>
              <a:cxnLst>
                <a:cxn ang="0">
                  <a:pos x="T0" y="T1"/>
                </a:cxn>
                <a:cxn ang="0">
                  <a:pos x="T2" y="T3"/>
                </a:cxn>
                <a:cxn ang="0">
                  <a:pos x="T4" y="T5"/>
                </a:cxn>
                <a:cxn ang="0">
                  <a:pos x="T6" y="T7"/>
                </a:cxn>
                <a:cxn ang="0">
                  <a:pos x="T8" y="T9"/>
                </a:cxn>
                <a:cxn ang="0">
                  <a:pos x="T10" y="T11"/>
                </a:cxn>
              </a:cxnLst>
              <a:rect l="0" t="0" r="r" b="b"/>
              <a:pathLst>
                <a:path w="50" h="3244">
                  <a:moveTo>
                    <a:pt x="40" y="0"/>
                  </a:moveTo>
                  <a:lnTo>
                    <a:pt x="0" y="0"/>
                  </a:lnTo>
                  <a:lnTo>
                    <a:pt x="0" y="3244"/>
                  </a:lnTo>
                  <a:lnTo>
                    <a:pt x="50" y="3244"/>
                  </a:lnTo>
                  <a:lnTo>
                    <a:pt x="40" y="3244"/>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6" name="Freeform 439"/>
            <p:cNvSpPr/>
            <p:nvPr/>
          </p:nvSpPr>
          <p:spPr bwMode="auto">
            <a:xfrm>
              <a:off x="3871913" y="-3756288"/>
              <a:ext cx="79375" cy="5149850"/>
            </a:xfrm>
            <a:custGeom>
              <a:avLst/>
              <a:gdLst>
                <a:gd name="T0" fmla="*/ 40 w 50"/>
                <a:gd name="T1" fmla="*/ 0 h 3244"/>
                <a:gd name="T2" fmla="*/ 0 w 50"/>
                <a:gd name="T3" fmla="*/ 0 h 3244"/>
                <a:gd name="T4" fmla="*/ 0 w 50"/>
                <a:gd name="T5" fmla="*/ 3244 h 3244"/>
                <a:gd name="T6" fmla="*/ 50 w 50"/>
                <a:gd name="T7" fmla="*/ 3244 h 3244"/>
                <a:gd name="T8" fmla="*/ 40 w 50"/>
                <a:gd name="T9" fmla="*/ 3244 h 3244"/>
                <a:gd name="T10" fmla="*/ 40 w 50"/>
                <a:gd name="T11" fmla="*/ 0 h 3244"/>
              </a:gdLst>
              <a:ahLst/>
              <a:cxnLst>
                <a:cxn ang="0">
                  <a:pos x="T0" y="T1"/>
                </a:cxn>
                <a:cxn ang="0">
                  <a:pos x="T2" y="T3"/>
                </a:cxn>
                <a:cxn ang="0">
                  <a:pos x="T4" y="T5"/>
                </a:cxn>
                <a:cxn ang="0">
                  <a:pos x="T6" y="T7"/>
                </a:cxn>
                <a:cxn ang="0">
                  <a:pos x="T8" y="T9"/>
                </a:cxn>
                <a:cxn ang="0">
                  <a:pos x="T10" y="T11"/>
                </a:cxn>
              </a:cxnLst>
              <a:rect l="0" t="0" r="r" b="b"/>
              <a:pathLst>
                <a:path w="50" h="3244">
                  <a:moveTo>
                    <a:pt x="40" y="0"/>
                  </a:moveTo>
                  <a:lnTo>
                    <a:pt x="0" y="0"/>
                  </a:lnTo>
                  <a:lnTo>
                    <a:pt x="0" y="3244"/>
                  </a:lnTo>
                  <a:lnTo>
                    <a:pt x="50" y="3244"/>
                  </a:lnTo>
                  <a:lnTo>
                    <a:pt x="40" y="3244"/>
                  </a:lnTo>
                  <a:lnTo>
                    <a:pt x="4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7" name="Freeform 440"/>
            <p:cNvSpPr/>
            <p:nvPr/>
          </p:nvSpPr>
          <p:spPr bwMode="auto">
            <a:xfrm>
              <a:off x="3805238" y="-3756288"/>
              <a:ext cx="41275" cy="5149850"/>
            </a:xfrm>
            <a:custGeom>
              <a:avLst/>
              <a:gdLst>
                <a:gd name="T0" fmla="*/ 26 w 26"/>
                <a:gd name="T1" fmla="*/ 0 h 3244"/>
                <a:gd name="T2" fmla="*/ 24 w 26"/>
                <a:gd name="T3" fmla="*/ 0 h 3244"/>
                <a:gd name="T4" fmla="*/ 24 w 26"/>
                <a:gd name="T5" fmla="*/ 3244 h 3244"/>
                <a:gd name="T6" fmla="*/ 16 w 26"/>
                <a:gd name="T7" fmla="*/ 3244 h 3244"/>
                <a:gd name="T8" fmla="*/ 16 w 26"/>
                <a:gd name="T9" fmla="*/ 0 h 3244"/>
                <a:gd name="T10" fmla="*/ 10 w 26"/>
                <a:gd name="T11" fmla="*/ 0 h 3244"/>
                <a:gd name="T12" fmla="*/ 10 w 26"/>
                <a:gd name="T13" fmla="*/ 3244 h 3244"/>
                <a:gd name="T14" fmla="*/ 2 w 26"/>
                <a:gd name="T15" fmla="*/ 3244 h 3244"/>
                <a:gd name="T16" fmla="*/ 2 w 26"/>
                <a:gd name="T17" fmla="*/ 0 h 3244"/>
                <a:gd name="T18" fmla="*/ 0 w 26"/>
                <a:gd name="T19" fmla="*/ 0 h 3244"/>
                <a:gd name="T20" fmla="*/ 0 w 26"/>
                <a:gd name="T21" fmla="*/ 3244 h 3244"/>
                <a:gd name="T22" fmla="*/ 26 w 26"/>
                <a:gd name="T23" fmla="*/ 3244 h 3244"/>
                <a:gd name="T24" fmla="*/ 26 w 26"/>
                <a:gd name="T25"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244">
                  <a:moveTo>
                    <a:pt x="26" y="0"/>
                  </a:moveTo>
                  <a:lnTo>
                    <a:pt x="24" y="0"/>
                  </a:lnTo>
                  <a:lnTo>
                    <a:pt x="24" y="3244"/>
                  </a:lnTo>
                  <a:lnTo>
                    <a:pt x="16" y="3244"/>
                  </a:lnTo>
                  <a:lnTo>
                    <a:pt x="16" y="0"/>
                  </a:lnTo>
                  <a:lnTo>
                    <a:pt x="10" y="0"/>
                  </a:lnTo>
                  <a:lnTo>
                    <a:pt x="10" y="3244"/>
                  </a:lnTo>
                  <a:lnTo>
                    <a:pt x="2" y="3244"/>
                  </a:lnTo>
                  <a:lnTo>
                    <a:pt x="2" y="0"/>
                  </a:lnTo>
                  <a:lnTo>
                    <a:pt x="0" y="0"/>
                  </a:lnTo>
                  <a:lnTo>
                    <a:pt x="0" y="3244"/>
                  </a:lnTo>
                  <a:lnTo>
                    <a:pt x="26" y="3244"/>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8" name="Freeform 441"/>
            <p:cNvSpPr/>
            <p:nvPr/>
          </p:nvSpPr>
          <p:spPr bwMode="auto">
            <a:xfrm>
              <a:off x="3805238" y="-3756288"/>
              <a:ext cx="41275" cy="5149850"/>
            </a:xfrm>
            <a:custGeom>
              <a:avLst/>
              <a:gdLst>
                <a:gd name="T0" fmla="*/ 26 w 26"/>
                <a:gd name="T1" fmla="*/ 0 h 3244"/>
                <a:gd name="T2" fmla="*/ 24 w 26"/>
                <a:gd name="T3" fmla="*/ 0 h 3244"/>
                <a:gd name="T4" fmla="*/ 24 w 26"/>
                <a:gd name="T5" fmla="*/ 3244 h 3244"/>
                <a:gd name="T6" fmla="*/ 16 w 26"/>
                <a:gd name="T7" fmla="*/ 3244 h 3244"/>
                <a:gd name="T8" fmla="*/ 16 w 26"/>
                <a:gd name="T9" fmla="*/ 0 h 3244"/>
                <a:gd name="T10" fmla="*/ 10 w 26"/>
                <a:gd name="T11" fmla="*/ 0 h 3244"/>
                <a:gd name="T12" fmla="*/ 10 w 26"/>
                <a:gd name="T13" fmla="*/ 3244 h 3244"/>
                <a:gd name="T14" fmla="*/ 2 w 26"/>
                <a:gd name="T15" fmla="*/ 3244 h 3244"/>
                <a:gd name="T16" fmla="*/ 2 w 26"/>
                <a:gd name="T17" fmla="*/ 0 h 3244"/>
                <a:gd name="T18" fmla="*/ 0 w 26"/>
                <a:gd name="T19" fmla="*/ 0 h 3244"/>
                <a:gd name="T20" fmla="*/ 0 w 26"/>
                <a:gd name="T21" fmla="*/ 3244 h 3244"/>
                <a:gd name="T22" fmla="*/ 26 w 26"/>
                <a:gd name="T23" fmla="*/ 3244 h 3244"/>
                <a:gd name="T24" fmla="*/ 26 w 26"/>
                <a:gd name="T25"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244">
                  <a:moveTo>
                    <a:pt x="26" y="0"/>
                  </a:moveTo>
                  <a:lnTo>
                    <a:pt x="24" y="0"/>
                  </a:lnTo>
                  <a:lnTo>
                    <a:pt x="24" y="3244"/>
                  </a:lnTo>
                  <a:lnTo>
                    <a:pt x="16" y="3244"/>
                  </a:lnTo>
                  <a:lnTo>
                    <a:pt x="16" y="0"/>
                  </a:lnTo>
                  <a:lnTo>
                    <a:pt x="10" y="0"/>
                  </a:lnTo>
                  <a:lnTo>
                    <a:pt x="10" y="3244"/>
                  </a:lnTo>
                  <a:lnTo>
                    <a:pt x="2" y="3244"/>
                  </a:lnTo>
                  <a:lnTo>
                    <a:pt x="2" y="0"/>
                  </a:lnTo>
                  <a:lnTo>
                    <a:pt x="0" y="0"/>
                  </a:lnTo>
                  <a:lnTo>
                    <a:pt x="0" y="3244"/>
                  </a:lnTo>
                  <a:lnTo>
                    <a:pt x="26" y="3244"/>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9" name="Freeform 442"/>
            <p:cNvSpPr/>
            <p:nvPr/>
          </p:nvSpPr>
          <p:spPr bwMode="auto">
            <a:xfrm>
              <a:off x="3732213" y="-3756288"/>
              <a:ext cx="38100" cy="5149850"/>
            </a:xfrm>
            <a:custGeom>
              <a:avLst/>
              <a:gdLst>
                <a:gd name="T0" fmla="*/ 24 w 24"/>
                <a:gd name="T1" fmla="*/ 0 h 3244"/>
                <a:gd name="T2" fmla="*/ 14 w 24"/>
                <a:gd name="T3" fmla="*/ 0 h 3244"/>
                <a:gd name="T4" fmla="*/ 14 w 24"/>
                <a:gd name="T5" fmla="*/ 3244 h 3244"/>
                <a:gd name="T6" fmla="*/ 6 w 24"/>
                <a:gd name="T7" fmla="*/ 3244 h 3244"/>
                <a:gd name="T8" fmla="*/ 6 w 24"/>
                <a:gd name="T9" fmla="*/ 0 h 3244"/>
                <a:gd name="T10" fmla="*/ 0 w 24"/>
                <a:gd name="T11" fmla="*/ 0 h 3244"/>
                <a:gd name="T12" fmla="*/ 0 w 24"/>
                <a:gd name="T13" fmla="*/ 3244 h 3244"/>
                <a:gd name="T14" fmla="*/ 24 w 24"/>
                <a:gd name="T15" fmla="*/ 3244 h 3244"/>
                <a:gd name="T16" fmla="*/ 24 w 24"/>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244">
                  <a:moveTo>
                    <a:pt x="24" y="0"/>
                  </a:moveTo>
                  <a:lnTo>
                    <a:pt x="14" y="0"/>
                  </a:lnTo>
                  <a:lnTo>
                    <a:pt x="14" y="3244"/>
                  </a:lnTo>
                  <a:lnTo>
                    <a:pt x="6" y="3244"/>
                  </a:lnTo>
                  <a:lnTo>
                    <a:pt x="6" y="0"/>
                  </a:lnTo>
                  <a:lnTo>
                    <a:pt x="0" y="0"/>
                  </a:lnTo>
                  <a:lnTo>
                    <a:pt x="0" y="3244"/>
                  </a:lnTo>
                  <a:lnTo>
                    <a:pt x="24" y="324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0" name="Freeform 443"/>
            <p:cNvSpPr/>
            <p:nvPr/>
          </p:nvSpPr>
          <p:spPr bwMode="auto">
            <a:xfrm>
              <a:off x="3732213" y="-3756288"/>
              <a:ext cx="38100" cy="5149850"/>
            </a:xfrm>
            <a:custGeom>
              <a:avLst/>
              <a:gdLst>
                <a:gd name="T0" fmla="*/ 24 w 24"/>
                <a:gd name="T1" fmla="*/ 0 h 3244"/>
                <a:gd name="T2" fmla="*/ 14 w 24"/>
                <a:gd name="T3" fmla="*/ 0 h 3244"/>
                <a:gd name="T4" fmla="*/ 14 w 24"/>
                <a:gd name="T5" fmla="*/ 3244 h 3244"/>
                <a:gd name="T6" fmla="*/ 6 w 24"/>
                <a:gd name="T7" fmla="*/ 3244 h 3244"/>
                <a:gd name="T8" fmla="*/ 6 w 24"/>
                <a:gd name="T9" fmla="*/ 0 h 3244"/>
                <a:gd name="T10" fmla="*/ 0 w 24"/>
                <a:gd name="T11" fmla="*/ 0 h 3244"/>
                <a:gd name="T12" fmla="*/ 0 w 24"/>
                <a:gd name="T13" fmla="*/ 3244 h 3244"/>
                <a:gd name="T14" fmla="*/ 24 w 24"/>
                <a:gd name="T15" fmla="*/ 3244 h 3244"/>
                <a:gd name="T16" fmla="*/ 24 w 24"/>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244">
                  <a:moveTo>
                    <a:pt x="24" y="0"/>
                  </a:moveTo>
                  <a:lnTo>
                    <a:pt x="14" y="0"/>
                  </a:lnTo>
                  <a:lnTo>
                    <a:pt x="14" y="3244"/>
                  </a:lnTo>
                  <a:lnTo>
                    <a:pt x="6" y="3244"/>
                  </a:lnTo>
                  <a:lnTo>
                    <a:pt x="6" y="0"/>
                  </a:lnTo>
                  <a:lnTo>
                    <a:pt x="0" y="0"/>
                  </a:lnTo>
                  <a:lnTo>
                    <a:pt x="0" y="3244"/>
                  </a:lnTo>
                  <a:lnTo>
                    <a:pt x="24" y="3244"/>
                  </a:lnTo>
                  <a:lnTo>
                    <a:pt x="2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1" name="Freeform 444"/>
            <p:cNvSpPr/>
            <p:nvPr/>
          </p:nvSpPr>
          <p:spPr bwMode="auto">
            <a:xfrm>
              <a:off x="3622675" y="-3756288"/>
              <a:ext cx="25400" cy="5149850"/>
            </a:xfrm>
            <a:custGeom>
              <a:avLst/>
              <a:gdLst>
                <a:gd name="T0" fmla="*/ 16 w 16"/>
                <a:gd name="T1" fmla="*/ 0 h 3244"/>
                <a:gd name="T2" fmla="*/ 0 w 16"/>
                <a:gd name="T3" fmla="*/ 0 h 3244"/>
                <a:gd name="T4" fmla="*/ 0 w 16"/>
                <a:gd name="T5" fmla="*/ 3244 h 3244"/>
                <a:gd name="T6" fmla="*/ 6 w 16"/>
                <a:gd name="T7" fmla="*/ 3244 h 3244"/>
                <a:gd name="T8" fmla="*/ 16 w 16"/>
                <a:gd name="T9" fmla="*/ 3244 h 3244"/>
                <a:gd name="T10" fmla="*/ 16 w 16"/>
                <a:gd name="T11" fmla="*/ 0 h 3244"/>
              </a:gdLst>
              <a:ahLst/>
              <a:cxnLst>
                <a:cxn ang="0">
                  <a:pos x="T0" y="T1"/>
                </a:cxn>
                <a:cxn ang="0">
                  <a:pos x="T2" y="T3"/>
                </a:cxn>
                <a:cxn ang="0">
                  <a:pos x="T4" y="T5"/>
                </a:cxn>
                <a:cxn ang="0">
                  <a:pos x="T6" y="T7"/>
                </a:cxn>
                <a:cxn ang="0">
                  <a:pos x="T8" y="T9"/>
                </a:cxn>
                <a:cxn ang="0">
                  <a:pos x="T10" y="T11"/>
                </a:cxn>
              </a:cxnLst>
              <a:rect l="0" t="0" r="r" b="b"/>
              <a:pathLst>
                <a:path w="16" h="3244">
                  <a:moveTo>
                    <a:pt x="16" y="0"/>
                  </a:moveTo>
                  <a:lnTo>
                    <a:pt x="0" y="0"/>
                  </a:lnTo>
                  <a:lnTo>
                    <a:pt x="0" y="3244"/>
                  </a:lnTo>
                  <a:lnTo>
                    <a:pt x="6" y="3244"/>
                  </a:lnTo>
                  <a:lnTo>
                    <a:pt x="16" y="3244"/>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2" name="Freeform 445"/>
            <p:cNvSpPr/>
            <p:nvPr/>
          </p:nvSpPr>
          <p:spPr bwMode="auto">
            <a:xfrm>
              <a:off x="3622675" y="-3756288"/>
              <a:ext cx="25400" cy="5149850"/>
            </a:xfrm>
            <a:custGeom>
              <a:avLst/>
              <a:gdLst>
                <a:gd name="T0" fmla="*/ 16 w 16"/>
                <a:gd name="T1" fmla="*/ 0 h 3244"/>
                <a:gd name="T2" fmla="*/ 0 w 16"/>
                <a:gd name="T3" fmla="*/ 0 h 3244"/>
                <a:gd name="T4" fmla="*/ 0 w 16"/>
                <a:gd name="T5" fmla="*/ 3244 h 3244"/>
                <a:gd name="T6" fmla="*/ 6 w 16"/>
                <a:gd name="T7" fmla="*/ 3244 h 3244"/>
                <a:gd name="T8" fmla="*/ 16 w 16"/>
                <a:gd name="T9" fmla="*/ 3244 h 3244"/>
                <a:gd name="T10" fmla="*/ 16 w 16"/>
                <a:gd name="T11" fmla="*/ 0 h 3244"/>
              </a:gdLst>
              <a:ahLst/>
              <a:cxnLst>
                <a:cxn ang="0">
                  <a:pos x="T0" y="T1"/>
                </a:cxn>
                <a:cxn ang="0">
                  <a:pos x="T2" y="T3"/>
                </a:cxn>
                <a:cxn ang="0">
                  <a:pos x="T4" y="T5"/>
                </a:cxn>
                <a:cxn ang="0">
                  <a:pos x="T6" y="T7"/>
                </a:cxn>
                <a:cxn ang="0">
                  <a:pos x="T8" y="T9"/>
                </a:cxn>
                <a:cxn ang="0">
                  <a:pos x="T10" y="T11"/>
                </a:cxn>
              </a:cxnLst>
              <a:rect l="0" t="0" r="r" b="b"/>
              <a:pathLst>
                <a:path w="16" h="3244">
                  <a:moveTo>
                    <a:pt x="16" y="0"/>
                  </a:moveTo>
                  <a:lnTo>
                    <a:pt x="0" y="0"/>
                  </a:lnTo>
                  <a:lnTo>
                    <a:pt x="0" y="3244"/>
                  </a:lnTo>
                  <a:lnTo>
                    <a:pt x="6" y="3244"/>
                  </a:lnTo>
                  <a:lnTo>
                    <a:pt x="16" y="3244"/>
                  </a:lnTo>
                  <a:lnTo>
                    <a:pt x="1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3" name="Rectangle 446"/>
            <p:cNvSpPr>
              <a:spLocks noChangeArrowheads="1"/>
            </p:cNvSpPr>
            <p:nvPr/>
          </p:nvSpPr>
          <p:spPr bwMode="auto">
            <a:xfrm>
              <a:off x="455612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4" name="Rectangle 447"/>
            <p:cNvSpPr>
              <a:spLocks noChangeArrowheads="1"/>
            </p:cNvSpPr>
            <p:nvPr/>
          </p:nvSpPr>
          <p:spPr bwMode="auto">
            <a:xfrm>
              <a:off x="4556125"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5" name="Rectangle 448"/>
            <p:cNvSpPr>
              <a:spLocks noChangeArrowheads="1"/>
            </p:cNvSpPr>
            <p:nvPr/>
          </p:nvSpPr>
          <p:spPr bwMode="auto">
            <a:xfrm>
              <a:off x="4505325" y="-3756288"/>
              <a:ext cx="190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6" name="Rectangle 449"/>
            <p:cNvSpPr>
              <a:spLocks noChangeArrowheads="1"/>
            </p:cNvSpPr>
            <p:nvPr/>
          </p:nvSpPr>
          <p:spPr bwMode="auto">
            <a:xfrm>
              <a:off x="4505325" y="-3756288"/>
              <a:ext cx="1905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7" name="Rectangle 450"/>
            <p:cNvSpPr>
              <a:spLocks noChangeArrowheads="1"/>
            </p:cNvSpPr>
            <p:nvPr/>
          </p:nvSpPr>
          <p:spPr bwMode="auto">
            <a:xfrm>
              <a:off x="44211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8" name="Rectangle 451"/>
            <p:cNvSpPr>
              <a:spLocks noChangeArrowheads="1"/>
            </p:cNvSpPr>
            <p:nvPr/>
          </p:nvSpPr>
          <p:spPr bwMode="auto">
            <a:xfrm>
              <a:off x="4421188" y="-3756288"/>
              <a:ext cx="952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9" name="Rectangle 452"/>
            <p:cNvSpPr>
              <a:spLocks noChangeArrowheads="1"/>
            </p:cNvSpPr>
            <p:nvPr/>
          </p:nvSpPr>
          <p:spPr bwMode="auto">
            <a:xfrm>
              <a:off x="374173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0" name="Rectangle 453"/>
            <p:cNvSpPr>
              <a:spLocks noChangeArrowheads="1"/>
            </p:cNvSpPr>
            <p:nvPr/>
          </p:nvSpPr>
          <p:spPr bwMode="auto">
            <a:xfrm>
              <a:off x="374173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1" name="Rectangle 454"/>
            <p:cNvSpPr>
              <a:spLocks noChangeArrowheads="1"/>
            </p:cNvSpPr>
            <p:nvPr/>
          </p:nvSpPr>
          <p:spPr bwMode="auto">
            <a:xfrm>
              <a:off x="3808413"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2" name="Rectangle 455"/>
            <p:cNvSpPr>
              <a:spLocks noChangeArrowheads="1"/>
            </p:cNvSpPr>
            <p:nvPr/>
          </p:nvSpPr>
          <p:spPr bwMode="auto">
            <a:xfrm>
              <a:off x="3808413"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3" name="Rectangle 456"/>
            <p:cNvSpPr>
              <a:spLocks noChangeArrowheads="1"/>
            </p:cNvSpPr>
            <p:nvPr/>
          </p:nvSpPr>
          <p:spPr bwMode="auto">
            <a:xfrm>
              <a:off x="383063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4" name="Rectangle 457"/>
            <p:cNvSpPr>
              <a:spLocks noChangeArrowheads="1"/>
            </p:cNvSpPr>
            <p:nvPr/>
          </p:nvSpPr>
          <p:spPr bwMode="auto">
            <a:xfrm>
              <a:off x="3830638" y="-3756288"/>
              <a:ext cx="12700"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5" name="Rectangle 458"/>
            <p:cNvSpPr>
              <a:spLocks noChangeArrowheads="1"/>
            </p:cNvSpPr>
            <p:nvPr/>
          </p:nvSpPr>
          <p:spPr bwMode="auto">
            <a:xfrm>
              <a:off x="4184650" y="-3756288"/>
              <a:ext cx="77788"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6" name="Rectangle 459"/>
            <p:cNvSpPr>
              <a:spLocks noChangeArrowheads="1"/>
            </p:cNvSpPr>
            <p:nvPr/>
          </p:nvSpPr>
          <p:spPr bwMode="auto">
            <a:xfrm>
              <a:off x="4184650" y="-3756288"/>
              <a:ext cx="77788"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7" name="Freeform 460"/>
            <p:cNvSpPr/>
            <p:nvPr/>
          </p:nvSpPr>
          <p:spPr bwMode="auto">
            <a:xfrm>
              <a:off x="4117975" y="-3756288"/>
              <a:ext cx="38100" cy="5149850"/>
            </a:xfrm>
            <a:custGeom>
              <a:avLst/>
              <a:gdLst>
                <a:gd name="T0" fmla="*/ 24 w 24"/>
                <a:gd name="T1" fmla="*/ 0 h 3244"/>
                <a:gd name="T2" fmla="*/ 0 w 24"/>
                <a:gd name="T3" fmla="*/ 0 h 3244"/>
                <a:gd name="T4" fmla="*/ 0 w 24"/>
                <a:gd name="T5" fmla="*/ 3244 h 3244"/>
                <a:gd name="T6" fmla="*/ 2 w 24"/>
                <a:gd name="T7" fmla="*/ 3244 h 3244"/>
                <a:gd name="T8" fmla="*/ 24 w 24"/>
                <a:gd name="T9" fmla="*/ 3244 h 3244"/>
                <a:gd name="T10" fmla="*/ 24 w 24"/>
                <a:gd name="T11" fmla="*/ 0 h 3244"/>
              </a:gdLst>
              <a:ahLst/>
              <a:cxnLst>
                <a:cxn ang="0">
                  <a:pos x="T0" y="T1"/>
                </a:cxn>
                <a:cxn ang="0">
                  <a:pos x="T2" y="T3"/>
                </a:cxn>
                <a:cxn ang="0">
                  <a:pos x="T4" y="T5"/>
                </a:cxn>
                <a:cxn ang="0">
                  <a:pos x="T6" y="T7"/>
                </a:cxn>
                <a:cxn ang="0">
                  <a:pos x="T8" y="T9"/>
                </a:cxn>
                <a:cxn ang="0">
                  <a:pos x="T10" y="T11"/>
                </a:cxn>
              </a:cxnLst>
              <a:rect l="0" t="0" r="r" b="b"/>
              <a:pathLst>
                <a:path w="24" h="3244">
                  <a:moveTo>
                    <a:pt x="24" y="0"/>
                  </a:moveTo>
                  <a:lnTo>
                    <a:pt x="0" y="0"/>
                  </a:lnTo>
                  <a:lnTo>
                    <a:pt x="0" y="3244"/>
                  </a:lnTo>
                  <a:lnTo>
                    <a:pt x="2" y="3244"/>
                  </a:lnTo>
                  <a:lnTo>
                    <a:pt x="24" y="324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8" name="Freeform 461"/>
            <p:cNvSpPr/>
            <p:nvPr/>
          </p:nvSpPr>
          <p:spPr bwMode="auto">
            <a:xfrm>
              <a:off x="4117975" y="-3756288"/>
              <a:ext cx="38100" cy="5149850"/>
            </a:xfrm>
            <a:custGeom>
              <a:avLst/>
              <a:gdLst>
                <a:gd name="T0" fmla="*/ 24 w 24"/>
                <a:gd name="T1" fmla="*/ 0 h 3244"/>
                <a:gd name="T2" fmla="*/ 0 w 24"/>
                <a:gd name="T3" fmla="*/ 0 h 3244"/>
                <a:gd name="T4" fmla="*/ 0 w 24"/>
                <a:gd name="T5" fmla="*/ 3244 h 3244"/>
                <a:gd name="T6" fmla="*/ 2 w 24"/>
                <a:gd name="T7" fmla="*/ 3244 h 3244"/>
                <a:gd name="T8" fmla="*/ 24 w 24"/>
                <a:gd name="T9" fmla="*/ 3244 h 3244"/>
                <a:gd name="T10" fmla="*/ 24 w 24"/>
                <a:gd name="T11" fmla="*/ 0 h 3244"/>
              </a:gdLst>
              <a:ahLst/>
              <a:cxnLst>
                <a:cxn ang="0">
                  <a:pos x="T0" y="T1"/>
                </a:cxn>
                <a:cxn ang="0">
                  <a:pos x="T2" y="T3"/>
                </a:cxn>
                <a:cxn ang="0">
                  <a:pos x="T4" y="T5"/>
                </a:cxn>
                <a:cxn ang="0">
                  <a:pos x="T6" y="T7"/>
                </a:cxn>
                <a:cxn ang="0">
                  <a:pos x="T8" y="T9"/>
                </a:cxn>
                <a:cxn ang="0">
                  <a:pos x="T10" y="T11"/>
                </a:cxn>
              </a:cxnLst>
              <a:rect l="0" t="0" r="r" b="b"/>
              <a:pathLst>
                <a:path w="24" h="3244">
                  <a:moveTo>
                    <a:pt x="24" y="0"/>
                  </a:moveTo>
                  <a:lnTo>
                    <a:pt x="0" y="0"/>
                  </a:lnTo>
                  <a:lnTo>
                    <a:pt x="0" y="3244"/>
                  </a:lnTo>
                  <a:lnTo>
                    <a:pt x="2" y="3244"/>
                  </a:lnTo>
                  <a:lnTo>
                    <a:pt x="24" y="3244"/>
                  </a:lnTo>
                  <a:lnTo>
                    <a:pt x="2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9" name="Rectangle 462"/>
            <p:cNvSpPr>
              <a:spLocks noChangeArrowheads="1"/>
            </p:cNvSpPr>
            <p:nvPr/>
          </p:nvSpPr>
          <p:spPr bwMode="auto">
            <a:xfrm>
              <a:off x="4041775"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0" name="Rectangle 463"/>
            <p:cNvSpPr>
              <a:spLocks noChangeArrowheads="1"/>
            </p:cNvSpPr>
            <p:nvPr/>
          </p:nvSpPr>
          <p:spPr bwMode="auto">
            <a:xfrm>
              <a:off x="4041775" y="-3756288"/>
              <a:ext cx="41275" cy="5149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1" name="Freeform 464"/>
            <p:cNvSpPr/>
            <p:nvPr/>
          </p:nvSpPr>
          <p:spPr bwMode="auto">
            <a:xfrm>
              <a:off x="3935413" y="-3756288"/>
              <a:ext cx="22225" cy="5149850"/>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2" name="Freeform 465"/>
            <p:cNvSpPr/>
            <p:nvPr/>
          </p:nvSpPr>
          <p:spPr bwMode="auto">
            <a:xfrm>
              <a:off x="3935413" y="-3756288"/>
              <a:ext cx="22225" cy="5149850"/>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32" name="Group 333"/>
          <p:cNvGrpSpPr/>
          <p:nvPr/>
        </p:nvGrpSpPr>
        <p:grpSpPr bwMode="auto">
          <a:xfrm>
            <a:off x="-163385" y="-116929"/>
            <a:ext cx="5721350" cy="5149850"/>
            <a:chOff x="0" y="7"/>
            <a:chExt cx="3604" cy="3244"/>
          </a:xfrm>
          <a:solidFill>
            <a:schemeClr val="bg1">
              <a:alpha val="6000"/>
            </a:schemeClr>
          </a:solidFill>
        </p:grpSpPr>
        <p:sp>
          <p:nvSpPr>
            <p:cNvPr id="1263" name="Rectangle 133"/>
            <p:cNvSpPr>
              <a:spLocks noChangeArrowheads="1"/>
            </p:cNvSpPr>
            <p:nvPr/>
          </p:nvSpPr>
          <p:spPr bwMode="auto">
            <a:xfrm>
              <a:off x="238"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4" name="Rectangle 134"/>
            <p:cNvSpPr>
              <a:spLocks noChangeArrowheads="1"/>
            </p:cNvSpPr>
            <p:nvPr/>
          </p:nvSpPr>
          <p:spPr bwMode="auto">
            <a:xfrm>
              <a:off x="238"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5" name="Freeform 135"/>
            <p:cNvSpPr/>
            <p:nvPr/>
          </p:nvSpPr>
          <p:spPr bwMode="auto">
            <a:xfrm>
              <a:off x="187" y="7"/>
              <a:ext cx="43" cy="3244"/>
            </a:xfrm>
            <a:custGeom>
              <a:avLst/>
              <a:gdLst>
                <a:gd name="T0" fmla="*/ 30 w 43"/>
                <a:gd name="T1" fmla="*/ 0 h 3244"/>
                <a:gd name="T2" fmla="*/ 0 w 43"/>
                <a:gd name="T3" fmla="*/ 0 h 3244"/>
                <a:gd name="T4" fmla="*/ 0 w 43"/>
                <a:gd name="T5" fmla="*/ 3244 h 3244"/>
                <a:gd name="T6" fmla="*/ 43 w 43"/>
                <a:gd name="T7" fmla="*/ 3244 h 3244"/>
                <a:gd name="T8" fmla="*/ 30 w 43"/>
                <a:gd name="T9" fmla="*/ 3244 h 3244"/>
                <a:gd name="T10" fmla="*/ 30 w 43"/>
                <a:gd name="T11" fmla="*/ 0 h 3244"/>
              </a:gdLst>
              <a:ahLst/>
              <a:cxnLst>
                <a:cxn ang="0">
                  <a:pos x="T0" y="T1"/>
                </a:cxn>
                <a:cxn ang="0">
                  <a:pos x="T2" y="T3"/>
                </a:cxn>
                <a:cxn ang="0">
                  <a:pos x="T4" y="T5"/>
                </a:cxn>
                <a:cxn ang="0">
                  <a:pos x="T6" y="T7"/>
                </a:cxn>
                <a:cxn ang="0">
                  <a:pos x="T8" y="T9"/>
                </a:cxn>
                <a:cxn ang="0">
                  <a:pos x="T10" y="T11"/>
                </a:cxn>
              </a:cxnLst>
              <a:rect l="0" t="0" r="r" b="b"/>
              <a:pathLst>
                <a:path w="43" h="3244">
                  <a:moveTo>
                    <a:pt x="30" y="0"/>
                  </a:moveTo>
                  <a:lnTo>
                    <a:pt x="0" y="0"/>
                  </a:lnTo>
                  <a:lnTo>
                    <a:pt x="0" y="3244"/>
                  </a:lnTo>
                  <a:lnTo>
                    <a:pt x="43" y="3244"/>
                  </a:lnTo>
                  <a:lnTo>
                    <a:pt x="30" y="3244"/>
                  </a:ln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6" name="Freeform 136"/>
            <p:cNvSpPr/>
            <p:nvPr/>
          </p:nvSpPr>
          <p:spPr bwMode="auto">
            <a:xfrm>
              <a:off x="187" y="7"/>
              <a:ext cx="43" cy="3244"/>
            </a:xfrm>
            <a:custGeom>
              <a:avLst/>
              <a:gdLst>
                <a:gd name="T0" fmla="*/ 30 w 43"/>
                <a:gd name="T1" fmla="*/ 0 h 3244"/>
                <a:gd name="T2" fmla="*/ 0 w 43"/>
                <a:gd name="T3" fmla="*/ 0 h 3244"/>
                <a:gd name="T4" fmla="*/ 0 w 43"/>
                <a:gd name="T5" fmla="*/ 3244 h 3244"/>
                <a:gd name="T6" fmla="*/ 43 w 43"/>
                <a:gd name="T7" fmla="*/ 3244 h 3244"/>
                <a:gd name="T8" fmla="*/ 30 w 43"/>
                <a:gd name="T9" fmla="*/ 3244 h 3244"/>
                <a:gd name="T10" fmla="*/ 30 w 43"/>
                <a:gd name="T11" fmla="*/ 0 h 3244"/>
              </a:gdLst>
              <a:ahLst/>
              <a:cxnLst>
                <a:cxn ang="0">
                  <a:pos x="T0" y="T1"/>
                </a:cxn>
                <a:cxn ang="0">
                  <a:pos x="T2" y="T3"/>
                </a:cxn>
                <a:cxn ang="0">
                  <a:pos x="T4" y="T5"/>
                </a:cxn>
                <a:cxn ang="0">
                  <a:pos x="T6" y="T7"/>
                </a:cxn>
                <a:cxn ang="0">
                  <a:pos x="T8" y="T9"/>
                </a:cxn>
                <a:cxn ang="0">
                  <a:pos x="T10" y="T11"/>
                </a:cxn>
              </a:cxnLst>
              <a:rect l="0" t="0" r="r" b="b"/>
              <a:pathLst>
                <a:path w="43" h="3244">
                  <a:moveTo>
                    <a:pt x="30" y="0"/>
                  </a:moveTo>
                  <a:lnTo>
                    <a:pt x="0" y="0"/>
                  </a:lnTo>
                  <a:lnTo>
                    <a:pt x="0" y="3244"/>
                  </a:lnTo>
                  <a:lnTo>
                    <a:pt x="43" y="3244"/>
                  </a:lnTo>
                  <a:lnTo>
                    <a:pt x="30" y="3244"/>
                  </a:lnTo>
                  <a:lnTo>
                    <a:pt x="3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7" name="Freeform 137"/>
            <p:cNvSpPr/>
            <p:nvPr/>
          </p:nvSpPr>
          <p:spPr bwMode="auto">
            <a:xfrm>
              <a:off x="133" y="7"/>
              <a:ext cx="4" cy="3244"/>
            </a:xfrm>
            <a:custGeom>
              <a:avLst/>
              <a:gdLst>
                <a:gd name="T0" fmla="*/ 2 w 4"/>
                <a:gd name="T1" fmla="*/ 0 h 3244"/>
                <a:gd name="T2" fmla="*/ 0 w 4"/>
                <a:gd name="T3" fmla="*/ 0 h 3244"/>
                <a:gd name="T4" fmla="*/ 0 w 4"/>
                <a:gd name="T5" fmla="*/ 3244 h 3244"/>
                <a:gd name="T6" fmla="*/ 4 w 4"/>
                <a:gd name="T7" fmla="*/ 3244 h 3244"/>
                <a:gd name="T8" fmla="*/ 2 w 4"/>
                <a:gd name="T9" fmla="*/ 3244 h 3244"/>
                <a:gd name="T10" fmla="*/ 2 w 4"/>
                <a:gd name="T11" fmla="*/ 0 h 3244"/>
              </a:gdLst>
              <a:ahLst/>
              <a:cxnLst>
                <a:cxn ang="0">
                  <a:pos x="T0" y="T1"/>
                </a:cxn>
                <a:cxn ang="0">
                  <a:pos x="T2" y="T3"/>
                </a:cxn>
                <a:cxn ang="0">
                  <a:pos x="T4" y="T5"/>
                </a:cxn>
                <a:cxn ang="0">
                  <a:pos x="T6" y="T7"/>
                </a:cxn>
                <a:cxn ang="0">
                  <a:pos x="T8" y="T9"/>
                </a:cxn>
                <a:cxn ang="0">
                  <a:pos x="T10" y="T11"/>
                </a:cxn>
              </a:cxnLst>
              <a:rect l="0" t="0" r="r" b="b"/>
              <a:pathLst>
                <a:path w="4" h="3244">
                  <a:moveTo>
                    <a:pt x="2" y="0"/>
                  </a:moveTo>
                  <a:lnTo>
                    <a:pt x="0" y="0"/>
                  </a:lnTo>
                  <a:lnTo>
                    <a:pt x="0" y="3244"/>
                  </a:lnTo>
                  <a:lnTo>
                    <a:pt x="4" y="3244"/>
                  </a:lnTo>
                  <a:lnTo>
                    <a:pt x="2" y="324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8" name="Freeform 138"/>
            <p:cNvSpPr/>
            <p:nvPr/>
          </p:nvSpPr>
          <p:spPr bwMode="auto">
            <a:xfrm>
              <a:off x="133" y="7"/>
              <a:ext cx="4" cy="3244"/>
            </a:xfrm>
            <a:custGeom>
              <a:avLst/>
              <a:gdLst>
                <a:gd name="T0" fmla="*/ 2 w 4"/>
                <a:gd name="T1" fmla="*/ 0 h 3244"/>
                <a:gd name="T2" fmla="*/ 0 w 4"/>
                <a:gd name="T3" fmla="*/ 0 h 3244"/>
                <a:gd name="T4" fmla="*/ 0 w 4"/>
                <a:gd name="T5" fmla="*/ 3244 h 3244"/>
                <a:gd name="T6" fmla="*/ 4 w 4"/>
                <a:gd name="T7" fmla="*/ 3244 h 3244"/>
                <a:gd name="T8" fmla="*/ 2 w 4"/>
                <a:gd name="T9" fmla="*/ 3244 h 3244"/>
                <a:gd name="T10" fmla="*/ 2 w 4"/>
                <a:gd name="T11" fmla="*/ 0 h 3244"/>
              </a:gdLst>
              <a:ahLst/>
              <a:cxnLst>
                <a:cxn ang="0">
                  <a:pos x="T0" y="T1"/>
                </a:cxn>
                <a:cxn ang="0">
                  <a:pos x="T2" y="T3"/>
                </a:cxn>
                <a:cxn ang="0">
                  <a:pos x="T4" y="T5"/>
                </a:cxn>
                <a:cxn ang="0">
                  <a:pos x="T6" y="T7"/>
                </a:cxn>
                <a:cxn ang="0">
                  <a:pos x="T8" y="T9"/>
                </a:cxn>
                <a:cxn ang="0">
                  <a:pos x="T10" y="T11"/>
                </a:cxn>
              </a:cxnLst>
              <a:rect l="0" t="0" r="r" b="b"/>
              <a:pathLst>
                <a:path w="4" h="3244">
                  <a:moveTo>
                    <a:pt x="2" y="0"/>
                  </a:moveTo>
                  <a:lnTo>
                    <a:pt x="0" y="0"/>
                  </a:lnTo>
                  <a:lnTo>
                    <a:pt x="0" y="3244"/>
                  </a:lnTo>
                  <a:lnTo>
                    <a:pt x="4" y="3244"/>
                  </a:lnTo>
                  <a:lnTo>
                    <a:pt x="2" y="3244"/>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9" name="Rectangle 139"/>
            <p:cNvSpPr>
              <a:spLocks noChangeArrowheads="1"/>
            </p:cNvSpPr>
            <p:nvPr/>
          </p:nvSpPr>
          <p:spPr bwMode="auto">
            <a:xfrm>
              <a:off x="123"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0" name="Rectangle 140"/>
            <p:cNvSpPr>
              <a:spLocks noChangeArrowheads="1"/>
            </p:cNvSpPr>
            <p:nvPr/>
          </p:nvSpPr>
          <p:spPr bwMode="auto">
            <a:xfrm>
              <a:off x="123"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1" name="Freeform 141"/>
            <p:cNvSpPr/>
            <p:nvPr/>
          </p:nvSpPr>
          <p:spPr bwMode="auto">
            <a:xfrm>
              <a:off x="91" y="7"/>
              <a:ext cx="6" cy="3244"/>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2" name="Freeform 142"/>
            <p:cNvSpPr/>
            <p:nvPr/>
          </p:nvSpPr>
          <p:spPr bwMode="auto">
            <a:xfrm>
              <a:off x="91" y="7"/>
              <a:ext cx="6" cy="3244"/>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3" name="Rectangle 143"/>
            <p:cNvSpPr>
              <a:spLocks noChangeArrowheads="1"/>
            </p:cNvSpPr>
            <p:nvPr/>
          </p:nvSpPr>
          <p:spPr bwMode="auto">
            <a:xfrm>
              <a:off x="34" y="7"/>
              <a:ext cx="1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4" name="Rectangle 144"/>
            <p:cNvSpPr>
              <a:spLocks noChangeArrowheads="1"/>
            </p:cNvSpPr>
            <p:nvPr/>
          </p:nvSpPr>
          <p:spPr bwMode="auto">
            <a:xfrm>
              <a:off x="34" y="7"/>
              <a:ext cx="1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5" name="Rectangle 145"/>
            <p:cNvSpPr>
              <a:spLocks noChangeArrowheads="1"/>
            </p:cNvSpPr>
            <p:nvPr/>
          </p:nvSpPr>
          <p:spPr bwMode="auto">
            <a:xfrm>
              <a:off x="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6" name="Rectangle 146"/>
            <p:cNvSpPr>
              <a:spLocks noChangeArrowheads="1"/>
            </p:cNvSpPr>
            <p:nvPr/>
          </p:nvSpPr>
          <p:spPr bwMode="auto">
            <a:xfrm>
              <a:off x="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7" name="Rectangle 147"/>
            <p:cNvSpPr>
              <a:spLocks noChangeArrowheads="1"/>
            </p:cNvSpPr>
            <p:nvPr/>
          </p:nvSpPr>
          <p:spPr bwMode="auto">
            <a:xfrm>
              <a:off x="608"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8" name="Rectangle 148"/>
            <p:cNvSpPr>
              <a:spLocks noChangeArrowheads="1"/>
            </p:cNvSpPr>
            <p:nvPr/>
          </p:nvSpPr>
          <p:spPr bwMode="auto">
            <a:xfrm>
              <a:off x="608"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9" name="Freeform 149"/>
            <p:cNvSpPr/>
            <p:nvPr/>
          </p:nvSpPr>
          <p:spPr bwMode="auto">
            <a:xfrm>
              <a:off x="574" y="7"/>
              <a:ext cx="14" cy="3244"/>
            </a:xfrm>
            <a:custGeom>
              <a:avLst/>
              <a:gdLst>
                <a:gd name="T0" fmla="*/ 4 w 14"/>
                <a:gd name="T1" fmla="*/ 0 h 3244"/>
                <a:gd name="T2" fmla="*/ 0 w 14"/>
                <a:gd name="T3" fmla="*/ 0 h 3244"/>
                <a:gd name="T4" fmla="*/ 0 w 14"/>
                <a:gd name="T5" fmla="*/ 3244 h 3244"/>
                <a:gd name="T6" fmla="*/ 14 w 14"/>
                <a:gd name="T7" fmla="*/ 3244 h 3244"/>
                <a:gd name="T8" fmla="*/ 4 w 14"/>
                <a:gd name="T9" fmla="*/ 3244 h 3244"/>
                <a:gd name="T10" fmla="*/ 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4" y="0"/>
                  </a:moveTo>
                  <a:lnTo>
                    <a:pt x="0" y="0"/>
                  </a:lnTo>
                  <a:lnTo>
                    <a:pt x="0" y="3244"/>
                  </a:lnTo>
                  <a:lnTo>
                    <a:pt x="14"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0" name="Freeform 150"/>
            <p:cNvSpPr/>
            <p:nvPr/>
          </p:nvSpPr>
          <p:spPr bwMode="auto">
            <a:xfrm>
              <a:off x="574" y="7"/>
              <a:ext cx="14" cy="3244"/>
            </a:xfrm>
            <a:custGeom>
              <a:avLst/>
              <a:gdLst>
                <a:gd name="T0" fmla="*/ 4 w 14"/>
                <a:gd name="T1" fmla="*/ 0 h 3244"/>
                <a:gd name="T2" fmla="*/ 0 w 14"/>
                <a:gd name="T3" fmla="*/ 0 h 3244"/>
                <a:gd name="T4" fmla="*/ 0 w 14"/>
                <a:gd name="T5" fmla="*/ 3244 h 3244"/>
                <a:gd name="T6" fmla="*/ 14 w 14"/>
                <a:gd name="T7" fmla="*/ 3244 h 3244"/>
                <a:gd name="T8" fmla="*/ 4 w 14"/>
                <a:gd name="T9" fmla="*/ 3244 h 3244"/>
                <a:gd name="T10" fmla="*/ 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4" y="0"/>
                  </a:moveTo>
                  <a:lnTo>
                    <a:pt x="0" y="0"/>
                  </a:lnTo>
                  <a:lnTo>
                    <a:pt x="0" y="3244"/>
                  </a:lnTo>
                  <a:lnTo>
                    <a:pt x="14"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1" name="Rectangle 151"/>
            <p:cNvSpPr>
              <a:spLocks noChangeArrowheads="1"/>
            </p:cNvSpPr>
            <p:nvPr/>
          </p:nvSpPr>
          <p:spPr bwMode="auto">
            <a:xfrm>
              <a:off x="52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2" name="Rectangle 152"/>
            <p:cNvSpPr>
              <a:spLocks noChangeArrowheads="1"/>
            </p:cNvSpPr>
            <p:nvPr/>
          </p:nvSpPr>
          <p:spPr bwMode="auto">
            <a:xfrm>
              <a:off x="52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3" name="Freeform 153"/>
            <p:cNvSpPr/>
            <p:nvPr/>
          </p:nvSpPr>
          <p:spPr bwMode="auto">
            <a:xfrm>
              <a:off x="95" y="7"/>
              <a:ext cx="8" cy="3244"/>
            </a:xfrm>
            <a:custGeom>
              <a:avLst/>
              <a:gdLst>
                <a:gd name="T0" fmla="*/ 8 w 8"/>
                <a:gd name="T1" fmla="*/ 0 h 3244"/>
                <a:gd name="T2" fmla="*/ 0 w 8"/>
                <a:gd name="T3" fmla="*/ 0 h 3244"/>
                <a:gd name="T4" fmla="*/ 0 w 8"/>
                <a:gd name="T5" fmla="*/ 3244 h 3244"/>
                <a:gd name="T6" fmla="*/ 2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2" y="3244"/>
                  </a:lnTo>
                  <a:lnTo>
                    <a:pt x="8" y="3244"/>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4" name="Freeform 154"/>
            <p:cNvSpPr/>
            <p:nvPr/>
          </p:nvSpPr>
          <p:spPr bwMode="auto">
            <a:xfrm>
              <a:off x="95" y="7"/>
              <a:ext cx="8" cy="3244"/>
            </a:xfrm>
            <a:custGeom>
              <a:avLst/>
              <a:gdLst>
                <a:gd name="T0" fmla="*/ 8 w 8"/>
                <a:gd name="T1" fmla="*/ 0 h 3244"/>
                <a:gd name="T2" fmla="*/ 0 w 8"/>
                <a:gd name="T3" fmla="*/ 0 h 3244"/>
                <a:gd name="T4" fmla="*/ 0 w 8"/>
                <a:gd name="T5" fmla="*/ 3244 h 3244"/>
                <a:gd name="T6" fmla="*/ 2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2" y="3244"/>
                  </a:lnTo>
                  <a:lnTo>
                    <a:pt x="8" y="3244"/>
                  </a:lnTo>
                  <a:lnTo>
                    <a:pt x="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5" name="Freeform 155"/>
            <p:cNvSpPr/>
            <p:nvPr/>
          </p:nvSpPr>
          <p:spPr bwMode="auto">
            <a:xfrm>
              <a:off x="135" y="7"/>
              <a:ext cx="8" cy="3244"/>
            </a:xfrm>
            <a:custGeom>
              <a:avLst/>
              <a:gdLst>
                <a:gd name="T0" fmla="*/ 8 w 8"/>
                <a:gd name="T1" fmla="*/ 0 h 3244"/>
                <a:gd name="T2" fmla="*/ 0 w 8"/>
                <a:gd name="T3" fmla="*/ 0 h 3244"/>
                <a:gd name="T4" fmla="*/ 0 w 8"/>
                <a:gd name="T5" fmla="*/ 3244 h 3244"/>
                <a:gd name="T6" fmla="*/ 2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2" y="3244"/>
                  </a:lnTo>
                  <a:lnTo>
                    <a:pt x="8" y="3244"/>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6" name="Freeform 156"/>
            <p:cNvSpPr/>
            <p:nvPr/>
          </p:nvSpPr>
          <p:spPr bwMode="auto">
            <a:xfrm>
              <a:off x="135" y="7"/>
              <a:ext cx="8" cy="3244"/>
            </a:xfrm>
            <a:custGeom>
              <a:avLst/>
              <a:gdLst>
                <a:gd name="T0" fmla="*/ 8 w 8"/>
                <a:gd name="T1" fmla="*/ 0 h 3244"/>
                <a:gd name="T2" fmla="*/ 0 w 8"/>
                <a:gd name="T3" fmla="*/ 0 h 3244"/>
                <a:gd name="T4" fmla="*/ 0 w 8"/>
                <a:gd name="T5" fmla="*/ 3244 h 3244"/>
                <a:gd name="T6" fmla="*/ 2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2" y="3244"/>
                  </a:lnTo>
                  <a:lnTo>
                    <a:pt x="8" y="3244"/>
                  </a:lnTo>
                  <a:lnTo>
                    <a:pt x="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7" name="Rectangle 157"/>
            <p:cNvSpPr>
              <a:spLocks noChangeArrowheads="1"/>
            </p:cNvSpPr>
            <p:nvPr/>
          </p:nvSpPr>
          <p:spPr bwMode="auto">
            <a:xfrm>
              <a:off x="15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8" name="Rectangle 158"/>
            <p:cNvSpPr>
              <a:spLocks noChangeArrowheads="1"/>
            </p:cNvSpPr>
            <p:nvPr/>
          </p:nvSpPr>
          <p:spPr bwMode="auto">
            <a:xfrm>
              <a:off x="15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9" name="Rectangle 159"/>
            <p:cNvSpPr>
              <a:spLocks noChangeArrowheads="1"/>
            </p:cNvSpPr>
            <p:nvPr/>
          </p:nvSpPr>
          <p:spPr bwMode="auto">
            <a:xfrm>
              <a:off x="372" y="7"/>
              <a:ext cx="49"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0" name="Rectangle 160"/>
            <p:cNvSpPr>
              <a:spLocks noChangeArrowheads="1"/>
            </p:cNvSpPr>
            <p:nvPr/>
          </p:nvSpPr>
          <p:spPr bwMode="auto">
            <a:xfrm>
              <a:off x="372" y="7"/>
              <a:ext cx="49"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1" name="Rectangle 161"/>
            <p:cNvSpPr>
              <a:spLocks noChangeArrowheads="1"/>
            </p:cNvSpPr>
            <p:nvPr/>
          </p:nvSpPr>
          <p:spPr bwMode="auto">
            <a:xfrm>
              <a:off x="330"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2" name="Rectangle 162"/>
            <p:cNvSpPr>
              <a:spLocks noChangeArrowheads="1"/>
            </p:cNvSpPr>
            <p:nvPr/>
          </p:nvSpPr>
          <p:spPr bwMode="auto">
            <a:xfrm>
              <a:off x="330"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3" name="Rectangle 163"/>
            <p:cNvSpPr>
              <a:spLocks noChangeArrowheads="1"/>
            </p:cNvSpPr>
            <p:nvPr/>
          </p:nvSpPr>
          <p:spPr bwMode="auto">
            <a:xfrm>
              <a:off x="284"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4" name="Rectangle 164"/>
            <p:cNvSpPr>
              <a:spLocks noChangeArrowheads="1"/>
            </p:cNvSpPr>
            <p:nvPr/>
          </p:nvSpPr>
          <p:spPr bwMode="auto">
            <a:xfrm>
              <a:off x="284"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5" name="Freeform 165"/>
            <p:cNvSpPr/>
            <p:nvPr/>
          </p:nvSpPr>
          <p:spPr bwMode="auto">
            <a:xfrm>
              <a:off x="217" y="7"/>
              <a:ext cx="13" cy="3244"/>
            </a:xfrm>
            <a:custGeom>
              <a:avLst/>
              <a:gdLst>
                <a:gd name="T0" fmla="*/ 13 w 13"/>
                <a:gd name="T1" fmla="*/ 0 h 3244"/>
                <a:gd name="T2" fmla="*/ 0 w 13"/>
                <a:gd name="T3" fmla="*/ 0 h 3244"/>
                <a:gd name="T4" fmla="*/ 0 w 13"/>
                <a:gd name="T5" fmla="*/ 3244 h 3244"/>
                <a:gd name="T6" fmla="*/ 13 w 13"/>
                <a:gd name="T7" fmla="*/ 3244 h 3244"/>
                <a:gd name="T8" fmla="*/ 13 w 13"/>
                <a:gd name="T9" fmla="*/ 3244 h 3244"/>
                <a:gd name="T10" fmla="*/ 13 w 13"/>
                <a:gd name="T11" fmla="*/ 0 h 3244"/>
              </a:gdLst>
              <a:ahLst/>
              <a:cxnLst>
                <a:cxn ang="0">
                  <a:pos x="T0" y="T1"/>
                </a:cxn>
                <a:cxn ang="0">
                  <a:pos x="T2" y="T3"/>
                </a:cxn>
                <a:cxn ang="0">
                  <a:pos x="T4" y="T5"/>
                </a:cxn>
                <a:cxn ang="0">
                  <a:pos x="T6" y="T7"/>
                </a:cxn>
                <a:cxn ang="0">
                  <a:pos x="T8" y="T9"/>
                </a:cxn>
                <a:cxn ang="0">
                  <a:pos x="T10" y="T11"/>
                </a:cxn>
              </a:cxnLst>
              <a:rect l="0" t="0" r="r" b="b"/>
              <a:pathLst>
                <a:path w="13" h="3244">
                  <a:moveTo>
                    <a:pt x="13" y="0"/>
                  </a:moveTo>
                  <a:lnTo>
                    <a:pt x="0" y="0"/>
                  </a:lnTo>
                  <a:lnTo>
                    <a:pt x="0" y="3244"/>
                  </a:lnTo>
                  <a:lnTo>
                    <a:pt x="13" y="3244"/>
                  </a:lnTo>
                  <a:lnTo>
                    <a:pt x="13" y="3244"/>
                  </a:ln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6" name="Freeform 166"/>
            <p:cNvSpPr/>
            <p:nvPr/>
          </p:nvSpPr>
          <p:spPr bwMode="auto">
            <a:xfrm>
              <a:off x="217" y="7"/>
              <a:ext cx="13" cy="3244"/>
            </a:xfrm>
            <a:custGeom>
              <a:avLst/>
              <a:gdLst>
                <a:gd name="T0" fmla="*/ 13 w 13"/>
                <a:gd name="T1" fmla="*/ 0 h 3244"/>
                <a:gd name="T2" fmla="*/ 0 w 13"/>
                <a:gd name="T3" fmla="*/ 0 h 3244"/>
                <a:gd name="T4" fmla="*/ 0 w 13"/>
                <a:gd name="T5" fmla="*/ 3244 h 3244"/>
                <a:gd name="T6" fmla="*/ 13 w 13"/>
                <a:gd name="T7" fmla="*/ 3244 h 3244"/>
                <a:gd name="T8" fmla="*/ 13 w 13"/>
                <a:gd name="T9" fmla="*/ 3244 h 3244"/>
                <a:gd name="T10" fmla="*/ 13 w 13"/>
                <a:gd name="T11" fmla="*/ 0 h 3244"/>
              </a:gdLst>
              <a:ahLst/>
              <a:cxnLst>
                <a:cxn ang="0">
                  <a:pos x="T0" y="T1"/>
                </a:cxn>
                <a:cxn ang="0">
                  <a:pos x="T2" y="T3"/>
                </a:cxn>
                <a:cxn ang="0">
                  <a:pos x="T4" y="T5"/>
                </a:cxn>
                <a:cxn ang="0">
                  <a:pos x="T6" y="T7"/>
                </a:cxn>
                <a:cxn ang="0">
                  <a:pos x="T8" y="T9"/>
                </a:cxn>
                <a:cxn ang="0">
                  <a:pos x="T10" y="T11"/>
                </a:cxn>
              </a:cxnLst>
              <a:rect l="0" t="0" r="r" b="b"/>
              <a:pathLst>
                <a:path w="13" h="3244">
                  <a:moveTo>
                    <a:pt x="13" y="0"/>
                  </a:moveTo>
                  <a:lnTo>
                    <a:pt x="0" y="0"/>
                  </a:lnTo>
                  <a:lnTo>
                    <a:pt x="0" y="3244"/>
                  </a:lnTo>
                  <a:lnTo>
                    <a:pt x="13" y="3244"/>
                  </a:lnTo>
                  <a:lnTo>
                    <a:pt x="13" y="3244"/>
                  </a:lnTo>
                  <a:lnTo>
                    <a:pt x="1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7" name="Rectangle 167"/>
            <p:cNvSpPr>
              <a:spLocks noChangeArrowheads="1"/>
            </p:cNvSpPr>
            <p:nvPr/>
          </p:nvSpPr>
          <p:spPr bwMode="auto">
            <a:xfrm>
              <a:off x="97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8" name="Rectangle 168"/>
            <p:cNvSpPr>
              <a:spLocks noChangeArrowheads="1"/>
            </p:cNvSpPr>
            <p:nvPr/>
          </p:nvSpPr>
          <p:spPr bwMode="auto">
            <a:xfrm>
              <a:off x="97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9" name="Freeform 169"/>
            <p:cNvSpPr/>
            <p:nvPr/>
          </p:nvSpPr>
          <p:spPr bwMode="auto">
            <a:xfrm>
              <a:off x="938" y="7"/>
              <a:ext cx="12" cy="3244"/>
            </a:xfrm>
            <a:custGeom>
              <a:avLst/>
              <a:gdLst>
                <a:gd name="T0" fmla="*/ 12 w 12"/>
                <a:gd name="T1" fmla="*/ 0 h 3244"/>
                <a:gd name="T2" fmla="*/ 12 w 12"/>
                <a:gd name="T3" fmla="*/ 0 h 3244"/>
                <a:gd name="T4" fmla="*/ 12 w 12"/>
                <a:gd name="T5" fmla="*/ 3244 h 3244"/>
                <a:gd name="T6" fmla="*/ 8 w 12"/>
                <a:gd name="T7" fmla="*/ 3244 h 3244"/>
                <a:gd name="T8" fmla="*/ 8 w 12"/>
                <a:gd name="T9" fmla="*/ 0 h 3244"/>
                <a:gd name="T10" fmla="*/ 0 w 12"/>
                <a:gd name="T11" fmla="*/ 0 h 3244"/>
                <a:gd name="T12" fmla="*/ 0 w 12"/>
                <a:gd name="T13" fmla="*/ 3244 h 3244"/>
                <a:gd name="T14" fmla="*/ 12 w 12"/>
                <a:gd name="T15" fmla="*/ 3244 h 3244"/>
                <a:gd name="T16" fmla="*/ 12 w 12"/>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44">
                  <a:moveTo>
                    <a:pt x="12" y="0"/>
                  </a:moveTo>
                  <a:lnTo>
                    <a:pt x="12" y="0"/>
                  </a:lnTo>
                  <a:lnTo>
                    <a:pt x="12" y="3244"/>
                  </a:lnTo>
                  <a:lnTo>
                    <a:pt x="8" y="3244"/>
                  </a:lnTo>
                  <a:lnTo>
                    <a:pt x="8" y="0"/>
                  </a:lnTo>
                  <a:lnTo>
                    <a:pt x="0" y="0"/>
                  </a:lnTo>
                  <a:lnTo>
                    <a:pt x="0" y="3244"/>
                  </a:lnTo>
                  <a:lnTo>
                    <a:pt x="12" y="3244"/>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0" name="Freeform 170"/>
            <p:cNvSpPr/>
            <p:nvPr/>
          </p:nvSpPr>
          <p:spPr bwMode="auto">
            <a:xfrm>
              <a:off x="938" y="7"/>
              <a:ext cx="12" cy="3244"/>
            </a:xfrm>
            <a:custGeom>
              <a:avLst/>
              <a:gdLst>
                <a:gd name="T0" fmla="*/ 12 w 12"/>
                <a:gd name="T1" fmla="*/ 0 h 3244"/>
                <a:gd name="T2" fmla="*/ 12 w 12"/>
                <a:gd name="T3" fmla="*/ 0 h 3244"/>
                <a:gd name="T4" fmla="*/ 12 w 12"/>
                <a:gd name="T5" fmla="*/ 3244 h 3244"/>
                <a:gd name="T6" fmla="*/ 8 w 12"/>
                <a:gd name="T7" fmla="*/ 3244 h 3244"/>
                <a:gd name="T8" fmla="*/ 8 w 12"/>
                <a:gd name="T9" fmla="*/ 0 h 3244"/>
                <a:gd name="T10" fmla="*/ 0 w 12"/>
                <a:gd name="T11" fmla="*/ 0 h 3244"/>
                <a:gd name="T12" fmla="*/ 0 w 12"/>
                <a:gd name="T13" fmla="*/ 3244 h 3244"/>
                <a:gd name="T14" fmla="*/ 12 w 12"/>
                <a:gd name="T15" fmla="*/ 3244 h 3244"/>
                <a:gd name="T16" fmla="*/ 12 w 12"/>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44">
                  <a:moveTo>
                    <a:pt x="12" y="0"/>
                  </a:moveTo>
                  <a:lnTo>
                    <a:pt x="12" y="0"/>
                  </a:lnTo>
                  <a:lnTo>
                    <a:pt x="12" y="3244"/>
                  </a:lnTo>
                  <a:lnTo>
                    <a:pt x="8" y="3244"/>
                  </a:lnTo>
                  <a:lnTo>
                    <a:pt x="8" y="0"/>
                  </a:lnTo>
                  <a:lnTo>
                    <a:pt x="0" y="0"/>
                  </a:lnTo>
                  <a:lnTo>
                    <a:pt x="0" y="3244"/>
                  </a:lnTo>
                  <a:lnTo>
                    <a:pt x="12" y="3244"/>
                  </a:lnTo>
                  <a:lnTo>
                    <a:pt x="1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1" name="Rectangle 171"/>
            <p:cNvSpPr>
              <a:spLocks noChangeArrowheads="1"/>
            </p:cNvSpPr>
            <p:nvPr/>
          </p:nvSpPr>
          <p:spPr bwMode="auto">
            <a:xfrm>
              <a:off x="88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2" name="Rectangle 172"/>
            <p:cNvSpPr>
              <a:spLocks noChangeArrowheads="1"/>
            </p:cNvSpPr>
            <p:nvPr/>
          </p:nvSpPr>
          <p:spPr bwMode="auto">
            <a:xfrm>
              <a:off x="88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3" name="Rectangle 173"/>
            <p:cNvSpPr>
              <a:spLocks noChangeArrowheads="1"/>
            </p:cNvSpPr>
            <p:nvPr/>
          </p:nvSpPr>
          <p:spPr bwMode="auto">
            <a:xfrm>
              <a:off x="45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4" name="Rectangle 174"/>
            <p:cNvSpPr>
              <a:spLocks noChangeArrowheads="1"/>
            </p:cNvSpPr>
            <p:nvPr/>
          </p:nvSpPr>
          <p:spPr bwMode="auto">
            <a:xfrm>
              <a:off x="45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5" name="Rectangle 175"/>
            <p:cNvSpPr>
              <a:spLocks noChangeArrowheads="1"/>
            </p:cNvSpPr>
            <p:nvPr/>
          </p:nvSpPr>
          <p:spPr bwMode="auto">
            <a:xfrm>
              <a:off x="499"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6" name="Rectangle 176"/>
            <p:cNvSpPr>
              <a:spLocks noChangeArrowheads="1"/>
            </p:cNvSpPr>
            <p:nvPr/>
          </p:nvSpPr>
          <p:spPr bwMode="auto">
            <a:xfrm>
              <a:off x="499"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7" name="Rectangle 177"/>
            <p:cNvSpPr>
              <a:spLocks noChangeArrowheads="1"/>
            </p:cNvSpPr>
            <p:nvPr/>
          </p:nvSpPr>
          <p:spPr bwMode="auto">
            <a:xfrm>
              <a:off x="51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8" name="Rectangle 178"/>
            <p:cNvSpPr>
              <a:spLocks noChangeArrowheads="1"/>
            </p:cNvSpPr>
            <p:nvPr/>
          </p:nvSpPr>
          <p:spPr bwMode="auto">
            <a:xfrm>
              <a:off x="51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9" name="Rectangle 179"/>
            <p:cNvSpPr>
              <a:spLocks noChangeArrowheads="1"/>
            </p:cNvSpPr>
            <p:nvPr/>
          </p:nvSpPr>
          <p:spPr bwMode="auto">
            <a:xfrm>
              <a:off x="735" y="7"/>
              <a:ext cx="50"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0" name="Rectangle 180"/>
            <p:cNvSpPr>
              <a:spLocks noChangeArrowheads="1"/>
            </p:cNvSpPr>
            <p:nvPr/>
          </p:nvSpPr>
          <p:spPr bwMode="auto">
            <a:xfrm>
              <a:off x="735" y="7"/>
              <a:ext cx="50"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1" name="Rectangle 181"/>
            <p:cNvSpPr>
              <a:spLocks noChangeArrowheads="1"/>
            </p:cNvSpPr>
            <p:nvPr/>
          </p:nvSpPr>
          <p:spPr bwMode="auto">
            <a:xfrm>
              <a:off x="693"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2" name="Rectangle 182"/>
            <p:cNvSpPr>
              <a:spLocks noChangeArrowheads="1"/>
            </p:cNvSpPr>
            <p:nvPr/>
          </p:nvSpPr>
          <p:spPr bwMode="auto">
            <a:xfrm>
              <a:off x="693"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3" name="Rectangle 183"/>
            <p:cNvSpPr>
              <a:spLocks noChangeArrowheads="1"/>
            </p:cNvSpPr>
            <p:nvPr/>
          </p:nvSpPr>
          <p:spPr bwMode="auto">
            <a:xfrm>
              <a:off x="646"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4" name="Rectangle 184"/>
            <p:cNvSpPr>
              <a:spLocks noChangeArrowheads="1"/>
            </p:cNvSpPr>
            <p:nvPr/>
          </p:nvSpPr>
          <p:spPr bwMode="auto">
            <a:xfrm>
              <a:off x="646"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5" name="Freeform 185"/>
            <p:cNvSpPr/>
            <p:nvPr/>
          </p:nvSpPr>
          <p:spPr bwMode="auto">
            <a:xfrm>
              <a:off x="578" y="7"/>
              <a:ext cx="14" cy="3244"/>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6" name="Freeform 186"/>
            <p:cNvSpPr/>
            <p:nvPr/>
          </p:nvSpPr>
          <p:spPr bwMode="auto">
            <a:xfrm>
              <a:off x="578" y="7"/>
              <a:ext cx="14" cy="3244"/>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7" name="Freeform 187"/>
            <p:cNvSpPr/>
            <p:nvPr/>
          </p:nvSpPr>
          <p:spPr bwMode="auto">
            <a:xfrm>
              <a:off x="1194" y="7"/>
              <a:ext cx="6" cy="3244"/>
            </a:xfrm>
            <a:custGeom>
              <a:avLst/>
              <a:gdLst>
                <a:gd name="T0" fmla="*/ 2 w 6"/>
                <a:gd name="T1" fmla="*/ 0 h 3244"/>
                <a:gd name="T2" fmla="*/ 0 w 6"/>
                <a:gd name="T3" fmla="*/ 0 h 3244"/>
                <a:gd name="T4" fmla="*/ 0 w 6"/>
                <a:gd name="T5" fmla="*/ 3244 h 3244"/>
                <a:gd name="T6" fmla="*/ 6 w 6"/>
                <a:gd name="T7" fmla="*/ 3244 h 3244"/>
                <a:gd name="T8" fmla="*/ 2 w 6"/>
                <a:gd name="T9" fmla="*/ 3244 h 3244"/>
                <a:gd name="T10" fmla="*/ 2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2" y="0"/>
                  </a:moveTo>
                  <a:lnTo>
                    <a:pt x="0" y="0"/>
                  </a:lnTo>
                  <a:lnTo>
                    <a:pt x="0" y="3244"/>
                  </a:lnTo>
                  <a:lnTo>
                    <a:pt x="6" y="3244"/>
                  </a:lnTo>
                  <a:lnTo>
                    <a:pt x="2" y="324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8" name="Freeform 188"/>
            <p:cNvSpPr/>
            <p:nvPr/>
          </p:nvSpPr>
          <p:spPr bwMode="auto">
            <a:xfrm>
              <a:off x="1194" y="7"/>
              <a:ext cx="6" cy="3244"/>
            </a:xfrm>
            <a:custGeom>
              <a:avLst/>
              <a:gdLst>
                <a:gd name="T0" fmla="*/ 2 w 6"/>
                <a:gd name="T1" fmla="*/ 0 h 3244"/>
                <a:gd name="T2" fmla="*/ 0 w 6"/>
                <a:gd name="T3" fmla="*/ 0 h 3244"/>
                <a:gd name="T4" fmla="*/ 0 w 6"/>
                <a:gd name="T5" fmla="*/ 3244 h 3244"/>
                <a:gd name="T6" fmla="*/ 6 w 6"/>
                <a:gd name="T7" fmla="*/ 3244 h 3244"/>
                <a:gd name="T8" fmla="*/ 2 w 6"/>
                <a:gd name="T9" fmla="*/ 3244 h 3244"/>
                <a:gd name="T10" fmla="*/ 2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2" y="0"/>
                  </a:moveTo>
                  <a:lnTo>
                    <a:pt x="0" y="0"/>
                  </a:lnTo>
                  <a:lnTo>
                    <a:pt x="0" y="3244"/>
                  </a:lnTo>
                  <a:lnTo>
                    <a:pt x="6" y="3244"/>
                  </a:lnTo>
                  <a:lnTo>
                    <a:pt x="2" y="3244"/>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9" name="Rectangle 189"/>
            <p:cNvSpPr>
              <a:spLocks noChangeArrowheads="1"/>
            </p:cNvSpPr>
            <p:nvPr/>
          </p:nvSpPr>
          <p:spPr bwMode="auto">
            <a:xfrm>
              <a:off x="1142" y="7"/>
              <a:ext cx="4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0" name="Rectangle 190"/>
            <p:cNvSpPr>
              <a:spLocks noChangeArrowheads="1"/>
            </p:cNvSpPr>
            <p:nvPr/>
          </p:nvSpPr>
          <p:spPr bwMode="auto">
            <a:xfrm>
              <a:off x="1142" y="7"/>
              <a:ext cx="4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1" name="Freeform 191"/>
            <p:cNvSpPr/>
            <p:nvPr/>
          </p:nvSpPr>
          <p:spPr bwMode="auto">
            <a:xfrm>
              <a:off x="1101" y="7"/>
              <a:ext cx="28" cy="3244"/>
            </a:xfrm>
            <a:custGeom>
              <a:avLst/>
              <a:gdLst>
                <a:gd name="T0" fmla="*/ 28 w 28"/>
                <a:gd name="T1" fmla="*/ 0 h 3244"/>
                <a:gd name="T2" fmla="*/ 24 w 28"/>
                <a:gd name="T3" fmla="*/ 0 h 3244"/>
                <a:gd name="T4" fmla="*/ 24 w 28"/>
                <a:gd name="T5" fmla="*/ 3244 h 3244"/>
                <a:gd name="T6" fmla="*/ 16 w 28"/>
                <a:gd name="T7" fmla="*/ 3244 h 3244"/>
                <a:gd name="T8" fmla="*/ 16 w 28"/>
                <a:gd name="T9" fmla="*/ 0 h 3244"/>
                <a:gd name="T10" fmla="*/ 0 w 28"/>
                <a:gd name="T11" fmla="*/ 0 h 3244"/>
                <a:gd name="T12" fmla="*/ 0 w 28"/>
                <a:gd name="T13" fmla="*/ 3244 h 3244"/>
                <a:gd name="T14" fmla="*/ 28 w 28"/>
                <a:gd name="T15" fmla="*/ 3244 h 3244"/>
                <a:gd name="T16" fmla="*/ 28 w 28"/>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244">
                  <a:moveTo>
                    <a:pt x="28" y="0"/>
                  </a:moveTo>
                  <a:lnTo>
                    <a:pt x="24" y="0"/>
                  </a:lnTo>
                  <a:lnTo>
                    <a:pt x="24" y="3244"/>
                  </a:lnTo>
                  <a:lnTo>
                    <a:pt x="16" y="3244"/>
                  </a:lnTo>
                  <a:lnTo>
                    <a:pt x="16" y="0"/>
                  </a:lnTo>
                  <a:lnTo>
                    <a:pt x="0" y="0"/>
                  </a:lnTo>
                  <a:lnTo>
                    <a:pt x="0" y="3244"/>
                  </a:lnTo>
                  <a:lnTo>
                    <a:pt x="28" y="3244"/>
                  </a:ln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2" name="Freeform 192"/>
            <p:cNvSpPr/>
            <p:nvPr/>
          </p:nvSpPr>
          <p:spPr bwMode="auto">
            <a:xfrm>
              <a:off x="1101" y="7"/>
              <a:ext cx="28" cy="3244"/>
            </a:xfrm>
            <a:custGeom>
              <a:avLst/>
              <a:gdLst>
                <a:gd name="T0" fmla="*/ 28 w 28"/>
                <a:gd name="T1" fmla="*/ 0 h 3244"/>
                <a:gd name="T2" fmla="*/ 24 w 28"/>
                <a:gd name="T3" fmla="*/ 0 h 3244"/>
                <a:gd name="T4" fmla="*/ 24 w 28"/>
                <a:gd name="T5" fmla="*/ 3244 h 3244"/>
                <a:gd name="T6" fmla="*/ 16 w 28"/>
                <a:gd name="T7" fmla="*/ 3244 h 3244"/>
                <a:gd name="T8" fmla="*/ 16 w 28"/>
                <a:gd name="T9" fmla="*/ 0 h 3244"/>
                <a:gd name="T10" fmla="*/ 0 w 28"/>
                <a:gd name="T11" fmla="*/ 0 h 3244"/>
                <a:gd name="T12" fmla="*/ 0 w 28"/>
                <a:gd name="T13" fmla="*/ 3244 h 3244"/>
                <a:gd name="T14" fmla="*/ 28 w 28"/>
                <a:gd name="T15" fmla="*/ 3244 h 3244"/>
                <a:gd name="T16" fmla="*/ 28 w 28"/>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244">
                  <a:moveTo>
                    <a:pt x="28" y="0"/>
                  </a:moveTo>
                  <a:lnTo>
                    <a:pt x="24" y="0"/>
                  </a:lnTo>
                  <a:lnTo>
                    <a:pt x="24" y="3244"/>
                  </a:lnTo>
                  <a:lnTo>
                    <a:pt x="16" y="3244"/>
                  </a:lnTo>
                  <a:lnTo>
                    <a:pt x="16" y="0"/>
                  </a:lnTo>
                  <a:lnTo>
                    <a:pt x="0" y="0"/>
                  </a:lnTo>
                  <a:lnTo>
                    <a:pt x="0" y="3244"/>
                  </a:lnTo>
                  <a:lnTo>
                    <a:pt x="28" y="3244"/>
                  </a:lnTo>
                  <a:lnTo>
                    <a:pt x="2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3" name="Rectangle 193"/>
            <p:cNvSpPr>
              <a:spLocks noChangeArrowheads="1"/>
            </p:cNvSpPr>
            <p:nvPr/>
          </p:nvSpPr>
          <p:spPr bwMode="auto">
            <a:xfrm>
              <a:off x="1087"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4" name="Rectangle 194"/>
            <p:cNvSpPr>
              <a:spLocks noChangeArrowheads="1"/>
            </p:cNvSpPr>
            <p:nvPr/>
          </p:nvSpPr>
          <p:spPr bwMode="auto">
            <a:xfrm>
              <a:off x="1087"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5" name="Rectangle 195"/>
            <p:cNvSpPr>
              <a:spLocks noChangeArrowheads="1"/>
            </p:cNvSpPr>
            <p:nvPr/>
          </p:nvSpPr>
          <p:spPr bwMode="auto">
            <a:xfrm>
              <a:off x="946"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6" name="Rectangle 196"/>
            <p:cNvSpPr>
              <a:spLocks noChangeArrowheads="1"/>
            </p:cNvSpPr>
            <p:nvPr/>
          </p:nvSpPr>
          <p:spPr bwMode="auto">
            <a:xfrm>
              <a:off x="946"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7" name="Rectangle 197"/>
            <p:cNvSpPr>
              <a:spLocks noChangeArrowheads="1"/>
            </p:cNvSpPr>
            <p:nvPr/>
          </p:nvSpPr>
          <p:spPr bwMode="auto">
            <a:xfrm>
              <a:off x="1045"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8" name="Rectangle 198"/>
            <p:cNvSpPr>
              <a:spLocks noChangeArrowheads="1"/>
            </p:cNvSpPr>
            <p:nvPr/>
          </p:nvSpPr>
          <p:spPr bwMode="auto">
            <a:xfrm>
              <a:off x="1045"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9" name="Rectangle 199"/>
            <p:cNvSpPr>
              <a:spLocks noChangeArrowheads="1"/>
            </p:cNvSpPr>
            <p:nvPr/>
          </p:nvSpPr>
          <p:spPr bwMode="auto">
            <a:xfrm>
              <a:off x="987" y="7"/>
              <a:ext cx="1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0" name="Rectangle 200"/>
            <p:cNvSpPr>
              <a:spLocks noChangeArrowheads="1"/>
            </p:cNvSpPr>
            <p:nvPr/>
          </p:nvSpPr>
          <p:spPr bwMode="auto">
            <a:xfrm>
              <a:off x="987" y="7"/>
              <a:ext cx="1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1" name="Rectangle 201"/>
            <p:cNvSpPr>
              <a:spLocks noChangeArrowheads="1"/>
            </p:cNvSpPr>
            <p:nvPr/>
          </p:nvSpPr>
          <p:spPr bwMode="auto">
            <a:xfrm>
              <a:off x="954" y="7"/>
              <a:ext cx="10"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2" name="Rectangle 202"/>
            <p:cNvSpPr>
              <a:spLocks noChangeArrowheads="1"/>
            </p:cNvSpPr>
            <p:nvPr/>
          </p:nvSpPr>
          <p:spPr bwMode="auto">
            <a:xfrm>
              <a:off x="954" y="7"/>
              <a:ext cx="10"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3" name="Freeform 203"/>
            <p:cNvSpPr/>
            <p:nvPr/>
          </p:nvSpPr>
          <p:spPr bwMode="auto">
            <a:xfrm>
              <a:off x="1500" y="7"/>
              <a:ext cx="8" cy="3244"/>
            </a:xfrm>
            <a:custGeom>
              <a:avLst/>
              <a:gdLst>
                <a:gd name="T0" fmla="*/ 6 w 8"/>
                <a:gd name="T1" fmla="*/ 0 h 3244"/>
                <a:gd name="T2" fmla="*/ 0 w 8"/>
                <a:gd name="T3" fmla="*/ 0 h 3244"/>
                <a:gd name="T4" fmla="*/ 0 w 8"/>
                <a:gd name="T5" fmla="*/ 3244 h 3244"/>
                <a:gd name="T6" fmla="*/ 8 w 8"/>
                <a:gd name="T7" fmla="*/ 3244 h 3244"/>
                <a:gd name="T8" fmla="*/ 6 w 8"/>
                <a:gd name="T9" fmla="*/ 3244 h 3244"/>
                <a:gd name="T10" fmla="*/ 6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6" y="0"/>
                  </a:moveTo>
                  <a:lnTo>
                    <a:pt x="0" y="0"/>
                  </a:lnTo>
                  <a:lnTo>
                    <a:pt x="0" y="3244"/>
                  </a:lnTo>
                  <a:lnTo>
                    <a:pt x="8" y="3244"/>
                  </a:lnTo>
                  <a:lnTo>
                    <a:pt x="6" y="3244"/>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4" name="Freeform 204"/>
            <p:cNvSpPr/>
            <p:nvPr/>
          </p:nvSpPr>
          <p:spPr bwMode="auto">
            <a:xfrm>
              <a:off x="1500" y="7"/>
              <a:ext cx="8" cy="3244"/>
            </a:xfrm>
            <a:custGeom>
              <a:avLst/>
              <a:gdLst>
                <a:gd name="T0" fmla="*/ 6 w 8"/>
                <a:gd name="T1" fmla="*/ 0 h 3244"/>
                <a:gd name="T2" fmla="*/ 0 w 8"/>
                <a:gd name="T3" fmla="*/ 0 h 3244"/>
                <a:gd name="T4" fmla="*/ 0 w 8"/>
                <a:gd name="T5" fmla="*/ 3244 h 3244"/>
                <a:gd name="T6" fmla="*/ 8 w 8"/>
                <a:gd name="T7" fmla="*/ 3244 h 3244"/>
                <a:gd name="T8" fmla="*/ 6 w 8"/>
                <a:gd name="T9" fmla="*/ 3244 h 3244"/>
                <a:gd name="T10" fmla="*/ 6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6" y="0"/>
                  </a:moveTo>
                  <a:lnTo>
                    <a:pt x="0" y="0"/>
                  </a:lnTo>
                  <a:lnTo>
                    <a:pt x="0" y="3244"/>
                  </a:lnTo>
                  <a:lnTo>
                    <a:pt x="8" y="3244"/>
                  </a:lnTo>
                  <a:lnTo>
                    <a:pt x="6" y="324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5" name="Rectangle 205"/>
            <p:cNvSpPr>
              <a:spLocks noChangeArrowheads="1"/>
            </p:cNvSpPr>
            <p:nvPr/>
          </p:nvSpPr>
          <p:spPr bwMode="auto">
            <a:xfrm>
              <a:off x="1075"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6" name="Rectangle 206"/>
            <p:cNvSpPr>
              <a:spLocks noChangeArrowheads="1"/>
            </p:cNvSpPr>
            <p:nvPr/>
          </p:nvSpPr>
          <p:spPr bwMode="auto">
            <a:xfrm>
              <a:off x="1075"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7" name="Rectangle 207"/>
            <p:cNvSpPr>
              <a:spLocks noChangeArrowheads="1"/>
            </p:cNvSpPr>
            <p:nvPr/>
          </p:nvSpPr>
          <p:spPr bwMode="auto">
            <a:xfrm>
              <a:off x="111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8" name="Rectangle 208"/>
            <p:cNvSpPr>
              <a:spLocks noChangeArrowheads="1"/>
            </p:cNvSpPr>
            <p:nvPr/>
          </p:nvSpPr>
          <p:spPr bwMode="auto">
            <a:xfrm>
              <a:off x="111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39" name="Rectangle 209"/>
            <p:cNvSpPr>
              <a:spLocks noChangeArrowheads="1"/>
            </p:cNvSpPr>
            <p:nvPr/>
          </p:nvSpPr>
          <p:spPr bwMode="auto">
            <a:xfrm>
              <a:off x="1131" y="7"/>
              <a:ext cx="7"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0" name="Rectangle 210"/>
            <p:cNvSpPr>
              <a:spLocks noChangeArrowheads="1"/>
            </p:cNvSpPr>
            <p:nvPr/>
          </p:nvSpPr>
          <p:spPr bwMode="auto">
            <a:xfrm>
              <a:off x="1131" y="7"/>
              <a:ext cx="7"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1" name="Freeform 211"/>
            <p:cNvSpPr/>
            <p:nvPr/>
          </p:nvSpPr>
          <p:spPr bwMode="auto">
            <a:xfrm>
              <a:off x="1353" y="7"/>
              <a:ext cx="50" cy="3244"/>
            </a:xfrm>
            <a:custGeom>
              <a:avLst/>
              <a:gdLst>
                <a:gd name="T0" fmla="*/ 40 w 50"/>
                <a:gd name="T1" fmla="*/ 0 h 3244"/>
                <a:gd name="T2" fmla="*/ 0 w 50"/>
                <a:gd name="T3" fmla="*/ 0 h 3244"/>
                <a:gd name="T4" fmla="*/ 0 w 50"/>
                <a:gd name="T5" fmla="*/ 3244 h 3244"/>
                <a:gd name="T6" fmla="*/ 50 w 50"/>
                <a:gd name="T7" fmla="*/ 3244 h 3244"/>
                <a:gd name="T8" fmla="*/ 40 w 50"/>
                <a:gd name="T9" fmla="*/ 3244 h 3244"/>
                <a:gd name="T10" fmla="*/ 40 w 50"/>
                <a:gd name="T11" fmla="*/ 0 h 3244"/>
              </a:gdLst>
              <a:ahLst/>
              <a:cxnLst>
                <a:cxn ang="0">
                  <a:pos x="T0" y="T1"/>
                </a:cxn>
                <a:cxn ang="0">
                  <a:pos x="T2" y="T3"/>
                </a:cxn>
                <a:cxn ang="0">
                  <a:pos x="T4" y="T5"/>
                </a:cxn>
                <a:cxn ang="0">
                  <a:pos x="T6" y="T7"/>
                </a:cxn>
                <a:cxn ang="0">
                  <a:pos x="T8" y="T9"/>
                </a:cxn>
                <a:cxn ang="0">
                  <a:pos x="T10" y="T11"/>
                </a:cxn>
              </a:cxnLst>
              <a:rect l="0" t="0" r="r" b="b"/>
              <a:pathLst>
                <a:path w="50" h="3244">
                  <a:moveTo>
                    <a:pt x="40" y="0"/>
                  </a:moveTo>
                  <a:lnTo>
                    <a:pt x="0" y="0"/>
                  </a:lnTo>
                  <a:lnTo>
                    <a:pt x="0" y="3244"/>
                  </a:lnTo>
                  <a:lnTo>
                    <a:pt x="50" y="3244"/>
                  </a:lnTo>
                  <a:lnTo>
                    <a:pt x="40" y="3244"/>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2" name="Freeform 212"/>
            <p:cNvSpPr/>
            <p:nvPr/>
          </p:nvSpPr>
          <p:spPr bwMode="auto">
            <a:xfrm>
              <a:off x="1353" y="7"/>
              <a:ext cx="50" cy="3244"/>
            </a:xfrm>
            <a:custGeom>
              <a:avLst/>
              <a:gdLst>
                <a:gd name="T0" fmla="*/ 40 w 50"/>
                <a:gd name="T1" fmla="*/ 0 h 3244"/>
                <a:gd name="T2" fmla="*/ 0 w 50"/>
                <a:gd name="T3" fmla="*/ 0 h 3244"/>
                <a:gd name="T4" fmla="*/ 0 w 50"/>
                <a:gd name="T5" fmla="*/ 3244 h 3244"/>
                <a:gd name="T6" fmla="*/ 50 w 50"/>
                <a:gd name="T7" fmla="*/ 3244 h 3244"/>
                <a:gd name="T8" fmla="*/ 40 w 50"/>
                <a:gd name="T9" fmla="*/ 3244 h 3244"/>
                <a:gd name="T10" fmla="*/ 40 w 50"/>
                <a:gd name="T11" fmla="*/ 0 h 3244"/>
              </a:gdLst>
              <a:ahLst/>
              <a:cxnLst>
                <a:cxn ang="0">
                  <a:pos x="T0" y="T1"/>
                </a:cxn>
                <a:cxn ang="0">
                  <a:pos x="T2" y="T3"/>
                </a:cxn>
                <a:cxn ang="0">
                  <a:pos x="T4" y="T5"/>
                </a:cxn>
                <a:cxn ang="0">
                  <a:pos x="T6" y="T7"/>
                </a:cxn>
                <a:cxn ang="0">
                  <a:pos x="T8" y="T9"/>
                </a:cxn>
                <a:cxn ang="0">
                  <a:pos x="T10" y="T11"/>
                </a:cxn>
              </a:cxnLst>
              <a:rect l="0" t="0" r="r" b="b"/>
              <a:pathLst>
                <a:path w="50" h="3244">
                  <a:moveTo>
                    <a:pt x="40" y="0"/>
                  </a:moveTo>
                  <a:lnTo>
                    <a:pt x="0" y="0"/>
                  </a:lnTo>
                  <a:lnTo>
                    <a:pt x="0" y="3244"/>
                  </a:lnTo>
                  <a:lnTo>
                    <a:pt x="50" y="3244"/>
                  </a:lnTo>
                  <a:lnTo>
                    <a:pt x="40" y="3244"/>
                  </a:lnTo>
                  <a:lnTo>
                    <a:pt x="4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3" name="Freeform 213"/>
            <p:cNvSpPr/>
            <p:nvPr/>
          </p:nvSpPr>
          <p:spPr bwMode="auto">
            <a:xfrm>
              <a:off x="1311" y="7"/>
              <a:ext cx="24" cy="3244"/>
            </a:xfrm>
            <a:custGeom>
              <a:avLst/>
              <a:gdLst>
                <a:gd name="T0" fmla="*/ 24 w 24"/>
                <a:gd name="T1" fmla="*/ 0 h 3244"/>
                <a:gd name="T2" fmla="*/ 24 w 24"/>
                <a:gd name="T3" fmla="*/ 0 h 3244"/>
                <a:gd name="T4" fmla="*/ 24 w 24"/>
                <a:gd name="T5" fmla="*/ 3244 h 3244"/>
                <a:gd name="T6" fmla="*/ 16 w 24"/>
                <a:gd name="T7" fmla="*/ 3244 h 3244"/>
                <a:gd name="T8" fmla="*/ 16 w 24"/>
                <a:gd name="T9" fmla="*/ 0 h 3244"/>
                <a:gd name="T10" fmla="*/ 8 w 24"/>
                <a:gd name="T11" fmla="*/ 0 h 3244"/>
                <a:gd name="T12" fmla="*/ 8 w 24"/>
                <a:gd name="T13" fmla="*/ 3244 h 3244"/>
                <a:gd name="T14" fmla="*/ 0 w 24"/>
                <a:gd name="T15" fmla="*/ 3244 h 3244"/>
                <a:gd name="T16" fmla="*/ 0 w 24"/>
                <a:gd name="T17" fmla="*/ 0 h 3244"/>
                <a:gd name="T18" fmla="*/ 0 w 24"/>
                <a:gd name="T19" fmla="*/ 0 h 3244"/>
                <a:gd name="T20" fmla="*/ 0 w 24"/>
                <a:gd name="T21" fmla="*/ 3244 h 3244"/>
                <a:gd name="T22" fmla="*/ 24 w 24"/>
                <a:gd name="T23" fmla="*/ 3244 h 3244"/>
                <a:gd name="T24" fmla="*/ 24 w 24"/>
                <a:gd name="T25"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244">
                  <a:moveTo>
                    <a:pt x="24" y="0"/>
                  </a:moveTo>
                  <a:lnTo>
                    <a:pt x="24" y="0"/>
                  </a:lnTo>
                  <a:lnTo>
                    <a:pt x="24" y="3244"/>
                  </a:lnTo>
                  <a:lnTo>
                    <a:pt x="16" y="3244"/>
                  </a:lnTo>
                  <a:lnTo>
                    <a:pt x="16" y="0"/>
                  </a:lnTo>
                  <a:lnTo>
                    <a:pt x="8" y="0"/>
                  </a:lnTo>
                  <a:lnTo>
                    <a:pt x="8" y="3244"/>
                  </a:lnTo>
                  <a:lnTo>
                    <a:pt x="0" y="3244"/>
                  </a:lnTo>
                  <a:lnTo>
                    <a:pt x="0" y="0"/>
                  </a:lnTo>
                  <a:lnTo>
                    <a:pt x="0" y="0"/>
                  </a:lnTo>
                  <a:lnTo>
                    <a:pt x="0" y="3244"/>
                  </a:lnTo>
                  <a:lnTo>
                    <a:pt x="24" y="324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4" name="Freeform 214"/>
            <p:cNvSpPr/>
            <p:nvPr/>
          </p:nvSpPr>
          <p:spPr bwMode="auto">
            <a:xfrm>
              <a:off x="1311" y="7"/>
              <a:ext cx="24" cy="3244"/>
            </a:xfrm>
            <a:custGeom>
              <a:avLst/>
              <a:gdLst>
                <a:gd name="T0" fmla="*/ 24 w 24"/>
                <a:gd name="T1" fmla="*/ 0 h 3244"/>
                <a:gd name="T2" fmla="*/ 24 w 24"/>
                <a:gd name="T3" fmla="*/ 0 h 3244"/>
                <a:gd name="T4" fmla="*/ 24 w 24"/>
                <a:gd name="T5" fmla="*/ 3244 h 3244"/>
                <a:gd name="T6" fmla="*/ 16 w 24"/>
                <a:gd name="T7" fmla="*/ 3244 h 3244"/>
                <a:gd name="T8" fmla="*/ 16 w 24"/>
                <a:gd name="T9" fmla="*/ 0 h 3244"/>
                <a:gd name="T10" fmla="*/ 8 w 24"/>
                <a:gd name="T11" fmla="*/ 0 h 3244"/>
                <a:gd name="T12" fmla="*/ 8 w 24"/>
                <a:gd name="T13" fmla="*/ 3244 h 3244"/>
                <a:gd name="T14" fmla="*/ 0 w 24"/>
                <a:gd name="T15" fmla="*/ 3244 h 3244"/>
                <a:gd name="T16" fmla="*/ 0 w 24"/>
                <a:gd name="T17" fmla="*/ 0 h 3244"/>
                <a:gd name="T18" fmla="*/ 0 w 24"/>
                <a:gd name="T19" fmla="*/ 0 h 3244"/>
                <a:gd name="T20" fmla="*/ 0 w 24"/>
                <a:gd name="T21" fmla="*/ 3244 h 3244"/>
                <a:gd name="T22" fmla="*/ 24 w 24"/>
                <a:gd name="T23" fmla="*/ 3244 h 3244"/>
                <a:gd name="T24" fmla="*/ 24 w 24"/>
                <a:gd name="T25"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244">
                  <a:moveTo>
                    <a:pt x="24" y="0"/>
                  </a:moveTo>
                  <a:lnTo>
                    <a:pt x="24" y="0"/>
                  </a:lnTo>
                  <a:lnTo>
                    <a:pt x="24" y="3244"/>
                  </a:lnTo>
                  <a:lnTo>
                    <a:pt x="16" y="3244"/>
                  </a:lnTo>
                  <a:lnTo>
                    <a:pt x="16" y="0"/>
                  </a:lnTo>
                  <a:lnTo>
                    <a:pt x="8" y="0"/>
                  </a:lnTo>
                  <a:lnTo>
                    <a:pt x="8" y="3244"/>
                  </a:lnTo>
                  <a:lnTo>
                    <a:pt x="0" y="3244"/>
                  </a:lnTo>
                  <a:lnTo>
                    <a:pt x="0" y="0"/>
                  </a:lnTo>
                  <a:lnTo>
                    <a:pt x="0" y="0"/>
                  </a:lnTo>
                  <a:lnTo>
                    <a:pt x="0" y="3244"/>
                  </a:lnTo>
                  <a:lnTo>
                    <a:pt x="24" y="3244"/>
                  </a:lnTo>
                  <a:lnTo>
                    <a:pt x="2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5" name="Freeform 215"/>
            <p:cNvSpPr/>
            <p:nvPr/>
          </p:nvSpPr>
          <p:spPr bwMode="auto">
            <a:xfrm>
              <a:off x="1264" y="7"/>
              <a:ext cx="25" cy="3244"/>
            </a:xfrm>
            <a:custGeom>
              <a:avLst/>
              <a:gdLst>
                <a:gd name="T0" fmla="*/ 25 w 25"/>
                <a:gd name="T1" fmla="*/ 0 h 3244"/>
                <a:gd name="T2" fmla="*/ 16 w 25"/>
                <a:gd name="T3" fmla="*/ 0 h 3244"/>
                <a:gd name="T4" fmla="*/ 16 w 25"/>
                <a:gd name="T5" fmla="*/ 3244 h 3244"/>
                <a:gd name="T6" fmla="*/ 8 w 25"/>
                <a:gd name="T7" fmla="*/ 3244 h 3244"/>
                <a:gd name="T8" fmla="*/ 8 w 25"/>
                <a:gd name="T9" fmla="*/ 0 h 3244"/>
                <a:gd name="T10" fmla="*/ 0 w 25"/>
                <a:gd name="T11" fmla="*/ 0 h 3244"/>
                <a:gd name="T12" fmla="*/ 0 w 25"/>
                <a:gd name="T13" fmla="*/ 3244 h 3244"/>
                <a:gd name="T14" fmla="*/ 25 w 25"/>
                <a:gd name="T15" fmla="*/ 3244 h 3244"/>
                <a:gd name="T16" fmla="*/ 25 w 25"/>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244">
                  <a:moveTo>
                    <a:pt x="25" y="0"/>
                  </a:moveTo>
                  <a:lnTo>
                    <a:pt x="16" y="0"/>
                  </a:lnTo>
                  <a:lnTo>
                    <a:pt x="16" y="3244"/>
                  </a:lnTo>
                  <a:lnTo>
                    <a:pt x="8" y="3244"/>
                  </a:lnTo>
                  <a:lnTo>
                    <a:pt x="8" y="0"/>
                  </a:lnTo>
                  <a:lnTo>
                    <a:pt x="0" y="0"/>
                  </a:lnTo>
                  <a:lnTo>
                    <a:pt x="0" y="3244"/>
                  </a:lnTo>
                  <a:lnTo>
                    <a:pt x="25" y="3244"/>
                  </a:ln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6" name="Freeform 216"/>
            <p:cNvSpPr/>
            <p:nvPr/>
          </p:nvSpPr>
          <p:spPr bwMode="auto">
            <a:xfrm>
              <a:off x="1264" y="7"/>
              <a:ext cx="25" cy="3244"/>
            </a:xfrm>
            <a:custGeom>
              <a:avLst/>
              <a:gdLst>
                <a:gd name="T0" fmla="*/ 25 w 25"/>
                <a:gd name="T1" fmla="*/ 0 h 3244"/>
                <a:gd name="T2" fmla="*/ 16 w 25"/>
                <a:gd name="T3" fmla="*/ 0 h 3244"/>
                <a:gd name="T4" fmla="*/ 16 w 25"/>
                <a:gd name="T5" fmla="*/ 3244 h 3244"/>
                <a:gd name="T6" fmla="*/ 8 w 25"/>
                <a:gd name="T7" fmla="*/ 3244 h 3244"/>
                <a:gd name="T8" fmla="*/ 8 w 25"/>
                <a:gd name="T9" fmla="*/ 0 h 3244"/>
                <a:gd name="T10" fmla="*/ 0 w 25"/>
                <a:gd name="T11" fmla="*/ 0 h 3244"/>
                <a:gd name="T12" fmla="*/ 0 w 25"/>
                <a:gd name="T13" fmla="*/ 3244 h 3244"/>
                <a:gd name="T14" fmla="*/ 25 w 25"/>
                <a:gd name="T15" fmla="*/ 3244 h 3244"/>
                <a:gd name="T16" fmla="*/ 25 w 25"/>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244">
                  <a:moveTo>
                    <a:pt x="25" y="0"/>
                  </a:moveTo>
                  <a:lnTo>
                    <a:pt x="16" y="0"/>
                  </a:lnTo>
                  <a:lnTo>
                    <a:pt x="16" y="3244"/>
                  </a:lnTo>
                  <a:lnTo>
                    <a:pt x="8" y="3244"/>
                  </a:lnTo>
                  <a:lnTo>
                    <a:pt x="8" y="0"/>
                  </a:lnTo>
                  <a:lnTo>
                    <a:pt x="0" y="0"/>
                  </a:lnTo>
                  <a:lnTo>
                    <a:pt x="0" y="3244"/>
                  </a:lnTo>
                  <a:lnTo>
                    <a:pt x="25" y="3244"/>
                  </a:lnTo>
                  <a:lnTo>
                    <a:pt x="25"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7" name="Freeform 217"/>
            <p:cNvSpPr/>
            <p:nvPr/>
          </p:nvSpPr>
          <p:spPr bwMode="auto">
            <a:xfrm>
              <a:off x="1196" y="7"/>
              <a:ext cx="14" cy="3244"/>
            </a:xfrm>
            <a:custGeom>
              <a:avLst/>
              <a:gdLst>
                <a:gd name="T0" fmla="*/ 14 w 14"/>
                <a:gd name="T1" fmla="*/ 0 h 3244"/>
                <a:gd name="T2" fmla="*/ 0 w 14"/>
                <a:gd name="T3" fmla="*/ 0 h 3244"/>
                <a:gd name="T4" fmla="*/ 0 w 14"/>
                <a:gd name="T5" fmla="*/ 3244 h 3244"/>
                <a:gd name="T6" fmla="*/ 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4"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8" name="Freeform 218"/>
            <p:cNvSpPr/>
            <p:nvPr/>
          </p:nvSpPr>
          <p:spPr bwMode="auto">
            <a:xfrm>
              <a:off x="1196" y="7"/>
              <a:ext cx="14" cy="3244"/>
            </a:xfrm>
            <a:custGeom>
              <a:avLst/>
              <a:gdLst>
                <a:gd name="T0" fmla="*/ 14 w 14"/>
                <a:gd name="T1" fmla="*/ 0 h 3244"/>
                <a:gd name="T2" fmla="*/ 0 w 14"/>
                <a:gd name="T3" fmla="*/ 0 h 3244"/>
                <a:gd name="T4" fmla="*/ 0 w 14"/>
                <a:gd name="T5" fmla="*/ 3244 h 3244"/>
                <a:gd name="T6" fmla="*/ 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4"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49" name="Rectangle 219"/>
            <p:cNvSpPr>
              <a:spLocks noChangeArrowheads="1"/>
            </p:cNvSpPr>
            <p:nvPr/>
          </p:nvSpPr>
          <p:spPr bwMode="auto">
            <a:xfrm>
              <a:off x="1784"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0" name="Rectangle 220"/>
            <p:cNvSpPr>
              <a:spLocks noChangeArrowheads="1"/>
            </p:cNvSpPr>
            <p:nvPr/>
          </p:nvSpPr>
          <p:spPr bwMode="auto">
            <a:xfrm>
              <a:off x="1784"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1" name="Rectangle 221"/>
            <p:cNvSpPr>
              <a:spLocks noChangeArrowheads="1"/>
            </p:cNvSpPr>
            <p:nvPr/>
          </p:nvSpPr>
          <p:spPr bwMode="auto">
            <a:xfrm>
              <a:off x="1752" y="7"/>
              <a:ext cx="1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2" name="Rectangle 222"/>
            <p:cNvSpPr>
              <a:spLocks noChangeArrowheads="1"/>
            </p:cNvSpPr>
            <p:nvPr/>
          </p:nvSpPr>
          <p:spPr bwMode="auto">
            <a:xfrm>
              <a:off x="1752" y="7"/>
              <a:ext cx="1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3" name="Rectangle 223"/>
            <p:cNvSpPr>
              <a:spLocks noChangeArrowheads="1"/>
            </p:cNvSpPr>
            <p:nvPr/>
          </p:nvSpPr>
          <p:spPr bwMode="auto">
            <a:xfrm>
              <a:off x="169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4" name="Rectangle 224"/>
            <p:cNvSpPr>
              <a:spLocks noChangeArrowheads="1"/>
            </p:cNvSpPr>
            <p:nvPr/>
          </p:nvSpPr>
          <p:spPr bwMode="auto">
            <a:xfrm>
              <a:off x="169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5" name="Rectangle 225"/>
            <p:cNvSpPr>
              <a:spLocks noChangeArrowheads="1"/>
            </p:cNvSpPr>
            <p:nvPr/>
          </p:nvSpPr>
          <p:spPr bwMode="auto">
            <a:xfrm>
              <a:off x="127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6" name="Rectangle 226"/>
            <p:cNvSpPr>
              <a:spLocks noChangeArrowheads="1"/>
            </p:cNvSpPr>
            <p:nvPr/>
          </p:nvSpPr>
          <p:spPr bwMode="auto">
            <a:xfrm>
              <a:off x="127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7" name="Rectangle 227"/>
            <p:cNvSpPr>
              <a:spLocks noChangeArrowheads="1"/>
            </p:cNvSpPr>
            <p:nvPr/>
          </p:nvSpPr>
          <p:spPr bwMode="auto">
            <a:xfrm>
              <a:off x="131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8" name="Rectangle 228"/>
            <p:cNvSpPr>
              <a:spLocks noChangeArrowheads="1"/>
            </p:cNvSpPr>
            <p:nvPr/>
          </p:nvSpPr>
          <p:spPr bwMode="auto">
            <a:xfrm>
              <a:off x="131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59" name="Rectangle 229"/>
            <p:cNvSpPr>
              <a:spLocks noChangeArrowheads="1"/>
            </p:cNvSpPr>
            <p:nvPr/>
          </p:nvSpPr>
          <p:spPr bwMode="auto">
            <a:xfrm>
              <a:off x="132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0" name="Rectangle 230"/>
            <p:cNvSpPr>
              <a:spLocks noChangeArrowheads="1"/>
            </p:cNvSpPr>
            <p:nvPr/>
          </p:nvSpPr>
          <p:spPr bwMode="auto">
            <a:xfrm>
              <a:off x="132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1" name="Rectangle 231"/>
            <p:cNvSpPr>
              <a:spLocks noChangeArrowheads="1"/>
            </p:cNvSpPr>
            <p:nvPr/>
          </p:nvSpPr>
          <p:spPr bwMode="auto">
            <a:xfrm>
              <a:off x="1548" y="7"/>
              <a:ext cx="49"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2" name="Rectangle 232"/>
            <p:cNvSpPr>
              <a:spLocks noChangeArrowheads="1"/>
            </p:cNvSpPr>
            <p:nvPr/>
          </p:nvSpPr>
          <p:spPr bwMode="auto">
            <a:xfrm>
              <a:off x="1548" y="7"/>
              <a:ext cx="49"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3" name="Freeform 233"/>
            <p:cNvSpPr/>
            <p:nvPr/>
          </p:nvSpPr>
          <p:spPr bwMode="auto">
            <a:xfrm>
              <a:off x="1506" y="7"/>
              <a:ext cx="26" cy="3244"/>
            </a:xfrm>
            <a:custGeom>
              <a:avLst/>
              <a:gdLst>
                <a:gd name="T0" fmla="*/ 26 w 26"/>
                <a:gd name="T1" fmla="*/ 0 h 3244"/>
                <a:gd name="T2" fmla="*/ 0 w 26"/>
                <a:gd name="T3" fmla="*/ 0 h 3244"/>
                <a:gd name="T4" fmla="*/ 0 w 26"/>
                <a:gd name="T5" fmla="*/ 3244 h 3244"/>
                <a:gd name="T6" fmla="*/ 2 w 26"/>
                <a:gd name="T7" fmla="*/ 3244 h 3244"/>
                <a:gd name="T8" fmla="*/ 26 w 26"/>
                <a:gd name="T9" fmla="*/ 3244 h 3244"/>
                <a:gd name="T10" fmla="*/ 26 w 26"/>
                <a:gd name="T11" fmla="*/ 0 h 3244"/>
              </a:gdLst>
              <a:ahLst/>
              <a:cxnLst>
                <a:cxn ang="0">
                  <a:pos x="T0" y="T1"/>
                </a:cxn>
                <a:cxn ang="0">
                  <a:pos x="T2" y="T3"/>
                </a:cxn>
                <a:cxn ang="0">
                  <a:pos x="T4" y="T5"/>
                </a:cxn>
                <a:cxn ang="0">
                  <a:pos x="T6" y="T7"/>
                </a:cxn>
                <a:cxn ang="0">
                  <a:pos x="T8" y="T9"/>
                </a:cxn>
                <a:cxn ang="0">
                  <a:pos x="T10" y="T11"/>
                </a:cxn>
              </a:cxnLst>
              <a:rect l="0" t="0" r="r" b="b"/>
              <a:pathLst>
                <a:path w="26" h="3244">
                  <a:moveTo>
                    <a:pt x="26" y="0"/>
                  </a:moveTo>
                  <a:lnTo>
                    <a:pt x="0" y="0"/>
                  </a:lnTo>
                  <a:lnTo>
                    <a:pt x="0" y="3244"/>
                  </a:lnTo>
                  <a:lnTo>
                    <a:pt x="2" y="3244"/>
                  </a:lnTo>
                  <a:lnTo>
                    <a:pt x="26" y="3244"/>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4" name="Freeform 234"/>
            <p:cNvSpPr/>
            <p:nvPr/>
          </p:nvSpPr>
          <p:spPr bwMode="auto">
            <a:xfrm>
              <a:off x="1506" y="7"/>
              <a:ext cx="26" cy="3244"/>
            </a:xfrm>
            <a:custGeom>
              <a:avLst/>
              <a:gdLst>
                <a:gd name="T0" fmla="*/ 26 w 26"/>
                <a:gd name="T1" fmla="*/ 0 h 3244"/>
                <a:gd name="T2" fmla="*/ 0 w 26"/>
                <a:gd name="T3" fmla="*/ 0 h 3244"/>
                <a:gd name="T4" fmla="*/ 0 w 26"/>
                <a:gd name="T5" fmla="*/ 3244 h 3244"/>
                <a:gd name="T6" fmla="*/ 2 w 26"/>
                <a:gd name="T7" fmla="*/ 3244 h 3244"/>
                <a:gd name="T8" fmla="*/ 26 w 26"/>
                <a:gd name="T9" fmla="*/ 3244 h 3244"/>
                <a:gd name="T10" fmla="*/ 26 w 26"/>
                <a:gd name="T11" fmla="*/ 0 h 3244"/>
              </a:gdLst>
              <a:ahLst/>
              <a:cxnLst>
                <a:cxn ang="0">
                  <a:pos x="T0" y="T1"/>
                </a:cxn>
                <a:cxn ang="0">
                  <a:pos x="T2" y="T3"/>
                </a:cxn>
                <a:cxn ang="0">
                  <a:pos x="T4" y="T5"/>
                </a:cxn>
                <a:cxn ang="0">
                  <a:pos x="T6" y="T7"/>
                </a:cxn>
                <a:cxn ang="0">
                  <a:pos x="T8" y="T9"/>
                </a:cxn>
                <a:cxn ang="0">
                  <a:pos x="T10" y="T11"/>
                </a:cxn>
              </a:cxnLst>
              <a:rect l="0" t="0" r="r" b="b"/>
              <a:pathLst>
                <a:path w="26" h="3244">
                  <a:moveTo>
                    <a:pt x="26" y="0"/>
                  </a:moveTo>
                  <a:lnTo>
                    <a:pt x="0" y="0"/>
                  </a:lnTo>
                  <a:lnTo>
                    <a:pt x="0" y="3244"/>
                  </a:lnTo>
                  <a:lnTo>
                    <a:pt x="2" y="3244"/>
                  </a:lnTo>
                  <a:lnTo>
                    <a:pt x="26" y="3244"/>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5" name="Rectangle 235"/>
            <p:cNvSpPr>
              <a:spLocks noChangeArrowheads="1"/>
            </p:cNvSpPr>
            <p:nvPr/>
          </p:nvSpPr>
          <p:spPr bwMode="auto">
            <a:xfrm>
              <a:off x="1460"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6" name="Rectangle 236"/>
            <p:cNvSpPr>
              <a:spLocks noChangeArrowheads="1"/>
            </p:cNvSpPr>
            <p:nvPr/>
          </p:nvSpPr>
          <p:spPr bwMode="auto">
            <a:xfrm>
              <a:off x="1460"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7" name="Freeform 237"/>
            <p:cNvSpPr/>
            <p:nvPr/>
          </p:nvSpPr>
          <p:spPr bwMode="auto">
            <a:xfrm>
              <a:off x="1393" y="7"/>
              <a:ext cx="14" cy="3244"/>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8" name="Freeform 238"/>
            <p:cNvSpPr/>
            <p:nvPr/>
          </p:nvSpPr>
          <p:spPr bwMode="auto">
            <a:xfrm>
              <a:off x="1393" y="7"/>
              <a:ext cx="14" cy="3244"/>
            </a:xfrm>
            <a:custGeom>
              <a:avLst/>
              <a:gdLst>
                <a:gd name="T0" fmla="*/ 14 w 14"/>
                <a:gd name="T1" fmla="*/ 0 h 3244"/>
                <a:gd name="T2" fmla="*/ 0 w 14"/>
                <a:gd name="T3" fmla="*/ 0 h 3244"/>
                <a:gd name="T4" fmla="*/ 0 w 14"/>
                <a:gd name="T5" fmla="*/ 3244 h 3244"/>
                <a:gd name="T6" fmla="*/ 10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0"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69" name="Rectangle 239"/>
            <p:cNvSpPr>
              <a:spLocks noChangeArrowheads="1"/>
            </p:cNvSpPr>
            <p:nvPr/>
          </p:nvSpPr>
          <p:spPr bwMode="auto">
            <a:xfrm>
              <a:off x="205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0" name="Rectangle 240"/>
            <p:cNvSpPr>
              <a:spLocks noChangeArrowheads="1"/>
            </p:cNvSpPr>
            <p:nvPr/>
          </p:nvSpPr>
          <p:spPr bwMode="auto">
            <a:xfrm>
              <a:off x="205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1" name="Freeform 241"/>
            <p:cNvSpPr/>
            <p:nvPr/>
          </p:nvSpPr>
          <p:spPr bwMode="auto">
            <a:xfrm>
              <a:off x="1999" y="7"/>
              <a:ext cx="44" cy="3244"/>
            </a:xfrm>
            <a:custGeom>
              <a:avLst/>
              <a:gdLst>
                <a:gd name="T0" fmla="*/ 30 w 44"/>
                <a:gd name="T1" fmla="*/ 0 h 3244"/>
                <a:gd name="T2" fmla="*/ 0 w 44"/>
                <a:gd name="T3" fmla="*/ 0 h 3244"/>
                <a:gd name="T4" fmla="*/ 0 w 44"/>
                <a:gd name="T5" fmla="*/ 3244 h 3244"/>
                <a:gd name="T6" fmla="*/ 44 w 44"/>
                <a:gd name="T7" fmla="*/ 3244 h 3244"/>
                <a:gd name="T8" fmla="*/ 30 w 44"/>
                <a:gd name="T9" fmla="*/ 3244 h 3244"/>
                <a:gd name="T10" fmla="*/ 30 w 44"/>
                <a:gd name="T11" fmla="*/ 0 h 3244"/>
              </a:gdLst>
              <a:ahLst/>
              <a:cxnLst>
                <a:cxn ang="0">
                  <a:pos x="T0" y="T1"/>
                </a:cxn>
                <a:cxn ang="0">
                  <a:pos x="T2" y="T3"/>
                </a:cxn>
                <a:cxn ang="0">
                  <a:pos x="T4" y="T5"/>
                </a:cxn>
                <a:cxn ang="0">
                  <a:pos x="T6" y="T7"/>
                </a:cxn>
                <a:cxn ang="0">
                  <a:pos x="T8" y="T9"/>
                </a:cxn>
                <a:cxn ang="0">
                  <a:pos x="T10" y="T11"/>
                </a:cxn>
              </a:cxnLst>
              <a:rect l="0" t="0" r="r" b="b"/>
              <a:pathLst>
                <a:path w="44" h="3244">
                  <a:moveTo>
                    <a:pt x="30" y="0"/>
                  </a:moveTo>
                  <a:lnTo>
                    <a:pt x="0" y="0"/>
                  </a:lnTo>
                  <a:lnTo>
                    <a:pt x="0" y="3244"/>
                  </a:lnTo>
                  <a:lnTo>
                    <a:pt x="44" y="3244"/>
                  </a:lnTo>
                  <a:lnTo>
                    <a:pt x="30" y="3244"/>
                  </a:ln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2" name="Freeform 242"/>
            <p:cNvSpPr/>
            <p:nvPr/>
          </p:nvSpPr>
          <p:spPr bwMode="auto">
            <a:xfrm>
              <a:off x="1999" y="7"/>
              <a:ext cx="44" cy="3244"/>
            </a:xfrm>
            <a:custGeom>
              <a:avLst/>
              <a:gdLst>
                <a:gd name="T0" fmla="*/ 30 w 44"/>
                <a:gd name="T1" fmla="*/ 0 h 3244"/>
                <a:gd name="T2" fmla="*/ 0 w 44"/>
                <a:gd name="T3" fmla="*/ 0 h 3244"/>
                <a:gd name="T4" fmla="*/ 0 w 44"/>
                <a:gd name="T5" fmla="*/ 3244 h 3244"/>
                <a:gd name="T6" fmla="*/ 44 w 44"/>
                <a:gd name="T7" fmla="*/ 3244 h 3244"/>
                <a:gd name="T8" fmla="*/ 30 w 44"/>
                <a:gd name="T9" fmla="*/ 3244 h 3244"/>
                <a:gd name="T10" fmla="*/ 30 w 44"/>
                <a:gd name="T11" fmla="*/ 0 h 3244"/>
              </a:gdLst>
              <a:ahLst/>
              <a:cxnLst>
                <a:cxn ang="0">
                  <a:pos x="T0" y="T1"/>
                </a:cxn>
                <a:cxn ang="0">
                  <a:pos x="T2" y="T3"/>
                </a:cxn>
                <a:cxn ang="0">
                  <a:pos x="T4" y="T5"/>
                </a:cxn>
                <a:cxn ang="0">
                  <a:pos x="T6" y="T7"/>
                </a:cxn>
                <a:cxn ang="0">
                  <a:pos x="T8" y="T9"/>
                </a:cxn>
                <a:cxn ang="0">
                  <a:pos x="T10" y="T11"/>
                </a:cxn>
              </a:cxnLst>
              <a:rect l="0" t="0" r="r" b="b"/>
              <a:pathLst>
                <a:path w="44" h="3244">
                  <a:moveTo>
                    <a:pt x="30" y="0"/>
                  </a:moveTo>
                  <a:lnTo>
                    <a:pt x="0" y="0"/>
                  </a:lnTo>
                  <a:lnTo>
                    <a:pt x="0" y="3244"/>
                  </a:lnTo>
                  <a:lnTo>
                    <a:pt x="44" y="3244"/>
                  </a:lnTo>
                  <a:lnTo>
                    <a:pt x="30" y="3244"/>
                  </a:lnTo>
                  <a:lnTo>
                    <a:pt x="3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3" name="Freeform 243"/>
            <p:cNvSpPr/>
            <p:nvPr/>
          </p:nvSpPr>
          <p:spPr bwMode="auto">
            <a:xfrm>
              <a:off x="1945" y="7"/>
              <a:ext cx="4" cy="3244"/>
            </a:xfrm>
            <a:custGeom>
              <a:avLst/>
              <a:gdLst>
                <a:gd name="T0" fmla="*/ 4 w 4"/>
                <a:gd name="T1" fmla="*/ 0 h 3244"/>
                <a:gd name="T2" fmla="*/ 0 w 4"/>
                <a:gd name="T3" fmla="*/ 0 h 3244"/>
                <a:gd name="T4" fmla="*/ 0 w 4"/>
                <a:gd name="T5" fmla="*/ 3244 h 3244"/>
                <a:gd name="T6" fmla="*/ 4 w 4"/>
                <a:gd name="T7" fmla="*/ 3244 h 3244"/>
                <a:gd name="T8" fmla="*/ 4 w 4"/>
                <a:gd name="T9" fmla="*/ 3244 h 3244"/>
                <a:gd name="T10" fmla="*/ 4 w 4"/>
                <a:gd name="T11" fmla="*/ 0 h 3244"/>
              </a:gdLst>
              <a:ahLst/>
              <a:cxnLst>
                <a:cxn ang="0">
                  <a:pos x="T0" y="T1"/>
                </a:cxn>
                <a:cxn ang="0">
                  <a:pos x="T2" y="T3"/>
                </a:cxn>
                <a:cxn ang="0">
                  <a:pos x="T4" y="T5"/>
                </a:cxn>
                <a:cxn ang="0">
                  <a:pos x="T6" y="T7"/>
                </a:cxn>
                <a:cxn ang="0">
                  <a:pos x="T8" y="T9"/>
                </a:cxn>
                <a:cxn ang="0">
                  <a:pos x="T10" y="T11"/>
                </a:cxn>
              </a:cxnLst>
              <a:rect l="0" t="0" r="r" b="b"/>
              <a:pathLst>
                <a:path w="4" h="3244">
                  <a:moveTo>
                    <a:pt x="4" y="0"/>
                  </a:moveTo>
                  <a:lnTo>
                    <a:pt x="0" y="0"/>
                  </a:lnTo>
                  <a:lnTo>
                    <a:pt x="0" y="3244"/>
                  </a:lnTo>
                  <a:lnTo>
                    <a:pt x="4"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4" name="Freeform 244"/>
            <p:cNvSpPr/>
            <p:nvPr/>
          </p:nvSpPr>
          <p:spPr bwMode="auto">
            <a:xfrm>
              <a:off x="1945" y="7"/>
              <a:ext cx="4" cy="3244"/>
            </a:xfrm>
            <a:custGeom>
              <a:avLst/>
              <a:gdLst>
                <a:gd name="T0" fmla="*/ 4 w 4"/>
                <a:gd name="T1" fmla="*/ 0 h 3244"/>
                <a:gd name="T2" fmla="*/ 0 w 4"/>
                <a:gd name="T3" fmla="*/ 0 h 3244"/>
                <a:gd name="T4" fmla="*/ 0 w 4"/>
                <a:gd name="T5" fmla="*/ 3244 h 3244"/>
                <a:gd name="T6" fmla="*/ 4 w 4"/>
                <a:gd name="T7" fmla="*/ 3244 h 3244"/>
                <a:gd name="T8" fmla="*/ 4 w 4"/>
                <a:gd name="T9" fmla="*/ 3244 h 3244"/>
                <a:gd name="T10" fmla="*/ 4 w 4"/>
                <a:gd name="T11" fmla="*/ 0 h 3244"/>
              </a:gdLst>
              <a:ahLst/>
              <a:cxnLst>
                <a:cxn ang="0">
                  <a:pos x="T0" y="T1"/>
                </a:cxn>
                <a:cxn ang="0">
                  <a:pos x="T2" y="T3"/>
                </a:cxn>
                <a:cxn ang="0">
                  <a:pos x="T4" y="T5"/>
                </a:cxn>
                <a:cxn ang="0">
                  <a:pos x="T6" y="T7"/>
                </a:cxn>
                <a:cxn ang="0">
                  <a:pos x="T8" y="T9"/>
                </a:cxn>
                <a:cxn ang="0">
                  <a:pos x="T10" y="T11"/>
                </a:cxn>
              </a:cxnLst>
              <a:rect l="0" t="0" r="r" b="b"/>
              <a:pathLst>
                <a:path w="4" h="3244">
                  <a:moveTo>
                    <a:pt x="4" y="0"/>
                  </a:moveTo>
                  <a:lnTo>
                    <a:pt x="0" y="0"/>
                  </a:lnTo>
                  <a:lnTo>
                    <a:pt x="0" y="3244"/>
                  </a:lnTo>
                  <a:lnTo>
                    <a:pt x="4"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5" name="Rectangle 245"/>
            <p:cNvSpPr>
              <a:spLocks noChangeArrowheads="1"/>
            </p:cNvSpPr>
            <p:nvPr/>
          </p:nvSpPr>
          <p:spPr bwMode="auto">
            <a:xfrm>
              <a:off x="1935"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6" name="Rectangle 246"/>
            <p:cNvSpPr>
              <a:spLocks noChangeArrowheads="1"/>
            </p:cNvSpPr>
            <p:nvPr/>
          </p:nvSpPr>
          <p:spPr bwMode="auto">
            <a:xfrm>
              <a:off x="1935"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7" name="Freeform 247"/>
            <p:cNvSpPr/>
            <p:nvPr/>
          </p:nvSpPr>
          <p:spPr bwMode="auto">
            <a:xfrm>
              <a:off x="1903" y="7"/>
              <a:ext cx="6" cy="3244"/>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8" name="Freeform 248"/>
            <p:cNvSpPr/>
            <p:nvPr/>
          </p:nvSpPr>
          <p:spPr bwMode="auto">
            <a:xfrm>
              <a:off x="1903" y="7"/>
              <a:ext cx="6" cy="3244"/>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9" name="Rectangle 249"/>
            <p:cNvSpPr>
              <a:spLocks noChangeArrowheads="1"/>
            </p:cNvSpPr>
            <p:nvPr/>
          </p:nvSpPr>
          <p:spPr bwMode="auto">
            <a:xfrm>
              <a:off x="1846" y="7"/>
              <a:ext cx="1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0" name="Rectangle 250"/>
            <p:cNvSpPr>
              <a:spLocks noChangeArrowheads="1"/>
            </p:cNvSpPr>
            <p:nvPr/>
          </p:nvSpPr>
          <p:spPr bwMode="auto">
            <a:xfrm>
              <a:off x="1846" y="7"/>
              <a:ext cx="1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1" name="Rectangle 251"/>
            <p:cNvSpPr>
              <a:spLocks noChangeArrowheads="1"/>
            </p:cNvSpPr>
            <p:nvPr/>
          </p:nvSpPr>
          <p:spPr bwMode="auto">
            <a:xfrm>
              <a:off x="181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2" name="Rectangle 252"/>
            <p:cNvSpPr>
              <a:spLocks noChangeArrowheads="1"/>
            </p:cNvSpPr>
            <p:nvPr/>
          </p:nvSpPr>
          <p:spPr bwMode="auto">
            <a:xfrm>
              <a:off x="181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3" name="Rectangle 253"/>
            <p:cNvSpPr>
              <a:spLocks noChangeArrowheads="1"/>
            </p:cNvSpPr>
            <p:nvPr/>
          </p:nvSpPr>
          <p:spPr bwMode="auto">
            <a:xfrm>
              <a:off x="242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4" name="Rectangle 254"/>
            <p:cNvSpPr>
              <a:spLocks noChangeArrowheads="1"/>
            </p:cNvSpPr>
            <p:nvPr/>
          </p:nvSpPr>
          <p:spPr bwMode="auto">
            <a:xfrm>
              <a:off x="2420"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5" name="Freeform 255"/>
            <p:cNvSpPr/>
            <p:nvPr/>
          </p:nvSpPr>
          <p:spPr bwMode="auto">
            <a:xfrm>
              <a:off x="2388" y="7"/>
              <a:ext cx="12" cy="3244"/>
            </a:xfrm>
            <a:custGeom>
              <a:avLst/>
              <a:gdLst>
                <a:gd name="T0" fmla="*/ 2 w 12"/>
                <a:gd name="T1" fmla="*/ 0 h 3244"/>
                <a:gd name="T2" fmla="*/ 0 w 12"/>
                <a:gd name="T3" fmla="*/ 0 h 3244"/>
                <a:gd name="T4" fmla="*/ 0 w 12"/>
                <a:gd name="T5" fmla="*/ 3244 h 3244"/>
                <a:gd name="T6" fmla="*/ 12 w 12"/>
                <a:gd name="T7" fmla="*/ 3244 h 3244"/>
                <a:gd name="T8" fmla="*/ 2 w 12"/>
                <a:gd name="T9" fmla="*/ 3244 h 3244"/>
                <a:gd name="T10" fmla="*/ 2 w 12"/>
                <a:gd name="T11" fmla="*/ 0 h 3244"/>
              </a:gdLst>
              <a:ahLst/>
              <a:cxnLst>
                <a:cxn ang="0">
                  <a:pos x="T0" y="T1"/>
                </a:cxn>
                <a:cxn ang="0">
                  <a:pos x="T2" y="T3"/>
                </a:cxn>
                <a:cxn ang="0">
                  <a:pos x="T4" y="T5"/>
                </a:cxn>
                <a:cxn ang="0">
                  <a:pos x="T6" y="T7"/>
                </a:cxn>
                <a:cxn ang="0">
                  <a:pos x="T8" y="T9"/>
                </a:cxn>
                <a:cxn ang="0">
                  <a:pos x="T10" y="T11"/>
                </a:cxn>
              </a:cxnLst>
              <a:rect l="0" t="0" r="r" b="b"/>
              <a:pathLst>
                <a:path w="12" h="3244">
                  <a:moveTo>
                    <a:pt x="2" y="0"/>
                  </a:moveTo>
                  <a:lnTo>
                    <a:pt x="0" y="0"/>
                  </a:lnTo>
                  <a:lnTo>
                    <a:pt x="0" y="3244"/>
                  </a:lnTo>
                  <a:lnTo>
                    <a:pt x="12" y="3244"/>
                  </a:lnTo>
                  <a:lnTo>
                    <a:pt x="2" y="324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6" name="Freeform 256"/>
            <p:cNvSpPr/>
            <p:nvPr/>
          </p:nvSpPr>
          <p:spPr bwMode="auto">
            <a:xfrm>
              <a:off x="2388" y="7"/>
              <a:ext cx="12" cy="3244"/>
            </a:xfrm>
            <a:custGeom>
              <a:avLst/>
              <a:gdLst>
                <a:gd name="T0" fmla="*/ 2 w 12"/>
                <a:gd name="T1" fmla="*/ 0 h 3244"/>
                <a:gd name="T2" fmla="*/ 0 w 12"/>
                <a:gd name="T3" fmla="*/ 0 h 3244"/>
                <a:gd name="T4" fmla="*/ 0 w 12"/>
                <a:gd name="T5" fmla="*/ 3244 h 3244"/>
                <a:gd name="T6" fmla="*/ 12 w 12"/>
                <a:gd name="T7" fmla="*/ 3244 h 3244"/>
                <a:gd name="T8" fmla="*/ 2 w 12"/>
                <a:gd name="T9" fmla="*/ 3244 h 3244"/>
                <a:gd name="T10" fmla="*/ 2 w 12"/>
                <a:gd name="T11" fmla="*/ 0 h 3244"/>
              </a:gdLst>
              <a:ahLst/>
              <a:cxnLst>
                <a:cxn ang="0">
                  <a:pos x="T0" y="T1"/>
                </a:cxn>
                <a:cxn ang="0">
                  <a:pos x="T2" y="T3"/>
                </a:cxn>
                <a:cxn ang="0">
                  <a:pos x="T4" y="T5"/>
                </a:cxn>
                <a:cxn ang="0">
                  <a:pos x="T6" y="T7"/>
                </a:cxn>
                <a:cxn ang="0">
                  <a:pos x="T8" y="T9"/>
                </a:cxn>
                <a:cxn ang="0">
                  <a:pos x="T10" y="T11"/>
                </a:cxn>
              </a:cxnLst>
              <a:rect l="0" t="0" r="r" b="b"/>
              <a:pathLst>
                <a:path w="12" h="3244">
                  <a:moveTo>
                    <a:pt x="2" y="0"/>
                  </a:moveTo>
                  <a:lnTo>
                    <a:pt x="0" y="0"/>
                  </a:lnTo>
                  <a:lnTo>
                    <a:pt x="0" y="3244"/>
                  </a:lnTo>
                  <a:lnTo>
                    <a:pt x="12" y="3244"/>
                  </a:lnTo>
                  <a:lnTo>
                    <a:pt x="2" y="3244"/>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7" name="Rectangle 257"/>
            <p:cNvSpPr>
              <a:spLocks noChangeArrowheads="1"/>
            </p:cNvSpPr>
            <p:nvPr/>
          </p:nvSpPr>
          <p:spPr bwMode="auto">
            <a:xfrm>
              <a:off x="233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8" name="Rectangle 258"/>
            <p:cNvSpPr>
              <a:spLocks noChangeArrowheads="1"/>
            </p:cNvSpPr>
            <p:nvPr/>
          </p:nvSpPr>
          <p:spPr bwMode="auto">
            <a:xfrm>
              <a:off x="233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9" name="Freeform 259"/>
            <p:cNvSpPr/>
            <p:nvPr/>
          </p:nvSpPr>
          <p:spPr bwMode="auto">
            <a:xfrm>
              <a:off x="1907" y="7"/>
              <a:ext cx="8" cy="3244"/>
            </a:xfrm>
            <a:custGeom>
              <a:avLst/>
              <a:gdLst>
                <a:gd name="T0" fmla="*/ 8 w 8"/>
                <a:gd name="T1" fmla="*/ 0 h 3244"/>
                <a:gd name="T2" fmla="*/ 0 w 8"/>
                <a:gd name="T3" fmla="*/ 0 h 3244"/>
                <a:gd name="T4" fmla="*/ 0 w 8"/>
                <a:gd name="T5" fmla="*/ 3244 h 3244"/>
                <a:gd name="T6" fmla="*/ 2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2" y="3244"/>
                  </a:lnTo>
                  <a:lnTo>
                    <a:pt x="8" y="3244"/>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0" name="Freeform 260"/>
            <p:cNvSpPr/>
            <p:nvPr/>
          </p:nvSpPr>
          <p:spPr bwMode="auto">
            <a:xfrm>
              <a:off x="1907" y="7"/>
              <a:ext cx="8" cy="3244"/>
            </a:xfrm>
            <a:custGeom>
              <a:avLst/>
              <a:gdLst>
                <a:gd name="T0" fmla="*/ 8 w 8"/>
                <a:gd name="T1" fmla="*/ 0 h 3244"/>
                <a:gd name="T2" fmla="*/ 0 w 8"/>
                <a:gd name="T3" fmla="*/ 0 h 3244"/>
                <a:gd name="T4" fmla="*/ 0 w 8"/>
                <a:gd name="T5" fmla="*/ 3244 h 3244"/>
                <a:gd name="T6" fmla="*/ 2 w 8"/>
                <a:gd name="T7" fmla="*/ 3244 h 3244"/>
                <a:gd name="T8" fmla="*/ 8 w 8"/>
                <a:gd name="T9" fmla="*/ 3244 h 3244"/>
                <a:gd name="T10" fmla="*/ 8 w 8"/>
                <a:gd name="T11" fmla="*/ 0 h 3244"/>
              </a:gdLst>
              <a:ahLst/>
              <a:cxnLst>
                <a:cxn ang="0">
                  <a:pos x="T0" y="T1"/>
                </a:cxn>
                <a:cxn ang="0">
                  <a:pos x="T2" y="T3"/>
                </a:cxn>
                <a:cxn ang="0">
                  <a:pos x="T4" y="T5"/>
                </a:cxn>
                <a:cxn ang="0">
                  <a:pos x="T6" y="T7"/>
                </a:cxn>
                <a:cxn ang="0">
                  <a:pos x="T8" y="T9"/>
                </a:cxn>
                <a:cxn ang="0">
                  <a:pos x="T10" y="T11"/>
                </a:cxn>
              </a:cxnLst>
              <a:rect l="0" t="0" r="r" b="b"/>
              <a:pathLst>
                <a:path w="8" h="3244">
                  <a:moveTo>
                    <a:pt x="8" y="0"/>
                  </a:moveTo>
                  <a:lnTo>
                    <a:pt x="0" y="0"/>
                  </a:lnTo>
                  <a:lnTo>
                    <a:pt x="0" y="3244"/>
                  </a:lnTo>
                  <a:lnTo>
                    <a:pt x="2" y="3244"/>
                  </a:lnTo>
                  <a:lnTo>
                    <a:pt x="8" y="3244"/>
                  </a:lnTo>
                  <a:lnTo>
                    <a:pt x="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1" name="Freeform 261"/>
            <p:cNvSpPr/>
            <p:nvPr/>
          </p:nvSpPr>
          <p:spPr bwMode="auto">
            <a:xfrm>
              <a:off x="1949" y="7"/>
              <a:ext cx="6" cy="3244"/>
            </a:xfrm>
            <a:custGeom>
              <a:avLst/>
              <a:gdLst>
                <a:gd name="T0" fmla="*/ 6 w 6"/>
                <a:gd name="T1" fmla="*/ 0 h 3244"/>
                <a:gd name="T2" fmla="*/ 0 w 6"/>
                <a:gd name="T3" fmla="*/ 0 h 3244"/>
                <a:gd name="T4" fmla="*/ 0 w 6"/>
                <a:gd name="T5" fmla="*/ 3244 h 3244"/>
                <a:gd name="T6" fmla="*/ 0 w 6"/>
                <a:gd name="T7" fmla="*/ 3244 h 3244"/>
                <a:gd name="T8" fmla="*/ 6 w 6"/>
                <a:gd name="T9" fmla="*/ 3244 h 3244"/>
                <a:gd name="T10" fmla="*/ 6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6" y="0"/>
                  </a:moveTo>
                  <a:lnTo>
                    <a:pt x="0" y="0"/>
                  </a:lnTo>
                  <a:lnTo>
                    <a:pt x="0" y="3244"/>
                  </a:lnTo>
                  <a:lnTo>
                    <a:pt x="0" y="3244"/>
                  </a:lnTo>
                  <a:lnTo>
                    <a:pt x="6" y="3244"/>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2" name="Freeform 262"/>
            <p:cNvSpPr/>
            <p:nvPr/>
          </p:nvSpPr>
          <p:spPr bwMode="auto">
            <a:xfrm>
              <a:off x="1949" y="7"/>
              <a:ext cx="6" cy="3244"/>
            </a:xfrm>
            <a:custGeom>
              <a:avLst/>
              <a:gdLst>
                <a:gd name="T0" fmla="*/ 6 w 6"/>
                <a:gd name="T1" fmla="*/ 0 h 3244"/>
                <a:gd name="T2" fmla="*/ 0 w 6"/>
                <a:gd name="T3" fmla="*/ 0 h 3244"/>
                <a:gd name="T4" fmla="*/ 0 w 6"/>
                <a:gd name="T5" fmla="*/ 3244 h 3244"/>
                <a:gd name="T6" fmla="*/ 0 w 6"/>
                <a:gd name="T7" fmla="*/ 3244 h 3244"/>
                <a:gd name="T8" fmla="*/ 6 w 6"/>
                <a:gd name="T9" fmla="*/ 3244 h 3244"/>
                <a:gd name="T10" fmla="*/ 6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6" y="0"/>
                  </a:moveTo>
                  <a:lnTo>
                    <a:pt x="0" y="0"/>
                  </a:lnTo>
                  <a:lnTo>
                    <a:pt x="0" y="3244"/>
                  </a:lnTo>
                  <a:lnTo>
                    <a:pt x="0" y="3244"/>
                  </a:lnTo>
                  <a:lnTo>
                    <a:pt x="6" y="324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3" name="Rectangle 263"/>
            <p:cNvSpPr>
              <a:spLocks noChangeArrowheads="1"/>
            </p:cNvSpPr>
            <p:nvPr/>
          </p:nvSpPr>
          <p:spPr bwMode="auto">
            <a:xfrm>
              <a:off x="196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4" name="Rectangle 264"/>
            <p:cNvSpPr>
              <a:spLocks noChangeArrowheads="1"/>
            </p:cNvSpPr>
            <p:nvPr/>
          </p:nvSpPr>
          <p:spPr bwMode="auto">
            <a:xfrm>
              <a:off x="196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5" name="Rectangle 265"/>
            <p:cNvSpPr>
              <a:spLocks noChangeArrowheads="1"/>
            </p:cNvSpPr>
            <p:nvPr/>
          </p:nvSpPr>
          <p:spPr bwMode="auto">
            <a:xfrm>
              <a:off x="2184" y="7"/>
              <a:ext cx="49"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6" name="Rectangle 266"/>
            <p:cNvSpPr>
              <a:spLocks noChangeArrowheads="1"/>
            </p:cNvSpPr>
            <p:nvPr/>
          </p:nvSpPr>
          <p:spPr bwMode="auto">
            <a:xfrm>
              <a:off x="2184" y="7"/>
              <a:ext cx="49"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7" name="Rectangle 267"/>
            <p:cNvSpPr>
              <a:spLocks noChangeArrowheads="1"/>
            </p:cNvSpPr>
            <p:nvPr/>
          </p:nvSpPr>
          <p:spPr bwMode="auto">
            <a:xfrm>
              <a:off x="2142"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8" name="Rectangle 268"/>
            <p:cNvSpPr>
              <a:spLocks noChangeArrowheads="1"/>
            </p:cNvSpPr>
            <p:nvPr/>
          </p:nvSpPr>
          <p:spPr bwMode="auto">
            <a:xfrm>
              <a:off x="2142"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99" name="Rectangle 269"/>
            <p:cNvSpPr>
              <a:spLocks noChangeArrowheads="1"/>
            </p:cNvSpPr>
            <p:nvPr/>
          </p:nvSpPr>
          <p:spPr bwMode="auto">
            <a:xfrm>
              <a:off x="2096"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0" name="Rectangle 270"/>
            <p:cNvSpPr>
              <a:spLocks noChangeArrowheads="1"/>
            </p:cNvSpPr>
            <p:nvPr/>
          </p:nvSpPr>
          <p:spPr bwMode="auto">
            <a:xfrm>
              <a:off x="2096" y="7"/>
              <a:ext cx="2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1" name="Freeform 271"/>
            <p:cNvSpPr/>
            <p:nvPr/>
          </p:nvSpPr>
          <p:spPr bwMode="auto">
            <a:xfrm>
              <a:off x="2029" y="7"/>
              <a:ext cx="14" cy="3244"/>
            </a:xfrm>
            <a:custGeom>
              <a:avLst/>
              <a:gdLst>
                <a:gd name="T0" fmla="*/ 14 w 14"/>
                <a:gd name="T1" fmla="*/ 0 h 3244"/>
                <a:gd name="T2" fmla="*/ 0 w 14"/>
                <a:gd name="T3" fmla="*/ 0 h 3244"/>
                <a:gd name="T4" fmla="*/ 0 w 14"/>
                <a:gd name="T5" fmla="*/ 3244 h 3244"/>
                <a:gd name="T6" fmla="*/ 1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4"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2" name="Freeform 272"/>
            <p:cNvSpPr/>
            <p:nvPr/>
          </p:nvSpPr>
          <p:spPr bwMode="auto">
            <a:xfrm>
              <a:off x="2029" y="7"/>
              <a:ext cx="14" cy="3244"/>
            </a:xfrm>
            <a:custGeom>
              <a:avLst/>
              <a:gdLst>
                <a:gd name="T0" fmla="*/ 14 w 14"/>
                <a:gd name="T1" fmla="*/ 0 h 3244"/>
                <a:gd name="T2" fmla="*/ 0 w 14"/>
                <a:gd name="T3" fmla="*/ 0 h 3244"/>
                <a:gd name="T4" fmla="*/ 0 w 14"/>
                <a:gd name="T5" fmla="*/ 3244 h 3244"/>
                <a:gd name="T6" fmla="*/ 1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14"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3" name="Rectangle 273"/>
            <p:cNvSpPr>
              <a:spLocks noChangeArrowheads="1"/>
            </p:cNvSpPr>
            <p:nvPr/>
          </p:nvSpPr>
          <p:spPr bwMode="auto">
            <a:xfrm>
              <a:off x="278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4" name="Rectangle 274"/>
            <p:cNvSpPr>
              <a:spLocks noChangeArrowheads="1"/>
            </p:cNvSpPr>
            <p:nvPr/>
          </p:nvSpPr>
          <p:spPr bwMode="auto">
            <a:xfrm>
              <a:off x="2782"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5" name="Freeform 275"/>
            <p:cNvSpPr/>
            <p:nvPr/>
          </p:nvSpPr>
          <p:spPr bwMode="auto">
            <a:xfrm>
              <a:off x="2750" y="7"/>
              <a:ext cx="14" cy="3244"/>
            </a:xfrm>
            <a:custGeom>
              <a:avLst/>
              <a:gdLst>
                <a:gd name="T0" fmla="*/ 14 w 14"/>
                <a:gd name="T1" fmla="*/ 0 h 3244"/>
                <a:gd name="T2" fmla="*/ 12 w 14"/>
                <a:gd name="T3" fmla="*/ 0 h 3244"/>
                <a:gd name="T4" fmla="*/ 12 w 14"/>
                <a:gd name="T5" fmla="*/ 3244 h 3244"/>
                <a:gd name="T6" fmla="*/ 8 w 14"/>
                <a:gd name="T7" fmla="*/ 3244 h 3244"/>
                <a:gd name="T8" fmla="*/ 8 w 14"/>
                <a:gd name="T9" fmla="*/ 0 h 3244"/>
                <a:gd name="T10" fmla="*/ 0 w 14"/>
                <a:gd name="T11" fmla="*/ 0 h 3244"/>
                <a:gd name="T12" fmla="*/ 0 w 14"/>
                <a:gd name="T13" fmla="*/ 3244 h 3244"/>
                <a:gd name="T14" fmla="*/ 14 w 14"/>
                <a:gd name="T15" fmla="*/ 3244 h 3244"/>
                <a:gd name="T16" fmla="*/ 14 w 14"/>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244">
                  <a:moveTo>
                    <a:pt x="14" y="0"/>
                  </a:moveTo>
                  <a:lnTo>
                    <a:pt x="12" y="0"/>
                  </a:lnTo>
                  <a:lnTo>
                    <a:pt x="12" y="3244"/>
                  </a:lnTo>
                  <a:lnTo>
                    <a:pt x="8" y="3244"/>
                  </a:lnTo>
                  <a:lnTo>
                    <a:pt x="8" y="0"/>
                  </a:lnTo>
                  <a:lnTo>
                    <a:pt x="0" y="0"/>
                  </a:lnTo>
                  <a:lnTo>
                    <a:pt x="0"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6" name="Freeform 276"/>
            <p:cNvSpPr/>
            <p:nvPr/>
          </p:nvSpPr>
          <p:spPr bwMode="auto">
            <a:xfrm>
              <a:off x="2750" y="7"/>
              <a:ext cx="14" cy="3244"/>
            </a:xfrm>
            <a:custGeom>
              <a:avLst/>
              <a:gdLst>
                <a:gd name="T0" fmla="*/ 14 w 14"/>
                <a:gd name="T1" fmla="*/ 0 h 3244"/>
                <a:gd name="T2" fmla="*/ 12 w 14"/>
                <a:gd name="T3" fmla="*/ 0 h 3244"/>
                <a:gd name="T4" fmla="*/ 12 w 14"/>
                <a:gd name="T5" fmla="*/ 3244 h 3244"/>
                <a:gd name="T6" fmla="*/ 8 w 14"/>
                <a:gd name="T7" fmla="*/ 3244 h 3244"/>
                <a:gd name="T8" fmla="*/ 8 w 14"/>
                <a:gd name="T9" fmla="*/ 0 h 3244"/>
                <a:gd name="T10" fmla="*/ 0 w 14"/>
                <a:gd name="T11" fmla="*/ 0 h 3244"/>
                <a:gd name="T12" fmla="*/ 0 w 14"/>
                <a:gd name="T13" fmla="*/ 3244 h 3244"/>
                <a:gd name="T14" fmla="*/ 14 w 14"/>
                <a:gd name="T15" fmla="*/ 3244 h 3244"/>
                <a:gd name="T16" fmla="*/ 14 w 14"/>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244">
                  <a:moveTo>
                    <a:pt x="14" y="0"/>
                  </a:moveTo>
                  <a:lnTo>
                    <a:pt x="12" y="0"/>
                  </a:lnTo>
                  <a:lnTo>
                    <a:pt x="12" y="3244"/>
                  </a:lnTo>
                  <a:lnTo>
                    <a:pt x="8" y="3244"/>
                  </a:lnTo>
                  <a:lnTo>
                    <a:pt x="8" y="0"/>
                  </a:lnTo>
                  <a:lnTo>
                    <a:pt x="0" y="0"/>
                  </a:lnTo>
                  <a:lnTo>
                    <a:pt x="0"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7" name="Rectangle 277"/>
            <p:cNvSpPr>
              <a:spLocks noChangeArrowheads="1"/>
            </p:cNvSpPr>
            <p:nvPr/>
          </p:nvSpPr>
          <p:spPr bwMode="auto">
            <a:xfrm>
              <a:off x="2696"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8" name="Rectangle 278"/>
            <p:cNvSpPr>
              <a:spLocks noChangeArrowheads="1"/>
            </p:cNvSpPr>
            <p:nvPr/>
          </p:nvSpPr>
          <p:spPr bwMode="auto">
            <a:xfrm>
              <a:off x="2696"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09" name="Rectangle 279"/>
            <p:cNvSpPr>
              <a:spLocks noChangeArrowheads="1"/>
            </p:cNvSpPr>
            <p:nvPr/>
          </p:nvSpPr>
          <p:spPr bwMode="auto">
            <a:xfrm>
              <a:off x="2271"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0" name="Rectangle 280"/>
            <p:cNvSpPr>
              <a:spLocks noChangeArrowheads="1"/>
            </p:cNvSpPr>
            <p:nvPr/>
          </p:nvSpPr>
          <p:spPr bwMode="auto">
            <a:xfrm>
              <a:off x="2271"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1" name="Rectangle 281"/>
            <p:cNvSpPr>
              <a:spLocks noChangeArrowheads="1"/>
            </p:cNvSpPr>
            <p:nvPr/>
          </p:nvSpPr>
          <p:spPr bwMode="auto">
            <a:xfrm>
              <a:off x="231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2" name="Rectangle 282"/>
            <p:cNvSpPr>
              <a:spLocks noChangeArrowheads="1"/>
            </p:cNvSpPr>
            <p:nvPr/>
          </p:nvSpPr>
          <p:spPr bwMode="auto">
            <a:xfrm>
              <a:off x="2311"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3" name="Rectangle 283"/>
            <p:cNvSpPr>
              <a:spLocks noChangeArrowheads="1"/>
            </p:cNvSpPr>
            <p:nvPr/>
          </p:nvSpPr>
          <p:spPr bwMode="auto">
            <a:xfrm>
              <a:off x="2325"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4" name="Rectangle 284"/>
            <p:cNvSpPr>
              <a:spLocks noChangeArrowheads="1"/>
            </p:cNvSpPr>
            <p:nvPr/>
          </p:nvSpPr>
          <p:spPr bwMode="auto">
            <a:xfrm>
              <a:off x="2325"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5" name="Rectangle 285"/>
            <p:cNvSpPr>
              <a:spLocks noChangeArrowheads="1"/>
            </p:cNvSpPr>
            <p:nvPr/>
          </p:nvSpPr>
          <p:spPr bwMode="auto">
            <a:xfrm>
              <a:off x="2547" y="7"/>
              <a:ext cx="50"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6" name="Rectangle 286"/>
            <p:cNvSpPr>
              <a:spLocks noChangeArrowheads="1"/>
            </p:cNvSpPr>
            <p:nvPr/>
          </p:nvSpPr>
          <p:spPr bwMode="auto">
            <a:xfrm>
              <a:off x="2547" y="7"/>
              <a:ext cx="50"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7" name="Rectangle 287"/>
            <p:cNvSpPr>
              <a:spLocks noChangeArrowheads="1"/>
            </p:cNvSpPr>
            <p:nvPr/>
          </p:nvSpPr>
          <p:spPr bwMode="auto">
            <a:xfrm>
              <a:off x="2505"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8" name="Rectangle 288"/>
            <p:cNvSpPr>
              <a:spLocks noChangeArrowheads="1"/>
            </p:cNvSpPr>
            <p:nvPr/>
          </p:nvSpPr>
          <p:spPr bwMode="auto">
            <a:xfrm>
              <a:off x="2505"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9" name="Rectangle 289"/>
            <p:cNvSpPr>
              <a:spLocks noChangeArrowheads="1"/>
            </p:cNvSpPr>
            <p:nvPr/>
          </p:nvSpPr>
          <p:spPr bwMode="auto">
            <a:xfrm>
              <a:off x="2460"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0" name="Rectangle 290"/>
            <p:cNvSpPr>
              <a:spLocks noChangeArrowheads="1"/>
            </p:cNvSpPr>
            <p:nvPr/>
          </p:nvSpPr>
          <p:spPr bwMode="auto">
            <a:xfrm>
              <a:off x="2460" y="7"/>
              <a:ext cx="2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1" name="Freeform 291"/>
            <p:cNvSpPr/>
            <p:nvPr/>
          </p:nvSpPr>
          <p:spPr bwMode="auto">
            <a:xfrm>
              <a:off x="2390" y="7"/>
              <a:ext cx="16" cy="3244"/>
            </a:xfrm>
            <a:custGeom>
              <a:avLst/>
              <a:gdLst>
                <a:gd name="T0" fmla="*/ 16 w 16"/>
                <a:gd name="T1" fmla="*/ 0 h 3244"/>
                <a:gd name="T2" fmla="*/ 0 w 16"/>
                <a:gd name="T3" fmla="*/ 0 h 3244"/>
                <a:gd name="T4" fmla="*/ 0 w 16"/>
                <a:gd name="T5" fmla="*/ 3244 h 3244"/>
                <a:gd name="T6" fmla="*/ 10 w 16"/>
                <a:gd name="T7" fmla="*/ 3244 h 3244"/>
                <a:gd name="T8" fmla="*/ 16 w 16"/>
                <a:gd name="T9" fmla="*/ 3244 h 3244"/>
                <a:gd name="T10" fmla="*/ 16 w 16"/>
                <a:gd name="T11" fmla="*/ 0 h 3244"/>
              </a:gdLst>
              <a:ahLst/>
              <a:cxnLst>
                <a:cxn ang="0">
                  <a:pos x="T0" y="T1"/>
                </a:cxn>
                <a:cxn ang="0">
                  <a:pos x="T2" y="T3"/>
                </a:cxn>
                <a:cxn ang="0">
                  <a:pos x="T4" y="T5"/>
                </a:cxn>
                <a:cxn ang="0">
                  <a:pos x="T6" y="T7"/>
                </a:cxn>
                <a:cxn ang="0">
                  <a:pos x="T8" y="T9"/>
                </a:cxn>
                <a:cxn ang="0">
                  <a:pos x="T10" y="T11"/>
                </a:cxn>
              </a:cxnLst>
              <a:rect l="0" t="0" r="r" b="b"/>
              <a:pathLst>
                <a:path w="16" h="3244">
                  <a:moveTo>
                    <a:pt x="16" y="0"/>
                  </a:moveTo>
                  <a:lnTo>
                    <a:pt x="0" y="0"/>
                  </a:lnTo>
                  <a:lnTo>
                    <a:pt x="0" y="3244"/>
                  </a:lnTo>
                  <a:lnTo>
                    <a:pt x="10" y="3244"/>
                  </a:lnTo>
                  <a:lnTo>
                    <a:pt x="16" y="3244"/>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2" name="Freeform 292"/>
            <p:cNvSpPr/>
            <p:nvPr/>
          </p:nvSpPr>
          <p:spPr bwMode="auto">
            <a:xfrm>
              <a:off x="2390" y="7"/>
              <a:ext cx="16" cy="3244"/>
            </a:xfrm>
            <a:custGeom>
              <a:avLst/>
              <a:gdLst>
                <a:gd name="T0" fmla="*/ 16 w 16"/>
                <a:gd name="T1" fmla="*/ 0 h 3244"/>
                <a:gd name="T2" fmla="*/ 0 w 16"/>
                <a:gd name="T3" fmla="*/ 0 h 3244"/>
                <a:gd name="T4" fmla="*/ 0 w 16"/>
                <a:gd name="T5" fmla="*/ 3244 h 3244"/>
                <a:gd name="T6" fmla="*/ 10 w 16"/>
                <a:gd name="T7" fmla="*/ 3244 h 3244"/>
                <a:gd name="T8" fmla="*/ 16 w 16"/>
                <a:gd name="T9" fmla="*/ 3244 h 3244"/>
                <a:gd name="T10" fmla="*/ 16 w 16"/>
                <a:gd name="T11" fmla="*/ 0 h 3244"/>
              </a:gdLst>
              <a:ahLst/>
              <a:cxnLst>
                <a:cxn ang="0">
                  <a:pos x="T0" y="T1"/>
                </a:cxn>
                <a:cxn ang="0">
                  <a:pos x="T2" y="T3"/>
                </a:cxn>
                <a:cxn ang="0">
                  <a:pos x="T4" y="T5"/>
                </a:cxn>
                <a:cxn ang="0">
                  <a:pos x="T6" y="T7"/>
                </a:cxn>
                <a:cxn ang="0">
                  <a:pos x="T8" y="T9"/>
                </a:cxn>
                <a:cxn ang="0">
                  <a:pos x="T10" y="T11"/>
                </a:cxn>
              </a:cxnLst>
              <a:rect l="0" t="0" r="r" b="b"/>
              <a:pathLst>
                <a:path w="16" h="3244">
                  <a:moveTo>
                    <a:pt x="16" y="0"/>
                  </a:moveTo>
                  <a:lnTo>
                    <a:pt x="0" y="0"/>
                  </a:lnTo>
                  <a:lnTo>
                    <a:pt x="0" y="3244"/>
                  </a:lnTo>
                  <a:lnTo>
                    <a:pt x="10" y="3244"/>
                  </a:lnTo>
                  <a:lnTo>
                    <a:pt x="16" y="3244"/>
                  </a:lnTo>
                  <a:lnTo>
                    <a:pt x="1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3" name="Freeform 293"/>
            <p:cNvSpPr/>
            <p:nvPr/>
          </p:nvSpPr>
          <p:spPr bwMode="auto">
            <a:xfrm>
              <a:off x="3006" y="7"/>
              <a:ext cx="6" cy="3244"/>
            </a:xfrm>
            <a:custGeom>
              <a:avLst/>
              <a:gdLst>
                <a:gd name="T0" fmla="*/ 2 w 6"/>
                <a:gd name="T1" fmla="*/ 0 h 3244"/>
                <a:gd name="T2" fmla="*/ 0 w 6"/>
                <a:gd name="T3" fmla="*/ 0 h 3244"/>
                <a:gd name="T4" fmla="*/ 0 w 6"/>
                <a:gd name="T5" fmla="*/ 3244 h 3244"/>
                <a:gd name="T6" fmla="*/ 6 w 6"/>
                <a:gd name="T7" fmla="*/ 3244 h 3244"/>
                <a:gd name="T8" fmla="*/ 2 w 6"/>
                <a:gd name="T9" fmla="*/ 3244 h 3244"/>
                <a:gd name="T10" fmla="*/ 2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2" y="0"/>
                  </a:moveTo>
                  <a:lnTo>
                    <a:pt x="0" y="0"/>
                  </a:lnTo>
                  <a:lnTo>
                    <a:pt x="0" y="3244"/>
                  </a:lnTo>
                  <a:lnTo>
                    <a:pt x="6" y="3244"/>
                  </a:lnTo>
                  <a:lnTo>
                    <a:pt x="2" y="324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4" name="Freeform 294"/>
            <p:cNvSpPr/>
            <p:nvPr/>
          </p:nvSpPr>
          <p:spPr bwMode="auto">
            <a:xfrm>
              <a:off x="3006" y="7"/>
              <a:ext cx="6" cy="3244"/>
            </a:xfrm>
            <a:custGeom>
              <a:avLst/>
              <a:gdLst>
                <a:gd name="T0" fmla="*/ 2 w 6"/>
                <a:gd name="T1" fmla="*/ 0 h 3244"/>
                <a:gd name="T2" fmla="*/ 0 w 6"/>
                <a:gd name="T3" fmla="*/ 0 h 3244"/>
                <a:gd name="T4" fmla="*/ 0 w 6"/>
                <a:gd name="T5" fmla="*/ 3244 h 3244"/>
                <a:gd name="T6" fmla="*/ 6 w 6"/>
                <a:gd name="T7" fmla="*/ 3244 h 3244"/>
                <a:gd name="T8" fmla="*/ 2 w 6"/>
                <a:gd name="T9" fmla="*/ 3244 h 3244"/>
                <a:gd name="T10" fmla="*/ 2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2" y="0"/>
                  </a:moveTo>
                  <a:lnTo>
                    <a:pt x="0" y="0"/>
                  </a:lnTo>
                  <a:lnTo>
                    <a:pt x="0" y="3244"/>
                  </a:lnTo>
                  <a:lnTo>
                    <a:pt x="6" y="3244"/>
                  </a:lnTo>
                  <a:lnTo>
                    <a:pt x="2" y="3244"/>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5" name="Rectangle 295"/>
            <p:cNvSpPr>
              <a:spLocks noChangeArrowheads="1"/>
            </p:cNvSpPr>
            <p:nvPr/>
          </p:nvSpPr>
          <p:spPr bwMode="auto">
            <a:xfrm>
              <a:off x="2954" y="7"/>
              <a:ext cx="4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6" name="Rectangle 296"/>
            <p:cNvSpPr>
              <a:spLocks noChangeArrowheads="1"/>
            </p:cNvSpPr>
            <p:nvPr/>
          </p:nvSpPr>
          <p:spPr bwMode="auto">
            <a:xfrm>
              <a:off x="2954" y="7"/>
              <a:ext cx="4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7" name="Freeform 297"/>
            <p:cNvSpPr/>
            <p:nvPr/>
          </p:nvSpPr>
          <p:spPr bwMode="auto">
            <a:xfrm>
              <a:off x="2913" y="7"/>
              <a:ext cx="28" cy="3244"/>
            </a:xfrm>
            <a:custGeom>
              <a:avLst/>
              <a:gdLst>
                <a:gd name="T0" fmla="*/ 28 w 28"/>
                <a:gd name="T1" fmla="*/ 0 h 3244"/>
                <a:gd name="T2" fmla="*/ 24 w 28"/>
                <a:gd name="T3" fmla="*/ 0 h 3244"/>
                <a:gd name="T4" fmla="*/ 24 w 28"/>
                <a:gd name="T5" fmla="*/ 3244 h 3244"/>
                <a:gd name="T6" fmla="*/ 16 w 28"/>
                <a:gd name="T7" fmla="*/ 3244 h 3244"/>
                <a:gd name="T8" fmla="*/ 16 w 28"/>
                <a:gd name="T9" fmla="*/ 0 h 3244"/>
                <a:gd name="T10" fmla="*/ 0 w 28"/>
                <a:gd name="T11" fmla="*/ 0 h 3244"/>
                <a:gd name="T12" fmla="*/ 0 w 28"/>
                <a:gd name="T13" fmla="*/ 3244 h 3244"/>
                <a:gd name="T14" fmla="*/ 28 w 28"/>
                <a:gd name="T15" fmla="*/ 3244 h 3244"/>
                <a:gd name="T16" fmla="*/ 28 w 28"/>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244">
                  <a:moveTo>
                    <a:pt x="28" y="0"/>
                  </a:moveTo>
                  <a:lnTo>
                    <a:pt x="24" y="0"/>
                  </a:lnTo>
                  <a:lnTo>
                    <a:pt x="24" y="3244"/>
                  </a:lnTo>
                  <a:lnTo>
                    <a:pt x="16" y="3244"/>
                  </a:lnTo>
                  <a:lnTo>
                    <a:pt x="16" y="0"/>
                  </a:lnTo>
                  <a:lnTo>
                    <a:pt x="0" y="0"/>
                  </a:lnTo>
                  <a:lnTo>
                    <a:pt x="0" y="3244"/>
                  </a:lnTo>
                  <a:lnTo>
                    <a:pt x="28" y="3244"/>
                  </a:ln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8" name="Freeform 298"/>
            <p:cNvSpPr/>
            <p:nvPr/>
          </p:nvSpPr>
          <p:spPr bwMode="auto">
            <a:xfrm>
              <a:off x="2913" y="7"/>
              <a:ext cx="28" cy="3244"/>
            </a:xfrm>
            <a:custGeom>
              <a:avLst/>
              <a:gdLst>
                <a:gd name="T0" fmla="*/ 28 w 28"/>
                <a:gd name="T1" fmla="*/ 0 h 3244"/>
                <a:gd name="T2" fmla="*/ 24 w 28"/>
                <a:gd name="T3" fmla="*/ 0 h 3244"/>
                <a:gd name="T4" fmla="*/ 24 w 28"/>
                <a:gd name="T5" fmla="*/ 3244 h 3244"/>
                <a:gd name="T6" fmla="*/ 16 w 28"/>
                <a:gd name="T7" fmla="*/ 3244 h 3244"/>
                <a:gd name="T8" fmla="*/ 16 w 28"/>
                <a:gd name="T9" fmla="*/ 0 h 3244"/>
                <a:gd name="T10" fmla="*/ 0 w 28"/>
                <a:gd name="T11" fmla="*/ 0 h 3244"/>
                <a:gd name="T12" fmla="*/ 0 w 28"/>
                <a:gd name="T13" fmla="*/ 3244 h 3244"/>
                <a:gd name="T14" fmla="*/ 28 w 28"/>
                <a:gd name="T15" fmla="*/ 3244 h 3244"/>
                <a:gd name="T16" fmla="*/ 28 w 28"/>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244">
                  <a:moveTo>
                    <a:pt x="28" y="0"/>
                  </a:moveTo>
                  <a:lnTo>
                    <a:pt x="24" y="0"/>
                  </a:lnTo>
                  <a:lnTo>
                    <a:pt x="24" y="3244"/>
                  </a:lnTo>
                  <a:lnTo>
                    <a:pt x="16" y="3244"/>
                  </a:lnTo>
                  <a:lnTo>
                    <a:pt x="16" y="0"/>
                  </a:lnTo>
                  <a:lnTo>
                    <a:pt x="0" y="0"/>
                  </a:lnTo>
                  <a:lnTo>
                    <a:pt x="0" y="3244"/>
                  </a:lnTo>
                  <a:lnTo>
                    <a:pt x="28" y="3244"/>
                  </a:lnTo>
                  <a:lnTo>
                    <a:pt x="2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9" name="Rectangle 299"/>
            <p:cNvSpPr>
              <a:spLocks noChangeArrowheads="1"/>
            </p:cNvSpPr>
            <p:nvPr/>
          </p:nvSpPr>
          <p:spPr bwMode="auto">
            <a:xfrm>
              <a:off x="2899"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0" name="Rectangle 300"/>
            <p:cNvSpPr>
              <a:spLocks noChangeArrowheads="1"/>
            </p:cNvSpPr>
            <p:nvPr/>
          </p:nvSpPr>
          <p:spPr bwMode="auto">
            <a:xfrm>
              <a:off x="2899"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1" name="Rectangle 301"/>
            <p:cNvSpPr>
              <a:spLocks noChangeArrowheads="1"/>
            </p:cNvSpPr>
            <p:nvPr/>
          </p:nvSpPr>
          <p:spPr bwMode="auto">
            <a:xfrm>
              <a:off x="2758"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2" name="Rectangle 302"/>
            <p:cNvSpPr>
              <a:spLocks noChangeArrowheads="1"/>
            </p:cNvSpPr>
            <p:nvPr/>
          </p:nvSpPr>
          <p:spPr bwMode="auto">
            <a:xfrm>
              <a:off x="2758" y="7"/>
              <a:ext cx="4"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3" name="Rectangle 303"/>
            <p:cNvSpPr>
              <a:spLocks noChangeArrowheads="1"/>
            </p:cNvSpPr>
            <p:nvPr/>
          </p:nvSpPr>
          <p:spPr bwMode="auto">
            <a:xfrm>
              <a:off x="285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4" name="Rectangle 304"/>
            <p:cNvSpPr>
              <a:spLocks noChangeArrowheads="1"/>
            </p:cNvSpPr>
            <p:nvPr/>
          </p:nvSpPr>
          <p:spPr bwMode="auto">
            <a:xfrm>
              <a:off x="2857"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5" name="Rectangle 305"/>
            <p:cNvSpPr>
              <a:spLocks noChangeArrowheads="1"/>
            </p:cNvSpPr>
            <p:nvPr/>
          </p:nvSpPr>
          <p:spPr bwMode="auto">
            <a:xfrm>
              <a:off x="2800" y="7"/>
              <a:ext cx="15"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6" name="Rectangle 306"/>
            <p:cNvSpPr>
              <a:spLocks noChangeArrowheads="1"/>
            </p:cNvSpPr>
            <p:nvPr/>
          </p:nvSpPr>
          <p:spPr bwMode="auto">
            <a:xfrm>
              <a:off x="2800" y="7"/>
              <a:ext cx="15"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7" name="Rectangle 307"/>
            <p:cNvSpPr>
              <a:spLocks noChangeArrowheads="1"/>
            </p:cNvSpPr>
            <p:nvPr/>
          </p:nvSpPr>
          <p:spPr bwMode="auto">
            <a:xfrm>
              <a:off x="2768"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8" name="Rectangle 308"/>
            <p:cNvSpPr>
              <a:spLocks noChangeArrowheads="1"/>
            </p:cNvSpPr>
            <p:nvPr/>
          </p:nvSpPr>
          <p:spPr bwMode="auto">
            <a:xfrm>
              <a:off x="2768"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9" name="Freeform 309"/>
            <p:cNvSpPr/>
            <p:nvPr/>
          </p:nvSpPr>
          <p:spPr bwMode="auto">
            <a:xfrm>
              <a:off x="3314" y="7"/>
              <a:ext cx="6" cy="3244"/>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0" name="Freeform 310"/>
            <p:cNvSpPr/>
            <p:nvPr/>
          </p:nvSpPr>
          <p:spPr bwMode="auto">
            <a:xfrm>
              <a:off x="3314" y="7"/>
              <a:ext cx="6" cy="3244"/>
            </a:xfrm>
            <a:custGeom>
              <a:avLst/>
              <a:gdLst>
                <a:gd name="T0" fmla="*/ 4 w 6"/>
                <a:gd name="T1" fmla="*/ 0 h 3244"/>
                <a:gd name="T2" fmla="*/ 0 w 6"/>
                <a:gd name="T3" fmla="*/ 0 h 3244"/>
                <a:gd name="T4" fmla="*/ 0 w 6"/>
                <a:gd name="T5" fmla="*/ 3244 h 3244"/>
                <a:gd name="T6" fmla="*/ 6 w 6"/>
                <a:gd name="T7" fmla="*/ 3244 h 3244"/>
                <a:gd name="T8" fmla="*/ 4 w 6"/>
                <a:gd name="T9" fmla="*/ 3244 h 3244"/>
                <a:gd name="T10" fmla="*/ 4 w 6"/>
                <a:gd name="T11" fmla="*/ 0 h 3244"/>
              </a:gdLst>
              <a:ahLst/>
              <a:cxnLst>
                <a:cxn ang="0">
                  <a:pos x="T0" y="T1"/>
                </a:cxn>
                <a:cxn ang="0">
                  <a:pos x="T2" y="T3"/>
                </a:cxn>
                <a:cxn ang="0">
                  <a:pos x="T4" y="T5"/>
                </a:cxn>
                <a:cxn ang="0">
                  <a:pos x="T6" y="T7"/>
                </a:cxn>
                <a:cxn ang="0">
                  <a:pos x="T8" y="T9"/>
                </a:cxn>
                <a:cxn ang="0">
                  <a:pos x="T10" y="T11"/>
                </a:cxn>
              </a:cxnLst>
              <a:rect l="0" t="0" r="r" b="b"/>
              <a:pathLst>
                <a:path w="6" h="3244">
                  <a:moveTo>
                    <a:pt x="4" y="0"/>
                  </a:moveTo>
                  <a:lnTo>
                    <a:pt x="0" y="0"/>
                  </a:lnTo>
                  <a:lnTo>
                    <a:pt x="0" y="3244"/>
                  </a:lnTo>
                  <a:lnTo>
                    <a:pt x="6" y="3244"/>
                  </a:lnTo>
                  <a:lnTo>
                    <a:pt x="4" y="3244"/>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1" name="Rectangle 311"/>
            <p:cNvSpPr>
              <a:spLocks noChangeArrowheads="1"/>
            </p:cNvSpPr>
            <p:nvPr/>
          </p:nvSpPr>
          <p:spPr bwMode="auto">
            <a:xfrm>
              <a:off x="2889"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2" name="Rectangle 312"/>
            <p:cNvSpPr>
              <a:spLocks noChangeArrowheads="1"/>
            </p:cNvSpPr>
            <p:nvPr/>
          </p:nvSpPr>
          <p:spPr bwMode="auto">
            <a:xfrm>
              <a:off x="2889" y="7"/>
              <a:ext cx="6"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3" name="Rectangle 313"/>
            <p:cNvSpPr>
              <a:spLocks noChangeArrowheads="1"/>
            </p:cNvSpPr>
            <p:nvPr/>
          </p:nvSpPr>
          <p:spPr bwMode="auto">
            <a:xfrm>
              <a:off x="2929"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4" name="Rectangle 314"/>
            <p:cNvSpPr>
              <a:spLocks noChangeArrowheads="1"/>
            </p:cNvSpPr>
            <p:nvPr/>
          </p:nvSpPr>
          <p:spPr bwMode="auto">
            <a:xfrm>
              <a:off x="2929"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5" name="Rectangle 315"/>
            <p:cNvSpPr>
              <a:spLocks noChangeArrowheads="1"/>
            </p:cNvSpPr>
            <p:nvPr/>
          </p:nvSpPr>
          <p:spPr bwMode="auto">
            <a:xfrm>
              <a:off x="294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6" name="Rectangle 316"/>
            <p:cNvSpPr>
              <a:spLocks noChangeArrowheads="1"/>
            </p:cNvSpPr>
            <p:nvPr/>
          </p:nvSpPr>
          <p:spPr bwMode="auto">
            <a:xfrm>
              <a:off x="2943"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7" name="Freeform 317"/>
            <p:cNvSpPr/>
            <p:nvPr/>
          </p:nvSpPr>
          <p:spPr bwMode="auto">
            <a:xfrm>
              <a:off x="3165" y="7"/>
              <a:ext cx="50" cy="3244"/>
            </a:xfrm>
            <a:custGeom>
              <a:avLst/>
              <a:gdLst>
                <a:gd name="T0" fmla="*/ 40 w 50"/>
                <a:gd name="T1" fmla="*/ 0 h 3244"/>
                <a:gd name="T2" fmla="*/ 0 w 50"/>
                <a:gd name="T3" fmla="*/ 0 h 3244"/>
                <a:gd name="T4" fmla="*/ 0 w 50"/>
                <a:gd name="T5" fmla="*/ 3244 h 3244"/>
                <a:gd name="T6" fmla="*/ 50 w 50"/>
                <a:gd name="T7" fmla="*/ 3244 h 3244"/>
                <a:gd name="T8" fmla="*/ 40 w 50"/>
                <a:gd name="T9" fmla="*/ 3244 h 3244"/>
                <a:gd name="T10" fmla="*/ 40 w 50"/>
                <a:gd name="T11" fmla="*/ 0 h 3244"/>
              </a:gdLst>
              <a:ahLst/>
              <a:cxnLst>
                <a:cxn ang="0">
                  <a:pos x="T0" y="T1"/>
                </a:cxn>
                <a:cxn ang="0">
                  <a:pos x="T2" y="T3"/>
                </a:cxn>
                <a:cxn ang="0">
                  <a:pos x="T4" y="T5"/>
                </a:cxn>
                <a:cxn ang="0">
                  <a:pos x="T6" y="T7"/>
                </a:cxn>
                <a:cxn ang="0">
                  <a:pos x="T8" y="T9"/>
                </a:cxn>
                <a:cxn ang="0">
                  <a:pos x="T10" y="T11"/>
                </a:cxn>
              </a:cxnLst>
              <a:rect l="0" t="0" r="r" b="b"/>
              <a:pathLst>
                <a:path w="50" h="3244">
                  <a:moveTo>
                    <a:pt x="40" y="0"/>
                  </a:moveTo>
                  <a:lnTo>
                    <a:pt x="0" y="0"/>
                  </a:lnTo>
                  <a:lnTo>
                    <a:pt x="0" y="3244"/>
                  </a:lnTo>
                  <a:lnTo>
                    <a:pt x="50" y="3244"/>
                  </a:lnTo>
                  <a:lnTo>
                    <a:pt x="40" y="3244"/>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8" name="Freeform 318"/>
            <p:cNvSpPr/>
            <p:nvPr/>
          </p:nvSpPr>
          <p:spPr bwMode="auto">
            <a:xfrm>
              <a:off x="3165" y="7"/>
              <a:ext cx="50" cy="3244"/>
            </a:xfrm>
            <a:custGeom>
              <a:avLst/>
              <a:gdLst>
                <a:gd name="T0" fmla="*/ 40 w 50"/>
                <a:gd name="T1" fmla="*/ 0 h 3244"/>
                <a:gd name="T2" fmla="*/ 0 w 50"/>
                <a:gd name="T3" fmla="*/ 0 h 3244"/>
                <a:gd name="T4" fmla="*/ 0 w 50"/>
                <a:gd name="T5" fmla="*/ 3244 h 3244"/>
                <a:gd name="T6" fmla="*/ 50 w 50"/>
                <a:gd name="T7" fmla="*/ 3244 h 3244"/>
                <a:gd name="T8" fmla="*/ 40 w 50"/>
                <a:gd name="T9" fmla="*/ 3244 h 3244"/>
                <a:gd name="T10" fmla="*/ 40 w 50"/>
                <a:gd name="T11" fmla="*/ 0 h 3244"/>
              </a:gdLst>
              <a:ahLst/>
              <a:cxnLst>
                <a:cxn ang="0">
                  <a:pos x="T0" y="T1"/>
                </a:cxn>
                <a:cxn ang="0">
                  <a:pos x="T2" y="T3"/>
                </a:cxn>
                <a:cxn ang="0">
                  <a:pos x="T4" y="T5"/>
                </a:cxn>
                <a:cxn ang="0">
                  <a:pos x="T6" y="T7"/>
                </a:cxn>
                <a:cxn ang="0">
                  <a:pos x="T8" y="T9"/>
                </a:cxn>
                <a:cxn ang="0">
                  <a:pos x="T10" y="T11"/>
                </a:cxn>
              </a:cxnLst>
              <a:rect l="0" t="0" r="r" b="b"/>
              <a:pathLst>
                <a:path w="50" h="3244">
                  <a:moveTo>
                    <a:pt x="40" y="0"/>
                  </a:moveTo>
                  <a:lnTo>
                    <a:pt x="0" y="0"/>
                  </a:lnTo>
                  <a:lnTo>
                    <a:pt x="0" y="3244"/>
                  </a:lnTo>
                  <a:lnTo>
                    <a:pt x="50" y="3244"/>
                  </a:lnTo>
                  <a:lnTo>
                    <a:pt x="40" y="3244"/>
                  </a:lnTo>
                  <a:lnTo>
                    <a:pt x="4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9" name="Freeform 319"/>
            <p:cNvSpPr/>
            <p:nvPr/>
          </p:nvSpPr>
          <p:spPr bwMode="auto">
            <a:xfrm>
              <a:off x="3123" y="7"/>
              <a:ext cx="24" cy="3244"/>
            </a:xfrm>
            <a:custGeom>
              <a:avLst/>
              <a:gdLst>
                <a:gd name="T0" fmla="*/ 24 w 24"/>
                <a:gd name="T1" fmla="*/ 0 h 3244"/>
                <a:gd name="T2" fmla="*/ 24 w 24"/>
                <a:gd name="T3" fmla="*/ 0 h 3244"/>
                <a:gd name="T4" fmla="*/ 24 w 24"/>
                <a:gd name="T5" fmla="*/ 3244 h 3244"/>
                <a:gd name="T6" fmla="*/ 16 w 24"/>
                <a:gd name="T7" fmla="*/ 3244 h 3244"/>
                <a:gd name="T8" fmla="*/ 16 w 24"/>
                <a:gd name="T9" fmla="*/ 0 h 3244"/>
                <a:gd name="T10" fmla="*/ 8 w 24"/>
                <a:gd name="T11" fmla="*/ 0 h 3244"/>
                <a:gd name="T12" fmla="*/ 8 w 24"/>
                <a:gd name="T13" fmla="*/ 3244 h 3244"/>
                <a:gd name="T14" fmla="*/ 2 w 24"/>
                <a:gd name="T15" fmla="*/ 3244 h 3244"/>
                <a:gd name="T16" fmla="*/ 2 w 24"/>
                <a:gd name="T17" fmla="*/ 0 h 3244"/>
                <a:gd name="T18" fmla="*/ 0 w 24"/>
                <a:gd name="T19" fmla="*/ 0 h 3244"/>
                <a:gd name="T20" fmla="*/ 0 w 24"/>
                <a:gd name="T21" fmla="*/ 3244 h 3244"/>
                <a:gd name="T22" fmla="*/ 24 w 24"/>
                <a:gd name="T23" fmla="*/ 3244 h 3244"/>
                <a:gd name="T24" fmla="*/ 24 w 24"/>
                <a:gd name="T25"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244">
                  <a:moveTo>
                    <a:pt x="24" y="0"/>
                  </a:moveTo>
                  <a:lnTo>
                    <a:pt x="24" y="0"/>
                  </a:lnTo>
                  <a:lnTo>
                    <a:pt x="24" y="3244"/>
                  </a:lnTo>
                  <a:lnTo>
                    <a:pt x="16" y="3244"/>
                  </a:lnTo>
                  <a:lnTo>
                    <a:pt x="16" y="0"/>
                  </a:lnTo>
                  <a:lnTo>
                    <a:pt x="8" y="0"/>
                  </a:lnTo>
                  <a:lnTo>
                    <a:pt x="8" y="3244"/>
                  </a:lnTo>
                  <a:lnTo>
                    <a:pt x="2" y="3244"/>
                  </a:lnTo>
                  <a:lnTo>
                    <a:pt x="2" y="0"/>
                  </a:lnTo>
                  <a:lnTo>
                    <a:pt x="0" y="0"/>
                  </a:lnTo>
                  <a:lnTo>
                    <a:pt x="0" y="3244"/>
                  </a:lnTo>
                  <a:lnTo>
                    <a:pt x="24" y="324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0" name="Freeform 320"/>
            <p:cNvSpPr/>
            <p:nvPr/>
          </p:nvSpPr>
          <p:spPr bwMode="auto">
            <a:xfrm>
              <a:off x="3123" y="7"/>
              <a:ext cx="24" cy="3244"/>
            </a:xfrm>
            <a:custGeom>
              <a:avLst/>
              <a:gdLst>
                <a:gd name="T0" fmla="*/ 24 w 24"/>
                <a:gd name="T1" fmla="*/ 0 h 3244"/>
                <a:gd name="T2" fmla="*/ 24 w 24"/>
                <a:gd name="T3" fmla="*/ 0 h 3244"/>
                <a:gd name="T4" fmla="*/ 24 w 24"/>
                <a:gd name="T5" fmla="*/ 3244 h 3244"/>
                <a:gd name="T6" fmla="*/ 16 w 24"/>
                <a:gd name="T7" fmla="*/ 3244 h 3244"/>
                <a:gd name="T8" fmla="*/ 16 w 24"/>
                <a:gd name="T9" fmla="*/ 0 h 3244"/>
                <a:gd name="T10" fmla="*/ 8 w 24"/>
                <a:gd name="T11" fmla="*/ 0 h 3244"/>
                <a:gd name="T12" fmla="*/ 8 w 24"/>
                <a:gd name="T13" fmla="*/ 3244 h 3244"/>
                <a:gd name="T14" fmla="*/ 2 w 24"/>
                <a:gd name="T15" fmla="*/ 3244 h 3244"/>
                <a:gd name="T16" fmla="*/ 2 w 24"/>
                <a:gd name="T17" fmla="*/ 0 h 3244"/>
                <a:gd name="T18" fmla="*/ 0 w 24"/>
                <a:gd name="T19" fmla="*/ 0 h 3244"/>
                <a:gd name="T20" fmla="*/ 0 w 24"/>
                <a:gd name="T21" fmla="*/ 3244 h 3244"/>
                <a:gd name="T22" fmla="*/ 24 w 24"/>
                <a:gd name="T23" fmla="*/ 3244 h 3244"/>
                <a:gd name="T24" fmla="*/ 24 w 24"/>
                <a:gd name="T25"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244">
                  <a:moveTo>
                    <a:pt x="24" y="0"/>
                  </a:moveTo>
                  <a:lnTo>
                    <a:pt x="24" y="0"/>
                  </a:lnTo>
                  <a:lnTo>
                    <a:pt x="24" y="3244"/>
                  </a:lnTo>
                  <a:lnTo>
                    <a:pt x="16" y="3244"/>
                  </a:lnTo>
                  <a:lnTo>
                    <a:pt x="16" y="0"/>
                  </a:lnTo>
                  <a:lnTo>
                    <a:pt x="8" y="0"/>
                  </a:lnTo>
                  <a:lnTo>
                    <a:pt x="8" y="3244"/>
                  </a:lnTo>
                  <a:lnTo>
                    <a:pt x="2" y="3244"/>
                  </a:lnTo>
                  <a:lnTo>
                    <a:pt x="2" y="0"/>
                  </a:lnTo>
                  <a:lnTo>
                    <a:pt x="0" y="0"/>
                  </a:lnTo>
                  <a:lnTo>
                    <a:pt x="0" y="3244"/>
                  </a:lnTo>
                  <a:lnTo>
                    <a:pt x="24" y="3244"/>
                  </a:lnTo>
                  <a:lnTo>
                    <a:pt x="2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1" name="Freeform 321"/>
            <p:cNvSpPr/>
            <p:nvPr/>
          </p:nvSpPr>
          <p:spPr bwMode="auto">
            <a:xfrm>
              <a:off x="3076" y="7"/>
              <a:ext cx="26" cy="3244"/>
            </a:xfrm>
            <a:custGeom>
              <a:avLst/>
              <a:gdLst>
                <a:gd name="T0" fmla="*/ 26 w 26"/>
                <a:gd name="T1" fmla="*/ 0 h 3244"/>
                <a:gd name="T2" fmla="*/ 16 w 26"/>
                <a:gd name="T3" fmla="*/ 0 h 3244"/>
                <a:gd name="T4" fmla="*/ 16 w 26"/>
                <a:gd name="T5" fmla="*/ 3244 h 3244"/>
                <a:gd name="T6" fmla="*/ 8 w 26"/>
                <a:gd name="T7" fmla="*/ 3244 h 3244"/>
                <a:gd name="T8" fmla="*/ 8 w 26"/>
                <a:gd name="T9" fmla="*/ 0 h 3244"/>
                <a:gd name="T10" fmla="*/ 0 w 26"/>
                <a:gd name="T11" fmla="*/ 0 h 3244"/>
                <a:gd name="T12" fmla="*/ 0 w 26"/>
                <a:gd name="T13" fmla="*/ 3244 h 3244"/>
                <a:gd name="T14" fmla="*/ 26 w 26"/>
                <a:gd name="T15" fmla="*/ 3244 h 3244"/>
                <a:gd name="T16" fmla="*/ 26 w 26"/>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244">
                  <a:moveTo>
                    <a:pt x="26" y="0"/>
                  </a:moveTo>
                  <a:lnTo>
                    <a:pt x="16" y="0"/>
                  </a:lnTo>
                  <a:lnTo>
                    <a:pt x="16" y="3244"/>
                  </a:lnTo>
                  <a:lnTo>
                    <a:pt x="8" y="3244"/>
                  </a:lnTo>
                  <a:lnTo>
                    <a:pt x="8" y="0"/>
                  </a:lnTo>
                  <a:lnTo>
                    <a:pt x="0" y="0"/>
                  </a:lnTo>
                  <a:lnTo>
                    <a:pt x="0" y="3244"/>
                  </a:lnTo>
                  <a:lnTo>
                    <a:pt x="26" y="3244"/>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2" name="Freeform 322"/>
            <p:cNvSpPr/>
            <p:nvPr/>
          </p:nvSpPr>
          <p:spPr bwMode="auto">
            <a:xfrm>
              <a:off x="3076" y="7"/>
              <a:ext cx="26" cy="3244"/>
            </a:xfrm>
            <a:custGeom>
              <a:avLst/>
              <a:gdLst>
                <a:gd name="T0" fmla="*/ 26 w 26"/>
                <a:gd name="T1" fmla="*/ 0 h 3244"/>
                <a:gd name="T2" fmla="*/ 16 w 26"/>
                <a:gd name="T3" fmla="*/ 0 h 3244"/>
                <a:gd name="T4" fmla="*/ 16 w 26"/>
                <a:gd name="T5" fmla="*/ 3244 h 3244"/>
                <a:gd name="T6" fmla="*/ 8 w 26"/>
                <a:gd name="T7" fmla="*/ 3244 h 3244"/>
                <a:gd name="T8" fmla="*/ 8 w 26"/>
                <a:gd name="T9" fmla="*/ 0 h 3244"/>
                <a:gd name="T10" fmla="*/ 0 w 26"/>
                <a:gd name="T11" fmla="*/ 0 h 3244"/>
                <a:gd name="T12" fmla="*/ 0 w 26"/>
                <a:gd name="T13" fmla="*/ 3244 h 3244"/>
                <a:gd name="T14" fmla="*/ 26 w 26"/>
                <a:gd name="T15" fmla="*/ 3244 h 3244"/>
                <a:gd name="T16" fmla="*/ 26 w 26"/>
                <a:gd name="T1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244">
                  <a:moveTo>
                    <a:pt x="26" y="0"/>
                  </a:moveTo>
                  <a:lnTo>
                    <a:pt x="16" y="0"/>
                  </a:lnTo>
                  <a:lnTo>
                    <a:pt x="16" y="3244"/>
                  </a:lnTo>
                  <a:lnTo>
                    <a:pt x="8" y="3244"/>
                  </a:lnTo>
                  <a:lnTo>
                    <a:pt x="8" y="0"/>
                  </a:lnTo>
                  <a:lnTo>
                    <a:pt x="0" y="0"/>
                  </a:lnTo>
                  <a:lnTo>
                    <a:pt x="0" y="3244"/>
                  </a:lnTo>
                  <a:lnTo>
                    <a:pt x="26" y="3244"/>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3" name="Freeform 323"/>
            <p:cNvSpPr/>
            <p:nvPr/>
          </p:nvSpPr>
          <p:spPr bwMode="auto">
            <a:xfrm>
              <a:off x="3008" y="7"/>
              <a:ext cx="14" cy="3244"/>
            </a:xfrm>
            <a:custGeom>
              <a:avLst/>
              <a:gdLst>
                <a:gd name="T0" fmla="*/ 14 w 14"/>
                <a:gd name="T1" fmla="*/ 0 h 3244"/>
                <a:gd name="T2" fmla="*/ 0 w 14"/>
                <a:gd name="T3" fmla="*/ 0 h 3244"/>
                <a:gd name="T4" fmla="*/ 0 w 14"/>
                <a:gd name="T5" fmla="*/ 3244 h 3244"/>
                <a:gd name="T6" fmla="*/ 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4" y="3244"/>
                  </a:lnTo>
                  <a:lnTo>
                    <a:pt x="14" y="3244"/>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4" name="Freeform 324"/>
            <p:cNvSpPr/>
            <p:nvPr/>
          </p:nvSpPr>
          <p:spPr bwMode="auto">
            <a:xfrm>
              <a:off x="3008" y="7"/>
              <a:ext cx="14" cy="3244"/>
            </a:xfrm>
            <a:custGeom>
              <a:avLst/>
              <a:gdLst>
                <a:gd name="T0" fmla="*/ 14 w 14"/>
                <a:gd name="T1" fmla="*/ 0 h 3244"/>
                <a:gd name="T2" fmla="*/ 0 w 14"/>
                <a:gd name="T3" fmla="*/ 0 h 3244"/>
                <a:gd name="T4" fmla="*/ 0 w 14"/>
                <a:gd name="T5" fmla="*/ 3244 h 3244"/>
                <a:gd name="T6" fmla="*/ 4 w 14"/>
                <a:gd name="T7" fmla="*/ 3244 h 3244"/>
                <a:gd name="T8" fmla="*/ 14 w 14"/>
                <a:gd name="T9" fmla="*/ 3244 h 3244"/>
                <a:gd name="T10" fmla="*/ 14 w 14"/>
                <a:gd name="T11" fmla="*/ 0 h 3244"/>
              </a:gdLst>
              <a:ahLst/>
              <a:cxnLst>
                <a:cxn ang="0">
                  <a:pos x="T0" y="T1"/>
                </a:cxn>
                <a:cxn ang="0">
                  <a:pos x="T2" y="T3"/>
                </a:cxn>
                <a:cxn ang="0">
                  <a:pos x="T4" y="T5"/>
                </a:cxn>
                <a:cxn ang="0">
                  <a:pos x="T6" y="T7"/>
                </a:cxn>
                <a:cxn ang="0">
                  <a:pos x="T8" y="T9"/>
                </a:cxn>
                <a:cxn ang="0">
                  <a:pos x="T10" y="T11"/>
                </a:cxn>
              </a:cxnLst>
              <a:rect l="0" t="0" r="r" b="b"/>
              <a:pathLst>
                <a:path w="14" h="3244">
                  <a:moveTo>
                    <a:pt x="14" y="0"/>
                  </a:moveTo>
                  <a:lnTo>
                    <a:pt x="0" y="0"/>
                  </a:lnTo>
                  <a:lnTo>
                    <a:pt x="0" y="3244"/>
                  </a:lnTo>
                  <a:lnTo>
                    <a:pt x="4" y="3244"/>
                  </a:lnTo>
                  <a:lnTo>
                    <a:pt x="14" y="3244"/>
                  </a:lnTo>
                  <a:lnTo>
                    <a:pt x="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5" name="Rectangle 325"/>
            <p:cNvSpPr>
              <a:spLocks noChangeArrowheads="1"/>
            </p:cNvSpPr>
            <p:nvPr/>
          </p:nvSpPr>
          <p:spPr bwMode="auto">
            <a:xfrm>
              <a:off x="3596"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6" name="Rectangle 326"/>
            <p:cNvSpPr>
              <a:spLocks noChangeArrowheads="1"/>
            </p:cNvSpPr>
            <p:nvPr/>
          </p:nvSpPr>
          <p:spPr bwMode="auto">
            <a:xfrm>
              <a:off x="3596"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7" name="Rectangle 327"/>
            <p:cNvSpPr>
              <a:spLocks noChangeArrowheads="1"/>
            </p:cNvSpPr>
            <p:nvPr/>
          </p:nvSpPr>
          <p:spPr bwMode="auto">
            <a:xfrm>
              <a:off x="3564" y="7"/>
              <a:ext cx="1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8" name="Rectangle 328"/>
            <p:cNvSpPr>
              <a:spLocks noChangeArrowheads="1"/>
            </p:cNvSpPr>
            <p:nvPr/>
          </p:nvSpPr>
          <p:spPr bwMode="auto">
            <a:xfrm>
              <a:off x="3564" y="7"/>
              <a:ext cx="12"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59" name="Rectangle 329"/>
            <p:cNvSpPr>
              <a:spLocks noChangeArrowheads="1"/>
            </p:cNvSpPr>
            <p:nvPr/>
          </p:nvSpPr>
          <p:spPr bwMode="auto">
            <a:xfrm>
              <a:off x="3509"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60" name="Rectangle 330"/>
            <p:cNvSpPr>
              <a:spLocks noChangeArrowheads="1"/>
            </p:cNvSpPr>
            <p:nvPr/>
          </p:nvSpPr>
          <p:spPr bwMode="auto">
            <a:xfrm>
              <a:off x="3509"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61" name="Rectangle 331"/>
            <p:cNvSpPr>
              <a:spLocks noChangeArrowheads="1"/>
            </p:cNvSpPr>
            <p:nvPr/>
          </p:nvSpPr>
          <p:spPr bwMode="auto">
            <a:xfrm>
              <a:off x="3084"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62" name="Rectangle 332"/>
            <p:cNvSpPr>
              <a:spLocks noChangeArrowheads="1"/>
            </p:cNvSpPr>
            <p:nvPr/>
          </p:nvSpPr>
          <p:spPr bwMode="auto">
            <a:xfrm>
              <a:off x="3084" y="7"/>
              <a:ext cx="8" cy="32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1991" name="组合 2"/>
          <p:cNvGrpSpPr/>
          <p:nvPr/>
        </p:nvGrpSpPr>
        <p:grpSpPr bwMode="auto">
          <a:xfrm>
            <a:off x="7289800" y="3795713"/>
            <a:ext cx="1498600" cy="223837"/>
            <a:chOff x="7013933" y="1175356"/>
            <a:chExt cx="1158500" cy="172257"/>
          </a:xfrm>
        </p:grpSpPr>
        <p:grpSp>
          <p:nvGrpSpPr>
            <p:cNvPr id="42008" name="组合 116"/>
            <p:cNvGrpSpPr/>
            <p:nvPr/>
          </p:nvGrpSpPr>
          <p:grpSpPr bwMode="auto">
            <a:xfrm>
              <a:off x="7507848" y="1175360"/>
              <a:ext cx="170670" cy="172253"/>
              <a:chOff x="6859551" y="1135409"/>
              <a:chExt cx="228494" cy="230615"/>
            </a:xfrm>
          </p:grpSpPr>
          <p:sp>
            <p:nvSpPr>
              <p:cNvPr id="42022" name="Oval 83"/>
              <p:cNvSpPr>
                <a:spLocks noChangeArrowheads="1"/>
              </p:cNvSpPr>
              <p:nvPr/>
            </p:nvSpPr>
            <p:spPr bwMode="auto">
              <a:xfrm>
                <a:off x="6859551" y="1135409"/>
                <a:ext cx="228494" cy="230615"/>
              </a:xfrm>
              <a:prstGeom prst="ellipse">
                <a:avLst/>
              </a:prstGeom>
              <a:solidFill>
                <a:srgbClr val="86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42023" name="Freeform 85"/>
              <p:cNvSpPr>
                <a:spLocks noEditPoints="1"/>
              </p:cNvSpPr>
              <p:nvPr/>
            </p:nvSpPr>
            <p:spPr bwMode="auto">
              <a:xfrm>
                <a:off x="6935425" y="1195487"/>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2009" name="组合 117"/>
            <p:cNvGrpSpPr/>
            <p:nvPr/>
          </p:nvGrpSpPr>
          <p:grpSpPr bwMode="auto">
            <a:xfrm>
              <a:off x="7994005" y="1175357"/>
              <a:ext cx="178428" cy="172253"/>
              <a:chOff x="7655575" y="1135411"/>
              <a:chExt cx="238881" cy="230616"/>
            </a:xfrm>
          </p:grpSpPr>
          <p:sp>
            <p:nvSpPr>
              <p:cNvPr id="42020" name="Oval 86"/>
              <p:cNvSpPr>
                <a:spLocks noChangeArrowheads="1"/>
              </p:cNvSpPr>
              <p:nvPr/>
            </p:nvSpPr>
            <p:spPr bwMode="auto">
              <a:xfrm>
                <a:off x="7655575" y="1135411"/>
                <a:ext cx="238881" cy="230616"/>
              </a:xfrm>
              <a:prstGeom prst="ellipse">
                <a:avLst/>
              </a:prstGeom>
              <a:solidFill>
                <a:srgbClr val="86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42021" name="Freeform 87"/>
              <p:cNvSpPr/>
              <p:nvPr/>
            </p:nvSpPr>
            <p:spPr bwMode="auto">
              <a:xfrm>
                <a:off x="7726500" y="1179900"/>
                <a:ext cx="115308" cy="132558"/>
              </a:xfrm>
              <a:custGeom>
                <a:avLst/>
                <a:gdLst>
                  <a:gd name="T0" fmla="*/ 2147483646 w 13"/>
                  <a:gd name="T1" fmla="*/ 2147483646 h 15"/>
                  <a:gd name="T2" fmla="*/ 2147483646 w 13"/>
                  <a:gd name="T3" fmla="*/ 2147483646 h 15"/>
                  <a:gd name="T4" fmla="*/ 2147483646 w 13"/>
                  <a:gd name="T5" fmla="*/ 2147483646 h 15"/>
                  <a:gd name="T6" fmla="*/ 2147483646 w 13"/>
                  <a:gd name="T7" fmla="*/ 0 h 15"/>
                  <a:gd name="T8" fmla="*/ 0 w 13"/>
                  <a:gd name="T9" fmla="*/ 0 h 15"/>
                  <a:gd name="T10" fmla="*/ 0 w 13"/>
                  <a:gd name="T11" fmla="*/ 2147483646 h 15"/>
                  <a:gd name="T12" fmla="*/ 2147483646 w 13"/>
                  <a:gd name="T13" fmla="*/ 2147483646 h 15"/>
                  <a:gd name="T14" fmla="*/ 2147483646 w 13"/>
                  <a:gd name="T15" fmla="*/ 2147483646 h 15"/>
                  <a:gd name="T16" fmla="*/ 2147483646 w 13"/>
                  <a:gd name="T17" fmla="*/ 2147483646 h 15"/>
                  <a:gd name="T18" fmla="*/ 2147483646 w 13"/>
                  <a:gd name="T19" fmla="*/ 2147483646 h 15"/>
                  <a:gd name="T20" fmla="*/ 2147483646 w 13"/>
                  <a:gd name="T21" fmla="*/ 2147483646 h 15"/>
                  <a:gd name="T22" fmla="*/ 2147483646 w 13"/>
                  <a:gd name="T23" fmla="*/ 2147483646 h 15"/>
                  <a:gd name="T24" fmla="*/ 2147483646 w 13"/>
                  <a:gd name="T25" fmla="*/ 2147483646 h 15"/>
                  <a:gd name="T26" fmla="*/ 2147483646 w 13"/>
                  <a:gd name="T27" fmla="*/ 2147483646 h 15"/>
                  <a:gd name="T28" fmla="*/ 2147483646 w 13"/>
                  <a:gd name="T29" fmla="*/ 2147483646 h 15"/>
                  <a:gd name="T30" fmla="*/ 2147483646 w 13"/>
                  <a:gd name="T31" fmla="*/ 2147483646 h 15"/>
                  <a:gd name="T32" fmla="*/ 2147483646 w 13"/>
                  <a:gd name="T33" fmla="*/ 2147483646 h 15"/>
                  <a:gd name="T34" fmla="*/ 2147483646 w 13"/>
                  <a:gd name="T35" fmla="*/ 2147483646 h 15"/>
                  <a:gd name="T36" fmla="*/ 2147483646 w 13"/>
                  <a:gd name="T37" fmla="*/ 2147483646 h 15"/>
                  <a:gd name="T38" fmla="*/ 2147483646 w 13"/>
                  <a:gd name="T39" fmla="*/ 2147483646 h 15"/>
                  <a:gd name="T40" fmla="*/ 2147483646 w 13"/>
                  <a:gd name="T41" fmla="*/ 2147483646 h 15"/>
                  <a:gd name="T42" fmla="*/ 2147483646 w 13"/>
                  <a:gd name="T43" fmla="*/ 2147483646 h 15"/>
                  <a:gd name="T44" fmla="*/ 2147483646 w 13"/>
                  <a:gd name="T45" fmla="*/ 2147483646 h 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 h="15">
                    <a:moveTo>
                      <a:pt x="12" y="9"/>
                    </a:moveTo>
                    <a:cubicBezTo>
                      <a:pt x="13" y="4"/>
                      <a:pt x="13" y="4"/>
                      <a:pt x="13" y="4"/>
                    </a:cubicBezTo>
                    <a:cubicBezTo>
                      <a:pt x="1" y="4"/>
                      <a:pt x="1" y="4"/>
                      <a:pt x="1" y="4"/>
                    </a:cubicBezTo>
                    <a:cubicBezTo>
                      <a:pt x="1" y="0"/>
                      <a:pt x="1" y="0"/>
                      <a:pt x="1" y="0"/>
                    </a:cubicBezTo>
                    <a:cubicBezTo>
                      <a:pt x="0" y="0"/>
                      <a:pt x="0" y="0"/>
                      <a:pt x="0" y="0"/>
                    </a:cubicBezTo>
                    <a:cubicBezTo>
                      <a:pt x="0" y="12"/>
                      <a:pt x="0" y="12"/>
                      <a:pt x="0" y="12"/>
                    </a:cubicBezTo>
                    <a:cubicBezTo>
                      <a:pt x="1" y="12"/>
                      <a:pt x="1" y="12"/>
                      <a:pt x="1" y="12"/>
                    </a:cubicBezTo>
                    <a:cubicBezTo>
                      <a:pt x="1" y="12"/>
                      <a:pt x="1" y="12"/>
                      <a:pt x="1" y="12"/>
                    </a:cubicBezTo>
                    <a:cubicBezTo>
                      <a:pt x="2" y="12"/>
                      <a:pt x="2" y="12"/>
                      <a:pt x="2" y="12"/>
                    </a:cubicBezTo>
                    <a:cubicBezTo>
                      <a:pt x="2" y="12"/>
                      <a:pt x="1" y="13"/>
                      <a:pt x="1" y="13"/>
                    </a:cubicBezTo>
                    <a:cubicBezTo>
                      <a:pt x="1" y="14"/>
                      <a:pt x="2" y="15"/>
                      <a:pt x="3" y="15"/>
                    </a:cubicBezTo>
                    <a:cubicBezTo>
                      <a:pt x="4" y="15"/>
                      <a:pt x="4" y="14"/>
                      <a:pt x="4" y="13"/>
                    </a:cubicBezTo>
                    <a:cubicBezTo>
                      <a:pt x="4" y="13"/>
                      <a:pt x="4" y="12"/>
                      <a:pt x="4" y="12"/>
                    </a:cubicBezTo>
                    <a:cubicBezTo>
                      <a:pt x="7" y="12"/>
                      <a:pt x="7" y="12"/>
                      <a:pt x="7" y="12"/>
                    </a:cubicBezTo>
                    <a:cubicBezTo>
                      <a:pt x="7" y="12"/>
                      <a:pt x="6" y="13"/>
                      <a:pt x="6" y="13"/>
                    </a:cubicBezTo>
                    <a:cubicBezTo>
                      <a:pt x="6" y="14"/>
                      <a:pt x="7" y="15"/>
                      <a:pt x="8" y="15"/>
                    </a:cubicBezTo>
                    <a:cubicBezTo>
                      <a:pt x="9" y="15"/>
                      <a:pt x="9" y="14"/>
                      <a:pt x="9" y="13"/>
                    </a:cubicBezTo>
                    <a:cubicBezTo>
                      <a:pt x="9" y="13"/>
                      <a:pt x="9" y="12"/>
                      <a:pt x="9" y="12"/>
                    </a:cubicBezTo>
                    <a:cubicBezTo>
                      <a:pt x="11" y="12"/>
                      <a:pt x="11" y="12"/>
                      <a:pt x="11" y="12"/>
                    </a:cubicBezTo>
                    <a:cubicBezTo>
                      <a:pt x="12" y="10"/>
                      <a:pt x="12" y="10"/>
                      <a:pt x="12" y="10"/>
                    </a:cubicBezTo>
                    <a:cubicBezTo>
                      <a:pt x="1" y="10"/>
                      <a:pt x="1" y="10"/>
                      <a:pt x="1" y="10"/>
                    </a:cubicBezTo>
                    <a:cubicBezTo>
                      <a:pt x="1" y="9"/>
                      <a:pt x="1" y="9"/>
                      <a:pt x="1" y="9"/>
                    </a:cubicBezTo>
                    <a:lnTo>
                      <a:pt x="12"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2010" name="组合 118"/>
            <p:cNvGrpSpPr/>
            <p:nvPr/>
          </p:nvGrpSpPr>
          <p:grpSpPr bwMode="auto">
            <a:xfrm>
              <a:off x="7256996" y="1175359"/>
              <a:ext cx="178429" cy="172253"/>
              <a:chOff x="6451605" y="1135407"/>
              <a:chExt cx="238883" cy="230615"/>
            </a:xfrm>
          </p:grpSpPr>
          <p:sp>
            <p:nvSpPr>
              <p:cNvPr id="42018" name="Oval 89"/>
              <p:cNvSpPr>
                <a:spLocks noChangeArrowheads="1"/>
              </p:cNvSpPr>
              <p:nvPr/>
            </p:nvSpPr>
            <p:spPr bwMode="auto">
              <a:xfrm>
                <a:off x="6451605" y="1135407"/>
                <a:ext cx="238883" cy="230615"/>
              </a:xfrm>
              <a:prstGeom prst="ellipse">
                <a:avLst/>
              </a:prstGeom>
              <a:solidFill>
                <a:srgbClr val="86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42019" name="Freeform 90"/>
              <p:cNvSpPr>
                <a:spLocks noEditPoints="1"/>
              </p:cNvSpPr>
              <p:nvPr/>
            </p:nvSpPr>
            <p:spPr bwMode="auto">
              <a:xfrm>
                <a:off x="6531660" y="1188067"/>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2011" name="组合 119"/>
            <p:cNvGrpSpPr/>
            <p:nvPr/>
          </p:nvGrpSpPr>
          <p:grpSpPr bwMode="auto">
            <a:xfrm>
              <a:off x="7750900" y="1175359"/>
              <a:ext cx="170670" cy="172253"/>
              <a:chOff x="7258046" y="1135403"/>
              <a:chExt cx="228496" cy="230614"/>
            </a:xfrm>
          </p:grpSpPr>
          <p:sp>
            <p:nvSpPr>
              <p:cNvPr id="42016" name="Oval 88"/>
              <p:cNvSpPr>
                <a:spLocks noChangeArrowheads="1"/>
              </p:cNvSpPr>
              <p:nvPr/>
            </p:nvSpPr>
            <p:spPr bwMode="auto">
              <a:xfrm>
                <a:off x="7258046" y="1135403"/>
                <a:ext cx="228496" cy="230614"/>
              </a:xfrm>
              <a:prstGeom prst="ellipse">
                <a:avLst/>
              </a:prstGeom>
              <a:solidFill>
                <a:srgbClr val="86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42017" name="Freeform 91"/>
              <p:cNvSpPr/>
              <p:nvPr/>
            </p:nvSpPr>
            <p:spPr bwMode="auto">
              <a:xfrm>
                <a:off x="7324937" y="1197141"/>
                <a:ext cx="106227" cy="107134"/>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2012" name="组合 120"/>
            <p:cNvGrpSpPr/>
            <p:nvPr/>
          </p:nvGrpSpPr>
          <p:grpSpPr bwMode="auto">
            <a:xfrm>
              <a:off x="7013933" y="1175356"/>
              <a:ext cx="173257" cy="172252"/>
              <a:chOff x="6054070" y="942437"/>
              <a:chExt cx="231957" cy="230615"/>
            </a:xfrm>
          </p:grpSpPr>
          <p:sp>
            <p:nvSpPr>
              <p:cNvPr id="42013" name="Freeform 92"/>
              <p:cNvSpPr>
                <a:spLocks noEditPoints="1"/>
              </p:cNvSpPr>
              <p:nvPr/>
            </p:nvSpPr>
            <p:spPr bwMode="auto">
              <a:xfrm>
                <a:off x="6107652" y="996007"/>
                <a:ext cx="132558" cy="124388"/>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14" name="Rectangle 93"/>
              <p:cNvSpPr>
                <a:spLocks noChangeArrowheads="1"/>
              </p:cNvSpPr>
              <p:nvPr/>
            </p:nvSpPr>
            <p:spPr bwMode="auto">
              <a:xfrm>
                <a:off x="6151024" y="1056026"/>
                <a:ext cx="38084" cy="37863"/>
              </a:xfrm>
              <a:prstGeom prst="rect">
                <a:avLst/>
              </a:prstGeom>
              <a:solidFill>
                <a:srgbClr val="8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42015" name="Freeform 94"/>
              <p:cNvSpPr>
                <a:spLocks noEditPoints="1"/>
              </p:cNvSpPr>
              <p:nvPr/>
            </p:nvSpPr>
            <p:spPr bwMode="auto">
              <a:xfrm>
                <a:off x="6054070" y="942437"/>
                <a:ext cx="231957" cy="230615"/>
              </a:xfrm>
              <a:custGeom>
                <a:avLst/>
                <a:gdLst>
                  <a:gd name="T0" fmla="*/ 2147483646 w 26"/>
                  <a:gd name="T1" fmla="*/ 0 h 26"/>
                  <a:gd name="T2" fmla="*/ 0 w 26"/>
                  <a:gd name="T3" fmla="*/ 2147483646 h 26"/>
                  <a:gd name="T4" fmla="*/ 2147483646 w 26"/>
                  <a:gd name="T5" fmla="*/ 2147483646 h 26"/>
                  <a:gd name="T6" fmla="*/ 2147483646 w 26"/>
                  <a:gd name="T7" fmla="*/ 2147483646 h 26"/>
                  <a:gd name="T8" fmla="*/ 2147483646 w 26"/>
                  <a:gd name="T9" fmla="*/ 0 h 26"/>
                  <a:gd name="T10" fmla="*/ 2147483646 w 26"/>
                  <a:gd name="T11" fmla="*/ 2147483646 h 26"/>
                  <a:gd name="T12" fmla="*/ 2147483646 w 26"/>
                  <a:gd name="T13" fmla="*/ 2147483646 h 26"/>
                  <a:gd name="T14" fmla="*/ 2147483646 w 26"/>
                  <a:gd name="T15" fmla="*/ 2147483646 h 26"/>
                  <a:gd name="T16" fmla="*/ 2147483646 w 26"/>
                  <a:gd name="T17" fmla="*/ 2147483646 h 26"/>
                  <a:gd name="T18" fmla="*/ 2147483646 w 26"/>
                  <a:gd name="T19" fmla="*/ 2147483646 h 26"/>
                  <a:gd name="T20" fmla="*/ 2147483646 w 26"/>
                  <a:gd name="T21" fmla="*/ 2147483646 h 26"/>
                  <a:gd name="T22" fmla="*/ 2147483646 w 26"/>
                  <a:gd name="T23" fmla="*/ 2147483646 h 26"/>
                  <a:gd name="T24" fmla="*/ 2147483646 w 26"/>
                  <a:gd name="T25" fmla="*/ 214748364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rgbClr val="8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cxnSp>
        <p:nvCxnSpPr>
          <p:cNvPr id="6" name="直接连接符 5"/>
          <p:cNvCxnSpPr/>
          <p:nvPr/>
        </p:nvCxnSpPr>
        <p:spPr>
          <a:xfrm flipH="1">
            <a:off x="8782050" y="3902075"/>
            <a:ext cx="374650" cy="0"/>
          </a:xfrm>
          <a:prstGeom prst="line">
            <a:avLst/>
          </a:prstGeom>
          <a:ln w="28575">
            <a:solidFill>
              <a:srgbClr val="860000"/>
            </a:solidFill>
          </a:ln>
        </p:spPr>
        <p:style>
          <a:lnRef idx="1">
            <a:schemeClr val="accent1"/>
          </a:lnRef>
          <a:fillRef idx="0">
            <a:schemeClr val="accent1"/>
          </a:fillRef>
          <a:effectRef idx="0">
            <a:schemeClr val="accent1"/>
          </a:effectRef>
          <a:fontRef idx="minor">
            <a:schemeClr val="tx1"/>
          </a:fontRef>
        </p:style>
      </p:cxnSp>
      <p:cxnSp>
        <p:nvCxnSpPr>
          <p:cNvPr id="375" name="直接连接符 374"/>
          <p:cNvCxnSpPr/>
          <p:nvPr/>
        </p:nvCxnSpPr>
        <p:spPr>
          <a:xfrm flipH="1">
            <a:off x="0" y="2798763"/>
            <a:ext cx="6561138" cy="0"/>
          </a:xfrm>
          <a:prstGeom prst="line">
            <a:avLst/>
          </a:prstGeom>
          <a:ln w="12700">
            <a:solidFill>
              <a:srgbClr val="860000"/>
            </a:solidFill>
          </a:ln>
        </p:spPr>
        <p:style>
          <a:lnRef idx="1">
            <a:schemeClr val="accent1"/>
          </a:lnRef>
          <a:fillRef idx="0">
            <a:schemeClr val="accent1"/>
          </a:fillRef>
          <a:effectRef idx="0">
            <a:schemeClr val="accent1"/>
          </a:effectRef>
          <a:fontRef idx="minor">
            <a:schemeClr val="tx1"/>
          </a:fontRef>
        </p:style>
      </p:cxnSp>
      <p:sp>
        <p:nvSpPr>
          <p:cNvPr id="378" name="TextBox 8"/>
          <p:cNvSpPr txBox="1">
            <a:spLocks noChangeArrowheads="1"/>
          </p:cNvSpPr>
          <p:nvPr/>
        </p:nvSpPr>
        <p:spPr bwMode="auto">
          <a:xfrm>
            <a:off x="6467475" y="2673350"/>
            <a:ext cx="2355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700" spc="120" dirty="0">
                <a:solidFill>
                  <a:srgbClr val="860000"/>
                </a:solidFill>
                <a:latin typeface="微软雅黑" panose="020B0503020204020204" pitchFamily="34" charset="-122"/>
                <a:ea typeface="微软雅黑" panose="020B0503020204020204" pitchFamily="34" charset="-122"/>
              </a:rPr>
              <a:t>适用于工作总结 </a:t>
            </a:r>
            <a:r>
              <a:rPr lang="en-US" altLang="zh-CN" sz="700" spc="120" dirty="0">
                <a:solidFill>
                  <a:srgbClr val="860000"/>
                </a:solidFill>
                <a:latin typeface="微软雅黑" panose="020B0503020204020204" pitchFamily="34" charset="-122"/>
                <a:ea typeface="微软雅黑" panose="020B0503020204020204" pitchFamily="34" charset="-122"/>
              </a:rPr>
              <a:t>/ </a:t>
            </a:r>
            <a:r>
              <a:rPr lang="zh-CN" altLang="en-US" sz="700" spc="120" dirty="0">
                <a:solidFill>
                  <a:srgbClr val="860000"/>
                </a:solidFill>
                <a:latin typeface="微软雅黑" panose="020B0503020204020204" pitchFamily="34" charset="-122"/>
                <a:ea typeface="微软雅黑" panose="020B0503020204020204" pitchFamily="34" charset="-122"/>
              </a:rPr>
              <a:t>汇报 </a:t>
            </a:r>
            <a:r>
              <a:rPr lang="en-US" altLang="zh-CN" sz="700" spc="120" dirty="0">
                <a:solidFill>
                  <a:srgbClr val="860000"/>
                </a:solidFill>
                <a:latin typeface="微软雅黑" panose="020B0503020204020204" pitchFamily="34" charset="-122"/>
                <a:ea typeface="微软雅黑" panose="020B0503020204020204" pitchFamily="34" charset="-122"/>
              </a:rPr>
              <a:t>/ </a:t>
            </a:r>
            <a:r>
              <a:rPr lang="zh-CN" altLang="en-US" sz="700" spc="120" dirty="0">
                <a:solidFill>
                  <a:srgbClr val="860000"/>
                </a:solidFill>
                <a:latin typeface="微软雅黑" panose="020B0503020204020204" pitchFamily="34" charset="-122"/>
                <a:ea typeface="微软雅黑" panose="020B0503020204020204" pitchFamily="34" charset="-122"/>
              </a:rPr>
              <a:t>提案及相关类别演示</a:t>
            </a:r>
            <a:endParaRPr lang="zh-CN" altLang="en-US" sz="700" spc="120" dirty="0">
              <a:solidFill>
                <a:srgbClr val="860000"/>
              </a:solidFill>
              <a:latin typeface="微软雅黑" panose="020B0503020204020204" pitchFamily="34" charset="-122"/>
              <a:ea typeface="微软雅黑" panose="020B0503020204020204" pitchFamily="34" charset="-122"/>
            </a:endParaRPr>
          </a:p>
        </p:txBody>
      </p:sp>
      <p:grpSp>
        <p:nvGrpSpPr>
          <p:cNvPr id="41995" name="组合 12"/>
          <p:cNvGrpSpPr/>
          <p:nvPr/>
        </p:nvGrpSpPr>
        <p:grpSpPr bwMode="auto">
          <a:xfrm>
            <a:off x="4211638" y="1155700"/>
            <a:ext cx="2736850" cy="788988"/>
            <a:chOff x="4009380" y="802740"/>
            <a:chExt cx="2737353" cy="789606"/>
          </a:xfrm>
        </p:grpSpPr>
        <p:sp>
          <p:nvSpPr>
            <p:cNvPr id="42006" name="矩形 4"/>
            <p:cNvSpPr>
              <a:spLocks noChangeArrowheads="1"/>
            </p:cNvSpPr>
            <p:nvPr/>
          </p:nvSpPr>
          <p:spPr bwMode="auto">
            <a:xfrm>
              <a:off x="4009380" y="802740"/>
              <a:ext cx="2104204" cy="5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a:solidFill>
                    <a:srgbClr val="C00000"/>
                  </a:solidFill>
                  <a:latin typeface="方正综艺简体" panose="02010601030101010101" pitchFamily="65" charset="-122"/>
                  <a:ea typeface="方正综艺简体" panose="02010601030101010101" pitchFamily="65" charset="-122"/>
                </a:rPr>
                <a:t>谢 谢 观 看</a:t>
              </a:r>
              <a:endParaRPr lang="zh-CN" altLang="en-US" sz="2800">
                <a:solidFill>
                  <a:srgbClr val="C00000"/>
                </a:solidFill>
                <a:latin typeface="方正综艺简体" panose="02010601030101010101" pitchFamily="65" charset="-122"/>
                <a:ea typeface="方正综艺简体" panose="02010601030101010101" pitchFamily="65" charset="-122"/>
              </a:endParaRPr>
            </a:p>
          </p:txBody>
        </p:sp>
        <p:sp>
          <p:nvSpPr>
            <p:cNvPr id="373" name="矩形 4"/>
            <p:cNvSpPr>
              <a:spLocks noChangeArrowheads="1"/>
            </p:cNvSpPr>
            <p:nvPr/>
          </p:nvSpPr>
          <p:spPr bwMode="auto">
            <a:xfrm>
              <a:off x="4020494" y="1207870"/>
              <a:ext cx="2726239" cy="384476"/>
            </a:xfrm>
            <a:prstGeom prst="rect">
              <a:avLst/>
            </a:prstGeom>
            <a:noFill/>
          </p:spPr>
          <p:txBody>
            <a:bodyPr>
              <a:spAutoFit/>
            </a:bodyPr>
            <a:lstStyle/>
            <a:p>
              <a:pPr eaLnBrk="1" hangingPunct="1">
                <a:defRPr/>
              </a:pPr>
              <a:r>
                <a:rPr lang="zh-CN" altLang="en-US" sz="1900" dirty="0">
                  <a:solidFill>
                    <a:schemeClr val="tx1">
                      <a:lumMod val="75000"/>
                      <a:lumOff val="25000"/>
                    </a:schemeClr>
                  </a:solidFill>
                  <a:latin typeface="方正综艺简体" panose="02010601030101010101" pitchFamily="65" charset="-122"/>
                  <a:ea typeface="方正综艺简体" panose="02010601030101010101" pitchFamily="65" charset="-122"/>
                </a:rPr>
                <a:t>ＴＨＡＮＫ</a:t>
              </a:r>
              <a:r>
                <a:rPr lang="en-US" altLang="zh-CN" sz="1900" dirty="0">
                  <a:solidFill>
                    <a:schemeClr val="tx1">
                      <a:lumMod val="75000"/>
                      <a:lumOff val="25000"/>
                    </a:schemeClr>
                  </a:solidFill>
                  <a:latin typeface="方正综艺简体" panose="02010601030101010101" pitchFamily="65" charset="-122"/>
                  <a:ea typeface="方正综艺简体" panose="02010601030101010101" pitchFamily="65" charset="-122"/>
                </a:rPr>
                <a:t>YOU</a:t>
              </a:r>
              <a:endParaRPr lang="zh-CN" altLang="en-US" sz="1900" dirty="0">
                <a:solidFill>
                  <a:schemeClr val="tx1">
                    <a:lumMod val="75000"/>
                    <a:lumOff val="25000"/>
                  </a:schemeClr>
                </a:solidFill>
                <a:latin typeface="方正综艺简体" panose="02010601030101010101" pitchFamily="65" charset="-122"/>
                <a:ea typeface="方正综艺简体" panose="02010601030101010101" pitchFamily="65" charset="-122"/>
              </a:endParaRPr>
            </a:p>
          </p:txBody>
        </p:sp>
      </p:grpSp>
      <p:grpSp>
        <p:nvGrpSpPr>
          <p:cNvPr id="41996" name="组合 8"/>
          <p:cNvGrpSpPr/>
          <p:nvPr/>
        </p:nvGrpSpPr>
        <p:grpSpPr bwMode="auto">
          <a:xfrm>
            <a:off x="-36513" y="2836863"/>
            <a:ext cx="9204326" cy="887412"/>
            <a:chOff x="-36512" y="2836814"/>
            <a:chExt cx="9204098" cy="886941"/>
          </a:xfrm>
        </p:grpSpPr>
        <p:grpSp>
          <p:nvGrpSpPr>
            <p:cNvPr id="41998" name="组合 6"/>
            <p:cNvGrpSpPr/>
            <p:nvPr/>
          </p:nvGrpSpPr>
          <p:grpSpPr bwMode="auto">
            <a:xfrm>
              <a:off x="0" y="2836814"/>
              <a:ext cx="9167586" cy="886941"/>
              <a:chOff x="0" y="2836814"/>
              <a:chExt cx="9167586" cy="886941"/>
            </a:xfrm>
          </p:grpSpPr>
          <p:sp>
            <p:nvSpPr>
              <p:cNvPr id="351" name="矩形 350"/>
              <p:cNvSpPr/>
              <p:nvPr/>
            </p:nvSpPr>
            <p:spPr>
              <a:xfrm>
                <a:off x="0" y="2836814"/>
                <a:ext cx="9167586" cy="74572"/>
              </a:xfrm>
              <a:prstGeom prst="rect">
                <a:avLst/>
              </a:prstGeom>
              <a:solidFill>
                <a:srgbClr val="8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2003" name="组合 4"/>
              <p:cNvGrpSpPr/>
              <p:nvPr/>
            </p:nvGrpSpPr>
            <p:grpSpPr bwMode="auto">
              <a:xfrm>
                <a:off x="0" y="2859782"/>
                <a:ext cx="9167586" cy="863973"/>
                <a:chOff x="0" y="2859782"/>
                <a:chExt cx="9167586" cy="863973"/>
              </a:xfrm>
            </p:grpSpPr>
            <p:sp>
              <p:nvSpPr>
                <p:cNvPr id="350" name="矩形 349"/>
                <p:cNvSpPr/>
                <p:nvPr/>
              </p:nvSpPr>
              <p:spPr>
                <a:xfrm>
                  <a:off x="0" y="3649183"/>
                  <a:ext cx="9167586" cy="74572"/>
                </a:xfrm>
                <a:prstGeom prst="rect">
                  <a:avLst/>
                </a:prstGeom>
                <a:solidFill>
                  <a:srgbClr val="8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0" y="2859027"/>
                  <a:ext cx="9167586" cy="842514"/>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grpSp>
        <p:grpSp>
          <p:nvGrpSpPr>
            <p:cNvPr id="41999" name="组合 3"/>
            <p:cNvGrpSpPr/>
            <p:nvPr/>
          </p:nvGrpSpPr>
          <p:grpSpPr bwMode="auto">
            <a:xfrm>
              <a:off x="-36512" y="2988940"/>
              <a:ext cx="9144001" cy="722121"/>
              <a:chOff x="0" y="2977978"/>
              <a:chExt cx="9144001" cy="722121"/>
            </a:xfrm>
          </p:grpSpPr>
          <p:sp>
            <p:nvSpPr>
              <p:cNvPr id="42000" name="Freeform 6"/>
              <p:cNvSpPr/>
              <p:nvPr/>
            </p:nvSpPr>
            <p:spPr bwMode="auto">
              <a:xfrm>
                <a:off x="4646141" y="2977978"/>
                <a:ext cx="4497860" cy="722121"/>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0 h 10000"/>
                  <a:gd name="T26" fmla="*/ 2147483646 w 10000"/>
                  <a:gd name="T27" fmla="*/ 2147483646 h 10000"/>
                  <a:gd name="T28" fmla="*/ 2147483646 w 10000"/>
                  <a:gd name="T29" fmla="*/ 2147483646 h 10000"/>
                  <a:gd name="T30" fmla="*/ 2147483646 w 10000"/>
                  <a:gd name="T31" fmla="*/ 2147483646 h 10000"/>
                  <a:gd name="T32" fmla="*/ 2147483646 w 10000"/>
                  <a:gd name="T33" fmla="*/ 2147483646 h 10000"/>
                  <a:gd name="T34" fmla="*/ 2147483646 w 10000"/>
                  <a:gd name="T35" fmla="*/ 2147483646 h 10000"/>
                  <a:gd name="T36" fmla="*/ 2147483646 w 10000"/>
                  <a:gd name="T37" fmla="*/ 2147483646 h 10000"/>
                  <a:gd name="T38" fmla="*/ 2147483646 w 10000"/>
                  <a:gd name="T39" fmla="*/ 2147483646 h 10000"/>
                  <a:gd name="T40" fmla="*/ 2147483646 w 10000"/>
                  <a:gd name="T41" fmla="*/ 2147483646 h 10000"/>
                  <a:gd name="T42" fmla="*/ 2147483646 w 10000"/>
                  <a:gd name="T43" fmla="*/ 2147483646 h 10000"/>
                  <a:gd name="T44" fmla="*/ 2147483646 w 10000"/>
                  <a:gd name="T45" fmla="*/ 2147483646 h 10000"/>
                  <a:gd name="T46" fmla="*/ 2147483646 w 10000"/>
                  <a:gd name="T47" fmla="*/ 2147483646 h 10000"/>
                  <a:gd name="T48" fmla="*/ 2147483646 w 10000"/>
                  <a:gd name="T49" fmla="*/ 2147483646 h 10000"/>
                  <a:gd name="T50" fmla="*/ 2147483646 w 10000"/>
                  <a:gd name="T51" fmla="*/ 2147483646 h 10000"/>
                  <a:gd name="T52" fmla="*/ 2147483646 w 10000"/>
                  <a:gd name="T53" fmla="*/ 2147483646 h 10000"/>
                  <a:gd name="T54" fmla="*/ 2147483646 w 10000"/>
                  <a:gd name="T55" fmla="*/ 2147483646 h 10000"/>
                  <a:gd name="T56" fmla="*/ 2147483646 w 10000"/>
                  <a:gd name="T57" fmla="*/ 2147483646 h 10000"/>
                  <a:gd name="T58" fmla="*/ 2147483646 w 10000"/>
                  <a:gd name="T59" fmla="*/ 2147483646 h 10000"/>
                  <a:gd name="T60" fmla="*/ 2147483646 w 10000"/>
                  <a:gd name="T61" fmla="*/ 2147483646 h 10000"/>
                  <a:gd name="T62" fmla="*/ 2147483646 w 10000"/>
                  <a:gd name="T63" fmla="*/ 2147483646 h 10000"/>
                  <a:gd name="T64" fmla="*/ 2147483646 w 10000"/>
                  <a:gd name="T65" fmla="*/ 2147483646 h 10000"/>
                  <a:gd name="T66" fmla="*/ 2147483646 w 10000"/>
                  <a:gd name="T67" fmla="*/ 2147483646 h 10000"/>
                  <a:gd name="T68" fmla="*/ 2147483646 w 10000"/>
                  <a:gd name="T69" fmla="*/ 2147483646 h 10000"/>
                  <a:gd name="T70" fmla="*/ 2147483646 w 10000"/>
                  <a:gd name="T71" fmla="*/ 2147483646 h 10000"/>
                  <a:gd name="T72" fmla="*/ 2147483646 w 10000"/>
                  <a:gd name="T73" fmla="*/ 2147483646 h 10000"/>
                  <a:gd name="T74" fmla="*/ 2147483646 w 10000"/>
                  <a:gd name="T75" fmla="*/ 2147483646 h 10000"/>
                  <a:gd name="T76" fmla="*/ 2147483646 w 10000"/>
                  <a:gd name="T77" fmla="*/ 2147483646 h 10000"/>
                  <a:gd name="T78" fmla="*/ 2147483646 w 10000"/>
                  <a:gd name="T79" fmla="*/ 2147483646 h 10000"/>
                  <a:gd name="T80" fmla="*/ 2147483646 w 10000"/>
                  <a:gd name="T81" fmla="*/ 2147483646 h 10000"/>
                  <a:gd name="T82" fmla="*/ 2147483646 w 10000"/>
                  <a:gd name="T83" fmla="*/ 2147483646 h 10000"/>
                  <a:gd name="T84" fmla="*/ 2147483646 w 10000"/>
                  <a:gd name="T85" fmla="*/ 2147483646 h 10000"/>
                  <a:gd name="T86" fmla="*/ 2147483646 w 10000"/>
                  <a:gd name="T87" fmla="*/ 2147483646 h 10000"/>
                  <a:gd name="T88" fmla="*/ 2147483646 w 10000"/>
                  <a:gd name="T89" fmla="*/ 2147483646 h 10000"/>
                  <a:gd name="T90" fmla="*/ 2147483646 w 10000"/>
                  <a:gd name="T91" fmla="*/ 2147483646 h 10000"/>
                  <a:gd name="T92" fmla="*/ 2147483646 w 10000"/>
                  <a:gd name="T93" fmla="*/ 2147483646 h 10000"/>
                  <a:gd name="T94" fmla="*/ 2147483646 w 10000"/>
                  <a:gd name="T95" fmla="*/ 2147483646 h 10000"/>
                  <a:gd name="T96" fmla="*/ 2147483646 w 10000"/>
                  <a:gd name="T97" fmla="*/ 2147483646 h 10000"/>
                  <a:gd name="T98" fmla="*/ 2147483646 w 10000"/>
                  <a:gd name="T99" fmla="*/ 2147483646 h 10000"/>
                  <a:gd name="T100" fmla="*/ 2147483646 w 10000"/>
                  <a:gd name="T101" fmla="*/ 2147483646 h 10000"/>
                  <a:gd name="T102" fmla="*/ 2147483646 w 10000"/>
                  <a:gd name="T103" fmla="*/ 2147483646 h 10000"/>
                  <a:gd name="T104" fmla="*/ 2147483646 w 10000"/>
                  <a:gd name="T105" fmla="*/ 2147483646 h 10000"/>
                  <a:gd name="T106" fmla="*/ 2147483646 w 10000"/>
                  <a:gd name="T107" fmla="*/ 2147483646 h 10000"/>
                  <a:gd name="T108" fmla="*/ 2147483646 w 10000"/>
                  <a:gd name="T109" fmla="*/ 2147483646 h 100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0000" h="10000">
                    <a:moveTo>
                      <a:pt x="0" y="10000"/>
                    </a:moveTo>
                    <a:lnTo>
                      <a:pt x="0" y="9438"/>
                    </a:lnTo>
                    <a:lnTo>
                      <a:pt x="76" y="9438"/>
                    </a:lnTo>
                    <a:lnTo>
                      <a:pt x="76" y="5805"/>
                    </a:lnTo>
                    <a:lnTo>
                      <a:pt x="263" y="5805"/>
                    </a:lnTo>
                    <a:lnTo>
                      <a:pt x="263" y="9401"/>
                    </a:lnTo>
                    <a:lnTo>
                      <a:pt x="321" y="9401"/>
                    </a:lnTo>
                    <a:lnTo>
                      <a:pt x="321" y="7378"/>
                    </a:lnTo>
                    <a:lnTo>
                      <a:pt x="362" y="7378"/>
                    </a:lnTo>
                    <a:lnTo>
                      <a:pt x="362" y="7004"/>
                    </a:lnTo>
                    <a:lnTo>
                      <a:pt x="374" y="7004"/>
                    </a:lnTo>
                    <a:lnTo>
                      <a:pt x="374" y="7378"/>
                    </a:lnTo>
                    <a:lnTo>
                      <a:pt x="468" y="7378"/>
                    </a:lnTo>
                    <a:lnTo>
                      <a:pt x="468" y="6929"/>
                    </a:lnTo>
                    <a:lnTo>
                      <a:pt x="479" y="6929"/>
                    </a:lnTo>
                    <a:lnTo>
                      <a:pt x="479" y="7378"/>
                    </a:lnTo>
                    <a:lnTo>
                      <a:pt x="508" y="7378"/>
                    </a:lnTo>
                    <a:lnTo>
                      <a:pt x="508" y="9401"/>
                    </a:lnTo>
                    <a:lnTo>
                      <a:pt x="637" y="9401"/>
                    </a:lnTo>
                    <a:lnTo>
                      <a:pt x="637" y="7940"/>
                    </a:lnTo>
                    <a:lnTo>
                      <a:pt x="655" y="7940"/>
                    </a:lnTo>
                    <a:lnTo>
                      <a:pt x="655" y="7865"/>
                    </a:lnTo>
                    <a:lnTo>
                      <a:pt x="672" y="7865"/>
                    </a:lnTo>
                    <a:lnTo>
                      <a:pt x="672" y="7715"/>
                    </a:lnTo>
                    <a:lnTo>
                      <a:pt x="684" y="7715"/>
                    </a:lnTo>
                    <a:lnTo>
                      <a:pt x="684" y="7566"/>
                    </a:lnTo>
                    <a:lnTo>
                      <a:pt x="695" y="7566"/>
                    </a:lnTo>
                    <a:lnTo>
                      <a:pt x="695" y="7491"/>
                    </a:lnTo>
                    <a:lnTo>
                      <a:pt x="707" y="7491"/>
                    </a:lnTo>
                    <a:lnTo>
                      <a:pt x="707" y="7191"/>
                    </a:lnTo>
                    <a:lnTo>
                      <a:pt x="731" y="7191"/>
                    </a:lnTo>
                    <a:lnTo>
                      <a:pt x="731" y="9438"/>
                    </a:lnTo>
                    <a:lnTo>
                      <a:pt x="742" y="9438"/>
                    </a:lnTo>
                    <a:lnTo>
                      <a:pt x="742" y="7940"/>
                    </a:lnTo>
                    <a:lnTo>
                      <a:pt x="1350" y="7940"/>
                    </a:lnTo>
                    <a:lnTo>
                      <a:pt x="1350" y="9401"/>
                    </a:lnTo>
                    <a:lnTo>
                      <a:pt x="1409" y="9401"/>
                    </a:lnTo>
                    <a:lnTo>
                      <a:pt x="1409" y="5693"/>
                    </a:lnTo>
                    <a:lnTo>
                      <a:pt x="1555" y="5693"/>
                    </a:lnTo>
                    <a:lnTo>
                      <a:pt x="1555" y="9401"/>
                    </a:lnTo>
                    <a:lnTo>
                      <a:pt x="1607" y="9401"/>
                    </a:lnTo>
                    <a:lnTo>
                      <a:pt x="1607" y="6929"/>
                    </a:lnTo>
                    <a:lnTo>
                      <a:pt x="1981" y="6929"/>
                    </a:lnTo>
                    <a:lnTo>
                      <a:pt x="1981" y="9401"/>
                    </a:lnTo>
                    <a:lnTo>
                      <a:pt x="2005" y="9401"/>
                    </a:lnTo>
                    <a:lnTo>
                      <a:pt x="2005" y="8427"/>
                    </a:lnTo>
                    <a:lnTo>
                      <a:pt x="2028" y="8427"/>
                    </a:lnTo>
                    <a:lnTo>
                      <a:pt x="2028" y="8015"/>
                    </a:lnTo>
                    <a:lnTo>
                      <a:pt x="2198" y="8015"/>
                    </a:lnTo>
                    <a:lnTo>
                      <a:pt x="2198" y="5506"/>
                    </a:lnTo>
                    <a:lnTo>
                      <a:pt x="2379" y="5506"/>
                    </a:lnTo>
                    <a:lnTo>
                      <a:pt x="2379" y="8015"/>
                    </a:lnTo>
                    <a:cubicBezTo>
                      <a:pt x="2383" y="8140"/>
                      <a:pt x="2386" y="8265"/>
                      <a:pt x="2390" y="8390"/>
                    </a:cubicBezTo>
                    <a:lnTo>
                      <a:pt x="2472" y="8390"/>
                    </a:lnTo>
                    <a:lnTo>
                      <a:pt x="2472" y="9438"/>
                    </a:lnTo>
                    <a:lnTo>
                      <a:pt x="2519" y="9438"/>
                    </a:lnTo>
                    <a:lnTo>
                      <a:pt x="2519" y="3970"/>
                    </a:lnTo>
                    <a:lnTo>
                      <a:pt x="2554" y="3970"/>
                    </a:lnTo>
                    <a:lnTo>
                      <a:pt x="2554" y="2734"/>
                    </a:lnTo>
                    <a:lnTo>
                      <a:pt x="2613" y="2734"/>
                    </a:lnTo>
                    <a:lnTo>
                      <a:pt x="2613" y="2210"/>
                    </a:lnTo>
                    <a:lnTo>
                      <a:pt x="2624" y="2210"/>
                    </a:lnTo>
                    <a:lnTo>
                      <a:pt x="2624" y="1610"/>
                    </a:lnTo>
                    <a:lnTo>
                      <a:pt x="2642" y="1610"/>
                    </a:lnTo>
                    <a:lnTo>
                      <a:pt x="2642" y="0"/>
                    </a:lnTo>
                    <a:lnTo>
                      <a:pt x="2648" y="0"/>
                    </a:lnTo>
                    <a:lnTo>
                      <a:pt x="2648" y="1610"/>
                    </a:lnTo>
                    <a:lnTo>
                      <a:pt x="2683" y="1610"/>
                    </a:lnTo>
                    <a:lnTo>
                      <a:pt x="2683" y="2210"/>
                    </a:lnTo>
                    <a:lnTo>
                      <a:pt x="2712" y="2210"/>
                    </a:lnTo>
                    <a:lnTo>
                      <a:pt x="2712" y="2734"/>
                    </a:lnTo>
                    <a:lnTo>
                      <a:pt x="2759" y="2734"/>
                    </a:lnTo>
                    <a:lnTo>
                      <a:pt x="2759" y="3970"/>
                    </a:lnTo>
                    <a:lnTo>
                      <a:pt x="2788" y="3970"/>
                    </a:lnTo>
                    <a:lnTo>
                      <a:pt x="2788" y="9438"/>
                    </a:lnTo>
                    <a:lnTo>
                      <a:pt x="2817" y="9438"/>
                    </a:lnTo>
                    <a:lnTo>
                      <a:pt x="2817" y="5056"/>
                    </a:lnTo>
                    <a:lnTo>
                      <a:pt x="3045" y="5056"/>
                    </a:lnTo>
                    <a:lnTo>
                      <a:pt x="3045" y="9438"/>
                    </a:lnTo>
                    <a:lnTo>
                      <a:pt x="3080" y="9438"/>
                    </a:lnTo>
                    <a:lnTo>
                      <a:pt x="3080" y="8390"/>
                    </a:lnTo>
                    <a:lnTo>
                      <a:pt x="3378" y="8390"/>
                    </a:lnTo>
                    <a:lnTo>
                      <a:pt x="3378" y="9401"/>
                    </a:lnTo>
                    <a:lnTo>
                      <a:pt x="3396" y="9401"/>
                    </a:lnTo>
                    <a:lnTo>
                      <a:pt x="3396" y="6330"/>
                    </a:lnTo>
                    <a:lnTo>
                      <a:pt x="3513" y="6330"/>
                    </a:lnTo>
                    <a:lnTo>
                      <a:pt x="3513" y="9401"/>
                    </a:lnTo>
                    <a:lnTo>
                      <a:pt x="3583" y="9401"/>
                    </a:lnTo>
                    <a:lnTo>
                      <a:pt x="3583" y="5506"/>
                    </a:lnTo>
                    <a:lnTo>
                      <a:pt x="3600" y="5506"/>
                    </a:lnTo>
                    <a:lnTo>
                      <a:pt x="3600" y="5431"/>
                    </a:lnTo>
                    <a:lnTo>
                      <a:pt x="3612" y="5431"/>
                    </a:lnTo>
                    <a:lnTo>
                      <a:pt x="3612" y="5318"/>
                    </a:lnTo>
                    <a:lnTo>
                      <a:pt x="3629" y="5318"/>
                    </a:lnTo>
                    <a:lnTo>
                      <a:pt x="3629" y="5243"/>
                    </a:lnTo>
                    <a:lnTo>
                      <a:pt x="3641" y="5243"/>
                    </a:lnTo>
                    <a:lnTo>
                      <a:pt x="3641" y="5131"/>
                    </a:lnTo>
                    <a:lnTo>
                      <a:pt x="3665" y="5131"/>
                    </a:lnTo>
                    <a:lnTo>
                      <a:pt x="3665" y="5056"/>
                    </a:lnTo>
                    <a:lnTo>
                      <a:pt x="3676" y="5056"/>
                    </a:lnTo>
                    <a:cubicBezTo>
                      <a:pt x="3678" y="5019"/>
                      <a:pt x="3680" y="4981"/>
                      <a:pt x="3682" y="4944"/>
                    </a:cubicBezTo>
                    <a:lnTo>
                      <a:pt x="3700" y="4869"/>
                    </a:lnTo>
                    <a:cubicBezTo>
                      <a:pt x="3702" y="4844"/>
                      <a:pt x="3703" y="4819"/>
                      <a:pt x="3705" y="4794"/>
                    </a:cubicBezTo>
                    <a:cubicBezTo>
                      <a:pt x="3703" y="4769"/>
                      <a:pt x="3702" y="4744"/>
                      <a:pt x="3700" y="4719"/>
                    </a:cubicBezTo>
                    <a:lnTo>
                      <a:pt x="3729" y="4719"/>
                    </a:lnTo>
                    <a:lnTo>
                      <a:pt x="3746" y="4719"/>
                    </a:lnTo>
                    <a:lnTo>
                      <a:pt x="3746" y="9401"/>
                    </a:lnTo>
                    <a:lnTo>
                      <a:pt x="3787" y="9401"/>
                    </a:lnTo>
                    <a:lnTo>
                      <a:pt x="3787" y="3371"/>
                    </a:lnTo>
                    <a:lnTo>
                      <a:pt x="4004" y="3371"/>
                    </a:lnTo>
                    <a:lnTo>
                      <a:pt x="4004" y="9401"/>
                    </a:lnTo>
                    <a:lnTo>
                      <a:pt x="4079" y="9401"/>
                    </a:lnTo>
                    <a:lnTo>
                      <a:pt x="4079" y="6180"/>
                    </a:lnTo>
                    <a:lnTo>
                      <a:pt x="4109" y="6180"/>
                    </a:lnTo>
                    <a:lnTo>
                      <a:pt x="4109" y="4944"/>
                    </a:lnTo>
                    <a:lnTo>
                      <a:pt x="4278" y="4944"/>
                    </a:lnTo>
                    <a:lnTo>
                      <a:pt x="4278" y="6142"/>
                    </a:lnTo>
                    <a:lnTo>
                      <a:pt x="4307" y="6142"/>
                    </a:lnTo>
                    <a:lnTo>
                      <a:pt x="4307" y="5243"/>
                    </a:lnTo>
                    <a:lnTo>
                      <a:pt x="4348" y="5243"/>
                    </a:lnTo>
                    <a:lnTo>
                      <a:pt x="4348" y="6180"/>
                    </a:lnTo>
                    <a:lnTo>
                      <a:pt x="4366" y="6180"/>
                    </a:lnTo>
                    <a:lnTo>
                      <a:pt x="4366" y="9438"/>
                    </a:lnTo>
                    <a:lnTo>
                      <a:pt x="4424" y="9438"/>
                    </a:lnTo>
                    <a:lnTo>
                      <a:pt x="4424" y="9700"/>
                    </a:lnTo>
                    <a:lnTo>
                      <a:pt x="4442" y="9700"/>
                    </a:lnTo>
                    <a:lnTo>
                      <a:pt x="4442" y="6442"/>
                    </a:lnTo>
                    <a:lnTo>
                      <a:pt x="4454" y="6442"/>
                    </a:lnTo>
                    <a:lnTo>
                      <a:pt x="4454" y="6517"/>
                    </a:lnTo>
                    <a:lnTo>
                      <a:pt x="4465" y="6517"/>
                    </a:lnTo>
                    <a:lnTo>
                      <a:pt x="4465" y="6629"/>
                    </a:lnTo>
                    <a:lnTo>
                      <a:pt x="4483" y="6629"/>
                    </a:lnTo>
                    <a:lnTo>
                      <a:pt x="4483" y="6742"/>
                    </a:lnTo>
                    <a:lnTo>
                      <a:pt x="4494" y="6742"/>
                    </a:lnTo>
                    <a:lnTo>
                      <a:pt x="4494" y="6816"/>
                    </a:lnTo>
                    <a:lnTo>
                      <a:pt x="4512" y="6816"/>
                    </a:lnTo>
                    <a:lnTo>
                      <a:pt x="4512" y="6929"/>
                    </a:lnTo>
                    <a:lnTo>
                      <a:pt x="4524" y="6929"/>
                    </a:lnTo>
                    <a:lnTo>
                      <a:pt x="4524" y="7004"/>
                    </a:lnTo>
                    <a:lnTo>
                      <a:pt x="4524" y="5880"/>
                    </a:lnTo>
                    <a:lnTo>
                      <a:pt x="4699" y="5880"/>
                    </a:lnTo>
                    <a:lnTo>
                      <a:pt x="4699" y="7566"/>
                    </a:lnTo>
                    <a:lnTo>
                      <a:pt x="4763" y="7566"/>
                    </a:lnTo>
                    <a:lnTo>
                      <a:pt x="4763" y="7491"/>
                    </a:lnTo>
                    <a:lnTo>
                      <a:pt x="4804" y="7491"/>
                    </a:lnTo>
                    <a:lnTo>
                      <a:pt x="4804" y="7004"/>
                    </a:lnTo>
                    <a:lnTo>
                      <a:pt x="4816" y="7004"/>
                    </a:lnTo>
                    <a:lnTo>
                      <a:pt x="4816" y="7453"/>
                    </a:lnTo>
                    <a:lnTo>
                      <a:pt x="4904" y="7453"/>
                    </a:lnTo>
                    <a:lnTo>
                      <a:pt x="4904" y="7004"/>
                    </a:lnTo>
                    <a:lnTo>
                      <a:pt x="4915" y="7004"/>
                    </a:lnTo>
                    <a:lnTo>
                      <a:pt x="4915" y="7453"/>
                    </a:lnTo>
                    <a:lnTo>
                      <a:pt x="4950" y="7453"/>
                    </a:lnTo>
                    <a:lnTo>
                      <a:pt x="4950" y="7940"/>
                    </a:lnTo>
                    <a:lnTo>
                      <a:pt x="5073" y="7940"/>
                    </a:lnTo>
                    <a:lnTo>
                      <a:pt x="5073" y="7828"/>
                    </a:lnTo>
                    <a:lnTo>
                      <a:pt x="5091" y="7828"/>
                    </a:lnTo>
                    <a:lnTo>
                      <a:pt x="5091" y="7753"/>
                    </a:lnTo>
                    <a:lnTo>
                      <a:pt x="5108" y="7753"/>
                    </a:lnTo>
                    <a:lnTo>
                      <a:pt x="5108" y="7640"/>
                    </a:lnTo>
                    <a:lnTo>
                      <a:pt x="5126" y="7640"/>
                    </a:lnTo>
                    <a:lnTo>
                      <a:pt x="5126" y="7566"/>
                    </a:lnTo>
                    <a:lnTo>
                      <a:pt x="5137" y="7566"/>
                    </a:lnTo>
                    <a:lnTo>
                      <a:pt x="5137" y="7453"/>
                    </a:lnTo>
                    <a:lnTo>
                      <a:pt x="5149" y="7453"/>
                    </a:lnTo>
                    <a:lnTo>
                      <a:pt x="5149" y="7378"/>
                    </a:lnTo>
                    <a:lnTo>
                      <a:pt x="5167" y="7378"/>
                    </a:lnTo>
                    <a:lnTo>
                      <a:pt x="5167" y="8839"/>
                    </a:lnTo>
                    <a:lnTo>
                      <a:pt x="5196" y="8839"/>
                    </a:lnTo>
                    <a:lnTo>
                      <a:pt x="5196" y="8015"/>
                    </a:lnTo>
                    <a:lnTo>
                      <a:pt x="5786" y="8015"/>
                    </a:lnTo>
                    <a:lnTo>
                      <a:pt x="5786" y="9513"/>
                    </a:lnTo>
                    <a:lnTo>
                      <a:pt x="5827" y="9513"/>
                    </a:lnTo>
                    <a:lnTo>
                      <a:pt x="5827" y="9775"/>
                    </a:lnTo>
                    <a:lnTo>
                      <a:pt x="5850" y="9775"/>
                    </a:lnTo>
                    <a:lnTo>
                      <a:pt x="5850" y="5805"/>
                    </a:lnTo>
                    <a:lnTo>
                      <a:pt x="5991" y="5805"/>
                    </a:lnTo>
                    <a:lnTo>
                      <a:pt x="5991" y="9513"/>
                    </a:lnTo>
                    <a:lnTo>
                      <a:pt x="6043" y="9513"/>
                    </a:lnTo>
                    <a:lnTo>
                      <a:pt x="6043" y="9775"/>
                    </a:lnTo>
                    <a:lnTo>
                      <a:pt x="6067" y="9775"/>
                    </a:lnTo>
                    <a:lnTo>
                      <a:pt x="6067" y="7041"/>
                    </a:lnTo>
                    <a:lnTo>
                      <a:pt x="6423" y="7041"/>
                    </a:lnTo>
                    <a:lnTo>
                      <a:pt x="6423" y="9476"/>
                    </a:lnTo>
                    <a:lnTo>
                      <a:pt x="6447" y="9476"/>
                    </a:lnTo>
                    <a:lnTo>
                      <a:pt x="6447" y="9963"/>
                    </a:lnTo>
                    <a:lnTo>
                      <a:pt x="6458" y="9963"/>
                    </a:lnTo>
                    <a:lnTo>
                      <a:pt x="6458" y="8502"/>
                    </a:lnTo>
                    <a:lnTo>
                      <a:pt x="6476" y="8502"/>
                    </a:lnTo>
                    <a:lnTo>
                      <a:pt x="6476" y="8127"/>
                    </a:lnTo>
                    <a:lnTo>
                      <a:pt x="6639" y="8127"/>
                    </a:lnTo>
                    <a:lnTo>
                      <a:pt x="6639" y="5618"/>
                    </a:lnTo>
                    <a:lnTo>
                      <a:pt x="6815" y="5618"/>
                    </a:lnTo>
                    <a:lnTo>
                      <a:pt x="6815" y="8090"/>
                    </a:lnTo>
                    <a:lnTo>
                      <a:pt x="6826" y="8090"/>
                    </a:lnTo>
                    <a:lnTo>
                      <a:pt x="6826" y="8464"/>
                    </a:lnTo>
                    <a:lnTo>
                      <a:pt x="6937" y="8464"/>
                    </a:lnTo>
                    <a:lnTo>
                      <a:pt x="6937" y="9551"/>
                    </a:lnTo>
                    <a:lnTo>
                      <a:pt x="6961" y="9551"/>
                    </a:lnTo>
                    <a:cubicBezTo>
                      <a:pt x="6958" y="6546"/>
                      <a:pt x="6956" y="3540"/>
                      <a:pt x="6953" y="535"/>
                    </a:cubicBezTo>
                    <a:cubicBezTo>
                      <a:pt x="7026" y="422"/>
                      <a:pt x="7121" y="503"/>
                      <a:pt x="7224" y="486"/>
                    </a:cubicBezTo>
                    <a:lnTo>
                      <a:pt x="7224" y="9513"/>
                    </a:lnTo>
                    <a:lnTo>
                      <a:pt x="7265" y="9513"/>
                    </a:lnTo>
                    <a:lnTo>
                      <a:pt x="7265" y="5019"/>
                    </a:lnTo>
                    <a:lnTo>
                      <a:pt x="7475" y="5019"/>
                    </a:lnTo>
                    <a:lnTo>
                      <a:pt x="7475" y="9513"/>
                    </a:lnTo>
                    <a:lnTo>
                      <a:pt x="7516" y="9513"/>
                    </a:lnTo>
                    <a:lnTo>
                      <a:pt x="7516" y="8464"/>
                    </a:lnTo>
                    <a:lnTo>
                      <a:pt x="7802" y="8464"/>
                    </a:lnTo>
                    <a:lnTo>
                      <a:pt x="7802" y="9513"/>
                    </a:lnTo>
                    <a:lnTo>
                      <a:pt x="7843" y="9513"/>
                    </a:lnTo>
                    <a:lnTo>
                      <a:pt x="7843" y="6330"/>
                    </a:lnTo>
                    <a:lnTo>
                      <a:pt x="7972" y="6330"/>
                    </a:lnTo>
                    <a:lnTo>
                      <a:pt x="7972" y="9513"/>
                    </a:lnTo>
                    <a:lnTo>
                      <a:pt x="8013" y="9513"/>
                    </a:lnTo>
                    <a:lnTo>
                      <a:pt x="8013" y="5655"/>
                    </a:lnTo>
                    <a:cubicBezTo>
                      <a:pt x="8021" y="5643"/>
                      <a:pt x="8028" y="5630"/>
                      <a:pt x="8036" y="5618"/>
                    </a:cubicBezTo>
                    <a:lnTo>
                      <a:pt x="8036" y="5506"/>
                    </a:lnTo>
                    <a:lnTo>
                      <a:pt x="8054" y="5506"/>
                    </a:lnTo>
                    <a:lnTo>
                      <a:pt x="8054" y="5393"/>
                    </a:lnTo>
                    <a:lnTo>
                      <a:pt x="8077" y="5393"/>
                    </a:lnTo>
                    <a:lnTo>
                      <a:pt x="8077" y="5318"/>
                    </a:lnTo>
                    <a:lnTo>
                      <a:pt x="8101" y="5318"/>
                    </a:lnTo>
                    <a:lnTo>
                      <a:pt x="8101" y="5206"/>
                    </a:lnTo>
                    <a:lnTo>
                      <a:pt x="8118" y="5206"/>
                    </a:lnTo>
                    <a:lnTo>
                      <a:pt x="8124" y="5056"/>
                    </a:lnTo>
                    <a:lnTo>
                      <a:pt x="8141" y="5056"/>
                    </a:lnTo>
                    <a:lnTo>
                      <a:pt x="8141" y="4944"/>
                    </a:lnTo>
                    <a:lnTo>
                      <a:pt x="8165" y="4944"/>
                    </a:lnTo>
                    <a:lnTo>
                      <a:pt x="8177" y="4869"/>
                    </a:lnTo>
                    <a:cubicBezTo>
                      <a:pt x="8185" y="4856"/>
                      <a:pt x="8192" y="4844"/>
                      <a:pt x="8200" y="4831"/>
                    </a:cubicBezTo>
                    <a:lnTo>
                      <a:pt x="8200" y="9513"/>
                    </a:lnTo>
                    <a:lnTo>
                      <a:pt x="8212" y="9513"/>
                    </a:lnTo>
                    <a:lnTo>
                      <a:pt x="8212" y="9963"/>
                    </a:lnTo>
                    <a:lnTo>
                      <a:pt x="8229" y="9963"/>
                    </a:lnTo>
                    <a:lnTo>
                      <a:pt x="8229" y="3408"/>
                    </a:lnTo>
                    <a:lnTo>
                      <a:pt x="8457" y="3408"/>
                    </a:lnTo>
                    <a:lnTo>
                      <a:pt x="8457" y="9513"/>
                    </a:lnTo>
                    <a:lnTo>
                      <a:pt x="8498" y="9513"/>
                    </a:lnTo>
                    <a:cubicBezTo>
                      <a:pt x="8498" y="9513"/>
                      <a:pt x="8492" y="9963"/>
                      <a:pt x="8498" y="9963"/>
                    </a:cubicBezTo>
                    <a:cubicBezTo>
                      <a:pt x="8504" y="9963"/>
                      <a:pt x="8515" y="10000"/>
                      <a:pt x="8515" y="10000"/>
                    </a:cubicBezTo>
                    <a:lnTo>
                      <a:pt x="8515" y="6255"/>
                    </a:lnTo>
                    <a:lnTo>
                      <a:pt x="8539" y="6255"/>
                    </a:lnTo>
                    <a:lnTo>
                      <a:pt x="8539" y="4981"/>
                    </a:lnTo>
                    <a:lnTo>
                      <a:pt x="8714" y="4981"/>
                    </a:lnTo>
                    <a:lnTo>
                      <a:pt x="8714" y="6292"/>
                    </a:lnTo>
                    <a:lnTo>
                      <a:pt x="8761" y="6292"/>
                    </a:lnTo>
                    <a:lnTo>
                      <a:pt x="8761" y="5356"/>
                    </a:lnTo>
                    <a:lnTo>
                      <a:pt x="8802" y="5356"/>
                    </a:lnTo>
                    <a:lnTo>
                      <a:pt x="8802" y="9476"/>
                    </a:lnTo>
                    <a:lnTo>
                      <a:pt x="8843" y="9476"/>
                    </a:lnTo>
                    <a:cubicBezTo>
                      <a:pt x="8862" y="9601"/>
                      <a:pt x="8882" y="9725"/>
                      <a:pt x="8901" y="9850"/>
                    </a:cubicBezTo>
                    <a:lnTo>
                      <a:pt x="8901" y="6629"/>
                    </a:lnTo>
                    <a:cubicBezTo>
                      <a:pt x="8928" y="6941"/>
                      <a:pt x="8956" y="7254"/>
                      <a:pt x="8983" y="7566"/>
                    </a:cubicBezTo>
                    <a:lnTo>
                      <a:pt x="8983" y="9588"/>
                    </a:lnTo>
                    <a:lnTo>
                      <a:pt x="9071" y="9588"/>
                    </a:lnTo>
                    <a:lnTo>
                      <a:pt x="9071" y="7566"/>
                    </a:lnTo>
                    <a:lnTo>
                      <a:pt x="9182" y="7566"/>
                    </a:lnTo>
                    <a:lnTo>
                      <a:pt x="9182" y="5993"/>
                    </a:lnTo>
                    <a:lnTo>
                      <a:pt x="9199" y="5993"/>
                    </a:lnTo>
                    <a:lnTo>
                      <a:pt x="9199" y="5281"/>
                    </a:lnTo>
                    <a:lnTo>
                      <a:pt x="9281" y="5281"/>
                    </a:lnTo>
                    <a:lnTo>
                      <a:pt x="9281" y="5918"/>
                    </a:lnTo>
                    <a:cubicBezTo>
                      <a:pt x="9287" y="5968"/>
                      <a:pt x="9293" y="6017"/>
                      <a:pt x="9299" y="6067"/>
                    </a:cubicBezTo>
                    <a:lnTo>
                      <a:pt x="9299" y="8989"/>
                    </a:lnTo>
                    <a:lnTo>
                      <a:pt x="9357" y="8989"/>
                    </a:lnTo>
                    <a:lnTo>
                      <a:pt x="9357" y="8015"/>
                    </a:lnTo>
                    <a:lnTo>
                      <a:pt x="9532" y="8015"/>
                    </a:lnTo>
                    <a:lnTo>
                      <a:pt x="9532" y="8951"/>
                    </a:lnTo>
                    <a:lnTo>
                      <a:pt x="9661" y="8951"/>
                    </a:lnTo>
                    <a:lnTo>
                      <a:pt x="9661" y="9476"/>
                    </a:lnTo>
                    <a:lnTo>
                      <a:pt x="9708" y="9476"/>
                    </a:lnTo>
                    <a:lnTo>
                      <a:pt x="9708" y="9738"/>
                    </a:lnTo>
                    <a:lnTo>
                      <a:pt x="9719" y="9738"/>
                    </a:lnTo>
                    <a:lnTo>
                      <a:pt x="9719" y="8202"/>
                    </a:lnTo>
                    <a:lnTo>
                      <a:pt x="9825" y="8202"/>
                    </a:lnTo>
                    <a:lnTo>
                      <a:pt x="9825" y="9813"/>
                    </a:lnTo>
                    <a:lnTo>
                      <a:pt x="10000" y="9813"/>
                    </a:lnTo>
                  </a:path>
                </a:pathLst>
              </a:custGeom>
              <a:noFill/>
              <a:ln w="9525">
                <a:solidFill>
                  <a:srgbClr val="860000">
                    <a:alpha val="56862"/>
                  </a:srgbClr>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1" name="Freeform 6"/>
              <p:cNvSpPr/>
              <p:nvPr/>
            </p:nvSpPr>
            <p:spPr bwMode="auto">
              <a:xfrm>
                <a:off x="0" y="2977978"/>
                <a:ext cx="4497860" cy="722121"/>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0 h 10000"/>
                  <a:gd name="T26" fmla="*/ 2147483646 w 10000"/>
                  <a:gd name="T27" fmla="*/ 2147483646 h 10000"/>
                  <a:gd name="T28" fmla="*/ 2147483646 w 10000"/>
                  <a:gd name="T29" fmla="*/ 2147483646 h 10000"/>
                  <a:gd name="T30" fmla="*/ 2147483646 w 10000"/>
                  <a:gd name="T31" fmla="*/ 2147483646 h 10000"/>
                  <a:gd name="T32" fmla="*/ 2147483646 w 10000"/>
                  <a:gd name="T33" fmla="*/ 2147483646 h 10000"/>
                  <a:gd name="T34" fmla="*/ 2147483646 w 10000"/>
                  <a:gd name="T35" fmla="*/ 2147483646 h 10000"/>
                  <a:gd name="T36" fmla="*/ 2147483646 w 10000"/>
                  <a:gd name="T37" fmla="*/ 2147483646 h 10000"/>
                  <a:gd name="T38" fmla="*/ 2147483646 w 10000"/>
                  <a:gd name="T39" fmla="*/ 2147483646 h 10000"/>
                  <a:gd name="T40" fmla="*/ 2147483646 w 10000"/>
                  <a:gd name="T41" fmla="*/ 2147483646 h 10000"/>
                  <a:gd name="T42" fmla="*/ 2147483646 w 10000"/>
                  <a:gd name="T43" fmla="*/ 2147483646 h 10000"/>
                  <a:gd name="T44" fmla="*/ 2147483646 w 10000"/>
                  <a:gd name="T45" fmla="*/ 2147483646 h 10000"/>
                  <a:gd name="T46" fmla="*/ 2147483646 w 10000"/>
                  <a:gd name="T47" fmla="*/ 2147483646 h 10000"/>
                  <a:gd name="T48" fmla="*/ 2147483646 w 10000"/>
                  <a:gd name="T49" fmla="*/ 2147483646 h 10000"/>
                  <a:gd name="T50" fmla="*/ 2147483646 w 10000"/>
                  <a:gd name="T51" fmla="*/ 2147483646 h 10000"/>
                  <a:gd name="T52" fmla="*/ 2147483646 w 10000"/>
                  <a:gd name="T53" fmla="*/ 2147483646 h 10000"/>
                  <a:gd name="T54" fmla="*/ 2147483646 w 10000"/>
                  <a:gd name="T55" fmla="*/ 2147483646 h 10000"/>
                  <a:gd name="T56" fmla="*/ 2147483646 w 10000"/>
                  <a:gd name="T57" fmla="*/ 2147483646 h 10000"/>
                  <a:gd name="T58" fmla="*/ 2147483646 w 10000"/>
                  <a:gd name="T59" fmla="*/ 2147483646 h 10000"/>
                  <a:gd name="T60" fmla="*/ 2147483646 w 10000"/>
                  <a:gd name="T61" fmla="*/ 2147483646 h 10000"/>
                  <a:gd name="T62" fmla="*/ 2147483646 w 10000"/>
                  <a:gd name="T63" fmla="*/ 2147483646 h 10000"/>
                  <a:gd name="T64" fmla="*/ 2147483646 w 10000"/>
                  <a:gd name="T65" fmla="*/ 2147483646 h 10000"/>
                  <a:gd name="T66" fmla="*/ 2147483646 w 10000"/>
                  <a:gd name="T67" fmla="*/ 2147483646 h 10000"/>
                  <a:gd name="T68" fmla="*/ 2147483646 w 10000"/>
                  <a:gd name="T69" fmla="*/ 2147483646 h 10000"/>
                  <a:gd name="T70" fmla="*/ 2147483646 w 10000"/>
                  <a:gd name="T71" fmla="*/ 2147483646 h 10000"/>
                  <a:gd name="T72" fmla="*/ 2147483646 w 10000"/>
                  <a:gd name="T73" fmla="*/ 2147483646 h 10000"/>
                  <a:gd name="T74" fmla="*/ 2147483646 w 10000"/>
                  <a:gd name="T75" fmla="*/ 2147483646 h 10000"/>
                  <a:gd name="T76" fmla="*/ 2147483646 w 10000"/>
                  <a:gd name="T77" fmla="*/ 2147483646 h 10000"/>
                  <a:gd name="T78" fmla="*/ 2147483646 w 10000"/>
                  <a:gd name="T79" fmla="*/ 2147483646 h 10000"/>
                  <a:gd name="T80" fmla="*/ 2147483646 w 10000"/>
                  <a:gd name="T81" fmla="*/ 2147483646 h 10000"/>
                  <a:gd name="T82" fmla="*/ 2147483646 w 10000"/>
                  <a:gd name="T83" fmla="*/ 2147483646 h 10000"/>
                  <a:gd name="T84" fmla="*/ 2147483646 w 10000"/>
                  <a:gd name="T85" fmla="*/ 2147483646 h 10000"/>
                  <a:gd name="T86" fmla="*/ 2147483646 w 10000"/>
                  <a:gd name="T87" fmla="*/ 2147483646 h 10000"/>
                  <a:gd name="T88" fmla="*/ 2147483646 w 10000"/>
                  <a:gd name="T89" fmla="*/ 2147483646 h 10000"/>
                  <a:gd name="T90" fmla="*/ 2147483646 w 10000"/>
                  <a:gd name="T91" fmla="*/ 2147483646 h 10000"/>
                  <a:gd name="T92" fmla="*/ 2147483646 w 10000"/>
                  <a:gd name="T93" fmla="*/ 2147483646 h 10000"/>
                  <a:gd name="T94" fmla="*/ 2147483646 w 10000"/>
                  <a:gd name="T95" fmla="*/ 2147483646 h 10000"/>
                  <a:gd name="T96" fmla="*/ 2147483646 w 10000"/>
                  <a:gd name="T97" fmla="*/ 2147483646 h 10000"/>
                  <a:gd name="T98" fmla="*/ 2147483646 w 10000"/>
                  <a:gd name="T99" fmla="*/ 2147483646 h 10000"/>
                  <a:gd name="T100" fmla="*/ 2147483646 w 10000"/>
                  <a:gd name="T101" fmla="*/ 2147483646 h 10000"/>
                  <a:gd name="T102" fmla="*/ 2147483646 w 10000"/>
                  <a:gd name="T103" fmla="*/ 2147483646 h 10000"/>
                  <a:gd name="T104" fmla="*/ 2147483646 w 10000"/>
                  <a:gd name="T105" fmla="*/ 2147483646 h 10000"/>
                  <a:gd name="T106" fmla="*/ 2147483646 w 10000"/>
                  <a:gd name="T107" fmla="*/ 2147483646 h 10000"/>
                  <a:gd name="T108" fmla="*/ 2147483646 w 10000"/>
                  <a:gd name="T109" fmla="*/ 2147483646 h 100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0000" h="10000">
                    <a:moveTo>
                      <a:pt x="0" y="10000"/>
                    </a:moveTo>
                    <a:lnTo>
                      <a:pt x="0" y="9438"/>
                    </a:lnTo>
                    <a:lnTo>
                      <a:pt x="76" y="9438"/>
                    </a:lnTo>
                    <a:lnTo>
                      <a:pt x="76" y="5805"/>
                    </a:lnTo>
                    <a:lnTo>
                      <a:pt x="263" y="5805"/>
                    </a:lnTo>
                    <a:lnTo>
                      <a:pt x="263" y="9401"/>
                    </a:lnTo>
                    <a:lnTo>
                      <a:pt x="321" y="9401"/>
                    </a:lnTo>
                    <a:lnTo>
                      <a:pt x="321" y="7378"/>
                    </a:lnTo>
                    <a:lnTo>
                      <a:pt x="362" y="7378"/>
                    </a:lnTo>
                    <a:lnTo>
                      <a:pt x="362" y="7004"/>
                    </a:lnTo>
                    <a:lnTo>
                      <a:pt x="374" y="7004"/>
                    </a:lnTo>
                    <a:lnTo>
                      <a:pt x="374" y="7378"/>
                    </a:lnTo>
                    <a:lnTo>
                      <a:pt x="468" y="7378"/>
                    </a:lnTo>
                    <a:lnTo>
                      <a:pt x="468" y="6929"/>
                    </a:lnTo>
                    <a:lnTo>
                      <a:pt x="479" y="6929"/>
                    </a:lnTo>
                    <a:lnTo>
                      <a:pt x="479" y="7378"/>
                    </a:lnTo>
                    <a:lnTo>
                      <a:pt x="508" y="7378"/>
                    </a:lnTo>
                    <a:lnTo>
                      <a:pt x="508" y="9401"/>
                    </a:lnTo>
                    <a:lnTo>
                      <a:pt x="637" y="9401"/>
                    </a:lnTo>
                    <a:lnTo>
                      <a:pt x="637" y="7940"/>
                    </a:lnTo>
                    <a:lnTo>
                      <a:pt x="655" y="7940"/>
                    </a:lnTo>
                    <a:lnTo>
                      <a:pt x="655" y="7865"/>
                    </a:lnTo>
                    <a:lnTo>
                      <a:pt x="672" y="7865"/>
                    </a:lnTo>
                    <a:lnTo>
                      <a:pt x="672" y="7715"/>
                    </a:lnTo>
                    <a:lnTo>
                      <a:pt x="684" y="7715"/>
                    </a:lnTo>
                    <a:lnTo>
                      <a:pt x="684" y="7566"/>
                    </a:lnTo>
                    <a:lnTo>
                      <a:pt x="695" y="7566"/>
                    </a:lnTo>
                    <a:lnTo>
                      <a:pt x="695" y="7491"/>
                    </a:lnTo>
                    <a:lnTo>
                      <a:pt x="707" y="7491"/>
                    </a:lnTo>
                    <a:lnTo>
                      <a:pt x="707" y="7191"/>
                    </a:lnTo>
                    <a:lnTo>
                      <a:pt x="731" y="7191"/>
                    </a:lnTo>
                    <a:lnTo>
                      <a:pt x="731" y="9438"/>
                    </a:lnTo>
                    <a:lnTo>
                      <a:pt x="742" y="9438"/>
                    </a:lnTo>
                    <a:lnTo>
                      <a:pt x="742" y="7940"/>
                    </a:lnTo>
                    <a:lnTo>
                      <a:pt x="1350" y="7940"/>
                    </a:lnTo>
                    <a:lnTo>
                      <a:pt x="1350" y="9401"/>
                    </a:lnTo>
                    <a:lnTo>
                      <a:pt x="1409" y="9401"/>
                    </a:lnTo>
                    <a:lnTo>
                      <a:pt x="1409" y="5693"/>
                    </a:lnTo>
                    <a:lnTo>
                      <a:pt x="1555" y="5693"/>
                    </a:lnTo>
                    <a:lnTo>
                      <a:pt x="1555" y="9401"/>
                    </a:lnTo>
                    <a:lnTo>
                      <a:pt x="1607" y="9401"/>
                    </a:lnTo>
                    <a:lnTo>
                      <a:pt x="1607" y="6929"/>
                    </a:lnTo>
                    <a:lnTo>
                      <a:pt x="1981" y="6929"/>
                    </a:lnTo>
                    <a:lnTo>
                      <a:pt x="1981" y="9401"/>
                    </a:lnTo>
                    <a:lnTo>
                      <a:pt x="2005" y="9401"/>
                    </a:lnTo>
                    <a:lnTo>
                      <a:pt x="2005" y="8427"/>
                    </a:lnTo>
                    <a:lnTo>
                      <a:pt x="2028" y="8427"/>
                    </a:lnTo>
                    <a:lnTo>
                      <a:pt x="2028" y="8015"/>
                    </a:lnTo>
                    <a:lnTo>
                      <a:pt x="2198" y="8015"/>
                    </a:lnTo>
                    <a:lnTo>
                      <a:pt x="2198" y="5506"/>
                    </a:lnTo>
                    <a:lnTo>
                      <a:pt x="2379" y="5506"/>
                    </a:lnTo>
                    <a:lnTo>
                      <a:pt x="2379" y="8015"/>
                    </a:lnTo>
                    <a:cubicBezTo>
                      <a:pt x="2383" y="8140"/>
                      <a:pt x="2386" y="8265"/>
                      <a:pt x="2390" y="8390"/>
                    </a:cubicBezTo>
                    <a:lnTo>
                      <a:pt x="2472" y="8390"/>
                    </a:lnTo>
                    <a:lnTo>
                      <a:pt x="2472" y="9438"/>
                    </a:lnTo>
                    <a:lnTo>
                      <a:pt x="2519" y="9438"/>
                    </a:lnTo>
                    <a:lnTo>
                      <a:pt x="2519" y="3970"/>
                    </a:lnTo>
                    <a:lnTo>
                      <a:pt x="2554" y="3970"/>
                    </a:lnTo>
                    <a:lnTo>
                      <a:pt x="2554" y="2734"/>
                    </a:lnTo>
                    <a:lnTo>
                      <a:pt x="2613" y="2734"/>
                    </a:lnTo>
                    <a:lnTo>
                      <a:pt x="2613" y="2210"/>
                    </a:lnTo>
                    <a:lnTo>
                      <a:pt x="2624" y="2210"/>
                    </a:lnTo>
                    <a:lnTo>
                      <a:pt x="2624" y="1610"/>
                    </a:lnTo>
                    <a:lnTo>
                      <a:pt x="2642" y="1610"/>
                    </a:lnTo>
                    <a:lnTo>
                      <a:pt x="2642" y="0"/>
                    </a:lnTo>
                    <a:lnTo>
                      <a:pt x="2648" y="0"/>
                    </a:lnTo>
                    <a:lnTo>
                      <a:pt x="2648" y="1610"/>
                    </a:lnTo>
                    <a:lnTo>
                      <a:pt x="2683" y="1610"/>
                    </a:lnTo>
                    <a:lnTo>
                      <a:pt x="2683" y="2210"/>
                    </a:lnTo>
                    <a:lnTo>
                      <a:pt x="2712" y="2210"/>
                    </a:lnTo>
                    <a:lnTo>
                      <a:pt x="2712" y="2734"/>
                    </a:lnTo>
                    <a:lnTo>
                      <a:pt x="2759" y="2734"/>
                    </a:lnTo>
                    <a:lnTo>
                      <a:pt x="2759" y="3970"/>
                    </a:lnTo>
                    <a:lnTo>
                      <a:pt x="2788" y="3970"/>
                    </a:lnTo>
                    <a:lnTo>
                      <a:pt x="2788" y="9438"/>
                    </a:lnTo>
                    <a:lnTo>
                      <a:pt x="2817" y="9438"/>
                    </a:lnTo>
                    <a:lnTo>
                      <a:pt x="2817" y="5056"/>
                    </a:lnTo>
                    <a:lnTo>
                      <a:pt x="3045" y="5056"/>
                    </a:lnTo>
                    <a:lnTo>
                      <a:pt x="3045" y="9438"/>
                    </a:lnTo>
                    <a:lnTo>
                      <a:pt x="3080" y="9438"/>
                    </a:lnTo>
                    <a:lnTo>
                      <a:pt x="3080" y="8390"/>
                    </a:lnTo>
                    <a:lnTo>
                      <a:pt x="3378" y="8390"/>
                    </a:lnTo>
                    <a:lnTo>
                      <a:pt x="3378" y="9401"/>
                    </a:lnTo>
                    <a:lnTo>
                      <a:pt x="3396" y="9401"/>
                    </a:lnTo>
                    <a:lnTo>
                      <a:pt x="3396" y="6330"/>
                    </a:lnTo>
                    <a:lnTo>
                      <a:pt x="3513" y="6330"/>
                    </a:lnTo>
                    <a:lnTo>
                      <a:pt x="3513" y="9401"/>
                    </a:lnTo>
                    <a:lnTo>
                      <a:pt x="3583" y="9401"/>
                    </a:lnTo>
                    <a:lnTo>
                      <a:pt x="3583" y="5506"/>
                    </a:lnTo>
                    <a:lnTo>
                      <a:pt x="3600" y="5506"/>
                    </a:lnTo>
                    <a:lnTo>
                      <a:pt x="3600" y="5431"/>
                    </a:lnTo>
                    <a:lnTo>
                      <a:pt x="3612" y="5431"/>
                    </a:lnTo>
                    <a:lnTo>
                      <a:pt x="3612" y="5318"/>
                    </a:lnTo>
                    <a:lnTo>
                      <a:pt x="3629" y="5318"/>
                    </a:lnTo>
                    <a:lnTo>
                      <a:pt x="3629" y="5243"/>
                    </a:lnTo>
                    <a:lnTo>
                      <a:pt x="3641" y="5243"/>
                    </a:lnTo>
                    <a:lnTo>
                      <a:pt x="3641" y="5131"/>
                    </a:lnTo>
                    <a:lnTo>
                      <a:pt x="3665" y="5131"/>
                    </a:lnTo>
                    <a:lnTo>
                      <a:pt x="3665" y="5056"/>
                    </a:lnTo>
                    <a:lnTo>
                      <a:pt x="3676" y="5056"/>
                    </a:lnTo>
                    <a:cubicBezTo>
                      <a:pt x="3678" y="5019"/>
                      <a:pt x="3680" y="4981"/>
                      <a:pt x="3682" y="4944"/>
                    </a:cubicBezTo>
                    <a:lnTo>
                      <a:pt x="3700" y="4869"/>
                    </a:lnTo>
                    <a:cubicBezTo>
                      <a:pt x="3702" y="4844"/>
                      <a:pt x="3703" y="4819"/>
                      <a:pt x="3705" y="4794"/>
                    </a:cubicBezTo>
                    <a:cubicBezTo>
                      <a:pt x="3703" y="4769"/>
                      <a:pt x="3702" y="4744"/>
                      <a:pt x="3700" y="4719"/>
                    </a:cubicBezTo>
                    <a:lnTo>
                      <a:pt x="3729" y="4719"/>
                    </a:lnTo>
                    <a:lnTo>
                      <a:pt x="3746" y="4719"/>
                    </a:lnTo>
                    <a:lnTo>
                      <a:pt x="3746" y="9401"/>
                    </a:lnTo>
                    <a:lnTo>
                      <a:pt x="3787" y="9401"/>
                    </a:lnTo>
                    <a:lnTo>
                      <a:pt x="3787" y="3371"/>
                    </a:lnTo>
                    <a:lnTo>
                      <a:pt x="4004" y="3371"/>
                    </a:lnTo>
                    <a:lnTo>
                      <a:pt x="4004" y="9401"/>
                    </a:lnTo>
                    <a:lnTo>
                      <a:pt x="4079" y="9401"/>
                    </a:lnTo>
                    <a:lnTo>
                      <a:pt x="4079" y="6180"/>
                    </a:lnTo>
                    <a:lnTo>
                      <a:pt x="4109" y="6180"/>
                    </a:lnTo>
                    <a:lnTo>
                      <a:pt x="4109" y="4944"/>
                    </a:lnTo>
                    <a:lnTo>
                      <a:pt x="4278" y="4944"/>
                    </a:lnTo>
                    <a:lnTo>
                      <a:pt x="4278" y="6142"/>
                    </a:lnTo>
                    <a:lnTo>
                      <a:pt x="4307" y="6142"/>
                    </a:lnTo>
                    <a:lnTo>
                      <a:pt x="4307" y="5243"/>
                    </a:lnTo>
                    <a:lnTo>
                      <a:pt x="4348" y="5243"/>
                    </a:lnTo>
                    <a:lnTo>
                      <a:pt x="4348" y="6180"/>
                    </a:lnTo>
                    <a:lnTo>
                      <a:pt x="4366" y="6180"/>
                    </a:lnTo>
                    <a:lnTo>
                      <a:pt x="4366" y="9438"/>
                    </a:lnTo>
                    <a:lnTo>
                      <a:pt x="4424" y="9438"/>
                    </a:lnTo>
                    <a:lnTo>
                      <a:pt x="4424" y="9700"/>
                    </a:lnTo>
                    <a:lnTo>
                      <a:pt x="4442" y="9700"/>
                    </a:lnTo>
                    <a:lnTo>
                      <a:pt x="4442" y="6442"/>
                    </a:lnTo>
                    <a:lnTo>
                      <a:pt x="4454" y="6442"/>
                    </a:lnTo>
                    <a:lnTo>
                      <a:pt x="4454" y="6517"/>
                    </a:lnTo>
                    <a:lnTo>
                      <a:pt x="4465" y="6517"/>
                    </a:lnTo>
                    <a:lnTo>
                      <a:pt x="4465" y="6629"/>
                    </a:lnTo>
                    <a:lnTo>
                      <a:pt x="4483" y="6629"/>
                    </a:lnTo>
                    <a:lnTo>
                      <a:pt x="4483" y="6742"/>
                    </a:lnTo>
                    <a:lnTo>
                      <a:pt x="4494" y="6742"/>
                    </a:lnTo>
                    <a:lnTo>
                      <a:pt x="4494" y="6816"/>
                    </a:lnTo>
                    <a:lnTo>
                      <a:pt x="4512" y="6816"/>
                    </a:lnTo>
                    <a:lnTo>
                      <a:pt x="4512" y="6929"/>
                    </a:lnTo>
                    <a:lnTo>
                      <a:pt x="4524" y="6929"/>
                    </a:lnTo>
                    <a:lnTo>
                      <a:pt x="4524" y="7004"/>
                    </a:lnTo>
                    <a:lnTo>
                      <a:pt x="4524" y="5880"/>
                    </a:lnTo>
                    <a:lnTo>
                      <a:pt x="4699" y="5880"/>
                    </a:lnTo>
                    <a:lnTo>
                      <a:pt x="4699" y="7566"/>
                    </a:lnTo>
                    <a:lnTo>
                      <a:pt x="4763" y="7566"/>
                    </a:lnTo>
                    <a:lnTo>
                      <a:pt x="4763" y="7491"/>
                    </a:lnTo>
                    <a:lnTo>
                      <a:pt x="4804" y="7491"/>
                    </a:lnTo>
                    <a:lnTo>
                      <a:pt x="4804" y="7004"/>
                    </a:lnTo>
                    <a:lnTo>
                      <a:pt x="4816" y="7004"/>
                    </a:lnTo>
                    <a:lnTo>
                      <a:pt x="4816" y="7453"/>
                    </a:lnTo>
                    <a:lnTo>
                      <a:pt x="4904" y="7453"/>
                    </a:lnTo>
                    <a:lnTo>
                      <a:pt x="4904" y="7004"/>
                    </a:lnTo>
                    <a:lnTo>
                      <a:pt x="4915" y="7004"/>
                    </a:lnTo>
                    <a:lnTo>
                      <a:pt x="4915" y="7453"/>
                    </a:lnTo>
                    <a:lnTo>
                      <a:pt x="4950" y="7453"/>
                    </a:lnTo>
                    <a:lnTo>
                      <a:pt x="4950" y="7940"/>
                    </a:lnTo>
                    <a:lnTo>
                      <a:pt x="5073" y="7940"/>
                    </a:lnTo>
                    <a:lnTo>
                      <a:pt x="5073" y="7828"/>
                    </a:lnTo>
                    <a:lnTo>
                      <a:pt x="5091" y="7828"/>
                    </a:lnTo>
                    <a:lnTo>
                      <a:pt x="5091" y="7753"/>
                    </a:lnTo>
                    <a:lnTo>
                      <a:pt x="5108" y="7753"/>
                    </a:lnTo>
                    <a:lnTo>
                      <a:pt x="5108" y="7640"/>
                    </a:lnTo>
                    <a:lnTo>
                      <a:pt x="5126" y="7640"/>
                    </a:lnTo>
                    <a:lnTo>
                      <a:pt x="5126" y="7566"/>
                    </a:lnTo>
                    <a:lnTo>
                      <a:pt x="5137" y="7566"/>
                    </a:lnTo>
                    <a:lnTo>
                      <a:pt x="5137" y="7453"/>
                    </a:lnTo>
                    <a:lnTo>
                      <a:pt x="5149" y="7453"/>
                    </a:lnTo>
                    <a:lnTo>
                      <a:pt x="5149" y="7378"/>
                    </a:lnTo>
                    <a:lnTo>
                      <a:pt x="5167" y="7378"/>
                    </a:lnTo>
                    <a:lnTo>
                      <a:pt x="5167" y="8839"/>
                    </a:lnTo>
                    <a:lnTo>
                      <a:pt x="5196" y="8839"/>
                    </a:lnTo>
                    <a:lnTo>
                      <a:pt x="5196" y="8015"/>
                    </a:lnTo>
                    <a:lnTo>
                      <a:pt x="5786" y="8015"/>
                    </a:lnTo>
                    <a:lnTo>
                      <a:pt x="5786" y="9513"/>
                    </a:lnTo>
                    <a:lnTo>
                      <a:pt x="5827" y="9513"/>
                    </a:lnTo>
                    <a:lnTo>
                      <a:pt x="5827" y="9775"/>
                    </a:lnTo>
                    <a:lnTo>
                      <a:pt x="5850" y="9775"/>
                    </a:lnTo>
                    <a:lnTo>
                      <a:pt x="5850" y="5805"/>
                    </a:lnTo>
                    <a:lnTo>
                      <a:pt x="5991" y="5805"/>
                    </a:lnTo>
                    <a:lnTo>
                      <a:pt x="5991" y="9513"/>
                    </a:lnTo>
                    <a:lnTo>
                      <a:pt x="6043" y="9513"/>
                    </a:lnTo>
                    <a:lnTo>
                      <a:pt x="6043" y="9775"/>
                    </a:lnTo>
                    <a:lnTo>
                      <a:pt x="6067" y="9775"/>
                    </a:lnTo>
                    <a:lnTo>
                      <a:pt x="6067" y="7041"/>
                    </a:lnTo>
                    <a:lnTo>
                      <a:pt x="6423" y="7041"/>
                    </a:lnTo>
                    <a:lnTo>
                      <a:pt x="6423" y="9476"/>
                    </a:lnTo>
                    <a:lnTo>
                      <a:pt x="6447" y="9476"/>
                    </a:lnTo>
                    <a:lnTo>
                      <a:pt x="6447" y="9963"/>
                    </a:lnTo>
                    <a:lnTo>
                      <a:pt x="6458" y="9963"/>
                    </a:lnTo>
                    <a:lnTo>
                      <a:pt x="6458" y="8502"/>
                    </a:lnTo>
                    <a:lnTo>
                      <a:pt x="6476" y="8502"/>
                    </a:lnTo>
                    <a:lnTo>
                      <a:pt x="6476" y="8127"/>
                    </a:lnTo>
                    <a:lnTo>
                      <a:pt x="6639" y="8127"/>
                    </a:lnTo>
                    <a:lnTo>
                      <a:pt x="6639" y="5618"/>
                    </a:lnTo>
                    <a:lnTo>
                      <a:pt x="6815" y="5618"/>
                    </a:lnTo>
                    <a:lnTo>
                      <a:pt x="6815" y="8090"/>
                    </a:lnTo>
                    <a:lnTo>
                      <a:pt x="6826" y="8090"/>
                    </a:lnTo>
                    <a:lnTo>
                      <a:pt x="6826" y="8464"/>
                    </a:lnTo>
                    <a:lnTo>
                      <a:pt x="6937" y="8464"/>
                    </a:lnTo>
                    <a:lnTo>
                      <a:pt x="6937" y="9551"/>
                    </a:lnTo>
                    <a:lnTo>
                      <a:pt x="6961" y="9551"/>
                    </a:lnTo>
                    <a:cubicBezTo>
                      <a:pt x="6958" y="6546"/>
                      <a:pt x="6956" y="3540"/>
                      <a:pt x="6953" y="535"/>
                    </a:cubicBezTo>
                    <a:cubicBezTo>
                      <a:pt x="7026" y="422"/>
                      <a:pt x="7121" y="503"/>
                      <a:pt x="7224" y="486"/>
                    </a:cubicBezTo>
                    <a:lnTo>
                      <a:pt x="7224" y="9513"/>
                    </a:lnTo>
                    <a:lnTo>
                      <a:pt x="7265" y="9513"/>
                    </a:lnTo>
                    <a:lnTo>
                      <a:pt x="7265" y="5019"/>
                    </a:lnTo>
                    <a:lnTo>
                      <a:pt x="7475" y="5019"/>
                    </a:lnTo>
                    <a:lnTo>
                      <a:pt x="7475" y="9513"/>
                    </a:lnTo>
                    <a:lnTo>
                      <a:pt x="7516" y="9513"/>
                    </a:lnTo>
                    <a:lnTo>
                      <a:pt x="7516" y="8464"/>
                    </a:lnTo>
                    <a:lnTo>
                      <a:pt x="7802" y="8464"/>
                    </a:lnTo>
                    <a:lnTo>
                      <a:pt x="7802" y="9513"/>
                    </a:lnTo>
                    <a:lnTo>
                      <a:pt x="7843" y="9513"/>
                    </a:lnTo>
                    <a:lnTo>
                      <a:pt x="7843" y="6330"/>
                    </a:lnTo>
                    <a:lnTo>
                      <a:pt x="7972" y="6330"/>
                    </a:lnTo>
                    <a:lnTo>
                      <a:pt x="7972" y="9513"/>
                    </a:lnTo>
                    <a:lnTo>
                      <a:pt x="8013" y="9513"/>
                    </a:lnTo>
                    <a:lnTo>
                      <a:pt x="8013" y="5655"/>
                    </a:lnTo>
                    <a:cubicBezTo>
                      <a:pt x="8021" y="5643"/>
                      <a:pt x="8028" y="5630"/>
                      <a:pt x="8036" y="5618"/>
                    </a:cubicBezTo>
                    <a:lnTo>
                      <a:pt x="8036" y="5506"/>
                    </a:lnTo>
                    <a:lnTo>
                      <a:pt x="8054" y="5506"/>
                    </a:lnTo>
                    <a:lnTo>
                      <a:pt x="8054" y="5393"/>
                    </a:lnTo>
                    <a:lnTo>
                      <a:pt x="8077" y="5393"/>
                    </a:lnTo>
                    <a:lnTo>
                      <a:pt x="8077" y="5318"/>
                    </a:lnTo>
                    <a:lnTo>
                      <a:pt x="8101" y="5318"/>
                    </a:lnTo>
                    <a:lnTo>
                      <a:pt x="8101" y="5206"/>
                    </a:lnTo>
                    <a:lnTo>
                      <a:pt x="8118" y="5206"/>
                    </a:lnTo>
                    <a:lnTo>
                      <a:pt x="8124" y="5056"/>
                    </a:lnTo>
                    <a:lnTo>
                      <a:pt x="8141" y="5056"/>
                    </a:lnTo>
                    <a:lnTo>
                      <a:pt x="8141" y="4944"/>
                    </a:lnTo>
                    <a:lnTo>
                      <a:pt x="8165" y="4944"/>
                    </a:lnTo>
                    <a:lnTo>
                      <a:pt x="8177" y="4869"/>
                    </a:lnTo>
                    <a:cubicBezTo>
                      <a:pt x="8185" y="4856"/>
                      <a:pt x="8192" y="4844"/>
                      <a:pt x="8200" y="4831"/>
                    </a:cubicBezTo>
                    <a:lnTo>
                      <a:pt x="8200" y="9513"/>
                    </a:lnTo>
                    <a:lnTo>
                      <a:pt x="8212" y="9513"/>
                    </a:lnTo>
                    <a:lnTo>
                      <a:pt x="8212" y="9963"/>
                    </a:lnTo>
                    <a:lnTo>
                      <a:pt x="8229" y="9963"/>
                    </a:lnTo>
                    <a:lnTo>
                      <a:pt x="8229" y="3408"/>
                    </a:lnTo>
                    <a:lnTo>
                      <a:pt x="8457" y="3408"/>
                    </a:lnTo>
                    <a:lnTo>
                      <a:pt x="8457" y="9513"/>
                    </a:lnTo>
                    <a:lnTo>
                      <a:pt x="8498" y="9513"/>
                    </a:lnTo>
                    <a:cubicBezTo>
                      <a:pt x="8498" y="9513"/>
                      <a:pt x="8492" y="9963"/>
                      <a:pt x="8498" y="9963"/>
                    </a:cubicBezTo>
                    <a:cubicBezTo>
                      <a:pt x="8504" y="9963"/>
                      <a:pt x="8515" y="10000"/>
                      <a:pt x="8515" y="10000"/>
                    </a:cubicBezTo>
                    <a:lnTo>
                      <a:pt x="8515" y="6255"/>
                    </a:lnTo>
                    <a:lnTo>
                      <a:pt x="8539" y="6255"/>
                    </a:lnTo>
                    <a:lnTo>
                      <a:pt x="8539" y="4981"/>
                    </a:lnTo>
                    <a:lnTo>
                      <a:pt x="8714" y="4981"/>
                    </a:lnTo>
                    <a:lnTo>
                      <a:pt x="8714" y="6292"/>
                    </a:lnTo>
                    <a:lnTo>
                      <a:pt x="8761" y="6292"/>
                    </a:lnTo>
                    <a:lnTo>
                      <a:pt x="8761" y="5356"/>
                    </a:lnTo>
                    <a:lnTo>
                      <a:pt x="8802" y="5356"/>
                    </a:lnTo>
                    <a:lnTo>
                      <a:pt x="8802" y="9476"/>
                    </a:lnTo>
                    <a:lnTo>
                      <a:pt x="8843" y="9476"/>
                    </a:lnTo>
                    <a:cubicBezTo>
                      <a:pt x="8862" y="9601"/>
                      <a:pt x="8882" y="9725"/>
                      <a:pt x="8901" y="9850"/>
                    </a:cubicBezTo>
                    <a:lnTo>
                      <a:pt x="8901" y="6629"/>
                    </a:lnTo>
                    <a:cubicBezTo>
                      <a:pt x="8928" y="6941"/>
                      <a:pt x="8956" y="7254"/>
                      <a:pt x="8983" y="7566"/>
                    </a:cubicBezTo>
                    <a:lnTo>
                      <a:pt x="8983" y="9588"/>
                    </a:lnTo>
                    <a:lnTo>
                      <a:pt x="9071" y="9588"/>
                    </a:lnTo>
                    <a:lnTo>
                      <a:pt x="9071" y="7566"/>
                    </a:lnTo>
                    <a:lnTo>
                      <a:pt x="9182" y="7566"/>
                    </a:lnTo>
                    <a:lnTo>
                      <a:pt x="9182" y="5993"/>
                    </a:lnTo>
                    <a:lnTo>
                      <a:pt x="9199" y="5993"/>
                    </a:lnTo>
                    <a:lnTo>
                      <a:pt x="9199" y="5281"/>
                    </a:lnTo>
                    <a:lnTo>
                      <a:pt x="9281" y="5281"/>
                    </a:lnTo>
                    <a:lnTo>
                      <a:pt x="9281" y="5918"/>
                    </a:lnTo>
                    <a:cubicBezTo>
                      <a:pt x="9287" y="5968"/>
                      <a:pt x="9293" y="6017"/>
                      <a:pt x="9299" y="6067"/>
                    </a:cubicBezTo>
                    <a:lnTo>
                      <a:pt x="9299" y="8989"/>
                    </a:lnTo>
                    <a:lnTo>
                      <a:pt x="9357" y="8989"/>
                    </a:lnTo>
                    <a:lnTo>
                      <a:pt x="9357" y="8015"/>
                    </a:lnTo>
                    <a:lnTo>
                      <a:pt x="9532" y="8015"/>
                    </a:lnTo>
                    <a:lnTo>
                      <a:pt x="9532" y="8951"/>
                    </a:lnTo>
                    <a:lnTo>
                      <a:pt x="9661" y="8951"/>
                    </a:lnTo>
                    <a:lnTo>
                      <a:pt x="9661" y="9476"/>
                    </a:lnTo>
                    <a:lnTo>
                      <a:pt x="9708" y="9476"/>
                    </a:lnTo>
                    <a:lnTo>
                      <a:pt x="9708" y="9738"/>
                    </a:lnTo>
                    <a:lnTo>
                      <a:pt x="9719" y="9738"/>
                    </a:lnTo>
                    <a:lnTo>
                      <a:pt x="9719" y="8202"/>
                    </a:lnTo>
                    <a:lnTo>
                      <a:pt x="9825" y="8202"/>
                    </a:lnTo>
                    <a:lnTo>
                      <a:pt x="9825" y="9813"/>
                    </a:lnTo>
                    <a:lnTo>
                      <a:pt x="10000" y="9813"/>
                    </a:lnTo>
                  </a:path>
                </a:pathLst>
              </a:custGeom>
              <a:noFill/>
              <a:ln w="9525">
                <a:solidFill>
                  <a:srgbClr val="860000">
                    <a:alpha val="56862"/>
                  </a:srgbClr>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pic>
        <p:nvPicPr>
          <p:cNvPr id="41997" name="Picture 24" descr="C:\Users\Administrator\Desktop\图片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450" y="164465"/>
            <a:ext cx="5278438"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8"/>
          <p:cNvGrpSpPr/>
          <p:nvPr/>
        </p:nvGrpSpPr>
        <p:grpSpPr bwMode="auto">
          <a:xfrm>
            <a:off x="735013" y="2341563"/>
            <a:ext cx="1304925" cy="812800"/>
            <a:chOff x="734747" y="2791014"/>
            <a:chExt cx="1305978" cy="812001"/>
          </a:xfrm>
        </p:grpSpPr>
        <p:sp>
          <p:nvSpPr>
            <p:cNvPr id="83" name="矩形 82"/>
            <p:cNvSpPr/>
            <p:nvPr/>
          </p:nvSpPr>
          <p:spPr>
            <a:xfrm flipH="1">
              <a:off x="734747" y="2791014"/>
              <a:ext cx="1305978" cy="812001"/>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80" name="TextBox 48"/>
            <p:cNvSpPr txBox="1">
              <a:spLocks noChangeArrowheads="1"/>
            </p:cNvSpPr>
            <p:nvPr/>
          </p:nvSpPr>
          <p:spPr bwMode="auto">
            <a:xfrm>
              <a:off x="755401" y="2965467"/>
              <a:ext cx="1264670" cy="463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华文楷体" panose="02010600040101010101" pitchFamily="2" charset="-122"/>
                  <a:ea typeface="华文楷体" panose="02010600040101010101" pitchFamily="2" charset="-122"/>
                </a:defRPr>
              </a:lvl1pPr>
              <a:lvl2pPr marL="742950" indent="-285750" eaLnBrk="0" hangingPunct="0">
                <a:defRPr sz="1600">
                  <a:solidFill>
                    <a:schemeClr val="tx1"/>
                  </a:solidFill>
                  <a:latin typeface="华文楷体" panose="02010600040101010101" pitchFamily="2" charset="-122"/>
                  <a:ea typeface="华文楷体" panose="02010600040101010101" pitchFamily="2" charset="-122"/>
                </a:defRPr>
              </a:lvl2pPr>
              <a:lvl3pPr marL="1143000" indent="-228600" eaLnBrk="0" hangingPunct="0">
                <a:defRPr sz="1600">
                  <a:solidFill>
                    <a:schemeClr val="tx1"/>
                  </a:solidFill>
                  <a:latin typeface="华文楷体" panose="02010600040101010101" pitchFamily="2" charset="-122"/>
                  <a:ea typeface="华文楷体" panose="02010600040101010101" pitchFamily="2" charset="-122"/>
                </a:defRPr>
              </a:lvl3pPr>
              <a:lvl4pPr marL="1600200" indent="-228600" eaLnBrk="0" hangingPunct="0">
                <a:defRPr sz="1600">
                  <a:solidFill>
                    <a:schemeClr val="tx1"/>
                  </a:solidFill>
                  <a:latin typeface="华文楷体" panose="02010600040101010101" pitchFamily="2" charset="-122"/>
                  <a:ea typeface="华文楷体" panose="02010600040101010101" pitchFamily="2" charset="-122"/>
                </a:defRPr>
              </a:lvl4pPr>
              <a:lvl5pPr marL="2057400" indent="-228600" eaLnBrk="0" hangingPunct="0">
                <a:defRPr sz="1600">
                  <a:solidFill>
                    <a:schemeClr val="tx1"/>
                  </a:solidFill>
                  <a:latin typeface="华文楷体" panose="02010600040101010101" pitchFamily="2" charset="-122"/>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华文楷体" panose="02010600040101010101" pitchFamily="2" charset="-122"/>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华文楷体" panose="02010600040101010101" pitchFamily="2" charset="-122"/>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华文楷体" panose="02010600040101010101" pitchFamily="2" charset="-122"/>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华文楷体" panose="02010600040101010101" pitchFamily="2" charset="-122"/>
                  <a:ea typeface="华文楷体" panose="02010600040101010101" pitchFamily="2" charset="-122"/>
                </a:defRPr>
              </a:lvl9pPr>
            </a:lstStyle>
            <a:p>
              <a:pPr algn="ctr" eaLnBrk="1" fontAlgn="auto" hangingPunct="1">
                <a:spcBef>
                  <a:spcPts val="0"/>
                </a:spcBef>
                <a:spcAft>
                  <a:spcPts val="0"/>
                </a:spcAft>
                <a:defRPr/>
              </a:pPr>
              <a:r>
                <a:rPr lang="zh-CN" altLang="en-US"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上海锐普广告</a:t>
              </a:r>
              <a:endParaRPr lang="en-US" altLang="zh-CN"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有限公司成立</a:t>
              </a:r>
              <a:endParaRPr lang="zh-CN" altLang="en-US"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8" name="矩形 57"/>
          <p:cNvSpPr/>
          <p:nvPr/>
        </p:nvSpPr>
        <p:spPr>
          <a:xfrm>
            <a:off x="6853238" y="1073150"/>
            <a:ext cx="1282700" cy="1282700"/>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54" name="矩形 53"/>
          <p:cNvSpPr/>
          <p:nvPr/>
        </p:nvSpPr>
        <p:spPr>
          <a:xfrm>
            <a:off x="746125" y="1058863"/>
            <a:ext cx="1282700" cy="12827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矩形 54"/>
          <p:cNvSpPr/>
          <p:nvPr/>
        </p:nvSpPr>
        <p:spPr>
          <a:xfrm>
            <a:off x="2297113" y="1058863"/>
            <a:ext cx="1282700" cy="12827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矩形 55"/>
          <p:cNvSpPr/>
          <p:nvPr/>
        </p:nvSpPr>
        <p:spPr>
          <a:xfrm>
            <a:off x="3813175" y="1073150"/>
            <a:ext cx="1282700" cy="12827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矩形 56"/>
          <p:cNvSpPr/>
          <p:nvPr/>
        </p:nvSpPr>
        <p:spPr>
          <a:xfrm>
            <a:off x="5349875" y="1073150"/>
            <a:ext cx="1282700" cy="12827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2" name="直接连接符 71"/>
          <p:cNvCxnSpPr>
            <a:stCxn id="61" idx="2"/>
            <a:endCxn id="65" idx="2"/>
          </p:cNvCxnSpPr>
          <p:nvPr/>
        </p:nvCxnSpPr>
        <p:spPr>
          <a:xfrm>
            <a:off x="1116013" y="3440113"/>
            <a:ext cx="62642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1116013" y="3332163"/>
            <a:ext cx="215900" cy="215900"/>
          </a:xfrm>
          <a:prstGeom prst="ellipse">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62" name="椭圆 61"/>
          <p:cNvSpPr/>
          <p:nvPr/>
        </p:nvSpPr>
        <p:spPr>
          <a:xfrm>
            <a:off x="2662238" y="3332163"/>
            <a:ext cx="215900" cy="215900"/>
          </a:xfrm>
          <a:prstGeom prst="ellipse">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63" name="椭圆 62"/>
          <p:cNvSpPr/>
          <p:nvPr/>
        </p:nvSpPr>
        <p:spPr>
          <a:xfrm>
            <a:off x="4165600" y="3332163"/>
            <a:ext cx="215900" cy="215900"/>
          </a:xfrm>
          <a:prstGeom prst="ellipse">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64" name="椭圆 63"/>
          <p:cNvSpPr/>
          <p:nvPr/>
        </p:nvSpPr>
        <p:spPr>
          <a:xfrm>
            <a:off x="5716588" y="3332163"/>
            <a:ext cx="215900" cy="215900"/>
          </a:xfrm>
          <a:prstGeom prst="ellipse">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65" name="椭圆 64"/>
          <p:cNvSpPr/>
          <p:nvPr/>
        </p:nvSpPr>
        <p:spPr>
          <a:xfrm>
            <a:off x="7380288" y="3332163"/>
            <a:ext cx="215900" cy="215900"/>
          </a:xfrm>
          <a:prstGeom prst="ellipse">
            <a:avLst/>
          </a:prstGeom>
          <a:noFill/>
          <a:ln w="12700">
            <a:solidFill>
              <a:srgbClr val="CC3300"/>
            </a:solidFill>
          </a:ln>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11278" name="TextBox 73"/>
          <p:cNvSpPr txBox="1">
            <a:spLocks noChangeArrowheads="1"/>
          </p:cNvSpPr>
          <p:nvPr/>
        </p:nvSpPr>
        <p:spPr bwMode="auto">
          <a:xfrm>
            <a:off x="2225675" y="3619500"/>
            <a:ext cx="1208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latin typeface="微软雅黑" panose="020B0503020204020204" pitchFamily="34" charset="-122"/>
                <a:ea typeface="微软雅黑" panose="020B0503020204020204" pitchFamily="34" charset="-122"/>
              </a:rPr>
              <a:t>2007</a:t>
            </a:r>
            <a:r>
              <a:rPr lang="zh-CN" altLang="en-US" sz="1400" b="1">
                <a:latin typeface="微软雅黑" panose="020B0503020204020204" pitchFamily="34" charset="-122"/>
                <a:ea typeface="微软雅黑" panose="020B0503020204020204" pitchFamily="34" charset="-122"/>
              </a:rPr>
              <a:t>年</a:t>
            </a:r>
            <a:r>
              <a:rPr lang="en-US" altLang="zh-CN" sz="1400" b="1">
                <a:latin typeface="微软雅黑" panose="020B0503020204020204" pitchFamily="34" charset="-122"/>
                <a:ea typeface="微软雅黑" panose="020B0503020204020204" pitchFamily="34" charset="-122"/>
              </a:rPr>
              <a:t>10</a:t>
            </a:r>
            <a:r>
              <a:rPr lang="zh-CN" altLang="en-US" sz="1400" b="1">
                <a:latin typeface="微软雅黑" panose="020B0503020204020204" pitchFamily="34" charset="-122"/>
                <a:ea typeface="微软雅黑" panose="020B0503020204020204" pitchFamily="34" charset="-122"/>
              </a:rPr>
              <a:t>月</a:t>
            </a:r>
            <a:endParaRPr lang="zh-CN" altLang="en-US" sz="1400" b="1">
              <a:latin typeface="微软雅黑" panose="020B0503020204020204" pitchFamily="34" charset="-122"/>
              <a:ea typeface="微软雅黑" panose="020B0503020204020204" pitchFamily="34" charset="-122"/>
            </a:endParaRPr>
          </a:p>
        </p:txBody>
      </p:sp>
      <p:sp>
        <p:nvSpPr>
          <p:cNvPr id="11279" name="TextBox 74"/>
          <p:cNvSpPr txBox="1">
            <a:spLocks noChangeArrowheads="1"/>
          </p:cNvSpPr>
          <p:nvPr/>
        </p:nvSpPr>
        <p:spPr bwMode="auto">
          <a:xfrm>
            <a:off x="5334000" y="3619500"/>
            <a:ext cx="1096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latin typeface="微软雅黑" panose="020B0503020204020204" pitchFamily="34" charset="-122"/>
                <a:ea typeface="微软雅黑" panose="020B0503020204020204" pitchFamily="34" charset="-122"/>
              </a:rPr>
              <a:t>2009</a:t>
            </a:r>
            <a:r>
              <a:rPr lang="zh-CN" altLang="en-US" sz="1400" b="1">
                <a:latin typeface="微软雅黑" panose="020B0503020204020204" pitchFamily="34" charset="-122"/>
                <a:ea typeface="微软雅黑" panose="020B0503020204020204" pitchFamily="34" charset="-122"/>
              </a:rPr>
              <a:t>年</a:t>
            </a:r>
            <a:r>
              <a:rPr lang="en-US" altLang="zh-CN" sz="1400" b="1">
                <a:latin typeface="微软雅黑" panose="020B0503020204020204" pitchFamily="34" charset="-122"/>
                <a:ea typeface="微软雅黑" panose="020B0503020204020204" pitchFamily="34" charset="-122"/>
              </a:rPr>
              <a:t>5</a:t>
            </a:r>
            <a:r>
              <a:rPr lang="zh-CN" altLang="en-US" sz="1400" b="1">
                <a:latin typeface="微软雅黑" panose="020B0503020204020204" pitchFamily="34" charset="-122"/>
                <a:ea typeface="微软雅黑" panose="020B0503020204020204" pitchFamily="34" charset="-122"/>
              </a:rPr>
              <a:t>月</a:t>
            </a:r>
            <a:endParaRPr lang="zh-CN" altLang="en-US" sz="1400" b="1">
              <a:latin typeface="微软雅黑" panose="020B0503020204020204" pitchFamily="34" charset="-122"/>
              <a:ea typeface="微软雅黑" panose="020B0503020204020204" pitchFamily="34" charset="-122"/>
            </a:endParaRPr>
          </a:p>
        </p:txBody>
      </p:sp>
      <p:sp>
        <p:nvSpPr>
          <p:cNvPr id="11280" name="TextBox 75"/>
          <p:cNvSpPr txBox="1">
            <a:spLocks noChangeArrowheads="1"/>
          </p:cNvSpPr>
          <p:nvPr/>
        </p:nvSpPr>
        <p:spPr bwMode="auto">
          <a:xfrm>
            <a:off x="6837363" y="3627438"/>
            <a:ext cx="1096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latin typeface="微软雅黑" panose="020B0503020204020204" pitchFamily="34" charset="-122"/>
                <a:ea typeface="微软雅黑" panose="020B0503020204020204" pitchFamily="34" charset="-122"/>
              </a:rPr>
              <a:t>2011</a:t>
            </a:r>
            <a:r>
              <a:rPr lang="zh-CN" altLang="en-US" sz="1400" b="1">
                <a:latin typeface="微软雅黑" panose="020B0503020204020204" pitchFamily="34" charset="-122"/>
                <a:ea typeface="微软雅黑" panose="020B0503020204020204" pitchFamily="34" charset="-122"/>
              </a:rPr>
              <a:t>年</a:t>
            </a:r>
            <a:r>
              <a:rPr lang="en-US" altLang="zh-CN" sz="1400" b="1">
                <a:latin typeface="微软雅黑" panose="020B0503020204020204" pitchFamily="34" charset="-122"/>
                <a:ea typeface="微软雅黑" panose="020B0503020204020204" pitchFamily="34" charset="-122"/>
              </a:rPr>
              <a:t>1</a:t>
            </a:r>
            <a:r>
              <a:rPr lang="zh-CN" altLang="en-US" sz="1400" b="1">
                <a:latin typeface="微软雅黑" panose="020B0503020204020204" pitchFamily="34" charset="-122"/>
                <a:ea typeface="微软雅黑" panose="020B0503020204020204" pitchFamily="34" charset="-122"/>
              </a:rPr>
              <a:t>月</a:t>
            </a:r>
            <a:endParaRPr lang="zh-CN" altLang="en-US" sz="1400" b="1">
              <a:latin typeface="微软雅黑" panose="020B0503020204020204" pitchFamily="34" charset="-122"/>
              <a:ea typeface="微软雅黑" panose="020B0503020204020204" pitchFamily="34" charset="-122"/>
            </a:endParaRPr>
          </a:p>
        </p:txBody>
      </p:sp>
      <p:sp>
        <p:nvSpPr>
          <p:cNvPr id="11281" name="TextBox 76"/>
          <p:cNvSpPr txBox="1">
            <a:spLocks noChangeArrowheads="1"/>
          </p:cNvSpPr>
          <p:nvPr/>
        </p:nvSpPr>
        <p:spPr bwMode="auto">
          <a:xfrm>
            <a:off x="731838" y="3648075"/>
            <a:ext cx="109696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latin typeface="微软雅黑" panose="020B0503020204020204" pitchFamily="34" charset="-122"/>
                <a:ea typeface="微软雅黑" panose="020B0503020204020204" pitchFamily="34" charset="-122"/>
              </a:rPr>
              <a:t>2007</a:t>
            </a:r>
            <a:r>
              <a:rPr lang="zh-CN" altLang="en-US" sz="1400" b="1">
                <a:latin typeface="微软雅黑" panose="020B0503020204020204" pitchFamily="34" charset="-122"/>
                <a:ea typeface="微软雅黑" panose="020B0503020204020204" pitchFamily="34" charset="-122"/>
              </a:rPr>
              <a:t>年</a:t>
            </a:r>
            <a:r>
              <a:rPr lang="en-US" altLang="zh-CN" sz="1400" b="1">
                <a:latin typeface="微软雅黑" panose="020B0503020204020204" pitchFamily="34" charset="-122"/>
                <a:ea typeface="微软雅黑" panose="020B0503020204020204" pitchFamily="34" charset="-122"/>
              </a:rPr>
              <a:t>7</a:t>
            </a:r>
            <a:r>
              <a:rPr lang="zh-CN" altLang="en-US" sz="1400" b="1">
                <a:latin typeface="微软雅黑" panose="020B0503020204020204" pitchFamily="34" charset="-122"/>
                <a:ea typeface="微软雅黑" panose="020B0503020204020204" pitchFamily="34" charset="-122"/>
              </a:rPr>
              <a:t>月</a:t>
            </a:r>
            <a:endParaRPr lang="zh-CN" altLang="en-US" sz="1400" b="1">
              <a:latin typeface="微软雅黑" panose="020B0503020204020204" pitchFamily="34" charset="-122"/>
              <a:ea typeface="微软雅黑" panose="020B0503020204020204" pitchFamily="34" charset="-122"/>
            </a:endParaRPr>
          </a:p>
        </p:txBody>
      </p:sp>
      <p:sp>
        <p:nvSpPr>
          <p:cNvPr id="11282" name="TextBox 77"/>
          <p:cNvSpPr txBox="1">
            <a:spLocks noChangeArrowheads="1"/>
          </p:cNvSpPr>
          <p:nvPr/>
        </p:nvSpPr>
        <p:spPr bwMode="auto">
          <a:xfrm>
            <a:off x="3741738" y="3619500"/>
            <a:ext cx="1208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latin typeface="微软雅黑" panose="020B0503020204020204" pitchFamily="34" charset="-122"/>
                <a:ea typeface="微软雅黑" panose="020B0503020204020204" pitchFamily="34" charset="-122"/>
              </a:rPr>
              <a:t>2008</a:t>
            </a:r>
            <a:r>
              <a:rPr lang="zh-CN" altLang="en-US" sz="1400" b="1">
                <a:latin typeface="微软雅黑" panose="020B0503020204020204" pitchFamily="34" charset="-122"/>
                <a:ea typeface="微软雅黑" panose="020B0503020204020204" pitchFamily="34" charset="-122"/>
              </a:rPr>
              <a:t>年</a:t>
            </a:r>
            <a:r>
              <a:rPr lang="en-US" altLang="zh-CN" sz="1400" b="1">
                <a:latin typeface="微软雅黑" panose="020B0503020204020204" pitchFamily="34" charset="-122"/>
                <a:ea typeface="微软雅黑" panose="020B0503020204020204" pitchFamily="34" charset="-122"/>
              </a:rPr>
              <a:t>11</a:t>
            </a:r>
            <a:r>
              <a:rPr lang="zh-CN" altLang="en-US" sz="1400" b="1">
                <a:latin typeface="微软雅黑" panose="020B0503020204020204" pitchFamily="34" charset="-122"/>
                <a:ea typeface="微软雅黑" panose="020B0503020204020204" pitchFamily="34" charset="-122"/>
              </a:rPr>
              <a:t>月</a:t>
            </a:r>
            <a:endParaRPr lang="zh-CN" altLang="en-US" sz="1400" b="1">
              <a:latin typeface="微软雅黑" panose="020B0503020204020204" pitchFamily="34" charset="-122"/>
              <a:ea typeface="微软雅黑" panose="020B0503020204020204" pitchFamily="34" charset="-122"/>
            </a:endParaRPr>
          </a:p>
        </p:txBody>
      </p:sp>
      <p:grpSp>
        <p:nvGrpSpPr>
          <p:cNvPr id="11283" name="组合 9"/>
          <p:cNvGrpSpPr/>
          <p:nvPr/>
        </p:nvGrpSpPr>
        <p:grpSpPr bwMode="auto">
          <a:xfrm>
            <a:off x="2085975" y="2341563"/>
            <a:ext cx="1701800" cy="812800"/>
            <a:chOff x="2086534" y="2791014"/>
            <a:chExt cx="1700687" cy="812001"/>
          </a:xfrm>
        </p:grpSpPr>
        <p:sp>
          <p:nvSpPr>
            <p:cNvPr id="88" name="矩形 87"/>
            <p:cNvSpPr/>
            <p:nvPr/>
          </p:nvSpPr>
          <p:spPr>
            <a:xfrm>
              <a:off x="2284842" y="2791014"/>
              <a:ext cx="1304072" cy="812001"/>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84" name="TextBox 50"/>
            <p:cNvSpPr txBox="1">
              <a:spLocks noChangeArrowheads="1"/>
            </p:cNvSpPr>
            <p:nvPr/>
          </p:nvSpPr>
          <p:spPr bwMode="auto">
            <a:xfrm>
              <a:off x="2086534" y="2873483"/>
              <a:ext cx="1700687" cy="64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1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42950" indent="-285750" eaLnBrk="0" hangingPunct="0">
                <a:defRPr sz="1600">
                  <a:latin typeface="华文楷体" panose="02010600040101010101" pitchFamily="2" charset="-122"/>
                  <a:ea typeface="华文楷体" panose="02010600040101010101" pitchFamily="2" charset="-122"/>
                </a:defRPr>
              </a:lvl2pPr>
              <a:lvl3pPr marL="1143000" indent="-228600" eaLnBrk="0" hangingPunct="0">
                <a:defRPr sz="1600">
                  <a:latin typeface="华文楷体" panose="02010600040101010101" pitchFamily="2" charset="-122"/>
                  <a:ea typeface="华文楷体" panose="02010600040101010101" pitchFamily="2" charset="-122"/>
                </a:defRPr>
              </a:lvl3pPr>
              <a:lvl4pPr marL="1600200" indent="-228600" eaLnBrk="0" hangingPunct="0">
                <a:defRPr sz="1600">
                  <a:latin typeface="华文楷体" panose="02010600040101010101" pitchFamily="2" charset="-122"/>
                  <a:ea typeface="华文楷体" panose="02010600040101010101" pitchFamily="2" charset="-122"/>
                </a:defRPr>
              </a:lvl4pPr>
              <a:lvl5pPr marL="2057400" indent="-228600" eaLnBrk="0" hangingPunct="0">
                <a:defRPr sz="1600">
                  <a:latin typeface="华文楷体" panose="02010600040101010101" pitchFamily="2" charset="-122"/>
                  <a:ea typeface="华文楷体" panose="02010600040101010101" pitchFamily="2" charset="-122"/>
                </a:defRPr>
              </a:lvl5pPr>
              <a:lvl6pPr marL="25146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6pPr>
              <a:lvl7pPr marL="29718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7pPr>
              <a:lvl8pPr marL="34290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8pPr>
              <a:lvl9pPr marL="38862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9pPr>
            </a:lstStyle>
            <a:p>
              <a:pPr algn="ctr" eaLnBrk="1" fontAlgn="auto" hangingPunct="1">
                <a:spcBef>
                  <a:spcPts val="0"/>
                </a:spcBef>
                <a:spcAft>
                  <a:spcPts val="0"/>
                </a:spcAft>
                <a:defRPr/>
              </a:pPr>
              <a:r>
                <a:rPr lang="zh-CN" altLang="en-US" sz="1200" dirty="0"/>
                <a:t>锐普</a:t>
              </a:r>
              <a:r>
                <a:rPr lang="en-US" altLang="zh-CN" sz="1200" dirty="0"/>
                <a:t>PPT</a:t>
              </a:r>
              <a:r>
                <a:rPr lang="zh-CN" altLang="en-US" sz="1200" dirty="0"/>
                <a:t>商城</a:t>
              </a:r>
              <a:r>
                <a:rPr lang="en-US" altLang="zh-CN" sz="1050" dirty="0"/>
                <a:t>www.rapidppt.com</a:t>
              </a:r>
              <a:endParaRPr lang="en-US" altLang="zh-CN" sz="1050" dirty="0"/>
            </a:p>
            <a:p>
              <a:pPr algn="ctr" eaLnBrk="1" fontAlgn="auto" hangingPunct="1">
                <a:spcBef>
                  <a:spcPts val="0"/>
                </a:spcBef>
                <a:spcAft>
                  <a:spcPts val="0"/>
                </a:spcAft>
                <a:defRPr/>
              </a:pPr>
              <a:r>
                <a:rPr lang="zh-CN" altLang="en-US" sz="1200" dirty="0"/>
                <a:t>上线</a:t>
              </a:r>
              <a:endParaRPr lang="zh-CN" altLang="en-US" sz="1200" dirty="0"/>
            </a:p>
          </p:txBody>
        </p:sp>
      </p:grpSp>
      <p:grpSp>
        <p:nvGrpSpPr>
          <p:cNvPr id="11284" name="组合 10"/>
          <p:cNvGrpSpPr/>
          <p:nvPr/>
        </p:nvGrpSpPr>
        <p:grpSpPr bwMode="auto">
          <a:xfrm>
            <a:off x="3187700" y="2366963"/>
            <a:ext cx="2535238" cy="781050"/>
            <a:chOff x="3188169" y="2815853"/>
            <a:chExt cx="2535237" cy="780926"/>
          </a:xfrm>
        </p:grpSpPr>
        <p:sp>
          <p:nvSpPr>
            <p:cNvPr id="89" name="矩形 88"/>
            <p:cNvSpPr/>
            <p:nvPr/>
          </p:nvSpPr>
          <p:spPr>
            <a:xfrm>
              <a:off x="3804119" y="2815853"/>
              <a:ext cx="1303337" cy="780926"/>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91" name="TextBox 51"/>
            <p:cNvSpPr txBox="1">
              <a:spLocks noChangeArrowheads="1"/>
            </p:cNvSpPr>
            <p:nvPr/>
          </p:nvSpPr>
          <p:spPr bwMode="auto">
            <a:xfrm>
              <a:off x="3188169" y="2882517"/>
              <a:ext cx="2535237" cy="64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1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42950" indent="-285750" eaLnBrk="0" hangingPunct="0">
                <a:defRPr sz="1600">
                  <a:latin typeface="华文楷体" panose="02010600040101010101" pitchFamily="2" charset="-122"/>
                  <a:ea typeface="华文楷体" panose="02010600040101010101" pitchFamily="2" charset="-122"/>
                </a:defRPr>
              </a:lvl2pPr>
              <a:lvl3pPr marL="1143000" indent="-228600" eaLnBrk="0" hangingPunct="0">
                <a:defRPr sz="1600">
                  <a:latin typeface="华文楷体" panose="02010600040101010101" pitchFamily="2" charset="-122"/>
                  <a:ea typeface="华文楷体" panose="02010600040101010101" pitchFamily="2" charset="-122"/>
                </a:defRPr>
              </a:lvl3pPr>
              <a:lvl4pPr marL="1600200" indent="-228600" eaLnBrk="0" hangingPunct="0">
                <a:defRPr sz="1600">
                  <a:latin typeface="华文楷体" panose="02010600040101010101" pitchFamily="2" charset="-122"/>
                  <a:ea typeface="华文楷体" panose="02010600040101010101" pitchFamily="2" charset="-122"/>
                </a:defRPr>
              </a:lvl4pPr>
              <a:lvl5pPr marL="2057400" indent="-228600" eaLnBrk="0" hangingPunct="0">
                <a:defRPr sz="1600">
                  <a:latin typeface="华文楷体" panose="02010600040101010101" pitchFamily="2" charset="-122"/>
                  <a:ea typeface="华文楷体" panose="02010600040101010101" pitchFamily="2" charset="-122"/>
                </a:defRPr>
              </a:lvl5pPr>
              <a:lvl6pPr marL="25146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6pPr>
              <a:lvl7pPr marL="29718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7pPr>
              <a:lvl8pPr marL="34290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8pPr>
              <a:lvl9pPr marL="38862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9pPr>
            </a:lstStyle>
            <a:p>
              <a:pPr algn="ctr" eaLnBrk="1" fontAlgn="auto" hangingPunct="1">
                <a:spcBef>
                  <a:spcPts val="0"/>
                </a:spcBef>
                <a:spcAft>
                  <a:spcPts val="0"/>
                </a:spcAft>
                <a:defRPr/>
              </a:pPr>
              <a:r>
                <a:rPr lang="zh-CN" altLang="en-US" sz="1200" dirty="0"/>
                <a:t>锐普</a:t>
              </a:r>
              <a:r>
                <a:rPr lang="en-US" altLang="zh-CN" sz="1200" dirty="0"/>
                <a:t>PPT</a:t>
              </a:r>
              <a:r>
                <a:rPr lang="zh-CN" altLang="en-US" sz="1200" dirty="0"/>
                <a:t>论坛</a:t>
              </a:r>
              <a:endParaRPr lang="en-US" altLang="zh-CN" sz="1200" dirty="0"/>
            </a:p>
            <a:p>
              <a:pPr algn="ctr" eaLnBrk="1" fontAlgn="auto" hangingPunct="1">
                <a:spcBef>
                  <a:spcPts val="0"/>
                </a:spcBef>
                <a:spcAft>
                  <a:spcPts val="0"/>
                </a:spcAft>
                <a:defRPr/>
              </a:pPr>
              <a:r>
                <a:rPr lang="en-US" altLang="zh-CN" sz="1200" dirty="0"/>
                <a:t>www.rapidbbs.cn</a:t>
              </a:r>
              <a:endParaRPr lang="en-US" altLang="zh-CN" sz="1200" dirty="0"/>
            </a:p>
            <a:p>
              <a:pPr algn="ctr" eaLnBrk="1" fontAlgn="auto" hangingPunct="1">
                <a:spcBef>
                  <a:spcPts val="0"/>
                </a:spcBef>
                <a:spcAft>
                  <a:spcPts val="0"/>
                </a:spcAft>
                <a:defRPr/>
              </a:pPr>
              <a:r>
                <a:rPr lang="zh-CN" altLang="en-US" sz="1200" dirty="0"/>
                <a:t>上线</a:t>
              </a:r>
              <a:endParaRPr lang="zh-CN" altLang="en-US" sz="1200" dirty="0"/>
            </a:p>
          </p:txBody>
        </p:sp>
      </p:grpSp>
      <p:grpSp>
        <p:nvGrpSpPr>
          <p:cNvPr id="11285" name="组合 11"/>
          <p:cNvGrpSpPr/>
          <p:nvPr/>
        </p:nvGrpSpPr>
        <p:grpSpPr bwMode="auto">
          <a:xfrm>
            <a:off x="4873625" y="2362200"/>
            <a:ext cx="2228850" cy="787400"/>
            <a:chOff x="4873074" y="2811041"/>
            <a:chExt cx="2228850" cy="786946"/>
          </a:xfrm>
        </p:grpSpPr>
        <p:sp>
          <p:nvSpPr>
            <p:cNvPr id="90" name="矩形 89"/>
            <p:cNvSpPr/>
            <p:nvPr/>
          </p:nvSpPr>
          <p:spPr>
            <a:xfrm>
              <a:off x="5335037" y="2811041"/>
              <a:ext cx="1304925" cy="786946"/>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92" name="TextBox 52"/>
            <p:cNvSpPr txBox="1">
              <a:spLocks noChangeArrowheads="1"/>
            </p:cNvSpPr>
            <p:nvPr/>
          </p:nvSpPr>
          <p:spPr bwMode="auto">
            <a:xfrm>
              <a:off x="4873074" y="2880851"/>
              <a:ext cx="2228850" cy="64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1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42950" indent="-285750" eaLnBrk="0" hangingPunct="0">
                <a:defRPr sz="1600">
                  <a:latin typeface="华文楷体" panose="02010600040101010101" pitchFamily="2" charset="-122"/>
                  <a:ea typeface="华文楷体" panose="02010600040101010101" pitchFamily="2" charset="-122"/>
                </a:defRPr>
              </a:lvl2pPr>
              <a:lvl3pPr marL="1143000" indent="-228600" eaLnBrk="0" hangingPunct="0">
                <a:defRPr sz="1600">
                  <a:latin typeface="华文楷体" panose="02010600040101010101" pitchFamily="2" charset="-122"/>
                  <a:ea typeface="华文楷体" panose="02010600040101010101" pitchFamily="2" charset="-122"/>
                </a:defRPr>
              </a:lvl3pPr>
              <a:lvl4pPr marL="1600200" indent="-228600" eaLnBrk="0" hangingPunct="0">
                <a:defRPr sz="1600">
                  <a:latin typeface="华文楷体" panose="02010600040101010101" pitchFamily="2" charset="-122"/>
                  <a:ea typeface="华文楷体" panose="02010600040101010101" pitchFamily="2" charset="-122"/>
                </a:defRPr>
              </a:lvl4pPr>
              <a:lvl5pPr marL="2057400" indent="-228600" eaLnBrk="0" hangingPunct="0">
                <a:defRPr sz="1600">
                  <a:latin typeface="华文楷体" panose="02010600040101010101" pitchFamily="2" charset="-122"/>
                  <a:ea typeface="华文楷体" panose="02010600040101010101" pitchFamily="2" charset="-122"/>
                </a:defRPr>
              </a:lvl5pPr>
              <a:lvl6pPr marL="25146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6pPr>
              <a:lvl7pPr marL="29718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7pPr>
              <a:lvl8pPr marL="34290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8pPr>
              <a:lvl9pPr marL="38862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9pPr>
            </a:lstStyle>
            <a:p>
              <a:pPr algn="ctr" eaLnBrk="1" fontAlgn="auto" hangingPunct="1">
                <a:spcBef>
                  <a:spcPts val="0"/>
                </a:spcBef>
                <a:spcAft>
                  <a:spcPts val="0"/>
                </a:spcAft>
                <a:defRPr/>
              </a:pPr>
              <a:r>
                <a:rPr lang="zh-CN" altLang="en-US" sz="1200" dirty="0"/>
                <a:t>锐普</a:t>
              </a:r>
              <a:r>
                <a:rPr lang="en-US" altLang="zh-CN" sz="1200" dirty="0"/>
                <a:t>PPT</a:t>
              </a:r>
              <a:r>
                <a:rPr lang="zh-CN" altLang="en-US" sz="1200" dirty="0"/>
                <a:t>精髓教程</a:t>
              </a:r>
              <a:endParaRPr lang="en-US" altLang="zh-CN" sz="1200" dirty="0"/>
            </a:p>
            <a:p>
              <a:pPr algn="ctr" eaLnBrk="1" fontAlgn="auto" hangingPunct="1">
                <a:spcBef>
                  <a:spcPts val="0"/>
                </a:spcBef>
                <a:spcAft>
                  <a:spcPts val="0"/>
                </a:spcAft>
                <a:defRPr/>
              </a:pPr>
              <a:r>
                <a:rPr lang="en-US" altLang="zh-CN" sz="1200" dirty="0"/>
                <a:t>《PPT</a:t>
              </a:r>
              <a:r>
                <a:rPr lang="zh-CN" altLang="en-US" sz="1200" dirty="0"/>
                <a:t>演义</a:t>
              </a:r>
              <a:r>
                <a:rPr lang="en-US" altLang="zh-CN" sz="1200" dirty="0"/>
                <a:t>》</a:t>
              </a:r>
              <a:endParaRPr lang="en-US" altLang="zh-CN" sz="1200" dirty="0"/>
            </a:p>
            <a:p>
              <a:pPr algn="ctr" eaLnBrk="1" fontAlgn="auto" hangingPunct="1">
                <a:spcBef>
                  <a:spcPts val="0"/>
                </a:spcBef>
                <a:spcAft>
                  <a:spcPts val="0"/>
                </a:spcAft>
                <a:defRPr/>
              </a:pPr>
              <a:r>
                <a:rPr lang="zh-CN" altLang="en-US" sz="1200" dirty="0"/>
                <a:t>正式上市</a:t>
              </a:r>
              <a:endParaRPr lang="zh-CN" altLang="en-US" sz="1200" dirty="0"/>
            </a:p>
          </p:txBody>
        </p:sp>
      </p:grpSp>
      <p:grpSp>
        <p:nvGrpSpPr>
          <p:cNvPr id="11286" name="组合 12"/>
          <p:cNvGrpSpPr/>
          <p:nvPr/>
        </p:nvGrpSpPr>
        <p:grpSpPr bwMode="auto">
          <a:xfrm>
            <a:off x="6853238" y="2355850"/>
            <a:ext cx="1271587" cy="830263"/>
            <a:chOff x="6839794" y="2804691"/>
            <a:chExt cx="1272286" cy="830998"/>
          </a:xfrm>
        </p:grpSpPr>
        <p:sp>
          <p:nvSpPr>
            <p:cNvPr id="94" name="矩形 93"/>
            <p:cNvSpPr/>
            <p:nvPr/>
          </p:nvSpPr>
          <p:spPr>
            <a:xfrm>
              <a:off x="6844559" y="2804691"/>
              <a:ext cx="1262757" cy="800808"/>
            </a:xfrm>
            <a:prstGeom prst="rect">
              <a:avLst/>
            </a:prstGeom>
            <a:solidFill>
              <a:schemeClr val="bg1"/>
            </a:solidFill>
            <a:ln>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306" name="TextBox 53"/>
            <p:cNvSpPr txBox="1">
              <a:spLocks noChangeArrowheads="1"/>
            </p:cNvSpPr>
            <p:nvPr/>
          </p:nvSpPr>
          <p:spPr bwMode="auto">
            <a:xfrm>
              <a:off x="6839794" y="2804692"/>
              <a:ext cx="12722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C00000"/>
                  </a:solidFill>
                  <a:latin typeface="微软雅黑" panose="020B0503020204020204" pitchFamily="34" charset="-122"/>
                  <a:ea typeface="微软雅黑" panose="020B0503020204020204" pitchFamily="34" charset="-122"/>
                </a:rPr>
                <a:t>  锐普</a:t>
              </a:r>
              <a:r>
                <a:rPr lang="en-US" altLang="zh-CN" sz="1200">
                  <a:solidFill>
                    <a:srgbClr val="C00000"/>
                  </a:solidFill>
                  <a:latin typeface="微软雅黑" panose="020B0503020204020204" pitchFamily="34" charset="-122"/>
                  <a:ea typeface="微软雅黑" panose="020B0503020204020204" pitchFamily="34" charset="-122"/>
                </a:rPr>
                <a:t>PPT</a:t>
              </a:r>
              <a:r>
                <a:rPr lang="zh-CN" altLang="en-US" sz="1200">
                  <a:solidFill>
                    <a:srgbClr val="C00000"/>
                  </a:solidFill>
                  <a:latin typeface="微软雅黑" panose="020B0503020204020204" pitchFamily="34" charset="-122"/>
                  <a:ea typeface="微软雅黑" panose="020B0503020204020204" pitchFamily="34" charset="-122"/>
                </a:rPr>
                <a:t>专业</a:t>
              </a:r>
              <a:endParaRPr lang="en-US" altLang="zh-CN" sz="1200">
                <a:solidFill>
                  <a:srgbClr val="C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en-US" altLang="zh-CN" sz="1200">
                  <a:solidFill>
                    <a:srgbClr val="C00000"/>
                  </a:solidFill>
                  <a:latin typeface="微软雅黑" panose="020B0503020204020204" pitchFamily="34" charset="-122"/>
                  <a:ea typeface="微软雅黑" panose="020B0503020204020204" pitchFamily="34" charset="-122"/>
                </a:rPr>
                <a:t>  PPT</a:t>
              </a:r>
              <a:r>
                <a:rPr lang="zh-CN" altLang="en-US" sz="1200">
                  <a:solidFill>
                    <a:srgbClr val="C00000"/>
                  </a:solidFill>
                  <a:latin typeface="微软雅黑" panose="020B0503020204020204" pitchFamily="34" charset="-122"/>
                  <a:ea typeface="微软雅黑" panose="020B0503020204020204" pitchFamily="34" charset="-122"/>
                </a:rPr>
                <a:t>动画教程</a:t>
              </a:r>
              <a:endParaRPr lang="en-US" altLang="zh-CN" sz="1200">
                <a:solidFill>
                  <a:srgbClr val="C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en-US" altLang="zh-CN" sz="1200">
                  <a:solidFill>
                    <a:srgbClr val="C00000"/>
                  </a:solidFill>
                  <a:latin typeface="微软雅黑" panose="020B0503020204020204" pitchFamily="34" charset="-122"/>
                  <a:ea typeface="微软雅黑" panose="020B0503020204020204" pitchFamily="34" charset="-122"/>
                </a:rPr>
                <a:t>《PPT</a:t>
              </a:r>
              <a:r>
                <a:rPr lang="zh-CN" altLang="en-US" sz="1200">
                  <a:solidFill>
                    <a:srgbClr val="C00000"/>
                  </a:solidFill>
                  <a:latin typeface="微软雅黑" panose="020B0503020204020204" pitchFamily="34" charset="-122"/>
                  <a:ea typeface="微软雅黑" panose="020B0503020204020204" pitchFamily="34" charset="-122"/>
                </a:rPr>
                <a:t>动画传奇</a:t>
              </a:r>
              <a:r>
                <a:rPr lang="en-US" altLang="zh-CN" sz="1200">
                  <a:solidFill>
                    <a:srgbClr val="C00000"/>
                  </a:solidFill>
                  <a:latin typeface="微软雅黑" panose="020B0503020204020204" pitchFamily="34" charset="-122"/>
                  <a:ea typeface="微软雅黑" panose="020B0503020204020204" pitchFamily="34" charset="-122"/>
                </a:rPr>
                <a:t>》</a:t>
              </a:r>
              <a:endParaRPr lang="en-US" altLang="zh-CN" sz="1200">
                <a:solidFill>
                  <a:srgbClr val="C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C00000"/>
                  </a:solidFill>
                  <a:latin typeface="微软雅黑" panose="020B0503020204020204" pitchFamily="34" charset="-122"/>
                  <a:ea typeface="微软雅黑" panose="020B0503020204020204" pitchFamily="34" charset="-122"/>
                </a:rPr>
                <a:t>   正式上市</a:t>
              </a:r>
              <a:endParaRPr lang="zh-CN" altLang="en-US" sz="1200">
                <a:solidFill>
                  <a:srgbClr val="C00000"/>
                </a:solidFill>
                <a:latin typeface="微软雅黑" panose="020B0503020204020204" pitchFamily="34" charset="-122"/>
                <a:ea typeface="微软雅黑" panose="020B0503020204020204" pitchFamily="34" charset="-122"/>
              </a:endParaRPr>
            </a:p>
          </p:txBody>
        </p:sp>
      </p:grpSp>
      <p:pic>
        <p:nvPicPr>
          <p:cNvPr id="1128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54688" y="1477963"/>
            <a:ext cx="473075"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88" name="Freeform 10"/>
          <p:cNvSpPr>
            <a:spLocks noEditPoints="1"/>
          </p:cNvSpPr>
          <p:nvPr/>
        </p:nvSpPr>
        <p:spPr bwMode="auto">
          <a:xfrm>
            <a:off x="7242175" y="1457325"/>
            <a:ext cx="503238" cy="514350"/>
          </a:xfrm>
          <a:custGeom>
            <a:avLst/>
            <a:gdLst>
              <a:gd name="T0" fmla="*/ 2147483646 w 75"/>
              <a:gd name="T1" fmla="*/ 0 h 77"/>
              <a:gd name="T2" fmla="*/ 2147483646 w 75"/>
              <a:gd name="T3" fmla="*/ 0 h 77"/>
              <a:gd name="T4" fmla="*/ 0 w 75"/>
              <a:gd name="T5" fmla="*/ 2147483646 h 77"/>
              <a:gd name="T6" fmla="*/ 0 w 75"/>
              <a:gd name="T7" fmla="*/ 2147483646 h 77"/>
              <a:gd name="T8" fmla="*/ 2147483646 w 75"/>
              <a:gd name="T9" fmla="*/ 2147483646 h 77"/>
              <a:gd name="T10" fmla="*/ 2147483646 w 75"/>
              <a:gd name="T11" fmla="*/ 2147483646 h 77"/>
              <a:gd name="T12" fmla="*/ 2147483646 w 75"/>
              <a:gd name="T13" fmla="*/ 2147483646 h 77"/>
              <a:gd name="T14" fmla="*/ 2147483646 w 75"/>
              <a:gd name="T15" fmla="*/ 2147483646 h 77"/>
              <a:gd name="T16" fmla="*/ 2147483646 w 75"/>
              <a:gd name="T17" fmla="*/ 2147483646 h 77"/>
              <a:gd name="T18" fmla="*/ 2147483646 w 75"/>
              <a:gd name="T19" fmla="*/ 2147483646 h 77"/>
              <a:gd name="T20" fmla="*/ 2147483646 w 75"/>
              <a:gd name="T21" fmla="*/ 0 h 77"/>
              <a:gd name="T22" fmla="*/ 2147483646 w 75"/>
              <a:gd name="T23" fmla="*/ 2147483646 h 77"/>
              <a:gd name="T24" fmla="*/ 2147483646 w 75"/>
              <a:gd name="T25" fmla="*/ 2147483646 h 77"/>
              <a:gd name="T26" fmla="*/ 2147483646 w 75"/>
              <a:gd name="T27" fmla="*/ 2147483646 h 77"/>
              <a:gd name="T28" fmla="*/ 2147483646 w 75"/>
              <a:gd name="T29" fmla="*/ 2147483646 h 77"/>
              <a:gd name="T30" fmla="*/ 2147483646 w 75"/>
              <a:gd name="T31" fmla="*/ 2147483646 h 77"/>
              <a:gd name="T32" fmla="*/ 2147483646 w 75"/>
              <a:gd name="T33" fmla="*/ 2147483646 h 77"/>
              <a:gd name="T34" fmla="*/ 2147483646 w 75"/>
              <a:gd name="T35" fmla="*/ 2147483646 h 77"/>
              <a:gd name="T36" fmla="*/ 2147483646 w 75"/>
              <a:gd name="T37" fmla="*/ 2147483646 h 77"/>
              <a:gd name="T38" fmla="*/ 2147483646 w 75"/>
              <a:gd name="T39" fmla="*/ 2147483646 h 77"/>
              <a:gd name="T40" fmla="*/ 2147483646 w 75"/>
              <a:gd name="T41" fmla="*/ 2147483646 h 77"/>
              <a:gd name="T42" fmla="*/ 2147483646 w 75"/>
              <a:gd name="T43" fmla="*/ 2147483646 h 77"/>
              <a:gd name="T44" fmla="*/ 2147483646 w 75"/>
              <a:gd name="T45" fmla="*/ 2147483646 h 77"/>
              <a:gd name="T46" fmla="*/ 2147483646 w 75"/>
              <a:gd name="T47" fmla="*/ 2147483646 h 77"/>
              <a:gd name="T48" fmla="*/ 2147483646 w 75"/>
              <a:gd name="T49" fmla="*/ 2147483646 h 77"/>
              <a:gd name="T50" fmla="*/ 2147483646 w 75"/>
              <a:gd name="T51" fmla="*/ 2147483646 h 77"/>
              <a:gd name="T52" fmla="*/ 2147483646 w 75"/>
              <a:gd name="T53" fmla="*/ 2147483646 h 77"/>
              <a:gd name="T54" fmla="*/ 2147483646 w 75"/>
              <a:gd name="T55" fmla="*/ 2147483646 h 77"/>
              <a:gd name="T56" fmla="*/ 2147483646 w 75"/>
              <a:gd name="T57" fmla="*/ 2147483646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5" h="77">
                <a:moveTo>
                  <a:pt x="59" y="0"/>
                </a:moveTo>
                <a:cubicBezTo>
                  <a:pt x="16" y="0"/>
                  <a:pt x="16" y="0"/>
                  <a:pt x="16" y="0"/>
                </a:cubicBezTo>
                <a:cubicBezTo>
                  <a:pt x="7" y="0"/>
                  <a:pt x="0" y="8"/>
                  <a:pt x="0" y="18"/>
                </a:cubicBezTo>
                <a:cubicBezTo>
                  <a:pt x="0" y="36"/>
                  <a:pt x="0" y="36"/>
                  <a:pt x="0" y="36"/>
                </a:cubicBezTo>
                <a:cubicBezTo>
                  <a:pt x="0" y="44"/>
                  <a:pt x="4" y="50"/>
                  <a:pt x="10" y="53"/>
                </a:cubicBezTo>
                <a:cubicBezTo>
                  <a:pt x="5" y="69"/>
                  <a:pt x="3" y="77"/>
                  <a:pt x="3" y="77"/>
                </a:cubicBezTo>
                <a:cubicBezTo>
                  <a:pt x="42" y="54"/>
                  <a:pt x="42" y="54"/>
                  <a:pt x="42" y="54"/>
                </a:cubicBezTo>
                <a:cubicBezTo>
                  <a:pt x="59" y="54"/>
                  <a:pt x="59" y="54"/>
                  <a:pt x="59" y="54"/>
                </a:cubicBezTo>
                <a:cubicBezTo>
                  <a:pt x="68" y="54"/>
                  <a:pt x="75" y="46"/>
                  <a:pt x="75" y="36"/>
                </a:cubicBezTo>
                <a:cubicBezTo>
                  <a:pt x="75" y="18"/>
                  <a:pt x="75" y="18"/>
                  <a:pt x="75" y="18"/>
                </a:cubicBezTo>
                <a:cubicBezTo>
                  <a:pt x="75" y="8"/>
                  <a:pt x="68" y="0"/>
                  <a:pt x="59" y="0"/>
                </a:cubicBezTo>
                <a:close/>
                <a:moveTo>
                  <a:pt x="44" y="35"/>
                </a:moveTo>
                <a:cubicBezTo>
                  <a:pt x="44" y="37"/>
                  <a:pt x="43" y="38"/>
                  <a:pt x="41" y="38"/>
                </a:cubicBezTo>
                <a:cubicBezTo>
                  <a:pt x="18" y="38"/>
                  <a:pt x="18" y="38"/>
                  <a:pt x="18" y="38"/>
                </a:cubicBezTo>
                <a:cubicBezTo>
                  <a:pt x="16" y="38"/>
                  <a:pt x="14" y="37"/>
                  <a:pt x="14" y="35"/>
                </a:cubicBezTo>
                <a:cubicBezTo>
                  <a:pt x="14" y="32"/>
                  <a:pt x="14" y="32"/>
                  <a:pt x="14" y="32"/>
                </a:cubicBezTo>
                <a:cubicBezTo>
                  <a:pt x="14" y="31"/>
                  <a:pt x="16" y="29"/>
                  <a:pt x="18" y="29"/>
                </a:cubicBezTo>
                <a:cubicBezTo>
                  <a:pt x="41" y="29"/>
                  <a:pt x="41" y="29"/>
                  <a:pt x="41" y="29"/>
                </a:cubicBezTo>
                <a:cubicBezTo>
                  <a:pt x="43" y="29"/>
                  <a:pt x="44" y="31"/>
                  <a:pt x="44" y="32"/>
                </a:cubicBezTo>
                <a:lnTo>
                  <a:pt x="44" y="35"/>
                </a:lnTo>
                <a:close/>
                <a:moveTo>
                  <a:pt x="61" y="21"/>
                </a:moveTo>
                <a:cubicBezTo>
                  <a:pt x="61" y="23"/>
                  <a:pt x="59" y="24"/>
                  <a:pt x="57" y="24"/>
                </a:cubicBezTo>
                <a:cubicBezTo>
                  <a:pt x="18" y="24"/>
                  <a:pt x="18" y="24"/>
                  <a:pt x="18" y="24"/>
                </a:cubicBezTo>
                <a:cubicBezTo>
                  <a:pt x="16" y="24"/>
                  <a:pt x="14" y="23"/>
                  <a:pt x="14" y="21"/>
                </a:cubicBezTo>
                <a:cubicBezTo>
                  <a:pt x="14" y="18"/>
                  <a:pt x="14" y="18"/>
                  <a:pt x="14" y="18"/>
                </a:cubicBezTo>
                <a:cubicBezTo>
                  <a:pt x="14" y="16"/>
                  <a:pt x="16" y="15"/>
                  <a:pt x="18" y="15"/>
                </a:cubicBezTo>
                <a:cubicBezTo>
                  <a:pt x="57" y="15"/>
                  <a:pt x="57" y="15"/>
                  <a:pt x="57" y="15"/>
                </a:cubicBezTo>
                <a:cubicBezTo>
                  <a:pt x="59" y="15"/>
                  <a:pt x="61" y="16"/>
                  <a:pt x="61" y="18"/>
                </a:cubicBezTo>
                <a:lnTo>
                  <a:pt x="61"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289" name="Group 13"/>
          <p:cNvGrpSpPr>
            <a:grpSpLocks noChangeAspect="1"/>
          </p:cNvGrpSpPr>
          <p:nvPr/>
        </p:nvGrpSpPr>
        <p:grpSpPr bwMode="auto">
          <a:xfrm>
            <a:off x="1165225" y="1450975"/>
            <a:ext cx="446088" cy="444500"/>
            <a:chOff x="734" y="1062"/>
            <a:chExt cx="281" cy="280"/>
          </a:xfrm>
        </p:grpSpPr>
        <p:sp>
          <p:nvSpPr>
            <p:cNvPr id="11300" name="AutoShape 12"/>
            <p:cNvSpPr>
              <a:spLocks noChangeAspect="1" noChangeArrowheads="1" noTextEdit="1"/>
            </p:cNvSpPr>
            <p:nvPr/>
          </p:nvSpPr>
          <p:spPr bwMode="auto">
            <a:xfrm>
              <a:off x="734" y="1062"/>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01" name="Freeform 14"/>
            <p:cNvSpPr/>
            <p:nvPr/>
          </p:nvSpPr>
          <p:spPr bwMode="auto">
            <a:xfrm>
              <a:off x="734" y="1125"/>
              <a:ext cx="169" cy="220"/>
            </a:xfrm>
            <a:custGeom>
              <a:avLst/>
              <a:gdLst>
                <a:gd name="T0" fmla="*/ 3508187 w 56"/>
                <a:gd name="T1" fmla="*/ 2027360 h 73"/>
                <a:gd name="T2" fmla="*/ 2573807 w 56"/>
                <a:gd name="T3" fmla="*/ 1230080 h 73"/>
                <a:gd name="T4" fmla="*/ 2264159 w 56"/>
                <a:gd name="T5" fmla="*/ 1108740 h 73"/>
                <a:gd name="T6" fmla="*/ 2512429 w 56"/>
                <a:gd name="T7" fmla="*/ 926031 h 73"/>
                <a:gd name="T8" fmla="*/ 3014088 w 56"/>
                <a:gd name="T9" fmla="*/ 122076 h 73"/>
                <a:gd name="T10" fmla="*/ 3014088 w 56"/>
                <a:gd name="T11" fmla="*/ 0 h 73"/>
                <a:gd name="T12" fmla="*/ 2512429 w 56"/>
                <a:gd name="T13" fmla="*/ 0 h 73"/>
                <a:gd name="T14" fmla="*/ 1892402 w 56"/>
                <a:gd name="T15" fmla="*/ 182702 h 73"/>
                <a:gd name="T16" fmla="*/ 1244854 w 56"/>
                <a:gd name="T17" fmla="*/ 0 h 73"/>
                <a:gd name="T18" fmla="*/ 811303 w 56"/>
                <a:gd name="T19" fmla="*/ 0 h 73"/>
                <a:gd name="T20" fmla="*/ 811303 w 56"/>
                <a:gd name="T21" fmla="*/ 122076 h 73"/>
                <a:gd name="T22" fmla="*/ 1306147 w 56"/>
                <a:gd name="T23" fmla="*/ 926031 h 73"/>
                <a:gd name="T24" fmla="*/ 1554743 w 56"/>
                <a:gd name="T25" fmla="*/ 1108740 h 73"/>
                <a:gd name="T26" fmla="*/ 1244854 w 56"/>
                <a:gd name="T27" fmla="*/ 1230080 h 73"/>
                <a:gd name="T28" fmla="*/ 0 w 56"/>
                <a:gd name="T29" fmla="*/ 3217822 h 73"/>
                <a:gd name="T30" fmla="*/ 61048 w 56"/>
                <a:gd name="T31" fmla="*/ 3646467 h 73"/>
                <a:gd name="T32" fmla="*/ 1892402 w 56"/>
                <a:gd name="T33" fmla="*/ 4510865 h 73"/>
                <a:gd name="T34" fmla="*/ 3014088 w 56"/>
                <a:gd name="T35" fmla="*/ 4267445 h 73"/>
                <a:gd name="T36" fmla="*/ 2820070 w 56"/>
                <a:gd name="T37" fmla="*/ 4021124 h 73"/>
                <a:gd name="T38" fmla="*/ 2820070 w 56"/>
                <a:gd name="T39" fmla="*/ 4021124 h 73"/>
                <a:gd name="T40" fmla="*/ 2820070 w 56"/>
                <a:gd name="T41" fmla="*/ 3960172 h 73"/>
                <a:gd name="T42" fmla="*/ 2758777 w 56"/>
                <a:gd name="T43" fmla="*/ 3585813 h 73"/>
                <a:gd name="T44" fmla="*/ 3508187 w 56"/>
                <a:gd name="T45" fmla="*/ 2027360 h 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 h="73">
                  <a:moveTo>
                    <a:pt x="56" y="33"/>
                  </a:moveTo>
                  <a:cubicBezTo>
                    <a:pt x="52" y="27"/>
                    <a:pt x="47" y="22"/>
                    <a:pt x="41" y="20"/>
                  </a:cubicBezTo>
                  <a:cubicBezTo>
                    <a:pt x="36" y="18"/>
                    <a:pt x="36" y="18"/>
                    <a:pt x="36" y="18"/>
                  </a:cubicBezTo>
                  <a:cubicBezTo>
                    <a:pt x="40" y="15"/>
                    <a:pt x="40" y="15"/>
                    <a:pt x="40" y="15"/>
                  </a:cubicBezTo>
                  <a:cubicBezTo>
                    <a:pt x="45" y="12"/>
                    <a:pt x="48" y="7"/>
                    <a:pt x="48" y="2"/>
                  </a:cubicBezTo>
                  <a:cubicBezTo>
                    <a:pt x="48" y="1"/>
                    <a:pt x="48" y="1"/>
                    <a:pt x="48" y="0"/>
                  </a:cubicBezTo>
                  <a:cubicBezTo>
                    <a:pt x="40" y="0"/>
                    <a:pt x="40" y="0"/>
                    <a:pt x="40" y="0"/>
                  </a:cubicBezTo>
                  <a:cubicBezTo>
                    <a:pt x="39" y="2"/>
                    <a:pt x="35" y="3"/>
                    <a:pt x="30" y="3"/>
                  </a:cubicBezTo>
                  <a:cubicBezTo>
                    <a:pt x="25" y="3"/>
                    <a:pt x="21" y="2"/>
                    <a:pt x="20" y="0"/>
                  </a:cubicBezTo>
                  <a:cubicBezTo>
                    <a:pt x="13" y="0"/>
                    <a:pt x="13" y="0"/>
                    <a:pt x="13" y="0"/>
                  </a:cubicBezTo>
                  <a:cubicBezTo>
                    <a:pt x="13" y="1"/>
                    <a:pt x="13" y="1"/>
                    <a:pt x="13" y="2"/>
                  </a:cubicBezTo>
                  <a:cubicBezTo>
                    <a:pt x="13" y="7"/>
                    <a:pt x="16" y="12"/>
                    <a:pt x="21" y="15"/>
                  </a:cubicBezTo>
                  <a:cubicBezTo>
                    <a:pt x="25" y="18"/>
                    <a:pt x="25" y="18"/>
                    <a:pt x="25" y="18"/>
                  </a:cubicBezTo>
                  <a:cubicBezTo>
                    <a:pt x="20" y="20"/>
                    <a:pt x="20" y="20"/>
                    <a:pt x="20" y="20"/>
                  </a:cubicBezTo>
                  <a:cubicBezTo>
                    <a:pt x="9" y="24"/>
                    <a:pt x="0" y="37"/>
                    <a:pt x="0" y="52"/>
                  </a:cubicBezTo>
                  <a:cubicBezTo>
                    <a:pt x="0" y="55"/>
                    <a:pt x="0" y="57"/>
                    <a:pt x="1" y="59"/>
                  </a:cubicBezTo>
                  <a:cubicBezTo>
                    <a:pt x="8" y="68"/>
                    <a:pt x="19" y="73"/>
                    <a:pt x="30" y="73"/>
                  </a:cubicBezTo>
                  <a:cubicBezTo>
                    <a:pt x="37" y="73"/>
                    <a:pt x="43" y="72"/>
                    <a:pt x="48" y="69"/>
                  </a:cubicBezTo>
                  <a:cubicBezTo>
                    <a:pt x="47" y="68"/>
                    <a:pt x="46" y="66"/>
                    <a:pt x="45" y="65"/>
                  </a:cubicBezTo>
                  <a:cubicBezTo>
                    <a:pt x="45" y="65"/>
                    <a:pt x="45" y="65"/>
                    <a:pt x="45" y="65"/>
                  </a:cubicBezTo>
                  <a:cubicBezTo>
                    <a:pt x="45" y="64"/>
                    <a:pt x="45" y="64"/>
                    <a:pt x="45" y="64"/>
                  </a:cubicBezTo>
                  <a:cubicBezTo>
                    <a:pt x="44" y="62"/>
                    <a:pt x="44" y="60"/>
                    <a:pt x="44" y="58"/>
                  </a:cubicBezTo>
                  <a:cubicBezTo>
                    <a:pt x="44" y="48"/>
                    <a:pt x="49" y="39"/>
                    <a:pt x="56" y="33"/>
                  </a:cubicBezTo>
                  <a:close/>
                </a:path>
              </a:pathLst>
            </a:custGeom>
            <a:solidFill>
              <a:srgbClr val="D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02" name="Freeform 15"/>
            <p:cNvSpPr>
              <a:spLocks noEditPoints="1"/>
            </p:cNvSpPr>
            <p:nvPr/>
          </p:nvSpPr>
          <p:spPr bwMode="auto">
            <a:xfrm>
              <a:off x="764" y="1062"/>
              <a:ext cx="121" cy="63"/>
            </a:xfrm>
            <a:custGeom>
              <a:avLst/>
              <a:gdLst>
                <a:gd name="T0" fmla="*/ 1297888 w 40"/>
                <a:gd name="T1" fmla="*/ 0 h 21"/>
                <a:gd name="T2" fmla="*/ 0 w 40"/>
                <a:gd name="T3" fmla="*/ 1062882 h 21"/>
                <a:gd name="T4" fmla="*/ 190003 w 40"/>
                <a:gd name="T5" fmla="*/ 1062882 h 21"/>
                <a:gd name="T6" fmla="*/ 637543 w 40"/>
                <a:gd name="T7" fmla="*/ 1062882 h 21"/>
                <a:gd name="T8" fmla="*/ 1297888 w 40"/>
                <a:gd name="T9" fmla="*/ 1240029 h 21"/>
                <a:gd name="T10" fmla="*/ 1990598 w 40"/>
                <a:gd name="T11" fmla="*/ 1062882 h 21"/>
                <a:gd name="T12" fmla="*/ 2440519 w 40"/>
                <a:gd name="T13" fmla="*/ 1062882 h 21"/>
                <a:gd name="T14" fmla="*/ 2566111 w 40"/>
                <a:gd name="T15" fmla="*/ 1062882 h 21"/>
                <a:gd name="T16" fmla="*/ 1297888 w 40"/>
                <a:gd name="T17" fmla="*/ 0 h 21"/>
                <a:gd name="T18" fmla="*/ 1297888 w 40"/>
                <a:gd name="T19" fmla="*/ 885735 h 21"/>
                <a:gd name="T20" fmla="*/ 1080352 w 40"/>
                <a:gd name="T21" fmla="*/ 649539 h 21"/>
                <a:gd name="T22" fmla="*/ 1297888 w 40"/>
                <a:gd name="T23" fmla="*/ 472392 h 21"/>
                <a:gd name="T24" fmla="*/ 1550921 w 40"/>
                <a:gd name="T25" fmla="*/ 649539 h 21"/>
                <a:gd name="T26" fmla="*/ 1297888 w 40"/>
                <a:gd name="T27" fmla="*/ 885735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 h="21">
                  <a:moveTo>
                    <a:pt x="20" y="0"/>
                  </a:moveTo>
                  <a:cubicBezTo>
                    <a:pt x="10" y="0"/>
                    <a:pt x="1" y="8"/>
                    <a:pt x="0" y="18"/>
                  </a:cubicBezTo>
                  <a:cubicBezTo>
                    <a:pt x="3" y="18"/>
                    <a:pt x="3" y="18"/>
                    <a:pt x="3" y="18"/>
                  </a:cubicBezTo>
                  <a:cubicBezTo>
                    <a:pt x="10" y="18"/>
                    <a:pt x="10" y="18"/>
                    <a:pt x="10" y="18"/>
                  </a:cubicBezTo>
                  <a:cubicBezTo>
                    <a:pt x="11" y="20"/>
                    <a:pt x="15" y="21"/>
                    <a:pt x="20" y="21"/>
                  </a:cubicBezTo>
                  <a:cubicBezTo>
                    <a:pt x="25" y="21"/>
                    <a:pt x="30" y="20"/>
                    <a:pt x="31" y="18"/>
                  </a:cubicBezTo>
                  <a:cubicBezTo>
                    <a:pt x="38" y="18"/>
                    <a:pt x="38" y="18"/>
                    <a:pt x="38" y="18"/>
                  </a:cubicBezTo>
                  <a:cubicBezTo>
                    <a:pt x="40" y="18"/>
                    <a:pt x="40" y="18"/>
                    <a:pt x="40" y="18"/>
                  </a:cubicBezTo>
                  <a:cubicBezTo>
                    <a:pt x="39" y="8"/>
                    <a:pt x="31" y="0"/>
                    <a:pt x="20" y="0"/>
                  </a:cubicBezTo>
                  <a:close/>
                  <a:moveTo>
                    <a:pt x="20" y="15"/>
                  </a:moveTo>
                  <a:cubicBezTo>
                    <a:pt x="18" y="15"/>
                    <a:pt x="17" y="13"/>
                    <a:pt x="17" y="11"/>
                  </a:cubicBezTo>
                  <a:cubicBezTo>
                    <a:pt x="17" y="9"/>
                    <a:pt x="18" y="8"/>
                    <a:pt x="20" y="8"/>
                  </a:cubicBezTo>
                  <a:cubicBezTo>
                    <a:pt x="22" y="8"/>
                    <a:pt x="24" y="9"/>
                    <a:pt x="24" y="11"/>
                  </a:cubicBezTo>
                  <a:cubicBezTo>
                    <a:pt x="24" y="13"/>
                    <a:pt x="22" y="15"/>
                    <a:pt x="20"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03" name="Freeform 16"/>
            <p:cNvSpPr/>
            <p:nvPr/>
          </p:nvSpPr>
          <p:spPr bwMode="auto">
            <a:xfrm>
              <a:off x="885" y="1182"/>
              <a:ext cx="133" cy="160"/>
            </a:xfrm>
            <a:custGeom>
              <a:avLst/>
              <a:gdLst>
                <a:gd name="T0" fmla="*/ 1853488 w 44"/>
                <a:gd name="T1" fmla="*/ 875094 h 53"/>
                <a:gd name="T2" fmla="*/ 1664474 w 44"/>
                <a:gd name="T3" fmla="*/ 813630 h 53"/>
                <a:gd name="T4" fmla="*/ 1853488 w 44"/>
                <a:gd name="T5" fmla="*/ 690288 h 53"/>
                <a:gd name="T6" fmla="*/ 2229491 w 44"/>
                <a:gd name="T7" fmla="*/ 62210 h 53"/>
                <a:gd name="T8" fmla="*/ 2229491 w 44"/>
                <a:gd name="T9" fmla="*/ 0 h 53"/>
                <a:gd name="T10" fmla="*/ 2229491 w 44"/>
                <a:gd name="T11" fmla="*/ 0 h 53"/>
                <a:gd name="T12" fmla="*/ 1853488 w 44"/>
                <a:gd name="T13" fmla="*/ 0 h 53"/>
                <a:gd name="T14" fmla="*/ 1853488 w 44"/>
                <a:gd name="T15" fmla="*/ 0 h 53"/>
                <a:gd name="T16" fmla="*/ 1415685 w 44"/>
                <a:gd name="T17" fmla="*/ 123342 h 53"/>
                <a:gd name="T18" fmla="*/ 947283 w 44"/>
                <a:gd name="T19" fmla="*/ 0 h 53"/>
                <a:gd name="T20" fmla="*/ 885502 w 44"/>
                <a:gd name="T21" fmla="*/ 0 h 53"/>
                <a:gd name="T22" fmla="*/ 572115 w 44"/>
                <a:gd name="T23" fmla="*/ 0 h 53"/>
                <a:gd name="T24" fmla="*/ 572115 w 44"/>
                <a:gd name="T25" fmla="*/ 0 h 53"/>
                <a:gd name="T26" fmla="*/ 572115 w 44"/>
                <a:gd name="T27" fmla="*/ 62210 h 53"/>
                <a:gd name="T28" fmla="*/ 947283 w 44"/>
                <a:gd name="T29" fmla="*/ 690288 h 53"/>
                <a:gd name="T30" fmla="*/ 1136518 w 44"/>
                <a:gd name="T31" fmla="*/ 813630 h 53"/>
                <a:gd name="T32" fmla="*/ 885502 w 44"/>
                <a:gd name="T33" fmla="*/ 875094 h 53"/>
                <a:gd name="T34" fmla="*/ 0 w 44"/>
                <a:gd name="T35" fmla="*/ 2395025 h 53"/>
                <a:gd name="T36" fmla="*/ 0 w 44"/>
                <a:gd name="T37" fmla="*/ 2641793 h 53"/>
                <a:gd name="T38" fmla="*/ 1415685 w 44"/>
                <a:gd name="T39" fmla="*/ 3332082 h 53"/>
                <a:gd name="T40" fmla="*/ 1415685 w 44"/>
                <a:gd name="T41" fmla="*/ 3332082 h 53"/>
                <a:gd name="T42" fmla="*/ 1415685 w 44"/>
                <a:gd name="T43" fmla="*/ 3332082 h 53"/>
                <a:gd name="T44" fmla="*/ 2739238 w 44"/>
                <a:gd name="T45" fmla="*/ 2641793 h 53"/>
                <a:gd name="T46" fmla="*/ 2801515 w 44"/>
                <a:gd name="T47" fmla="*/ 2395025 h 53"/>
                <a:gd name="T48" fmla="*/ 1853488 w 44"/>
                <a:gd name="T49" fmla="*/ 875094 h 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4" h="53">
                  <a:moveTo>
                    <a:pt x="29" y="14"/>
                  </a:moveTo>
                  <a:cubicBezTo>
                    <a:pt x="26" y="13"/>
                    <a:pt x="26" y="13"/>
                    <a:pt x="26" y="13"/>
                  </a:cubicBezTo>
                  <a:cubicBezTo>
                    <a:pt x="29" y="11"/>
                    <a:pt x="29" y="11"/>
                    <a:pt x="29" y="11"/>
                  </a:cubicBezTo>
                  <a:cubicBezTo>
                    <a:pt x="32" y="9"/>
                    <a:pt x="35" y="5"/>
                    <a:pt x="35" y="1"/>
                  </a:cubicBezTo>
                  <a:cubicBezTo>
                    <a:pt x="35" y="1"/>
                    <a:pt x="35" y="0"/>
                    <a:pt x="35" y="0"/>
                  </a:cubicBezTo>
                  <a:cubicBezTo>
                    <a:pt x="35" y="0"/>
                    <a:pt x="35" y="0"/>
                    <a:pt x="35" y="0"/>
                  </a:cubicBezTo>
                  <a:cubicBezTo>
                    <a:pt x="29" y="0"/>
                    <a:pt x="29" y="0"/>
                    <a:pt x="29" y="0"/>
                  </a:cubicBezTo>
                  <a:cubicBezTo>
                    <a:pt x="29" y="0"/>
                    <a:pt x="29" y="0"/>
                    <a:pt x="29" y="0"/>
                  </a:cubicBezTo>
                  <a:cubicBezTo>
                    <a:pt x="28" y="1"/>
                    <a:pt x="25" y="2"/>
                    <a:pt x="22" y="2"/>
                  </a:cubicBezTo>
                  <a:cubicBezTo>
                    <a:pt x="18" y="2"/>
                    <a:pt x="15" y="1"/>
                    <a:pt x="15" y="0"/>
                  </a:cubicBezTo>
                  <a:cubicBezTo>
                    <a:pt x="14" y="0"/>
                    <a:pt x="14" y="0"/>
                    <a:pt x="14" y="0"/>
                  </a:cubicBezTo>
                  <a:cubicBezTo>
                    <a:pt x="9" y="0"/>
                    <a:pt x="9" y="0"/>
                    <a:pt x="9" y="0"/>
                  </a:cubicBezTo>
                  <a:cubicBezTo>
                    <a:pt x="9" y="0"/>
                    <a:pt x="9" y="0"/>
                    <a:pt x="9" y="0"/>
                  </a:cubicBezTo>
                  <a:cubicBezTo>
                    <a:pt x="9" y="0"/>
                    <a:pt x="9" y="1"/>
                    <a:pt x="9" y="1"/>
                  </a:cubicBezTo>
                  <a:cubicBezTo>
                    <a:pt x="9" y="5"/>
                    <a:pt x="11" y="9"/>
                    <a:pt x="15" y="11"/>
                  </a:cubicBezTo>
                  <a:cubicBezTo>
                    <a:pt x="18" y="13"/>
                    <a:pt x="18" y="13"/>
                    <a:pt x="18" y="13"/>
                  </a:cubicBezTo>
                  <a:cubicBezTo>
                    <a:pt x="14" y="14"/>
                    <a:pt x="14" y="14"/>
                    <a:pt x="14" y="14"/>
                  </a:cubicBezTo>
                  <a:cubicBezTo>
                    <a:pt x="6" y="18"/>
                    <a:pt x="0" y="27"/>
                    <a:pt x="0" y="38"/>
                  </a:cubicBezTo>
                  <a:cubicBezTo>
                    <a:pt x="0" y="39"/>
                    <a:pt x="0" y="41"/>
                    <a:pt x="0" y="42"/>
                  </a:cubicBezTo>
                  <a:cubicBezTo>
                    <a:pt x="6" y="49"/>
                    <a:pt x="13" y="53"/>
                    <a:pt x="22" y="53"/>
                  </a:cubicBezTo>
                  <a:cubicBezTo>
                    <a:pt x="22" y="53"/>
                    <a:pt x="22" y="53"/>
                    <a:pt x="22" y="53"/>
                  </a:cubicBezTo>
                  <a:cubicBezTo>
                    <a:pt x="22" y="53"/>
                    <a:pt x="22" y="53"/>
                    <a:pt x="22" y="53"/>
                  </a:cubicBezTo>
                  <a:cubicBezTo>
                    <a:pt x="30" y="53"/>
                    <a:pt x="38" y="49"/>
                    <a:pt x="43" y="42"/>
                  </a:cubicBezTo>
                  <a:cubicBezTo>
                    <a:pt x="43" y="41"/>
                    <a:pt x="44" y="39"/>
                    <a:pt x="44" y="38"/>
                  </a:cubicBezTo>
                  <a:cubicBezTo>
                    <a:pt x="44" y="27"/>
                    <a:pt x="37" y="18"/>
                    <a:pt x="29" y="1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04" name="Freeform 17"/>
            <p:cNvSpPr>
              <a:spLocks noEditPoints="1"/>
            </p:cNvSpPr>
            <p:nvPr/>
          </p:nvSpPr>
          <p:spPr bwMode="auto">
            <a:xfrm>
              <a:off x="906" y="1134"/>
              <a:ext cx="88" cy="45"/>
            </a:xfrm>
            <a:custGeom>
              <a:avLst/>
              <a:gdLst>
                <a:gd name="T0" fmla="*/ 1007051 w 29"/>
                <a:gd name="T1" fmla="*/ 0 h 15"/>
                <a:gd name="T2" fmla="*/ 0 w 29"/>
                <a:gd name="T3" fmla="*/ 767637 h 15"/>
                <a:gd name="T4" fmla="*/ 130404 w 29"/>
                <a:gd name="T5" fmla="*/ 767637 h 15"/>
                <a:gd name="T6" fmla="*/ 459806 w 29"/>
                <a:gd name="T7" fmla="*/ 767637 h 15"/>
                <a:gd name="T8" fmla="*/ 1007051 w 29"/>
                <a:gd name="T9" fmla="*/ 885735 h 15"/>
                <a:gd name="T10" fmla="*/ 1459122 w 29"/>
                <a:gd name="T11" fmla="*/ 767637 h 15"/>
                <a:gd name="T12" fmla="*/ 1855079 w 29"/>
                <a:gd name="T13" fmla="*/ 767637 h 15"/>
                <a:gd name="T14" fmla="*/ 1919095 w 29"/>
                <a:gd name="T15" fmla="*/ 767637 h 15"/>
                <a:gd name="T16" fmla="*/ 1007051 w 29"/>
                <a:gd name="T17" fmla="*/ 0 h 15"/>
                <a:gd name="T18" fmla="*/ 1007051 w 29"/>
                <a:gd name="T19" fmla="*/ 649539 h 15"/>
                <a:gd name="T20" fmla="*/ 783959 w 29"/>
                <a:gd name="T21" fmla="*/ 472392 h 15"/>
                <a:gd name="T22" fmla="*/ 1007051 w 29"/>
                <a:gd name="T23" fmla="*/ 354294 h 15"/>
                <a:gd name="T24" fmla="*/ 1135164 w 29"/>
                <a:gd name="T25" fmla="*/ 472392 h 15"/>
                <a:gd name="T26" fmla="*/ 1007051 w 29"/>
                <a:gd name="T27" fmla="*/ 649539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15">
                  <a:moveTo>
                    <a:pt x="15" y="0"/>
                  </a:moveTo>
                  <a:cubicBezTo>
                    <a:pt x="7" y="0"/>
                    <a:pt x="1" y="6"/>
                    <a:pt x="0" y="13"/>
                  </a:cubicBezTo>
                  <a:cubicBezTo>
                    <a:pt x="2" y="13"/>
                    <a:pt x="2" y="13"/>
                    <a:pt x="2" y="13"/>
                  </a:cubicBezTo>
                  <a:cubicBezTo>
                    <a:pt x="7" y="13"/>
                    <a:pt x="7" y="13"/>
                    <a:pt x="7" y="13"/>
                  </a:cubicBezTo>
                  <a:cubicBezTo>
                    <a:pt x="8" y="14"/>
                    <a:pt x="11" y="15"/>
                    <a:pt x="15" y="15"/>
                  </a:cubicBezTo>
                  <a:cubicBezTo>
                    <a:pt x="18" y="15"/>
                    <a:pt x="21" y="14"/>
                    <a:pt x="22" y="13"/>
                  </a:cubicBezTo>
                  <a:cubicBezTo>
                    <a:pt x="28" y="13"/>
                    <a:pt x="28" y="13"/>
                    <a:pt x="28" y="13"/>
                  </a:cubicBezTo>
                  <a:cubicBezTo>
                    <a:pt x="29" y="13"/>
                    <a:pt x="29" y="13"/>
                    <a:pt x="29" y="13"/>
                  </a:cubicBezTo>
                  <a:cubicBezTo>
                    <a:pt x="28" y="6"/>
                    <a:pt x="22" y="0"/>
                    <a:pt x="15" y="0"/>
                  </a:cubicBezTo>
                  <a:close/>
                  <a:moveTo>
                    <a:pt x="15" y="11"/>
                  </a:moveTo>
                  <a:cubicBezTo>
                    <a:pt x="13" y="11"/>
                    <a:pt x="12" y="10"/>
                    <a:pt x="12" y="8"/>
                  </a:cubicBezTo>
                  <a:cubicBezTo>
                    <a:pt x="12" y="7"/>
                    <a:pt x="13" y="6"/>
                    <a:pt x="15" y="6"/>
                  </a:cubicBezTo>
                  <a:cubicBezTo>
                    <a:pt x="16" y="6"/>
                    <a:pt x="17" y="7"/>
                    <a:pt x="17" y="8"/>
                  </a:cubicBezTo>
                  <a:cubicBezTo>
                    <a:pt x="17" y="10"/>
                    <a:pt x="16" y="11"/>
                    <a:pt x="15" y="11"/>
                  </a:cubicBezTo>
                  <a:close/>
                </a:path>
              </a:pathLst>
            </a:custGeom>
            <a:solidFill>
              <a:srgbClr val="D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290" name="Group 20"/>
          <p:cNvGrpSpPr>
            <a:grpSpLocks noChangeAspect="1"/>
          </p:cNvGrpSpPr>
          <p:nvPr/>
        </p:nvGrpSpPr>
        <p:grpSpPr bwMode="auto">
          <a:xfrm>
            <a:off x="2716213" y="1436688"/>
            <a:ext cx="444500" cy="458787"/>
            <a:chOff x="1711" y="1053"/>
            <a:chExt cx="280" cy="289"/>
          </a:xfrm>
        </p:grpSpPr>
        <p:sp>
          <p:nvSpPr>
            <p:cNvPr id="11295" name="AutoShape 19"/>
            <p:cNvSpPr>
              <a:spLocks noChangeAspect="1" noChangeArrowheads="1" noTextEdit="1"/>
            </p:cNvSpPr>
            <p:nvPr/>
          </p:nvSpPr>
          <p:spPr bwMode="auto">
            <a:xfrm>
              <a:off x="1711" y="1053"/>
              <a:ext cx="2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96" name="Freeform 21"/>
            <p:cNvSpPr/>
            <p:nvPr/>
          </p:nvSpPr>
          <p:spPr bwMode="auto">
            <a:xfrm>
              <a:off x="1717" y="1053"/>
              <a:ext cx="271" cy="144"/>
            </a:xfrm>
            <a:custGeom>
              <a:avLst/>
              <a:gdLst>
                <a:gd name="T0" fmla="*/ 5393252 w 90"/>
                <a:gd name="T1" fmla="*/ 2184813 h 48"/>
                <a:gd name="T2" fmla="*/ 3014182 w 90"/>
                <a:gd name="T3" fmla="*/ 118098 h 48"/>
                <a:gd name="T4" fmla="*/ 2499821 w 90"/>
                <a:gd name="T5" fmla="*/ 118098 h 48"/>
                <a:gd name="T6" fmla="*/ 121486 w 90"/>
                <a:gd name="T7" fmla="*/ 2184813 h 48"/>
                <a:gd name="T8" fmla="*/ 121486 w 90"/>
                <a:gd name="T9" fmla="*/ 2716254 h 48"/>
                <a:gd name="T10" fmla="*/ 365808 w 90"/>
                <a:gd name="T11" fmla="*/ 2775303 h 48"/>
                <a:gd name="T12" fmla="*/ 608163 w 90"/>
                <a:gd name="T13" fmla="*/ 2716254 h 48"/>
                <a:gd name="T14" fmla="*/ 2771854 w 90"/>
                <a:gd name="T15" fmla="*/ 826686 h 48"/>
                <a:gd name="T16" fmla="*/ 4905850 w 90"/>
                <a:gd name="T17" fmla="*/ 2716254 h 48"/>
                <a:gd name="T18" fmla="*/ 5393252 w 90"/>
                <a:gd name="T19" fmla="*/ 2716254 h 48"/>
                <a:gd name="T20" fmla="*/ 5393252 w 90"/>
                <a:gd name="T21" fmla="*/ 21848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0" h="48">
                  <a:moveTo>
                    <a:pt x="88" y="37"/>
                  </a:moveTo>
                  <a:cubicBezTo>
                    <a:pt x="49" y="2"/>
                    <a:pt x="49" y="2"/>
                    <a:pt x="49" y="2"/>
                  </a:cubicBezTo>
                  <a:cubicBezTo>
                    <a:pt x="47" y="0"/>
                    <a:pt x="43" y="0"/>
                    <a:pt x="41" y="2"/>
                  </a:cubicBezTo>
                  <a:cubicBezTo>
                    <a:pt x="2" y="37"/>
                    <a:pt x="2" y="37"/>
                    <a:pt x="2" y="37"/>
                  </a:cubicBezTo>
                  <a:cubicBezTo>
                    <a:pt x="0" y="40"/>
                    <a:pt x="0" y="43"/>
                    <a:pt x="2" y="46"/>
                  </a:cubicBezTo>
                  <a:cubicBezTo>
                    <a:pt x="3" y="47"/>
                    <a:pt x="5" y="47"/>
                    <a:pt x="6" y="47"/>
                  </a:cubicBezTo>
                  <a:cubicBezTo>
                    <a:pt x="8" y="47"/>
                    <a:pt x="9" y="47"/>
                    <a:pt x="10" y="46"/>
                  </a:cubicBezTo>
                  <a:cubicBezTo>
                    <a:pt x="45" y="14"/>
                    <a:pt x="45" y="14"/>
                    <a:pt x="45" y="14"/>
                  </a:cubicBezTo>
                  <a:cubicBezTo>
                    <a:pt x="80" y="46"/>
                    <a:pt x="80" y="46"/>
                    <a:pt x="80" y="46"/>
                  </a:cubicBezTo>
                  <a:cubicBezTo>
                    <a:pt x="82" y="48"/>
                    <a:pt x="86" y="48"/>
                    <a:pt x="88" y="46"/>
                  </a:cubicBezTo>
                  <a:cubicBezTo>
                    <a:pt x="90" y="43"/>
                    <a:pt x="90" y="40"/>
                    <a:pt x="88"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97" name="Freeform 22"/>
            <p:cNvSpPr/>
            <p:nvPr/>
          </p:nvSpPr>
          <p:spPr bwMode="auto">
            <a:xfrm>
              <a:off x="1759" y="1110"/>
              <a:ext cx="187" cy="205"/>
            </a:xfrm>
            <a:custGeom>
              <a:avLst/>
              <a:gdLst>
                <a:gd name="T0" fmla="*/ 1946166 w 62"/>
                <a:gd name="T1" fmla="*/ 0 h 68"/>
                <a:gd name="T2" fmla="*/ 0 w 62"/>
                <a:gd name="T3" fmla="*/ 1726661 h 68"/>
                <a:gd name="T4" fmla="*/ 0 w 62"/>
                <a:gd name="T5" fmla="*/ 3410467 h 68"/>
                <a:gd name="T6" fmla="*/ 431328 w 62"/>
                <a:gd name="T7" fmla="*/ 3104942 h 68"/>
                <a:gd name="T8" fmla="*/ 431328 w 62"/>
                <a:gd name="T9" fmla="*/ 3044223 h 68"/>
                <a:gd name="T10" fmla="*/ 370414 w 62"/>
                <a:gd name="T11" fmla="*/ 2736452 h 68"/>
                <a:gd name="T12" fmla="*/ 431328 w 62"/>
                <a:gd name="T13" fmla="*/ 2428599 h 68"/>
                <a:gd name="T14" fmla="*/ 1671343 w 62"/>
                <a:gd name="T15" fmla="*/ 1418917 h 68"/>
                <a:gd name="T16" fmla="*/ 1671343 w 62"/>
                <a:gd name="T17" fmla="*/ 1418917 h 68"/>
                <a:gd name="T18" fmla="*/ 1671343 w 62"/>
                <a:gd name="T19" fmla="*/ 1418917 h 68"/>
                <a:gd name="T20" fmla="*/ 2007080 w 62"/>
                <a:gd name="T21" fmla="*/ 1480371 h 68"/>
                <a:gd name="T22" fmla="*/ 2992452 w 62"/>
                <a:gd name="T23" fmla="*/ 2736452 h 68"/>
                <a:gd name="T24" fmla="*/ 2992452 w 62"/>
                <a:gd name="T25" fmla="*/ 2736452 h 68"/>
                <a:gd name="T26" fmla="*/ 2931539 w 62"/>
                <a:gd name="T27" fmla="*/ 3044223 h 68"/>
                <a:gd name="T28" fmla="*/ 2931539 w 62"/>
                <a:gd name="T29" fmla="*/ 3044223 h 68"/>
                <a:gd name="T30" fmla="*/ 2931539 w 62"/>
                <a:gd name="T31" fmla="*/ 3044223 h 68"/>
                <a:gd name="T32" fmla="*/ 1671343 w 62"/>
                <a:gd name="T33" fmla="*/ 4032781 h 68"/>
                <a:gd name="T34" fmla="*/ 1362591 w 62"/>
                <a:gd name="T35" fmla="*/ 3972062 h 68"/>
                <a:gd name="T36" fmla="*/ 992150 w 62"/>
                <a:gd name="T37" fmla="*/ 3786540 h 68"/>
                <a:gd name="T38" fmla="*/ 992150 w 62"/>
                <a:gd name="T39" fmla="*/ 3786540 h 68"/>
                <a:gd name="T40" fmla="*/ 370414 w 62"/>
                <a:gd name="T41" fmla="*/ 4216078 h 68"/>
                <a:gd name="T42" fmla="*/ 1300941 w 62"/>
                <a:gd name="T43" fmla="*/ 4216078 h 68"/>
                <a:gd name="T44" fmla="*/ 1300941 w 62"/>
                <a:gd name="T45" fmla="*/ 4216078 h 68"/>
                <a:gd name="T46" fmla="*/ 2561215 w 62"/>
                <a:gd name="T47" fmla="*/ 4216078 h 68"/>
                <a:gd name="T48" fmla="*/ 2808809 w 62"/>
                <a:gd name="T49" fmla="*/ 4216078 h 68"/>
                <a:gd name="T50" fmla="*/ 3617518 w 62"/>
                <a:gd name="T51" fmla="*/ 4216078 h 68"/>
                <a:gd name="T52" fmla="*/ 3740081 w 62"/>
                <a:gd name="T53" fmla="*/ 4155030 h 68"/>
                <a:gd name="T54" fmla="*/ 3862147 w 62"/>
                <a:gd name="T55" fmla="*/ 3972062 h 68"/>
                <a:gd name="T56" fmla="*/ 3862147 w 62"/>
                <a:gd name="T57" fmla="*/ 1726661 h 68"/>
                <a:gd name="T58" fmla="*/ 1946166 w 62"/>
                <a:gd name="T59" fmla="*/ 0 h 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8">
                  <a:moveTo>
                    <a:pt x="31" y="0"/>
                  </a:moveTo>
                  <a:cubicBezTo>
                    <a:pt x="0" y="28"/>
                    <a:pt x="0" y="28"/>
                    <a:pt x="0" y="28"/>
                  </a:cubicBezTo>
                  <a:cubicBezTo>
                    <a:pt x="0" y="55"/>
                    <a:pt x="0" y="55"/>
                    <a:pt x="0" y="55"/>
                  </a:cubicBezTo>
                  <a:cubicBezTo>
                    <a:pt x="7" y="50"/>
                    <a:pt x="7" y="50"/>
                    <a:pt x="7" y="50"/>
                  </a:cubicBezTo>
                  <a:cubicBezTo>
                    <a:pt x="7" y="49"/>
                    <a:pt x="7" y="49"/>
                    <a:pt x="7" y="49"/>
                  </a:cubicBezTo>
                  <a:cubicBezTo>
                    <a:pt x="7" y="48"/>
                    <a:pt x="6" y="46"/>
                    <a:pt x="6" y="44"/>
                  </a:cubicBezTo>
                  <a:cubicBezTo>
                    <a:pt x="6" y="42"/>
                    <a:pt x="7" y="41"/>
                    <a:pt x="7" y="39"/>
                  </a:cubicBezTo>
                  <a:cubicBezTo>
                    <a:pt x="9" y="30"/>
                    <a:pt x="18" y="23"/>
                    <a:pt x="27" y="23"/>
                  </a:cubicBezTo>
                  <a:cubicBezTo>
                    <a:pt x="27" y="23"/>
                    <a:pt x="27" y="23"/>
                    <a:pt x="27" y="23"/>
                  </a:cubicBezTo>
                  <a:cubicBezTo>
                    <a:pt x="27" y="23"/>
                    <a:pt x="27" y="23"/>
                    <a:pt x="27" y="23"/>
                  </a:cubicBezTo>
                  <a:cubicBezTo>
                    <a:pt x="29" y="23"/>
                    <a:pt x="30" y="23"/>
                    <a:pt x="32" y="24"/>
                  </a:cubicBezTo>
                  <a:cubicBezTo>
                    <a:pt x="42" y="26"/>
                    <a:pt x="48" y="35"/>
                    <a:pt x="48" y="44"/>
                  </a:cubicBezTo>
                  <a:cubicBezTo>
                    <a:pt x="48" y="44"/>
                    <a:pt x="48" y="44"/>
                    <a:pt x="48" y="44"/>
                  </a:cubicBezTo>
                  <a:cubicBezTo>
                    <a:pt x="48" y="46"/>
                    <a:pt x="48" y="47"/>
                    <a:pt x="47" y="49"/>
                  </a:cubicBezTo>
                  <a:cubicBezTo>
                    <a:pt x="47" y="49"/>
                    <a:pt x="47" y="49"/>
                    <a:pt x="47" y="49"/>
                  </a:cubicBezTo>
                  <a:cubicBezTo>
                    <a:pt x="47" y="49"/>
                    <a:pt x="47" y="49"/>
                    <a:pt x="47" y="49"/>
                  </a:cubicBezTo>
                  <a:cubicBezTo>
                    <a:pt x="45" y="58"/>
                    <a:pt x="37" y="65"/>
                    <a:pt x="27" y="65"/>
                  </a:cubicBezTo>
                  <a:cubicBezTo>
                    <a:pt x="26" y="65"/>
                    <a:pt x="24" y="65"/>
                    <a:pt x="22" y="64"/>
                  </a:cubicBezTo>
                  <a:cubicBezTo>
                    <a:pt x="20" y="64"/>
                    <a:pt x="18" y="63"/>
                    <a:pt x="16" y="61"/>
                  </a:cubicBezTo>
                  <a:cubicBezTo>
                    <a:pt x="16" y="61"/>
                    <a:pt x="16" y="61"/>
                    <a:pt x="16" y="61"/>
                  </a:cubicBezTo>
                  <a:cubicBezTo>
                    <a:pt x="6" y="68"/>
                    <a:pt x="6" y="68"/>
                    <a:pt x="6" y="68"/>
                  </a:cubicBezTo>
                  <a:cubicBezTo>
                    <a:pt x="21" y="68"/>
                    <a:pt x="21" y="68"/>
                    <a:pt x="21" y="68"/>
                  </a:cubicBezTo>
                  <a:cubicBezTo>
                    <a:pt x="21" y="68"/>
                    <a:pt x="21" y="68"/>
                    <a:pt x="21" y="68"/>
                  </a:cubicBezTo>
                  <a:cubicBezTo>
                    <a:pt x="41" y="68"/>
                    <a:pt x="41" y="68"/>
                    <a:pt x="41" y="68"/>
                  </a:cubicBezTo>
                  <a:cubicBezTo>
                    <a:pt x="45" y="68"/>
                    <a:pt x="45" y="68"/>
                    <a:pt x="45" y="68"/>
                  </a:cubicBezTo>
                  <a:cubicBezTo>
                    <a:pt x="58" y="68"/>
                    <a:pt x="58" y="68"/>
                    <a:pt x="58" y="68"/>
                  </a:cubicBezTo>
                  <a:cubicBezTo>
                    <a:pt x="59" y="68"/>
                    <a:pt x="59" y="68"/>
                    <a:pt x="60" y="67"/>
                  </a:cubicBezTo>
                  <a:cubicBezTo>
                    <a:pt x="61" y="67"/>
                    <a:pt x="62" y="66"/>
                    <a:pt x="62" y="64"/>
                  </a:cubicBezTo>
                  <a:cubicBezTo>
                    <a:pt x="62" y="28"/>
                    <a:pt x="62" y="28"/>
                    <a:pt x="62" y="28"/>
                  </a:cubicBezTo>
                  <a:lnTo>
                    <a:pt x="31" y="0"/>
                  </a:lnTo>
                  <a:close/>
                </a:path>
              </a:pathLst>
            </a:custGeom>
            <a:solidFill>
              <a:srgbClr val="D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98" name="Freeform 23"/>
            <p:cNvSpPr>
              <a:spLocks noEditPoints="1"/>
            </p:cNvSpPr>
            <p:nvPr/>
          </p:nvSpPr>
          <p:spPr bwMode="auto">
            <a:xfrm>
              <a:off x="1711" y="1191"/>
              <a:ext cx="181" cy="151"/>
            </a:xfrm>
            <a:custGeom>
              <a:avLst/>
              <a:gdLst>
                <a:gd name="T0" fmla="*/ 3744163 w 60"/>
                <a:gd name="T1" fmla="*/ 1065136 h 50"/>
                <a:gd name="T2" fmla="*/ 2935467 w 60"/>
                <a:gd name="T3" fmla="*/ 0 h 50"/>
                <a:gd name="T4" fmla="*/ 2689579 w 60"/>
                <a:gd name="T5" fmla="*/ 0 h 50"/>
                <a:gd name="T6" fmla="*/ 2689579 w 60"/>
                <a:gd name="T7" fmla="*/ 0 h 50"/>
                <a:gd name="T8" fmla="*/ 2689579 w 60"/>
                <a:gd name="T9" fmla="*/ 0 h 50"/>
                <a:gd name="T10" fmla="*/ 1612152 w 60"/>
                <a:gd name="T11" fmla="*/ 815675 h 50"/>
                <a:gd name="T12" fmla="*/ 1550132 w 60"/>
                <a:gd name="T13" fmla="*/ 1065136 h 50"/>
                <a:gd name="T14" fmla="*/ 1612152 w 60"/>
                <a:gd name="T15" fmla="*/ 1376906 h 50"/>
                <a:gd name="T16" fmla="*/ 1612152 w 60"/>
                <a:gd name="T17" fmla="*/ 1376906 h 50"/>
                <a:gd name="T18" fmla="*/ 1241159 w 60"/>
                <a:gd name="T19" fmla="*/ 1653994 h 50"/>
                <a:gd name="T20" fmla="*/ 1180217 w 60"/>
                <a:gd name="T21" fmla="*/ 1716049 h 50"/>
                <a:gd name="T22" fmla="*/ 122908 w 60"/>
                <a:gd name="T23" fmla="*/ 2463339 h 50"/>
                <a:gd name="T24" fmla="*/ 0 w 60"/>
                <a:gd name="T25" fmla="*/ 2719875 h 50"/>
                <a:gd name="T26" fmla="*/ 0 w 60"/>
                <a:gd name="T27" fmla="*/ 2719875 h 50"/>
                <a:gd name="T28" fmla="*/ 0 w 60"/>
                <a:gd name="T29" fmla="*/ 2781103 h 50"/>
                <a:gd name="T30" fmla="*/ 60946 w 60"/>
                <a:gd name="T31" fmla="*/ 2969255 h 50"/>
                <a:gd name="T32" fmla="*/ 60946 w 60"/>
                <a:gd name="T33" fmla="*/ 2969255 h 50"/>
                <a:gd name="T34" fmla="*/ 370772 w 60"/>
                <a:gd name="T35" fmla="*/ 3155175 h 50"/>
                <a:gd name="T36" fmla="*/ 370772 w 60"/>
                <a:gd name="T37" fmla="*/ 3155175 h 50"/>
                <a:gd name="T38" fmla="*/ 370772 w 60"/>
                <a:gd name="T39" fmla="*/ 3155175 h 50"/>
                <a:gd name="T40" fmla="*/ 554626 w 60"/>
                <a:gd name="T41" fmla="*/ 3093120 h 50"/>
                <a:gd name="T42" fmla="*/ 625590 w 60"/>
                <a:gd name="T43" fmla="*/ 3030818 h 50"/>
                <a:gd name="T44" fmla="*/ 625590 w 60"/>
                <a:gd name="T45" fmla="*/ 3030818 h 50"/>
                <a:gd name="T46" fmla="*/ 1489187 w 60"/>
                <a:gd name="T47" fmla="*/ 2401027 h 50"/>
                <a:gd name="T48" fmla="*/ 1550132 w 60"/>
                <a:gd name="T49" fmla="*/ 2338972 h 50"/>
                <a:gd name="T50" fmla="*/ 2071041 w 60"/>
                <a:gd name="T51" fmla="*/ 2027731 h 50"/>
                <a:gd name="T52" fmla="*/ 2071041 w 60"/>
                <a:gd name="T53" fmla="*/ 2027731 h 50"/>
                <a:gd name="T54" fmla="*/ 2441787 w 60"/>
                <a:gd name="T55" fmla="*/ 2151566 h 50"/>
                <a:gd name="T56" fmla="*/ 2689579 w 60"/>
                <a:gd name="T57" fmla="*/ 2212884 h 50"/>
                <a:gd name="T58" fmla="*/ 2689579 w 60"/>
                <a:gd name="T59" fmla="*/ 2212884 h 50"/>
                <a:gd name="T60" fmla="*/ 3744163 w 60"/>
                <a:gd name="T61" fmla="*/ 1314851 h 50"/>
                <a:gd name="T62" fmla="*/ 3744163 w 60"/>
                <a:gd name="T63" fmla="*/ 1314851 h 50"/>
                <a:gd name="T64" fmla="*/ 3744163 w 60"/>
                <a:gd name="T65" fmla="*/ 1314851 h 50"/>
                <a:gd name="T66" fmla="*/ 3744163 w 60"/>
                <a:gd name="T67" fmla="*/ 1065136 h 50"/>
                <a:gd name="T68" fmla="*/ 1118496 w 60"/>
                <a:gd name="T69" fmla="*/ 2524892 h 50"/>
                <a:gd name="T70" fmla="*/ 1118496 w 60"/>
                <a:gd name="T71" fmla="*/ 2463339 h 50"/>
                <a:gd name="T72" fmla="*/ 1118496 w 60"/>
                <a:gd name="T73" fmla="*/ 2524892 h 50"/>
                <a:gd name="T74" fmla="*/ 554626 w 60"/>
                <a:gd name="T75" fmla="*/ 2904938 h 50"/>
                <a:gd name="T76" fmla="*/ 431963 w 60"/>
                <a:gd name="T77" fmla="*/ 2969255 h 50"/>
                <a:gd name="T78" fmla="*/ 247864 w 60"/>
                <a:gd name="T79" fmla="*/ 2843412 h 50"/>
                <a:gd name="T80" fmla="*/ 183854 w 60"/>
                <a:gd name="T81" fmla="*/ 2719875 h 50"/>
                <a:gd name="T82" fmla="*/ 309064 w 60"/>
                <a:gd name="T83" fmla="*/ 2524892 h 50"/>
                <a:gd name="T84" fmla="*/ 870378 w 60"/>
                <a:gd name="T85" fmla="*/ 2151566 h 50"/>
                <a:gd name="T86" fmla="*/ 993286 w 60"/>
                <a:gd name="T87" fmla="*/ 2089266 h 50"/>
                <a:gd name="T88" fmla="*/ 1180217 w 60"/>
                <a:gd name="T89" fmla="*/ 2212884 h 50"/>
                <a:gd name="T90" fmla="*/ 1241159 w 60"/>
                <a:gd name="T91" fmla="*/ 2338972 h 50"/>
                <a:gd name="T92" fmla="*/ 1118496 w 60"/>
                <a:gd name="T93" fmla="*/ 2524892 h 50"/>
                <a:gd name="T94" fmla="*/ 2689579 w 60"/>
                <a:gd name="T95" fmla="*/ 1778351 h 50"/>
                <a:gd name="T96" fmla="*/ 2009824 w 60"/>
                <a:gd name="T97" fmla="*/ 1065136 h 50"/>
                <a:gd name="T98" fmla="*/ 2689579 w 60"/>
                <a:gd name="T99" fmla="*/ 311764 h 50"/>
                <a:gd name="T100" fmla="*/ 3435072 w 60"/>
                <a:gd name="T101" fmla="*/ 1065136 h 50"/>
                <a:gd name="T102" fmla="*/ 2689579 w 60"/>
                <a:gd name="T103" fmla="*/ 1778351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0" h="50">
                  <a:moveTo>
                    <a:pt x="60" y="17"/>
                  </a:moveTo>
                  <a:cubicBezTo>
                    <a:pt x="60" y="9"/>
                    <a:pt x="55" y="2"/>
                    <a:pt x="47" y="0"/>
                  </a:cubicBezTo>
                  <a:cubicBezTo>
                    <a:pt x="45" y="0"/>
                    <a:pt x="44" y="0"/>
                    <a:pt x="43" y="0"/>
                  </a:cubicBezTo>
                  <a:cubicBezTo>
                    <a:pt x="43" y="0"/>
                    <a:pt x="43" y="0"/>
                    <a:pt x="43" y="0"/>
                  </a:cubicBezTo>
                  <a:cubicBezTo>
                    <a:pt x="43" y="0"/>
                    <a:pt x="43" y="0"/>
                    <a:pt x="43" y="0"/>
                  </a:cubicBezTo>
                  <a:cubicBezTo>
                    <a:pt x="35" y="0"/>
                    <a:pt x="28" y="5"/>
                    <a:pt x="26" y="13"/>
                  </a:cubicBezTo>
                  <a:cubicBezTo>
                    <a:pt x="25" y="15"/>
                    <a:pt x="25" y="16"/>
                    <a:pt x="25" y="17"/>
                  </a:cubicBezTo>
                  <a:cubicBezTo>
                    <a:pt x="25" y="19"/>
                    <a:pt x="26" y="20"/>
                    <a:pt x="26" y="22"/>
                  </a:cubicBezTo>
                  <a:cubicBezTo>
                    <a:pt x="26" y="22"/>
                    <a:pt x="26" y="22"/>
                    <a:pt x="26" y="22"/>
                  </a:cubicBezTo>
                  <a:cubicBezTo>
                    <a:pt x="20" y="26"/>
                    <a:pt x="20" y="26"/>
                    <a:pt x="20" y="26"/>
                  </a:cubicBezTo>
                  <a:cubicBezTo>
                    <a:pt x="19" y="27"/>
                    <a:pt x="19" y="27"/>
                    <a:pt x="19" y="27"/>
                  </a:cubicBezTo>
                  <a:cubicBezTo>
                    <a:pt x="2" y="39"/>
                    <a:pt x="2" y="39"/>
                    <a:pt x="2" y="39"/>
                  </a:cubicBezTo>
                  <a:cubicBezTo>
                    <a:pt x="1" y="40"/>
                    <a:pt x="0" y="42"/>
                    <a:pt x="0" y="43"/>
                  </a:cubicBezTo>
                  <a:cubicBezTo>
                    <a:pt x="0" y="43"/>
                    <a:pt x="0" y="43"/>
                    <a:pt x="0" y="43"/>
                  </a:cubicBezTo>
                  <a:cubicBezTo>
                    <a:pt x="0" y="44"/>
                    <a:pt x="0" y="44"/>
                    <a:pt x="0" y="44"/>
                  </a:cubicBezTo>
                  <a:cubicBezTo>
                    <a:pt x="0" y="45"/>
                    <a:pt x="0" y="46"/>
                    <a:pt x="1" y="47"/>
                  </a:cubicBezTo>
                  <a:cubicBezTo>
                    <a:pt x="1" y="47"/>
                    <a:pt x="1" y="47"/>
                    <a:pt x="1" y="47"/>
                  </a:cubicBezTo>
                  <a:cubicBezTo>
                    <a:pt x="2" y="49"/>
                    <a:pt x="4" y="50"/>
                    <a:pt x="6" y="50"/>
                  </a:cubicBezTo>
                  <a:cubicBezTo>
                    <a:pt x="6" y="50"/>
                    <a:pt x="6" y="50"/>
                    <a:pt x="6" y="50"/>
                  </a:cubicBezTo>
                  <a:cubicBezTo>
                    <a:pt x="6" y="50"/>
                    <a:pt x="6" y="50"/>
                    <a:pt x="6" y="50"/>
                  </a:cubicBezTo>
                  <a:cubicBezTo>
                    <a:pt x="7" y="50"/>
                    <a:pt x="8" y="49"/>
                    <a:pt x="9" y="49"/>
                  </a:cubicBezTo>
                  <a:cubicBezTo>
                    <a:pt x="10" y="48"/>
                    <a:pt x="10" y="48"/>
                    <a:pt x="10" y="48"/>
                  </a:cubicBezTo>
                  <a:cubicBezTo>
                    <a:pt x="10" y="48"/>
                    <a:pt x="10" y="48"/>
                    <a:pt x="10" y="48"/>
                  </a:cubicBezTo>
                  <a:cubicBezTo>
                    <a:pt x="24" y="38"/>
                    <a:pt x="24" y="38"/>
                    <a:pt x="24" y="38"/>
                  </a:cubicBezTo>
                  <a:cubicBezTo>
                    <a:pt x="25" y="37"/>
                    <a:pt x="25" y="37"/>
                    <a:pt x="25" y="37"/>
                  </a:cubicBezTo>
                  <a:cubicBezTo>
                    <a:pt x="33" y="32"/>
                    <a:pt x="33" y="32"/>
                    <a:pt x="33" y="32"/>
                  </a:cubicBezTo>
                  <a:cubicBezTo>
                    <a:pt x="33" y="32"/>
                    <a:pt x="33" y="32"/>
                    <a:pt x="33" y="32"/>
                  </a:cubicBezTo>
                  <a:cubicBezTo>
                    <a:pt x="35" y="33"/>
                    <a:pt x="37" y="34"/>
                    <a:pt x="39" y="34"/>
                  </a:cubicBezTo>
                  <a:cubicBezTo>
                    <a:pt x="40" y="35"/>
                    <a:pt x="42" y="35"/>
                    <a:pt x="43" y="35"/>
                  </a:cubicBezTo>
                  <a:cubicBezTo>
                    <a:pt x="43" y="35"/>
                    <a:pt x="43" y="35"/>
                    <a:pt x="43" y="35"/>
                  </a:cubicBezTo>
                  <a:cubicBezTo>
                    <a:pt x="51" y="35"/>
                    <a:pt x="58" y="29"/>
                    <a:pt x="60" y="21"/>
                  </a:cubicBezTo>
                  <a:cubicBezTo>
                    <a:pt x="60" y="21"/>
                    <a:pt x="60" y="21"/>
                    <a:pt x="60" y="21"/>
                  </a:cubicBezTo>
                  <a:cubicBezTo>
                    <a:pt x="60" y="21"/>
                    <a:pt x="60" y="21"/>
                    <a:pt x="60" y="21"/>
                  </a:cubicBezTo>
                  <a:cubicBezTo>
                    <a:pt x="60" y="20"/>
                    <a:pt x="60" y="19"/>
                    <a:pt x="60" y="17"/>
                  </a:cubicBezTo>
                  <a:close/>
                  <a:moveTo>
                    <a:pt x="18" y="40"/>
                  </a:moveTo>
                  <a:cubicBezTo>
                    <a:pt x="18" y="39"/>
                    <a:pt x="18" y="39"/>
                    <a:pt x="18" y="39"/>
                  </a:cubicBezTo>
                  <a:cubicBezTo>
                    <a:pt x="18" y="40"/>
                    <a:pt x="18" y="40"/>
                    <a:pt x="18" y="40"/>
                  </a:cubicBezTo>
                  <a:cubicBezTo>
                    <a:pt x="9" y="46"/>
                    <a:pt x="9" y="46"/>
                    <a:pt x="9" y="46"/>
                  </a:cubicBezTo>
                  <a:cubicBezTo>
                    <a:pt x="8" y="46"/>
                    <a:pt x="8" y="47"/>
                    <a:pt x="7" y="47"/>
                  </a:cubicBezTo>
                  <a:cubicBezTo>
                    <a:pt x="6" y="47"/>
                    <a:pt x="5" y="46"/>
                    <a:pt x="4" y="45"/>
                  </a:cubicBezTo>
                  <a:cubicBezTo>
                    <a:pt x="4" y="44"/>
                    <a:pt x="3" y="44"/>
                    <a:pt x="3" y="43"/>
                  </a:cubicBezTo>
                  <a:cubicBezTo>
                    <a:pt x="3" y="42"/>
                    <a:pt x="4" y="41"/>
                    <a:pt x="5" y="40"/>
                  </a:cubicBezTo>
                  <a:cubicBezTo>
                    <a:pt x="14" y="34"/>
                    <a:pt x="14" y="34"/>
                    <a:pt x="14" y="34"/>
                  </a:cubicBezTo>
                  <a:cubicBezTo>
                    <a:pt x="15" y="34"/>
                    <a:pt x="16" y="33"/>
                    <a:pt x="16" y="33"/>
                  </a:cubicBezTo>
                  <a:cubicBezTo>
                    <a:pt x="17" y="33"/>
                    <a:pt x="19" y="34"/>
                    <a:pt x="19" y="35"/>
                  </a:cubicBezTo>
                  <a:cubicBezTo>
                    <a:pt x="20" y="35"/>
                    <a:pt x="20" y="36"/>
                    <a:pt x="20" y="37"/>
                  </a:cubicBezTo>
                  <a:cubicBezTo>
                    <a:pt x="20" y="38"/>
                    <a:pt x="19" y="39"/>
                    <a:pt x="18" y="40"/>
                  </a:cubicBezTo>
                  <a:close/>
                  <a:moveTo>
                    <a:pt x="43" y="28"/>
                  </a:moveTo>
                  <a:cubicBezTo>
                    <a:pt x="37" y="28"/>
                    <a:pt x="32" y="23"/>
                    <a:pt x="32" y="17"/>
                  </a:cubicBezTo>
                  <a:cubicBezTo>
                    <a:pt x="32" y="10"/>
                    <a:pt x="37" y="5"/>
                    <a:pt x="43" y="5"/>
                  </a:cubicBezTo>
                  <a:cubicBezTo>
                    <a:pt x="50" y="5"/>
                    <a:pt x="55" y="10"/>
                    <a:pt x="55" y="17"/>
                  </a:cubicBezTo>
                  <a:cubicBezTo>
                    <a:pt x="55" y="23"/>
                    <a:pt x="50" y="28"/>
                    <a:pt x="43" y="2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99" name="Freeform 24"/>
            <p:cNvSpPr/>
            <p:nvPr/>
          </p:nvSpPr>
          <p:spPr bwMode="auto">
            <a:xfrm>
              <a:off x="1825" y="1249"/>
              <a:ext cx="43" cy="21"/>
            </a:xfrm>
            <a:custGeom>
              <a:avLst/>
              <a:gdLst>
                <a:gd name="T0" fmla="*/ 72179 w 14"/>
                <a:gd name="T1" fmla="*/ 354294 h 7"/>
                <a:gd name="T2" fmla="*/ 72179 w 14"/>
                <a:gd name="T3" fmla="*/ 354294 h 7"/>
                <a:gd name="T4" fmla="*/ 363547 w 14"/>
                <a:gd name="T5" fmla="*/ 413343 h 7"/>
                <a:gd name="T6" fmla="*/ 363547 w 14"/>
                <a:gd name="T7" fmla="*/ 413343 h 7"/>
                <a:gd name="T8" fmla="*/ 974742 w 14"/>
                <a:gd name="T9" fmla="*/ 118098 h 7"/>
                <a:gd name="T10" fmla="*/ 974742 w 14"/>
                <a:gd name="T11" fmla="*/ 59049 h 7"/>
                <a:gd name="T12" fmla="*/ 902567 w 14"/>
                <a:gd name="T13" fmla="*/ 59049 h 7"/>
                <a:gd name="T14" fmla="*/ 363547 w 14"/>
                <a:gd name="T15" fmla="*/ 295245 h 7"/>
                <a:gd name="T16" fmla="*/ 72179 w 14"/>
                <a:gd name="T17" fmla="*/ 295245 h 7"/>
                <a:gd name="T18" fmla="*/ 0 w 14"/>
                <a:gd name="T19" fmla="*/ 295245 h 7"/>
                <a:gd name="T20" fmla="*/ 72179 w 14"/>
                <a:gd name="T21" fmla="*/ 354294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7">
                  <a:moveTo>
                    <a:pt x="1" y="6"/>
                  </a:moveTo>
                  <a:cubicBezTo>
                    <a:pt x="1" y="6"/>
                    <a:pt x="1" y="6"/>
                    <a:pt x="1" y="6"/>
                  </a:cubicBezTo>
                  <a:cubicBezTo>
                    <a:pt x="2" y="7"/>
                    <a:pt x="3" y="7"/>
                    <a:pt x="5" y="7"/>
                  </a:cubicBezTo>
                  <a:cubicBezTo>
                    <a:pt x="5" y="7"/>
                    <a:pt x="5" y="7"/>
                    <a:pt x="5" y="7"/>
                  </a:cubicBezTo>
                  <a:cubicBezTo>
                    <a:pt x="9" y="7"/>
                    <a:pt x="12" y="5"/>
                    <a:pt x="13" y="2"/>
                  </a:cubicBezTo>
                  <a:cubicBezTo>
                    <a:pt x="14" y="1"/>
                    <a:pt x="13" y="1"/>
                    <a:pt x="13" y="1"/>
                  </a:cubicBezTo>
                  <a:cubicBezTo>
                    <a:pt x="12" y="0"/>
                    <a:pt x="12" y="1"/>
                    <a:pt x="12" y="1"/>
                  </a:cubicBezTo>
                  <a:cubicBezTo>
                    <a:pt x="11" y="4"/>
                    <a:pt x="8" y="5"/>
                    <a:pt x="5" y="5"/>
                  </a:cubicBezTo>
                  <a:cubicBezTo>
                    <a:pt x="4" y="5"/>
                    <a:pt x="2" y="5"/>
                    <a:pt x="1" y="5"/>
                  </a:cubicBezTo>
                  <a:cubicBezTo>
                    <a:pt x="1" y="4"/>
                    <a:pt x="0" y="5"/>
                    <a:pt x="0" y="5"/>
                  </a:cubicBezTo>
                  <a:cubicBezTo>
                    <a:pt x="0" y="6"/>
                    <a:pt x="0" y="6"/>
                    <a:pt x="1" y="6"/>
                  </a:cubicBezTo>
                  <a:close/>
                </a:path>
              </a:pathLst>
            </a:custGeom>
            <a:solidFill>
              <a:srgbClr val="AF00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291" name="Group 27"/>
          <p:cNvGrpSpPr>
            <a:grpSpLocks noChangeAspect="1"/>
          </p:cNvGrpSpPr>
          <p:nvPr/>
        </p:nvGrpSpPr>
        <p:grpSpPr bwMode="auto">
          <a:xfrm>
            <a:off x="4265613" y="1403350"/>
            <a:ext cx="377825" cy="492125"/>
            <a:chOff x="2687" y="1032"/>
            <a:chExt cx="238" cy="310"/>
          </a:xfrm>
        </p:grpSpPr>
        <p:sp>
          <p:nvSpPr>
            <p:cNvPr id="11292" name="AutoShape 26"/>
            <p:cNvSpPr>
              <a:spLocks noChangeAspect="1" noChangeArrowheads="1" noTextEdit="1"/>
            </p:cNvSpPr>
            <p:nvPr/>
          </p:nvSpPr>
          <p:spPr bwMode="auto">
            <a:xfrm>
              <a:off x="2687" y="1032"/>
              <a:ext cx="23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93" name="Freeform 28"/>
            <p:cNvSpPr>
              <a:spLocks noEditPoints="1"/>
            </p:cNvSpPr>
            <p:nvPr/>
          </p:nvSpPr>
          <p:spPr bwMode="auto">
            <a:xfrm>
              <a:off x="2683" y="1151"/>
              <a:ext cx="242" cy="191"/>
            </a:xfrm>
            <a:custGeom>
              <a:avLst/>
              <a:gdLst>
                <a:gd name="T0" fmla="*/ 58912662 w 61"/>
                <a:gd name="T1" fmla="*/ 15020940 h 48"/>
                <a:gd name="T2" fmla="*/ 58912662 w 61"/>
                <a:gd name="T3" fmla="*/ 6982232 h 48"/>
                <a:gd name="T4" fmla="*/ 51118755 w 61"/>
                <a:gd name="T5" fmla="*/ 0 h 48"/>
                <a:gd name="T6" fmla="*/ 6807289 w 61"/>
                <a:gd name="T7" fmla="*/ 0 h 48"/>
                <a:gd name="T8" fmla="*/ 0 w 61"/>
                <a:gd name="T9" fmla="*/ 6982232 h 48"/>
                <a:gd name="T10" fmla="*/ 0 w 61"/>
                <a:gd name="T11" fmla="*/ 39791619 h 48"/>
                <a:gd name="T12" fmla="*/ 6807289 w 61"/>
                <a:gd name="T13" fmla="*/ 47766454 h 48"/>
                <a:gd name="T14" fmla="*/ 51118755 w 61"/>
                <a:gd name="T15" fmla="*/ 47766454 h 48"/>
                <a:gd name="T16" fmla="*/ 58912662 w 61"/>
                <a:gd name="T17" fmla="*/ 39791619 h 48"/>
                <a:gd name="T18" fmla="*/ 58912662 w 61"/>
                <a:gd name="T19" fmla="*/ 37767461 h 48"/>
                <a:gd name="T20" fmla="*/ 49154429 w 61"/>
                <a:gd name="T21" fmla="*/ 37767461 h 48"/>
                <a:gd name="T22" fmla="*/ 49154429 w 61"/>
                <a:gd name="T23" fmla="*/ 33754093 h 48"/>
                <a:gd name="T24" fmla="*/ 58912662 w 61"/>
                <a:gd name="T25" fmla="*/ 33754093 h 48"/>
                <a:gd name="T26" fmla="*/ 58912662 w 61"/>
                <a:gd name="T27" fmla="*/ 28780027 h 48"/>
                <a:gd name="T28" fmla="*/ 49154429 w 61"/>
                <a:gd name="T29" fmla="*/ 28780027 h 48"/>
                <a:gd name="T30" fmla="*/ 49154429 w 61"/>
                <a:gd name="T31" fmla="*/ 24766719 h 48"/>
                <a:gd name="T32" fmla="*/ 58912662 w 61"/>
                <a:gd name="T33" fmla="*/ 24766719 h 48"/>
                <a:gd name="T34" fmla="*/ 58912662 w 61"/>
                <a:gd name="T35" fmla="*/ 18986618 h 48"/>
                <a:gd name="T36" fmla="*/ 49154429 w 61"/>
                <a:gd name="T37" fmla="*/ 18986618 h 48"/>
                <a:gd name="T38" fmla="*/ 49154429 w 61"/>
                <a:gd name="T39" fmla="*/ 15020940 h 48"/>
                <a:gd name="T40" fmla="*/ 58912662 w 61"/>
                <a:gd name="T41" fmla="*/ 15020940 h 48"/>
                <a:gd name="T42" fmla="*/ 31906692 w 61"/>
                <a:gd name="T43" fmla="*/ 27783465 h 48"/>
                <a:gd name="T44" fmla="*/ 31906692 w 61"/>
                <a:gd name="T45" fmla="*/ 32745498 h 48"/>
                <a:gd name="T46" fmla="*/ 28970308 w 61"/>
                <a:gd name="T47" fmla="*/ 34750639 h 48"/>
                <a:gd name="T48" fmla="*/ 26015432 w 61"/>
                <a:gd name="T49" fmla="*/ 32745498 h 48"/>
                <a:gd name="T50" fmla="*/ 26015432 w 61"/>
                <a:gd name="T51" fmla="*/ 27783465 h 48"/>
                <a:gd name="T52" fmla="*/ 23137989 w 61"/>
                <a:gd name="T53" fmla="*/ 22004187 h 48"/>
                <a:gd name="T54" fmla="*/ 28970308 w 61"/>
                <a:gd name="T55" fmla="*/ 16033559 h 48"/>
                <a:gd name="T56" fmla="*/ 34783319 w 61"/>
                <a:gd name="T57" fmla="*/ 22004187 h 48"/>
                <a:gd name="T58" fmla="*/ 31906692 w 61"/>
                <a:gd name="T59" fmla="*/ 27783465 h 4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1" h="48">
                  <a:moveTo>
                    <a:pt x="61" y="15"/>
                  </a:moveTo>
                  <a:cubicBezTo>
                    <a:pt x="61" y="7"/>
                    <a:pt x="61" y="7"/>
                    <a:pt x="61" y="7"/>
                  </a:cubicBezTo>
                  <a:cubicBezTo>
                    <a:pt x="61" y="3"/>
                    <a:pt x="57" y="0"/>
                    <a:pt x="53" y="0"/>
                  </a:cubicBezTo>
                  <a:cubicBezTo>
                    <a:pt x="7" y="0"/>
                    <a:pt x="7" y="0"/>
                    <a:pt x="7" y="0"/>
                  </a:cubicBezTo>
                  <a:cubicBezTo>
                    <a:pt x="3" y="0"/>
                    <a:pt x="0" y="3"/>
                    <a:pt x="0" y="7"/>
                  </a:cubicBezTo>
                  <a:cubicBezTo>
                    <a:pt x="0" y="40"/>
                    <a:pt x="0" y="40"/>
                    <a:pt x="0" y="40"/>
                  </a:cubicBezTo>
                  <a:cubicBezTo>
                    <a:pt x="0" y="44"/>
                    <a:pt x="3" y="48"/>
                    <a:pt x="7" y="48"/>
                  </a:cubicBezTo>
                  <a:cubicBezTo>
                    <a:pt x="53" y="48"/>
                    <a:pt x="53" y="48"/>
                    <a:pt x="53" y="48"/>
                  </a:cubicBezTo>
                  <a:cubicBezTo>
                    <a:pt x="57" y="48"/>
                    <a:pt x="61" y="44"/>
                    <a:pt x="61" y="40"/>
                  </a:cubicBezTo>
                  <a:cubicBezTo>
                    <a:pt x="61" y="38"/>
                    <a:pt x="61" y="38"/>
                    <a:pt x="61" y="38"/>
                  </a:cubicBezTo>
                  <a:cubicBezTo>
                    <a:pt x="51" y="38"/>
                    <a:pt x="51" y="38"/>
                    <a:pt x="51" y="38"/>
                  </a:cubicBezTo>
                  <a:cubicBezTo>
                    <a:pt x="51" y="34"/>
                    <a:pt x="51" y="34"/>
                    <a:pt x="51" y="34"/>
                  </a:cubicBezTo>
                  <a:cubicBezTo>
                    <a:pt x="61" y="34"/>
                    <a:pt x="61" y="34"/>
                    <a:pt x="61" y="34"/>
                  </a:cubicBezTo>
                  <a:cubicBezTo>
                    <a:pt x="61" y="29"/>
                    <a:pt x="61" y="29"/>
                    <a:pt x="61" y="29"/>
                  </a:cubicBezTo>
                  <a:cubicBezTo>
                    <a:pt x="51" y="29"/>
                    <a:pt x="51" y="29"/>
                    <a:pt x="51" y="29"/>
                  </a:cubicBezTo>
                  <a:cubicBezTo>
                    <a:pt x="51" y="25"/>
                    <a:pt x="51" y="25"/>
                    <a:pt x="51" y="25"/>
                  </a:cubicBezTo>
                  <a:cubicBezTo>
                    <a:pt x="61" y="25"/>
                    <a:pt x="61" y="25"/>
                    <a:pt x="61" y="25"/>
                  </a:cubicBezTo>
                  <a:cubicBezTo>
                    <a:pt x="61" y="19"/>
                    <a:pt x="61" y="19"/>
                    <a:pt x="61" y="19"/>
                  </a:cubicBezTo>
                  <a:cubicBezTo>
                    <a:pt x="51" y="19"/>
                    <a:pt x="51" y="19"/>
                    <a:pt x="51" y="19"/>
                  </a:cubicBezTo>
                  <a:cubicBezTo>
                    <a:pt x="51" y="15"/>
                    <a:pt x="51" y="15"/>
                    <a:pt x="51" y="15"/>
                  </a:cubicBezTo>
                  <a:lnTo>
                    <a:pt x="61" y="15"/>
                  </a:lnTo>
                  <a:close/>
                  <a:moveTo>
                    <a:pt x="33" y="28"/>
                  </a:moveTo>
                  <a:cubicBezTo>
                    <a:pt x="33" y="33"/>
                    <a:pt x="33" y="33"/>
                    <a:pt x="33" y="33"/>
                  </a:cubicBezTo>
                  <a:cubicBezTo>
                    <a:pt x="33" y="34"/>
                    <a:pt x="32" y="35"/>
                    <a:pt x="30" y="35"/>
                  </a:cubicBezTo>
                  <a:cubicBezTo>
                    <a:pt x="29" y="35"/>
                    <a:pt x="27" y="34"/>
                    <a:pt x="27" y="33"/>
                  </a:cubicBezTo>
                  <a:cubicBezTo>
                    <a:pt x="27" y="28"/>
                    <a:pt x="27" y="28"/>
                    <a:pt x="27" y="28"/>
                  </a:cubicBezTo>
                  <a:cubicBezTo>
                    <a:pt x="25" y="27"/>
                    <a:pt x="24" y="25"/>
                    <a:pt x="24" y="22"/>
                  </a:cubicBezTo>
                  <a:cubicBezTo>
                    <a:pt x="24" y="19"/>
                    <a:pt x="27" y="16"/>
                    <a:pt x="30" y="16"/>
                  </a:cubicBezTo>
                  <a:cubicBezTo>
                    <a:pt x="34" y="16"/>
                    <a:pt x="36" y="19"/>
                    <a:pt x="36" y="22"/>
                  </a:cubicBezTo>
                  <a:cubicBezTo>
                    <a:pt x="36" y="25"/>
                    <a:pt x="35" y="27"/>
                    <a:pt x="33" y="2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94" name="Freeform 29"/>
            <p:cNvSpPr/>
            <p:nvPr/>
          </p:nvSpPr>
          <p:spPr bwMode="auto">
            <a:xfrm>
              <a:off x="2707" y="1036"/>
              <a:ext cx="194" cy="107"/>
            </a:xfrm>
            <a:custGeom>
              <a:avLst/>
              <a:gdLst>
                <a:gd name="T0" fmla="*/ 7668590 w 49"/>
                <a:gd name="T1" fmla="*/ 18066316 h 27"/>
                <a:gd name="T2" fmla="*/ 18891910 w 49"/>
                <a:gd name="T3" fmla="*/ 6755255 h 27"/>
                <a:gd name="T4" fmla="*/ 26502296 w 49"/>
                <a:gd name="T5" fmla="*/ 6755255 h 27"/>
                <a:gd name="T6" fmla="*/ 37787969 w 49"/>
                <a:gd name="T7" fmla="*/ 18066316 h 27"/>
                <a:gd name="T8" fmla="*/ 37787969 w 49"/>
                <a:gd name="T9" fmla="*/ 25790388 h 27"/>
                <a:gd name="T10" fmla="*/ 46372834 w 49"/>
                <a:gd name="T11" fmla="*/ 25790388 h 27"/>
                <a:gd name="T12" fmla="*/ 46372834 w 49"/>
                <a:gd name="T13" fmla="*/ 15212360 h 27"/>
                <a:gd name="T14" fmla="*/ 30361356 w 49"/>
                <a:gd name="T15" fmla="*/ 0 h 27"/>
                <a:gd name="T16" fmla="*/ 15036702 w 49"/>
                <a:gd name="T17" fmla="*/ 0 h 27"/>
                <a:gd name="T18" fmla="*/ 0 w 49"/>
                <a:gd name="T19" fmla="*/ 15212360 h 27"/>
                <a:gd name="T20" fmla="*/ 0 w 49"/>
                <a:gd name="T21" fmla="*/ 25790388 h 27"/>
                <a:gd name="T22" fmla="*/ 7668590 w 49"/>
                <a:gd name="T23" fmla="*/ 25790388 h 27"/>
                <a:gd name="T24" fmla="*/ 7668590 w 49"/>
                <a:gd name="T25" fmla="*/ 18066316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 h="27">
                  <a:moveTo>
                    <a:pt x="8" y="19"/>
                  </a:moveTo>
                  <a:cubicBezTo>
                    <a:pt x="8" y="12"/>
                    <a:pt x="14" y="7"/>
                    <a:pt x="20" y="7"/>
                  </a:cubicBezTo>
                  <a:cubicBezTo>
                    <a:pt x="28" y="7"/>
                    <a:pt x="28" y="7"/>
                    <a:pt x="28" y="7"/>
                  </a:cubicBezTo>
                  <a:cubicBezTo>
                    <a:pt x="35" y="7"/>
                    <a:pt x="40" y="12"/>
                    <a:pt x="40" y="19"/>
                  </a:cubicBezTo>
                  <a:cubicBezTo>
                    <a:pt x="40" y="27"/>
                    <a:pt x="40" y="27"/>
                    <a:pt x="40" y="27"/>
                  </a:cubicBezTo>
                  <a:cubicBezTo>
                    <a:pt x="49" y="27"/>
                    <a:pt x="49" y="27"/>
                    <a:pt x="49" y="27"/>
                  </a:cubicBezTo>
                  <a:cubicBezTo>
                    <a:pt x="49" y="16"/>
                    <a:pt x="49" y="16"/>
                    <a:pt x="49" y="16"/>
                  </a:cubicBezTo>
                  <a:cubicBezTo>
                    <a:pt x="49" y="7"/>
                    <a:pt x="41" y="0"/>
                    <a:pt x="32" y="0"/>
                  </a:cubicBezTo>
                  <a:cubicBezTo>
                    <a:pt x="16" y="0"/>
                    <a:pt x="16" y="0"/>
                    <a:pt x="16" y="0"/>
                  </a:cubicBezTo>
                  <a:cubicBezTo>
                    <a:pt x="7" y="0"/>
                    <a:pt x="0" y="7"/>
                    <a:pt x="0" y="16"/>
                  </a:cubicBezTo>
                  <a:cubicBezTo>
                    <a:pt x="0" y="27"/>
                    <a:pt x="0" y="27"/>
                    <a:pt x="0" y="27"/>
                  </a:cubicBezTo>
                  <a:cubicBezTo>
                    <a:pt x="8" y="27"/>
                    <a:pt x="8" y="27"/>
                    <a:pt x="8" y="27"/>
                  </a:cubicBezTo>
                  <a:lnTo>
                    <a:pt x="8" y="19"/>
                  </a:lnTo>
                  <a:close/>
                </a:path>
              </a:pathLst>
            </a:custGeom>
            <a:solidFill>
              <a:srgbClr val="D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65"/>
          <p:cNvGrpSpPr/>
          <p:nvPr/>
        </p:nvGrpSpPr>
        <p:grpSpPr bwMode="auto">
          <a:xfrm>
            <a:off x="1036638" y="1703388"/>
            <a:ext cx="5830887" cy="430212"/>
            <a:chOff x="1035860" y="2067694"/>
            <a:chExt cx="5831249" cy="430970"/>
          </a:xfrm>
        </p:grpSpPr>
        <p:grpSp>
          <p:nvGrpSpPr>
            <p:cNvPr id="12370" name="组合 66"/>
            <p:cNvGrpSpPr/>
            <p:nvPr/>
          </p:nvGrpSpPr>
          <p:grpSpPr bwMode="auto">
            <a:xfrm>
              <a:off x="1035860" y="2067694"/>
              <a:ext cx="855455" cy="430970"/>
              <a:chOff x="1253348" y="2077280"/>
              <a:chExt cx="855455" cy="430970"/>
            </a:xfrm>
          </p:grpSpPr>
          <p:cxnSp>
            <p:nvCxnSpPr>
              <p:cNvPr id="76" name="直接连接符 75"/>
              <p:cNvCxnSpPr/>
              <p:nvPr/>
            </p:nvCxnSpPr>
            <p:spPr>
              <a:xfrm>
                <a:off x="1253348" y="2501889"/>
                <a:ext cx="85571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680411" y="2221997"/>
                <a:ext cx="0" cy="2862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1610557" y="2077280"/>
                <a:ext cx="134946" cy="13358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a:p>
            </p:txBody>
          </p:sp>
        </p:grpSp>
        <p:grpSp>
          <p:nvGrpSpPr>
            <p:cNvPr id="12371" name="组合 67"/>
            <p:cNvGrpSpPr/>
            <p:nvPr/>
          </p:nvGrpSpPr>
          <p:grpSpPr bwMode="auto">
            <a:xfrm>
              <a:off x="3499056" y="2074875"/>
              <a:ext cx="855455" cy="423789"/>
              <a:chOff x="1253348" y="2084461"/>
              <a:chExt cx="855455" cy="423789"/>
            </a:xfrm>
          </p:grpSpPr>
          <p:cxnSp>
            <p:nvCxnSpPr>
              <p:cNvPr id="74" name="直接连接符 73"/>
              <p:cNvCxnSpPr/>
              <p:nvPr/>
            </p:nvCxnSpPr>
            <p:spPr>
              <a:xfrm>
                <a:off x="1254105" y="2508250"/>
                <a:ext cx="8541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1611314" y="2085231"/>
                <a:ext cx="133358" cy="13358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dirty="0"/>
              </a:p>
            </p:txBody>
          </p:sp>
        </p:grpSp>
        <p:cxnSp>
          <p:nvCxnSpPr>
            <p:cNvPr id="69" name="直接连接符 68"/>
            <p:cNvCxnSpPr/>
            <p:nvPr/>
          </p:nvCxnSpPr>
          <p:spPr>
            <a:xfrm>
              <a:off x="3923701" y="2206049"/>
              <a:ext cx="0" cy="2862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73" name="组合 69"/>
            <p:cNvGrpSpPr/>
            <p:nvPr/>
          </p:nvGrpSpPr>
          <p:grpSpPr bwMode="auto">
            <a:xfrm>
              <a:off x="6011654" y="2067694"/>
              <a:ext cx="855455" cy="424869"/>
              <a:chOff x="1253348" y="2077280"/>
              <a:chExt cx="855455" cy="424869"/>
            </a:xfrm>
          </p:grpSpPr>
          <p:cxnSp>
            <p:nvCxnSpPr>
              <p:cNvPr id="71" name="直接连接符 70"/>
              <p:cNvCxnSpPr/>
              <p:nvPr/>
            </p:nvCxnSpPr>
            <p:spPr>
              <a:xfrm>
                <a:off x="1253088" y="2501889"/>
                <a:ext cx="85571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680151" y="2212455"/>
                <a:ext cx="0" cy="2862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1610297" y="2077280"/>
                <a:ext cx="134946" cy="13358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a:p>
            </p:txBody>
          </p:sp>
        </p:grpSp>
      </p:grpSp>
      <p:grpSp>
        <p:nvGrpSpPr>
          <p:cNvPr id="12291" name="组合 78"/>
          <p:cNvGrpSpPr/>
          <p:nvPr/>
        </p:nvGrpSpPr>
        <p:grpSpPr bwMode="auto">
          <a:xfrm flipV="1">
            <a:off x="2312988" y="2922588"/>
            <a:ext cx="5832475" cy="431800"/>
            <a:chOff x="1035860" y="2067694"/>
            <a:chExt cx="5831249" cy="430970"/>
          </a:xfrm>
        </p:grpSpPr>
        <p:grpSp>
          <p:nvGrpSpPr>
            <p:cNvPr id="12358" name="组合 79"/>
            <p:cNvGrpSpPr/>
            <p:nvPr/>
          </p:nvGrpSpPr>
          <p:grpSpPr bwMode="auto">
            <a:xfrm>
              <a:off x="1035860" y="2074044"/>
              <a:ext cx="855455" cy="418519"/>
              <a:chOff x="1253348" y="2083630"/>
              <a:chExt cx="855455" cy="418519"/>
            </a:xfrm>
          </p:grpSpPr>
          <p:cxnSp>
            <p:nvCxnSpPr>
              <p:cNvPr id="89" name="直接连接符 88"/>
              <p:cNvCxnSpPr/>
              <p:nvPr/>
            </p:nvCxnSpPr>
            <p:spPr>
              <a:xfrm>
                <a:off x="1253348" y="2501912"/>
                <a:ext cx="85548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1680295" y="2211959"/>
                <a:ext cx="0" cy="28678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1619983" y="2083618"/>
                <a:ext cx="134910" cy="13309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a:p>
            </p:txBody>
          </p:sp>
        </p:grpSp>
        <p:grpSp>
          <p:nvGrpSpPr>
            <p:cNvPr id="12359" name="组合 80"/>
            <p:cNvGrpSpPr/>
            <p:nvPr/>
          </p:nvGrpSpPr>
          <p:grpSpPr bwMode="auto">
            <a:xfrm>
              <a:off x="3499056" y="2078050"/>
              <a:ext cx="855455" cy="420614"/>
              <a:chOff x="1253348" y="2087636"/>
              <a:chExt cx="855455" cy="420614"/>
            </a:xfrm>
          </p:grpSpPr>
          <p:cxnSp>
            <p:nvCxnSpPr>
              <p:cNvPr id="87" name="直接连接符 86"/>
              <p:cNvCxnSpPr/>
              <p:nvPr/>
            </p:nvCxnSpPr>
            <p:spPr>
              <a:xfrm>
                <a:off x="1253434" y="2508250"/>
                <a:ext cx="85548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1610546" y="2088372"/>
                <a:ext cx="134910" cy="13309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dirty="0"/>
              </a:p>
            </p:txBody>
          </p:sp>
        </p:grpSp>
        <p:cxnSp>
          <p:nvCxnSpPr>
            <p:cNvPr id="82" name="直接连接符 81"/>
            <p:cNvCxnSpPr/>
            <p:nvPr/>
          </p:nvCxnSpPr>
          <p:spPr>
            <a:xfrm>
              <a:off x="3922915" y="2205542"/>
              <a:ext cx="0" cy="28678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61" name="组合 82"/>
            <p:cNvGrpSpPr/>
            <p:nvPr/>
          </p:nvGrpSpPr>
          <p:grpSpPr bwMode="auto">
            <a:xfrm>
              <a:off x="6011654" y="2067694"/>
              <a:ext cx="855455" cy="424869"/>
              <a:chOff x="1253348" y="2077280"/>
              <a:chExt cx="855455" cy="424869"/>
            </a:xfrm>
          </p:grpSpPr>
          <p:cxnSp>
            <p:nvCxnSpPr>
              <p:cNvPr id="84" name="直接连接符 83"/>
              <p:cNvCxnSpPr/>
              <p:nvPr/>
            </p:nvCxnSpPr>
            <p:spPr>
              <a:xfrm>
                <a:off x="1253320" y="2501912"/>
                <a:ext cx="85548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680268" y="2211959"/>
                <a:ext cx="0" cy="28678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1610433" y="2077280"/>
                <a:ext cx="134909" cy="13309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a:p>
            </p:txBody>
          </p:sp>
        </p:grpSp>
      </p:grpSp>
      <p:sp>
        <p:nvSpPr>
          <p:cNvPr id="12292" name="矩形 110"/>
          <p:cNvSpPr>
            <a:spLocks noChangeArrowheads="1"/>
          </p:cNvSpPr>
          <p:nvPr/>
        </p:nvSpPr>
        <p:spPr bwMode="auto">
          <a:xfrm>
            <a:off x="687388" y="915988"/>
            <a:ext cx="1563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latin typeface="微软雅黑" panose="020B0503020204020204" pitchFamily="34" charset="-122"/>
                <a:ea typeface="微软雅黑" panose="020B0503020204020204" pitchFamily="34" charset="-122"/>
              </a:rPr>
              <a:t>上海锐普广告有限公司是中国第一家精品</a:t>
            </a:r>
            <a:r>
              <a:rPr lang="en-US" altLang="zh-CN" sz="1000">
                <a:latin typeface="微软雅黑" panose="020B0503020204020204" pitchFamily="34" charset="-122"/>
                <a:ea typeface="微软雅黑" panose="020B0503020204020204" pitchFamily="34" charset="-122"/>
              </a:rPr>
              <a:t>PPT</a:t>
            </a:r>
            <a:r>
              <a:rPr lang="zh-CN" altLang="zh-CN" sz="1000">
                <a:latin typeface="微软雅黑" panose="020B0503020204020204" pitchFamily="34" charset="-122"/>
                <a:ea typeface="微软雅黑" panose="020B0503020204020204" pitchFamily="34" charset="-122"/>
              </a:rPr>
              <a:t>设计机构。</a:t>
            </a:r>
            <a:endParaRPr lang="en-US" altLang="zh-CN" sz="1100">
              <a:latin typeface="Arial" panose="020B0604020202020204" pitchFamily="34" charset="0"/>
              <a:cs typeface="Arial" panose="020B0604020202020204" pitchFamily="34" charset="0"/>
            </a:endParaRPr>
          </a:p>
        </p:txBody>
      </p:sp>
      <p:sp>
        <p:nvSpPr>
          <p:cNvPr id="12293" name="矩形 111"/>
          <p:cNvSpPr>
            <a:spLocks noChangeArrowheads="1"/>
          </p:cNvSpPr>
          <p:nvPr/>
        </p:nvSpPr>
        <p:spPr bwMode="auto">
          <a:xfrm>
            <a:off x="3317875" y="915988"/>
            <a:ext cx="1563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latin typeface="微软雅黑" panose="020B0503020204020204" pitchFamily="34" charset="-122"/>
                <a:ea typeface="微软雅黑" panose="020B0503020204020204" pitchFamily="34" charset="-122"/>
              </a:rPr>
              <a:t>上海锐普广告有限公司是中国第一家精品</a:t>
            </a:r>
            <a:r>
              <a:rPr lang="en-US" altLang="zh-CN" sz="1000">
                <a:latin typeface="微软雅黑" panose="020B0503020204020204" pitchFamily="34" charset="-122"/>
                <a:ea typeface="微软雅黑" panose="020B0503020204020204" pitchFamily="34" charset="-122"/>
              </a:rPr>
              <a:t>PPT</a:t>
            </a:r>
            <a:r>
              <a:rPr lang="zh-CN" altLang="zh-CN" sz="1000">
                <a:latin typeface="微软雅黑" panose="020B0503020204020204" pitchFamily="34" charset="-122"/>
                <a:ea typeface="微软雅黑" panose="020B0503020204020204" pitchFamily="34" charset="-122"/>
              </a:rPr>
              <a:t>设计机构。</a:t>
            </a:r>
            <a:endParaRPr lang="en-US" altLang="zh-CN" sz="1100">
              <a:latin typeface="Arial" panose="020B0604020202020204" pitchFamily="34" charset="0"/>
              <a:cs typeface="Arial" panose="020B0604020202020204" pitchFamily="34" charset="0"/>
            </a:endParaRPr>
          </a:p>
        </p:txBody>
      </p:sp>
      <p:sp>
        <p:nvSpPr>
          <p:cNvPr id="12294" name="矩形 112"/>
          <p:cNvSpPr>
            <a:spLocks noChangeArrowheads="1"/>
          </p:cNvSpPr>
          <p:nvPr/>
        </p:nvSpPr>
        <p:spPr bwMode="auto">
          <a:xfrm>
            <a:off x="5721350" y="915988"/>
            <a:ext cx="1563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latin typeface="微软雅黑" panose="020B0503020204020204" pitchFamily="34" charset="-122"/>
                <a:ea typeface="微软雅黑" panose="020B0503020204020204" pitchFamily="34" charset="-122"/>
              </a:rPr>
              <a:t>上海锐普广告有限公司是中国第一家精品</a:t>
            </a:r>
            <a:r>
              <a:rPr lang="en-US" altLang="zh-CN" sz="1000">
                <a:latin typeface="微软雅黑" panose="020B0503020204020204" pitchFamily="34" charset="-122"/>
                <a:ea typeface="微软雅黑" panose="020B0503020204020204" pitchFamily="34" charset="-122"/>
              </a:rPr>
              <a:t>PPT</a:t>
            </a:r>
            <a:r>
              <a:rPr lang="zh-CN" altLang="zh-CN" sz="1000">
                <a:latin typeface="微软雅黑" panose="020B0503020204020204" pitchFamily="34" charset="-122"/>
                <a:ea typeface="微软雅黑" panose="020B0503020204020204" pitchFamily="34" charset="-122"/>
              </a:rPr>
              <a:t>设计机构。</a:t>
            </a:r>
            <a:endParaRPr lang="en-US" altLang="zh-CN" sz="1100">
              <a:latin typeface="Arial" panose="020B0604020202020204" pitchFamily="34" charset="0"/>
              <a:cs typeface="Arial" panose="020B0604020202020204" pitchFamily="34" charset="0"/>
            </a:endParaRPr>
          </a:p>
        </p:txBody>
      </p:sp>
      <p:sp>
        <p:nvSpPr>
          <p:cNvPr id="12295" name="矩形 113"/>
          <p:cNvSpPr>
            <a:spLocks noChangeArrowheads="1"/>
          </p:cNvSpPr>
          <p:nvPr/>
        </p:nvSpPr>
        <p:spPr bwMode="auto">
          <a:xfrm>
            <a:off x="1890713" y="3422650"/>
            <a:ext cx="1563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latin typeface="微软雅黑" panose="020B0503020204020204" pitchFamily="34" charset="-122"/>
                <a:ea typeface="微软雅黑" panose="020B0503020204020204" pitchFamily="34" charset="-122"/>
              </a:rPr>
              <a:t>上海锐普广告有限公司是中国第一家精品</a:t>
            </a:r>
            <a:r>
              <a:rPr lang="en-US" altLang="zh-CN" sz="1000">
                <a:latin typeface="微软雅黑" panose="020B0503020204020204" pitchFamily="34" charset="-122"/>
                <a:ea typeface="微软雅黑" panose="020B0503020204020204" pitchFamily="34" charset="-122"/>
              </a:rPr>
              <a:t>PPT</a:t>
            </a:r>
            <a:r>
              <a:rPr lang="zh-CN" altLang="zh-CN" sz="1000">
                <a:latin typeface="微软雅黑" panose="020B0503020204020204" pitchFamily="34" charset="-122"/>
                <a:ea typeface="微软雅黑" panose="020B0503020204020204" pitchFamily="34" charset="-122"/>
              </a:rPr>
              <a:t>设计机构。</a:t>
            </a:r>
            <a:endParaRPr lang="en-US" altLang="zh-CN" sz="1100">
              <a:latin typeface="Arial" panose="020B0604020202020204" pitchFamily="34" charset="0"/>
              <a:cs typeface="Arial" panose="020B0604020202020204" pitchFamily="34" charset="0"/>
            </a:endParaRPr>
          </a:p>
        </p:txBody>
      </p:sp>
      <p:sp>
        <p:nvSpPr>
          <p:cNvPr id="12296" name="矩形 114"/>
          <p:cNvSpPr>
            <a:spLocks noChangeArrowheads="1"/>
          </p:cNvSpPr>
          <p:nvPr/>
        </p:nvSpPr>
        <p:spPr bwMode="auto">
          <a:xfrm>
            <a:off x="4427538" y="3422650"/>
            <a:ext cx="1563687"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latin typeface="微软雅黑" panose="020B0503020204020204" pitchFamily="34" charset="-122"/>
                <a:ea typeface="微软雅黑" panose="020B0503020204020204" pitchFamily="34" charset="-122"/>
              </a:rPr>
              <a:t>上海锐普广告有限公司是中国第一家精品</a:t>
            </a:r>
            <a:r>
              <a:rPr lang="en-US" altLang="zh-CN" sz="1000">
                <a:latin typeface="微软雅黑" panose="020B0503020204020204" pitchFamily="34" charset="-122"/>
                <a:ea typeface="微软雅黑" panose="020B0503020204020204" pitchFamily="34" charset="-122"/>
              </a:rPr>
              <a:t>PPT</a:t>
            </a:r>
            <a:r>
              <a:rPr lang="zh-CN" altLang="zh-CN" sz="1000">
                <a:latin typeface="微软雅黑" panose="020B0503020204020204" pitchFamily="34" charset="-122"/>
                <a:ea typeface="微软雅黑" panose="020B0503020204020204" pitchFamily="34" charset="-122"/>
              </a:rPr>
              <a:t>设计机构。</a:t>
            </a:r>
            <a:r>
              <a:rPr lang="zh-CN" altLang="zh-CN" sz="1100">
                <a:latin typeface="微软雅黑" panose="020B0503020204020204" pitchFamily="34" charset="-122"/>
                <a:ea typeface="微软雅黑" panose="020B0503020204020204" pitchFamily="34" charset="-122"/>
              </a:rPr>
              <a:t>拥有国内顶尖的</a:t>
            </a:r>
            <a:r>
              <a:rPr lang="en-US" altLang="zh-CN" sz="1100">
                <a:latin typeface="微软雅黑" panose="020B0503020204020204" pitchFamily="34" charset="-122"/>
                <a:ea typeface="微软雅黑" panose="020B0503020204020204" pitchFamily="34" charset="-122"/>
              </a:rPr>
              <a:t>PPT</a:t>
            </a:r>
            <a:r>
              <a:rPr lang="zh-CN" altLang="zh-CN" sz="1100">
                <a:latin typeface="微软雅黑" panose="020B0503020204020204" pitchFamily="34" charset="-122"/>
                <a:ea typeface="微软雅黑" panose="020B0503020204020204" pitchFamily="34" charset="-122"/>
              </a:rPr>
              <a:t>制作技术</a:t>
            </a:r>
            <a:endParaRPr lang="en-US" altLang="zh-CN" sz="1100">
              <a:latin typeface="Arial" panose="020B0604020202020204" pitchFamily="34" charset="0"/>
              <a:cs typeface="Arial" panose="020B0604020202020204" pitchFamily="34" charset="0"/>
            </a:endParaRPr>
          </a:p>
          <a:p>
            <a:pPr algn="just" eaLnBrk="1" hangingPunct="1">
              <a:lnSpc>
                <a:spcPct val="120000"/>
              </a:lnSpc>
              <a:spcBef>
                <a:spcPct val="0"/>
              </a:spcBef>
              <a:buFontTx/>
              <a:buNone/>
            </a:pPr>
            <a:endParaRPr lang="en-US" altLang="zh-CN" sz="1100">
              <a:latin typeface="Arial" panose="020B0604020202020204" pitchFamily="34" charset="0"/>
              <a:cs typeface="Arial" panose="020B0604020202020204" pitchFamily="34" charset="0"/>
            </a:endParaRPr>
          </a:p>
        </p:txBody>
      </p:sp>
      <p:sp>
        <p:nvSpPr>
          <p:cNvPr id="12297" name="矩形 115"/>
          <p:cNvSpPr>
            <a:spLocks noChangeArrowheads="1"/>
          </p:cNvSpPr>
          <p:nvPr/>
        </p:nvSpPr>
        <p:spPr bwMode="auto">
          <a:xfrm>
            <a:off x="6910388" y="3422650"/>
            <a:ext cx="1563687"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latin typeface="微软雅黑" panose="020B0503020204020204" pitchFamily="34" charset="-122"/>
                <a:ea typeface="微软雅黑" panose="020B0503020204020204" pitchFamily="34" charset="-122"/>
              </a:rPr>
              <a:t>上海锐普广告有限公司是中国第一家精品</a:t>
            </a:r>
            <a:r>
              <a:rPr lang="en-US" altLang="zh-CN" sz="1000">
                <a:latin typeface="微软雅黑" panose="020B0503020204020204" pitchFamily="34" charset="-122"/>
                <a:ea typeface="微软雅黑" panose="020B0503020204020204" pitchFamily="34" charset="-122"/>
              </a:rPr>
              <a:t>PPT</a:t>
            </a:r>
            <a:r>
              <a:rPr lang="zh-CN" altLang="zh-CN" sz="1000">
                <a:latin typeface="微软雅黑" panose="020B0503020204020204" pitchFamily="34" charset="-122"/>
                <a:ea typeface="微软雅黑" panose="020B0503020204020204" pitchFamily="34" charset="-122"/>
              </a:rPr>
              <a:t>设计机构。</a:t>
            </a:r>
            <a:r>
              <a:rPr lang="zh-CN" altLang="zh-CN" sz="1100">
                <a:latin typeface="微软雅黑" panose="020B0503020204020204" pitchFamily="34" charset="-122"/>
                <a:ea typeface="微软雅黑" panose="020B0503020204020204" pitchFamily="34" charset="-122"/>
              </a:rPr>
              <a:t>拥有国内顶尖的</a:t>
            </a:r>
            <a:r>
              <a:rPr lang="en-US" altLang="zh-CN" sz="1100">
                <a:latin typeface="微软雅黑" panose="020B0503020204020204" pitchFamily="34" charset="-122"/>
                <a:ea typeface="微软雅黑" panose="020B0503020204020204" pitchFamily="34" charset="-122"/>
              </a:rPr>
              <a:t>PPT</a:t>
            </a:r>
            <a:r>
              <a:rPr lang="zh-CN" altLang="zh-CN" sz="1100">
                <a:latin typeface="微软雅黑" panose="020B0503020204020204" pitchFamily="34" charset="-122"/>
                <a:ea typeface="微软雅黑" panose="020B0503020204020204" pitchFamily="34" charset="-122"/>
              </a:rPr>
              <a:t>制作技术</a:t>
            </a:r>
            <a:endParaRPr lang="en-US" altLang="zh-CN" sz="1100">
              <a:latin typeface="Arial" panose="020B0604020202020204" pitchFamily="34" charset="0"/>
              <a:cs typeface="Arial" panose="020B0604020202020204" pitchFamily="34" charset="0"/>
            </a:endParaRPr>
          </a:p>
          <a:p>
            <a:pPr algn="just" eaLnBrk="1" hangingPunct="1">
              <a:lnSpc>
                <a:spcPct val="120000"/>
              </a:lnSpc>
              <a:spcBef>
                <a:spcPct val="0"/>
              </a:spcBef>
              <a:buFontTx/>
              <a:buNone/>
            </a:pPr>
            <a:endParaRPr lang="en-US" altLang="zh-CN" sz="1100">
              <a:latin typeface="Arial" panose="020B0604020202020204" pitchFamily="34" charset="0"/>
              <a:cs typeface="Arial" panose="020B0604020202020204" pitchFamily="34" charset="0"/>
            </a:endParaRPr>
          </a:p>
        </p:txBody>
      </p:sp>
      <p:grpSp>
        <p:nvGrpSpPr>
          <p:cNvPr id="12298" name="组合 4"/>
          <p:cNvGrpSpPr/>
          <p:nvPr/>
        </p:nvGrpSpPr>
        <p:grpSpPr bwMode="auto">
          <a:xfrm>
            <a:off x="4433888" y="1558925"/>
            <a:ext cx="1503362" cy="1296988"/>
            <a:chOff x="4433892" y="1559695"/>
            <a:chExt cx="1503527" cy="1296144"/>
          </a:xfrm>
        </p:grpSpPr>
        <p:grpSp>
          <p:nvGrpSpPr>
            <p:cNvPr id="12350" name="组合 106"/>
            <p:cNvGrpSpPr/>
            <p:nvPr/>
          </p:nvGrpSpPr>
          <p:grpSpPr bwMode="auto">
            <a:xfrm>
              <a:off x="4433892" y="1559695"/>
              <a:ext cx="1503527" cy="1296144"/>
              <a:chOff x="4433892" y="1445245"/>
              <a:chExt cx="1503527" cy="1296144"/>
            </a:xfrm>
          </p:grpSpPr>
          <p:sp>
            <p:nvSpPr>
              <p:cNvPr id="108" name="六边形 107"/>
              <p:cNvSpPr/>
              <p:nvPr/>
            </p:nvSpPr>
            <p:spPr>
              <a:xfrm rot="10800000">
                <a:off x="4433892" y="1445245"/>
                <a:ext cx="1503527" cy="1296144"/>
              </a:xfrm>
              <a:prstGeom prst="hexagon">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9" name="TextBox 108"/>
              <p:cNvSpPr txBox="1"/>
              <p:nvPr/>
            </p:nvSpPr>
            <p:spPr bwMode="auto">
              <a:xfrm>
                <a:off x="4708601" y="2077744"/>
                <a:ext cx="954107" cy="323165"/>
              </a:xfrm>
              <a:prstGeom prst="rect">
                <a:avLst/>
              </a:prstGeom>
              <a:grpFill/>
            </p:spPr>
            <p:txBody>
              <a:bodyPr wrap="none">
                <a:spAutoFit/>
              </a:bodyPr>
              <a:lstStyle>
                <a:defPPr>
                  <a:defRPr lang="zh-CN"/>
                </a:defPPr>
                <a:lvl1pPr algn="ctr" fontAlgn="auto">
                  <a:spcBef>
                    <a:spcPts val="0"/>
                  </a:spcBef>
                  <a:spcAft>
                    <a:spcPts val="0"/>
                  </a:spcAft>
                  <a:defRPr sz="1600">
                    <a:effectLst/>
                    <a:latin typeface="微软雅黑" panose="020B0503020204020204" pitchFamily="34" charset="-122"/>
                    <a:ea typeface="微软雅黑" panose="020B0503020204020204" pitchFamily="34" charset="-122"/>
                  </a:defRPr>
                </a:lvl1pPr>
              </a:lstStyle>
              <a:p>
                <a:pPr eaLnBrk="1" hangingPunct="1">
                  <a:defRPr/>
                </a:pPr>
                <a:r>
                  <a:rPr lang="zh-CN" altLang="en-US" sz="1500" dirty="0"/>
                  <a:t>添加主题</a:t>
                </a:r>
                <a:endParaRPr lang="zh-CN" altLang="en-US" sz="1500" dirty="0"/>
              </a:p>
            </p:txBody>
          </p:sp>
        </p:grpSp>
        <p:grpSp>
          <p:nvGrpSpPr>
            <p:cNvPr id="12351" name="组合 116"/>
            <p:cNvGrpSpPr/>
            <p:nvPr/>
          </p:nvGrpSpPr>
          <p:grpSpPr bwMode="auto">
            <a:xfrm>
              <a:off x="5006974" y="1765895"/>
              <a:ext cx="404813" cy="404813"/>
              <a:chOff x="4749007" y="-184151"/>
              <a:chExt cx="404813" cy="404813"/>
            </a:xfrm>
          </p:grpSpPr>
          <p:sp>
            <p:nvSpPr>
              <p:cNvPr id="12352" name="Oval 31"/>
              <p:cNvSpPr>
                <a:spLocks noChangeArrowheads="1"/>
              </p:cNvSpPr>
              <p:nvPr/>
            </p:nvSpPr>
            <p:spPr bwMode="auto">
              <a:xfrm>
                <a:off x="4749007" y="-184151"/>
                <a:ext cx="404813" cy="404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2353" name="组合 31"/>
              <p:cNvGrpSpPr/>
              <p:nvPr/>
            </p:nvGrpSpPr>
            <p:grpSpPr bwMode="auto">
              <a:xfrm>
                <a:off x="4823646" y="-98886"/>
                <a:ext cx="258846" cy="236874"/>
                <a:chOff x="3306763" y="2363788"/>
                <a:chExt cx="258763" cy="236538"/>
              </a:xfrm>
            </p:grpSpPr>
            <p:sp>
              <p:nvSpPr>
                <p:cNvPr id="120" name="Freeform 35"/>
                <p:cNvSpPr/>
                <p:nvPr/>
              </p:nvSpPr>
              <p:spPr bwMode="auto">
                <a:xfrm>
                  <a:off x="3344905" y="2454533"/>
                  <a:ext cx="179349" cy="63369"/>
                </a:xfrm>
                <a:custGeom>
                  <a:avLst/>
                  <a:gdLst>
                    <a:gd name="T0" fmla="*/ 2147483646 w 48"/>
                    <a:gd name="T1" fmla="*/ 0 h 17"/>
                    <a:gd name="T2" fmla="*/ 2147483646 w 48"/>
                    <a:gd name="T3" fmla="*/ 2147483646 h 17"/>
                    <a:gd name="T4" fmla="*/ 2147483646 w 48"/>
                    <a:gd name="T5" fmla="*/ 2147483646 h 17"/>
                    <a:gd name="T6" fmla="*/ 2147483646 w 48"/>
                    <a:gd name="T7" fmla="*/ 2147483646 h 17"/>
                    <a:gd name="T8" fmla="*/ 2147483646 w 48"/>
                    <a:gd name="T9" fmla="*/ 0 h 17"/>
                    <a:gd name="T10" fmla="*/ 2147483646 w 48"/>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7">
                      <a:moveTo>
                        <a:pt x="1" y="0"/>
                      </a:moveTo>
                      <a:cubicBezTo>
                        <a:pt x="0" y="3"/>
                        <a:pt x="1" y="6"/>
                        <a:pt x="2" y="8"/>
                      </a:cubicBezTo>
                      <a:cubicBezTo>
                        <a:pt x="7" y="16"/>
                        <a:pt x="21" y="17"/>
                        <a:pt x="24" y="17"/>
                      </a:cubicBezTo>
                      <a:cubicBezTo>
                        <a:pt x="28" y="17"/>
                        <a:pt x="42" y="16"/>
                        <a:pt x="47" y="8"/>
                      </a:cubicBezTo>
                      <a:cubicBezTo>
                        <a:pt x="48" y="6"/>
                        <a:pt x="48" y="3"/>
                        <a:pt x="48" y="0"/>
                      </a:cubicBezTo>
                      <a:lnTo>
                        <a:pt x="1" y="0"/>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1" name="Freeform 36"/>
                <p:cNvSpPr>
                  <a:spLocks noEditPoints="1"/>
                </p:cNvSpPr>
                <p:nvPr/>
              </p:nvSpPr>
              <p:spPr bwMode="auto">
                <a:xfrm>
                  <a:off x="3306813" y="2364232"/>
                  <a:ext cx="258707" cy="236049"/>
                </a:xfrm>
                <a:custGeom>
                  <a:avLst/>
                  <a:gdLst>
                    <a:gd name="T0" fmla="*/ 2147483646 w 69"/>
                    <a:gd name="T1" fmla="*/ 0 h 63"/>
                    <a:gd name="T2" fmla="*/ 2147483646 w 69"/>
                    <a:gd name="T3" fmla="*/ 0 h 63"/>
                    <a:gd name="T4" fmla="*/ 2147483646 w 69"/>
                    <a:gd name="T5" fmla="*/ 2147483646 h 63"/>
                    <a:gd name="T6" fmla="*/ 2147483646 w 69"/>
                    <a:gd name="T7" fmla="*/ 2147483646 h 63"/>
                    <a:gd name="T8" fmla="*/ 2147483646 w 69"/>
                    <a:gd name="T9" fmla="*/ 2147483646 h 63"/>
                    <a:gd name="T10" fmla="*/ 2147483646 w 69"/>
                    <a:gd name="T11" fmla="*/ 2147483646 h 63"/>
                    <a:gd name="T12" fmla="*/ 2147483646 w 69"/>
                    <a:gd name="T13" fmla="*/ 2147483646 h 63"/>
                    <a:gd name="T14" fmla="*/ 2147483646 w 69"/>
                    <a:gd name="T15" fmla="*/ 2147483646 h 63"/>
                    <a:gd name="T16" fmla="*/ 2147483646 w 69"/>
                    <a:gd name="T17" fmla="*/ 2147483646 h 63"/>
                    <a:gd name="T18" fmla="*/ 2147483646 w 69"/>
                    <a:gd name="T19" fmla="*/ 2147483646 h 63"/>
                    <a:gd name="T20" fmla="*/ 2147483646 w 69"/>
                    <a:gd name="T21" fmla="*/ 2147483646 h 63"/>
                    <a:gd name="T22" fmla="*/ 2147483646 w 69"/>
                    <a:gd name="T23" fmla="*/ 2147483646 h 63"/>
                    <a:gd name="T24" fmla="*/ 2147483646 w 69"/>
                    <a:gd name="T25" fmla="*/ 2147483646 h 63"/>
                    <a:gd name="T26" fmla="*/ 2147483646 w 69"/>
                    <a:gd name="T27" fmla="*/ 2147483646 h 63"/>
                    <a:gd name="T28" fmla="*/ 2147483646 w 69"/>
                    <a:gd name="T29" fmla="*/ 2147483646 h 63"/>
                    <a:gd name="T30" fmla="*/ 2147483646 w 69"/>
                    <a:gd name="T31" fmla="*/ 2147483646 h 63"/>
                    <a:gd name="T32" fmla="*/ 2147483646 w 69"/>
                    <a:gd name="T33" fmla="*/ 0 h 63"/>
                    <a:gd name="T34" fmla="*/ 2147483646 w 69"/>
                    <a:gd name="T35" fmla="*/ 2147483646 h 63"/>
                    <a:gd name="T36" fmla="*/ 2147483646 w 69"/>
                    <a:gd name="T37" fmla="*/ 2147483646 h 63"/>
                    <a:gd name="T38" fmla="*/ 2147483646 w 69"/>
                    <a:gd name="T39" fmla="*/ 2147483646 h 63"/>
                    <a:gd name="T40" fmla="*/ 2147483646 w 69"/>
                    <a:gd name="T41" fmla="*/ 2147483646 h 63"/>
                    <a:gd name="T42" fmla="*/ 2147483646 w 69"/>
                    <a:gd name="T43" fmla="*/ 2147483646 h 63"/>
                    <a:gd name="T44" fmla="*/ 2147483646 w 69"/>
                    <a:gd name="T45" fmla="*/ 2147483646 h 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9" h="63">
                      <a:moveTo>
                        <a:pt x="58" y="0"/>
                      </a:moveTo>
                      <a:cubicBezTo>
                        <a:pt x="11" y="0"/>
                        <a:pt x="11" y="0"/>
                        <a:pt x="11" y="0"/>
                      </a:cubicBezTo>
                      <a:cubicBezTo>
                        <a:pt x="11" y="1"/>
                        <a:pt x="11" y="1"/>
                        <a:pt x="11" y="1"/>
                      </a:cubicBezTo>
                      <a:cubicBezTo>
                        <a:pt x="2" y="14"/>
                        <a:pt x="0" y="26"/>
                        <a:pt x="5" y="34"/>
                      </a:cubicBezTo>
                      <a:cubicBezTo>
                        <a:pt x="10" y="44"/>
                        <a:pt x="24" y="47"/>
                        <a:pt x="31" y="48"/>
                      </a:cubicBezTo>
                      <a:cubicBezTo>
                        <a:pt x="31" y="59"/>
                        <a:pt x="31" y="59"/>
                        <a:pt x="31" y="59"/>
                      </a:cubicBezTo>
                      <a:cubicBezTo>
                        <a:pt x="15" y="59"/>
                        <a:pt x="15" y="59"/>
                        <a:pt x="15" y="59"/>
                      </a:cubicBezTo>
                      <a:cubicBezTo>
                        <a:pt x="14" y="59"/>
                        <a:pt x="13" y="60"/>
                        <a:pt x="13" y="61"/>
                      </a:cubicBezTo>
                      <a:cubicBezTo>
                        <a:pt x="13" y="62"/>
                        <a:pt x="14" y="63"/>
                        <a:pt x="15" y="63"/>
                      </a:cubicBezTo>
                      <a:cubicBezTo>
                        <a:pt x="54" y="63"/>
                        <a:pt x="54" y="63"/>
                        <a:pt x="54" y="63"/>
                      </a:cubicBezTo>
                      <a:cubicBezTo>
                        <a:pt x="55" y="63"/>
                        <a:pt x="56" y="62"/>
                        <a:pt x="56" y="61"/>
                      </a:cubicBezTo>
                      <a:cubicBezTo>
                        <a:pt x="56" y="60"/>
                        <a:pt x="55" y="59"/>
                        <a:pt x="54" y="59"/>
                      </a:cubicBezTo>
                      <a:cubicBezTo>
                        <a:pt x="38" y="59"/>
                        <a:pt x="38" y="59"/>
                        <a:pt x="38" y="59"/>
                      </a:cubicBezTo>
                      <a:cubicBezTo>
                        <a:pt x="38" y="48"/>
                        <a:pt x="38" y="48"/>
                        <a:pt x="38" y="48"/>
                      </a:cubicBezTo>
                      <a:cubicBezTo>
                        <a:pt x="45" y="47"/>
                        <a:pt x="58" y="44"/>
                        <a:pt x="64" y="34"/>
                      </a:cubicBezTo>
                      <a:cubicBezTo>
                        <a:pt x="69" y="26"/>
                        <a:pt x="67" y="14"/>
                        <a:pt x="58" y="1"/>
                      </a:cubicBezTo>
                      <a:lnTo>
                        <a:pt x="58" y="0"/>
                      </a:lnTo>
                      <a:close/>
                      <a:moveTo>
                        <a:pt x="60" y="32"/>
                      </a:moveTo>
                      <a:cubicBezTo>
                        <a:pt x="55" y="42"/>
                        <a:pt x="38" y="43"/>
                        <a:pt x="34" y="43"/>
                      </a:cubicBezTo>
                      <a:cubicBezTo>
                        <a:pt x="31" y="43"/>
                        <a:pt x="14" y="42"/>
                        <a:pt x="9" y="32"/>
                      </a:cubicBezTo>
                      <a:cubicBezTo>
                        <a:pt x="5" y="25"/>
                        <a:pt x="7" y="16"/>
                        <a:pt x="14" y="4"/>
                      </a:cubicBezTo>
                      <a:cubicBezTo>
                        <a:pt x="55" y="4"/>
                        <a:pt x="55" y="4"/>
                        <a:pt x="55" y="4"/>
                      </a:cubicBezTo>
                      <a:cubicBezTo>
                        <a:pt x="62" y="16"/>
                        <a:pt x="64" y="25"/>
                        <a:pt x="60" y="32"/>
                      </a:cubicBez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grpSp>
        <p:nvGrpSpPr>
          <p:cNvPr id="12299" name="组合 6"/>
          <p:cNvGrpSpPr/>
          <p:nvPr/>
        </p:nvGrpSpPr>
        <p:grpSpPr bwMode="auto">
          <a:xfrm>
            <a:off x="6942138" y="1558925"/>
            <a:ext cx="1503362" cy="1296988"/>
            <a:chOff x="6941348" y="1559695"/>
            <a:chExt cx="1503527" cy="1296144"/>
          </a:xfrm>
        </p:grpSpPr>
        <p:grpSp>
          <p:nvGrpSpPr>
            <p:cNvPr id="12341" name="组合 100"/>
            <p:cNvGrpSpPr/>
            <p:nvPr/>
          </p:nvGrpSpPr>
          <p:grpSpPr bwMode="auto">
            <a:xfrm>
              <a:off x="6941348" y="1559695"/>
              <a:ext cx="1503527" cy="1296144"/>
              <a:chOff x="6941348" y="1445245"/>
              <a:chExt cx="1503527" cy="1296144"/>
            </a:xfrm>
          </p:grpSpPr>
          <p:sp>
            <p:nvSpPr>
              <p:cNvPr id="102" name="六边形 101"/>
              <p:cNvSpPr/>
              <p:nvPr/>
            </p:nvSpPr>
            <p:spPr>
              <a:xfrm rot="10800000">
                <a:off x="6941348" y="1445245"/>
                <a:ext cx="1503527" cy="1296144"/>
              </a:xfrm>
              <a:prstGeom prst="hexagon">
                <a:avLst/>
              </a:prstGeom>
              <a:gradFill flip="none" rotWithShape="1">
                <a:gsLst>
                  <a:gs pos="0">
                    <a:schemeClr val="bg1">
                      <a:lumMod val="65000"/>
                    </a:schemeClr>
                  </a:gs>
                  <a:gs pos="91000">
                    <a:srgbClr val="EAEAEA"/>
                  </a:gs>
                  <a:gs pos="59000">
                    <a:srgbClr val="C2C2C2"/>
                  </a:gs>
                  <a:gs pos="10000">
                    <a:schemeClr val="bg1">
                      <a:lumMod val="75000"/>
                    </a:schemeClr>
                  </a:gs>
                </a:gsLst>
                <a:lin ang="2700000" scaled="1"/>
                <a:tileRect/>
              </a:gra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103" name="TextBox 102"/>
              <p:cNvSpPr txBox="1"/>
              <p:nvPr/>
            </p:nvSpPr>
            <p:spPr bwMode="auto">
              <a:xfrm>
                <a:off x="7216057" y="2077744"/>
                <a:ext cx="954107" cy="323165"/>
              </a:xfrm>
              <a:prstGeom prst="rect">
                <a:avLst/>
              </a:prstGeom>
              <a:grpFill/>
            </p:spPr>
            <p:txBody>
              <a:bodyPr wrap="none">
                <a:spAutoFit/>
              </a:bodyPr>
              <a:lstStyle>
                <a:defPPr>
                  <a:defRPr lang="zh-CN"/>
                </a:defPPr>
                <a:lvl1pPr algn="ctr" fontAlgn="auto">
                  <a:spcBef>
                    <a:spcPts val="0"/>
                  </a:spcBef>
                  <a:spcAft>
                    <a:spcPts val="0"/>
                  </a:spcAft>
                  <a:defRPr sz="1600">
                    <a:effectLst/>
                    <a:latin typeface="微软雅黑" panose="020B0503020204020204" pitchFamily="34" charset="-122"/>
                    <a:ea typeface="微软雅黑" panose="020B0503020204020204" pitchFamily="34" charset="-122"/>
                  </a:defRPr>
                </a:lvl1pPr>
              </a:lstStyle>
              <a:p>
                <a:pPr eaLnBrk="1" hangingPunct="1">
                  <a:defRPr/>
                </a:pPr>
                <a:r>
                  <a:rPr lang="zh-CN" altLang="en-US" sz="1500" dirty="0"/>
                  <a:t>添加主题</a:t>
                </a:r>
                <a:endParaRPr lang="zh-CN" altLang="en-US" sz="1500" dirty="0"/>
              </a:p>
            </p:txBody>
          </p:sp>
        </p:grpSp>
        <p:grpSp>
          <p:nvGrpSpPr>
            <p:cNvPr id="12342" name="组合 121"/>
            <p:cNvGrpSpPr/>
            <p:nvPr/>
          </p:nvGrpSpPr>
          <p:grpSpPr bwMode="auto">
            <a:xfrm>
              <a:off x="7490704" y="1765895"/>
              <a:ext cx="404813" cy="404813"/>
              <a:chOff x="6196807" y="-184151"/>
              <a:chExt cx="404813" cy="404813"/>
            </a:xfrm>
          </p:grpSpPr>
          <p:sp>
            <p:nvSpPr>
              <p:cNvPr id="123" name="Oval 32"/>
              <p:cNvSpPr>
                <a:spLocks noChangeArrowheads="1"/>
              </p:cNvSpPr>
              <p:nvPr/>
            </p:nvSpPr>
            <p:spPr bwMode="auto">
              <a:xfrm>
                <a:off x="6196786" y="-184110"/>
                <a:ext cx="404856" cy="404549"/>
              </a:xfrm>
              <a:prstGeom prst="ellipse">
                <a:avLst/>
              </a:pr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srgbClr val="000000"/>
                  </a:solidFill>
                  <a:latin typeface="+mn-lt"/>
                  <a:ea typeface="+mn-ea"/>
                </a:endParaRPr>
              </a:p>
            </p:txBody>
          </p:sp>
          <p:grpSp>
            <p:nvGrpSpPr>
              <p:cNvPr id="12344" name="组合 34"/>
              <p:cNvGrpSpPr/>
              <p:nvPr/>
            </p:nvGrpSpPr>
            <p:grpSpPr bwMode="auto">
              <a:xfrm>
                <a:off x="6245999" y="-98880"/>
                <a:ext cx="306258" cy="228925"/>
                <a:chOff x="4729163" y="2363788"/>
                <a:chExt cx="306388" cy="228600"/>
              </a:xfrm>
            </p:grpSpPr>
            <p:sp>
              <p:nvSpPr>
                <p:cNvPr id="125" name="Freeform 37"/>
                <p:cNvSpPr>
                  <a:spLocks noEditPoints="1"/>
                </p:cNvSpPr>
                <p:nvPr/>
              </p:nvSpPr>
              <p:spPr bwMode="auto">
                <a:xfrm>
                  <a:off x="4773641" y="2419674"/>
                  <a:ext cx="217604" cy="172679"/>
                </a:xfrm>
                <a:custGeom>
                  <a:avLst/>
                  <a:gdLst>
                    <a:gd name="T0" fmla="*/ 2147483646 w 58"/>
                    <a:gd name="T1" fmla="*/ 2147483646 h 46"/>
                    <a:gd name="T2" fmla="*/ 2147483646 w 58"/>
                    <a:gd name="T3" fmla="*/ 2147483646 h 46"/>
                    <a:gd name="T4" fmla="*/ 2147483646 w 58"/>
                    <a:gd name="T5" fmla="*/ 2147483646 h 46"/>
                    <a:gd name="T6" fmla="*/ 2147483646 w 58"/>
                    <a:gd name="T7" fmla="*/ 0 h 46"/>
                    <a:gd name="T8" fmla="*/ 2147483646 w 58"/>
                    <a:gd name="T9" fmla="*/ 2147483646 h 46"/>
                    <a:gd name="T10" fmla="*/ 2147483646 w 58"/>
                    <a:gd name="T11" fmla="*/ 2147483646 h 46"/>
                    <a:gd name="T12" fmla="*/ 2147483646 w 58"/>
                    <a:gd name="T13" fmla="*/ 2147483646 h 46"/>
                    <a:gd name="T14" fmla="*/ 2147483646 w 58"/>
                    <a:gd name="T15" fmla="*/ 2147483646 h 46"/>
                    <a:gd name="T16" fmla="*/ 2147483646 w 58"/>
                    <a:gd name="T17" fmla="*/ 0 h 46"/>
                    <a:gd name="T18" fmla="*/ 2147483646 w 58"/>
                    <a:gd name="T19" fmla="*/ 2147483646 h 46"/>
                    <a:gd name="T20" fmla="*/ 2147483646 w 58"/>
                    <a:gd name="T21" fmla="*/ 2147483646 h 46"/>
                    <a:gd name="T22" fmla="*/ 2147483646 w 58"/>
                    <a:gd name="T23" fmla="*/ 2147483646 h 46"/>
                    <a:gd name="T24" fmla="*/ 0 w 58"/>
                    <a:gd name="T25" fmla="*/ 2147483646 h 46"/>
                    <a:gd name="T26" fmla="*/ 0 w 58"/>
                    <a:gd name="T27" fmla="*/ 2147483646 h 46"/>
                    <a:gd name="T28" fmla="*/ 2147483646 w 58"/>
                    <a:gd name="T29" fmla="*/ 2147483646 h 46"/>
                    <a:gd name="T30" fmla="*/ 2147483646 w 58"/>
                    <a:gd name="T31" fmla="*/ 2147483646 h 46"/>
                    <a:gd name="T32" fmla="*/ 2147483646 w 58"/>
                    <a:gd name="T33" fmla="*/ 2147483646 h 46"/>
                    <a:gd name="T34" fmla="*/ 2147483646 w 58"/>
                    <a:gd name="T35" fmla="*/ 2147483646 h 46"/>
                    <a:gd name="T36" fmla="*/ 2147483646 w 58"/>
                    <a:gd name="T37" fmla="*/ 2147483646 h 46"/>
                    <a:gd name="T38" fmla="*/ 2147483646 w 58"/>
                    <a:gd name="T39" fmla="*/ 2147483646 h 46"/>
                    <a:gd name="T40" fmla="*/ 2147483646 w 58"/>
                    <a:gd name="T41" fmla="*/ 2147483646 h 46"/>
                    <a:gd name="T42" fmla="*/ 2147483646 w 58"/>
                    <a:gd name="T43" fmla="*/ 2147483646 h 46"/>
                    <a:gd name="T44" fmla="*/ 2147483646 w 58"/>
                    <a:gd name="T45" fmla="*/ 2147483646 h 46"/>
                    <a:gd name="T46" fmla="*/ 2147483646 w 58"/>
                    <a:gd name="T47" fmla="*/ 2147483646 h 46"/>
                    <a:gd name="T48" fmla="*/ 2147483646 w 58"/>
                    <a:gd name="T49" fmla="*/ 2147483646 h 46"/>
                    <a:gd name="T50" fmla="*/ 2147483646 w 58"/>
                    <a:gd name="T51" fmla="*/ 2147483646 h 46"/>
                    <a:gd name="T52" fmla="*/ 2147483646 w 58"/>
                    <a:gd name="T53" fmla="*/ 2147483646 h 46"/>
                    <a:gd name="T54" fmla="*/ 2147483646 w 58"/>
                    <a:gd name="T55" fmla="*/ 2147483646 h 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 h="46">
                      <a:moveTo>
                        <a:pt x="51" y="11"/>
                      </a:moveTo>
                      <a:cubicBezTo>
                        <a:pt x="44" y="11"/>
                        <a:pt x="44" y="11"/>
                        <a:pt x="44" y="11"/>
                      </a:cubicBezTo>
                      <a:cubicBezTo>
                        <a:pt x="44" y="3"/>
                        <a:pt x="44" y="3"/>
                        <a:pt x="44" y="3"/>
                      </a:cubicBezTo>
                      <a:cubicBezTo>
                        <a:pt x="44" y="1"/>
                        <a:pt x="42" y="0"/>
                        <a:pt x="41" y="0"/>
                      </a:cubicBezTo>
                      <a:cubicBezTo>
                        <a:pt x="39" y="0"/>
                        <a:pt x="38" y="1"/>
                        <a:pt x="38" y="3"/>
                      </a:cubicBezTo>
                      <a:cubicBezTo>
                        <a:pt x="38" y="5"/>
                        <a:pt x="38" y="5"/>
                        <a:pt x="38" y="5"/>
                      </a:cubicBezTo>
                      <a:cubicBezTo>
                        <a:pt x="20" y="5"/>
                        <a:pt x="20" y="5"/>
                        <a:pt x="20" y="5"/>
                      </a:cubicBezTo>
                      <a:cubicBezTo>
                        <a:pt x="20" y="3"/>
                        <a:pt x="20" y="3"/>
                        <a:pt x="20" y="3"/>
                      </a:cubicBezTo>
                      <a:cubicBezTo>
                        <a:pt x="20" y="1"/>
                        <a:pt x="19" y="0"/>
                        <a:pt x="17" y="0"/>
                      </a:cubicBezTo>
                      <a:cubicBezTo>
                        <a:pt x="15" y="0"/>
                        <a:pt x="14" y="1"/>
                        <a:pt x="14" y="3"/>
                      </a:cubicBezTo>
                      <a:cubicBezTo>
                        <a:pt x="14" y="11"/>
                        <a:pt x="14" y="11"/>
                        <a:pt x="14" y="11"/>
                      </a:cubicBezTo>
                      <a:cubicBezTo>
                        <a:pt x="7" y="11"/>
                        <a:pt x="7" y="11"/>
                        <a:pt x="7" y="11"/>
                      </a:cubicBezTo>
                      <a:cubicBezTo>
                        <a:pt x="3" y="11"/>
                        <a:pt x="0" y="14"/>
                        <a:pt x="0" y="18"/>
                      </a:cubicBezTo>
                      <a:cubicBezTo>
                        <a:pt x="0" y="46"/>
                        <a:pt x="0" y="46"/>
                        <a:pt x="0" y="46"/>
                      </a:cubicBezTo>
                      <a:cubicBezTo>
                        <a:pt x="58" y="46"/>
                        <a:pt x="58" y="46"/>
                        <a:pt x="58" y="46"/>
                      </a:cubicBezTo>
                      <a:cubicBezTo>
                        <a:pt x="58" y="18"/>
                        <a:pt x="58" y="18"/>
                        <a:pt x="58" y="18"/>
                      </a:cubicBezTo>
                      <a:cubicBezTo>
                        <a:pt x="58" y="14"/>
                        <a:pt x="55" y="11"/>
                        <a:pt x="51" y="11"/>
                      </a:cubicBezTo>
                      <a:close/>
                      <a:moveTo>
                        <a:pt x="29" y="41"/>
                      </a:moveTo>
                      <a:cubicBezTo>
                        <a:pt x="21" y="41"/>
                        <a:pt x="15" y="35"/>
                        <a:pt x="15" y="28"/>
                      </a:cubicBezTo>
                      <a:cubicBezTo>
                        <a:pt x="15" y="26"/>
                        <a:pt x="16" y="24"/>
                        <a:pt x="17" y="22"/>
                      </a:cubicBezTo>
                      <a:cubicBezTo>
                        <a:pt x="17" y="21"/>
                        <a:pt x="18" y="20"/>
                        <a:pt x="18" y="19"/>
                      </a:cubicBezTo>
                      <a:cubicBezTo>
                        <a:pt x="19" y="18"/>
                        <a:pt x="19" y="18"/>
                        <a:pt x="20" y="17"/>
                      </a:cubicBezTo>
                      <a:cubicBezTo>
                        <a:pt x="22" y="15"/>
                        <a:pt x="25" y="14"/>
                        <a:pt x="29" y="14"/>
                      </a:cubicBezTo>
                      <a:cubicBezTo>
                        <a:pt x="32" y="14"/>
                        <a:pt x="36" y="15"/>
                        <a:pt x="38" y="17"/>
                      </a:cubicBezTo>
                      <a:cubicBezTo>
                        <a:pt x="39" y="18"/>
                        <a:pt x="39" y="18"/>
                        <a:pt x="40" y="19"/>
                      </a:cubicBezTo>
                      <a:cubicBezTo>
                        <a:pt x="40" y="20"/>
                        <a:pt x="41" y="21"/>
                        <a:pt x="41" y="22"/>
                      </a:cubicBezTo>
                      <a:cubicBezTo>
                        <a:pt x="42" y="24"/>
                        <a:pt x="43" y="26"/>
                        <a:pt x="43" y="28"/>
                      </a:cubicBezTo>
                      <a:cubicBezTo>
                        <a:pt x="43" y="35"/>
                        <a:pt x="36" y="41"/>
                        <a:pt x="29" y="4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 name="Freeform 38"/>
                <p:cNvSpPr/>
                <p:nvPr/>
              </p:nvSpPr>
              <p:spPr bwMode="auto">
                <a:xfrm>
                  <a:off x="4848293" y="2490963"/>
                  <a:ext cx="68298" cy="68122"/>
                </a:xfrm>
                <a:custGeom>
                  <a:avLst/>
                  <a:gdLst>
                    <a:gd name="T0" fmla="*/ 2147483646 w 18"/>
                    <a:gd name="T1" fmla="*/ 0 h 18"/>
                    <a:gd name="T2" fmla="*/ 2147483646 w 18"/>
                    <a:gd name="T3" fmla="*/ 0 h 18"/>
                    <a:gd name="T4" fmla="*/ 2147483646 w 18"/>
                    <a:gd name="T5" fmla="*/ 0 h 18"/>
                    <a:gd name="T6" fmla="*/ 0 w 18"/>
                    <a:gd name="T7" fmla="*/ 2147483646 h 18"/>
                    <a:gd name="T8" fmla="*/ 2147483646 w 18"/>
                    <a:gd name="T9" fmla="*/ 2147483646 h 18"/>
                    <a:gd name="T10" fmla="*/ 2147483646 w 18"/>
                    <a:gd name="T11" fmla="*/ 2147483646 h 18"/>
                    <a:gd name="T12" fmla="*/ 2147483646 w 18"/>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8">
                      <a:moveTo>
                        <a:pt x="11" y="0"/>
                      </a:moveTo>
                      <a:cubicBezTo>
                        <a:pt x="11" y="0"/>
                        <a:pt x="10" y="0"/>
                        <a:pt x="9" y="0"/>
                      </a:cubicBezTo>
                      <a:cubicBezTo>
                        <a:pt x="8" y="0"/>
                        <a:pt x="7" y="0"/>
                        <a:pt x="6" y="0"/>
                      </a:cubicBezTo>
                      <a:cubicBezTo>
                        <a:pt x="3" y="1"/>
                        <a:pt x="0" y="5"/>
                        <a:pt x="0" y="9"/>
                      </a:cubicBezTo>
                      <a:cubicBezTo>
                        <a:pt x="0" y="14"/>
                        <a:pt x="4" y="18"/>
                        <a:pt x="9" y="18"/>
                      </a:cubicBezTo>
                      <a:cubicBezTo>
                        <a:pt x="14" y="18"/>
                        <a:pt x="18" y="14"/>
                        <a:pt x="18" y="9"/>
                      </a:cubicBezTo>
                      <a:cubicBezTo>
                        <a:pt x="18" y="5"/>
                        <a:pt x="15" y="1"/>
                        <a:pt x="11"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 name="Freeform 39"/>
                <p:cNvSpPr/>
                <p:nvPr/>
              </p:nvSpPr>
              <p:spPr bwMode="auto">
                <a:xfrm>
                  <a:off x="4729167" y="2364226"/>
                  <a:ext cx="306551" cy="96638"/>
                </a:xfrm>
                <a:custGeom>
                  <a:avLst/>
                  <a:gdLst>
                    <a:gd name="T0" fmla="*/ 2147483646 w 82"/>
                    <a:gd name="T1" fmla="*/ 2147483646 h 26"/>
                    <a:gd name="T2" fmla="*/ 2147483646 w 82"/>
                    <a:gd name="T3" fmla="*/ 2147483646 h 26"/>
                    <a:gd name="T4" fmla="*/ 2147483646 w 82"/>
                    <a:gd name="T5" fmla="*/ 2147483646 h 26"/>
                    <a:gd name="T6" fmla="*/ 2147483646 w 82"/>
                    <a:gd name="T7" fmla="*/ 2147483646 h 26"/>
                    <a:gd name="T8" fmla="*/ 2147483646 w 82"/>
                    <a:gd name="T9" fmla="*/ 2147483646 h 26"/>
                    <a:gd name="T10" fmla="*/ 2147483646 w 82"/>
                    <a:gd name="T11" fmla="*/ 2147483646 h 26"/>
                    <a:gd name="T12" fmla="*/ 2147483646 w 82"/>
                    <a:gd name="T13" fmla="*/ 2147483646 h 26"/>
                    <a:gd name="T14" fmla="*/ 2147483646 w 82"/>
                    <a:gd name="T15" fmla="*/ 2147483646 h 26"/>
                    <a:gd name="T16" fmla="*/ 2147483646 w 82"/>
                    <a:gd name="T17" fmla="*/ 2147483646 h 26"/>
                    <a:gd name="T18" fmla="*/ 2147483646 w 82"/>
                    <a:gd name="T19" fmla="*/ 2147483646 h 26"/>
                    <a:gd name="T20" fmla="*/ 2147483646 w 82"/>
                    <a:gd name="T21" fmla="*/ 2147483646 h 26"/>
                    <a:gd name="T22" fmla="*/ 2147483646 w 82"/>
                    <a:gd name="T23" fmla="*/ 2147483646 h 26"/>
                    <a:gd name="T24" fmla="*/ 2147483646 w 82"/>
                    <a:gd name="T25" fmla="*/ 2147483646 h 26"/>
                    <a:gd name="T26" fmla="*/ 2147483646 w 82"/>
                    <a:gd name="T27" fmla="*/ 2147483646 h 26"/>
                    <a:gd name="T28" fmla="*/ 2147483646 w 82"/>
                    <a:gd name="T29" fmla="*/ 2147483646 h 26"/>
                    <a:gd name="T30" fmla="*/ 2147483646 w 82"/>
                    <a:gd name="T31" fmla="*/ 2147483646 h 26"/>
                    <a:gd name="T32" fmla="*/ 2147483646 w 82"/>
                    <a:gd name="T33" fmla="*/ 2147483646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26">
                      <a:moveTo>
                        <a:pt x="75" y="8"/>
                      </a:moveTo>
                      <a:cubicBezTo>
                        <a:pt x="73" y="7"/>
                        <a:pt x="70" y="6"/>
                        <a:pt x="68" y="6"/>
                      </a:cubicBezTo>
                      <a:cubicBezTo>
                        <a:pt x="50" y="0"/>
                        <a:pt x="32" y="0"/>
                        <a:pt x="14" y="6"/>
                      </a:cubicBezTo>
                      <a:cubicBezTo>
                        <a:pt x="12" y="6"/>
                        <a:pt x="9" y="7"/>
                        <a:pt x="7" y="8"/>
                      </a:cubicBezTo>
                      <a:cubicBezTo>
                        <a:pt x="2" y="10"/>
                        <a:pt x="0" y="14"/>
                        <a:pt x="1" y="18"/>
                      </a:cubicBezTo>
                      <a:cubicBezTo>
                        <a:pt x="1" y="18"/>
                        <a:pt x="1" y="19"/>
                        <a:pt x="2" y="19"/>
                      </a:cubicBezTo>
                      <a:cubicBezTo>
                        <a:pt x="2" y="20"/>
                        <a:pt x="2" y="20"/>
                        <a:pt x="2" y="20"/>
                      </a:cubicBezTo>
                      <a:cubicBezTo>
                        <a:pt x="4" y="24"/>
                        <a:pt x="8" y="26"/>
                        <a:pt x="12" y="24"/>
                      </a:cubicBezTo>
                      <a:cubicBezTo>
                        <a:pt x="14" y="23"/>
                        <a:pt x="16" y="22"/>
                        <a:pt x="19" y="22"/>
                      </a:cubicBezTo>
                      <a:cubicBezTo>
                        <a:pt x="22" y="20"/>
                        <a:pt x="25" y="17"/>
                        <a:pt x="25" y="13"/>
                      </a:cubicBezTo>
                      <a:cubicBezTo>
                        <a:pt x="35" y="11"/>
                        <a:pt x="46" y="11"/>
                        <a:pt x="57" y="13"/>
                      </a:cubicBezTo>
                      <a:cubicBezTo>
                        <a:pt x="57" y="17"/>
                        <a:pt x="60" y="20"/>
                        <a:pt x="63" y="22"/>
                      </a:cubicBezTo>
                      <a:cubicBezTo>
                        <a:pt x="65" y="22"/>
                        <a:pt x="67" y="23"/>
                        <a:pt x="70" y="24"/>
                      </a:cubicBezTo>
                      <a:cubicBezTo>
                        <a:pt x="73" y="26"/>
                        <a:pt x="78" y="24"/>
                        <a:pt x="80" y="20"/>
                      </a:cubicBezTo>
                      <a:cubicBezTo>
                        <a:pt x="80" y="20"/>
                        <a:pt x="80" y="20"/>
                        <a:pt x="80" y="19"/>
                      </a:cubicBezTo>
                      <a:cubicBezTo>
                        <a:pt x="80" y="19"/>
                        <a:pt x="81" y="18"/>
                        <a:pt x="81" y="18"/>
                      </a:cubicBezTo>
                      <a:cubicBezTo>
                        <a:pt x="82" y="14"/>
                        <a:pt x="79" y="10"/>
                        <a:pt x="75" y="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grpSp>
      <p:grpSp>
        <p:nvGrpSpPr>
          <p:cNvPr id="12300" name="组合 3"/>
          <p:cNvGrpSpPr/>
          <p:nvPr/>
        </p:nvGrpSpPr>
        <p:grpSpPr bwMode="auto">
          <a:xfrm>
            <a:off x="3186113" y="2182813"/>
            <a:ext cx="1503362" cy="1295400"/>
            <a:chOff x="3186514" y="2182367"/>
            <a:chExt cx="1503527" cy="1296144"/>
          </a:xfrm>
        </p:grpSpPr>
        <p:grpSp>
          <p:nvGrpSpPr>
            <p:cNvPr id="12333" name="组合 97"/>
            <p:cNvGrpSpPr/>
            <p:nvPr/>
          </p:nvGrpSpPr>
          <p:grpSpPr bwMode="auto">
            <a:xfrm>
              <a:off x="3186514" y="2182367"/>
              <a:ext cx="1503527" cy="1296144"/>
              <a:chOff x="3186514" y="2067917"/>
              <a:chExt cx="1503527" cy="1296144"/>
            </a:xfrm>
          </p:grpSpPr>
          <p:sp>
            <p:nvSpPr>
              <p:cNvPr id="99" name="六边形 98"/>
              <p:cNvSpPr/>
              <p:nvPr/>
            </p:nvSpPr>
            <p:spPr>
              <a:xfrm>
                <a:off x="3186514" y="2067917"/>
                <a:ext cx="1503527" cy="1296144"/>
              </a:xfrm>
              <a:prstGeom prst="hexagon">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100" name="TextBox 99"/>
              <p:cNvSpPr txBox="1"/>
              <p:nvPr/>
            </p:nvSpPr>
            <p:spPr bwMode="auto">
              <a:xfrm>
                <a:off x="3461181" y="2387187"/>
                <a:ext cx="954193" cy="324036"/>
              </a:xfrm>
              <a:prstGeom prst="rect">
                <a:avLst/>
              </a:prstGeom>
              <a:noFill/>
            </p:spPr>
            <p:txBody>
              <a:bodyPr wrap="none">
                <a:spAutoFit/>
              </a:bodyPr>
              <a:lstStyle>
                <a:defPPr>
                  <a:defRPr lang="zh-CN"/>
                </a:defPPr>
                <a:lvl1pPr algn="ctr">
                  <a:defRPr sz="2000">
                    <a:solidFill>
                      <a:schemeClr val="bg1"/>
                    </a:solidFill>
                    <a:effectLst>
                      <a:outerShdw blurRad="50800" dist="38100" dir="2700000" algn="tl" rotWithShape="0">
                        <a:prstClr val="black">
                          <a:alpha val="40000"/>
                        </a:prstClr>
                      </a:outerShdw>
                    </a:effectLst>
                    <a:latin typeface="方正兰亭中黑_GBK" panose="02000000000000000000" pitchFamily="2" charset="-122"/>
                    <a:ea typeface="方正兰亭中黑_GBK" panose="02000000000000000000" pitchFamily="2" charset="-122"/>
                  </a:defRPr>
                </a:lvl1pPr>
              </a:lstStyle>
              <a:p>
                <a:pPr eaLnBrk="1" fontAlgn="auto" hangingPunct="1">
                  <a:spcBef>
                    <a:spcPts val="0"/>
                  </a:spcBef>
                  <a:spcAft>
                    <a:spcPts val="0"/>
                  </a:spcAft>
                  <a:defRPr/>
                </a:pPr>
                <a:r>
                  <a:rPr lang="zh-CN" altLang="en-US" sz="1500" dirty="0">
                    <a:latin typeface="微软雅黑" panose="020B0503020204020204" pitchFamily="34" charset="-122"/>
                    <a:ea typeface="微软雅黑" panose="020B0503020204020204" pitchFamily="34" charset="-122"/>
                  </a:rPr>
                  <a:t>添加主题</a:t>
                </a:r>
                <a:endParaRPr lang="zh-CN" altLang="en-US" sz="1500" dirty="0">
                  <a:latin typeface="微软雅黑" panose="020B0503020204020204" pitchFamily="34" charset="-122"/>
                  <a:ea typeface="微软雅黑" panose="020B0503020204020204" pitchFamily="34" charset="-122"/>
                </a:endParaRPr>
              </a:p>
            </p:txBody>
          </p:sp>
        </p:grpSp>
        <p:grpSp>
          <p:nvGrpSpPr>
            <p:cNvPr id="12334" name="组合 127"/>
            <p:cNvGrpSpPr/>
            <p:nvPr/>
          </p:nvGrpSpPr>
          <p:grpSpPr bwMode="auto">
            <a:xfrm>
              <a:off x="3703712" y="2907826"/>
              <a:ext cx="404996" cy="405968"/>
              <a:chOff x="1891507" y="526323"/>
              <a:chExt cx="404996" cy="405968"/>
            </a:xfrm>
          </p:grpSpPr>
          <p:sp>
            <p:nvSpPr>
              <p:cNvPr id="12335" name="Oval 53"/>
              <p:cNvSpPr>
                <a:spLocks noChangeArrowheads="1"/>
              </p:cNvSpPr>
              <p:nvPr/>
            </p:nvSpPr>
            <p:spPr bwMode="auto">
              <a:xfrm>
                <a:off x="1891507" y="526323"/>
                <a:ext cx="404996" cy="40596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2336" name="组合 77"/>
              <p:cNvGrpSpPr/>
              <p:nvPr/>
            </p:nvGrpSpPr>
            <p:grpSpPr bwMode="auto">
              <a:xfrm>
                <a:off x="1951859" y="594780"/>
                <a:ext cx="281115" cy="218109"/>
                <a:chOff x="434975" y="3057525"/>
                <a:chExt cx="280988" cy="217488"/>
              </a:xfrm>
            </p:grpSpPr>
            <p:sp>
              <p:nvSpPr>
                <p:cNvPr id="131" name="Freeform 75"/>
                <p:cNvSpPr/>
                <p:nvPr/>
              </p:nvSpPr>
              <p:spPr bwMode="auto">
                <a:xfrm>
                  <a:off x="454382" y="3057813"/>
                  <a:ext cx="242804" cy="167892"/>
                </a:xfrm>
                <a:custGeom>
                  <a:avLst/>
                  <a:gdLst>
                    <a:gd name="T0" fmla="*/ 2147483646 w 65"/>
                    <a:gd name="T1" fmla="*/ 2147483646 h 45"/>
                    <a:gd name="T2" fmla="*/ 2147483646 w 65"/>
                    <a:gd name="T3" fmla="*/ 2147483646 h 45"/>
                    <a:gd name="T4" fmla="*/ 2147483646 w 65"/>
                    <a:gd name="T5" fmla="*/ 2147483646 h 45"/>
                    <a:gd name="T6" fmla="*/ 2147483646 w 65"/>
                    <a:gd name="T7" fmla="*/ 2147483646 h 45"/>
                    <a:gd name="T8" fmla="*/ 2147483646 w 65"/>
                    <a:gd name="T9" fmla="*/ 2147483646 h 45"/>
                    <a:gd name="T10" fmla="*/ 2147483646 w 65"/>
                    <a:gd name="T11" fmla="*/ 0 h 45"/>
                    <a:gd name="T12" fmla="*/ 2147483646 w 65"/>
                    <a:gd name="T13" fmla="*/ 2147483646 h 45"/>
                    <a:gd name="T14" fmla="*/ 2147483646 w 65"/>
                    <a:gd name="T15" fmla="*/ 2147483646 h 45"/>
                    <a:gd name="T16" fmla="*/ 2147483646 w 65"/>
                    <a:gd name="T17" fmla="*/ 2147483646 h 45"/>
                    <a:gd name="T18" fmla="*/ 0 w 65"/>
                    <a:gd name="T19" fmla="*/ 2147483646 h 45"/>
                    <a:gd name="T20" fmla="*/ 0 w 65"/>
                    <a:gd name="T21" fmla="*/ 2147483646 h 45"/>
                    <a:gd name="T22" fmla="*/ 2147483646 w 65"/>
                    <a:gd name="T23" fmla="*/ 2147483646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45">
                      <a:moveTo>
                        <a:pt x="65" y="45"/>
                      </a:moveTo>
                      <a:cubicBezTo>
                        <a:pt x="65" y="44"/>
                        <a:pt x="65" y="43"/>
                        <a:pt x="65" y="43"/>
                      </a:cubicBezTo>
                      <a:cubicBezTo>
                        <a:pt x="65" y="28"/>
                        <a:pt x="52" y="16"/>
                        <a:pt x="35" y="15"/>
                      </a:cubicBezTo>
                      <a:cubicBezTo>
                        <a:pt x="35" y="11"/>
                        <a:pt x="35" y="11"/>
                        <a:pt x="35" y="11"/>
                      </a:cubicBezTo>
                      <a:cubicBezTo>
                        <a:pt x="37" y="10"/>
                        <a:pt x="39" y="8"/>
                        <a:pt x="39" y="6"/>
                      </a:cubicBezTo>
                      <a:cubicBezTo>
                        <a:pt x="39" y="3"/>
                        <a:pt x="36" y="0"/>
                        <a:pt x="33" y="0"/>
                      </a:cubicBezTo>
                      <a:cubicBezTo>
                        <a:pt x="29" y="0"/>
                        <a:pt x="27" y="3"/>
                        <a:pt x="27" y="6"/>
                      </a:cubicBezTo>
                      <a:cubicBezTo>
                        <a:pt x="27" y="8"/>
                        <a:pt x="28" y="10"/>
                        <a:pt x="30" y="11"/>
                      </a:cubicBezTo>
                      <a:cubicBezTo>
                        <a:pt x="30" y="15"/>
                        <a:pt x="30" y="15"/>
                        <a:pt x="30" y="15"/>
                      </a:cubicBezTo>
                      <a:cubicBezTo>
                        <a:pt x="13" y="16"/>
                        <a:pt x="0" y="28"/>
                        <a:pt x="0" y="43"/>
                      </a:cubicBezTo>
                      <a:cubicBezTo>
                        <a:pt x="0" y="43"/>
                        <a:pt x="0" y="44"/>
                        <a:pt x="0" y="45"/>
                      </a:cubicBezTo>
                      <a:lnTo>
                        <a:pt x="65" y="45"/>
                      </a:ln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Freeform 76"/>
                <p:cNvSpPr/>
                <p:nvPr/>
              </p:nvSpPr>
              <p:spPr bwMode="auto">
                <a:xfrm>
                  <a:off x="435339" y="3236792"/>
                  <a:ext cx="280891" cy="38013"/>
                </a:xfrm>
                <a:custGeom>
                  <a:avLst/>
                  <a:gdLst>
                    <a:gd name="T0" fmla="*/ 2147483646 w 177"/>
                    <a:gd name="T1" fmla="*/ 2147483646 h 24"/>
                    <a:gd name="T2" fmla="*/ 2147483646 w 177"/>
                    <a:gd name="T3" fmla="*/ 0 h 24"/>
                    <a:gd name="T4" fmla="*/ 2147483646 w 177"/>
                    <a:gd name="T5" fmla="*/ 0 h 24"/>
                    <a:gd name="T6" fmla="*/ 2147483646 w 177"/>
                    <a:gd name="T7" fmla="*/ 2147483646 h 24"/>
                    <a:gd name="T8" fmla="*/ 0 w 177"/>
                    <a:gd name="T9" fmla="*/ 2147483646 h 24"/>
                    <a:gd name="T10" fmla="*/ 0 w 177"/>
                    <a:gd name="T11" fmla="*/ 2147483646 h 24"/>
                    <a:gd name="T12" fmla="*/ 2147483646 w 177"/>
                    <a:gd name="T13" fmla="*/ 2147483646 h 24"/>
                    <a:gd name="T14" fmla="*/ 2147483646 w 177"/>
                    <a:gd name="T15" fmla="*/ 2147483646 h 24"/>
                    <a:gd name="T16" fmla="*/ 2147483646 w 177"/>
                    <a:gd name="T17" fmla="*/ 214748364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7" h="24">
                      <a:moveTo>
                        <a:pt x="165" y="12"/>
                      </a:moveTo>
                      <a:lnTo>
                        <a:pt x="165" y="0"/>
                      </a:lnTo>
                      <a:lnTo>
                        <a:pt x="12" y="0"/>
                      </a:lnTo>
                      <a:lnTo>
                        <a:pt x="12" y="12"/>
                      </a:lnTo>
                      <a:lnTo>
                        <a:pt x="0" y="12"/>
                      </a:lnTo>
                      <a:lnTo>
                        <a:pt x="0" y="24"/>
                      </a:lnTo>
                      <a:lnTo>
                        <a:pt x="177" y="24"/>
                      </a:lnTo>
                      <a:lnTo>
                        <a:pt x="177" y="12"/>
                      </a:lnTo>
                      <a:lnTo>
                        <a:pt x="165" y="12"/>
                      </a:ln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grpSp>
        <p:nvGrpSpPr>
          <p:cNvPr id="12301" name="组合 2"/>
          <p:cNvGrpSpPr/>
          <p:nvPr/>
        </p:nvGrpSpPr>
        <p:grpSpPr bwMode="auto">
          <a:xfrm>
            <a:off x="1946275" y="1558925"/>
            <a:ext cx="1503363" cy="1296988"/>
            <a:chOff x="1946503" y="1559695"/>
            <a:chExt cx="1503527" cy="1296144"/>
          </a:xfrm>
        </p:grpSpPr>
        <p:grpSp>
          <p:nvGrpSpPr>
            <p:cNvPr id="95" name="组合 94"/>
            <p:cNvGrpSpPr/>
            <p:nvPr/>
          </p:nvGrpSpPr>
          <p:grpSpPr>
            <a:xfrm>
              <a:off x="1946503" y="1559695"/>
              <a:ext cx="1503527" cy="1296144"/>
              <a:chOff x="1946503" y="1445245"/>
              <a:chExt cx="1503527" cy="1296144"/>
            </a:xfrm>
            <a:solidFill>
              <a:schemeClr val="bg1"/>
            </a:solidFill>
          </p:grpSpPr>
          <p:sp>
            <p:nvSpPr>
              <p:cNvPr id="96" name="六边形 95"/>
              <p:cNvSpPr/>
              <p:nvPr/>
            </p:nvSpPr>
            <p:spPr>
              <a:xfrm rot="10800000">
                <a:off x="1946503" y="1445245"/>
                <a:ext cx="1503527" cy="1296144"/>
              </a:xfrm>
              <a:prstGeom prst="hexagon">
                <a:avLst/>
              </a:prstGeom>
              <a:solidFill>
                <a:schemeClr val="tx1">
                  <a:lumMod val="65000"/>
                  <a:lumOff val="3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7" name="TextBox 96"/>
              <p:cNvSpPr txBox="1"/>
              <p:nvPr/>
            </p:nvSpPr>
            <p:spPr bwMode="auto">
              <a:xfrm>
                <a:off x="2221212" y="2077744"/>
                <a:ext cx="954107" cy="323165"/>
              </a:xfrm>
              <a:prstGeom prst="rect">
                <a:avLst/>
              </a:prstGeom>
              <a:noFill/>
            </p:spPr>
            <p:txBody>
              <a:bodyPr wrap="none">
                <a:spAutoFit/>
              </a:bodyPr>
              <a:lstStyle>
                <a:defPPr>
                  <a:defRPr lang="zh-CN"/>
                </a:defPPr>
                <a:lvl1pPr algn="ctr">
                  <a:defRPr sz="2000">
                    <a:solidFill>
                      <a:schemeClr val="bg1"/>
                    </a:solidFill>
                    <a:effectLst>
                      <a:outerShdw blurRad="50800" dist="38100" dir="2700000" algn="tl" rotWithShape="0">
                        <a:prstClr val="black">
                          <a:alpha val="40000"/>
                        </a:prstClr>
                      </a:outerShdw>
                    </a:effectLst>
                    <a:latin typeface="方正兰亭中黑_GBK" panose="02000000000000000000" pitchFamily="2" charset="-122"/>
                    <a:ea typeface="方正兰亭中黑_GBK" panose="02000000000000000000" pitchFamily="2" charset="-122"/>
                  </a:defRPr>
                </a:lvl1pPr>
              </a:lstStyle>
              <a:p>
                <a:pPr eaLnBrk="1" fontAlgn="auto" hangingPunct="1">
                  <a:spcBef>
                    <a:spcPts val="0"/>
                  </a:spcBef>
                  <a:spcAft>
                    <a:spcPts val="0"/>
                  </a:spcAft>
                  <a:defRPr/>
                </a:pPr>
                <a:r>
                  <a:rPr lang="zh-CN" altLang="en-US" sz="1500" dirty="0">
                    <a:effectLst/>
                    <a:latin typeface="微软雅黑" panose="020B0503020204020204" pitchFamily="34" charset="-122"/>
                    <a:ea typeface="微软雅黑" panose="020B0503020204020204" pitchFamily="34" charset="-122"/>
                  </a:rPr>
                  <a:t>添加主题</a:t>
                </a:r>
                <a:endParaRPr lang="zh-CN" altLang="en-US" sz="1500" dirty="0">
                  <a:effectLst/>
                  <a:latin typeface="微软雅黑" panose="020B0503020204020204" pitchFamily="34" charset="-122"/>
                  <a:ea typeface="微软雅黑" panose="020B0503020204020204" pitchFamily="34" charset="-122"/>
                </a:endParaRPr>
              </a:p>
            </p:txBody>
          </p:sp>
        </p:grpSp>
        <p:grpSp>
          <p:nvGrpSpPr>
            <p:cNvPr id="12322" name="组合 132"/>
            <p:cNvGrpSpPr/>
            <p:nvPr/>
          </p:nvGrpSpPr>
          <p:grpSpPr bwMode="auto">
            <a:xfrm>
              <a:off x="2495877" y="1764740"/>
              <a:ext cx="404777" cy="405968"/>
              <a:chOff x="3336132" y="526323"/>
              <a:chExt cx="404777" cy="405968"/>
            </a:xfrm>
          </p:grpSpPr>
          <p:sp>
            <p:nvSpPr>
              <p:cNvPr id="12323" name="Oval 54"/>
              <p:cNvSpPr>
                <a:spLocks noChangeArrowheads="1"/>
              </p:cNvSpPr>
              <p:nvPr/>
            </p:nvSpPr>
            <p:spPr bwMode="auto">
              <a:xfrm>
                <a:off x="3336132" y="526323"/>
                <a:ext cx="404777" cy="40596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2324" name="组合 60"/>
              <p:cNvGrpSpPr/>
              <p:nvPr/>
            </p:nvGrpSpPr>
            <p:grpSpPr bwMode="auto">
              <a:xfrm>
                <a:off x="3418675" y="617068"/>
                <a:ext cx="239692" cy="226068"/>
                <a:chOff x="1901825" y="3079750"/>
                <a:chExt cx="239713" cy="225425"/>
              </a:xfrm>
            </p:grpSpPr>
            <p:sp>
              <p:nvSpPr>
                <p:cNvPr id="136" name="Freeform 60"/>
                <p:cNvSpPr/>
                <p:nvPr/>
              </p:nvSpPr>
              <p:spPr bwMode="auto">
                <a:xfrm>
                  <a:off x="1971666" y="3270462"/>
                  <a:ext cx="101620" cy="34803"/>
                </a:xfrm>
                <a:custGeom>
                  <a:avLst/>
                  <a:gdLst>
                    <a:gd name="T0" fmla="*/ 2147483646 w 27"/>
                    <a:gd name="T1" fmla="*/ 2147483646 h 9"/>
                    <a:gd name="T2" fmla="*/ 2147483646 w 27"/>
                    <a:gd name="T3" fmla="*/ 2147483646 h 9"/>
                    <a:gd name="T4" fmla="*/ 2147483646 w 27"/>
                    <a:gd name="T5" fmla="*/ 2147483646 h 9"/>
                    <a:gd name="T6" fmla="*/ 2147483646 w 27"/>
                    <a:gd name="T7" fmla="*/ 0 h 9"/>
                    <a:gd name="T8" fmla="*/ 2147483646 w 27"/>
                    <a:gd name="T9" fmla="*/ 0 h 9"/>
                    <a:gd name="T10" fmla="*/ 2147483646 w 27"/>
                    <a:gd name="T11" fmla="*/ 2147483646 h 9"/>
                    <a:gd name="T12" fmla="*/ 2147483646 w 27"/>
                    <a:gd name="T13" fmla="*/ 2147483646 h 9"/>
                    <a:gd name="T14" fmla="*/ 0 w 27"/>
                    <a:gd name="T15" fmla="*/ 2147483646 h 9"/>
                    <a:gd name="T16" fmla="*/ 0 w 27"/>
                    <a:gd name="T17" fmla="*/ 2147483646 h 9"/>
                    <a:gd name="T18" fmla="*/ 2147483646 w 27"/>
                    <a:gd name="T19" fmla="*/ 2147483646 h 9"/>
                    <a:gd name="T20" fmla="*/ 2147483646 w 27"/>
                    <a:gd name="T21" fmla="*/ 2147483646 h 9"/>
                    <a:gd name="T22" fmla="*/ 2147483646 w 27"/>
                    <a:gd name="T23" fmla="*/ 2147483646 h 9"/>
                    <a:gd name="T24" fmla="*/ 2147483646 w 27"/>
                    <a:gd name="T25" fmla="*/ 2147483646 h 9"/>
                    <a:gd name="T26" fmla="*/ 2147483646 w 27"/>
                    <a:gd name="T27" fmla="*/ 2147483646 h 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 h="9">
                      <a:moveTo>
                        <a:pt x="27" y="9"/>
                      </a:moveTo>
                      <a:cubicBezTo>
                        <a:pt x="27" y="9"/>
                        <a:pt x="25" y="9"/>
                        <a:pt x="24" y="8"/>
                      </a:cubicBezTo>
                      <a:cubicBezTo>
                        <a:pt x="23" y="8"/>
                        <a:pt x="23" y="6"/>
                        <a:pt x="22" y="4"/>
                      </a:cubicBezTo>
                      <a:cubicBezTo>
                        <a:pt x="22" y="3"/>
                        <a:pt x="22" y="1"/>
                        <a:pt x="22" y="0"/>
                      </a:cubicBezTo>
                      <a:cubicBezTo>
                        <a:pt x="4" y="0"/>
                        <a:pt x="4" y="0"/>
                        <a:pt x="4" y="0"/>
                      </a:cubicBezTo>
                      <a:cubicBezTo>
                        <a:pt x="4" y="1"/>
                        <a:pt x="4" y="3"/>
                        <a:pt x="4" y="4"/>
                      </a:cubicBezTo>
                      <a:cubicBezTo>
                        <a:pt x="4" y="6"/>
                        <a:pt x="4" y="8"/>
                        <a:pt x="2" y="8"/>
                      </a:cubicBezTo>
                      <a:cubicBezTo>
                        <a:pt x="1" y="9"/>
                        <a:pt x="0" y="9"/>
                        <a:pt x="0" y="9"/>
                      </a:cubicBezTo>
                      <a:cubicBezTo>
                        <a:pt x="0" y="9"/>
                        <a:pt x="0" y="9"/>
                        <a:pt x="0" y="9"/>
                      </a:cubicBezTo>
                      <a:cubicBezTo>
                        <a:pt x="0" y="9"/>
                        <a:pt x="1" y="9"/>
                        <a:pt x="2" y="9"/>
                      </a:cubicBezTo>
                      <a:cubicBezTo>
                        <a:pt x="13" y="9"/>
                        <a:pt x="13" y="9"/>
                        <a:pt x="13" y="9"/>
                      </a:cubicBezTo>
                      <a:cubicBezTo>
                        <a:pt x="13" y="9"/>
                        <a:pt x="13" y="9"/>
                        <a:pt x="13" y="9"/>
                      </a:cubicBezTo>
                      <a:cubicBezTo>
                        <a:pt x="24" y="9"/>
                        <a:pt x="24" y="9"/>
                        <a:pt x="24" y="9"/>
                      </a:cubicBezTo>
                      <a:cubicBezTo>
                        <a:pt x="25" y="9"/>
                        <a:pt x="27" y="9"/>
                        <a:pt x="27" y="9"/>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7" name="Freeform 61"/>
                <p:cNvSpPr>
                  <a:spLocks noEditPoints="1"/>
                </p:cNvSpPr>
                <p:nvPr/>
              </p:nvSpPr>
              <p:spPr bwMode="auto">
                <a:xfrm>
                  <a:off x="1901802" y="3079044"/>
                  <a:ext cx="239760" cy="191417"/>
                </a:xfrm>
                <a:custGeom>
                  <a:avLst/>
                  <a:gdLst>
                    <a:gd name="T0" fmla="*/ 2147483646 w 64"/>
                    <a:gd name="T1" fmla="*/ 0 h 51"/>
                    <a:gd name="T2" fmla="*/ 2147483646 w 64"/>
                    <a:gd name="T3" fmla="*/ 0 h 51"/>
                    <a:gd name="T4" fmla="*/ 0 w 64"/>
                    <a:gd name="T5" fmla="*/ 2147483646 h 51"/>
                    <a:gd name="T6" fmla="*/ 0 w 64"/>
                    <a:gd name="T7" fmla="*/ 2147483646 h 51"/>
                    <a:gd name="T8" fmla="*/ 2147483646 w 64"/>
                    <a:gd name="T9" fmla="*/ 2147483646 h 51"/>
                    <a:gd name="T10" fmla="*/ 2147483646 w 64"/>
                    <a:gd name="T11" fmla="*/ 2147483646 h 51"/>
                    <a:gd name="T12" fmla="*/ 2147483646 w 64"/>
                    <a:gd name="T13" fmla="*/ 2147483646 h 51"/>
                    <a:gd name="T14" fmla="*/ 2147483646 w 64"/>
                    <a:gd name="T15" fmla="*/ 2147483646 h 51"/>
                    <a:gd name="T16" fmla="*/ 2147483646 w 64"/>
                    <a:gd name="T17" fmla="*/ 2147483646 h 51"/>
                    <a:gd name="T18" fmla="*/ 2147483646 w 64"/>
                    <a:gd name="T19" fmla="*/ 2147483646 h 51"/>
                    <a:gd name="T20" fmla="*/ 2147483646 w 64"/>
                    <a:gd name="T21" fmla="*/ 2147483646 h 51"/>
                    <a:gd name="T22" fmla="*/ 2147483646 w 64"/>
                    <a:gd name="T23" fmla="*/ 2147483646 h 51"/>
                    <a:gd name="T24" fmla="*/ 2147483646 w 64"/>
                    <a:gd name="T25" fmla="*/ 0 h 51"/>
                    <a:gd name="T26" fmla="*/ 2147483646 w 64"/>
                    <a:gd name="T27" fmla="*/ 2147483646 h 51"/>
                    <a:gd name="T28" fmla="*/ 2147483646 w 64"/>
                    <a:gd name="T29" fmla="*/ 2147483646 h 51"/>
                    <a:gd name="T30" fmla="*/ 2147483646 w 64"/>
                    <a:gd name="T31" fmla="*/ 2147483646 h 51"/>
                    <a:gd name="T32" fmla="*/ 2147483646 w 64"/>
                    <a:gd name="T33" fmla="*/ 2147483646 h 51"/>
                    <a:gd name="T34" fmla="*/ 2147483646 w 64"/>
                    <a:gd name="T35" fmla="*/ 2147483646 h 51"/>
                    <a:gd name="T36" fmla="*/ 2147483646 w 64"/>
                    <a:gd name="T37" fmla="*/ 2147483646 h 51"/>
                    <a:gd name="T38" fmla="*/ 2147483646 w 64"/>
                    <a:gd name="T39" fmla="*/ 2147483646 h 51"/>
                    <a:gd name="T40" fmla="*/ 2147483646 w 64"/>
                    <a:gd name="T41" fmla="*/ 2147483646 h 51"/>
                    <a:gd name="T42" fmla="*/ 2147483646 w 64"/>
                    <a:gd name="T43" fmla="*/ 2147483646 h 51"/>
                    <a:gd name="T44" fmla="*/ 2147483646 w 64"/>
                    <a:gd name="T45" fmla="*/ 2147483646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 h="51">
                      <a:moveTo>
                        <a:pt x="62" y="0"/>
                      </a:moveTo>
                      <a:cubicBezTo>
                        <a:pt x="3" y="0"/>
                        <a:pt x="3" y="0"/>
                        <a:pt x="3" y="0"/>
                      </a:cubicBezTo>
                      <a:cubicBezTo>
                        <a:pt x="1" y="0"/>
                        <a:pt x="0" y="2"/>
                        <a:pt x="0" y="3"/>
                      </a:cubicBezTo>
                      <a:cubicBezTo>
                        <a:pt x="0" y="48"/>
                        <a:pt x="0" y="48"/>
                        <a:pt x="0" y="48"/>
                      </a:cubicBezTo>
                      <a:cubicBezTo>
                        <a:pt x="0" y="49"/>
                        <a:pt x="1" y="51"/>
                        <a:pt x="3" y="51"/>
                      </a:cubicBezTo>
                      <a:cubicBezTo>
                        <a:pt x="23" y="51"/>
                        <a:pt x="23" y="51"/>
                        <a:pt x="23" y="51"/>
                      </a:cubicBezTo>
                      <a:cubicBezTo>
                        <a:pt x="23" y="51"/>
                        <a:pt x="23" y="51"/>
                        <a:pt x="23" y="51"/>
                      </a:cubicBezTo>
                      <a:cubicBezTo>
                        <a:pt x="41" y="51"/>
                        <a:pt x="41" y="51"/>
                        <a:pt x="41" y="51"/>
                      </a:cubicBezTo>
                      <a:cubicBezTo>
                        <a:pt x="41" y="51"/>
                        <a:pt x="41" y="51"/>
                        <a:pt x="41" y="51"/>
                      </a:cubicBezTo>
                      <a:cubicBezTo>
                        <a:pt x="62" y="51"/>
                        <a:pt x="62" y="51"/>
                        <a:pt x="62" y="51"/>
                      </a:cubicBezTo>
                      <a:cubicBezTo>
                        <a:pt x="63" y="51"/>
                        <a:pt x="64" y="49"/>
                        <a:pt x="64" y="48"/>
                      </a:cubicBezTo>
                      <a:cubicBezTo>
                        <a:pt x="64" y="3"/>
                        <a:pt x="64" y="3"/>
                        <a:pt x="64" y="3"/>
                      </a:cubicBezTo>
                      <a:cubicBezTo>
                        <a:pt x="64" y="2"/>
                        <a:pt x="63" y="0"/>
                        <a:pt x="62" y="0"/>
                      </a:cubicBezTo>
                      <a:close/>
                      <a:moveTo>
                        <a:pt x="32" y="47"/>
                      </a:moveTo>
                      <a:cubicBezTo>
                        <a:pt x="32" y="47"/>
                        <a:pt x="31" y="47"/>
                        <a:pt x="31" y="46"/>
                      </a:cubicBezTo>
                      <a:cubicBezTo>
                        <a:pt x="31" y="46"/>
                        <a:pt x="32" y="45"/>
                        <a:pt x="32" y="45"/>
                      </a:cubicBezTo>
                      <a:cubicBezTo>
                        <a:pt x="33" y="45"/>
                        <a:pt x="33" y="46"/>
                        <a:pt x="33" y="46"/>
                      </a:cubicBezTo>
                      <a:cubicBezTo>
                        <a:pt x="33" y="47"/>
                        <a:pt x="33" y="47"/>
                        <a:pt x="32" y="47"/>
                      </a:cubicBezTo>
                      <a:close/>
                      <a:moveTo>
                        <a:pt x="61" y="41"/>
                      </a:moveTo>
                      <a:cubicBezTo>
                        <a:pt x="3" y="41"/>
                        <a:pt x="3" y="41"/>
                        <a:pt x="3" y="41"/>
                      </a:cubicBezTo>
                      <a:cubicBezTo>
                        <a:pt x="3" y="4"/>
                        <a:pt x="3" y="4"/>
                        <a:pt x="3" y="4"/>
                      </a:cubicBezTo>
                      <a:cubicBezTo>
                        <a:pt x="61" y="4"/>
                        <a:pt x="61" y="4"/>
                        <a:pt x="61" y="4"/>
                      </a:cubicBezTo>
                      <a:lnTo>
                        <a:pt x="61" y="4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8" name="Oval 62"/>
                <p:cNvSpPr>
                  <a:spLocks noChangeArrowheads="1"/>
                </p:cNvSpPr>
                <p:nvPr/>
              </p:nvSpPr>
              <p:spPr bwMode="auto">
                <a:xfrm>
                  <a:off x="2054232" y="3131250"/>
                  <a:ext cx="23818" cy="22147"/>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000000"/>
                    </a:solidFill>
                    <a:latin typeface="+mn-lt"/>
                    <a:ea typeface="+mn-ea"/>
                  </a:endParaRPr>
                </a:p>
              </p:txBody>
            </p:sp>
            <p:sp>
              <p:nvSpPr>
                <p:cNvPr id="139" name="Oval 63"/>
                <p:cNvSpPr>
                  <a:spLocks noChangeArrowheads="1"/>
                </p:cNvSpPr>
                <p:nvPr/>
              </p:nvSpPr>
              <p:spPr bwMode="auto">
                <a:xfrm>
                  <a:off x="1968490" y="3131250"/>
                  <a:ext cx="22229" cy="22147"/>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000000"/>
                    </a:solidFill>
                    <a:latin typeface="+mn-lt"/>
                    <a:ea typeface="+mn-ea"/>
                  </a:endParaRPr>
                </a:p>
              </p:txBody>
            </p:sp>
            <p:sp>
              <p:nvSpPr>
                <p:cNvPr id="140" name="Freeform 64"/>
                <p:cNvSpPr/>
                <p:nvPr/>
              </p:nvSpPr>
              <p:spPr bwMode="auto">
                <a:xfrm>
                  <a:off x="2051056" y="3153397"/>
                  <a:ext cx="41283" cy="50623"/>
                </a:xfrm>
                <a:custGeom>
                  <a:avLst/>
                  <a:gdLst>
                    <a:gd name="T0" fmla="*/ 2147483646 w 11"/>
                    <a:gd name="T1" fmla="*/ 2147483646 h 13"/>
                    <a:gd name="T2" fmla="*/ 2147483646 w 11"/>
                    <a:gd name="T3" fmla="*/ 0 h 13"/>
                    <a:gd name="T4" fmla="*/ 2147483646 w 11"/>
                    <a:gd name="T5" fmla="*/ 0 h 13"/>
                    <a:gd name="T6" fmla="*/ 2147483646 w 11"/>
                    <a:gd name="T7" fmla="*/ 0 h 13"/>
                    <a:gd name="T8" fmla="*/ 2147483646 w 11"/>
                    <a:gd name="T9" fmla="*/ 0 h 13"/>
                    <a:gd name="T10" fmla="*/ 2147483646 w 11"/>
                    <a:gd name="T11" fmla="*/ 0 h 13"/>
                    <a:gd name="T12" fmla="*/ 0 w 11"/>
                    <a:gd name="T13" fmla="*/ 0 h 13"/>
                    <a:gd name="T14" fmla="*/ 0 w 11"/>
                    <a:gd name="T15" fmla="*/ 2147483646 h 13"/>
                    <a:gd name="T16" fmla="*/ 2147483646 w 11"/>
                    <a:gd name="T17" fmla="*/ 2147483646 h 13"/>
                    <a:gd name="T18" fmla="*/ 2147483646 w 11"/>
                    <a:gd name="T19" fmla="*/ 2147483646 h 13"/>
                    <a:gd name="T20" fmla="*/ 2147483646 w 11"/>
                    <a:gd name="T21" fmla="*/ 2147483646 h 13"/>
                    <a:gd name="T22" fmla="*/ 2147483646 w 11"/>
                    <a:gd name="T23" fmla="*/ 2147483646 h 13"/>
                    <a:gd name="T24" fmla="*/ 2147483646 w 11"/>
                    <a:gd name="T25" fmla="*/ 2147483646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 h="13">
                      <a:moveTo>
                        <a:pt x="9" y="2"/>
                      </a:moveTo>
                      <a:cubicBezTo>
                        <a:pt x="9" y="1"/>
                        <a:pt x="8" y="0"/>
                        <a:pt x="6" y="0"/>
                      </a:cubicBezTo>
                      <a:cubicBezTo>
                        <a:pt x="6" y="0"/>
                        <a:pt x="6" y="0"/>
                        <a:pt x="6" y="0"/>
                      </a:cubicBezTo>
                      <a:cubicBezTo>
                        <a:pt x="6" y="0"/>
                        <a:pt x="5" y="0"/>
                        <a:pt x="4" y="0"/>
                      </a:cubicBezTo>
                      <a:cubicBezTo>
                        <a:pt x="3" y="0"/>
                        <a:pt x="2" y="0"/>
                        <a:pt x="2" y="0"/>
                      </a:cubicBezTo>
                      <a:cubicBezTo>
                        <a:pt x="1" y="0"/>
                        <a:pt x="1" y="0"/>
                        <a:pt x="1" y="0"/>
                      </a:cubicBezTo>
                      <a:cubicBezTo>
                        <a:pt x="1" y="0"/>
                        <a:pt x="0" y="0"/>
                        <a:pt x="0" y="0"/>
                      </a:cubicBezTo>
                      <a:cubicBezTo>
                        <a:pt x="0" y="1"/>
                        <a:pt x="0" y="1"/>
                        <a:pt x="0" y="2"/>
                      </a:cubicBezTo>
                      <a:cubicBezTo>
                        <a:pt x="3" y="13"/>
                        <a:pt x="3" y="13"/>
                        <a:pt x="3" y="13"/>
                      </a:cubicBezTo>
                      <a:cubicBezTo>
                        <a:pt x="3" y="13"/>
                        <a:pt x="3" y="13"/>
                        <a:pt x="3" y="13"/>
                      </a:cubicBezTo>
                      <a:cubicBezTo>
                        <a:pt x="8" y="13"/>
                        <a:pt x="8" y="13"/>
                        <a:pt x="8" y="13"/>
                      </a:cubicBezTo>
                      <a:cubicBezTo>
                        <a:pt x="10" y="13"/>
                        <a:pt x="11" y="12"/>
                        <a:pt x="11" y="11"/>
                      </a:cubicBezTo>
                      <a:lnTo>
                        <a:pt x="9" y="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1" name="Freeform 65"/>
                <p:cNvSpPr/>
                <p:nvPr/>
              </p:nvSpPr>
              <p:spPr bwMode="auto">
                <a:xfrm>
                  <a:off x="1949436" y="3153397"/>
                  <a:ext cx="46047" cy="50623"/>
                </a:xfrm>
                <a:custGeom>
                  <a:avLst/>
                  <a:gdLst>
                    <a:gd name="T0" fmla="*/ 2147483646 w 12"/>
                    <a:gd name="T1" fmla="*/ 0 h 13"/>
                    <a:gd name="T2" fmla="*/ 2147483646 w 12"/>
                    <a:gd name="T3" fmla="*/ 0 h 13"/>
                    <a:gd name="T4" fmla="*/ 2147483646 w 12"/>
                    <a:gd name="T5" fmla="*/ 0 h 13"/>
                    <a:gd name="T6" fmla="*/ 2147483646 w 12"/>
                    <a:gd name="T7" fmla="*/ 0 h 13"/>
                    <a:gd name="T8" fmla="*/ 2147483646 w 12"/>
                    <a:gd name="T9" fmla="*/ 0 h 13"/>
                    <a:gd name="T10" fmla="*/ 2147483646 w 12"/>
                    <a:gd name="T11" fmla="*/ 0 h 13"/>
                    <a:gd name="T12" fmla="*/ 2147483646 w 12"/>
                    <a:gd name="T13" fmla="*/ 2147483646 h 13"/>
                    <a:gd name="T14" fmla="*/ 0 w 12"/>
                    <a:gd name="T15" fmla="*/ 2147483646 h 13"/>
                    <a:gd name="T16" fmla="*/ 2147483646 w 12"/>
                    <a:gd name="T17" fmla="*/ 2147483646 h 13"/>
                    <a:gd name="T18" fmla="*/ 2147483646 w 12"/>
                    <a:gd name="T19" fmla="*/ 2147483646 h 13"/>
                    <a:gd name="T20" fmla="*/ 2147483646 w 12"/>
                    <a:gd name="T21" fmla="*/ 2147483646 h 13"/>
                    <a:gd name="T22" fmla="*/ 2147483646 w 12"/>
                    <a:gd name="T23" fmla="*/ 2147483646 h 13"/>
                    <a:gd name="T24" fmla="*/ 2147483646 w 12"/>
                    <a:gd name="T25" fmla="*/ 0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3">
                      <a:moveTo>
                        <a:pt x="12" y="0"/>
                      </a:moveTo>
                      <a:cubicBezTo>
                        <a:pt x="11" y="0"/>
                        <a:pt x="11" y="0"/>
                        <a:pt x="10" y="0"/>
                      </a:cubicBezTo>
                      <a:cubicBezTo>
                        <a:pt x="10" y="0"/>
                        <a:pt x="10" y="0"/>
                        <a:pt x="10" y="0"/>
                      </a:cubicBezTo>
                      <a:cubicBezTo>
                        <a:pt x="9" y="0"/>
                        <a:pt x="8" y="0"/>
                        <a:pt x="8" y="0"/>
                      </a:cubicBezTo>
                      <a:cubicBezTo>
                        <a:pt x="7" y="0"/>
                        <a:pt x="6" y="0"/>
                        <a:pt x="5" y="0"/>
                      </a:cubicBezTo>
                      <a:cubicBezTo>
                        <a:pt x="5" y="0"/>
                        <a:pt x="5" y="0"/>
                        <a:pt x="5" y="0"/>
                      </a:cubicBezTo>
                      <a:cubicBezTo>
                        <a:pt x="4" y="0"/>
                        <a:pt x="2" y="1"/>
                        <a:pt x="2" y="2"/>
                      </a:cubicBezTo>
                      <a:cubicBezTo>
                        <a:pt x="0" y="11"/>
                        <a:pt x="0" y="11"/>
                        <a:pt x="0" y="11"/>
                      </a:cubicBezTo>
                      <a:cubicBezTo>
                        <a:pt x="0" y="12"/>
                        <a:pt x="2" y="13"/>
                        <a:pt x="3" y="13"/>
                      </a:cubicBezTo>
                      <a:cubicBezTo>
                        <a:pt x="9" y="13"/>
                        <a:pt x="9" y="13"/>
                        <a:pt x="9" y="13"/>
                      </a:cubicBezTo>
                      <a:cubicBezTo>
                        <a:pt x="9" y="13"/>
                        <a:pt x="9" y="13"/>
                        <a:pt x="9" y="13"/>
                      </a:cubicBezTo>
                      <a:cubicBezTo>
                        <a:pt x="11" y="2"/>
                        <a:pt x="11" y="2"/>
                        <a:pt x="11" y="2"/>
                      </a:cubicBezTo>
                      <a:cubicBezTo>
                        <a:pt x="11" y="1"/>
                        <a:pt x="12" y="1"/>
                        <a:pt x="12"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2" name="Freeform 66"/>
                <p:cNvSpPr/>
                <p:nvPr/>
              </p:nvSpPr>
              <p:spPr bwMode="auto">
                <a:xfrm>
                  <a:off x="1984368" y="3145487"/>
                  <a:ext cx="74628" cy="72770"/>
                </a:xfrm>
                <a:custGeom>
                  <a:avLst/>
                  <a:gdLst>
                    <a:gd name="T0" fmla="*/ 2147483646 w 20"/>
                    <a:gd name="T1" fmla="*/ 2147483646 h 19"/>
                    <a:gd name="T2" fmla="*/ 2147483646 w 20"/>
                    <a:gd name="T3" fmla="*/ 0 h 19"/>
                    <a:gd name="T4" fmla="*/ 2147483646 w 20"/>
                    <a:gd name="T5" fmla="*/ 0 h 19"/>
                    <a:gd name="T6" fmla="*/ 2147483646 w 20"/>
                    <a:gd name="T7" fmla="*/ 2147483646 h 19"/>
                    <a:gd name="T8" fmla="*/ 2147483646 w 20"/>
                    <a:gd name="T9" fmla="*/ 0 h 19"/>
                    <a:gd name="T10" fmla="*/ 2147483646 w 20"/>
                    <a:gd name="T11" fmla="*/ 0 h 19"/>
                    <a:gd name="T12" fmla="*/ 2147483646 w 20"/>
                    <a:gd name="T13" fmla="*/ 2147483646 h 19"/>
                    <a:gd name="T14" fmla="*/ 0 w 20"/>
                    <a:gd name="T15" fmla="*/ 2147483646 h 19"/>
                    <a:gd name="T16" fmla="*/ 2147483646 w 20"/>
                    <a:gd name="T17" fmla="*/ 2147483646 h 19"/>
                    <a:gd name="T18" fmla="*/ 2147483646 w 20"/>
                    <a:gd name="T19" fmla="*/ 2147483646 h 19"/>
                    <a:gd name="T20" fmla="*/ 2147483646 w 20"/>
                    <a:gd name="T21" fmla="*/ 2147483646 h 19"/>
                    <a:gd name="T22" fmla="*/ 2147483646 w 20"/>
                    <a:gd name="T23" fmla="*/ 2147483646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19">
                      <a:moveTo>
                        <a:pt x="17" y="4"/>
                      </a:moveTo>
                      <a:cubicBezTo>
                        <a:pt x="17" y="2"/>
                        <a:pt x="16" y="0"/>
                        <a:pt x="14" y="0"/>
                      </a:cubicBezTo>
                      <a:cubicBezTo>
                        <a:pt x="13" y="0"/>
                        <a:pt x="13" y="0"/>
                        <a:pt x="13" y="0"/>
                      </a:cubicBezTo>
                      <a:cubicBezTo>
                        <a:pt x="13" y="1"/>
                        <a:pt x="11" y="1"/>
                        <a:pt x="10" y="1"/>
                      </a:cubicBezTo>
                      <a:cubicBezTo>
                        <a:pt x="9" y="1"/>
                        <a:pt x="8" y="1"/>
                        <a:pt x="7" y="0"/>
                      </a:cubicBezTo>
                      <a:cubicBezTo>
                        <a:pt x="7" y="0"/>
                        <a:pt x="7" y="0"/>
                        <a:pt x="7" y="0"/>
                      </a:cubicBezTo>
                      <a:cubicBezTo>
                        <a:pt x="5" y="0"/>
                        <a:pt x="3" y="2"/>
                        <a:pt x="3" y="4"/>
                      </a:cubicBezTo>
                      <a:cubicBezTo>
                        <a:pt x="0" y="15"/>
                        <a:pt x="0" y="15"/>
                        <a:pt x="0" y="15"/>
                      </a:cubicBezTo>
                      <a:cubicBezTo>
                        <a:pt x="0" y="17"/>
                        <a:pt x="2" y="19"/>
                        <a:pt x="4" y="19"/>
                      </a:cubicBezTo>
                      <a:cubicBezTo>
                        <a:pt x="16" y="19"/>
                        <a:pt x="16" y="19"/>
                        <a:pt x="16" y="19"/>
                      </a:cubicBezTo>
                      <a:cubicBezTo>
                        <a:pt x="18" y="19"/>
                        <a:pt x="20" y="17"/>
                        <a:pt x="20" y="15"/>
                      </a:cubicBezTo>
                      <a:lnTo>
                        <a:pt x="17" y="4"/>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3" name="Oval 67"/>
                <p:cNvSpPr>
                  <a:spLocks noChangeArrowheads="1"/>
                </p:cNvSpPr>
                <p:nvPr/>
              </p:nvSpPr>
              <p:spPr bwMode="auto">
                <a:xfrm>
                  <a:off x="2006598" y="3117011"/>
                  <a:ext cx="30169" cy="33222"/>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000000"/>
                    </a:solidFill>
                    <a:latin typeface="+mn-lt"/>
                    <a:ea typeface="+mn-ea"/>
                  </a:endParaRPr>
                </a:p>
              </p:txBody>
            </p:sp>
          </p:grpSp>
        </p:grpSp>
      </p:grpSp>
      <p:grpSp>
        <p:nvGrpSpPr>
          <p:cNvPr id="12302" name="组合 1"/>
          <p:cNvGrpSpPr/>
          <p:nvPr/>
        </p:nvGrpSpPr>
        <p:grpSpPr bwMode="auto">
          <a:xfrm>
            <a:off x="698500" y="2182813"/>
            <a:ext cx="1503363" cy="1295400"/>
            <a:chOff x="699125" y="2182367"/>
            <a:chExt cx="1503527" cy="1296144"/>
          </a:xfrm>
        </p:grpSpPr>
        <p:grpSp>
          <p:nvGrpSpPr>
            <p:cNvPr id="12312" name="组合 91"/>
            <p:cNvGrpSpPr/>
            <p:nvPr/>
          </p:nvGrpSpPr>
          <p:grpSpPr bwMode="auto">
            <a:xfrm>
              <a:off x="699125" y="2182367"/>
              <a:ext cx="1503527" cy="1296144"/>
              <a:chOff x="699125" y="2067917"/>
              <a:chExt cx="1503527" cy="1296144"/>
            </a:xfrm>
          </p:grpSpPr>
          <p:sp>
            <p:nvSpPr>
              <p:cNvPr id="93" name="六边形 92"/>
              <p:cNvSpPr/>
              <p:nvPr/>
            </p:nvSpPr>
            <p:spPr>
              <a:xfrm>
                <a:off x="699125" y="2067917"/>
                <a:ext cx="1503527" cy="1296144"/>
              </a:xfrm>
              <a:prstGeom prst="hexagon">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94" name="TextBox 93"/>
              <p:cNvSpPr txBox="1"/>
              <p:nvPr/>
            </p:nvSpPr>
            <p:spPr bwMode="auto">
              <a:xfrm>
                <a:off x="973793" y="2387187"/>
                <a:ext cx="954191" cy="324036"/>
              </a:xfrm>
              <a:prstGeom prst="rect">
                <a:avLst/>
              </a:prstGeom>
              <a:noFill/>
            </p:spPr>
            <p:txBody>
              <a:bodyPr wrap="none">
                <a:spAutoFit/>
              </a:bodyPr>
              <a:lstStyle>
                <a:defPPr>
                  <a:defRPr lang="zh-CN"/>
                </a:defPPr>
                <a:lvl1pPr algn="ctr">
                  <a:defRPr sz="2000">
                    <a:solidFill>
                      <a:schemeClr val="bg1"/>
                    </a:solidFill>
                    <a:effectLst>
                      <a:outerShdw blurRad="50800" dist="38100" dir="2700000" algn="tl" rotWithShape="0">
                        <a:prstClr val="black">
                          <a:alpha val="40000"/>
                        </a:prstClr>
                      </a:outerShdw>
                    </a:effectLst>
                    <a:latin typeface="方正兰亭中黑_GBK" panose="02000000000000000000" pitchFamily="2" charset="-122"/>
                    <a:ea typeface="方正兰亭中黑_GBK" panose="02000000000000000000" pitchFamily="2" charset="-122"/>
                  </a:defRPr>
                </a:lvl1pPr>
              </a:lstStyle>
              <a:p>
                <a:pPr eaLnBrk="1" fontAlgn="auto" hangingPunct="1">
                  <a:spcBef>
                    <a:spcPts val="0"/>
                  </a:spcBef>
                  <a:spcAft>
                    <a:spcPts val="0"/>
                  </a:spcAft>
                  <a:defRPr/>
                </a:pPr>
                <a:r>
                  <a:rPr lang="zh-CN" altLang="en-US" sz="1500" dirty="0">
                    <a:latin typeface="微软雅黑" panose="020B0503020204020204" pitchFamily="34" charset="-122"/>
                    <a:ea typeface="微软雅黑" panose="020B0503020204020204" pitchFamily="34" charset="-122"/>
                  </a:rPr>
                  <a:t>添加主题</a:t>
                </a:r>
                <a:endParaRPr lang="zh-CN" altLang="en-US" sz="1500" dirty="0">
                  <a:latin typeface="微软雅黑" panose="020B0503020204020204" pitchFamily="34" charset="-122"/>
                  <a:ea typeface="微软雅黑" panose="020B0503020204020204" pitchFamily="34" charset="-122"/>
                </a:endParaRPr>
              </a:p>
            </p:txBody>
          </p:sp>
        </p:grpSp>
        <p:grpSp>
          <p:nvGrpSpPr>
            <p:cNvPr id="12313" name="组合 143"/>
            <p:cNvGrpSpPr/>
            <p:nvPr/>
          </p:nvGrpSpPr>
          <p:grpSpPr bwMode="auto">
            <a:xfrm>
              <a:off x="1234287" y="2907827"/>
              <a:ext cx="404778" cy="405389"/>
              <a:chOff x="1819275" y="2952453"/>
              <a:chExt cx="404813" cy="404813"/>
            </a:xfrm>
          </p:grpSpPr>
          <p:sp>
            <p:nvSpPr>
              <p:cNvPr id="12314" name="Oval 30"/>
              <p:cNvSpPr>
                <a:spLocks noChangeArrowheads="1"/>
              </p:cNvSpPr>
              <p:nvPr/>
            </p:nvSpPr>
            <p:spPr bwMode="auto">
              <a:xfrm>
                <a:off x="1819275" y="2952453"/>
                <a:ext cx="404813" cy="404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2315" name="组合 38"/>
              <p:cNvGrpSpPr/>
              <p:nvPr/>
            </p:nvGrpSpPr>
            <p:grpSpPr bwMode="auto">
              <a:xfrm>
                <a:off x="1919288" y="3038177"/>
                <a:ext cx="206375" cy="236538"/>
                <a:chOff x="1919288" y="2363788"/>
                <a:chExt cx="206375" cy="236538"/>
              </a:xfrm>
            </p:grpSpPr>
            <p:sp>
              <p:nvSpPr>
                <p:cNvPr id="147" name="Freeform 40"/>
                <p:cNvSpPr/>
                <p:nvPr/>
              </p:nvSpPr>
              <p:spPr bwMode="auto">
                <a:xfrm>
                  <a:off x="2062094" y="2367331"/>
                  <a:ext cx="63512" cy="233166"/>
                </a:xfrm>
                <a:custGeom>
                  <a:avLst/>
                  <a:gdLst>
                    <a:gd name="T0" fmla="*/ 2147483646 w 17"/>
                    <a:gd name="T1" fmla="*/ 0 h 62"/>
                    <a:gd name="T2" fmla="*/ 2147483646 w 17"/>
                    <a:gd name="T3" fmla="*/ 0 h 62"/>
                    <a:gd name="T4" fmla="*/ 2147483646 w 17"/>
                    <a:gd name="T5" fmla="*/ 2147483646 h 62"/>
                    <a:gd name="T6" fmla="*/ 2147483646 w 17"/>
                    <a:gd name="T7" fmla="*/ 2147483646 h 62"/>
                    <a:gd name="T8" fmla="*/ 2147483646 w 17"/>
                    <a:gd name="T9" fmla="*/ 2147483646 h 62"/>
                    <a:gd name="T10" fmla="*/ 2147483646 w 17"/>
                    <a:gd name="T11" fmla="*/ 0 h 62"/>
                    <a:gd name="T12" fmla="*/ 2147483646 w 17"/>
                    <a:gd name="T13" fmla="*/ 0 h 62"/>
                    <a:gd name="T14" fmla="*/ 2147483646 w 17"/>
                    <a:gd name="T15" fmla="*/ 2147483646 h 62"/>
                    <a:gd name="T16" fmla="*/ 2147483646 w 17"/>
                    <a:gd name="T17" fmla="*/ 2147483646 h 62"/>
                    <a:gd name="T18" fmla="*/ 2147483646 w 17"/>
                    <a:gd name="T19" fmla="*/ 2147483646 h 62"/>
                    <a:gd name="T20" fmla="*/ 2147483646 w 17"/>
                    <a:gd name="T21" fmla="*/ 0 h 62"/>
                    <a:gd name="T22" fmla="*/ 2147483646 w 17"/>
                    <a:gd name="T23" fmla="*/ 0 h 62"/>
                    <a:gd name="T24" fmla="*/ 0 w 17"/>
                    <a:gd name="T25" fmla="*/ 2147483646 h 62"/>
                    <a:gd name="T26" fmla="*/ 0 w 17"/>
                    <a:gd name="T27" fmla="*/ 2147483646 h 62"/>
                    <a:gd name="T28" fmla="*/ 2147483646 w 17"/>
                    <a:gd name="T29" fmla="*/ 2147483646 h 62"/>
                    <a:gd name="T30" fmla="*/ 2147483646 w 17"/>
                    <a:gd name="T31" fmla="*/ 2147483646 h 62"/>
                    <a:gd name="T32" fmla="*/ 2147483646 w 17"/>
                    <a:gd name="T33" fmla="*/ 2147483646 h 62"/>
                    <a:gd name="T34" fmla="*/ 2147483646 w 17"/>
                    <a:gd name="T35" fmla="*/ 2147483646 h 62"/>
                    <a:gd name="T36" fmla="*/ 2147483646 w 17"/>
                    <a:gd name="T37" fmla="*/ 2147483646 h 62"/>
                    <a:gd name="T38" fmla="*/ 2147483646 w 17"/>
                    <a:gd name="T39" fmla="*/ 2147483646 h 62"/>
                    <a:gd name="T40" fmla="*/ 2147483646 w 17"/>
                    <a:gd name="T41" fmla="*/ 2147483646 h 62"/>
                    <a:gd name="T42" fmla="*/ 2147483646 w 17"/>
                    <a:gd name="T43" fmla="*/ 2147483646 h 62"/>
                    <a:gd name="T44" fmla="*/ 2147483646 w 17"/>
                    <a:gd name="T45" fmla="*/ 2147483646 h 62"/>
                    <a:gd name="T46" fmla="*/ 2147483646 w 17"/>
                    <a:gd name="T47" fmla="*/ 2147483646 h 62"/>
                    <a:gd name="T48" fmla="*/ 2147483646 w 17"/>
                    <a:gd name="T49" fmla="*/ 2147483646 h 62"/>
                    <a:gd name="T50" fmla="*/ 2147483646 w 17"/>
                    <a:gd name="T51" fmla="*/ 2147483646 h 62"/>
                    <a:gd name="T52" fmla="*/ 2147483646 w 17"/>
                    <a:gd name="T53" fmla="*/ 2147483646 h 62"/>
                    <a:gd name="T54" fmla="*/ 2147483646 w 17"/>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 h="62">
                      <a:moveTo>
                        <a:pt x="14" y="0"/>
                      </a:moveTo>
                      <a:cubicBezTo>
                        <a:pt x="14" y="0"/>
                        <a:pt x="14" y="0"/>
                        <a:pt x="14" y="0"/>
                      </a:cubicBezTo>
                      <a:cubicBezTo>
                        <a:pt x="14" y="16"/>
                        <a:pt x="14" y="16"/>
                        <a:pt x="14" y="16"/>
                      </a:cubicBezTo>
                      <a:cubicBezTo>
                        <a:pt x="14" y="16"/>
                        <a:pt x="13" y="17"/>
                        <a:pt x="12" y="17"/>
                      </a:cubicBezTo>
                      <a:cubicBezTo>
                        <a:pt x="11" y="17"/>
                        <a:pt x="10" y="16"/>
                        <a:pt x="10" y="16"/>
                      </a:cubicBezTo>
                      <a:cubicBezTo>
                        <a:pt x="10" y="0"/>
                        <a:pt x="10" y="0"/>
                        <a:pt x="10" y="0"/>
                      </a:cubicBezTo>
                      <a:cubicBezTo>
                        <a:pt x="7" y="0"/>
                        <a:pt x="7" y="0"/>
                        <a:pt x="7" y="0"/>
                      </a:cubicBezTo>
                      <a:cubicBezTo>
                        <a:pt x="7" y="16"/>
                        <a:pt x="7" y="16"/>
                        <a:pt x="7" y="16"/>
                      </a:cubicBezTo>
                      <a:cubicBezTo>
                        <a:pt x="7" y="16"/>
                        <a:pt x="6" y="17"/>
                        <a:pt x="5" y="17"/>
                      </a:cubicBezTo>
                      <a:cubicBezTo>
                        <a:pt x="4" y="17"/>
                        <a:pt x="3" y="16"/>
                        <a:pt x="3" y="16"/>
                      </a:cubicBezTo>
                      <a:cubicBezTo>
                        <a:pt x="3" y="0"/>
                        <a:pt x="3" y="0"/>
                        <a:pt x="3" y="0"/>
                      </a:cubicBezTo>
                      <a:cubicBezTo>
                        <a:pt x="3" y="0"/>
                        <a:pt x="3" y="0"/>
                        <a:pt x="3" y="0"/>
                      </a:cubicBezTo>
                      <a:cubicBezTo>
                        <a:pt x="1" y="0"/>
                        <a:pt x="0" y="1"/>
                        <a:pt x="0" y="2"/>
                      </a:cubicBezTo>
                      <a:cubicBezTo>
                        <a:pt x="0" y="19"/>
                        <a:pt x="0" y="19"/>
                        <a:pt x="0" y="19"/>
                      </a:cubicBezTo>
                      <a:cubicBezTo>
                        <a:pt x="0" y="21"/>
                        <a:pt x="1" y="22"/>
                        <a:pt x="3" y="22"/>
                      </a:cubicBezTo>
                      <a:cubicBezTo>
                        <a:pt x="6" y="22"/>
                        <a:pt x="6" y="22"/>
                        <a:pt x="6" y="22"/>
                      </a:cubicBezTo>
                      <a:cubicBezTo>
                        <a:pt x="6" y="28"/>
                        <a:pt x="6" y="28"/>
                        <a:pt x="6" y="28"/>
                      </a:cubicBezTo>
                      <a:cubicBezTo>
                        <a:pt x="5" y="29"/>
                        <a:pt x="4" y="30"/>
                        <a:pt x="4" y="31"/>
                      </a:cubicBezTo>
                      <a:cubicBezTo>
                        <a:pt x="4" y="58"/>
                        <a:pt x="4" y="58"/>
                        <a:pt x="4" y="58"/>
                      </a:cubicBezTo>
                      <a:cubicBezTo>
                        <a:pt x="4" y="60"/>
                        <a:pt x="6" y="62"/>
                        <a:pt x="9" y="62"/>
                      </a:cubicBezTo>
                      <a:cubicBezTo>
                        <a:pt x="11" y="62"/>
                        <a:pt x="13" y="60"/>
                        <a:pt x="13" y="58"/>
                      </a:cubicBezTo>
                      <a:cubicBezTo>
                        <a:pt x="13" y="31"/>
                        <a:pt x="13" y="31"/>
                        <a:pt x="13" y="31"/>
                      </a:cubicBezTo>
                      <a:cubicBezTo>
                        <a:pt x="13" y="30"/>
                        <a:pt x="12" y="29"/>
                        <a:pt x="11" y="28"/>
                      </a:cubicBezTo>
                      <a:cubicBezTo>
                        <a:pt x="11" y="22"/>
                        <a:pt x="11" y="22"/>
                        <a:pt x="11" y="22"/>
                      </a:cubicBezTo>
                      <a:cubicBezTo>
                        <a:pt x="14" y="22"/>
                        <a:pt x="14" y="22"/>
                        <a:pt x="14" y="22"/>
                      </a:cubicBezTo>
                      <a:cubicBezTo>
                        <a:pt x="16" y="22"/>
                        <a:pt x="17" y="21"/>
                        <a:pt x="17" y="19"/>
                      </a:cubicBezTo>
                      <a:cubicBezTo>
                        <a:pt x="17" y="2"/>
                        <a:pt x="17" y="2"/>
                        <a:pt x="17" y="2"/>
                      </a:cubicBezTo>
                      <a:cubicBezTo>
                        <a:pt x="17" y="1"/>
                        <a:pt x="16" y="0"/>
                        <a:pt x="14" y="0"/>
                      </a:cubicBez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8" name="Freeform 41"/>
                <p:cNvSpPr/>
                <p:nvPr/>
              </p:nvSpPr>
              <p:spPr bwMode="auto">
                <a:xfrm>
                  <a:off x="1919191" y="2364159"/>
                  <a:ext cx="57161" cy="236338"/>
                </a:xfrm>
                <a:custGeom>
                  <a:avLst/>
                  <a:gdLst>
                    <a:gd name="T0" fmla="*/ 2147483646 w 15"/>
                    <a:gd name="T1" fmla="*/ 0 h 63"/>
                    <a:gd name="T2" fmla="*/ 0 w 15"/>
                    <a:gd name="T3" fmla="*/ 2147483646 h 63"/>
                    <a:gd name="T4" fmla="*/ 2147483646 w 15"/>
                    <a:gd name="T5" fmla="*/ 2147483646 h 63"/>
                    <a:gd name="T6" fmla="*/ 2147483646 w 15"/>
                    <a:gd name="T7" fmla="*/ 2147483646 h 63"/>
                    <a:gd name="T8" fmla="*/ 2147483646 w 15"/>
                    <a:gd name="T9" fmla="*/ 2147483646 h 63"/>
                    <a:gd name="T10" fmla="*/ 2147483646 w 15"/>
                    <a:gd name="T11" fmla="*/ 2147483646 h 63"/>
                    <a:gd name="T12" fmla="*/ 2147483646 w 15"/>
                    <a:gd name="T13" fmla="*/ 2147483646 h 63"/>
                    <a:gd name="T14" fmla="*/ 2147483646 w 15"/>
                    <a:gd name="T15" fmla="*/ 2147483646 h 63"/>
                    <a:gd name="T16" fmla="*/ 2147483646 w 15"/>
                    <a:gd name="T17" fmla="*/ 2147483646 h 63"/>
                    <a:gd name="T18" fmla="*/ 2147483646 w 15"/>
                    <a:gd name="T19" fmla="*/ 2147483646 h 63"/>
                    <a:gd name="T20" fmla="*/ 2147483646 w 15"/>
                    <a:gd name="T21" fmla="*/ 2147483646 h 63"/>
                    <a:gd name="T22" fmla="*/ 2147483646 w 15"/>
                    <a:gd name="T23" fmla="*/ 2147483646 h 63"/>
                    <a:gd name="T24" fmla="*/ 2147483646 w 15"/>
                    <a:gd name="T25" fmla="*/ 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 h="63">
                      <a:moveTo>
                        <a:pt x="7" y="0"/>
                      </a:moveTo>
                      <a:cubicBezTo>
                        <a:pt x="3" y="0"/>
                        <a:pt x="0" y="5"/>
                        <a:pt x="0" y="11"/>
                      </a:cubicBezTo>
                      <a:cubicBezTo>
                        <a:pt x="0" y="16"/>
                        <a:pt x="2" y="20"/>
                        <a:pt x="5" y="22"/>
                      </a:cubicBezTo>
                      <a:cubicBezTo>
                        <a:pt x="5" y="29"/>
                        <a:pt x="5" y="29"/>
                        <a:pt x="5" y="29"/>
                      </a:cubicBezTo>
                      <a:cubicBezTo>
                        <a:pt x="4" y="30"/>
                        <a:pt x="3" y="31"/>
                        <a:pt x="3" y="32"/>
                      </a:cubicBezTo>
                      <a:cubicBezTo>
                        <a:pt x="3" y="59"/>
                        <a:pt x="3" y="59"/>
                        <a:pt x="3" y="59"/>
                      </a:cubicBezTo>
                      <a:cubicBezTo>
                        <a:pt x="3" y="61"/>
                        <a:pt x="5" y="63"/>
                        <a:pt x="7" y="63"/>
                      </a:cubicBezTo>
                      <a:cubicBezTo>
                        <a:pt x="9" y="63"/>
                        <a:pt x="11" y="61"/>
                        <a:pt x="11" y="59"/>
                      </a:cubicBezTo>
                      <a:cubicBezTo>
                        <a:pt x="11" y="32"/>
                        <a:pt x="11" y="32"/>
                        <a:pt x="11" y="32"/>
                      </a:cubicBezTo>
                      <a:cubicBezTo>
                        <a:pt x="11" y="31"/>
                        <a:pt x="11" y="30"/>
                        <a:pt x="10" y="29"/>
                      </a:cubicBezTo>
                      <a:cubicBezTo>
                        <a:pt x="10" y="22"/>
                        <a:pt x="10" y="22"/>
                        <a:pt x="10" y="22"/>
                      </a:cubicBezTo>
                      <a:cubicBezTo>
                        <a:pt x="13" y="20"/>
                        <a:pt x="15" y="16"/>
                        <a:pt x="15" y="11"/>
                      </a:cubicBezTo>
                      <a:cubicBezTo>
                        <a:pt x="15" y="5"/>
                        <a:pt x="11" y="0"/>
                        <a:pt x="7" y="0"/>
                      </a:cubicBez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9" name="Freeform 42"/>
                <p:cNvSpPr/>
                <p:nvPr/>
              </p:nvSpPr>
              <p:spPr bwMode="auto">
                <a:xfrm>
                  <a:off x="1998581" y="2364159"/>
                  <a:ext cx="44459" cy="236338"/>
                </a:xfrm>
                <a:custGeom>
                  <a:avLst/>
                  <a:gdLst>
                    <a:gd name="T0" fmla="*/ 2147483646 w 12"/>
                    <a:gd name="T1" fmla="*/ 2147483646 h 63"/>
                    <a:gd name="T2" fmla="*/ 2147483646 w 12"/>
                    <a:gd name="T3" fmla="*/ 2147483646 h 63"/>
                    <a:gd name="T4" fmla="*/ 2147483646 w 12"/>
                    <a:gd name="T5" fmla="*/ 2147483646 h 63"/>
                    <a:gd name="T6" fmla="*/ 2147483646 w 12"/>
                    <a:gd name="T7" fmla="*/ 0 h 63"/>
                    <a:gd name="T8" fmla="*/ 2147483646 w 12"/>
                    <a:gd name="T9" fmla="*/ 0 h 63"/>
                    <a:gd name="T10" fmla="*/ 0 w 12"/>
                    <a:gd name="T11" fmla="*/ 2147483646 h 63"/>
                    <a:gd name="T12" fmla="*/ 2147483646 w 12"/>
                    <a:gd name="T13" fmla="*/ 2147483646 h 63"/>
                    <a:gd name="T14" fmla="*/ 2147483646 w 12"/>
                    <a:gd name="T15" fmla="*/ 2147483646 h 63"/>
                    <a:gd name="T16" fmla="*/ 2147483646 w 12"/>
                    <a:gd name="T17" fmla="*/ 2147483646 h 63"/>
                    <a:gd name="T18" fmla="*/ 2147483646 w 12"/>
                    <a:gd name="T19" fmla="*/ 2147483646 h 63"/>
                    <a:gd name="T20" fmla="*/ 2147483646 w 12"/>
                    <a:gd name="T21" fmla="*/ 2147483646 h 63"/>
                    <a:gd name="T22" fmla="*/ 2147483646 w 12"/>
                    <a:gd name="T23" fmla="*/ 2147483646 h 63"/>
                    <a:gd name="T24" fmla="*/ 2147483646 w 12"/>
                    <a:gd name="T25" fmla="*/ 2147483646 h 63"/>
                    <a:gd name="T26" fmla="*/ 2147483646 w 12"/>
                    <a:gd name="T27" fmla="*/ 2147483646 h 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63">
                      <a:moveTo>
                        <a:pt x="10" y="29"/>
                      </a:moveTo>
                      <a:cubicBezTo>
                        <a:pt x="10" y="22"/>
                        <a:pt x="10" y="22"/>
                        <a:pt x="10" y="22"/>
                      </a:cubicBezTo>
                      <a:cubicBezTo>
                        <a:pt x="10" y="19"/>
                        <a:pt x="10" y="19"/>
                        <a:pt x="10" y="19"/>
                      </a:cubicBezTo>
                      <a:cubicBezTo>
                        <a:pt x="10" y="0"/>
                        <a:pt x="10" y="0"/>
                        <a:pt x="10" y="0"/>
                      </a:cubicBezTo>
                      <a:cubicBezTo>
                        <a:pt x="9" y="0"/>
                        <a:pt x="9" y="0"/>
                        <a:pt x="8" y="0"/>
                      </a:cubicBezTo>
                      <a:cubicBezTo>
                        <a:pt x="4" y="0"/>
                        <a:pt x="0" y="5"/>
                        <a:pt x="0" y="11"/>
                      </a:cubicBezTo>
                      <a:cubicBezTo>
                        <a:pt x="0" y="16"/>
                        <a:pt x="2" y="20"/>
                        <a:pt x="5" y="22"/>
                      </a:cubicBezTo>
                      <a:cubicBezTo>
                        <a:pt x="5" y="29"/>
                        <a:pt x="5" y="29"/>
                        <a:pt x="5" y="29"/>
                      </a:cubicBezTo>
                      <a:cubicBezTo>
                        <a:pt x="4" y="30"/>
                        <a:pt x="3" y="31"/>
                        <a:pt x="3" y="32"/>
                      </a:cubicBezTo>
                      <a:cubicBezTo>
                        <a:pt x="3" y="59"/>
                        <a:pt x="3" y="59"/>
                        <a:pt x="3" y="59"/>
                      </a:cubicBezTo>
                      <a:cubicBezTo>
                        <a:pt x="3" y="61"/>
                        <a:pt x="5" y="63"/>
                        <a:pt x="7" y="63"/>
                      </a:cubicBezTo>
                      <a:cubicBezTo>
                        <a:pt x="10" y="63"/>
                        <a:pt x="12" y="61"/>
                        <a:pt x="12" y="59"/>
                      </a:cubicBezTo>
                      <a:cubicBezTo>
                        <a:pt x="12" y="32"/>
                        <a:pt x="12" y="32"/>
                        <a:pt x="12" y="32"/>
                      </a:cubicBezTo>
                      <a:cubicBezTo>
                        <a:pt x="12" y="31"/>
                        <a:pt x="11" y="30"/>
                        <a:pt x="10" y="29"/>
                      </a:cubicBez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grpSp>
        <p:nvGrpSpPr>
          <p:cNvPr id="12303" name="组合 5"/>
          <p:cNvGrpSpPr/>
          <p:nvPr/>
        </p:nvGrpSpPr>
        <p:grpSpPr bwMode="auto">
          <a:xfrm>
            <a:off x="5688013" y="2182813"/>
            <a:ext cx="1503362" cy="1295400"/>
            <a:chOff x="5687620" y="2182367"/>
            <a:chExt cx="1503527" cy="1296144"/>
          </a:xfrm>
        </p:grpSpPr>
        <p:grpSp>
          <p:nvGrpSpPr>
            <p:cNvPr id="12304" name="组合 103"/>
            <p:cNvGrpSpPr/>
            <p:nvPr/>
          </p:nvGrpSpPr>
          <p:grpSpPr bwMode="auto">
            <a:xfrm>
              <a:off x="5687620" y="2182367"/>
              <a:ext cx="1503527" cy="1296144"/>
              <a:chOff x="5687620" y="2067917"/>
              <a:chExt cx="1503527" cy="1296144"/>
            </a:xfrm>
          </p:grpSpPr>
          <p:sp>
            <p:nvSpPr>
              <p:cNvPr id="105" name="六边形 104"/>
              <p:cNvSpPr/>
              <p:nvPr/>
            </p:nvSpPr>
            <p:spPr>
              <a:xfrm>
                <a:off x="5687620" y="2067917"/>
                <a:ext cx="1503527" cy="1296144"/>
              </a:xfrm>
              <a:prstGeom prst="hexagon">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106" name="TextBox 105"/>
              <p:cNvSpPr txBox="1"/>
              <p:nvPr/>
            </p:nvSpPr>
            <p:spPr bwMode="auto">
              <a:xfrm>
                <a:off x="5962287" y="2387187"/>
                <a:ext cx="954193" cy="324036"/>
              </a:xfrm>
              <a:prstGeom prst="rect">
                <a:avLst/>
              </a:prstGeom>
              <a:noFill/>
            </p:spPr>
            <p:txBody>
              <a:bodyPr wrap="none">
                <a:spAutoFit/>
              </a:bodyPr>
              <a:lstStyle>
                <a:defPPr>
                  <a:defRPr lang="zh-CN"/>
                </a:defPPr>
                <a:lvl1pPr algn="ctr">
                  <a:defRPr sz="2000">
                    <a:solidFill>
                      <a:schemeClr val="bg1"/>
                    </a:solidFill>
                    <a:effectLst>
                      <a:outerShdw blurRad="50800" dist="38100" dir="2700000" algn="tl" rotWithShape="0">
                        <a:prstClr val="black">
                          <a:alpha val="40000"/>
                        </a:prstClr>
                      </a:outerShdw>
                    </a:effectLst>
                    <a:latin typeface="方正兰亭中黑_GBK" panose="02000000000000000000" pitchFamily="2" charset="-122"/>
                    <a:ea typeface="方正兰亭中黑_GBK" panose="02000000000000000000" pitchFamily="2" charset="-122"/>
                  </a:defRPr>
                </a:lvl1pPr>
              </a:lstStyle>
              <a:p>
                <a:pPr eaLnBrk="1" fontAlgn="auto" hangingPunct="1">
                  <a:spcBef>
                    <a:spcPts val="0"/>
                  </a:spcBef>
                  <a:spcAft>
                    <a:spcPts val="0"/>
                  </a:spcAft>
                  <a:defRPr/>
                </a:pPr>
                <a:r>
                  <a:rPr lang="zh-CN" altLang="en-US" sz="1500" dirty="0">
                    <a:latin typeface="微软雅黑" panose="020B0503020204020204" pitchFamily="34" charset="-122"/>
                    <a:ea typeface="微软雅黑" panose="020B0503020204020204" pitchFamily="34" charset="-122"/>
                  </a:rPr>
                  <a:t>添加主题</a:t>
                </a:r>
                <a:endParaRPr lang="zh-CN" altLang="en-US" sz="1500" dirty="0">
                  <a:latin typeface="微软雅黑" panose="020B0503020204020204" pitchFamily="34" charset="-122"/>
                  <a:ea typeface="微软雅黑" panose="020B0503020204020204" pitchFamily="34" charset="-122"/>
                </a:endParaRPr>
              </a:p>
            </p:txBody>
          </p:sp>
        </p:grpSp>
        <p:grpSp>
          <p:nvGrpSpPr>
            <p:cNvPr id="12305" name="组合 149"/>
            <p:cNvGrpSpPr/>
            <p:nvPr/>
          </p:nvGrpSpPr>
          <p:grpSpPr bwMode="auto">
            <a:xfrm>
              <a:off x="6236134" y="2907826"/>
              <a:ext cx="406498" cy="405968"/>
              <a:chOff x="6100763" y="3663652"/>
              <a:chExt cx="406400" cy="404813"/>
            </a:xfrm>
          </p:grpSpPr>
          <p:sp>
            <p:nvSpPr>
              <p:cNvPr id="12306" name="Oval 57"/>
              <p:cNvSpPr>
                <a:spLocks noChangeArrowheads="1"/>
              </p:cNvSpPr>
              <p:nvPr/>
            </p:nvSpPr>
            <p:spPr bwMode="auto">
              <a:xfrm>
                <a:off x="6100763" y="3663652"/>
                <a:ext cx="406400" cy="404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2307" name="组合 80"/>
              <p:cNvGrpSpPr/>
              <p:nvPr/>
            </p:nvGrpSpPr>
            <p:grpSpPr bwMode="auto">
              <a:xfrm>
                <a:off x="6191250" y="3727152"/>
                <a:ext cx="228600" cy="282575"/>
                <a:chOff x="6191250" y="3052763"/>
                <a:chExt cx="228600" cy="282575"/>
              </a:xfrm>
            </p:grpSpPr>
            <p:sp>
              <p:nvSpPr>
                <p:cNvPr id="153" name="Freeform 77"/>
                <p:cNvSpPr/>
                <p:nvPr/>
              </p:nvSpPr>
              <p:spPr bwMode="auto">
                <a:xfrm>
                  <a:off x="6190472" y="3053061"/>
                  <a:ext cx="230157" cy="281932"/>
                </a:xfrm>
                <a:custGeom>
                  <a:avLst/>
                  <a:gdLst>
                    <a:gd name="T0" fmla="*/ 0 w 61"/>
                    <a:gd name="T1" fmla="*/ 2147483646 h 75"/>
                    <a:gd name="T2" fmla="*/ 2147483646 w 61"/>
                    <a:gd name="T3" fmla="*/ 0 h 75"/>
                    <a:gd name="T4" fmla="*/ 2147483646 w 61"/>
                    <a:gd name="T5" fmla="*/ 2147483646 h 75"/>
                    <a:gd name="T6" fmla="*/ 2147483646 w 61"/>
                    <a:gd name="T7" fmla="*/ 2147483646 h 75"/>
                    <a:gd name="T8" fmla="*/ 0 w 61"/>
                    <a:gd name="T9" fmla="*/ 214748364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75">
                      <a:moveTo>
                        <a:pt x="0" y="30"/>
                      </a:moveTo>
                      <a:cubicBezTo>
                        <a:pt x="0" y="13"/>
                        <a:pt x="14" y="0"/>
                        <a:pt x="30" y="0"/>
                      </a:cubicBezTo>
                      <a:cubicBezTo>
                        <a:pt x="47" y="0"/>
                        <a:pt x="61" y="13"/>
                        <a:pt x="61" y="30"/>
                      </a:cubicBezTo>
                      <a:cubicBezTo>
                        <a:pt x="61" y="46"/>
                        <a:pt x="30" y="75"/>
                        <a:pt x="30" y="75"/>
                      </a:cubicBezTo>
                      <a:cubicBezTo>
                        <a:pt x="30" y="75"/>
                        <a:pt x="0" y="46"/>
                        <a:pt x="0" y="30"/>
                      </a:cubicBez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09" name="Freeform 78"/>
                <p:cNvSpPr/>
                <p:nvPr/>
              </p:nvSpPr>
              <p:spPr bwMode="auto">
                <a:xfrm>
                  <a:off x="6243638" y="3106738"/>
                  <a:ext cx="123825" cy="119063"/>
                </a:xfrm>
                <a:custGeom>
                  <a:avLst/>
                  <a:gdLst>
                    <a:gd name="T0" fmla="*/ 2147483646 w 33"/>
                    <a:gd name="T1" fmla="*/ 2147483646 h 32"/>
                    <a:gd name="T2" fmla="*/ 2147483646 w 33"/>
                    <a:gd name="T3" fmla="*/ 2147483646 h 32"/>
                    <a:gd name="T4" fmla="*/ 2147483646 w 33"/>
                    <a:gd name="T5" fmla="*/ 2147483646 h 32"/>
                    <a:gd name="T6" fmla="*/ 2147483646 w 33"/>
                    <a:gd name="T7" fmla="*/ 2147483646 h 32"/>
                    <a:gd name="T8" fmla="*/ 2147483646 w 33"/>
                    <a:gd name="T9" fmla="*/ 2147483646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32">
                      <a:moveTo>
                        <a:pt x="27" y="26"/>
                      </a:moveTo>
                      <a:cubicBezTo>
                        <a:pt x="21" y="32"/>
                        <a:pt x="12" y="32"/>
                        <a:pt x="6" y="26"/>
                      </a:cubicBezTo>
                      <a:cubicBezTo>
                        <a:pt x="0" y="20"/>
                        <a:pt x="0" y="11"/>
                        <a:pt x="6" y="5"/>
                      </a:cubicBezTo>
                      <a:cubicBezTo>
                        <a:pt x="12" y="0"/>
                        <a:pt x="21" y="0"/>
                        <a:pt x="27" y="5"/>
                      </a:cubicBezTo>
                      <a:cubicBezTo>
                        <a:pt x="33" y="11"/>
                        <a:pt x="33" y="20"/>
                        <a:pt x="27" y="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descr="C:\Users\Administrator\Desktop\新建文件夹\QQ截图20130507170242.jpg"/>
          <p:cNvPicPr>
            <a:picLocks noChangeAspect="1" noChangeArrowheads="1"/>
          </p:cNvPicPr>
          <p:nvPr/>
        </p:nvPicPr>
        <p:blipFill>
          <a:blip r:embed="rId1"/>
          <a:srcRect/>
          <a:stretch>
            <a:fillRect/>
          </a:stretch>
        </p:blipFill>
        <p:spPr bwMode="auto">
          <a:xfrm>
            <a:off x="765175" y="1036638"/>
            <a:ext cx="1854200" cy="1068387"/>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27" name="Picture 3" descr="C:\Users\Administrator\Desktop\新建文件夹\QQ截图20130507170447.jpg"/>
          <p:cNvPicPr>
            <a:picLocks noChangeAspect="1" noChangeArrowheads="1"/>
          </p:cNvPicPr>
          <p:nvPr/>
        </p:nvPicPr>
        <p:blipFill>
          <a:blip r:embed="rId2"/>
          <a:srcRect/>
          <a:stretch>
            <a:fillRect/>
          </a:stretch>
        </p:blipFill>
        <p:spPr bwMode="auto">
          <a:xfrm>
            <a:off x="766763" y="2174875"/>
            <a:ext cx="1852612" cy="1046163"/>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3316" name="Picture 4" descr="C:\Users\Administrator\Desktop\新建文件夹\QQ截图201305071705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0" y="2162175"/>
            <a:ext cx="1854200"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6" descr="C:\Users\Administrator\Desktop\新建文件夹\QQ截图20130507170559.jpg"/>
          <p:cNvPicPr>
            <a:picLocks noChangeAspect="1" noChangeArrowheads="1"/>
          </p:cNvPicPr>
          <p:nvPr/>
        </p:nvPicPr>
        <p:blipFill>
          <a:blip r:embed="rId4"/>
          <a:srcRect/>
          <a:stretch>
            <a:fillRect/>
          </a:stretch>
        </p:blipFill>
        <p:spPr bwMode="auto">
          <a:xfrm>
            <a:off x="755650" y="3297238"/>
            <a:ext cx="1863725" cy="1036637"/>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0" name="Picture 7" descr="C:\Users\Administrator\Desktop\新建文件夹\QQ截图20130507170657.jpg"/>
          <p:cNvPicPr>
            <a:picLocks noChangeAspect="1" noChangeArrowheads="1"/>
          </p:cNvPicPr>
          <p:nvPr/>
        </p:nvPicPr>
        <p:blipFill>
          <a:blip r:embed="rId5"/>
          <a:srcRect/>
          <a:stretch>
            <a:fillRect/>
          </a:stretch>
        </p:blipFill>
        <p:spPr bwMode="auto">
          <a:xfrm>
            <a:off x="2698750" y="1036638"/>
            <a:ext cx="1849438" cy="1068387"/>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1" name="Picture 14" descr="\\Caiwu\网站商城\PPT模板4（2010）\原图片\M100183Ja.jpg"/>
          <p:cNvPicPr>
            <a:picLocks noChangeAspect="1" noChangeArrowheads="1"/>
          </p:cNvPicPr>
          <p:nvPr/>
        </p:nvPicPr>
        <p:blipFill>
          <a:blip r:embed="rId6"/>
          <a:srcRect/>
          <a:stretch>
            <a:fillRect/>
          </a:stretch>
        </p:blipFill>
        <p:spPr bwMode="auto">
          <a:xfrm>
            <a:off x="2698750" y="3287713"/>
            <a:ext cx="1847850" cy="1046162"/>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2" name="Picture 5" descr="C:\Users\Administrator\Desktop\新建文件夹\QQ截图20130507170544.jpg"/>
          <p:cNvPicPr>
            <a:picLocks noChangeAspect="1" noChangeArrowheads="1"/>
          </p:cNvPicPr>
          <p:nvPr/>
        </p:nvPicPr>
        <p:blipFill>
          <a:blip r:embed="rId7"/>
          <a:srcRect/>
          <a:stretch>
            <a:fillRect/>
          </a:stretch>
        </p:blipFill>
        <p:spPr bwMode="auto">
          <a:xfrm>
            <a:off x="4632325" y="2162175"/>
            <a:ext cx="1884363" cy="1054100"/>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3" name="Picture 9" descr="C:\Users\Administrator\Desktop\新建文件夹\QQ截图20130507170915.jpg"/>
          <p:cNvPicPr>
            <a:picLocks noChangeAspect="1" noChangeArrowheads="1"/>
          </p:cNvPicPr>
          <p:nvPr/>
        </p:nvPicPr>
        <p:blipFill>
          <a:blip r:embed="rId8"/>
          <a:srcRect/>
          <a:stretch>
            <a:fillRect/>
          </a:stretch>
        </p:blipFill>
        <p:spPr bwMode="auto">
          <a:xfrm>
            <a:off x="4632325" y="1036638"/>
            <a:ext cx="1884363" cy="1058862"/>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4" name="Picture 14" descr="C:\Users\Administrator\Desktop\新建文件夹\4.jpg"/>
          <p:cNvPicPr>
            <a:picLocks noChangeAspect="1" noChangeArrowheads="1"/>
          </p:cNvPicPr>
          <p:nvPr/>
        </p:nvPicPr>
        <p:blipFill>
          <a:blip r:embed="rId9"/>
          <a:srcRect/>
          <a:stretch>
            <a:fillRect/>
          </a:stretch>
        </p:blipFill>
        <p:spPr bwMode="auto">
          <a:xfrm>
            <a:off x="4646613" y="3287713"/>
            <a:ext cx="1870075" cy="1046162"/>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5" name="Picture 15" descr="C:\Users\Administrator\Desktop\新建文件夹\5.jpg"/>
          <p:cNvPicPr>
            <a:picLocks noChangeAspect="1" noChangeArrowheads="1"/>
          </p:cNvPicPr>
          <p:nvPr/>
        </p:nvPicPr>
        <p:blipFill>
          <a:blip r:embed="rId10"/>
          <a:srcRect/>
          <a:stretch>
            <a:fillRect/>
          </a:stretch>
        </p:blipFill>
        <p:spPr bwMode="auto">
          <a:xfrm>
            <a:off x="6584950" y="3287713"/>
            <a:ext cx="1903413" cy="1046162"/>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6" name="Picture 17" descr="C:\Users\Administrator\Desktop\新建文件夹\7.jpg"/>
          <p:cNvPicPr>
            <a:picLocks noChangeAspect="1" noChangeArrowheads="1"/>
          </p:cNvPicPr>
          <p:nvPr/>
        </p:nvPicPr>
        <p:blipFill>
          <a:blip r:embed="rId11"/>
          <a:srcRect/>
          <a:stretch>
            <a:fillRect/>
          </a:stretch>
        </p:blipFill>
        <p:spPr bwMode="auto">
          <a:xfrm>
            <a:off x="6584950" y="1036638"/>
            <a:ext cx="1884363" cy="1058862"/>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7" name="Picture 18" descr="C:\Users\Administrator\Desktop\新建文件夹\8.jpg"/>
          <p:cNvPicPr>
            <a:picLocks noChangeAspect="1" noChangeArrowheads="1"/>
          </p:cNvPicPr>
          <p:nvPr/>
        </p:nvPicPr>
        <p:blipFill rotWithShape="1">
          <a:blip r:embed="rId12"/>
          <a:srcRect t="3338" b="7504"/>
          <a:stretch>
            <a:fillRect/>
          </a:stretch>
        </p:blipFill>
        <p:spPr bwMode="auto">
          <a:xfrm>
            <a:off x="6584950" y="2171700"/>
            <a:ext cx="1884363" cy="1044575"/>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50"/>
          <p:cNvGrpSpPr/>
          <p:nvPr/>
        </p:nvGrpSpPr>
        <p:grpSpPr bwMode="auto">
          <a:xfrm>
            <a:off x="4806950" y="1455738"/>
            <a:ext cx="1562100" cy="1563687"/>
            <a:chOff x="4806413" y="1456300"/>
            <a:chExt cx="1562473" cy="1562473"/>
          </a:xfrm>
        </p:grpSpPr>
        <p:grpSp>
          <p:nvGrpSpPr>
            <p:cNvPr id="14377" name="组合 51"/>
            <p:cNvGrpSpPr/>
            <p:nvPr/>
          </p:nvGrpSpPr>
          <p:grpSpPr bwMode="auto">
            <a:xfrm>
              <a:off x="4806413" y="1456300"/>
              <a:ext cx="1562473" cy="1562473"/>
              <a:chOff x="4806413" y="1456300"/>
              <a:chExt cx="1562473" cy="1562473"/>
            </a:xfrm>
          </p:grpSpPr>
          <p:grpSp>
            <p:nvGrpSpPr>
              <p:cNvPr id="14379" name="组合 53"/>
              <p:cNvGrpSpPr/>
              <p:nvPr/>
            </p:nvGrpSpPr>
            <p:grpSpPr bwMode="auto">
              <a:xfrm>
                <a:off x="4806413" y="1456300"/>
                <a:ext cx="1562473" cy="1562473"/>
                <a:chOff x="4806413" y="1456300"/>
                <a:chExt cx="1562473" cy="1562473"/>
              </a:xfrm>
            </p:grpSpPr>
            <p:sp>
              <p:nvSpPr>
                <p:cNvPr id="56" name="椭圆 55"/>
                <p:cNvSpPr/>
                <p:nvPr/>
              </p:nvSpPr>
              <p:spPr>
                <a:xfrm>
                  <a:off x="4806413" y="1456300"/>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椭圆 56"/>
                <p:cNvSpPr/>
                <p:nvPr/>
              </p:nvSpPr>
              <p:spPr>
                <a:xfrm>
                  <a:off x="4976317" y="1608582"/>
                  <a:ext cx="1222667" cy="1224599"/>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5" name="TextBox 54"/>
              <p:cNvSpPr txBox="1"/>
              <p:nvPr/>
            </p:nvSpPr>
            <p:spPr>
              <a:xfrm>
                <a:off x="5121430" y="1751060"/>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05</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14378" name="TextBox 52"/>
            <p:cNvSpPr txBox="1">
              <a:spLocks noChangeArrowheads="1"/>
            </p:cNvSpPr>
            <p:nvPr/>
          </p:nvSpPr>
          <p:spPr bwMode="auto">
            <a:xfrm>
              <a:off x="5349601" y="197285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14339" name="组合 57"/>
          <p:cNvGrpSpPr/>
          <p:nvPr/>
        </p:nvGrpSpPr>
        <p:grpSpPr bwMode="auto">
          <a:xfrm>
            <a:off x="4387850" y="2735263"/>
            <a:ext cx="1562100" cy="1563687"/>
            <a:chOff x="4388102" y="2735847"/>
            <a:chExt cx="1562473" cy="1562473"/>
          </a:xfrm>
        </p:grpSpPr>
        <p:grpSp>
          <p:nvGrpSpPr>
            <p:cNvPr id="14369" name="组合 58"/>
            <p:cNvGrpSpPr/>
            <p:nvPr/>
          </p:nvGrpSpPr>
          <p:grpSpPr bwMode="auto">
            <a:xfrm>
              <a:off x="4388102" y="2735847"/>
              <a:ext cx="1562473" cy="1562473"/>
              <a:chOff x="4388102" y="2735847"/>
              <a:chExt cx="1562473" cy="1562473"/>
            </a:xfrm>
          </p:grpSpPr>
          <p:grpSp>
            <p:nvGrpSpPr>
              <p:cNvPr id="14371" name="组合 60"/>
              <p:cNvGrpSpPr/>
              <p:nvPr/>
            </p:nvGrpSpPr>
            <p:grpSpPr bwMode="auto">
              <a:xfrm>
                <a:off x="4388102" y="2735847"/>
                <a:ext cx="1562473" cy="1562473"/>
                <a:chOff x="4388102" y="2735847"/>
                <a:chExt cx="1562473" cy="1562473"/>
              </a:xfrm>
            </p:grpSpPr>
            <p:sp>
              <p:nvSpPr>
                <p:cNvPr id="63" name="椭圆 62"/>
                <p:cNvSpPr/>
                <p:nvPr/>
              </p:nvSpPr>
              <p:spPr>
                <a:xfrm>
                  <a:off x="4388102" y="2735847"/>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椭圆 63"/>
                <p:cNvSpPr/>
                <p:nvPr/>
              </p:nvSpPr>
              <p:spPr>
                <a:xfrm>
                  <a:off x="4558006" y="2905577"/>
                  <a:ext cx="1222667" cy="1223013"/>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2" name="TextBox 61"/>
              <p:cNvSpPr txBox="1"/>
              <p:nvPr/>
            </p:nvSpPr>
            <p:spPr>
              <a:xfrm>
                <a:off x="4639872" y="3114247"/>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04</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14370" name="TextBox 59"/>
            <p:cNvSpPr txBox="1">
              <a:spLocks noChangeArrowheads="1"/>
            </p:cNvSpPr>
            <p:nvPr/>
          </p:nvSpPr>
          <p:spPr bwMode="auto">
            <a:xfrm>
              <a:off x="4806413" y="3389077"/>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14340" name="组合 64"/>
          <p:cNvGrpSpPr/>
          <p:nvPr/>
        </p:nvGrpSpPr>
        <p:grpSpPr bwMode="auto">
          <a:xfrm>
            <a:off x="3046413" y="2733675"/>
            <a:ext cx="1563687" cy="1563688"/>
            <a:chOff x="3046939" y="2734305"/>
            <a:chExt cx="1562473" cy="1562473"/>
          </a:xfrm>
        </p:grpSpPr>
        <p:grpSp>
          <p:nvGrpSpPr>
            <p:cNvPr id="14361" name="组合 65"/>
            <p:cNvGrpSpPr/>
            <p:nvPr/>
          </p:nvGrpSpPr>
          <p:grpSpPr bwMode="auto">
            <a:xfrm>
              <a:off x="3046939" y="2734305"/>
              <a:ext cx="1562473" cy="1562473"/>
              <a:chOff x="3046939" y="2734305"/>
              <a:chExt cx="1562473" cy="1562473"/>
            </a:xfrm>
          </p:grpSpPr>
          <p:grpSp>
            <p:nvGrpSpPr>
              <p:cNvPr id="14363" name="组合 67"/>
              <p:cNvGrpSpPr/>
              <p:nvPr/>
            </p:nvGrpSpPr>
            <p:grpSpPr bwMode="auto">
              <a:xfrm>
                <a:off x="3046939" y="2734305"/>
                <a:ext cx="1562473" cy="1562473"/>
                <a:chOff x="3046939" y="2734305"/>
                <a:chExt cx="1562473" cy="1562473"/>
              </a:xfrm>
            </p:grpSpPr>
            <p:sp>
              <p:nvSpPr>
                <p:cNvPr id="70" name="椭圆 69"/>
                <p:cNvSpPr/>
                <p:nvPr/>
              </p:nvSpPr>
              <p:spPr>
                <a:xfrm>
                  <a:off x="3046939" y="2734305"/>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 name="椭圆 70"/>
                <p:cNvSpPr/>
                <p:nvPr/>
              </p:nvSpPr>
              <p:spPr>
                <a:xfrm>
                  <a:off x="3216669" y="2905622"/>
                  <a:ext cx="1223013" cy="1223012"/>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TextBox 68"/>
              <p:cNvSpPr txBox="1"/>
              <p:nvPr/>
            </p:nvSpPr>
            <p:spPr>
              <a:xfrm>
                <a:off x="3212382" y="3096372"/>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03</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14362" name="TextBox 66"/>
            <p:cNvSpPr txBox="1">
              <a:spLocks noChangeArrowheads="1"/>
            </p:cNvSpPr>
            <p:nvPr/>
          </p:nvSpPr>
          <p:spPr bwMode="auto">
            <a:xfrm>
              <a:off x="3423309" y="341993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14341" name="组合 71"/>
          <p:cNvGrpSpPr/>
          <p:nvPr/>
        </p:nvGrpSpPr>
        <p:grpSpPr bwMode="auto">
          <a:xfrm>
            <a:off x="2613025" y="1435100"/>
            <a:ext cx="1563688" cy="1562100"/>
            <a:chOff x="2613655" y="1435382"/>
            <a:chExt cx="1562473" cy="1562473"/>
          </a:xfrm>
        </p:grpSpPr>
        <p:grpSp>
          <p:nvGrpSpPr>
            <p:cNvPr id="14353" name="组合 72"/>
            <p:cNvGrpSpPr/>
            <p:nvPr/>
          </p:nvGrpSpPr>
          <p:grpSpPr bwMode="auto">
            <a:xfrm>
              <a:off x="2613655" y="1435382"/>
              <a:ext cx="1562473" cy="1562473"/>
              <a:chOff x="2613655" y="1435382"/>
              <a:chExt cx="1562473" cy="1562473"/>
            </a:xfrm>
          </p:grpSpPr>
          <p:grpSp>
            <p:nvGrpSpPr>
              <p:cNvPr id="14355" name="组合 74"/>
              <p:cNvGrpSpPr/>
              <p:nvPr/>
            </p:nvGrpSpPr>
            <p:grpSpPr bwMode="auto">
              <a:xfrm>
                <a:off x="2613655" y="1435382"/>
                <a:ext cx="1562473" cy="1562473"/>
                <a:chOff x="2613655" y="1435382"/>
                <a:chExt cx="1562473" cy="1562473"/>
              </a:xfrm>
            </p:grpSpPr>
            <p:sp>
              <p:nvSpPr>
                <p:cNvPr id="125" name="椭圆 124"/>
                <p:cNvSpPr/>
                <p:nvPr/>
              </p:nvSpPr>
              <p:spPr>
                <a:xfrm>
                  <a:off x="2613655" y="1435382"/>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6" name="椭圆 125"/>
                <p:cNvSpPr/>
                <p:nvPr/>
              </p:nvSpPr>
              <p:spPr>
                <a:xfrm>
                  <a:off x="2783386" y="1592583"/>
                  <a:ext cx="1223011" cy="1224254"/>
                </a:xfrm>
                <a:prstGeom prst="ellipse">
                  <a:avLst/>
                </a:prstGeom>
                <a:solidFill>
                  <a:srgbClr val="D60000">
                    <a:alpha val="36000"/>
                  </a:srgbClr>
                </a:solidFill>
                <a:ln w="38100">
                  <a:solidFill>
                    <a:srgbClr val="D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6" name="TextBox 75"/>
              <p:cNvSpPr txBox="1"/>
              <p:nvPr/>
            </p:nvSpPr>
            <p:spPr>
              <a:xfrm>
                <a:off x="2788469" y="1721237"/>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02</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14354" name="TextBox 73"/>
            <p:cNvSpPr txBox="1">
              <a:spLocks noChangeArrowheads="1"/>
            </p:cNvSpPr>
            <p:nvPr/>
          </p:nvSpPr>
          <p:spPr bwMode="auto">
            <a:xfrm>
              <a:off x="2890416" y="1963972"/>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14342" name="组合 126"/>
          <p:cNvGrpSpPr/>
          <p:nvPr/>
        </p:nvGrpSpPr>
        <p:grpSpPr bwMode="auto">
          <a:xfrm>
            <a:off x="3729038" y="614363"/>
            <a:ext cx="1563687" cy="1562100"/>
            <a:chOff x="3729606" y="614571"/>
            <a:chExt cx="1562473" cy="1562473"/>
          </a:xfrm>
        </p:grpSpPr>
        <p:grpSp>
          <p:nvGrpSpPr>
            <p:cNvPr id="14345" name="组合 127"/>
            <p:cNvGrpSpPr/>
            <p:nvPr/>
          </p:nvGrpSpPr>
          <p:grpSpPr bwMode="auto">
            <a:xfrm>
              <a:off x="3729606" y="614571"/>
              <a:ext cx="1562473" cy="1562473"/>
              <a:chOff x="3729606" y="614571"/>
              <a:chExt cx="1562473" cy="1562473"/>
            </a:xfrm>
          </p:grpSpPr>
          <p:grpSp>
            <p:nvGrpSpPr>
              <p:cNvPr id="14347" name="组合 129"/>
              <p:cNvGrpSpPr/>
              <p:nvPr/>
            </p:nvGrpSpPr>
            <p:grpSpPr bwMode="auto">
              <a:xfrm>
                <a:off x="3729606" y="614571"/>
                <a:ext cx="1562473" cy="1562473"/>
                <a:chOff x="3729606" y="614571"/>
                <a:chExt cx="1562473" cy="1562473"/>
              </a:xfrm>
            </p:grpSpPr>
            <p:sp>
              <p:nvSpPr>
                <p:cNvPr id="132" name="椭圆 131"/>
                <p:cNvSpPr/>
                <p:nvPr/>
              </p:nvSpPr>
              <p:spPr>
                <a:xfrm>
                  <a:off x="3729606" y="614571"/>
                  <a:ext cx="1562473" cy="1562473"/>
                </a:xfrm>
                <a:prstGeom prst="ellipse">
                  <a:avLst/>
                </a:prstGeom>
                <a:solidFill>
                  <a:schemeClr val="bg1"/>
                </a:solidFill>
                <a:ln>
                  <a:solidFill>
                    <a:schemeClr val="bg1"/>
                  </a:solidFill>
                </a:ln>
                <a:effectLst>
                  <a:innerShdw blurRad="101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 name="椭圆 132"/>
                <p:cNvSpPr/>
                <p:nvPr/>
              </p:nvSpPr>
              <p:spPr>
                <a:xfrm>
                  <a:off x="3894578" y="800352"/>
                  <a:ext cx="1224599" cy="1224255"/>
                </a:xfrm>
                <a:prstGeom prst="ellipse">
                  <a:avLst/>
                </a:prstGeom>
                <a:solidFill>
                  <a:schemeClr val="bg1">
                    <a:lumMod val="85000"/>
                    <a:alpha val="90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31" name="TextBox 130"/>
              <p:cNvSpPr txBox="1"/>
              <p:nvPr/>
            </p:nvSpPr>
            <p:spPr>
              <a:xfrm>
                <a:off x="3991373" y="857633"/>
                <a:ext cx="1133644" cy="1015663"/>
              </a:xfrm>
              <a:prstGeom prst="rect">
                <a:avLst/>
              </a:prstGeom>
              <a:noFill/>
            </p:spPr>
            <p:txBody>
              <a:bodyPr wrap="none">
                <a:spAutoFit/>
              </a:bodyPr>
              <a:lstStyle/>
              <a:p>
                <a:pPr eaLnBrk="1" fontAlgn="auto" hangingPunct="1">
                  <a:spcBef>
                    <a:spcPts val="0"/>
                  </a:spcBef>
                  <a:spcAft>
                    <a:spcPts val="0"/>
                  </a:spcAft>
                  <a:defRPr/>
                </a:pPr>
                <a:r>
                  <a:rPr lang="en-US" altLang="zh-CN" sz="6000" b="1" dirty="0">
                    <a:solidFill>
                      <a:schemeClr val="bg1">
                        <a:alpha val="45000"/>
                      </a:schemeClr>
                    </a:solidFill>
                    <a:latin typeface="微软雅黑" panose="020B0503020204020204" pitchFamily="34" charset="-122"/>
                    <a:ea typeface="微软雅黑" panose="020B0503020204020204" pitchFamily="34" charset="-122"/>
                  </a:rPr>
                  <a:t>01</a:t>
                </a:r>
                <a:endParaRPr lang="zh-CN" altLang="en-US" sz="6000" b="1" dirty="0">
                  <a:solidFill>
                    <a:schemeClr val="bg1">
                      <a:alpha val="45000"/>
                    </a:schemeClr>
                  </a:solidFill>
                  <a:latin typeface="微软雅黑" panose="020B0503020204020204" pitchFamily="34" charset="-122"/>
                  <a:ea typeface="微软雅黑" panose="020B0503020204020204" pitchFamily="34" charset="-122"/>
                </a:endParaRPr>
              </a:p>
            </p:txBody>
          </p:sp>
        </p:grpSp>
        <p:sp>
          <p:nvSpPr>
            <p:cNvPr id="14346" name="TextBox 128"/>
            <p:cNvSpPr txBox="1">
              <a:spLocks noChangeArrowheads="1"/>
            </p:cNvSpPr>
            <p:nvPr/>
          </p:nvSpPr>
          <p:spPr bwMode="auto">
            <a:xfrm>
              <a:off x="4101715" y="1117637"/>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点击添加</a:t>
              </a:r>
              <a:endParaRPr lang="en-US" altLang="zh-CN" sz="1200" b="1">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b="1">
                  <a:latin typeface="微软雅黑" panose="020B0503020204020204" pitchFamily="34" charset="-122"/>
                  <a:ea typeface="微软雅黑" panose="020B0503020204020204" pitchFamily="34" charset="-122"/>
                </a:rPr>
                <a:t>主题</a:t>
              </a:r>
              <a:endParaRPr lang="zh-CN" altLang="en-US" sz="1200" b="1">
                <a:latin typeface="微软雅黑" panose="020B0503020204020204" pitchFamily="34" charset="-122"/>
                <a:ea typeface="微软雅黑" panose="020B0503020204020204" pitchFamily="34" charset="-122"/>
              </a:endParaRPr>
            </a:p>
          </p:txBody>
        </p:sp>
      </p:grpSp>
      <p:grpSp>
        <p:nvGrpSpPr>
          <p:cNvPr id="134" name="组合 133"/>
          <p:cNvGrpSpPr/>
          <p:nvPr/>
        </p:nvGrpSpPr>
        <p:grpSpPr>
          <a:xfrm>
            <a:off x="3739639" y="1790513"/>
            <a:ext cx="1562473" cy="1562473"/>
            <a:chOff x="3739639" y="1790513"/>
            <a:chExt cx="1562473" cy="1562473"/>
          </a:xfrm>
          <a:effectLst>
            <a:outerShdw blurRad="63500" sx="102000" sy="102000" algn="ctr" rotWithShape="0">
              <a:prstClr val="black">
                <a:alpha val="40000"/>
              </a:prstClr>
            </a:outerShdw>
          </a:effectLst>
        </p:grpSpPr>
        <p:sp>
          <p:nvSpPr>
            <p:cNvPr id="135" name="椭圆 134"/>
            <p:cNvSpPr/>
            <p:nvPr/>
          </p:nvSpPr>
          <p:spPr>
            <a:xfrm>
              <a:off x="3739639" y="1790513"/>
              <a:ext cx="1562473" cy="1562473"/>
            </a:xfrm>
            <a:prstGeom prst="ellipse">
              <a:avLst/>
            </a:prstGeom>
            <a:solidFill>
              <a:srgbClr val="D60000"/>
            </a:solidFill>
            <a:ln w="57150">
              <a:solidFill>
                <a:schemeClr val="bg1"/>
              </a:solidFill>
            </a:ln>
            <a:effectLst>
              <a:innerShdw blurRad="139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6" name="组合 135"/>
            <p:cNvGrpSpPr/>
            <p:nvPr/>
          </p:nvGrpSpPr>
          <p:grpSpPr>
            <a:xfrm>
              <a:off x="3955724" y="2153495"/>
              <a:ext cx="1125629" cy="696178"/>
              <a:chOff x="706536" y="626764"/>
              <a:chExt cx="1125629" cy="696178"/>
            </a:xfrm>
          </p:grpSpPr>
          <p:sp>
            <p:nvSpPr>
              <p:cNvPr id="137" name="TextBox 136"/>
              <p:cNvSpPr txBox="1"/>
              <p:nvPr/>
            </p:nvSpPr>
            <p:spPr bwMode="auto">
              <a:xfrm>
                <a:off x="706536" y="626764"/>
                <a:ext cx="1125629" cy="523220"/>
              </a:xfrm>
              <a:prstGeom prst="rect">
                <a:avLst/>
              </a:prstGeom>
              <a:noFill/>
            </p:spPr>
            <p:txBody>
              <a:bodyPr wrap="none">
                <a:spAutoFit/>
              </a:bodyPr>
              <a:lstStyle/>
              <a:p>
                <a:pPr eaLnBrk="1" fontAlgn="auto" hangingPunct="1">
                  <a:spcBef>
                    <a:spcPts val="0"/>
                  </a:spcBef>
                  <a:spcAft>
                    <a:spcPts val="0"/>
                  </a:spcAft>
                  <a:defRPr/>
                </a:pPr>
                <a:r>
                  <a:rPr lang="zh-CN" altLang="en-US" sz="2800" b="1"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录</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8" name="TextBox 5"/>
              <p:cNvSpPr txBox="1">
                <a:spLocks noChangeArrowheads="1"/>
              </p:cNvSpPr>
              <p:nvPr/>
            </p:nvSpPr>
            <p:spPr bwMode="auto">
              <a:xfrm>
                <a:off x="744636" y="1045943"/>
                <a:ext cx="10294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auto" hangingPunct="1">
                  <a:spcBef>
                    <a:spcPts val="0"/>
                  </a:spcBef>
                  <a:spcAft>
                    <a:spcPts val="0"/>
                  </a:spcAft>
                  <a:defRPr/>
                </a:pPr>
                <a:r>
                  <a:rPr lang="en-US" altLang="zh-CN" sz="1200" dirty="0">
                    <a:solidFill>
                      <a:schemeClr val="bg1"/>
                    </a:solidFill>
                    <a:latin typeface="方正小标宋简体" panose="02010601030101010101" pitchFamily="65" charset="-122"/>
                    <a:ea typeface="方正小标宋简体" panose="02010601030101010101" pitchFamily="65" charset="-122"/>
                  </a:rPr>
                  <a:t>CONTENTS</a:t>
                </a:r>
                <a:endParaRPr lang="zh-CN" altLang="en-US" sz="1200" dirty="0">
                  <a:solidFill>
                    <a:schemeClr val="bg1"/>
                  </a:solidFill>
                  <a:latin typeface="方正小标宋简体" panose="02010601030101010101" pitchFamily="65" charset="-122"/>
                  <a:ea typeface="方正小标宋简体" panose="02010601030101010101" pitchFamily="65" charset="-122"/>
                </a:endParaRPr>
              </a:p>
            </p:txBody>
          </p:sp>
        </p:grpSp>
      </p:grpSp>
      <p:sp>
        <p:nvSpPr>
          <p:cNvPr id="14344" name="Rectangle 2"/>
          <p:cNvSpPr>
            <a:spLocks noChangeArrowheads="1"/>
          </p:cNvSpPr>
          <p:nvPr/>
        </p:nvSpPr>
        <p:spPr bwMode="auto">
          <a:xfrm>
            <a:off x="1682750" y="2078038"/>
            <a:ext cx="6921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chemeClr val="bg1"/>
                </a:solidFill>
                <a:latin typeface="微软雅黑" panose="020B0503020204020204" pitchFamily="34" charset="-122"/>
                <a:ea typeface="微软雅黑" panose="020B0503020204020204" pitchFamily="34" charset="-122"/>
              </a:rPr>
              <a:t>52%</a:t>
            </a:r>
            <a:endParaRPr lang="zh-CN" altLang="en-US" sz="22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接连接符 52"/>
          <p:cNvCxnSpPr/>
          <p:nvPr/>
        </p:nvCxnSpPr>
        <p:spPr>
          <a:xfrm flipH="1">
            <a:off x="3273425" y="3576638"/>
            <a:ext cx="440531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301875" y="2921000"/>
            <a:ext cx="537051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3589338" y="2273300"/>
            <a:ext cx="4087812"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3302000" y="1609725"/>
            <a:ext cx="4376738"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366" name="组合 56"/>
          <p:cNvGrpSpPr/>
          <p:nvPr/>
        </p:nvGrpSpPr>
        <p:grpSpPr bwMode="auto">
          <a:xfrm>
            <a:off x="2547938" y="2630488"/>
            <a:ext cx="1092200" cy="1093787"/>
            <a:chOff x="2661700" y="958460"/>
            <a:chExt cx="1408323" cy="1408323"/>
          </a:xfrm>
        </p:grpSpPr>
        <p:sp>
          <p:nvSpPr>
            <p:cNvPr id="58" name="矩形 57"/>
            <p:cNvSpPr/>
            <p:nvPr/>
          </p:nvSpPr>
          <p:spPr>
            <a:xfrm rot="19070028">
              <a:off x="2661700" y="958460"/>
              <a:ext cx="1408323" cy="1408323"/>
            </a:xfrm>
            <a:prstGeom prst="rect">
              <a:avLst/>
            </a:prstGeom>
            <a:solidFill>
              <a:schemeClr val="bg1">
                <a:lumMod val="75000"/>
              </a:schemeClr>
            </a:solidFill>
            <a:ln>
              <a:noFill/>
            </a:ln>
          </p:spPr>
          <p:txBody>
            <a:bodyPr/>
            <a:lstStyle/>
            <a:p>
              <a:pPr eaLnBrk="1" fontAlgn="auto" hangingPunct="1">
                <a:spcBef>
                  <a:spcPts val="0"/>
                </a:spcBef>
                <a:spcAft>
                  <a:spcPts val="0"/>
                </a:spcAft>
                <a:defRPr/>
              </a:pPr>
              <a:endParaRPr lang="zh-CN" altLang="en-US" sz="1600">
                <a:latin typeface="+mn-lt"/>
                <a:ea typeface="+mn-ea"/>
              </a:endParaRPr>
            </a:p>
          </p:txBody>
        </p:sp>
        <p:sp>
          <p:nvSpPr>
            <p:cNvPr id="15409" name="Rectangle 2"/>
            <p:cNvSpPr>
              <a:spLocks noChangeArrowheads="1"/>
            </p:cNvSpPr>
            <p:nvPr/>
          </p:nvSpPr>
          <p:spPr bwMode="auto">
            <a:xfrm>
              <a:off x="2995407" y="1462566"/>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solidFill>
                    <a:schemeClr val="bg1"/>
                  </a:solidFill>
                  <a:latin typeface="微软雅黑" panose="020B0503020204020204" pitchFamily="34" charset="-122"/>
                  <a:ea typeface="微软雅黑" panose="020B0503020204020204" pitchFamily="34" charset="-122"/>
                </a:rPr>
                <a:t>36%</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grpSp>
        <p:nvGrpSpPr>
          <p:cNvPr id="15367" name="组合 59"/>
          <p:cNvGrpSpPr/>
          <p:nvPr/>
        </p:nvGrpSpPr>
        <p:grpSpPr bwMode="auto">
          <a:xfrm>
            <a:off x="1290638" y="1514475"/>
            <a:ext cx="1476375" cy="1476375"/>
            <a:chOff x="1186403" y="1821305"/>
            <a:chExt cx="1696216" cy="1696216"/>
          </a:xfrm>
        </p:grpSpPr>
        <p:sp>
          <p:nvSpPr>
            <p:cNvPr id="61" name="矩形 60"/>
            <p:cNvSpPr/>
            <p:nvPr/>
          </p:nvSpPr>
          <p:spPr>
            <a:xfrm rot="19070028">
              <a:off x="1186403" y="1821305"/>
              <a:ext cx="1696216" cy="1696216"/>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15407" name="Rectangle 2"/>
            <p:cNvSpPr>
              <a:spLocks noChangeArrowheads="1"/>
            </p:cNvSpPr>
            <p:nvPr/>
          </p:nvSpPr>
          <p:spPr bwMode="auto">
            <a:xfrm>
              <a:off x="1636004" y="2469358"/>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chemeClr val="bg1"/>
                  </a:solidFill>
                  <a:latin typeface="微软雅黑" panose="020B0503020204020204" pitchFamily="34" charset="-122"/>
                  <a:ea typeface="微软雅黑" panose="020B0503020204020204" pitchFamily="34" charset="-122"/>
                </a:rPr>
                <a:t>52%</a:t>
              </a:r>
              <a:endParaRPr lang="zh-CN" altLang="en-US" sz="2200" b="1">
                <a:solidFill>
                  <a:schemeClr val="bg1"/>
                </a:solidFill>
                <a:latin typeface="微软雅黑" panose="020B0503020204020204" pitchFamily="34" charset="-122"/>
                <a:ea typeface="微软雅黑" panose="020B0503020204020204" pitchFamily="34" charset="-122"/>
              </a:endParaRPr>
            </a:p>
          </p:txBody>
        </p:sp>
      </p:grpSp>
      <p:grpSp>
        <p:nvGrpSpPr>
          <p:cNvPr id="15368" name="组合 62"/>
          <p:cNvGrpSpPr/>
          <p:nvPr/>
        </p:nvGrpSpPr>
        <p:grpSpPr bwMode="auto">
          <a:xfrm>
            <a:off x="2636838" y="1001713"/>
            <a:ext cx="979487" cy="979487"/>
            <a:chOff x="2705477" y="3059846"/>
            <a:chExt cx="1125194" cy="1125194"/>
          </a:xfrm>
        </p:grpSpPr>
        <p:sp>
          <p:nvSpPr>
            <p:cNvPr id="64" name="矩形 63"/>
            <p:cNvSpPr/>
            <p:nvPr/>
          </p:nvSpPr>
          <p:spPr>
            <a:xfrm rot="19070028">
              <a:off x="2705477" y="3059846"/>
              <a:ext cx="1125194" cy="112519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405" name="Rectangle 2"/>
            <p:cNvSpPr>
              <a:spLocks noChangeArrowheads="1"/>
            </p:cNvSpPr>
            <p:nvPr/>
          </p:nvSpPr>
          <p:spPr bwMode="auto">
            <a:xfrm>
              <a:off x="2897620" y="3422388"/>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solidFill>
                    <a:schemeClr val="bg1"/>
                  </a:solidFill>
                  <a:latin typeface="微软雅黑" panose="020B0503020204020204" pitchFamily="34" charset="-122"/>
                  <a:ea typeface="微软雅黑" panose="020B0503020204020204" pitchFamily="34" charset="-122"/>
                </a:rPr>
                <a:t>21%</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grpSp>
        <p:nvGrpSpPr>
          <p:cNvPr id="15369" name="组合 65"/>
          <p:cNvGrpSpPr/>
          <p:nvPr/>
        </p:nvGrpSpPr>
        <p:grpSpPr bwMode="auto">
          <a:xfrm>
            <a:off x="3300413" y="1946275"/>
            <a:ext cx="747712" cy="746125"/>
            <a:chOff x="3555807" y="2342407"/>
            <a:chExt cx="858135" cy="858135"/>
          </a:xfrm>
        </p:grpSpPr>
        <p:sp>
          <p:nvSpPr>
            <p:cNvPr id="67" name="矩形 66"/>
            <p:cNvSpPr/>
            <p:nvPr/>
          </p:nvSpPr>
          <p:spPr>
            <a:xfrm rot="19070028">
              <a:off x="3555807" y="2342407"/>
              <a:ext cx="858135" cy="8581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403" name="Rectangle 2"/>
            <p:cNvSpPr>
              <a:spLocks noChangeArrowheads="1"/>
            </p:cNvSpPr>
            <p:nvPr/>
          </p:nvSpPr>
          <p:spPr bwMode="auto">
            <a:xfrm>
              <a:off x="3614420" y="2571419"/>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solidFill>
                    <a:schemeClr val="bg1"/>
                  </a:solidFill>
                  <a:latin typeface="微软雅黑" panose="020B0503020204020204" pitchFamily="34" charset="-122"/>
                  <a:ea typeface="微软雅黑" panose="020B0503020204020204" pitchFamily="34" charset="-122"/>
                </a:rPr>
                <a:t>11%</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sp>
        <p:nvSpPr>
          <p:cNvPr id="15370" name="TextBox 68"/>
          <p:cNvSpPr txBox="1">
            <a:spLocks noChangeArrowheads="1"/>
          </p:cNvSpPr>
          <p:nvPr/>
        </p:nvSpPr>
        <p:spPr bwMode="auto">
          <a:xfrm>
            <a:off x="6511925" y="1127125"/>
            <a:ext cx="1004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latin typeface="微软雅黑" panose="020B0503020204020204" pitchFamily="34" charset="-122"/>
                <a:ea typeface="微软雅黑" panose="020B0503020204020204" pitchFamily="34" charset="-122"/>
              </a:rPr>
              <a:t>输入标题</a:t>
            </a:r>
            <a:endParaRPr lang="zh-CN" altLang="en-US" sz="1600">
              <a:latin typeface="微软雅黑" panose="020B0503020204020204" pitchFamily="34" charset="-122"/>
              <a:ea typeface="微软雅黑" panose="020B0503020204020204" pitchFamily="34" charset="-122"/>
            </a:endParaRPr>
          </a:p>
        </p:txBody>
      </p:sp>
      <p:sp>
        <p:nvSpPr>
          <p:cNvPr id="15371" name="TextBox 69"/>
          <p:cNvSpPr txBox="1">
            <a:spLocks noChangeArrowheads="1"/>
          </p:cNvSpPr>
          <p:nvPr/>
        </p:nvSpPr>
        <p:spPr bwMode="auto">
          <a:xfrm>
            <a:off x="6511925" y="1844675"/>
            <a:ext cx="1004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latin typeface="微软雅黑" panose="020B0503020204020204" pitchFamily="34" charset="-122"/>
                <a:ea typeface="微软雅黑" panose="020B0503020204020204" pitchFamily="34" charset="-122"/>
              </a:rPr>
              <a:t>输入标题</a:t>
            </a:r>
            <a:endParaRPr lang="zh-CN" altLang="en-US" sz="1600">
              <a:latin typeface="微软雅黑" panose="020B0503020204020204" pitchFamily="34" charset="-122"/>
              <a:ea typeface="微软雅黑" panose="020B0503020204020204" pitchFamily="34" charset="-122"/>
            </a:endParaRPr>
          </a:p>
        </p:txBody>
      </p:sp>
      <p:sp>
        <p:nvSpPr>
          <p:cNvPr id="15372" name="TextBox 70"/>
          <p:cNvSpPr txBox="1">
            <a:spLocks noChangeArrowheads="1"/>
          </p:cNvSpPr>
          <p:nvPr/>
        </p:nvSpPr>
        <p:spPr bwMode="auto">
          <a:xfrm>
            <a:off x="6511925" y="2476500"/>
            <a:ext cx="1004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latin typeface="微软雅黑" panose="020B0503020204020204" pitchFamily="34" charset="-122"/>
                <a:ea typeface="微软雅黑" panose="020B0503020204020204" pitchFamily="34" charset="-122"/>
              </a:rPr>
              <a:t>输入标题</a:t>
            </a:r>
            <a:endParaRPr lang="zh-CN" altLang="en-US" sz="1600">
              <a:latin typeface="微软雅黑" panose="020B0503020204020204" pitchFamily="34" charset="-122"/>
              <a:ea typeface="微软雅黑" panose="020B0503020204020204" pitchFamily="34" charset="-122"/>
            </a:endParaRPr>
          </a:p>
        </p:txBody>
      </p:sp>
      <p:sp>
        <p:nvSpPr>
          <p:cNvPr id="15373" name="TextBox 71"/>
          <p:cNvSpPr txBox="1">
            <a:spLocks noChangeArrowheads="1"/>
          </p:cNvSpPr>
          <p:nvPr/>
        </p:nvSpPr>
        <p:spPr bwMode="auto">
          <a:xfrm>
            <a:off x="6511925" y="3133725"/>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latin typeface="微软雅黑" panose="020B0503020204020204" pitchFamily="34" charset="-122"/>
                <a:ea typeface="微软雅黑" panose="020B0503020204020204" pitchFamily="34" charset="-122"/>
              </a:rPr>
              <a:t>输入标题</a:t>
            </a:r>
            <a:endParaRPr lang="zh-CN" altLang="en-US" sz="1600">
              <a:latin typeface="微软雅黑" panose="020B0503020204020204" pitchFamily="34" charset="-122"/>
              <a:ea typeface="微软雅黑" panose="020B0503020204020204" pitchFamily="34" charset="-122"/>
            </a:endParaRPr>
          </a:p>
        </p:txBody>
      </p:sp>
      <p:grpSp>
        <p:nvGrpSpPr>
          <p:cNvPr id="15374" name="组合 72"/>
          <p:cNvGrpSpPr/>
          <p:nvPr/>
        </p:nvGrpSpPr>
        <p:grpSpPr bwMode="auto">
          <a:xfrm>
            <a:off x="7678738" y="1706563"/>
            <a:ext cx="593725" cy="568325"/>
            <a:chOff x="7679440" y="1933416"/>
            <a:chExt cx="593725" cy="568325"/>
          </a:xfrm>
        </p:grpSpPr>
        <p:sp>
          <p:nvSpPr>
            <p:cNvPr id="15398" name="AutoShape 3"/>
            <p:cNvSpPr>
              <a:spLocks noChangeAspect="1" noChangeArrowheads="1" noTextEdit="1"/>
            </p:cNvSpPr>
            <p:nvPr/>
          </p:nvSpPr>
          <p:spPr bwMode="auto">
            <a:xfrm>
              <a:off x="7679440" y="1933416"/>
              <a:ext cx="593725" cy="568325"/>
            </a:xfrm>
            <a:prstGeom prst="rect">
              <a:avLst/>
            </a:prstGeom>
            <a:noFill/>
            <a:ln w="6350" algn="ctr">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399" name="组合 10"/>
            <p:cNvGrpSpPr/>
            <p:nvPr/>
          </p:nvGrpSpPr>
          <p:grpSpPr bwMode="auto">
            <a:xfrm>
              <a:off x="7729431" y="1994339"/>
              <a:ext cx="493743" cy="465529"/>
              <a:chOff x="7750175" y="2178685"/>
              <a:chExt cx="611188" cy="576263"/>
            </a:xfrm>
          </p:grpSpPr>
          <p:sp>
            <p:nvSpPr>
              <p:cNvPr id="76" name="Freeform 5"/>
              <p:cNvSpPr/>
              <p:nvPr/>
            </p:nvSpPr>
            <p:spPr bwMode="auto">
              <a:xfrm>
                <a:off x="7847466" y="2301746"/>
                <a:ext cx="414640" cy="453942"/>
              </a:xfrm>
              <a:custGeom>
                <a:avLst/>
                <a:gdLst>
                  <a:gd name="T0" fmla="*/ 0 w 50"/>
                  <a:gd name="T1" fmla="*/ 23 h 55"/>
                  <a:gd name="T2" fmla="*/ 0 w 50"/>
                  <a:gd name="T3" fmla="*/ 53 h 55"/>
                  <a:gd name="T4" fmla="*/ 2 w 50"/>
                  <a:gd name="T5" fmla="*/ 55 h 55"/>
                  <a:gd name="T6" fmla="*/ 4 w 50"/>
                  <a:gd name="T7" fmla="*/ 55 h 55"/>
                  <a:gd name="T8" fmla="*/ 17 w 50"/>
                  <a:gd name="T9" fmla="*/ 55 h 55"/>
                  <a:gd name="T10" fmla="*/ 18 w 50"/>
                  <a:gd name="T11" fmla="*/ 55 h 55"/>
                  <a:gd name="T12" fmla="*/ 19 w 50"/>
                  <a:gd name="T13" fmla="*/ 54 h 55"/>
                  <a:gd name="T14" fmla="*/ 19 w 50"/>
                  <a:gd name="T15" fmla="*/ 39 h 55"/>
                  <a:gd name="T16" fmla="*/ 32 w 50"/>
                  <a:gd name="T17" fmla="*/ 39 h 55"/>
                  <a:gd name="T18" fmla="*/ 32 w 50"/>
                  <a:gd name="T19" fmla="*/ 54 h 55"/>
                  <a:gd name="T20" fmla="*/ 32 w 50"/>
                  <a:gd name="T21" fmla="*/ 55 h 55"/>
                  <a:gd name="T22" fmla="*/ 34 w 50"/>
                  <a:gd name="T23" fmla="*/ 55 h 55"/>
                  <a:gd name="T24" fmla="*/ 47 w 50"/>
                  <a:gd name="T25" fmla="*/ 55 h 55"/>
                  <a:gd name="T26" fmla="*/ 49 w 50"/>
                  <a:gd name="T27" fmla="*/ 55 h 55"/>
                  <a:gd name="T28" fmla="*/ 50 w 50"/>
                  <a:gd name="T29" fmla="*/ 53 h 55"/>
                  <a:gd name="T30" fmla="*/ 50 w 50"/>
                  <a:gd name="T31" fmla="*/ 23 h 55"/>
                  <a:gd name="T32" fmla="*/ 25 w 50"/>
                  <a:gd name="T33" fmla="*/ 0 h 55"/>
                  <a:gd name="T34" fmla="*/ 0 w 50"/>
                  <a:gd name="T3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55">
                    <a:moveTo>
                      <a:pt x="0" y="23"/>
                    </a:moveTo>
                    <a:cubicBezTo>
                      <a:pt x="0" y="53"/>
                      <a:pt x="0" y="53"/>
                      <a:pt x="0" y="53"/>
                    </a:cubicBezTo>
                    <a:cubicBezTo>
                      <a:pt x="0" y="54"/>
                      <a:pt x="1" y="54"/>
                      <a:pt x="2" y="55"/>
                    </a:cubicBezTo>
                    <a:cubicBezTo>
                      <a:pt x="2" y="55"/>
                      <a:pt x="3" y="55"/>
                      <a:pt x="4" y="55"/>
                    </a:cubicBezTo>
                    <a:cubicBezTo>
                      <a:pt x="17" y="55"/>
                      <a:pt x="17" y="55"/>
                      <a:pt x="17" y="55"/>
                    </a:cubicBezTo>
                    <a:cubicBezTo>
                      <a:pt x="17" y="55"/>
                      <a:pt x="18" y="55"/>
                      <a:pt x="18" y="55"/>
                    </a:cubicBezTo>
                    <a:cubicBezTo>
                      <a:pt x="18" y="54"/>
                      <a:pt x="19" y="54"/>
                      <a:pt x="19" y="54"/>
                    </a:cubicBezTo>
                    <a:cubicBezTo>
                      <a:pt x="19" y="39"/>
                      <a:pt x="19" y="39"/>
                      <a:pt x="19" y="39"/>
                    </a:cubicBezTo>
                    <a:cubicBezTo>
                      <a:pt x="32" y="39"/>
                      <a:pt x="32" y="39"/>
                      <a:pt x="32" y="39"/>
                    </a:cubicBezTo>
                    <a:cubicBezTo>
                      <a:pt x="32" y="54"/>
                      <a:pt x="32" y="54"/>
                      <a:pt x="32" y="54"/>
                    </a:cubicBezTo>
                    <a:cubicBezTo>
                      <a:pt x="32" y="54"/>
                      <a:pt x="32" y="54"/>
                      <a:pt x="32" y="55"/>
                    </a:cubicBezTo>
                    <a:cubicBezTo>
                      <a:pt x="33" y="55"/>
                      <a:pt x="33" y="55"/>
                      <a:pt x="34" y="55"/>
                    </a:cubicBezTo>
                    <a:cubicBezTo>
                      <a:pt x="47" y="55"/>
                      <a:pt x="47" y="55"/>
                      <a:pt x="47" y="55"/>
                    </a:cubicBezTo>
                    <a:cubicBezTo>
                      <a:pt x="48" y="55"/>
                      <a:pt x="48" y="55"/>
                      <a:pt x="49" y="55"/>
                    </a:cubicBezTo>
                    <a:cubicBezTo>
                      <a:pt x="49" y="54"/>
                      <a:pt x="50" y="54"/>
                      <a:pt x="50" y="53"/>
                    </a:cubicBezTo>
                    <a:cubicBezTo>
                      <a:pt x="50" y="23"/>
                      <a:pt x="50" y="23"/>
                      <a:pt x="50" y="23"/>
                    </a:cubicBezTo>
                    <a:cubicBezTo>
                      <a:pt x="25" y="0"/>
                      <a:pt x="25" y="0"/>
                      <a:pt x="25" y="0"/>
                    </a:cubicBezTo>
                    <a:lnTo>
                      <a:pt x="0" y="23"/>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15401" name="Freeform 6"/>
              <p:cNvSpPr/>
              <p:nvPr/>
            </p:nvSpPr>
            <p:spPr bwMode="auto">
              <a:xfrm>
                <a:off x="7750175" y="2178685"/>
                <a:ext cx="611188" cy="322263"/>
              </a:xfrm>
              <a:custGeom>
                <a:avLst/>
                <a:gdLst>
                  <a:gd name="T0" fmla="*/ 2147483646 w 74"/>
                  <a:gd name="T1" fmla="*/ 2147483646 h 39"/>
                  <a:gd name="T2" fmla="*/ 2147483646 w 74"/>
                  <a:gd name="T3" fmla="*/ 2147483646 h 39"/>
                  <a:gd name="T4" fmla="*/ 2147483646 w 74"/>
                  <a:gd name="T5" fmla="*/ 2147483646 h 39"/>
                  <a:gd name="T6" fmla="*/ 2147483646 w 74"/>
                  <a:gd name="T7" fmla="*/ 2147483646 h 39"/>
                  <a:gd name="T8" fmla="*/ 2147483646 w 74"/>
                  <a:gd name="T9" fmla="*/ 2147483646 h 39"/>
                  <a:gd name="T10" fmla="*/ 2147483646 w 74"/>
                  <a:gd name="T11" fmla="*/ 2147483646 h 39"/>
                  <a:gd name="T12" fmla="*/ 2147483646 w 74"/>
                  <a:gd name="T13" fmla="*/ 2147483646 h 39"/>
                  <a:gd name="T14" fmla="*/ 2147483646 w 74"/>
                  <a:gd name="T15" fmla="*/ 2147483646 h 39"/>
                  <a:gd name="T16" fmla="*/ 2147483646 w 74"/>
                  <a:gd name="T17" fmla="*/ 2147483646 h 39"/>
                  <a:gd name="T18" fmla="*/ 2147483646 w 74"/>
                  <a:gd name="T19" fmla="*/ 2147483646 h 39"/>
                  <a:gd name="T20" fmla="*/ 2147483646 w 74"/>
                  <a:gd name="T21" fmla="*/ 2147483646 h 39"/>
                  <a:gd name="T22" fmla="*/ 2147483646 w 74"/>
                  <a:gd name="T23" fmla="*/ 2147483646 h 39"/>
                  <a:gd name="T24" fmla="*/ 2147483646 w 74"/>
                  <a:gd name="T25" fmla="*/ 2147483646 h 39"/>
                  <a:gd name="T26" fmla="*/ 2147483646 w 74"/>
                  <a:gd name="T27" fmla="*/ 2147483646 h 39"/>
                  <a:gd name="T28" fmla="*/ 2147483646 w 74"/>
                  <a:gd name="T29" fmla="*/ 2147483646 h 39"/>
                  <a:gd name="T30" fmla="*/ 2147483646 w 74"/>
                  <a:gd name="T31" fmla="*/ 2147483646 h 39"/>
                  <a:gd name="T32" fmla="*/ 2147483646 w 74"/>
                  <a:gd name="T33" fmla="*/ 214748364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4" h="39">
                    <a:moveTo>
                      <a:pt x="72" y="30"/>
                    </a:moveTo>
                    <a:cubicBezTo>
                      <a:pt x="60" y="20"/>
                      <a:pt x="60" y="20"/>
                      <a:pt x="60" y="20"/>
                    </a:cubicBezTo>
                    <a:cubicBezTo>
                      <a:pt x="60" y="3"/>
                      <a:pt x="60" y="3"/>
                      <a:pt x="60" y="3"/>
                    </a:cubicBezTo>
                    <a:cubicBezTo>
                      <a:pt x="60" y="2"/>
                      <a:pt x="59" y="1"/>
                      <a:pt x="58" y="1"/>
                    </a:cubicBezTo>
                    <a:cubicBezTo>
                      <a:pt x="54" y="1"/>
                      <a:pt x="54" y="1"/>
                      <a:pt x="54" y="1"/>
                    </a:cubicBezTo>
                    <a:cubicBezTo>
                      <a:pt x="53" y="1"/>
                      <a:pt x="52" y="2"/>
                      <a:pt x="52" y="3"/>
                    </a:cubicBezTo>
                    <a:cubicBezTo>
                      <a:pt x="52" y="12"/>
                      <a:pt x="52" y="12"/>
                      <a:pt x="52" y="12"/>
                    </a:cubicBezTo>
                    <a:cubicBezTo>
                      <a:pt x="40" y="1"/>
                      <a:pt x="40" y="1"/>
                      <a:pt x="40" y="1"/>
                    </a:cubicBezTo>
                    <a:cubicBezTo>
                      <a:pt x="39" y="0"/>
                      <a:pt x="36" y="0"/>
                      <a:pt x="34" y="1"/>
                    </a:cubicBezTo>
                    <a:cubicBezTo>
                      <a:pt x="3" y="30"/>
                      <a:pt x="3" y="30"/>
                      <a:pt x="3" y="30"/>
                    </a:cubicBezTo>
                    <a:cubicBezTo>
                      <a:pt x="1" y="32"/>
                      <a:pt x="0" y="35"/>
                      <a:pt x="2" y="37"/>
                    </a:cubicBezTo>
                    <a:cubicBezTo>
                      <a:pt x="3" y="38"/>
                      <a:pt x="4" y="38"/>
                      <a:pt x="6" y="38"/>
                    </a:cubicBezTo>
                    <a:cubicBezTo>
                      <a:pt x="7" y="38"/>
                      <a:pt x="8" y="38"/>
                      <a:pt x="9" y="37"/>
                    </a:cubicBezTo>
                    <a:cubicBezTo>
                      <a:pt x="37" y="11"/>
                      <a:pt x="37" y="11"/>
                      <a:pt x="37" y="11"/>
                    </a:cubicBezTo>
                    <a:cubicBezTo>
                      <a:pt x="66" y="37"/>
                      <a:pt x="66" y="37"/>
                      <a:pt x="66" y="37"/>
                    </a:cubicBezTo>
                    <a:cubicBezTo>
                      <a:pt x="67" y="39"/>
                      <a:pt x="70" y="39"/>
                      <a:pt x="72" y="37"/>
                    </a:cubicBezTo>
                    <a:cubicBezTo>
                      <a:pt x="74" y="35"/>
                      <a:pt x="74" y="32"/>
                      <a:pt x="72" y="3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5375" name="组合 77"/>
          <p:cNvGrpSpPr/>
          <p:nvPr/>
        </p:nvGrpSpPr>
        <p:grpSpPr bwMode="auto">
          <a:xfrm>
            <a:off x="7678738" y="925513"/>
            <a:ext cx="593725" cy="684212"/>
            <a:chOff x="7679440" y="1188017"/>
            <a:chExt cx="593725" cy="683835"/>
          </a:xfrm>
        </p:grpSpPr>
        <p:grpSp>
          <p:nvGrpSpPr>
            <p:cNvPr id="15394" name="Group 8"/>
            <p:cNvGrpSpPr>
              <a:grpSpLocks noChangeAspect="1"/>
            </p:cNvGrpSpPr>
            <p:nvPr/>
          </p:nvGrpSpPr>
          <p:grpSpPr bwMode="auto">
            <a:xfrm>
              <a:off x="7777245" y="1188017"/>
              <a:ext cx="473035" cy="624404"/>
              <a:chOff x="3604" y="2482"/>
              <a:chExt cx="325" cy="429"/>
            </a:xfrm>
          </p:grpSpPr>
          <p:sp>
            <p:nvSpPr>
              <p:cNvPr id="15396" name="AutoShape 7"/>
              <p:cNvSpPr>
                <a:spLocks noChangeAspect="1" noChangeArrowheads="1" noTextEdit="1"/>
              </p:cNvSpPr>
              <p:nvPr/>
            </p:nvSpPr>
            <p:spPr bwMode="auto">
              <a:xfrm>
                <a:off x="3604" y="2482"/>
                <a:ext cx="32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 name="Freeform 9"/>
              <p:cNvSpPr>
                <a:spLocks noEditPoints="1"/>
              </p:cNvSpPr>
              <p:nvPr/>
            </p:nvSpPr>
            <p:spPr bwMode="auto">
              <a:xfrm>
                <a:off x="3623" y="2605"/>
                <a:ext cx="252" cy="306"/>
              </a:xfrm>
              <a:custGeom>
                <a:avLst/>
                <a:gdLst>
                  <a:gd name="T0" fmla="*/ 0 w 48"/>
                  <a:gd name="T1" fmla="*/ 39 h 59"/>
                  <a:gd name="T2" fmla="*/ 16 w 48"/>
                  <a:gd name="T3" fmla="*/ 46 h 59"/>
                  <a:gd name="T4" fmla="*/ 4 w 48"/>
                  <a:gd name="T5" fmla="*/ 52 h 59"/>
                  <a:gd name="T6" fmla="*/ 25 w 48"/>
                  <a:gd name="T7" fmla="*/ 59 h 59"/>
                  <a:gd name="T8" fmla="*/ 45 w 48"/>
                  <a:gd name="T9" fmla="*/ 52 h 59"/>
                  <a:gd name="T10" fmla="*/ 33 w 48"/>
                  <a:gd name="T11" fmla="*/ 46 h 59"/>
                  <a:gd name="T12" fmla="*/ 48 w 48"/>
                  <a:gd name="T13" fmla="*/ 39 h 59"/>
                  <a:gd name="T14" fmla="*/ 48 w 48"/>
                  <a:gd name="T15" fmla="*/ 0 h 59"/>
                  <a:gd name="T16" fmla="*/ 37 w 48"/>
                  <a:gd name="T17" fmla="*/ 54 h 59"/>
                  <a:gd name="T18" fmla="*/ 37 w 48"/>
                  <a:gd name="T19" fmla="*/ 54 h 59"/>
                  <a:gd name="T20" fmla="*/ 24 w 48"/>
                  <a:gd name="T21" fmla="*/ 57 h 59"/>
                  <a:gd name="T22" fmla="*/ 11 w 48"/>
                  <a:gd name="T23" fmla="*/ 54 h 59"/>
                  <a:gd name="T24" fmla="*/ 24 w 48"/>
                  <a:gd name="T25" fmla="*/ 56 h 59"/>
                  <a:gd name="T26" fmla="*/ 17 w 48"/>
                  <a:gd name="T27" fmla="*/ 50 h 59"/>
                  <a:gd name="T28" fmla="*/ 17 w 48"/>
                  <a:gd name="T29" fmla="*/ 47 h 59"/>
                  <a:gd name="T30" fmla="*/ 17 w 48"/>
                  <a:gd name="T31" fmla="*/ 39 h 59"/>
                  <a:gd name="T32" fmla="*/ 32 w 48"/>
                  <a:gd name="T33" fmla="*/ 46 h 59"/>
                  <a:gd name="T34" fmla="*/ 32 w 48"/>
                  <a:gd name="T35" fmla="*/ 47 h 59"/>
                  <a:gd name="T36" fmla="*/ 17 w 48"/>
                  <a:gd name="T37" fmla="*/ 50 h 59"/>
                  <a:gd name="T38" fmla="*/ 33 w 48"/>
                  <a:gd name="T39" fmla="*/ 39 h 59"/>
                  <a:gd name="T40" fmla="*/ 1 w 48"/>
                  <a:gd name="T41" fmla="*/ 39 h 59"/>
                  <a:gd name="T42" fmla="*/ 47 w 48"/>
                  <a:gd name="T43" fmla="*/ 1 h 59"/>
                  <a:gd name="T44" fmla="*/ 44 w 48"/>
                  <a:gd name="T45" fmla="*/ 33 h 59"/>
                  <a:gd name="T46" fmla="*/ 4 w 48"/>
                  <a:gd name="T47" fmla="*/ 4 h 59"/>
                  <a:gd name="T48" fmla="*/ 44 w 48"/>
                  <a:gd name="T49" fmla="*/ 34 h 59"/>
                  <a:gd name="T50" fmla="*/ 41 w 48"/>
                  <a:gd name="T51" fmla="*/ 35 h 59"/>
                  <a:gd name="T52" fmla="*/ 41 w 48"/>
                  <a:gd name="T53" fmla="*/ 38 h 59"/>
                  <a:gd name="T54" fmla="*/ 41 w 48"/>
                  <a:gd name="T55" fmla="*/ 35 h 59"/>
                  <a:gd name="T56" fmla="*/ 40 w 48"/>
                  <a:gd name="T57" fmla="*/ 36 h 59"/>
                  <a:gd name="T58" fmla="*/ 42 w 48"/>
                  <a:gd name="T59" fmla="*/ 36 h 59"/>
                  <a:gd name="T60" fmla="*/ 22 w 48"/>
                  <a:gd name="T61" fmla="*/ 35 h 59"/>
                  <a:gd name="T62" fmla="*/ 22 w 48"/>
                  <a:gd name="T63" fmla="*/ 37 h 59"/>
                  <a:gd name="T64" fmla="*/ 22 w 48"/>
                  <a:gd name="T65" fmla="*/ 35 h 59"/>
                  <a:gd name="T66" fmla="*/ 25 w 48"/>
                  <a:gd name="T67" fmla="*/ 36 h 59"/>
                  <a:gd name="T68" fmla="*/ 27 w 48"/>
                  <a:gd name="T69" fmla="*/ 36 h 59"/>
                  <a:gd name="T70" fmla="*/ 30 w 48"/>
                  <a:gd name="T71" fmla="*/ 35 h 59"/>
                  <a:gd name="T72" fmla="*/ 30 w 48"/>
                  <a:gd name="T73" fmla="*/ 37 h 59"/>
                  <a:gd name="T74" fmla="*/ 30 w 48"/>
                  <a:gd name="T75"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59">
                    <a:moveTo>
                      <a:pt x="0" y="0"/>
                    </a:moveTo>
                    <a:cubicBezTo>
                      <a:pt x="0" y="39"/>
                      <a:pt x="0" y="39"/>
                      <a:pt x="0" y="39"/>
                    </a:cubicBezTo>
                    <a:cubicBezTo>
                      <a:pt x="16" y="39"/>
                      <a:pt x="16" y="39"/>
                      <a:pt x="16" y="39"/>
                    </a:cubicBezTo>
                    <a:cubicBezTo>
                      <a:pt x="16" y="46"/>
                      <a:pt x="16" y="46"/>
                      <a:pt x="16" y="46"/>
                    </a:cubicBezTo>
                    <a:cubicBezTo>
                      <a:pt x="14" y="47"/>
                      <a:pt x="12" y="47"/>
                      <a:pt x="10" y="48"/>
                    </a:cubicBezTo>
                    <a:cubicBezTo>
                      <a:pt x="6" y="49"/>
                      <a:pt x="4" y="50"/>
                      <a:pt x="4" y="52"/>
                    </a:cubicBezTo>
                    <a:cubicBezTo>
                      <a:pt x="4" y="55"/>
                      <a:pt x="6" y="56"/>
                      <a:pt x="10" y="57"/>
                    </a:cubicBezTo>
                    <a:cubicBezTo>
                      <a:pt x="14" y="59"/>
                      <a:pt x="19" y="59"/>
                      <a:pt x="25" y="59"/>
                    </a:cubicBezTo>
                    <a:cubicBezTo>
                      <a:pt x="30" y="59"/>
                      <a:pt x="35" y="59"/>
                      <a:pt x="39" y="57"/>
                    </a:cubicBezTo>
                    <a:cubicBezTo>
                      <a:pt x="43" y="56"/>
                      <a:pt x="45" y="55"/>
                      <a:pt x="45" y="52"/>
                    </a:cubicBezTo>
                    <a:cubicBezTo>
                      <a:pt x="45" y="50"/>
                      <a:pt x="43" y="49"/>
                      <a:pt x="39" y="48"/>
                    </a:cubicBezTo>
                    <a:cubicBezTo>
                      <a:pt x="37" y="47"/>
                      <a:pt x="35" y="46"/>
                      <a:pt x="33" y="46"/>
                    </a:cubicBezTo>
                    <a:cubicBezTo>
                      <a:pt x="33" y="39"/>
                      <a:pt x="33" y="39"/>
                      <a:pt x="33" y="39"/>
                    </a:cubicBezTo>
                    <a:cubicBezTo>
                      <a:pt x="48" y="39"/>
                      <a:pt x="48" y="39"/>
                      <a:pt x="48" y="39"/>
                    </a:cubicBezTo>
                    <a:cubicBezTo>
                      <a:pt x="48" y="39"/>
                      <a:pt x="48" y="39"/>
                      <a:pt x="48" y="39"/>
                    </a:cubicBezTo>
                    <a:cubicBezTo>
                      <a:pt x="48" y="0"/>
                      <a:pt x="48" y="0"/>
                      <a:pt x="48" y="0"/>
                    </a:cubicBezTo>
                    <a:lnTo>
                      <a:pt x="0" y="0"/>
                    </a:lnTo>
                    <a:close/>
                    <a:moveTo>
                      <a:pt x="37" y="54"/>
                    </a:moveTo>
                    <a:cubicBezTo>
                      <a:pt x="37" y="54"/>
                      <a:pt x="37" y="54"/>
                      <a:pt x="37" y="54"/>
                    </a:cubicBezTo>
                    <a:cubicBezTo>
                      <a:pt x="37" y="54"/>
                      <a:pt x="37" y="54"/>
                      <a:pt x="37" y="54"/>
                    </a:cubicBezTo>
                    <a:cubicBezTo>
                      <a:pt x="37" y="54"/>
                      <a:pt x="37" y="54"/>
                      <a:pt x="37" y="54"/>
                    </a:cubicBezTo>
                    <a:cubicBezTo>
                      <a:pt x="33" y="56"/>
                      <a:pt x="29" y="57"/>
                      <a:pt x="24" y="57"/>
                    </a:cubicBezTo>
                    <a:cubicBezTo>
                      <a:pt x="19" y="57"/>
                      <a:pt x="14" y="56"/>
                      <a:pt x="11" y="54"/>
                    </a:cubicBezTo>
                    <a:cubicBezTo>
                      <a:pt x="11" y="54"/>
                      <a:pt x="11" y="54"/>
                      <a:pt x="11" y="54"/>
                    </a:cubicBezTo>
                    <a:cubicBezTo>
                      <a:pt x="11" y="54"/>
                      <a:pt x="11" y="54"/>
                      <a:pt x="11" y="54"/>
                    </a:cubicBezTo>
                    <a:cubicBezTo>
                      <a:pt x="15" y="55"/>
                      <a:pt x="19" y="56"/>
                      <a:pt x="24" y="56"/>
                    </a:cubicBezTo>
                    <a:cubicBezTo>
                      <a:pt x="29" y="56"/>
                      <a:pt x="33" y="55"/>
                      <a:pt x="37" y="54"/>
                    </a:cubicBezTo>
                    <a:close/>
                    <a:moveTo>
                      <a:pt x="17" y="50"/>
                    </a:moveTo>
                    <a:cubicBezTo>
                      <a:pt x="17" y="47"/>
                      <a:pt x="17" y="47"/>
                      <a:pt x="17" y="47"/>
                    </a:cubicBezTo>
                    <a:cubicBezTo>
                      <a:pt x="17" y="47"/>
                      <a:pt x="17" y="47"/>
                      <a:pt x="17" y="47"/>
                    </a:cubicBezTo>
                    <a:cubicBezTo>
                      <a:pt x="17" y="46"/>
                      <a:pt x="17" y="46"/>
                      <a:pt x="17" y="46"/>
                    </a:cubicBezTo>
                    <a:cubicBezTo>
                      <a:pt x="17" y="39"/>
                      <a:pt x="17" y="39"/>
                      <a:pt x="17" y="39"/>
                    </a:cubicBezTo>
                    <a:cubicBezTo>
                      <a:pt x="32" y="39"/>
                      <a:pt x="32" y="39"/>
                      <a:pt x="32" y="39"/>
                    </a:cubicBezTo>
                    <a:cubicBezTo>
                      <a:pt x="32" y="46"/>
                      <a:pt x="32" y="46"/>
                      <a:pt x="32" y="46"/>
                    </a:cubicBezTo>
                    <a:cubicBezTo>
                      <a:pt x="32" y="46"/>
                      <a:pt x="32" y="46"/>
                      <a:pt x="32" y="46"/>
                    </a:cubicBezTo>
                    <a:cubicBezTo>
                      <a:pt x="32" y="47"/>
                      <a:pt x="32" y="47"/>
                      <a:pt x="32" y="47"/>
                    </a:cubicBezTo>
                    <a:cubicBezTo>
                      <a:pt x="32" y="50"/>
                      <a:pt x="32" y="50"/>
                      <a:pt x="32" y="50"/>
                    </a:cubicBezTo>
                    <a:lnTo>
                      <a:pt x="17" y="50"/>
                    </a:lnTo>
                    <a:close/>
                    <a:moveTo>
                      <a:pt x="47" y="39"/>
                    </a:moveTo>
                    <a:cubicBezTo>
                      <a:pt x="33" y="39"/>
                      <a:pt x="33" y="39"/>
                      <a:pt x="33" y="39"/>
                    </a:cubicBezTo>
                    <a:cubicBezTo>
                      <a:pt x="16" y="39"/>
                      <a:pt x="16" y="39"/>
                      <a:pt x="16" y="39"/>
                    </a:cubicBezTo>
                    <a:cubicBezTo>
                      <a:pt x="1" y="39"/>
                      <a:pt x="1" y="39"/>
                      <a:pt x="1" y="39"/>
                    </a:cubicBezTo>
                    <a:cubicBezTo>
                      <a:pt x="1" y="1"/>
                      <a:pt x="1" y="1"/>
                      <a:pt x="1" y="1"/>
                    </a:cubicBezTo>
                    <a:cubicBezTo>
                      <a:pt x="47" y="1"/>
                      <a:pt x="47" y="1"/>
                      <a:pt x="47" y="1"/>
                    </a:cubicBezTo>
                    <a:lnTo>
                      <a:pt x="47" y="39"/>
                    </a:lnTo>
                    <a:close/>
                    <a:moveTo>
                      <a:pt x="44" y="33"/>
                    </a:moveTo>
                    <a:cubicBezTo>
                      <a:pt x="44" y="4"/>
                      <a:pt x="44" y="4"/>
                      <a:pt x="44" y="4"/>
                    </a:cubicBezTo>
                    <a:cubicBezTo>
                      <a:pt x="4" y="4"/>
                      <a:pt x="4" y="4"/>
                      <a:pt x="4" y="4"/>
                    </a:cubicBezTo>
                    <a:cubicBezTo>
                      <a:pt x="4" y="34"/>
                      <a:pt x="4" y="34"/>
                      <a:pt x="4" y="34"/>
                    </a:cubicBezTo>
                    <a:cubicBezTo>
                      <a:pt x="44" y="34"/>
                      <a:pt x="44" y="34"/>
                      <a:pt x="44" y="34"/>
                    </a:cubicBezTo>
                    <a:lnTo>
                      <a:pt x="44" y="33"/>
                    </a:lnTo>
                    <a:close/>
                    <a:moveTo>
                      <a:pt x="41" y="35"/>
                    </a:moveTo>
                    <a:cubicBezTo>
                      <a:pt x="40" y="35"/>
                      <a:pt x="39" y="35"/>
                      <a:pt x="39" y="36"/>
                    </a:cubicBezTo>
                    <a:cubicBezTo>
                      <a:pt x="39" y="37"/>
                      <a:pt x="40" y="38"/>
                      <a:pt x="41" y="38"/>
                    </a:cubicBezTo>
                    <a:cubicBezTo>
                      <a:pt x="42" y="38"/>
                      <a:pt x="43" y="37"/>
                      <a:pt x="43" y="36"/>
                    </a:cubicBezTo>
                    <a:cubicBezTo>
                      <a:pt x="43" y="35"/>
                      <a:pt x="42" y="35"/>
                      <a:pt x="41" y="35"/>
                    </a:cubicBezTo>
                    <a:close/>
                    <a:moveTo>
                      <a:pt x="41" y="37"/>
                    </a:moveTo>
                    <a:cubicBezTo>
                      <a:pt x="41" y="37"/>
                      <a:pt x="40" y="36"/>
                      <a:pt x="40" y="36"/>
                    </a:cubicBezTo>
                    <a:cubicBezTo>
                      <a:pt x="40" y="36"/>
                      <a:pt x="41" y="35"/>
                      <a:pt x="41" y="35"/>
                    </a:cubicBezTo>
                    <a:cubicBezTo>
                      <a:pt x="41" y="35"/>
                      <a:pt x="42" y="36"/>
                      <a:pt x="42" y="36"/>
                    </a:cubicBezTo>
                    <a:cubicBezTo>
                      <a:pt x="42" y="36"/>
                      <a:pt x="41" y="37"/>
                      <a:pt x="41" y="37"/>
                    </a:cubicBezTo>
                    <a:close/>
                    <a:moveTo>
                      <a:pt x="22" y="35"/>
                    </a:moveTo>
                    <a:cubicBezTo>
                      <a:pt x="21" y="35"/>
                      <a:pt x="21" y="36"/>
                      <a:pt x="21" y="36"/>
                    </a:cubicBezTo>
                    <a:cubicBezTo>
                      <a:pt x="21" y="37"/>
                      <a:pt x="21" y="37"/>
                      <a:pt x="22" y="37"/>
                    </a:cubicBezTo>
                    <a:cubicBezTo>
                      <a:pt x="22" y="37"/>
                      <a:pt x="23" y="37"/>
                      <a:pt x="23" y="36"/>
                    </a:cubicBezTo>
                    <a:cubicBezTo>
                      <a:pt x="23" y="36"/>
                      <a:pt x="22" y="35"/>
                      <a:pt x="22" y="35"/>
                    </a:cubicBezTo>
                    <a:close/>
                    <a:moveTo>
                      <a:pt x="26" y="35"/>
                    </a:moveTo>
                    <a:cubicBezTo>
                      <a:pt x="25" y="35"/>
                      <a:pt x="25" y="36"/>
                      <a:pt x="25" y="36"/>
                    </a:cubicBezTo>
                    <a:cubicBezTo>
                      <a:pt x="25" y="37"/>
                      <a:pt x="25" y="37"/>
                      <a:pt x="26" y="37"/>
                    </a:cubicBezTo>
                    <a:cubicBezTo>
                      <a:pt x="26" y="37"/>
                      <a:pt x="27" y="37"/>
                      <a:pt x="27" y="36"/>
                    </a:cubicBezTo>
                    <a:cubicBezTo>
                      <a:pt x="27" y="36"/>
                      <a:pt x="26" y="35"/>
                      <a:pt x="26" y="35"/>
                    </a:cubicBezTo>
                    <a:close/>
                    <a:moveTo>
                      <a:pt x="30" y="35"/>
                    </a:moveTo>
                    <a:cubicBezTo>
                      <a:pt x="29" y="35"/>
                      <a:pt x="29" y="36"/>
                      <a:pt x="29" y="36"/>
                    </a:cubicBezTo>
                    <a:cubicBezTo>
                      <a:pt x="29" y="37"/>
                      <a:pt x="29" y="37"/>
                      <a:pt x="30" y="37"/>
                    </a:cubicBezTo>
                    <a:cubicBezTo>
                      <a:pt x="30" y="37"/>
                      <a:pt x="31" y="37"/>
                      <a:pt x="31" y="36"/>
                    </a:cubicBezTo>
                    <a:cubicBezTo>
                      <a:pt x="31" y="36"/>
                      <a:pt x="30" y="35"/>
                      <a:pt x="30" y="35"/>
                    </a:cubicBez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sp>
          <p:nvSpPr>
            <p:cNvPr id="15395" name="AutoShape 3"/>
            <p:cNvSpPr>
              <a:spLocks noChangeAspect="1" noChangeArrowheads="1" noTextEdit="1"/>
            </p:cNvSpPr>
            <p:nvPr/>
          </p:nvSpPr>
          <p:spPr bwMode="auto">
            <a:xfrm>
              <a:off x="7679440" y="1303527"/>
              <a:ext cx="593725" cy="568325"/>
            </a:xfrm>
            <a:prstGeom prst="rect">
              <a:avLst/>
            </a:prstGeom>
            <a:noFill/>
            <a:ln w="6350" algn="ctr">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76" name="组合 82"/>
          <p:cNvGrpSpPr/>
          <p:nvPr/>
        </p:nvGrpSpPr>
        <p:grpSpPr bwMode="auto">
          <a:xfrm>
            <a:off x="7672388" y="2352675"/>
            <a:ext cx="593725" cy="568325"/>
            <a:chOff x="7671772" y="2601856"/>
            <a:chExt cx="593725" cy="568325"/>
          </a:xfrm>
        </p:grpSpPr>
        <p:grpSp>
          <p:nvGrpSpPr>
            <p:cNvPr id="15387" name="组合 12"/>
            <p:cNvGrpSpPr/>
            <p:nvPr/>
          </p:nvGrpSpPr>
          <p:grpSpPr bwMode="auto">
            <a:xfrm>
              <a:off x="7697414" y="2734661"/>
              <a:ext cx="539364" cy="378772"/>
              <a:chOff x="7750026" y="2893461"/>
              <a:chExt cx="593848" cy="417034"/>
            </a:xfrm>
          </p:grpSpPr>
          <p:sp>
            <p:nvSpPr>
              <p:cNvPr id="86" name="Freeform 14"/>
              <p:cNvSpPr/>
              <p:nvPr/>
            </p:nvSpPr>
            <p:spPr bwMode="auto">
              <a:xfrm>
                <a:off x="7749760" y="3292574"/>
                <a:ext cx="594273" cy="17479"/>
              </a:xfrm>
              <a:custGeom>
                <a:avLst/>
                <a:gdLst>
                  <a:gd name="T0" fmla="*/ 2147483647 w 66"/>
                  <a:gd name="T1" fmla="*/ 2147483647 h 2"/>
                  <a:gd name="T2" fmla="*/ 0 w 66"/>
                  <a:gd name="T3" fmla="*/ 2147483647 h 2"/>
                  <a:gd name="T4" fmla="*/ 2147483647 w 66"/>
                  <a:gd name="T5" fmla="*/ 0 h 2"/>
                  <a:gd name="T6" fmla="*/ 2147483647 w 66"/>
                  <a:gd name="T7" fmla="*/ 0 h 2"/>
                  <a:gd name="T8" fmla="*/ 2147483647 w 66"/>
                  <a:gd name="T9" fmla="*/ 2147483647 h 2"/>
                  <a:gd name="T10" fmla="*/ 2147483647 w 66"/>
                  <a:gd name="T11" fmla="*/ 2147483647 h 2"/>
                  <a:gd name="T12" fmla="*/ 2147483647 w 66"/>
                  <a:gd name="T13" fmla="*/ 2147483647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2">
                    <a:moveTo>
                      <a:pt x="1" y="2"/>
                    </a:moveTo>
                    <a:cubicBezTo>
                      <a:pt x="0" y="2"/>
                      <a:pt x="0" y="1"/>
                      <a:pt x="0" y="1"/>
                    </a:cubicBezTo>
                    <a:cubicBezTo>
                      <a:pt x="0" y="0"/>
                      <a:pt x="0" y="0"/>
                      <a:pt x="1" y="0"/>
                    </a:cubicBezTo>
                    <a:cubicBezTo>
                      <a:pt x="65" y="0"/>
                      <a:pt x="65" y="0"/>
                      <a:pt x="65" y="0"/>
                    </a:cubicBezTo>
                    <a:cubicBezTo>
                      <a:pt x="66" y="0"/>
                      <a:pt x="66" y="0"/>
                      <a:pt x="66" y="1"/>
                    </a:cubicBezTo>
                    <a:cubicBezTo>
                      <a:pt x="66" y="1"/>
                      <a:pt x="66" y="2"/>
                      <a:pt x="65" y="2"/>
                    </a:cubicBezTo>
                    <a:lnTo>
                      <a:pt x="1" y="2"/>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87" name="Rectangle 15"/>
              <p:cNvSpPr>
                <a:spLocks noChangeArrowheads="1"/>
              </p:cNvSpPr>
              <p:nvPr/>
            </p:nvSpPr>
            <p:spPr bwMode="auto">
              <a:xfrm>
                <a:off x="7819674" y="3002429"/>
                <a:ext cx="83897" cy="286649"/>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15391" name="Rectangle 16"/>
              <p:cNvSpPr>
                <a:spLocks noChangeArrowheads="1"/>
              </p:cNvSpPr>
              <p:nvPr/>
            </p:nvSpPr>
            <p:spPr bwMode="auto">
              <a:xfrm>
                <a:off x="7946994" y="2893461"/>
                <a:ext cx="91136" cy="39688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 name="Rectangle 17"/>
              <p:cNvSpPr>
                <a:spLocks noChangeArrowheads="1"/>
              </p:cNvSpPr>
              <p:nvPr/>
            </p:nvSpPr>
            <p:spPr bwMode="auto">
              <a:xfrm>
                <a:off x="8073113" y="3019907"/>
                <a:ext cx="82150" cy="269171"/>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15393" name="Rectangle 18"/>
              <p:cNvSpPr>
                <a:spLocks noChangeArrowheads="1"/>
              </p:cNvSpPr>
              <p:nvPr/>
            </p:nvSpPr>
            <p:spPr bwMode="auto">
              <a:xfrm>
                <a:off x="8199821" y="3111011"/>
                <a:ext cx="88195" cy="1793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5388" name="AutoShape 3"/>
            <p:cNvSpPr>
              <a:spLocks noChangeAspect="1" noChangeArrowheads="1" noTextEdit="1"/>
            </p:cNvSpPr>
            <p:nvPr/>
          </p:nvSpPr>
          <p:spPr bwMode="auto">
            <a:xfrm>
              <a:off x="7671772" y="2601856"/>
              <a:ext cx="593725" cy="568325"/>
            </a:xfrm>
            <a:prstGeom prst="rect">
              <a:avLst/>
            </a:prstGeom>
            <a:noFill/>
            <a:ln w="6350" algn="ctr">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77" name="组合 90"/>
          <p:cNvGrpSpPr/>
          <p:nvPr/>
        </p:nvGrpSpPr>
        <p:grpSpPr bwMode="auto">
          <a:xfrm>
            <a:off x="7678738" y="3008313"/>
            <a:ext cx="593725" cy="568325"/>
            <a:chOff x="7679439" y="3245303"/>
            <a:chExt cx="593725" cy="568325"/>
          </a:xfrm>
        </p:grpSpPr>
        <p:sp>
          <p:nvSpPr>
            <p:cNvPr id="92" name="Freeform 10"/>
            <p:cNvSpPr/>
            <p:nvPr/>
          </p:nvSpPr>
          <p:spPr bwMode="auto">
            <a:xfrm>
              <a:off x="8030276" y="3427865"/>
              <a:ext cx="123825" cy="117475"/>
            </a:xfrm>
            <a:custGeom>
              <a:avLst/>
              <a:gdLst>
                <a:gd name="T0" fmla="*/ 100 w 100"/>
                <a:gd name="T1" fmla="*/ 33 h 94"/>
                <a:gd name="T2" fmla="*/ 95 w 100"/>
                <a:gd name="T3" fmla="*/ 33 h 94"/>
                <a:gd name="T4" fmla="*/ 61 w 100"/>
                <a:gd name="T5" fmla="*/ 33 h 94"/>
                <a:gd name="T6" fmla="*/ 61 w 100"/>
                <a:gd name="T7" fmla="*/ 0 h 94"/>
                <a:gd name="T8" fmla="*/ 33 w 100"/>
                <a:gd name="T9" fmla="*/ 0 h 94"/>
                <a:gd name="T10" fmla="*/ 33 w 100"/>
                <a:gd name="T11" fmla="*/ 5 h 94"/>
                <a:gd name="T12" fmla="*/ 33 w 100"/>
                <a:gd name="T13" fmla="*/ 33 h 94"/>
                <a:gd name="T14" fmla="*/ 0 w 100"/>
                <a:gd name="T15" fmla="*/ 33 h 94"/>
                <a:gd name="T16" fmla="*/ 0 w 100"/>
                <a:gd name="T17" fmla="*/ 61 h 94"/>
                <a:gd name="T18" fmla="*/ 33 w 100"/>
                <a:gd name="T19" fmla="*/ 61 h 94"/>
                <a:gd name="T20" fmla="*/ 33 w 100"/>
                <a:gd name="T21" fmla="*/ 94 h 94"/>
                <a:gd name="T22" fmla="*/ 61 w 100"/>
                <a:gd name="T23" fmla="*/ 94 h 94"/>
                <a:gd name="T24" fmla="*/ 61 w 100"/>
                <a:gd name="T25" fmla="*/ 61 h 94"/>
                <a:gd name="T26" fmla="*/ 100 w 100"/>
                <a:gd name="T27" fmla="*/ 61 h 94"/>
                <a:gd name="T28" fmla="*/ 100 w 100"/>
                <a:gd name="T29" fmla="*/ 3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 h="94">
                  <a:moveTo>
                    <a:pt x="100" y="33"/>
                  </a:moveTo>
                  <a:lnTo>
                    <a:pt x="95" y="33"/>
                  </a:lnTo>
                  <a:lnTo>
                    <a:pt x="61" y="33"/>
                  </a:lnTo>
                  <a:lnTo>
                    <a:pt x="61" y="0"/>
                  </a:lnTo>
                  <a:lnTo>
                    <a:pt x="33" y="0"/>
                  </a:lnTo>
                  <a:lnTo>
                    <a:pt x="33" y="5"/>
                  </a:lnTo>
                  <a:lnTo>
                    <a:pt x="33" y="33"/>
                  </a:lnTo>
                  <a:lnTo>
                    <a:pt x="0" y="33"/>
                  </a:lnTo>
                  <a:lnTo>
                    <a:pt x="0" y="61"/>
                  </a:lnTo>
                  <a:lnTo>
                    <a:pt x="33" y="61"/>
                  </a:lnTo>
                  <a:lnTo>
                    <a:pt x="33" y="94"/>
                  </a:lnTo>
                  <a:lnTo>
                    <a:pt x="61" y="94"/>
                  </a:lnTo>
                  <a:lnTo>
                    <a:pt x="61" y="61"/>
                  </a:lnTo>
                  <a:lnTo>
                    <a:pt x="100" y="61"/>
                  </a:lnTo>
                  <a:lnTo>
                    <a:pt x="100" y="33"/>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nvGrpSpPr>
            <p:cNvPr id="15384" name="组合 17"/>
            <p:cNvGrpSpPr/>
            <p:nvPr/>
          </p:nvGrpSpPr>
          <p:grpSpPr bwMode="auto">
            <a:xfrm>
              <a:off x="7679439" y="3245303"/>
              <a:ext cx="593725" cy="568325"/>
              <a:chOff x="7679439" y="3277053"/>
              <a:chExt cx="593725" cy="568325"/>
            </a:xfrm>
          </p:grpSpPr>
          <p:sp>
            <p:nvSpPr>
              <p:cNvPr id="15385" name="AutoShape 3"/>
              <p:cNvSpPr>
                <a:spLocks noChangeAspect="1" noChangeArrowheads="1" noTextEdit="1"/>
              </p:cNvSpPr>
              <p:nvPr/>
            </p:nvSpPr>
            <p:spPr bwMode="auto">
              <a:xfrm>
                <a:off x="7679439" y="3277053"/>
                <a:ext cx="593725" cy="568325"/>
              </a:xfrm>
              <a:prstGeom prst="rect">
                <a:avLst/>
              </a:prstGeom>
              <a:noFill/>
              <a:ln w="6350" algn="ctr">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 name="Freeform 11"/>
              <p:cNvSpPr>
                <a:spLocks noEditPoints="1"/>
              </p:cNvSpPr>
              <p:nvPr/>
            </p:nvSpPr>
            <p:spPr bwMode="auto">
              <a:xfrm>
                <a:off x="7738176" y="3394528"/>
                <a:ext cx="492125" cy="400050"/>
              </a:xfrm>
              <a:custGeom>
                <a:avLst/>
                <a:gdLst>
                  <a:gd name="T0" fmla="*/ 55 w 71"/>
                  <a:gd name="T1" fmla="*/ 0 h 58"/>
                  <a:gd name="T2" fmla="*/ 50 w 71"/>
                  <a:gd name="T3" fmla="*/ 0 h 58"/>
                  <a:gd name="T4" fmla="*/ 30 w 71"/>
                  <a:gd name="T5" fmla="*/ 15 h 58"/>
                  <a:gd name="T6" fmla="*/ 30 w 71"/>
                  <a:gd name="T7" fmla="*/ 20 h 58"/>
                  <a:gd name="T8" fmla="*/ 30 w 71"/>
                  <a:gd name="T9" fmla="*/ 25 h 58"/>
                  <a:gd name="T10" fmla="*/ 3 w 71"/>
                  <a:gd name="T11" fmla="*/ 44 h 58"/>
                  <a:gd name="T12" fmla="*/ 0 w 71"/>
                  <a:gd name="T13" fmla="*/ 50 h 58"/>
                  <a:gd name="T14" fmla="*/ 2 w 71"/>
                  <a:gd name="T15" fmla="*/ 54 h 58"/>
                  <a:gd name="T16" fmla="*/ 2 w 71"/>
                  <a:gd name="T17" fmla="*/ 55 h 58"/>
                  <a:gd name="T18" fmla="*/ 8 w 71"/>
                  <a:gd name="T19" fmla="*/ 58 h 58"/>
                  <a:gd name="T20" fmla="*/ 8 w 71"/>
                  <a:gd name="T21" fmla="*/ 58 h 58"/>
                  <a:gd name="T22" fmla="*/ 12 w 71"/>
                  <a:gd name="T23" fmla="*/ 57 h 58"/>
                  <a:gd name="T24" fmla="*/ 39 w 71"/>
                  <a:gd name="T25" fmla="*/ 37 h 58"/>
                  <a:gd name="T26" fmla="*/ 46 w 71"/>
                  <a:gd name="T27" fmla="*/ 40 h 58"/>
                  <a:gd name="T28" fmla="*/ 50 w 71"/>
                  <a:gd name="T29" fmla="*/ 41 h 58"/>
                  <a:gd name="T30" fmla="*/ 50 w 71"/>
                  <a:gd name="T31" fmla="*/ 41 h 58"/>
                  <a:gd name="T32" fmla="*/ 70 w 71"/>
                  <a:gd name="T33" fmla="*/ 25 h 58"/>
                  <a:gd name="T34" fmla="*/ 71 w 71"/>
                  <a:gd name="T35" fmla="*/ 20 h 58"/>
                  <a:gd name="T36" fmla="*/ 55 w 71"/>
                  <a:gd name="T37" fmla="*/ 0 h 58"/>
                  <a:gd name="T38" fmla="*/ 22 w 71"/>
                  <a:gd name="T39" fmla="*/ 45 h 58"/>
                  <a:gd name="T40" fmla="*/ 11 w 71"/>
                  <a:gd name="T41" fmla="*/ 53 h 58"/>
                  <a:gd name="T42" fmla="*/ 6 w 71"/>
                  <a:gd name="T43" fmla="*/ 52 h 58"/>
                  <a:gd name="T44" fmla="*/ 7 w 71"/>
                  <a:gd name="T45" fmla="*/ 47 h 58"/>
                  <a:gd name="T46" fmla="*/ 18 w 71"/>
                  <a:gd name="T47" fmla="*/ 40 h 58"/>
                  <a:gd name="T48" fmla="*/ 23 w 71"/>
                  <a:gd name="T49" fmla="*/ 41 h 58"/>
                  <a:gd name="T50" fmla="*/ 22 w 71"/>
                  <a:gd name="T51" fmla="*/ 45 h 58"/>
                  <a:gd name="T52" fmla="*/ 51 w 71"/>
                  <a:gd name="T53" fmla="*/ 32 h 58"/>
                  <a:gd name="T54" fmla="*/ 38 w 71"/>
                  <a:gd name="T55" fmla="*/ 20 h 58"/>
                  <a:gd name="T56" fmla="*/ 51 w 71"/>
                  <a:gd name="T57" fmla="*/ 7 h 58"/>
                  <a:gd name="T58" fmla="*/ 63 w 71"/>
                  <a:gd name="T59" fmla="*/ 20 h 58"/>
                  <a:gd name="T60" fmla="*/ 51 w 71"/>
                  <a:gd name="T61"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 h="58">
                    <a:moveTo>
                      <a:pt x="55" y="0"/>
                    </a:moveTo>
                    <a:cubicBezTo>
                      <a:pt x="53" y="0"/>
                      <a:pt x="52" y="0"/>
                      <a:pt x="50" y="0"/>
                    </a:cubicBezTo>
                    <a:cubicBezTo>
                      <a:pt x="41" y="0"/>
                      <a:pt x="32" y="6"/>
                      <a:pt x="30" y="15"/>
                    </a:cubicBezTo>
                    <a:cubicBezTo>
                      <a:pt x="30" y="17"/>
                      <a:pt x="30" y="19"/>
                      <a:pt x="30" y="20"/>
                    </a:cubicBezTo>
                    <a:cubicBezTo>
                      <a:pt x="30" y="22"/>
                      <a:pt x="30" y="24"/>
                      <a:pt x="30" y="25"/>
                    </a:cubicBezTo>
                    <a:cubicBezTo>
                      <a:pt x="3" y="44"/>
                      <a:pt x="3" y="44"/>
                      <a:pt x="3" y="44"/>
                    </a:cubicBezTo>
                    <a:cubicBezTo>
                      <a:pt x="1" y="46"/>
                      <a:pt x="0" y="48"/>
                      <a:pt x="0" y="50"/>
                    </a:cubicBezTo>
                    <a:cubicBezTo>
                      <a:pt x="0" y="51"/>
                      <a:pt x="1" y="53"/>
                      <a:pt x="2" y="54"/>
                    </a:cubicBezTo>
                    <a:cubicBezTo>
                      <a:pt x="2" y="55"/>
                      <a:pt x="2" y="55"/>
                      <a:pt x="2" y="55"/>
                    </a:cubicBezTo>
                    <a:cubicBezTo>
                      <a:pt x="4" y="57"/>
                      <a:pt x="6" y="58"/>
                      <a:pt x="8" y="58"/>
                    </a:cubicBezTo>
                    <a:cubicBezTo>
                      <a:pt x="8" y="58"/>
                      <a:pt x="8" y="58"/>
                      <a:pt x="8" y="58"/>
                    </a:cubicBezTo>
                    <a:cubicBezTo>
                      <a:pt x="9" y="58"/>
                      <a:pt x="11" y="57"/>
                      <a:pt x="12" y="57"/>
                    </a:cubicBezTo>
                    <a:cubicBezTo>
                      <a:pt x="39" y="37"/>
                      <a:pt x="39" y="37"/>
                      <a:pt x="39" y="37"/>
                    </a:cubicBezTo>
                    <a:cubicBezTo>
                      <a:pt x="41" y="39"/>
                      <a:pt x="43" y="40"/>
                      <a:pt x="46" y="40"/>
                    </a:cubicBezTo>
                    <a:cubicBezTo>
                      <a:pt x="47" y="41"/>
                      <a:pt x="49" y="41"/>
                      <a:pt x="50" y="41"/>
                    </a:cubicBezTo>
                    <a:cubicBezTo>
                      <a:pt x="50" y="41"/>
                      <a:pt x="50" y="41"/>
                      <a:pt x="50" y="41"/>
                    </a:cubicBezTo>
                    <a:cubicBezTo>
                      <a:pt x="60" y="41"/>
                      <a:pt x="68" y="34"/>
                      <a:pt x="70" y="25"/>
                    </a:cubicBezTo>
                    <a:cubicBezTo>
                      <a:pt x="71" y="23"/>
                      <a:pt x="71" y="22"/>
                      <a:pt x="71" y="20"/>
                    </a:cubicBezTo>
                    <a:cubicBezTo>
                      <a:pt x="71" y="11"/>
                      <a:pt x="64" y="2"/>
                      <a:pt x="55" y="0"/>
                    </a:cubicBezTo>
                    <a:close/>
                    <a:moveTo>
                      <a:pt x="22" y="45"/>
                    </a:moveTo>
                    <a:cubicBezTo>
                      <a:pt x="11" y="53"/>
                      <a:pt x="11" y="53"/>
                      <a:pt x="11" y="53"/>
                    </a:cubicBezTo>
                    <a:cubicBezTo>
                      <a:pt x="9" y="54"/>
                      <a:pt x="7" y="53"/>
                      <a:pt x="6" y="52"/>
                    </a:cubicBezTo>
                    <a:cubicBezTo>
                      <a:pt x="5" y="50"/>
                      <a:pt x="6" y="48"/>
                      <a:pt x="7" y="47"/>
                    </a:cubicBezTo>
                    <a:cubicBezTo>
                      <a:pt x="18" y="40"/>
                      <a:pt x="18" y="40"/>
                      <a:pt x="18" y="40"/>
                    </a:cubicBezTo>
                    <a:cubicBezTo>
                      <a:pt x="19" y="39"/>
                      <a:pt x="22" y="39"/>
                      <a:pt x="23" y="41"/>
                    </a:cubicBezTo>
                    <a:cubicBezTo>
                      <a:pt x="24" y="42"/>
                      <a:pt x="23" y="44"/>
                      <a:pt x="22" y="45"/>
                    </a:cubicBezTo>
                    <a:close/>
                    <a:moveTo>
                      <a:pt x="51" y="32"/>
                    </a:moveTo>
                    <a:cubicBezTo>
                      <a:pt x="44" y="32"/>
                      <a:pt x="38" y="27"/>
                      <a:pt x="38" y="20"/>
                    </a:cubicBezTo>
                    <a:cubicBezTo>
                      <a:pt x="38" y="13"/>
                      <a:pt x="44" y="7"/>
                      <a:pt x="51" y="7"/>
                    </a:cubicBezTo>
                    <a:cubicBezTo>
                      <a:pt x="58" y="7"/>
                      <a:pt x="63" y="13"/>
                      <a:pt x="63" y="20"/>
                    </a:cubicBezTo>
                    <a:cubicBezTo>
                      <a:pt x="63" y="27"/>
                      <a:pt x="58" y="32"/>
                      <a:pt x="51" y="32"/>
                    </a:cubicBez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grpSp>
      <p:sp>
        <p:nvSpPr>
          <p:cNvPr id="97" name="矩形 96"/>
          <p:cNvSpPr/>
          <p:nvPr/>
        </p:nvSpPr>
        <p:spPr>
          <a:xfrm>
            <a:off x="6389688" y="1374775"/>
            <a:ext cx="1165225" cy="246063"/>
          </a:xfrm>
          <a:prstGeom prst="rect">
            <a:avLst/>
          </a:prstGeom>
        </p:spPr>
        <p:txBody>
          <a:bodyPr wrap="none">
            <a:spAutoFit/>
          </a:bodyPr>
          <a:lstStyle/>
          <a:p>
            <a:pPr algn="ctr" eaLnBrk="1" fontAlgn="auto" hangingPunct="1">
              <a:spcBef>
                <a:spcPts val="0"/>
              </a:spcBef>
              <a:spcAft>
                <a:spcPts val="0"/>
              </a:spcAft>
              <a:defRPr/>
            </a:pP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click to add title</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8" name="矩形 97"/>
          <p:cNvSpPr/>
          <p:nvPr/>
        </p:nvSpPr>
        <p:spPr>
          <a:xfrm>
            <a:off x="6389688" y="2073275"/>
            <a:ext cx="1165225" cy="247650"/>
          </a:xfrm>
          <a:prstGeom prst="rect">
            <a:avLst/>
          </a:prstGeom>
        </p:spPr>
        <p:txBody>
          <a:bodyPr wrap="none">
            <a:spAutoFit/>
          </a:bodyPr>
          <a:lstStyle/>
          <a:p>
            <a:pPr algn="ctr" eaLnBrk="1" fontAlgn="auto" hangingPunct="1">
              <a:spcBef>
                <a:spcPts val="0"/>
              </a:spcBef>
              <a:spcAft>
                <a:spcPts val="0"/>
              </a:spcAft>
              <a:defRPr/>
            </a:pP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click to add title</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9" name="矩形 98"/>
          <p:cNvSpPr/>
          <p:nvPr/>
        </p:nvSpPr>
        <p:spPr>
          <a:xfrm>
            <a:off x="6389688" y="2717800"/>
            <a:ext cx="1165225" cy="246063"/>
          </a:xfrm>
          <a:prstGeom prst="rect">
            <a:avLst/>
          </a:prstGeom>
        </p:spPr>
        <p:txBody>
          <a:bodyPr wrap="none">
            <a:spAutoFit/>
          </a:bodyPr>
          <a:lstStyle/>
          <a:p>
            <a:pPr algn="ctr" eaLnBrk="1" fontAlgn="auto" hangingPunct="1">
              <a:spcBef>
                <a:spcPts val="0"/>
              </a:spcBef>
              <a:spcAft>
                <a:spcPts val="0"/>
              </a:spcAft>
              <a:defRPr/>
            </a:pP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click to add title</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0" name="矩形 99"/>
          <p:cNvSpPr/>
          <p:nvPr/>
        </p:nvSpPr>
        <p:spPr>
          <a:xfrm>
            <a:off x="6389688" y="3363913"/>
            <a:ext cx="1165225" cy="247650"/>
          </a:xfrm>
          <a:prstGeom prst="rect">
            <a:avLst/>
          </a:prstGeom>
        </p:spPr>
        <p:txBody>
          <a:bodyPr wrap="none">
            <a:spAutoFit/>
          </a:bodyPr>
          <a:lstStyle/>
          <a:p>
            <a:pPr algn="ctr" eaLnBrk="1" fontAlgn="auto" hangingPunct="1">
              <a:spcBef>
                <a:spcPts val="0"/>
              </a:spcBef>
              <a:spcAft>
                <a:spcPts val="0"/>
              </a:spcAft>
              <a:defRPr/>
            </a:pP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click to add title</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382" name="矩形 100"/>
          <p:cNvSpPr>
            <a:spLocks noChangeArrowheads="1"/>
          </p:cNvSpPr>
          <p:nvPr/>
        </p:nvSpPr>
        <p:spPr bwMode="auto">
          <a:xfrm>
            <a:off x="836613" y="3978275"/>
            <a:ext cx="76231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0"/>
              </a:spcBef>
              <a:buClr>
                <a:srgbClr val="0070C0"/>
              </a:buClr>
              <a:buFontTx/>
              <a:buNone/>
            </a:pPr>
            <a:r>
              <a:rPr lang="zh-CN" altLang="zh-CN" sz="1200">
                <a:latin typeface="微软雅黑" panose="020B0503020204020204" pitchFamily="34" charset="-122"/>
                <a:ea typeface="微软雅黑" panose="020B0503020204020204" pitchFamily="34" charset="-122"/>
              </a:rPr>
              <a:t>拥有国内顶尖的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制作技术、顶级的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展示效果，让您的</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创造卓越价值</a:t>
            </a:r>
            <a:endParaRPr lang="zh-CN" altLang="zh-CN" sz="120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nvCxnSpPr>
        <p:spPr>
          <a:xfrm flipH="1">
            <a:off x="611188" y="2836863"/>
            <a:ext cx="36734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rot="10800000">
            <a:off x="3753520" y="483518"/>
            <a:ext cx="458440" cy="423544"/>
            <a:chOff x="3311401" y="535658"/>
            <a:chExt cx="722974" cy="667941"/>
          </a:xfrm>
          <a:solidFill>
            <a:schemeClr val="tx1"/>
          </a:solidFill>
        </p:grpSpPr>
        <p:grpSp>
          <p:nvGrpSpPr>
            <p:cNvPr id="44" name="组合 43"/>
            <p:cNvGrpSpPr/>
            <p:nvPr/>
          </p:nvGrpSpPr>
          <p:grpSpPr>
            <a:xfrm>
              <a:off x="3311401" y="547511"/>
              <a:ext cx="337925" cy="656088"/>
              <a:chOff x="526258" y="900326"/>
              <a:chExt cx="774404" cy="1503519"/>
            </a:xfrm>
            <a:grpFill/>
          </p:grpSpPr>
          <p:sp>
            <p:nvSpPr>
              <p:cNvPr id="55" name="矩形 54"/>
              <p:cNvSpPr/>
              <p:nvPr/>
            </p:nvSpPr>
            <p:spPr>
              <a:xfrm>
                <a:off x="577916" y="900326"/>
                <a:ext cx="722746" cy="797888"/>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56" name="流程图: 数据 8"/>
              <p:cNvSpPr/>
              <p:nvPr/>
            </p:nvSpPr>
            <p:spPr>
              <a:xfrm>
                <a:off x="526258" y="1698214"/>
                <a:ext cx="763833" cy="70563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4664"/>
                  <a:gd name="connsiteY0-2" fmla="*/ 10000 h 10000"/>
                  <a:gd name="connsiteX1-3" fmla="*/ 2000 w 14664"/>
                  <a:gd name="connsiteY1-4" fmla="*/ 0 h 10000"/>
                  <a:gd name="connsiteX2-5" fmla="*/ 14664 w 14664"/>
                  <a:gd name="connsiteY2-6" fmla="*/ 0 h 10000"/>
                  <a:gd name="connsiteX3-7" fmla="*/ 8000 w 14664"/>
                  <a:gd name="connsiteY3-8" fmla="*/ 10000 h 10000"/>
                  <a:gd name="connsiteX4-9" fmla="*/ 0 w 14664"/>
                  <a:gd name="connsiteY4-10" fmla="*/ 10000 h 10000"/>
                  <a:gd name="connsiteX0-11" fmla="*/ 0 w 14664"/>
                  <a:gd name="connsiteY0-12" fmla="*/ 10000 h 14017"/>
                  <a:gd name="connsiteX1-13" fmla="*/ 2000 w 14664"/>
                  <a:gd name="connsiteY1-14" fmla="*/ 0 h 14017"/>
                  <a:gd name="connsiteX2-15" fmla="*/ 14664 w 14664"/>
                  <a:gd name="connsiteY2-16" fmla="*/ 0 h 14017"/>
                  <a:gd name="connsiteX3-17" fmla="*/ 7534 w 14664"/>
                  <a:gd name="connsiteY3-18" fmla="*/ 14017 h 14017"/>
                  <a:gd name="connsiteX4-19" fmla="*/ 0 w 14664"/>
                  <a:gd name="connsiteY4-20" fmla="*/ 10000 h 14017"/>
                  <a:gd name="connsiteX0-21" fmla="*/ 0 w 20261"/>
                  <a:gd name="connsiteY0-22" fmla="*/ 14017 h 14017"/>
                  <a:gd name="connsiteX1-23" fmla="*/ 7597 w 20261"/>
                  <a:gd name="connsiteY1-24" fmla="*/ 0 h 14017"/>
                  <a:gd name="connsiteX2-25" fmla="*/ 20261 w 20261"/>
                  <a:gd name="connsiteY2-26" fmla="*/ 0 h 14017"/>
                  <a:gd name="connsiteX3-27" fmla="*/ 13131 w 20261"/>
                  <a:gd name="connsiteY3-28" fmla="*/ 14017 h 14017"/>
                  <a:gd name="connsiteX4-29" fmla="*/ 0 w 20261"/>
                  <a:gd name="connsiteY4-30" fmla="*/ 14017 h 140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261" h="14017">
                    <a:moveTo>
                      <a:pt x="0" y="14017"/>
                    </a:moveTo>
                    <a:lnTo>
                      <a:pt x="7597" y="0"/>
                    </a:lnTo>
                    <a:lnTo>
                      <a:pt x="20261" y="0"/>
                    </a:lnTo>
                    <a:lnTo>
                      <a:pt x="13131" y="14017"/>
                    </a:lnTo>
                    <a:lnTo>
                      <a:pt x="0" y="14017"/>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grpSp>
          <p:nvGrpSpPr>
            <p:cNvPr id="45" name="组合 44"/>
            <p:cNvGrpSpPr/>
            <p:nvPr/>
          </p:nvGrpSpPr>
          <p:grpSpPr>
            <a:xfrm>
              <a:off x="3696450" y="535658"/>
              <a:ext cx="337925" cy="656088"/>
              <a:chOff x="526258" y="900326"/>
              <a:chExt cx="774404" cy="1503519"/>
            </a:xfrm>
            <a:grpFill/>
          </p:grpSpPr>
          <p:sp>
            <p:nvSpPr>
              <p:cNvPr id="46" name="矩形 45"/>
              <p:cNvSpPr/>
              <p:nvPr/>
            </p:nvSpPr>
            <p:spPr>
              <a:xfrm>
                <a:off x="577916" y="900326"/>
                <a:ext cx="722746" cy="797888"/>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54" name="流程图: 数据 8"/>
              <p:cNvSpPr/>
              <p:nvPr/>
            </p:nvSpPr>
            <p:spPr>
              <a:xfrm>
                <a:off x="526258" y="1698214"/>
                <a:ext cx="763833" cy="70563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4664"/>
                  <a:gd name="connsiteY0-2" fmla="*/ 10000 h 10000"/>
                  <a:gd name="connsiteX1-3" fmla="*/ 2000 w 14664"/>
                  <a:gd name="connsiteY1-4" fmla="*/ 0 h 10000"/>
                  <a:gd name="connsiteX2-5" fmla="*/ 14664 w 14664"/>
                  <a:gd name="connsiteY2-6" fmla="*/ 0 h 10000"/>
                  <a:gd name="connsiteX3-7" fmla="*/ 8000 w 14664"/>
                  <a:gd name="connsiteY3-8" fmla="*/ 10000 h 10000"/>
                  <a:gd name="connsiteX4-9" fmla="*/ 0 w 14664"/>
                  <a:gd name="connsiteY4-10" fmla="*/ 10000 h 10000"/>
                  <a:gd name="connsiteX0-11" fmla="*/ 0 w 14664"/>
                  <a:gd name="connsiteY0-12" fmla="*/ 10000 h 14017"/>
                  <a:gd name="connsiteX1-13" fmla="*/ 2000 w 14664"/>
                  <a:gd name="connsiteY1-14" fmla="*/ 0 h 14017"/>
                  <a:gd name="connsiteX2-15" fmla="*/ 14664 w 14664"/>
                  <a:gd name="connsiteY2-16" fmla="*/ 0 h 14017"/>
                  <a:gd name="connsiteX3-17" fmla="*/ 7534 w 14664"/>
                  <a:gd name="connsiteY3-18" fmla="*/ 14017 h 14017"/>
                  <a:gd name="connsiteX4-19" fmla="*/ 0 w 14664"/>
                  <a:gd name="connsiteY4-20" fmla="*/ 10000 h 14017"/>
                  <a:gd name="connsiteX0-21" fmla="*/ 0 w 20261"/>
                  <a:gd name="connsiteY0-22" fmla="*/ 14017 h 14017"/>
                  <a:gd name="connsiteX1-23" fmla="*/ 7597 w 20261"/>
                  <a:gd name="connsiteY1-24" fmla="*/ 0 h 14017"/>
                  <a:gd name="connsiteX2-25" fmla="*/ 20261 w 20261"/>
                  <a:gd name="connsiteY2-26" fmla="*/ 0 h 14017"/>
                  <a:gd name="connsiteX3-27" fmla="*/ 13131 w 20261"/>
                  <a:gd name="connsiteY3-28" fmla="*/ 14017 h 14017"/>
                  <a:gd name="connsiteX4-29" fmla="*/ 0 w 20261"/>
                  <a:gd name="connsiteY4-30" fmla="*/ 14017 h 140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261" h="14017">
                    <a:moveTo>
                      <a:pt x="0" y="14017"/>
                    </a:moveTo>
                    <a:lnTo>
                      <a:pt x="7597" y="0"/>
                    </a:lnTo>
                    <a:lnTo>
                      <a:pt x="20261" y="0"/>
                    </a:lnTo>
                    <a:lnTo>
                      <a:pt x="13131" y="14017"/>
                    </a:lnTo>
                    <a:lnTo>
                      <a:pt x="0" y="14017"/>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grpSp>
      <p:grpSp>
        <p:nvGrpSpPr>
          <p:cNvPr id="57" name="组合 56"/>
          <p:cNvGrpSpPr/>
          <p:nvPr/>
        </p:nvGrpSpPr>
        <p:grpSpPr>
          <a:xfrm>
            <a:off x="8290024" y="4279418"/>
            <a:ext cx="458440" cy="423544"/>
            <a:chOff x="3311401" y="535658"/>
            <a:chExt cx="722974" cy="667941"/>
          </a:xfrm>
          <a:solidFill>
            <a:schemeClr val="tx1"/>
          </a:solidFill>
        </p:grpSpPr>
        <p:grpSp>
          <p:nvGrpSpPr>
            <p:cNvPr id="58" name="组合 57"/>
            <p:cNvGrpSpPr/>
            <p:nvPr/>
          </p:nvGrpSpPr>
          <p:grpSpPr>
            <a:xfrm>
              <a:off x="3311401" y="547511"/>
              <a:ext cx="337925" cy="656088"/>
              <a:chOff x="526258" y="900326"/>
              <a:chExt cx="774404" cy="1503519"/>
            </a:xfrm>
            <a:grpFill/>
          </p:grpSpPr>
          <p:sp>
            <p:nvSpPr>
              <p:cNvPr id="62" name="矩形 61"/>
              <p:cNvSpPr/>
              <p:nvPr/>
            </p:nvSpPr>
            <p:spPr>
              <a:xfrm>
                <a:off x="577916" y="900326"/>
                <a:ext cx="722746" cy="797888"/>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63" name="流程图: 数据 8"/>
              <p:cNvSpPr/>
              <p:nvPr/>
            </p:nvSpPr>
            <p:spPr>
              <a:xfrm>
                <a:off x="526258" y="1698214"/>
                <a:ext cx="763833" cy="70563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4664"/>
                  <a:gd name="connsiteY0-2" fmla="*/ 10000 h 10000"/>
                  <a:gd name="connsiteX1-3" fmla="*/ 2000 w 14664"/>
                  <a:gd name="connsiteY1-4" fmla="*/ 0 h 10000"/>
                  <a:gd name="connsiteX2-5" fmla="*/ 14664 w 14664"/>
                  <a:gd name="connsiteY2-6" fmla="*/ 0 h 10000"/>
                  <a:gd name="connsiteX3-7" fmla="*/ 8000 w 14664"/>
                  <a:gd name="connsiteY3-8" fmla="*/ 10000 h 10000"/>
                  <a:gd name="connsiteX4-9" fmla="*/ 0 w 14664"/>
                  <a:gd name="connsiteY4-10" fmla="*/ 10000 h 10000"/>
                  <a:gd name="connsiteX0-11" fmla="*/ 0 w 14664"/>
                  <a:gd name="connsiteY0-12" fmla="*/ 10000 h 14017"/>
                  <a:gd name="connsiteX1-13" fmla="*/ 2000 w 14664"/>
                  <a:gd name="connsiteY1-14" fmla="*/ 0 h 14017"/>
                  <a:gd name="connsiteX2-15" fmla="*/ 14664 w 14664"/>
                  <a:gd name="connsiteY2-16" fmla="*/ 0 h 14017"/>
                  <a:gd name="connsiteX3-17" fmla="*/ 7534 w 14664"/>
                  <a:gd name="connsiteY3-18" fmla="*/ 14017 h 14017"/>
                  <a:gd name="connsiteX4-19" fmla="*/ 0 w 14664"/>
                  <a:gd name="connsiteY4-20" fmla="*/ 10000 h 14017"/>
                  <a:gd name="connsiteX0-21" fmla="*/ 0 w 20261"/>
                  <a:gd name="connsiteY0-22" fmla="*/ 14017 h 14017"/>
                  <a:gd name="connsiteX1-23" fmla="*/ 7597 w 20261"/>
                  <a:gd name="connsiteY1-24" fmla="*/ 0 h 14017"/>
                  <a:gd name="connsiteX2-25" fmla="*/ 20261 w 20261"/>
                  <a:gd name="connsiteY2-26" fmla="*/ 0 h 14017"/>
                  <a:gd name="connsiteX3-27" fmla="*/ 13131 w 20261"/>
                  <a:gd name="connsiteY3-28" fmla="*/ 14017 h 14017"/>
                  <a:gd name="connsiteX4-29" fmla="*/ 0 w 20261"/>
                  <a:gd name="connsiteY4-30" fmla="*/ 14017 h 140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261" h="14017">
                    <a:moveTo>
                      <a:pt x="0" y="14017"/>
                    </a:moveTo>
                    <a:lnTo>
                      <a:pt x="7597" y="0"/>
                    </a:lnTo>
                    <a:lnTo>
                      <a:pt x="20261" y="0"/>
                    </a:lnTo>
                    <a:lnTo>
                      <a:pt x="13131" y="14017"/>
                    </a:lnTo>
                    <a:lnTo>
                      <a:pt x="0" y="14017"/>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grpSp>
          <p:nvGrpSpPr>
            <p:cNvPr id="59" name="组合 58"/>
            <p:cNvGrpSpPr/>
            <p:nvPr/>
          </p:nvGrpSpPr>
          <p:grpSpPr>
            <a:xfrm>
              <a:off x="3696450" y="535658"/>
              <a:ext cx="337925" cy="656088"/>
              <a:chOff x="526258" y="900326"/>
              <a:chExt cx="774404" cy="1503519"/>
            </a:xfrm>
            <a:grpFill/>
          </p:grpSpPr>
          <p:sp>
            <p:nvSpPr>
              <p:cNvPr id="60" name="矩形 59"/>
              <p:cNvSpPr/>
              <p:nvPr/>
            </p:nvSpPr>
            <p:spPr>
              <a:xfrm>
                <a:off x="577916" y="900326"/>
                <a:ext cx="722746" cy="797888"/>
              </a:xfrm>
              <a:prstGeom prst="rect">
                <a:avLst/>
              </a:pr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sp>
            <p:nvSpPr>
              <p:cNvPr id="61" name="流程图: 数据 8"/>
              <p:cNvSpPr/>
              <p:nvPr/>
            </p:nvSpPr>
            <p:spPr>
              <a:xfrm>
                <a:off x="526258" y="1698214"/>
                <a:ext cx="763833" cy="70563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4664"/>
                  <a:gd name="connsiteY0-2" fmla="*/ 10000 h 10000"/>
                  <a:gd name="connsiteX1-3" fmla="*/ 2000 w 14664"/>
                  <a:gd name="connsiteY1-4" fmla="*/ 0 h 10000"/>
                  <a:gd name="connsiteX2-5" fmla="*/ 14664 w 14664"/>
                  <a:gd name="connsiteY2-6" fmla="*/ 0 h 10000"/>
                  <a:gd name="connsiteX3-7" fmla="*/ 8000 w 14664"/>
                  <a:gd name="connsiteY3-8" fmla="*/ 10000 h 10000"/>
                  <a:gd name="connsiteX4-9" fmla="*/ 0 w 14664"/>
                  <a:gd name="connsiteY4-10" fmla="*/ 10000 h 10000"/>
                  <a:gd name="connsiteX0-11" fmla="*/ 0 w 14664"/>
                  <a:gd name="connsiteY0-12" fmla="*/ 10000 h 14017"/>
                  <a:gd name="connsiteX1-13" fmla="*/ 2000 w 14664"/>
                  <a:gd name="connsiteY1-14" fmla="*/ 0 h 14017"/>
                  <a:gd name="connsiteX2-15" fmla="*/ 14664 w 14664"/>
                  <a:gd name="connsiteY2-16" fmla="*/ 0 h 14017"/>
                  <a:gd name="connsiteX3-17" fmla="*/ 7534 w 14664"/>
                  <a:gd name="connsiteY3-18" fmla="*/ 14017 h 14017"/>
                  <a:gd name="connsiteX4-19" fmla="*/ 0 w 14664"/>
                  <a:gd name="connsiteY4-20" fmla="*/ 10000 h 14017"/>
                  <a:gd name="connsiteX0-21" fmla="*/ 0 w 20261"/>
                  <a:gd name="connsiteY0-22" fmla="*/ 14017 h 14017"/>
                  <a:gd name="connsiteX1-23" fmla="*/ 7597 w 20261"/>
                  <a:gd name="connsiteY1-24" fmla="*/ 0 h 14017"/>
                  <a:gd name="connsiteX2-25" fmla="*/ 20261 w 20261"/>
                  <a:gd name="connsiteY2-26" fmla="*/ 0 h 14017"/>
                  <a:gd name="connsiteX3-27" fmla="*/ 13131 w 20261"/>
                  <a:gd name="connsiteY3-28" fmla="*/ 14017 h 14017"/>
                  <a:gd name="connsiteX4-29" fmla="*/ 0 w 20261"/>
                  <a:gd name="connsiteY4-30" fmla="*/ 14017 h 140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261" h="14017">
                    <a:moveTo>
                      <a:pt x="0" y="14017"/>
                    </a:moveTo>
                    <a:lnTo>
                      <a:pt x="7597" y="0"/>
                    </a:lnTo>
                    <a:lnTo>
                      <a:pt x="20261" y="0"/>
                    </a:lnTo>
                    <a:lnTo>
                      <a:pt x="13131" y="14017"/>
                    </a:lnTo>
                    <a:lnTo>
                      <a:pt x="0" y="14017"/>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latin typeface="+mn-lt"/>
                  <a:ea typeface="+mn-ea"/>
                </a:endParaRPr>
              </a:p>
            </p:txBody>
          </p:sp>
        </p:grpSp>
      </p:grpSp>
      <p:sp>
        <p:nvSpPr>
          <p:cNvPr id="16389" name="TextBox 64"/>
          <p:cNvSpPr txBox="1">
            <a:spLocks noChangeArrowheads="1"/>
          </p:cNvSpPr>
          <p:nvPr/>
        </p:nvSpPr>
        <p:spPr bwMode="auto">
          <a:xfrm>
            <a:off x="2582863" y="2355850"/>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C00000"/>
                </a:solidFill>
                <a:latin typeface="微软雅黑" panose="020B0503020204020204" pitchFamily="34" charset="-122"/>
                <a:ea typeface="微软雅黑" panose="020B0503020204020204" pitchFamily="34" charset="-122"/>
              </a:rPr>
              <a:t>点击添加主题</a:t>
            </a:r>
            <a:endParaRPr lang="zh-CN" altLang="en-US" sz="1600" b="1">
              <a:solidFill>
                <a:srgbClr val="C00000"/>
              </a:solidFill>
              <a:latin typeface="微软雅黑" panose="020B0503020204020204" pitchFamily="34" charset="-122"/>
              <a:ea typeface="微软雅黑" panose="020B0503020204020204" pitchFamily="34" charset="-122"/>
            </a:endParaRPr>
          </a:p>
        </p:txBody>
      </p:sp>
      <p:sp>
        <p:nvSpPr>
          <p:cNvPr id="67" name="矩形 66"/>
          <p:cNvSpPr/>
          <p:nvPr/>
        </p:nvSpPr>
        <p:spPr bwMode="auto">
          <a:xfrm rot="5400000">
            <a:off x="3944938" y="2454275"/>
            <a:ext cx="276225" cy="244475"/>
          </a:xfrm>
          <a:custGeom>
            <a:avLst/>
            <a:gdLst/>
            <a:ahLst/>
            <a:cxnLst/>
            <a:rect l="l" t="t" r="r" b="b"/>
            <a:pathLst>
              <a:path w="276225" h="244475">
                <a:moveTo>
                  <a:pt x="0" y="244475"/>
                </a:moveTo>
                <a:lnTo>
                  <a:pt x="0" y="193675"/>
                </a:lnTo>
                <a:lnTo>
                  <a:pt x="188565" y="193675"/>
                </a:lnTo>
                <a:lnTo>
                  <a:pt x="57792" y="55786"/>
                </a:lnTo>
                <a:lnTo>
                  <a:pt x="94651" y="20829"/>
                </a:lnTo>
                <a:lnTo>
                  <a:pt x="230188" y="163740"/>
                </a:lnTo>
                <a:lnTo>
                  <a:pt x="230188" y="0"/>
                </a:lnTo>
                <a:lnTo>
                  <a:pt x="276225" y="0"/>
                </a:lnTo>
                <a:lnTo>
                  <a:pt x="276225" y="244475"/>
                </a:lnTo>
                <a:lnTo>
                  <a:pt x="254000" y="244475"/>
                </a:lnTo>
                <a:lnTo>
                  <a:pt x="230188" y="244475"/>
                </a:lnTo>
                <a:close/>
              </a:path>
            </a:pathLst>
          </a:custGeom>
          <a:gradFill rotWithShape="1">
            <a:gsLst>
              <a:gs pos="0">
                <a:srgbClr val="A20000"/>
              </a:gs>
              <a:gs pos="2083">
                <a:srgbClr val="A20000"/>
              </a:gs>
              <a:gs pos="33000">
                <a:srgbClr val="C00000"/>
              </a:gs>
              <a:gs pos="100000">
                <a:srgbClr val="FF0000"/>
              </a:gs>
            </a:gsLst>
            <a:lin ang="108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hangingPunct="1">
              <a:defRPr/>
            </a:pPr>
            <a:endParaRPr lang="zh-CN" altLang="en-US" sz="1350" u="sng">
              <a:latin typeface="+mn-lt"/>
              <a:ea typeface="+mn-ea"/>
            </a:endParaRPr>
          </a:p>
        </p:txBody>
      </p:sp>
      <p:pic>
        <p:nvPicPr>
          <p:cNvPr id="70" name="Picture 4" descr="E:\JGQ\PPT 制作素材\shutterstock\shutterstock_103970726.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3298" r="6656"/>
          <a:stretch>
            <a:fillRect/>
          </a:stretch>
        </p:blipFill>
        <p:spPr bwMode="auto">
          <a:xfrm>
            <a:off x="4372769" y="852062"/>
            <a:ext cx="3789465" cy="3450221"/>
          </a:xfrm>
          <a:prstGeom prst="roundRect">
            <a:avLst>
              <a:gd name="adj" fmla="val 0"/>
            </a:avLst>
          </a:prstGeom>
          <a:solidFill>
            <a:srgbClr val="FFFFFF">
              <a:shade val="85000"/>
            </a:srgbClr>
          </a:solidFill>
          <a:ln>
            <a:solidFill>
              <a:schemeClr val="accent5">
                <a:lumMod val="50000"/>
              </a:schemeClr>
            </a:solidFill>
          </a:ln>
          <a:effectLst>
            <a:reflection blurRad="12700" stA="38000" endPos="15000" dist="5000" dir="5400000" sy="-100000" algn="bl" rotWithShape="0"/>
          </a:effectLst>
        </p:spPr>
      </p:pic>
      <p:sp>
        <p:nvSpPr>
          <p:cNvPr id="16392" name="矩形 70"/>
          <p:cNvSpPr>
            <a:spLocks noChangeArrowheads="1"/>
          </p:cNvSpPr>
          <p:nvPr/>
        </p:nvSpPr>
        <p:spPr bwMode="auto">
          <a:xfrm>
            <a:off x="2598738" y="2582863"/>
            <a:ext cx="13858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t>Click on add the theme</a:t>
            </a:r>
            <a:endParaRPr lang="zh-CN" altLang="en-US" sz="1000"/>
          </a:p>
        </p:txBody>
      </p:sp>
      <p:sp>
        <p:nvSpPr>
          <p:cNvPr id="73" name="矩形 72"/>
          <p:cNvSpPr/>
          <p:nvPr/>
        </p:nvSpPr>
        <p:spPr bwMode="auto">
          <a:xfrm>
            <a:off x="450850" y="2932113"/>
            <a:ext cx="3833813" cy="1619250"/>
          </a:xfrm>
          <a:prstGeom prst="rect">
            <a:avLst/>
          </a:prstGeom>
        </p:spPr>
        <p:txBody>
          <a:bodyPr>
            <a:spAutoFit/>
          </a:bodyPr>
          <a:lstStyle/>
          <a:p>
            <a:pPr algn="r" eaLnBrk="1" fontAlgn="auto" hangingPunct="1">
              <a:lnSpc>
                <a:spcPct val="120000"/>
              </a:lnSpc>
              <a:spcBef>
                <a:spcPts val="0"/>
              </a:spcBef>
              <a:spcAft>
                <a:spcPts val="0"/>
              </a:spcAft>
              <a:defRPr/>
            </a:pPr>
            <a:r>
              <a:rPr lang="zh-CN" altLang="zh-CN" sz="1100" dirty="0">
                <a:solidFill>
                  <a:schemeClr val="tx1">
                    <a:lumMod val="75000"/>
                    <a:lumOff val="25000"/>
                  </a:schemeClr>
                </a:solidFill>
                <a:latin typeface="微软雅黑" panose="020B0503020204020204" pitchFamily="34" charset="-122"/>
                <a:ea typeface="微软雅黑" panose="020B0503020204020204" pitchFamily="34" charset="-122"/>
              </a:rPr>
              <a:t>上海锐普广告有限公司是中国第一家精品</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75000"/>
                    <a:lumOff val="25000"/>
                  </a:schemeClr>
                </a:solidFill>
                <a:latin typeface="微软雅黑" panose="020B0503020204020204" pitchFamily="34" charset="-122"/>
                <a:ea typeface="微软雅黑" panose="020B0503020204020204" pitchFamily="34" charset="-122"/>
              </a:rPr>
              <a:t>设计机构。拥有国内顶尖的</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75000"/>
                    <a:lumOff val="25000"/>
                  </a:schemeClr>
                </a:solidFill>
                <a:latin typeface="微软雅黑" panose="020B0503020204020204" pitchFamily="34" charset="-122"/>
                <a:ea typeface="微软雅黑" panose="020B0503020204020204" pitchFamily="34" charset="-122"/>
              </a:rPr>
              <a:t>制作技术、顶级的</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75000"/>
                    <a:lumOff val="25000"/>
                  </a:schemeClr>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zh-CN" sz="1100" dirty="0">
                <a:solidFill>
                  <a:schemeClr val="tx1">
                    <a:lumMod val="75000"/>
                    <a:lumOff val="25000"/>
                  </a:schemeClr>
                </a:solidFill>
                <a:latin typeface="微软雅黑" panose="020B0503020204020204" pitchFamily="34" charset="-122"/>
                <a:ea typeface="微软雅黑" panose="020B0503020204020204" pitchFamily="34" charset="-122"/>
              </a:rPr>
              <a:t>展示效果</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eaLnBrk="1" fontAlgn="auto" hangingPunct="1">
              <a:lnSpc>
                <a:spcPct val="120000"/>
              </a:lnSpc>
              <a:spcBef>
                <a:spcPts val="0"/>
              </a:spcBef>
              <a:spcAft>
                <a:spcPts val="0"/>
              </a:spcAft>
              <a:defRPr/>
            </a:pPr>
            <a:r>
              <a:rPr lang="en-US" altLang="zh-CN" sz="800" dirty="0">
                <a:solidFill>
                  <a:schemeClr val="bg1">
                    <a:lumMod val="50000"/>
                  </a:schemeClr>
                </a:solidFill>
                <a:latin typeface="Arial" panose="020B0604020202020204" pitchFamily="34" charset="0"/>
                <a:ea typeface="+mn-ea"/>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dirty="0">
              <a:solidFill>
                <a:schemeClr val="bg1">
                  <a:lumMod val="50000"/>
                </a:schemeClr>
              </a:solidFill>
              <a:latin typeface="Arial" panose="020B0604020202020204" pitchFamily="34" charset="0"/>
              <a:ea typeface="+mn-ea"/>
            </a:endParaRPr>
          </a:p>
          <a:p>
            <a:pPr algn="r" eaLnBrk="1" fontAlgn="auto" hangingPunct="1">
              <a:spcBef>
                <a:spcPts val="0"/>
              </a:spcBef>
              <a:spcAft>
                <a:spcPts val="0"/>
              </a:spcAft>
              <a:defRPr/>
            </a:pPr>
            <a:endParaRPr lang="en-US" altLang="zh-CN" sz="800" dirty="0">
              <a:solidFill>
                <a:schemeClr val="bg1">
                  <a:lumMod val="50000"/>
                </a:schemeClr>
              </a:solidFill>
              <a:latin typeface="Arial" panose="020B0604020202020204" pitchFamily="34" charset="0"/>
              <a:ea typeface="+mn-ea"/>
              <a:cs typeface="Arial" panose="020B0604020202020204" pitchFamily="34" charset="0"/>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5786</Words>
  <Application>WPS 演示</Application>
  <PresentationFormat>全屏显示(16:9)</PresentationFormat>
  <Paragraphs>674</Paragraphs>
  <Slides>33</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33</vt:i4>
      </vt:variant>
    </vt:vector>
  </HeadingPairs>
  <TitlesOfParts>
    <vt:vector size="50" baseType="lpstr">
      <vt:lpstr>Arial</vt:lpstr>
      <vt:lpstr>宋体</vt:lpstr>
      <vt:lpstr>Wingdings</vt:lpstr>
      <vt:lpstr>Calibri</vt:lpstr>
      <vt:lpstr>微软雅黑</vt:lpstr>
      <vt:lpstr>方正综艺简体</vt:lpstr>
      <vt:lpstr>Berlin Sans FB</vt:lpstr>
      <vt:lpstr>Arial Unicode MS</vt:lpstr>
      <vt:lpstr>方正小标宋简体</vt:lpstr>
      <vt:lpstr>华文楷体</vt:lpstr>
      <vt:lpstr>方正兰亭中黑_GBK</vt:lpstr>
      <vt:lpstr>CorpoA</vt:lpstr>
      <vt:lpstr>方正中等线简体</vt:lpstr>
      <vt:lpstr>Bebas</vt:lpstr>
      <vt:lpstr>Kozuka Gothic Pr6N EL</vt:lpstr>
      <vt:lpstr>A bite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17</cp:revision>
  <dcterms:created xsi:type="dcterms:W3CDTF">2013-06-21T05:08:00Z</dcterms:created>
  <dcterms:modified xsi:type="dcterms:W3CDTF">2018-08-29T06:29:39Z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