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微软雅黑" panose="020B0503020204020204" pitchFamily="34" charset="-122"/>
      <p:regular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Arial Unicode MS" panose="020B0604020202020204" pitchFamily="34" charset="-122"/>
      <p:regular r:id="rId42"/>
    </p:embeddedFont>
    <p:embeddedFont>
      <p:font typeface="等线" panose="02010600030101010101" charset="-122"/>
      <p:regular r:id="rId4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AF3D19A-361C-4308-893F-7333AA6D737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C59A825-0AF5-4306-A94B-3DD4B00CDFE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710363"/>
            <a:ext cx="9144000" cy="147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802063"/>
            <a:ext cx="9144000" cy="2911475"/>
          </a:xfrm>
          <a:prstGeom prst="rect">
            <a:avLst/>
          </a:prstGeom>
          <a:solidFill>
            <a:srgbClr val="22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62B0-BAC8-47D3-A07B-A9A4DBD6305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4667A-4964-4270-94F8-4A5FC90949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7792-F7ED-46B5-9941-9EC611E3E8F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BCC3E-B71B-4BC0-AEB2-C2912C0C6A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27966-0C0C-41D6-BC96-E161CA1B082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F8AB-3A8D-4D77-B09F-0625988DBF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0193-F84D-43C4-839E-2BB172D3A7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EEED0-0692-44AB-A84E-D8624B1105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A22A2-13CA-4E8F-BF6F-4DA360BF43C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ADA59-C70F-4654-A79E-1C3C126BC9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49B9C-ACA8-4809-A3D8-5A4210334C0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A9CFF-7538-4E32-A12D-DC2A720B87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1830-934C-4737-8AC3-F8D66C0C512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EBA08-0EBD-448C-85DC-62F06F3987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02D9F-1B5E-4CFF-97F0-A99CBB5659DA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8463-6A14-498A-AA9A-422F35A1F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79890-C7D9-44CD-BC31-A908CB2D18C5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797AC-6308-4FD8-98AA-834BD676E5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33C81-7B27-478B-8178-1C7EBA459E4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6672-690C-49CC-9686-52D6600EA9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3A44E-21F2-4A82-A6C0-E273610CA65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F6081-6A53-4D39-90B6-18A5DB80BB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115E5-7BBB-4AD3-A02B-A3C54D6D07C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8FACF-D0CC-48F3-AC98-98176026D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D78914-E0C3-4E5F-B055-157D6EBDBAF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869A53-512E-4787-AADE-FD07B364D67C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10363"/>
            <a:ext cx="9144000" cy="147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5949950"/>
            <a:ext cx="9144000" cy="763588"/>
          </a:xfrm>
          <a:prstGeom prst="rect">
            <a:avLst/>
          </a:prstGeom>
          <a:solidFill>
            <a:srgbClr val="22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6" name="L 形 65"/>
          <p:cNvSpPr/>
          <p:nvPr userDrawn="1"/>
        </p:nvSpPr>
        <p:spPr>
          <a:xfrm rot="2700000">
            <a:off x="8287544" y="6253956"/>
            <a:ext cx="206375" cy="207963"/>
          </a:xfrm>
          <a:prstGeom prst="corner">
            <a:avLst>
              <a:gd name="adj1" fmla="val 41482"/>
              <a:gd name="adj2" fmla="val 38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L 形 66"/>
          <p:cNvSpPr/>
          <p:nvPr userDrawn="1"/>
        </p:nvSpPr>
        <p:spPr>
          <a:xfrm rot="13500000">
            <a:off x="8566150" y="6254750"/>
            <a:ext cx="206375" cy="206375"/>
          </a:xfrm>
          <a:prstGeom prst="corner">
            <a:avLst>
              <a:gd name="adj1" fmla="val 41482"/>
              <a:gd name="adj2" fmla="val 38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366713" y="1065213"/>
            <a:ext cx="32686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7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BUSINESS</a:t>
            </a:r>
            <a:endParaRPr lang="zh-CN" altLang="en-US" sz="4700" b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713" y="1568450"/>
            <a:ext cx="4303712" cy="814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POWER</a:t>
            </a:r>
            <a:r>
              <a:rPr lang="en-US" altLang="zh-CN" sz="47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POINT</a:t>
            </a:r>
            <a:endParaRPr lang="zh-CN" altLang="en-US" sz="47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50" name="矩形 65"/>
          <p:cNvSpPr>
            <a:spLocks noChangeArrowheads="1"/>
          </p:cNvSpPr>
          <p:nvPr/>
        </p:nvSpPr>
        <p:spPr bwMode="auto">
          <a:xfrm>
            <a:off x="400050" y="5111750"/>
            <a:ext cx="11557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0050" y="5308600"/>
            <a:ext cx="29114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435" name="组合 4"/>
          <p:cNvGrpSpPr/>
          <p:nvPr/>
        </p:nvGrpSpPr>
        <p:grpSpPr bwMode="auto">
          <a:xfrm>
            <a:off x="287338" y="1182688"/>
            <a:ext cx="4464050" cy="4464050"/>
            <a:chOff x="251520" y="2095455"/>
            <a:chExt cx="4464496" cy="4464496"/>
          </a:xfrm>
        </p:grpSpPr>
        <p:pic>
          <p:nvPicPr>
            <p:cNvPr id="18442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5407124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095455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677218" y="2924944"/>
              <a:ext cx="3594928" cy="221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 rot="16200000">
            <a:off x="4509294" y="1999457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509294" y="3229769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4509294" y="4460082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5095875" y="1574800"/>
            <a:ext cx="353536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95875" y="2798763"/>
            <a:ext cx="3535363" cy="979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95875" y="4029075"/>
            <a:ext cx="3535363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9459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1127125" y="3086100"/>
            <a:ext cx="407193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-366553">
            <a:off x="939800" y="3248025"/>
            <a:ext cx="2270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510369">
            <a:off x="2887663" y="3287713"/>
            <a:ext cx="22717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3058988">
            <a:off x="3215481" y="3166269"/>
            <a:ext cx="3602038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1958112">
            <a:off x="3527425" y="3240088"/>
            <a:ext cx="404971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Administrator\Desktop\图表2.png"/>
          <p:cNvPicPr>
            <a:picLocks noChangeAspect="1" noChangeArrowheads="1"/>
          </p:cNvPicPr>
          <p:nvPr/>
        </p:nvPicPr>
        <p:blipFill rotWithShape="1">
          <a:blip r:embed="rId3"/>
          <a:srcRect t="24596" b="25608"/>
          <a:stretch>
            <a:fillRect/>
          </a:stretch>
        </p:blipFill>
        <p:spPr bwMode="auto">
          <a:xfrm>
            <a:off x="995363" y="1341438"/>
            <a:ext cx="7199312" cy="3584575"/>
          </a:xfrm>
          <a:prstGeom prst="rect">
            <a:avLst/>
          </a:prstGeom>
          <a:noFill/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6407150" y="1760538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6407150" y="22526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6407150" y="27733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TextBox 13"/>
          <p:cNvSpPr txBox="1">
            <a:spLocks noChangeArrowheads="1"/>
          </p:cNvSpPr>
          <p:nvPr/>
        </p:nvSpPr>
        <p:spPr bwMode="auto">
          <a:xfrm>
            <a:off x="6407150" y="32654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9" name="TextBox 14"/>
          <p:cNvSpPr txBox="1">
            <a:spLocks noChangeArrowheads="1"/>
          </p:cNvSpPr>
          <p:nvPr/>
        </p:nvSpPr>
        <p:spPr bwMode="auto">
          <a:xfrm>
            <a:off x="6407150" y="37830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0" name="TextBox 15"/>
          <p:cNvSpPr txBox="1">
            <a:spLocks noChangeArrowheads="1"/>
          </p:cNvSpPr>
          <p:nvPr/>
        </p:nvSpPr>
        <p:spPr bwMode="auto">
          <a:xfrm>
            <a:off x="6407150" y="4275138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7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1485900" y="2633663"/>
            <a:ext cx="7858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985963"/>
            <a:ext cx="8620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500313" y="2633663"/>
            <a:ext cx="7858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985963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6" descr="C:\Users\Administrator\Desktop\touy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19488" y="2633663"/>
            <a:ext cx="784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985963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7" name="TextBox 22"/>
          <p:cNvSpPr txBox="1">
            <a:spLocks noChangeArrowheads="1"/>
          </p:cNvSpPr>
          <p:nvPr/>
        </p:nvSpPr>
        <p:spPr bwMode="auto">
          <a:xfrm>
            <a:off x="1416050" y="28606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8" name="TextBox 23"/>
          <p:cNvSpPr txBox="1">
            <a:spLocks noChangeArrowheads="1"/>
          </p:cNvSpPr>
          <p:nvPr/>
        </p:nvSpPr>
        <p:spPr bwMode="auto">
          <a:xfrm>
            <a:off x="2430463" y="28606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9" name="TextBox 24"/>
          <p:cNvSpPr txBox="1">
            <a:spLocks noChangeArrowheads="1"/>
          </p:cNvSpPr>
          <p:nvPr/>
        </p:nvSpPr>
        <p:spPr bwMode="auto">
          <a:xfrm>
            <a:off x="3449638" y="28606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0" name="TextBox 25"/>
          <p:cNvSpPr txBox="1">
            <a:spLocks noChangeArrowheads="1"/>
          </p:cNvSpPr>
          <p:nvPr/>
        </p:nvSpPr>
        <p:spPr bwMode="auto">
          <a:xfrm>
            <a:off x="1416050" y="30781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1" name="TextBox 26"/>
          <p:cNvSpPr txBox="1">
            <a:spLocks noChangeArrowheads="1"/>
          </p:cNvSpPr>
          <p:nvPr/>
        </p:nvSpPr>
        <p:spPr bwMode="auto">
          <a:xfrm>
            <a:off x="2430463" y="30781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2" name="TextBox 27"/>
          <p:cNvSpPr txBox="1">
            <a:spLocks noChangeArrowheads="1"/>
          </p:cNvSpPr>
          <p:nvPr/>
        </p:nvSpPr>
        <p:spPr bwMode="auto">
          <a:xfrm>
            <a:off x="3449638" y="30781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3" name="TextBox 28"/>
          <p:cNvSpPr txBox="1">
            <a:spLocks noChangeArrowheads="1"/>
          </p:cNvSpPr>
          <p:nvPr/>
        </p:nvSpPr>
        <p:spPr bwMode="auto">
          <a:xfrm>
            <a:off x="1416050" y="32797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4" name="TextBox 29"/>
          <p:cNvSpPr txBox="1">
            <a:spLocks noChangeArrowheads="1"/>
          </p:cNvSpPr>
          <p:nvPr/>
        </p:nvSpPr>
        <p:spPr bwMode="auto">
          <a:xfrm>
            <a:off x="2430463" y="327977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5" name="TextBox 30"/>
          <p:cNvSpPr txBox="1">
            <a:spLocks noChangeArrowheads="1"/>
          </p:cNvSpPr>
          <p:nvPr/>
        </p:nvSpPr>
        <p:spPr bwMode="auto">
          <a:xfrm>
            <a:off x="3449638" y="327977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483" name="组合 4"/>
          <p:cNvGrpSpPr/>
          <p:nvPr/>
        </p:nvGrpSpPr>
        <p:grpSpPr bwMode="auto">
          <a:xfrm>
            <a:off x="765175" y="1743075"/>
            <a:ext cx="3267075" cy="3243263"/>
            <a:chOff x="5364088" y="992264"/>
            <a:chExt cx="3267882" cy="3242926"/>
          </a:xfrm>
        </p:grpSpPr>
        <p:grpSp>
          <p:nvGrpSpPr>
            <p:cNvPr id="20496" name="组合 5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23" name="Freeform 6"/>
              <p:cNvSpPr/>
              <p:nvPr/>
            </p:nvSpPr>
            <p:spPr bwMode="auto">
              <a:xfrm>
                <a:off x="2695725" y="1363105"/>
                <a:ext cx="2182812" cy="2171445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512912" y="3534550"/>
                <a:ext cx="2182813" cy="2160843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2695725" y="3534550"/>
                <a:ext cx="2182812" cy="2160843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3264232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2604509" y="4113461"/>
                <a:ext cx="182431" cy="888511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18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A3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A3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7" name="TextBox 6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8" name="TextBox 7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9" name="TextBox 8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0" name="TextBox 9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8794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38794" y="1866886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94928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94928" y="1866886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38794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38794" y="3446284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94928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94928" y="3446284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9" name="TextBox 18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0" name="TextBox 19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1" name="TextBox 20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2" name="TextBox 21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06938" y="2559050"/>
            <a:ext cx="1992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6938" y="3171825"/>
            <a:ext cx="19923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6938" y="3786188"/>
            <a:ext cx="19923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35750" y="3808413"/>
            <a:ext cx="1992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3194050"/>
            <a:ext cx="19923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5750" y="2579688"/>
            <a:ext cx="1992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556125" y="2652713"/>
            <a:ext cx="150813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556125" y="3267075"/>
            <a:ext cx="150813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56125" y="3895725"/>
            <a:ext cx="150813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84938" y="2673350"/>
            <a:ext cx="150812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84938" y="3287713"/>
            <a:ext cx="150812" cy="1508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84938" y="3902075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507" name="组合 2"/>
          <p:cNvGrpSpPr/>
          <p:nvPr/>
        </p:nvGrpSpPr>
        <p:grpSpPr bwMode="auto">
          <a:xfrm>
            <a:off x="1093788" y="1673225"/>
            <a:ext cx="6948487" cy="3484563"/>
            <a:chOff x="962719" y="1673529"/>
            <a:chExt cx="6948227" cy="3483663"/>
          </a:xfrm>
        </p:grpSpPr>
        <p:grpSp>
          <p:nvGrpSpPr>
            <p:cNvPr id="21508" name="组合 98"/>
            <p:cNvGrpSpPr/>
            <p:nvPr/>
          </p:nvGrpSpPr>
          <p:grpSpPr bwMode="auto">
            <a:xfrm>
              <a:off x="962719" y="1673529"/>
              <a:ext cx="5492756" cy="3483663"/>
              <a:chOff x="1887556" y="979635"/>
              <a:chExt cx="5492756" cy="348366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208219" y="979635"/>
                <a:ext cx="1106446" cy="3078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56200" y="3899881"/>
                <a:ext cx="1023900" cy="3078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18" name="组合 101"/>
              <p:cNvGrpSpPr/>
              <p:nvPr/>
            </p:nvGrpSpPr>
            <p:grpSpPr bwMode="auto">
              <a:xfrm>
                <a:off x="2366147" y="1251531"/>
                <a:ext cx="4815358" cy="2977936"/>
                <a:chOff x="1876425" y="1700213"/>
                <a:chExt cx="5703888" cy="3527424"/>
              </a:xfrm>
            </p:grpSpPr>
            <p:sp>
              <p:nvSpPr>
                <p:cNvPr id="21539" name="Rectangle 71"/>
                <p:cNvSpPr>
                  <a:spLocks noChangeArrowheads="1"/>
                </p:cNvSpPr>
                <p:nvPr/>
              </p:nvSpPr>
              <p:spPr bwMode="auto">
                <a:xfrm>
                  <a:off x="1958975" y="1700213"/>
                  <a:ext cx="25400" cy="346868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1675" y="5156200"/>
                  <a:ext cx="5608638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1" name="Freeform 73"/>
                <p:cNvSpPr/>
                <p:nvPr/>
              </p:nvSpPr>
              <p:spPr bwMode="auto">
                <a:xfrm>
                  <a:off x="1971675" y="2681288"/>
                  <a:ext cx="5464175" cy="2463800"/>
                </a:xfrm>
                <a:custGeom>
                  <a:avLst/>
                  <a:gdLst>
                    <a:gd name="T0" fmla="*/ 75604688 w 3442"/>
                    <a:gd name="T1" fmla="*/ 2147483646 h 1552"/>
                    <a:gd name="T2" fmla="*/ 0 w 3442"/>
                    <a:gd name="T3" fmla="*/ 2147483646 h 1552"/>
                    <a:gd name="T4" fmla="*/ 1670864388 w 3442"/>
                    <a:gd name="T5" fmla="*/ 1726307825 h 1552"/>
                    <a:gd name="T6" fmla="*/ 2147483646 w 3442"/>
                    <a:gd name="T7" fmla="*/ 1726307825 h 1552"/>
                    <a:gd name="T8" fmla="*/ 2147483646 w 3442"/>
                    <a:gd name="T9" fmla="*/ 0 h 1552"/>
                    <a:gd name="T10" fmla="*/ 2147483646 w 3442"/>
                    <a:gd name="T11" fmla="*/ 0 h 1552"/>
                    <a:gd name="T12" fmla="*/ 2147483646 w 3442"/>
                    <a:gd name="T13" fmla="*/ 93246575 h 1552"/>
                    <a:gd name="T14" fmla="*/ 2147483646 w 3442"/>
                    <a:gd name="T15" fmla="*/ 93246575 h 1552"/>
                    <a:gd name="T16" fmla="*/ 2147483646 w 3442"/>
                    <a:gd name="T17" fmla="*/ 1822073763 h 1552"/>
                    <a:gd name="T18" fmla="*/ 1726307825 w 3442"/>
                    <a:gd name="T19" fmla="*/ 1822073763 h 1552"/>
                    <a:gd name="T20" fmla="*/ 75604688 w 3442"/>
                    <a:gd name="T21" fmla="*/ 2147483646 h 15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442" h="1552">
                      <a:moveTo>
                        <a:pt x="30" y="1552"/>
                      </a:moveTo>
                      <a:lnTo>
                        <a:pt x="0" y="1529"/>
                      </a:lnTo>
                      <a:lnTo>
                        <a:pt x="663" y="685"/>
                      </a:lnTo>
                      <a:lnTo>
                        <a:pt x="1627" y="685"/>
                      </a:lnTo>
                      <a:lnTo>
                        <a:pt x="2312" y="0"/>
                      </a:lnTo>
                      <a:lnTo>
                        <a:pt x="3442" y="0"/>
                      </a:lnTo>
                      <a:lnTo>
                        <a:pt x="3442" y="37"/>
                      </a:lnTo>
                      <a:lnTo>
                        <a:pt x="2327" y="37"/>
                      </a:lnTo>
                      <a:lnTo>
                        <a:pt x="1642" y="723"/>
                      </a:lnTo>
                      <a:lnTo>
                        <a:pt x="685" y="723"/>
                      </a:lnTo>
                      <a:lnTo>
                        <a:pt x="30" y="1552"/>
                      </a:lnTo>
                      <a:close/>
                    </a:path>
                  </a:pathLst>
                </a:cu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2" name="Freeform 74"/>
                <p:cNvSpPr/>
                <p:nvPr/>
              </p:nvSpPr>
              <p:spPr bwMode="auto">
                <a:xfrm>
                  <a:off x="1995488" y="3422650"/>
                  <a:ext cx="5453063" cy="1746250"/>
                </a:xfrm>
                <a:custGeom>
                  <a:avLst/>
                  <a:gdLst>
                    <a:gd name="T0" fmla="*/ 20161252 w 3435"/>
                    <a:gd name="T1" fmla="*/ 2147483646 h 1100"/>
                    <a:gd name="T2" fmla="*/ 0 w 3435"/>
                    <a:gd name="T3" fmla="*/ 2147483646 h 1100"/>
                    <a:gd name="T4" fmla="*/ 2147483646 w 3435"/>
                    <a:gd name="T5" fmla="*/ 2031245938 h 1100"/>
                    <a:gd name="T6" fmla="*/ 2147483646 w 3435"/>
                    <a:gd name="T7" fmla="*/ 0 h 1100"/>
                    <a:gd name="T8" fmla="*/ 2147483646 w 3435"/>
                    <a:gd name="T9" fmla="*/ 738406575 h 1100"/>
                    <a:gd name="T10" fmla="*/ 2147483646 w 3435"/>
                    <a:gd name="T11" fmla="*/ 816530625 h 1100"/>
                    <a:gd name="T12" fmla="*/ 2147483646 w 3435"/>
                    <a:gd name="T13" fmla="*/ 113407825 h 1100"/>
                    <a:gd name="T14" fmla="*/ 2147483646 w 3435"/>
                    <a:gd name="T15" fmla="*/ 2106850625 h 1100"/>
                    <a:gd name="T16" fmla="*/ 20161252 w 3435"/>
                    <a:gd name="T17" fmla="*/ 2147483646 h 1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435" h="1100">
                      <a:moveTo>
                        <a:pt x="8" y="1100"/>
                      </a:moveTo>
                      <a:lnTo>
                        <a:pt x="0" y="1062"/>
                      </a:lnTo>
                      <a:lnTo>
                        <a:pt x="1228" y="806"/>
                      </a:lnTo>
                      <a:lnTo>
                        <a:pt x="2297" y="0"/>
                      </a:lnTo>
                      <a:lnTo>
                        <a:pt x="3435" y="293"/>
                      </a:lnTo>
                      <a:lnTo>
                        <a:pt x="3427" y="324"/>
                      </a:lnTo>
                      <a:lnTo>
                        <a:pt x="2305" y="45"/>
                      </a:lnTo>
                      <a:lnTo>
                        <a:pt x="1243" y="836"/>
                      </a:lnTo>
                      <a:lnTo>
                        <a:pt x="8" y="11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3" name="Freeform 75"/>
                <p:cNvSpPr/>
                <p:nvPr/>
              </p:nvSpPr>
              <p:spPr bwMode="auto">
                <a:xfrm>
                  <a:off x="1958975" y="1843088"/>
                  <a:ext cx="5489575" cy="3313112"/>
                </a:xfrm>
                <a:custGeom>
                  <a:avLst/>
                  <a:gdLst>
                    <a:gd name="T0" fmla="*/ 95765938 w 3458"/>
                    <a:gd name="T1" fmla="*/ 2147483646 h 2087"/>
                    <a:gd name="T2" fmla="*/ 0 w 3458"/>
                    <a:gd name="T3" fmla="*/ 2147483646 h 2087"/>
                    <a:gd name="T4" fmla="*/ 2147483646 w 3458"/>
                    <a:gd name="T5" fmla="*/ 1633061004 h 2087"/>
                    <a:gd name="T6" fmla="*/ 2147483646 w 3458"/>
                    <a:gd name="T7" fmla="*/ 1633061004 h 2087"/>
                    <a:gd name="T8" fmla="*/ 2147483646 w 3458"/>
                    <a:gd name="T9" fmla="*/ 627518018 h 2087"/>
                    <a:gd name="T10" fmla="*/ 2147483646 w 3458"/>
                    <a:gd name="T11" fmla="*/ 0 h 2087"/>
                    <a:gd name="T12" fmla="*/ 2147483646 w 3458"/>
                    <a:gd name="T13" fmla="*/ 75604676 h 2087"/>
                    <a:gd name="T14" fmla="*/ 2147483646 w 3458"/>
                    <a:gd name="T15" fmla="*/ 720764579 h 2087"/>
                    <a:gd name="T16" fmla="*/ 2147483646 w 3458"/>
                    <a:gd name="T17" fmla="*/ 1708665680 h 2087"/>
                    <a:gd name="T18" fmla="*/ 95765938 w 3458"/>
                    <a:gd name="T19" fmla="*/ 2147483646 h 20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58" h="2087">
                      <a:moveTo>
                        <a:pt x="38" y="2087"/>
                      </a:moveTo>
                      <a:lnTo>
                        <a:pt x="0" y="2064"/>
                      </a:lnTo>
                      <a:lnTo>
                        <a:pt x="859" y="648"/>
                      </a:lnTo>
                      <a:lnTo>
                        <a:pt x="1996" y="249"/>
                      </a:lnTo>
                      <a:lnTo>
                        <a:pt x="3450" y="0"/>
                      </a:lnTo>
                      <a:lnTo>
                        <a:pt x="3458" y="30"/>
                      </a:lnTo>
                      <a:lnTo>
                        <a:pt x="2004" y="286"/>
                      </a:lnTo>
                      <a:lnTo>
                        <a:pt x="882" y="678"/>
                      </a:lnTo>
                      <a:lnTo>
                        <a:pt x="38" y="2087"/>
                      </a:lnTo>
                      <a:close/>
                    </a:path>
                  </a:pathLst>
                </a:cu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4" name="Oval 76"/>
                <p:cNvSpPr>
                  <a:spLocks noChangeArrowheads="1"/>
                </p:cNvSpPr>
                <p:nvPr/>
              </p:nvSpPr>
              <p:spPr bwMode="auto">
                <a:xfrm>
                  <a:off x="3275013" y="2836863"/>
                  <a:ext cx="142875" cy="142875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5" name="Oval 77"/>
                <p:cNvSpPr>
                  <a:spLocks noChangeArrowheads="1"/>
                </p:cNvSpPr>
                <p:nvPr/>
              </p:nvSpPr>
              <p:spPr bwMode="auto">
                <a:xfrm>
                  <a:off x="3287713" y="2847975"/>
                  <a:ext cx="106363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6" name="Oval 78"/>
                <p:cNvSpPr>
                  <a:spLocks noChangeArrowheads="1"/>
                </p:cNvSpPr>
                <p:nvPr/>
              </p:nvSpPr>
              <p:spPr bwMode="auto">
                <a:xfrm>
                  <a:off x="2976563" y="3744913"/>
                  <a:ext cx="142875" cy="131762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7" name="Oval 79"/>
                <p:cNvSpPr>
                  <a:spLocks noChangeArrowheads="1"/>
                </p:cNvSpPr>
                <p:nvPr/>
              </p:nvSpPr>
              <p:spPr bwMode="auto">
                <a:xfrm>
                  <a:off x="3000375" y="3757613"/>
                  <a:ext cx="95250" cy="10636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8" name="Oval 80"/>
                <p:cNvSpPr>
                  <a:spLocks noChangeArrowheads="1"/>
                </p:cNvSpPr>
                <p:nvPr/>
              </p:nvSpPr>
              <p:spPr bwMode="auto">
                <a:xfrm>
                  <a:off x="3897313" y="4641850"/>
                  <a:ext cx="131763" cy="144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9" name="Oval 81"/>
                <p:cNvSpPr>
                  <a:spLocks noChangeArrowheads="1"/>
                </p:cNvSpPr>
                <p:nvPr/>
              </p:nvSpPr>
              <p:spPr bwMode="auto">
                <a:xfrm>
                  <a:off x="3908425" y="4665663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0" name="Oval 82"/>
                <p:cNvSpPr>
                  <a:spLocks noChangeArrowheads="1"/>
                </p:cNvSpPr>
                <p:nvPr/>
              </p:nvSpPr>
              <p:spPr bwMode="auto">
                <a:xfrm>
                  <a:off x="7364413" y="3840163"/>
                  <a:ext cx="142875" cy="144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1" name="Oval 83"/>
                <p:cNvSpPr>
                  <a:spLocks noChangeArrowheads="1"/>
                </p:cNvSpPr>
                <p:nvPr/>
              </p:nvSpPr>
              <p:spPr bwMode="auto">
                <a:xfrm>
                  <a:off x="7388225" y="3863975"/>
                  <a:ext cx="107950" cy="968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2" name="Oval 84"/>
                <p:cNvSpPr>
                  <a:spLocks noChangeArrowheads="1"/>
                </p:cNvSpPr>
                <p:nvPr/>
              </p:nvSpPr>
              <p:spPr bwMode="auto">
                <a:xfrm>
                  <a:off x="7364413" y="2644775"/>
                  <a:ext cx="142875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3" name="Oval 85"/>
                <p:cNvSpPr>
                  <a:spLocks noChangeArrowheads="1"/>
                </p:cNvSpPr>
                <p:nvPr/>
              </p:nvSpPr>
              <p:spPr bwMode="auto">
                <a:xfrm>
                  <a:off x="7388225" y="26685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4" name="Oval 86"/>
                <p:cNvSpPr>
                  <a:spLocks noChangeArrowheads="1"/>
                </p:cNvSpPr>
                <p:nvPr/>
              </p:nvSpPr>
              <p:spPr bwMode="auto">
                <a:xfrm>
                  <a:off x="7364413" y="1808163"/>
                  <a:ext cx="142875" cy="130175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5" name="Oval 87"/>
                <p:cNvSpPr>
                  <a:spLocks noChangeArrowheads="1"/>
                </p:cNvSpPr>
                <p:nvPr/>
              </p:nvSpPr>
              <p:spPr bwMode="auto">
                <a:xfrm>
                  <a:off x="7388225" y="1819275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6" name="Oval 88"/>
                <p:cNvSpPr>
                  <a:spLocks noChangeArrowheads="1"/>
                </p:cNvSpPr>
                <p:nvPr/>
              </p:nvSpPr>
              <p:spPr bwMode="auto">
                <a:xfrm>
                  <a:off x="4494213" y="3721100"/>
                  <a:ext cx="144463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7" name="Oval 89"/>
                <p:cNvSpPr>
                  <a:spLocks noChangeArrowheads="1"/>
                </p:cNvSpPr>
                <p:nvPr/>
              </p:nvSpPr>
              <p:spPr bwMode="auto">
                <a:xfrm>
                  <a:off x="4518025" y="3744913"/>
                  <a:ext cx="96838" cy="952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8" name="Oval 90"/>
                <p:cNvSpPr>
                  <a:spLocks noChangeArrowheads="1"/>
                </p:cNvSpPr>
                <p:nvPr/>
              </p:nvSpPr>
              <p:spPr bwMode="auto">
                <a:xfrm>
                  <a:off x="5583238" y="3398838"/>
                  <a:ext cx="142875" cy="1428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9" name="Oval 91"/>
                <p:cNvSpPr>
                  <a:spLocks noChangeArrowheads="1"/>
                </p:cNvSpPr>
                <p:nvPr/>
              </p:nvSpPr>
              <p:spPr bwMode="auto">
                <a:xfrm>
                  <a:off x="5594350" y="3422650"/>
                  <a:ext cx="107950" cy="952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0" name="Oval 92"/>
                <p:cNvSpPr>
                  <a:spLocks noChangeArrowheads="1"/>
                </p:cNvSpPr>
                <p:nvPr/>
              </p:nvSpPr>
              <p:spPr bwMode="auto">
                <a:xfrm>
                  <a:off x="5594350" y="2644775"/>
                  <a:ext cx="131763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1" name="Oval 93"/>
                <p:cNvSpPr>
                  <a:spLocks noChangeArrowheads="1"/>
                </p:cNvSpPr>
                <p:nvPr/>
              </p:nvSpPr>
              <p:spPr bwMode="auto">
                <a:xfrm>
                  <a:off x="5607050" y="26685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2" name="Oval 94"/>
                <p:cNvSpPr>
                  <a:spLocks noChangeArrowheads="1"/>
                </p:cNvSpPr>
                <p:nvPr/>
              </p:nvSpPr>
              <p:spPr bwMode="auto">
                <a:xfrm>
                  <a:off x="5068888" y="2201863"/>
                  <a:ext cx="142875" cy="144462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3" name="Oval 95"/>
                <p:cNvSpPr>
                  <a:spLocks noChangeArrowheads="1"/>
                </p:cNvSpPr>
                <p:nvPr/>
              </p:nvSpPr>
              <p:spPr bwMode="auto">
                <a:xfrm>
                  <a:off x="5092700" y="2225675"/>
                  <a:ext cx="952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4" name="Oval 96"/>
                <p:cNvSpPr>
                  <a:spLocks noChangeArrowheads="1"/>
                </p:cNvSpPr>
                <p:nvPr/>
              </p:nvSpPr>
              <p:spPr bwMode="auto">
                <a:xfrm>
                  <a:off x="1971675" y="5119688"/>
                  <a:ext cx="47625" cy="49212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5" name="Rectangle 97"/>
                <p:cNvSpPr>
                  <a:spLocks noChangeArrowheads="1"/>
                </p:cNvSpPr>
                <p:nvPr/>
              </p:nvSpPr>
              <p:spPr bwMode="auto">
                <a:xfrm>
                  <a:off x="1876425" y="5156200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6" name="Rectangle 98"/>
                <p:cNvSpPr>
                  <a:spLocks noChangeArrowheads="1"/>
                </p:cNvSpPr>
                <p:nvPr/>
              </p:nvSpPr>
              <p:spPr bwMode="auto">
                <a:xfrm>
                  <a:off x="1876425" y="4606925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7" name="Rectangle 99"/>
                <p:cNvSpPr>
                  <a:spLocks noChangeArrowheads="1"/>
                </p:cNvSpPr>
                <p:nvPr/>
              </p:nvSpPr>
              <p:spPr bwMode="auto">
                <a:xfrm>
                  <a:off x="1876425" y="4043363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8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76425" y="3494088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9" name="Rectangle 101"/>
                <p:cNvSpPr>
                  <a:spLocks noChangeArrowheads="1"/>
                </p:cNvSpPr>
                <p:nvPr/>
              </p:nvSpPr>
              <p:spPr bwMode="auto">
                <a:xfrm>
                  <a:off x="1876425" y="2943225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876425" y="2381250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876425" y="1831975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37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3669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4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701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7606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38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70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370263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5623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7655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1" name="Rectangle 113"/>
                <p:cNvSpPr>
                  <a:spLocks noChangeArrowheads="1"/>
                </p:cNvSpPr>
                <p:nvPr/>
              </p:nvSpPr>
              <p:spPr bwMode="auto">
                <a:xfrm>
                  <a:off x="39687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41592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3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624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5656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7577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9609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7" name="Rectangle 119"/>
                <p:cNvSpPr>
                  <a:spLocks noChangeArrowheads="1"/>
                </p:cNvSpPr>
                <p:nvPr/>
              </p:nvSpPr>
              <p:spPr bwMode="auto">
                <a:xfrm>
                  <a:off x="51641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5367338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9" name="Rectangle 121"/>
                <p:cNvSpPr>
                  <a:spLocks noChangeArrowheads="1"/>
                </p:cNvSpPr>
                <p:nvPr/>
              </p:nvSpPr>
              <p:spPr bwMode="auto">
                <a:xfrm>
                  <a:off x="55594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0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26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59658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2" name="Rectangle 124"/>
                <p:cNvSpPr>
                  <a:spLocks noChangeArrowheads="1"/>
                </p:cNvSpPr>
                <p:nvPr/>
              </p:nvSpPr>
              <p:spPr bwMode="auto">
                <a:xfrm>
                  <a:off x="61563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3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595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65627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5" name="Rectangle 127"/>
                <p:cNvSpPr>
                  <a:spLocks noChangeArrowheads="1"/>
                </p:cNvSpPr>
                <p:nvPr/>
              </p:nvSpPr>
              <p:spPr bwMode="auto">
                <a:xfrm>
                  <a:off x="67548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9580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71612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8" name="Rectangle 130"/>
                <p:cNvSpPr>
                  <a:spLocks noChangeArrowheads="1"/>
                </p:cNvSpPr>
                <p:nvPr/>
              </p:nvSpPr>
              <p:spPr bwMode="auto">
                <a:xfrm>
                  <a:off x="7364413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9" name="Rectangle 131"/>
                <p:cNvSpPr>
                  <a:spLocks noChangeArrowheads="1"/>
                </p:cNvSpPr>
                <p:nvPr/>
              </p:nvSpPr>
              <p:spPr bwMode="auto">
                <a:xfrm>
                  <a:off x="755650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349501" y="4203015"/>
                <a:ext cx="517506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887556" y="3106336"/>
                <a:ext cx="517506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87556" y="2646079"/>
                <a:ext cx="517506" cy="2586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87556" y="2176301"/>
                <a:ext cx="517506" cy="2586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87556" y="1700174"/>
                <a:ext cx="517506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887556" y="1239918"/>
                <a:ext cx="517506" cy="2586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801922" y="4203015"/>
                <a:ext cx="320663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043213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376575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717874" y="4203015"/>
                <a:ext cx="504806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8062" y="4203015"/>
                <a:ext cx="503219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384599" y="4203015"/>
                <a:ext cx="503219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722725" y="4203015"/>
                <a:ext cx="504806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062437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02149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738687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076811" y="4203015"/>
                <a:ext cx="503219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11761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754648" y="4203015"/>
                <a:ext cx="503218" cy="260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65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87556" y="3580876"/>
                <a:ext cx="517506" cy="2586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09" name="组合 1"/>
            <p:cNvGrpSpPr/>
            <p:nvPr/>
          </p:nvGrpSpPr>
          <p:grpSpPr bwMode="auto">
            <a:xfrm>
              <a:off x="6720576" y="4058338"/>
              <a:ext cx="1190370" cy="865023"/>
              <a:chOff x="1218774" y="4058338"/>
              <a:chExt cx="1190370" cy="86502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328098" y="4058926"/>
                <a:ext cx="1081046" cy="3078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328098" y="4331905"/>
                <a:ext cx="1081046" cy="3078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218564" y="4125584"/>
                <a:ext cx="126995" cy="126967"/>
              </a:xfrm>
              <a:prstGeom prst="rect">
                <a:avLst/>
              </a:prstGeom>
              <a:solidFill>
                <a:srgbClr val="A3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218564" y="4398563"/>
                <a:ext cx="126995" cy="1269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218564" y="4685826"/>
                <a:ext cx="126995" cy="1253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28098" y="4615994"/>
                <a:ext cx="1081046" cy="3078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2531" name="组合 4"/>
          <p:cNvGrpSpPr/>
          <p:nvPr/>
        </p:nvGrpSpPr>
        <p:grpSpPr bwMode="auto">
          <a:xfrm>
            <a:off x="990600" y="1531938"/>
            <a:ext cx="7150100" cy="1531937"/>
            <a:chOff x="990601" y="1016001"/>
            <a:chExt cx="7150099" cy="1531938"/>
          </a:xfrm>
        </p:grpSpPr>
        <p:sp>
          <p:nvSpPr>
            <p:cNvPr id="22533" name="Freeform 6"/>
            <p:cNvSpPr/>
            <p:nvPr/>
          </p:nvSpPr>
          <p:spPr bwMode="auto">
            <a:xfrm>
              <a:off x="5562600" y="1016001"/>
              <a:ext cx="760412" cy="760413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850152754 h 69"/>
                <a:gd name="T4" fmla="*/ 2147483646 w 69"/>
                <a:gd name="T5" fmla="*/ 2147483646 h 69"/>
                <a:gd name="T6" fmla="*/ 2147483646 w 69"/>
                <a:gd name="T7" fmla="*/ 2147483646 h 69"/>
                <a:gd name="T8" fmla="*/ 0 w 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Freeform 7"/>
            <p:cNvSpPr/>
            <p:nvPr/>
          </p:nvSpPr>
          <p:spPr bwMode="auto">
            <a:xfrm>
              <a:off x="3590925" y="1016001"/>
              <a:ext cx="769937" cy="1333500"/>
            </a:xfrm>
            <a:custGeom>
              <a:avLst/>
              <a:gdLst>
                <a:gd name="T0" fmla="*/ 2147483646 w 70"/>
                <a:gd name="T1" fmla="*/ 2147483646 h 121"/>
                <a:gd name="T2" fmla="*/ 2147483646 w 70"/>
                <a:gd name="T3" fmla="*/ 2147483646 h 121"/>
                <a:gd name="T4" fmla="*/ 2147483646 w 70"/>
                <a:gd name="T5" fmla="*/ 2147483646 h 121"/>
                <a:gd name="T6" fmla="*/ 2147483646 w 70"/>
                <a:gd name="T7" fmla="*/ 2147483646 h 121"/>
                <a:gd name="T8" fmla="*/ 0 w 70"/>
                <a:gd name="T9" fmla="*/ 0 h 121"/>
                <a:gd name="T10" fmla="*/ 0 w 70"/>
                <a:gd name="T11" fmla="*/ 850188905 h 121"/>
                <a:gd name="T12" fmla="*/ 2147483646 w 7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Freeform 8"/>
            <p:cNvSpPr/>
            <p:nvPr/>
          </p:nvSpPr>
          <p:spPr bwMode="auto">
            <a:xfrm>
              <a:off x="7699375" y="1016001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Freeform 9"/>
            <p:cNvSpPr/>
            <p:nvPr/>
          </p:nvSpPr>
          <p:spPr bwMode="auto">
            <a:xfrm>
              <a:off x="990601" y="1016001"/>
              <a:ext cx="1531937" cy="1531938"/>
            </a:xfrm>
            <a:custGeom>
              <a:avLst/>
              <a:gdLst>
                <a:gd name="T0" fmla="*/ 2147483646 w 139"/>
                <a:gd name="T1" fmla="*/ 0 h 139"/>
                <a:gd name="T2" fmla="*/ 2147483646 w 139"/>
                <a:gd name="T3" fmla="*/ 850258653 h 139"/>
                <a:gd name="T4" fmla="*/ 2147483646 w 139"/>
                <a:gd name="T5" fmla="*/ 2147483646 h 139"/>
                <a:gd name="T6" fmla="*/ 2147483646 w 139"/>
                <a:gd name="T7" fmla="*/ 2147483646 h 139"/>
                <a:gd name="T8" fmla="*/ 850258098 w 139"/>
                <a:gd name="T9" fmla="*/ 2147483646 h 139"/>
                <a:gd name="T10" fmla="*/ 2147483646 w 139"/>
                <a:gd name="T11" fmla="*/ 2147483646 h 139"/>
                <a:gd name="T12" fmla="*/ 1457588460 w 139"/>
                <a:gd name="T13" fmla="*/ 2147483646 h 139"/>
                <a:gd name="T14" fmla="*/ 0 w 139"/>
                <a:gd name="T15" fmla="*/ 2147483646 h 139"/>
                <a:gd name="T16" fmla="*/ 2147483646 w 139"/>
                <a:gd name="T17" fmla="*/ 2147483646 h 139"/>
                <a:gd name="T18" fmla="*/ 2147483646 w 139"/>
                <a:gd name="T19" fmla="*/ 2147483646 h 139"/>
                <a:gd name="T20" fmla="*/ 2147483646 w 139"/>
                <a:gd name="T21" fmla="*/ 0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0289" y="1470026"/>
              <a:ext cx="1524000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114" y="1470026"/>
              <a:ext cx="1144587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1738" y="1470026"/>
              <a:ext cx="1144587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56425" y="1470026"/>
              <a:ext cx="1144588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12763" y="3621088"/>
            <a:ext cx="81168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555" name="组合 4"/>
          <p:cNvGrpSpPr/>
          <p:nvPr/>
        </p:nvGrpSpPr>
        <p:grpSpPr bwMode="auto">
          <a:xfrm>
            <a:off x="417513" y="1484313"/>
            <a:ext cx="4421187" cy="3621087"/>
            <a:chOff x="300562" y="838886"/>
            <a:chExt cx="4655111" cy="3811828"/>
          </a:xfrm>
        </p:grpSpPr>
        <p:sp>
          <p:nvSpPr>
            <p:cNvPr id="6" name="Freeform 6"/>
            <p:cNvSpPr/>
            <p:nvPr/>
          </p:nvSpPr>
          <p:spPr bwMode="auto">
            <a:xfrm>
              <a:off x="320620" y="2359607"/>
              <a:ext cx="2303319" cy="2291107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69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819503" y="2337882"/>
              <a:ext cx="2136170" cy="2145720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1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478072" y="838886"/>
              <a:ext cx="1300423" cy="130347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3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58551" y="995971"/>
              <a:ext cx="1947290" cy="194685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5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987546" y="2381331"/>
              <a:ext cx="1270336" cy="539773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7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C0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TextBox 16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0" name="TextBox 17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1" name="TextBox 18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2" name="TextBox 19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3" name="TextBox 20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81600" y="2438400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3052763"/>
            <a:ext cx="199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3667125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0413" y="3687763"/>
            <a:ext cx="199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0413" y="3073400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0413" y="2459038"/>
            <a:ext cx="199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32375" y="2532063"/>
            <a:ext cx="149225" cy="1508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2375" y="3146425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032375" y="3775075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61188" y="255428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61188" y="31686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961188" y="378142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579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762250" y="3189288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529138" y="3189288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251575" y="3189288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92188" y="3189288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3" name="组合 8"/>
          <p:cNvGrpSpPr/>
          <p:nvPr/>
        </p:nvGrpSpPr>
        <p:grpSpPr bwMode="auto">
          <a:xfrm>
            <a:off x="1168400" y="1509713"/>
            <a:ext cx="6883400" cy="2016125"/>
            <a:chOff x="398463" y="1616076"/>
            <a:chExt cx="8423274" cy="2466975"/>
          </a:xfrm>
        </p:grpSpPr>
        <p:sp>
          <p:nvSpPr>
            <p:cNvPr id="10" name="Freeform 42"/>
            <p:cNvSpPr/>
            <p:nvPr/>
          </p:nvSpPr>
          <p:spPr bwMode="auto">
            <a:xfrm>
              <a:off x="398463" y="1616076"/>
              <a:ext cx="1932924" cy="246697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603" name="Freeform 43"/>
            <p:cNvSpPr/>
            <p:nvPr/>
          </p:nvSpPr>
          <p:spPr bwMode="auto">
            <a:xfrm>
              <a:off x="2562225" y="1616076"/>
              <a:ext cx="1931987" cy="2466975"/>
            </a:xfrm>
            <a:custGeom>
              <a:avLst/>
              <a:gdLst>
                <a:gd name="T0" fmla="*/ 2147483646 w 25"/>
                <a:gd name="T1" fmla="*/ 0 h 32"/>
                <a:gd name="T2" fmla="*/ 2147483646 w 25"/>
                <a:gd name="T3" fmla="*/ 0 h 32"/>
                <a:gd name="T4" fmla="*/ 0 w 25"/>
                <a:gd name="T5" fmla="*/ 2147483646 h 32"/>
                <a:gd name="T6" fmla="*/ 0 w 25"/>
                <a:gd name="T7" fmla="*/ 2147483646 h 32"/>
                <a:gd name="T8" fmla="*/ 2147483646 w 25"/>
                <a:gd name="T9" fmla="*/ 2147483646 h 32"/>
                <a:gd name="T10" fmla="*/ 2147483646 w 25"/>
                <a:gd name="T11" fmla="*/ 2147483646 h 32"/>
                <a:gd name="T12" fmla="*/ 2147483646 w 25"/>
                <a:gd name="T13" fmla="*/ 2147483646 h 32"/>
                <a:gd name="T14" fmla="*/ 2147483646 w 25"/>
                <a:gd name="T15" fmla="*/ 2147483646 h 32"/>
                <a:gd name="T16" fmla="*/ 2147483646 w 25"/>
                <a:gd name="T17" fmla="*/ 2147483646 h 32"/>
                <a:gd name="T18" fmla="*/ 2147483646 w 25"/>
                <a:gd name="T19" fmla="*/ 2147483646 h 32"/>
                <a:gd name="T20" fmla="*/ 2147483646 w 25"/>
                <a:gd name="T21" fmla="*/ 2147483646 h 32"/>
                <a:gd name="T22" fmla="*/ 2147483646 w 2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4"/>
            <p:cNvSpPr/>
            <p:nvPr/>
          </p:nvSpPr>
          <p:spPr bwMode="auto">
            <a:xfrm>
              <a:off x="4726658" y="1616076"/>
              <a:ext cx="1930981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45"/>
            <p:cNvSpPr/>
            <p:nvPr/>
          </p:nvSpPr>
          <p:spPr bwMode="auto">
            <a:xfrm>
              <a:off x="6888814" y="1616076"/>
              <a:ext cx="1932923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584" name="TextBox 13"/>
          <p:cNvSpPr txBox="1">
            <a:spLocks noChangeArrowheads="1"/>
          </p:cNvSpPr>
          <p:nvPr/>
        </p:nvSpPr>
        <p:spPr bwMode="auto">
          <a:xfrm>
            <a:off x="1466850" y="1612900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1466850" y="21256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466850" y="24050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1466850" y="26844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3252788" y="1612900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3252788" y="21256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0" name="TextBox 19"/>
          <p:cNvSpPr txBox="1">
            <a:spLocks noChangeArrowheads="1"/>
          </p:cNvSpPr>
          <p:nvPr/>
        </p:nvSpPr>
        <p:spPr bwMode="auto">
          <a:xfrm>
            <a:off x="3252788" y="24050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3252788" y="26844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2" name="TextBox 21"/>
          <p:cNvSpPr txBox="1">
            <a:spLocks noChangeArrowheads="1"/>
          </p:cNvSpPr>
          <p:nvPr/>
        </p:nvSpPr>
        <p:spPr bwMode="auto">
          <a:xfrm>
            <a:off x="5021263" y="1612900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93" name="TextBox 22"/>
          <p:cNvSpPr txBox="1">
            <a:spLocks noChangeArrowheads="1"/>
          </p:cNvSpPr>
          <p:nvPr/>
        </p:nvSpPr>
        <p:spPr bwMode="auto">
          <a:xfrm>
            <a:off x="5021263" y="21256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4" name="TextBox 23"/>
          <p:cNvSpPr txBox="1">
            <a:spLocks noChangeArrowheads="1"/>
          </p:cNvSpPr>
          <p:nvPr/>
        </p:nvSpPr>
        <p:spPr bwMode="auto">
          <a:xfrm>
            <a:off x="5021263" y="24050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5" name="TextBox 24"/>
          <p:cNvSpPr txBox="1">
            <a:spLocks noChangeArrowheads="1"/>
          </p:cNvSpPr>
          <p:nvPr/>
        </p:nvSpPr>
        <p:spPr bwMode="auto">
          <a:xfrm>
            <a:off x="5021263" y="26844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6" name="TextBox 25"/>
          <p:cNvSpPr txBox="1">
            <a:spLocks noChangeArrowheads="1"/>
          </p:cNvSpPr>
          <p:nvPr/>
        </p:nvSpPr>
        <p:spPr bwMode="auto">
          <a:xfrm>
            <a:off x="6764338" y="1612900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97" name="TextBox 26"/>
          <p:cNvSpPr txBox="1">
            <a:spLocks noChangeArrowheads="1"/>
          </p:cNvSpPr>
          <p:nvPr/>
        </p:nvSpPr>
        <p:spPr bwMode="auto">
          <a:xfrm>
            <a:off x="6764338" y="21256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8" name="TextBox 27"/>
          <p:cNvSpPr txBox="1">
            <a:spLocks noChangeArrowheads="1"/>
          </p:cNvSpPr>
          <p:nvPr/>
        </p:nvSpPr>
        <p:spPr bwMode="auto">
          <a:xfrm>
            <a:off x="6764338" y="24050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9" name="TextBox 28"/>
          <p:cNvSpPr txBox="1">
            <a:spLocks noChangeArrowheads="1"/>
          </p:cNvSpPr>
          <p:nvPr/>
        </p:nvSpPr>
        <p:spPr bwMode="auto">
          <a:xfrm>
            <a:off x="6764338" y="2684463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388" y="4025900"/>
            <a:ext cx="63277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7388" y="4425950"/>
            <a:ext cx="78390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603" name="组合 4"/>
          <p:cNvGrpSpPr/>
          <p:nvPr/>
        </p:nvGrpSpPr>
        <p:grpSpPr bwMode="auto">
          <a:xfrm>
            <a:off x="766763" y="1506538"/>
            <a:ext cx="7586662" cy="3784600"/>
            <a:chOff x="955128" y="737215"/>
            <a:chExt cx="7586333" cy="3785180"/>
          </a:xfrm>
        </p:grpSpPr>
        <p:grpSp>
          <p:nvGrpSpPr>
            <p:cNvPr id="25604" name="组合 5"/>
            <p:cNvGrpSpPr/>
            <p:nvPr/>
          </p:nvGrpSpPr>
          <p:grpSpPr bwMode="auto">
            <a:xfrm>
              <a:off x="1971271" y="1253247"/>
              <a:ext cx="4192912" cy="2881724"/>
              <a:chOff x="2483768" y="2087563"/>
              <a:chExt cx="4675857" cy="3213645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24835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15095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82011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48750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515490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82229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4914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7158851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6609723" y="877418"/>
              <a:ext cx="377236" cy="1580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6" name="Rectangle 7"/>
            <p:cNvSpPr>
              <a:spLocks noChangeArrowheads="1"/>
            </p:cNvSpPr>
            <p:nvPr/>
          </p:nvSpPr>
          <p:spPr bwMode="auto">
            <a:xfrm>
              <a:off x="8152836" y="877418"/>
              <a:ext cx="388625" cy="1580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7" name="Rectangle 39"/>
            <p:cNvSpPr>
              <a:spLocks noChangeArrowheads="1"/>
            </p:cNvSpPr>
            <p:nvPr/>
          </p:nvSpPr>
          <p:spPr bwMode="auto">
            <a:xfrm>
              <a:off x="1425235" y="2868959"/>
              <a:ext cx="5127575" cy="61212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8" name="Rectangle 41"/>
            <p:cNvSpPr>
              <a:spLocks noChangeArrowheads="1"/>
            </p:cNvSpPr>
            <p:nvPr/>
          </p:nvSpPr>
          <p:spPr bwMode="auto">
            <a:xfrm>
              <a:off x="2215296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9" name="Rectangle 43"/>
            <p:cNvSpPr>
              <a:spLocks noChangeArrowheads="1"/>
            </p:cNvSpPr>
            <p:nvPr/>
          </p:nvSpPr>
          <p:spPr bwMode="auto">
            <a:xfrm>
              <a:off x="3003935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/>
          </p:nvSpPr>
          <p:spPr bwMode="auto">
            <a:xfrm>
              <a:off x="3793998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Rectangle 47"/>
            <p:cNvSpPr>
              <a:spLocks noChangeArrowheads="1"/>
            </p:cNvSpPr>
            <p:nvPr/>
          </p:nvSpPr>
          <p:spPr bwMode="auto">
            <a:xfrm>
              <a:off x="4584059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Rectangle 49"/>
            <p:cNvSpPr>
              <a:spLocks noChangeArrowheads="1"/>
            </p:cNvSpPr>
            <p:nvPr/>
          </p:nvSpPr>
          <p:spPr bwMode="auto">
            <a:xfrm>
              <a:off x="5374122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3" name="Rectangle 51"/>
            <p:cNvSpPr>
              <a:spLocks noChangeArrowheads="1"/>
            </p:cNvSpPr>
            <p:nvPr/>
          </p:nvSpPr>
          <p:spPr bwMode="auto">
            <a:xfrm>
              <a:off x="6162761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4" name="Freeform 53"/>
            <p:cNvSpPr/>
            <p:nvPr/>
          </p:nvSpPr>
          <p:spPr bwMode="auto">
            <a:xfrm>
              <a:off x="2141272" y="1253247"/>
              <a:ext cx="4301924" cy="1652725"/>
            </a:xfrm>
            <a:custGeom>
              <a:avLst/>
              <a:gdLst>
                <a:gd name="T0" fmla="*/ 2147483646 w 3022"/>
                <a:gd name="T1" fmla="*/ 2127777384 h 1161"/>
                <a:gd name="T2" fmla="*/ 2147483646 w 3022"/>
                <a:gd name="T3" fmla="*/ 2127777384 h 1161"/>
                <a:gd name="T4" fmla="*/ 2147483646 w 3022"/>
                <a:gd name="T5" fmla="*/ 1712354065 h 1161"/>
                <a:gd name="T6" fmla="*/ 2147483646 w 3022"/>
                <a:gd name="T7" fmla="*/ 1746803630 h 1161"/>
                <a:gd name="T8" fmla="*/ 2147483646 w 3022"/>
                <a:gd name="T9" fmla="*/ 1609003947 h 1161"/>
                <a:gd name="T10" fmla="*/ 2147483646 w 3022"/>
                <a:gd name="T11" fmla="*/ 1296930746 h 1161"/>
                <a:gd name="T12" fmla="*/ 2147483646 w 3022"/>
                <a:gd name="T13" fmla="*/ 1037544028 h 1161"/>
                <a:gd name="T14" fmla="*/ 2147483646 w 3022"/>
                <a:gd name="T15" fmla="*/ 640359049 h 1161"/>
                <a:gd name="T16" fmla="*/ 2147483646 w 3022"/>
                <a:gd name="T17" fmla="*/ 622120709 h 1161"/>
                <a:gd name="T18" fmla="*/ 2147483646 w 3022"/>
                <a:gd name="T19" fmla="*/ 571459919 h 1161"/>
                <a:gd name="T20" fmla="*/ 2147483646 w 3022"/>
                <a:gd name="T21" fmla="*/ 0 h 1161"/>
                <a:gd name="T22" fmla="*/ 2147483646 w 3022"/>
                <a:gd name="T23" fmla="*/ 243174070 h 1161"/>
                <a:gd name="T24" fmla="*/ 2147483646 w 3022"/>
                <a:gd name="T25" fmla="*/ 468111224 h 1161"/>
                <a:gd name="T26" fmla="*/ 2147483646 w 3022"/>
                <a:gd name="T27" fmla="*/ 518772014 h 1161"/>
                <a:gd name="T28" fmla="*/ 2147483646 w 3022"/>
                <a:gd name="T29" fmla="*/ 571459919 h 1161"/>
                <a:gd name="T30" fmla="*/ 2147483646 w 3022"/>
                <a:gd name="T31" fmla="*/ 605909484 h 1161"/>
                <a:gd name="T32" fmla="*/ 2147483646 w 3022"/>
                <a:gd name="T33" fmla="*/ 1159131063 h 1161"/>
                <a:gd name="T34" fmla="*/ 2147483646 w 3022"/>
                <a:gd name="T35" fmla="*/ 1159131063 h 1161"/>
                <a:gd name="T36" fmla="*/ 2147483646 w 3022"/>
                <a:gd name="T37" fmla="*/ 1124681498 h 1161"/>
                <a:gd name="T38" fmla="*/ 2147483646 w 3022"/>
                <a:gd name="T39" fmla="*/ 1211818968 h 1161"/>
                <a:gd name="T40" fmla="*/ 2147483646 w 3022"/>
                <a:gd name="T41" fmla="*/ 1177369403 h 1161"/>
                <a:gd name="T42" fmla="*/ 2147483646 w 3022"/>
                <a:gd name="T43" fmla="*/ 1193582051 h 1161"/>
                <a:gd name="T44" fmla="*/ 2147483646 w 3022"/>
                <a:gd name="T45" fmla="*/ 1471205687 h 1161"/>
                <a:gd name="T46" fmla="*/ 2111564234 w 3022"/>
                <a:gd name="T47" fmla="*/ 1884601890 h 1161"/>
                <a:gd name="T48" fmla="*/ 1886627134 w 3022"/>
                <a:gd name="T49" fmla="*/ 1574554382 h 1161"/>
                <a:gd name="T50" fmla="*/ 1609003565 w 3022"/>
                <a:gd name="T51" fmla="*/ 1071993593 h 1161"/>
                <a:gd name="T52" fmla="*/ 1418517445 w 3022"/>
                <a:gd name="T53" fmla="*/ 1140894146 h 1161"/>
                <a:gd name="T54" fmla="*/ 1246268237 w 3022"/>
                <a:gd name="T55" fmla="*/ 1280719521 h 1161"/>
                <a:gd name="T56" fmla="*/ 1055782117 w 3022"/>
                <a:gd name="T57" fmla="*/ 1730592405 h 1161"/>
                <a:gd name="T58" fmla="*/ 952433446 w 3022"/>
                <a:gd name="T59" fmla="*/ 1989977700 h 1161"/>
                <a:gd name="T60" fmla="*/ 814633796 w 3022"/>
                <a:gd name="T61" fmla="*/ 2058876830 h 1161"/>
                <a:gd name="T62" fmla="*/ 674808454 w 3022"/>
                <a:gd name="T63" fmla="*/ 2075089479 h 1161"/>
                <a:gd name="T64" fmla="*/ 502560669 w 3022"/>
                <a:gd name="T65" fmla="*/ 2127777384 h 1161"/>
                <a:gd name="T66" fmla="*/ 380973663 w 3022"/>
                <a:gd name="T67" fmla="*/ 2127777384 h 1161"/>
                <a:gd name="T68" fmla="*/ 224935677 w 3022"/>
                <a:gd name="T69" fmla="*/ 2127777384 h 1161"/>
                <a:gd name="T70" fmla="*/ 0 w 3022"/>
                <a:gd name="T71" fmla="*/ 2147483646 h 1161"/>
                <a:gd name="T72" fmla="*/ 449872777 w 3022"/>
                <a:gd name="T73" fmla="*/ 2147483646 h 1161"/>
                <a:gd name="T74" fmla="*/ 2147483646 w 3022"/>
                <a:gd name="T75" fmla="*/ 2147483646 h 1161"/>
                <a:gd name="T76" fmla="*/ 2147483646 w 3022"/>
                <a:gd name="T77" fmla="*/ 2147483646 h 1161"/>
                <a:gd name="T78" fmla="*/ 2147483646 w 3022"/>
                <a:gd name="T79" fmla="*/ 2127777384 h 11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022" h="1161">
                  <a:moveTo>
                    <a:pt x="2945" y="1050"/>
                  </a:moveTo>
                  <a:lnTo>
                    <a:pt x="2911" y="1050"/>
                  </a:lnTo>
                  <a:lnTo>
                    <a:pt x="2860" y="1024"/>
                  </a:lnTo>
                  <a:lnTo>
                    <a:pt x="2834" y="1050"/>
                  </a:lnTo>
                  <a:lnTo>
                    <a:pt x="2817" y="1118"/>
                  </a:lnTo>
                  <a:lnTo>
                    <a:pt x="2749" y="845"/>
                  </a:lnTo>
                  <a:lnTo>
                    <a:pt x="2697" y="913"/>
                  </a:lnTo>
                  <a:lnTo>
                    <a:pt x="2689" y="862"/>
                  </a:lnTo>
                  <a:lnTo>
                    <a:pt x="2663" y="930"/>
                  </a:lnTo>
                  <a:lnTo>
                    <a:pt x="2604" y="794"/>
                  </a:lnTo>
                  <a:lnTo>
                    <a:pt x="2552" y="828"/>
                  </a:lnTo>
                  <a:lnTo>
                    <a:pt x="2544" y="640"/>
                  </a:lnTo>
                  <a:lnTo>
                    <a:pt x="2501" y="674"/>
                  </a:lnTo>
                  <a:lnTo>
                    <a:pt x="2458" y="512"/>
                  </a:lnTo>
                  <a:lnTo>
                    <a:pt x="2424" y="563"/>
                  </a:lnTo>
                  <a:lnTo>
                    <a:pt x="2399" y="316"/>
                  </a:lnTo>
                  <a:lnTo>
                    <a:pt x="2373" y="384"/>
                  </a:lnTo>
                  <a:lnTo>
                    <a:pt x="2365" y="307"/>
                  </a:lnTo>
                  <a:lnTo>
                    <a:pt x="2339" y="359"/>
                  </a:lnTo>
                  <a:lnTo>
                    <a:pt x="2330" y="282"/>
                  </a:lnTo>
                  <a:lnTo>
                    <a:pt x="2254" y="273"/>
                  </a:lnTo>
                  <a:lnTo>
                    <a:pt x="2177" y="0"/>
                  </a:lnTo>
                  <a:lnTo>
                    <a:pt x="2109" y="214"/>
                  </a:lnTo>
                  <a:lnTo>
                    <a:pt x="2074" y="120"/>
                  </a:lnTo>
                  <a:lnTo>
                    <a:pt x="2023" y="197"/>
                  </a:lnTo>
                  <a:lnTo>
                    <a:pt x="1946" y="231"/>
                  </a:lnTo>
                  <a:lnTo>
                    <a:pt x="1895" y="26"/>
                  </a:lnTo>
                  <a:lnTo>
                    <a:pt x="1827" y="256"/>
                  </a:lnTo>
                  <a:lnTo>
                    <a:pt x="1801" y="145"/>
                  </a:lnTo>
                  <a:lnTo>
                    <a:pt x="1750" y="282"/>
                  </a:lnTo>
                  <a:lnTo>
                    <a:pt x="1716" y="239"/>
                  </a:lnTo>
                  <a:lnTo>
                    <a:pt x="1648" y="299"/>
                  </a:lnTo>
                  <a:lnTo>
                    <a:pt x="1614" y="410"/>
                  </a:lnTo>
                  <a:lnTo>
                    <a:pt x="1579" y="572"/>
                  </a:lnTo>
                  <a:lnTo>
                    <a:pt x="1528" y="376"/>
                  </a:lnTo>
                  <a:lnTo>
                    <a:pt x="1494" y="572"/>
                  </a:lnTo>
                  <a:lnTo>
                    <a:pt x="1460" y="478"/>
                  </a:lnTo>
                  <a:lnTo>
                    <a:pt x="1443" y="555"/>
                  </a:lnTo>
                  <a:lnTo>
                    <a:pt x="1417" y="529"/>
                  </a:lnTo>
                  <a:lnTo>
                    <a:pt x="1392" y="598"/>
                  </a:lnTo>
                  <a:lnTo>
                    <a:pt x="1357" y="529"/>
                  </a:lnTo>
                  <a:lnTo>
                    <a:pt x="1306" y="581"/>
                  </a:lnTo>
                  <a:lnTo>
                    <a:pt x="1264" y="563"/>
                  </a:lnTo>
                  <a:lnTo>
                    <a:pt x="1238" y="589"/>
                  </a:lnTo>
                  <a:lnTo>
                    <a:pt x="1178" y="632"/>
                  </a:lnTo>
                  <a:lnTo>
                    <a:pt x="1161" y="726"/>
                  </a:lnTo>
                  <a:lnTo>
                    <a:pt x="1084" y="854"/>
                  </a:lnTo>
                  <a:lnTo>
                    <a:pt x="1042" y="930"/>
                  </a:lnTo>
                  <a:lnTo>
                    <a:pt x="1008" y="845"/>
                  </a:lnTo>
                  <a:lnTo>
                    <a:pt x="931" y="777"/>
                  </a:lnTo>
                  <a:lnTo>
                    <a:pt x="828" y="598"/>
                  </a:lnTo>
                  <a:lnTo>
                    <a:pt x="794" y="529"/>
                  </a:lnTo>
                  <a:lnTo>
                    <a:pt x="743" y="581"/>
                  </a:lnTo>
                  <a:lnTo>
                    <a:pt x="700" y="563"/>
                  </a:lnTo>
                  <a:lnTo>
                    <a:pt x="675" y="589"/>
                  </a:lnTo>
                  <a:lnTo>
                    <a:pt x="615" y="632"/>
                  </a:lnTo>
                  <a:lnTo>
                    <a:pt x="598" y="726"/>
                  </a:lnTo>
                  <a:lnTo>
                    <a:pt x="521" y="854"/>
                  </a:lnTo>
                  <a:lnTo>
                    <a:pt x="478" y="939"/>
                  </a:lnTo>
                  <a:lnTo>
                    <a:pt x="470" y="982"/>
                  </a:lnTo>
                  <a:lnTo>
                    <a:pt x="436" y="1016"/>
                  </a:lnTo>
                  <a:lnTo>
                    <a:pt x="402" y="1016"/>
                  </a:lnTo>
                  <a:lnTo>
                    <a:pt x="359" y="1050"/>
                  </a:lnTo>
                  <a:lnTo>
                    <a:pt x="333" y="1024"/>
                  </a:lnTo>
                  <a:lnTo>
                    <a:pt x="282" y="1050"/>
                  </a:lnTo>
                  <a:lnTo>
                    <a:pt x="248" y="1050"/>
                  </a:lnTo>
                  <a:lnTo>
                    <a:pt x="205" y="1110"/>
                  </a:lnTo>
                  <a:lnTo>
                    <a:pt x="188" y="1050"/>
                  </a:lnTo>
                  <a:lnTo>
                    <a:pt x="163" y="1024"/>
                  </a:lnTo>
                  <a:lnTo>
                    <a:pt x="111" y="1050"/>
                  </a:lnTo>
                  <a:lnTo>
                    <a:pt x="77" y="1050"/>
                  </a:lnTo>
                  <a:lnTo>
                    <a:pt x="0" y="1161"/>
                  </a:lnTo>
                  <a:lnTo>
                    <a:pt x="171" y="1161"/>
                  </a:lnTo>
                  <a:lnTo>
                    <a:pt x="222" y="1161"/>
                  </a:lnTo>
                  <a:lnTo>
                    <a:pt x="734" y="1161"/>
                  </a:lnTo>
                  <a:lnTo>
                    <a:pt x="1084" y="1161"/>
                  </a:lnTo>
                  <a:lnTo>
                    <a:pt x="2800" y="1161"/>
                  </a:lnTo>
                  <a:lnTo>
                    <a:pt x="2825" y="1161"/>
                  </a:lnTo>
                  <a:lnTo>
                    <a:pt x="3022" y="1161"/>
                  </a:lnTo>
                  <a:lnTo>
                    <a:pt x="2945" y="105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Freeform 54"/>
            <p:cNvSpPr/>
            <p:nvPr/>
          </p:nvSpPr>
          <p:spPr bwMode="auto">
            <a:xfrm>
              <a:off x="1425235" y="2905971"/>
              <a:ext cx="2587987" cy="861239"/>
            </a:xfrm>
            <a:custGeom>
              <a:avLst/>
              <a:gdLst>
                <a:gd name="T0" fmla="*/ 1937289058 w 1818"/>
                <a:gd name="T1" fmla="*/ 0 h 605"/>
                <a:gd name="T2" fmla="*/ 1659664105 w 1818"/>
                <a:gd name="T3" fmla="*/ 0 h 605"/>
                <a:gd name="T4" fmla="*/ 0 w 1818"/>
                <a:gd name="T5" fmla="*/ 0 h 605"/>
                <a:gd name="T6" fmla="*/ 103348656 w 1818"/>
                <a:gd name="T7" fmla="*/ 68899120 h 605"/>
                <a:gd name="T8" fmla="*/ 241148287 w 1818"/>
                <a:gd name="T9" fmla="*/ 259386681 h 605"/>
                <a:gd name="T10" fmla="*/ 380973609 w 1818"/>
                <a:gd name="T11" fmla="*/ 154010886 h 605"/>
                <a:gd name="T12" fmla="*/ 397184828 w 1818"/>
                <a:gd name="T13" fmla="*/ 259386681 h 605"/>
                <a:gd name="T14" fmla="*/ 571459701 w 1818"/>
                <a:gd name="T15" fmla="*/ 328285801 h 605"/>
                <a:gd name="T16" fmla="*/ 622120472 w 1818"/>
                <a:gd name="T17" fmla="*/ 466084041 h 605"/>
                <a:gd name="T18" fmla="*/ 796395346 w 1818"/>
                <a:gd name="T19" fmla="*/ 500533601 h 605"/>
                <a:gd name="T20" fmla="*/ 934194977 w 1818"/>
                <a:gd name="T21" fmla="*/ 362735361 h 605"/>
                <a:gd name="T22" fmla="*/ 1106442737 w 1818"/>
                <a:gd name="T23" fmla="*/ 534983161 h 605"/>
                <a:gd name="T24" fmla="*/ 1278691920 w 1818"/>
                <a:gd name="T25" fmla="*/ 413396144 h 605"/>
                <a:gd name="T26" fmla="*/ 1434728461 w 1818"/>
                <a:gd name="T27" fmla="*/ 362735361 h 605"/>
                <a:gd name="T28" fmla="*/ 1574553783 w 1818"/>
                <a:gd name="T29" fmla="*/ 431634481 h 605"/>
                <a:gd name="T30" fmla="*/ 1694113657 w 1818"/>
                <a:gd name="T31" fmla="*/ 259386681 h 605"/>
                <a:gd name="T32" fmla="*/ 1781251094 w 1818"/>
                <a:gd name="T33" fmla="*/ 172249224 h 605"/>
                <a:gd name="T34" fmla="*/ 1833938979 w 1818"/>
                <a:gd name="T35" fmla="*/ 293836241 h 605"/>
                <a:gd name="T36" fmla="*/ 1884601174 w 1818"/>
                <a:gd name="T37" fmla="*/ 275597904 h 605"/>
                <a:gd name="T38" fmla="*/ 1919050725 w 1818"/>
                <a:gd name="T39" fmla="*/ 466084041 h 605"/>
                <a:gd name="T40" fmla="*/ 1953500277 w 1818"/>
                <a:gd name="T41" fmla="*/ 587671058 h 605"/>
                <a:gd name="T42" fmla="*/ 2006188162 w 1818"/>
                <a:gd name="T43" fmla="*/ 553221498 h 605"/>
                <a:gd name="T44" fmla="*/ 2040637714 w 1818"/>
                <a:gd name="T45" fmla="*/ 691021162 h 605"/>
                <a:gd name="T46" fmla="*/ 2093325599 w 1818"/>
                <a:gd name="T47" fmla="*/ 759920282 h 605"/>
                <a:gd name="T48" fmla="*/ 2109536818 w 1818"/>
                <a:gd name="T49" fmla="*/ 881507299 h 605"/>
                <a:gd name="T50" fmla="*/ 2147483646 w 1818"/>
                <a:gd name="T51" fmla="*/ 778158619 h 605"/>
                <a:gd name="T52" fmla="*/ 2147483646 w 1818"/>
                <a:gd name="T53" fmla="*/ 897718522 h 605"/>
                <a:gd name="T54" fmla="*/ 2147483646 w 1818"/>
                <a:gd name="T55" fmla="*/ 1088206083 h 605"/>
                <a:gd name="T56" fmla="*/ 2147483646 w 1818"/>
                <a:gd name="T57" fmla="*/ 1003094316 h 605"/>
                <a:gd name="T58" fmla="*/ 2147483646 w 1818"/>
                <a:gd name="T59" fmla="*/ 1140893980 h 605"/>
                <a:gd name="T60" fmla="*/ 2147483646 w 1818"/>
                <a:gd name="T61" fmla="*/ 1226004323 h 605"/>
                <a:gd name="T62" fmla="*/ 2147483646 w 1818"/>
                <a:gd name="T63" fmla="*/ 1157105203 h 605"/>
                <a:gd name="T64" fmla="*/ 2147483646 w 1818"/>
                <a:gd name="T65" fmla="*/ 1088206083 h 605"/>
                <a:gd name="T66" fmla="*/ 2147483646 w 1818"/>
                <a:gd name="T67" fmla="*/ 1071993436 h 605"/>
                <a:gd name="T68" fmla="*/ 2147483646 w 1818"/>
                <a:gd name="T69" fmla="*/ 1019305539 h 605"/>
                <a:gd name="T70" fmla="*/ 2147483646 w 1818"/>
                <a:gd name="T71" fmla="*/ 1122655643 h 605"/>
                <a:gd name="T72" fmla="*/ 2147483646 w 1818"/>
                <a:gd name="T73" fmla="*/ 950406419 h 605"/>
                <a:gd name="T74" fmla="*/ 2147483646 w 1818"/>
                <a:gd name="T75" fmla="*/ 1037543876 h 605"/>
                <a:gd name="T76" fmla="*/ 2147483646 w 1818"/>
                <a:gd name="T77" fmla="*/ 966617642 h 605"/>
                <a:gd name="T78" fmla="*/ 2147483646 w 1818"/>
                <a:gd name="T79" fmla="*/ 881507299 h 605"/>
                <a:gd name="T80" fmla="*/ 2147483646 w 1818"/>
                <a:gd name="T81" fmla="*/ 881507299 h 605"/>
                <a:gd name="T82" fmla="*/ 2147483646 w 1818"/>
                <a:gd name="T83" fmla="*/ 691021162 h 605"/>
                <a:gd name="T84" fmla="*/ 2147483646 w 1818"/>
                <a:gd name="T85" fmla="*/ 587671058 h 605"/>
                <a:gd name="T86" fmla="*/ 2147483646 w 1818"/>
                <a:gd name="T87" fmla="*/ 691021162 h 605"/>
                <a:gd name="T88" fmla="*/ 2147483646 w 1818"/>
                <a:gd name="T89" fmla="*/ 431634481 h 605"/>
                <a:gd name="T90" fmla="*/ 2147483646 w 1818"/>
                <a:gd name="T91" fmla="*/ 0 h 605"/>
                <a:gd name="T92" fmla="*/ 1937289058 w 1818"/>
                <a:gd name="T93" fmla="*/ 0 h 6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18" h="605">
                  <a:moveTo>
                    <a:pt x="956" y="0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51" y="34"/>
                  </a:lnTo>
                  <a:lnTo>
                    <a:pt x="119" y="128"/>
                  </a:lnTo>
                  <a:lnTo>
                    <a:pt x="188" y="76"/>
                  </a:lnTo>
                  <a:lnTo>
                    <a:pt x="196" y="128"/>
                  </a:lnTo>
                  <a:lnTo>
                    <a:pt x="282" y="162"/>
                  </a:lnTo>
                  <a:lnTo>
                    <a:pt x="307" y="230"/>
                  </a:lnTo>
                  <a:lnTo>
                    <a:pt x="393" y="247"/>
                  </a:lnTo>
                  <a:lnTo>
                    <a:pt x="461" y="179"/>
                  </a:lnTo>
                  <a:lnTo>
                    <a:pt x="546" y="264"/>
                  </a:lnTo>
                  <a:lnTo>
                    <a:pt x="631" y="204"/>
                  </a:lnTo>
                  <a:lnTo>
                    <a:pt x="708" y="179"/>
                  </a:lnTo>
                  <a:lnTo>
                    <a:pt x="777" y="213"/>
                  </a:lnTo>
                  <a:lnTo>
                    <a:pt x="836" y="128"/>
                  </a:lnTo>
                  <a:lnTo>
                    <a:pt x="879" y="85"/>
                  </a:lnTo>
                  <a:lnTo>
                    <a:pt x="905" y="145"/>
                  </a:lnTo>
                  <a:lnTo>
                    <a:pt x="930" y="136"/>
                  </a:lnTo>
                  <a:lnTo>
                    <a:pt x="947" y="230"/>
                  </a:lnTo>
                  <a:lnTo>
                    <a:pt x="964" y="290"/>
                  </a:lnTo>
                  <a:lnTo>
                    <a:pt x="990" y="273"/>
                  </a:lnTo>
                  <a:lnTo>
                    <a:pt x="1007" y="341"/>
                  </a:lnTo>
                  <a:lnTo>
                    <a:pt x="1033" y="375"/>
                  </a:lnTo>
                  <a:lnTo>
                    <a:pt x="1041" y="435"/>
                  </a:lnTo>
                  <a:lnTo>
                    <a:pt x="1067" y="384"/>
                  </a:lnTo>
                  <a:lnTo>
                    <a:pt x="1075" y="443"/>
                  </a:lnTo>
                  <a:lnTo>
                    <a:pt x="1101" y="537"/>
                  </a:lnTo>
                  <a:lnTo>
                    <a:pt x="1118" y="495"/>
                  </a:lnTo>
                  <a:lnTo>
                    <a:pt x="1169" y="563"/>
                  </a:lnTo>
                  <a:lnTo>
                    <a:pt x="1212" y="605"/>
                  </a:lnTo>
                  <a:lnTo>
                    <a:pt x="1229" y="571"/>
                  </a:lnTo>
                  <a:lnTo>
                    <a:pt x="1255" y="537"/>
                  </a:lnTo>
                  <a:lnTo>
                    <a:pt x="1289" y="529"/>
                  </a:lnTo>
                  <a:lnTo>
                    <a:pt x="1306" y="503"/>
                  </a:lnTo>
                  <a:lnTo>
                    <a:pt x="1357" y="554"/>
                  </a:lnTo>
                  <a:lnTo>
                    <a:pt x="1374" y="469"/>
                  </a:lnTo>
                  <a:lnTo>
                    <a:pt x="1400" y="512"/>
                  </a:lnTo>
                  <a:lnTo>
                    <a:pt x="1425" y="477"/>
                  </a:lnTo>
                  <a:lnTo>
                    <a:pt x="1442" y="435"/>
                  </a:lnTo>
                  <a:lnTo>
                    <a:pt x="1476" y="435"/>
                  </a:lnTo>
                  <a:lnTo>
                    <a:pt x="1493" y="341"/>
                  </a:lnTo>
                  <a:lnTo>
                    <a:pt x="1570" y="290"/>
                  </a:lnTo>
                  <a:lnTo>
                    <a:pt x="1639" y="341"/>
                  </a:lnTo>
                  <a:lnTo>
                    <a:pt x="1707" y="213"/>
                  </a:lnTo>
                  <a:lnTo>
                    <a:pt x="1818" y="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13895" y="737215"/>
              <a:ext cx="0" cy="37851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80535" y="2396406"/>
              <a:ext cx="333361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0535" y="2031225"/>
              <a:ext cx="333361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9423" y="1666044"/>
              <a:ext cx="355585" cy="2492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423" y="1300863"/>
              <a:ext cx="355585" cy="2492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9423" y="937271"/>
              <a:ext cx="355585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5128" y="4220724"/>
              <a:ext cx="539727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5128" y="3855543"/>
              <a:ext cx="539727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5128" y="3490362"/>
              <a:ext cx="539727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5128" y="3125181"/>
              <a:ext cx="539727" cy="2492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0857" y="2761587"/>
              <a:ext cx="214304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351986" y="251707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51986" y="2155069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351986" y="1789888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351986" y="142153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351986" y="106111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51986" y="2893370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351986" y="325061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51986" y="3614206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351986" y="3979387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351986" y="4347743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17421" y="832480"/>
              <a:ext cx="893723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68341" y="832480"/>
              <a:ext cx="895311" cy="2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6627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1509713"/>
            <a:ext cx="26590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2819400"/>
            <a:ext cx="265906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4127500"/>
            <a:ext cx="26590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411538" y="1511300"/>
            <a:ext cx="5283200" cy="757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411538" y="2813050"/>
            <a:ext cx="5283200" cy="757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411538" y="4127500"/>
            <a:ext cx="5283200" cy="757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651" name="组合 4"/>
          <p:cNvGrpSpPr/>
          <p:nvPr/>
        </p:nvGrpSpPr>
        <p:grpSpPr bwMode="auto">
          <a:xfrm>
            <a:off x="1528763" y="1628775"/>
            <a:ext cx="6105525" cy="3448050"/>
            <a:chOff x="1251286" y="1449388"/>
            <a:chExt cx="6849106" cy="3867149"/>
          </a:xfrm>
        </p:grpSpPr>
        <p:sp>
          <p:nvSpPr>
            <p:cNvPr id="6" name="Freeform 14"/>
            <p:cNvSpPr/>
            <p:nvPr/>
          </p:nvSpPr>
          <p:spPr bwMode="auto">
            <a:xfrm>
              <a:off x="2264583" y="1924770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2157732" y="2010232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1984992" y="1999549"/>
              <a:ext cx="333016" cy="1205368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2350063" y="3302843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2834451" y="3550325"/>
              <a:ext cx="1358781" cy="742450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2804177" y="2063646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2307323" y="2052963"/>
              <a:ext cx="1184258" cy="1151954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596769" y="3228063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596769" y="4282093"/>
              <a:ext cx="1237682" cy="528795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2834451" y="4282093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62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5023103" y="4841156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5023103" y="3550325"/>
              <a:ext cx="1162887" cy="1561460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4581455" y="3377622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4581455" y="3377622"/>
              <a:ext cx="1593850" cy="183386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70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1963622" y="1686189"/>
              <a:ext cx="2908109" cy="183386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35"/>
            <p:cNvSpPr/>
            <p:nvPr/>
          </p:nvSpPr>
          <p:spPr bwMode="auto">
            <a:xfrm>
              <a:off x="3504047" y="1686189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36"/>
            <p:cNvSpPr/>
            <p:nvPr/>
          </p:nvSpPr>
          <p:spPr bwMode="auto">
            <a:xfrm>
              <a:off x="3491581" y="2063646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37"/>
            <p:cNvSpPr/>
            <p:nvPr/>
          </p:nvSpPr>
          <p:spPr bwMode="auto">
            <a:xfrm>
              <a:off x="4558303" y="1696872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38"/>
            <p:cNvSpPr/>
            <p:nvPr/>
          </p:nvSpPr>
          <p:spPr bwMode="auto">
            <a:xfrm>
              <a:off x="4861046" y="1686189"/>
              <a:ext cx="1636591" cy="172704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41"/>
            <p:cNvSpPr/>
            <p:nvPr/>
          </p:nvSpPr>
          <p:spPr bwMode="auto">
            <a:xfrm>
              <a:off x="4624195" y="1858893"/>
              <a:ext cx="1873442" cy="1454633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42"/>
            <p:cNvSpPr/>
            <p:nvPr/>
          </p:nvSpPr>
          <p:spPr bwMode="auto">
            <a:xfrm>
              <a:off x="4861046" y="1686189"/>
              <a:ext cx="1324944" cy="1874819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43"/>
            <p:cNvSpPr/>
            <p:nvPr/>
          </p:nvSpPr>
          <p:spPr bwMode="auto">
            <a:xfrm>
              <a:off x="6488732" y="1858893"/>
              <a:ext cx="160275" cy="2939532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44"/>
            <p:cNvSpPr/>
            <p:nvPr/>
          </p:nvSpPr>
          <p:spPr bwMode="auto">
            <a:xfrm>
              <a:off x="5023103" y="1858893"/>
              <a:ext cx="1485220" cy="3252892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>
              <a:off x="1919100" y="1869575"/>
              <a:ext cx="3114688" cy="3242210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4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2307323" y="3215600"/>
              <a:ext cx="2726465" cy="1896185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6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9"/>
            <p:cNvSpPr/>
            <p:nvPr/>
          </p:nvSpPr>
          <p:spPr bwMode="auto">
            <a:xfrm>
              <a:off x="4536933" y="3215600"/>
              <a:ext cx="3232223" cy="151339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50"/>
            <p:cNvSpPr/>
            <p:nvPr/>
          </p:nvSpPr>
          <p:spPr bwMode="auto">
            <a:xfrm>
              <a:off x="2834451" y="4282093"/>
              <a:ext cx="3793187" cy="571526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9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0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1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93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4" name="TextBox 47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5" name="TextBox 48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6" name="TextBox 49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7" name="TextBox 50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8" name="TextBox 51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700" name="TextBox 53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701" name="组合 54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Oval 9"/>
              <p:cNvSpPr>
                <a:spLocks noChangeArrowheads="1"/>
              </p:cNvSpPr>
              <p:nvPr/>
            </p:nvSpPr>
            <p:spPr bwMode="auto">
              <a:xfrm>
                <a:off x="2428712" y="4121852"/>
                <a:ext cx="343702" cy="343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Oval 11"/>
              <p:cNvSpPr>
                <a:spLocks noChangeArrowheads="1"/>
              </p:cNvSpPr>
              <p:nvPr/>
            </p:nvSpPr>
            <p:spPr bwMode="auto">
              <a:xfrm>
                <a:off x="5778470" y="3388305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Oval 12"/>
              <p:cNvSpPr>
                <a:spLocks noChangeArrowheads="1"/>
              </p:cNvSpPr>
              <p:nvPr/>
            </p:nvSpPr>
            <p:spPr bwMode="auto">
              <a:xfrm>
                <a:off x="6241488" y="4670233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Oval 13"/>
              <p:cNvSpPr>
                <a:spLocks noChangeArrowheads="1"/>
              </p:cNvSpPr>
              <p:nvPr/>
            </p:nvSpPr>
            <p:spPr bwMode="auto">
              <a:xfrm>
                <a:off x="3137486" y="1935453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08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TextBox 62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0" name="TextBox 63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1" name="TextBox 64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2" name="TextBox 66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3" name="TextBox 67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4" name="TextBox 68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服务流程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0225" y="3213100"/>
            <a:ext cx="2536825" cy="67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建立合作：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内容、应用场景、服务标准、时间价格等达成一致并签订协议，预付款。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98825" y="3213100"/>
            <a:ext cx="2562225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内容策划：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专业策划师制作详细的整体框架、设计思路、设计方法、表现形式以及实施步骤等，作为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制作的纲要。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67425" y="3213100"/>
            <a:ext cx="2520950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专业设计师分别制作两套动画及背景方案，由客户选择或提出修改意见，确定适合的色彩、质感、动画等版式风格。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6413" y="4365625"/>
            <a:ext cx="2560637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内页制作：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根据制作方案，由专业设计师把各类素材转化为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文字、图片、图表、动画，并统一成稿，完成内页制作。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92475" y="4365625"/>
            <a:ext cx="2568575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修改完善：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经过内部预演、专家预审、客户反馈等程序，设计师对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稿件修改完善，并最终提交客户审核。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76950" y="4365625"/>
            <a:ext cx="2511425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跟踪服务：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项目结束后，客户可随时就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稿件进行技术咨询、提出细节修改意见，我们也会由专业客服人员进行解答和技术指导。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9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900113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3679825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6432550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椭圆 75"/>
          <p:cNvSpPr/>
          <p:nvPr/>
        </p:nvSpPr>
        <p:spPr>
          <a:xfrm>
            <a:off x="950913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32213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492875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675" name="组合 4"/>
          <p:cNvGrpSpPr/>
          <p:nvPr/>
        </p:nvGrpSpPr>
        <p:grpSpPr bwMode="auto">
          <a:xfrm>
            <a:off x="1235075" y="1341438"/>
            <a:ext cx="6661150" cy="4319587"/>
            <a:chOff x="1447779" y="744148"/>
            <a:chExt cx="6065779" cy="3933726"/>
          </a:xfrm>
        </p:grpSpPr>
        <p:grpSp>
          <p:nvGrpSpPr>
            <p:cNvPr id="28676" name="组合 5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28682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3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5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6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7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8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9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0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1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07133" y="2712153"/>
                <a:ext cx="1541020" cy="4004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8" name="TextBox 37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9" name="TextBox 38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0" name="TextBox 39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1" name="TextBox 40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2" name="TextBox 41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744129" y="1443863"/>
              <a:ext cx="998916" cy="307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79" y="2879434"/>
              <a:ext cx="997471" cy="307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9472" y="4369942"/>
              <a:ext cx="997471" cy="307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4432" y="3700587"/>
              <a:ext cx="997471" cy="306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087" y="2149360"/>
              <a:ext cx="997471" cy="307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699" name="组合 4"/>
          <p:cNvGrpSpPr/>
          <p:nvPr/>
        </p:nvGrpSpPr>
        <p:grpSpPr bwMode="auto">
          <a:xfrm>
            <a:off x="484188" y="3017838"/>
            <a:ext cx="3143250" cy="2655887"/>
            <a:chOff x="484293" y="3017854"/>
            <a:chExt cx="3142637" cy="2656222"/>
          </a:xfrm>
        </p:grpSpPr>
        <p:sp>
          <p:nvSpPr>
            <p:cNvPr id="297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Rectangle 49"/>
            <p:cNvSpPr>
              <a:spLocks noChangeArrowheads="1"/>
            </p:cNvSpPr>
            <p:nvPr/>
          </p:nvSpPr>
          <p:spPr bwMode="auto">
            <a:xfrm>
              <a:off x="629373" y="3590385"/>
              <a:ext cx="595900" cy="1819832"/>
            </a:xfrm>
            <a:prstGeom prst="rect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8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4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5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7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5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Rectangle 96"/>
            <p:cNvSpPr>
              <a:spLocks noChangeArrowheads="1"/>
            </p:cNvSpPr>
            <p:nvPr/>
          </p:nvSpPr>
          <p:spPr bwMode="auto">
            <a:xfrm>
              <a:off x="1378143" y="3896125"/>
              <a:ext cx="596874" cy="15140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02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5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6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7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8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9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9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0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1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2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3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4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5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6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7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8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9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0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43"/>
            <p:cNvSpPr>
              <a:spLocks noChangeArrowheads="1"/>
            </p:cNvSpPr>
            <p:nvPr/>
          </p:nvSpPr>
          <p:spPr bwMode="auto">
            <a:xfrm>
              <a:off x="2150843" y="4378513"/>
              <a:ext cx="596784" cy="1032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846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7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8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1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2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4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7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8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0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1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2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3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4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5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6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7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8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9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0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1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2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3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4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5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6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7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8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9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0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1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2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3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4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5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6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7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8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190"/>
            <p:cNvSpPr>
              <a:spLocks noChangeArrowheads="1"/>
            </p:cNvSpPr>
            <p:nvPr/>
          </p:nvSpPr>
          <p:spPr bwMode="auto">
            <a:xfrm>
              <a:off x="2892060" y="5058048"/>
              <a:ext cx="603132" cy="3524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84293" y="5427983"/>
              <a:ext cx="893588" cy="246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31859" y="5427983"/>
              <a:ext cx="893589" cy="246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006408" y="5427983"/>
              <a:ext cx="893589" cy="246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733341" y="5427983"/>
              <a:ext cx="893589" cy="246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94" name="TextBox 187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5" name="TextBox 188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6" name="TextBox 189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7" name="TextBox 190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6538913" y="3644900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538913" y="4259263"/>
            <a:ext cx="199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38913" y="4873625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408488" y="4875213"/>
            <a:ext cx="199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08488" y="4260850"/>
            <a:ext cx="199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08488" y="3646488"/>
            <a:ext cx="19939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6389688" y="37401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6389688" y="435292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6389688" y="498157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4259263" y="374173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4259263" y="435610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4259263" y="496887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9712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63960" b="6367"/>
          <a:stretch>
            <a:fillRect/>
          </a:stretch>
        </p:blipFill>
        <p:spPr bwMode="auto">
          <a:xfrm>
            <a:off x="509588" y="1182688"/>
            <a:ext cx="8108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588699"/>
            <a:ext cx="541427" cy="1384282"/>
            <a:chOff x="1393826" y="1869282"/>
            <a:chExt cx="601662" cy="1538288"/>
          </a:xfrm>
          <a:solidFill>
            <a:srgbClr val="FF0000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393826" y="2129632"/>
              <a:ext cx="601662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4 w 51"/>
                <a:gd name="T13" fmla="*/ 53 h 108"/>
                <a:gd name="T14" fmla="*/ 8 w 51"/>
                <a:gd name="T15" fmla="*/ 49 h 108"/>
                <a:gd name="T16" fmla="*/ 8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2 w 51"/>
                <a:gd name="T23" fmla="*/ 49 h 108"/>
                <a:gd name="T24" fmla="*/ 12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6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570038" y="1869282"/>
              <a:ext cx="2492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0724" name="组合 7"/>
          <p:cNvGrpSpPr/>
          <p:nvPr/>
        </p:nvGrpSpPr>
        <p:grpSpPr bwMode="auto">
          <a:xfrm>
            <a:off x="4987925" y="1595438"/>
            <a:ext cx="541338" cy="1384300"/>
            <a:chOff x="4564857" y="1876425"/>
            <a:chExt cx="601662" cy="1538288"/>
          </a:xfrm>
        </p:grpSpPr>
        <p:sp>
          <p:nvSpPr>
            <p:cNvPr id="30735" name="Freeform 8"/>
            <p:cNvSpPr/>
            <p:nvPr/>
          </p:nvSpPr>
          <p:spPr bwMode="auto">
            <a:xfrm>
              <a:off x="4564857" y="2136775"/>
              <a:ext cx="601662" cy="1277938"/>
            </a:xfrm>
            <a:custGeom>
              <a:avLst/>
              <a:gdLst>
                <a:gd name="T0" fmla="*/ 2147483646 w 51"/>
                <a:gd name="T1" fmla="*/ 0 h 108"/>
                <a:gd name="T2" fmla="*/ 1809292012 w 51"/>
                <a:gd name="T3" fmla="*/ 0 h 108"/>
                <a:gd name="T4" fmla="*/ 0 w 51"/>
                <a:gd name="T5" fmla="*/ 1540151945 h 108"/>
                <a:gd name="T6" fmla="*/ 0 w 51"/>
                <a:gd name="T7" fmla="*/ 1540151945 h 108"/>
                <a:gd name="T8" fmla="*/ 0 w 51"/>
                <a:gd name="T9" fmla="*/ 1820186026 h 108"/>
                <a:gd name="T10" fmla="*/ 0 w 51"/>
                <a:gd name="T11" fmla="*/ 2147483646 h 108"/>
                <a:gd name="T12" fmla="*/ 556702512 w 51"/>
                <a:gd name="T13" fmla="*/ 2147483646 h 108"/>
                <a:gd name="T14" fmla="*/ 1113405024 w 51"/>
                <a:gd name="T15" fmla="*/ 2147483646 h 108"/>
                <a:gd name="T16" fmla="*/ 1113405024 w 51"/>
                <a:gd name="T17" fmla="*/ 2147483646 h 108"/>
                <a:gd name="T18" fmla="*/ 1670119334 w 51"/>
                <a:gd name="T19" fmla="*/ 2147483646 h 108"/>
                <a:gd name="T20" fmla="*/ 1670119334 w 51"/>
                <a:gd name="T21" fmla="*/ 2147483646 h 108"/>
                <a:gd name="T22" fmla="*/ 1670119334 w 51"/>
                <a:gd name="T23" fmla="*/ 2147483646 h 108"/>
                <a:gd name="T24" fmla="*/ 1670119334 w 51"/>
                <a:gd name="T25" fmla="*/ 2147483646 h 108"/>
                <a:gd name="T26" fmla="*/ 2147483646 w 51"/>
                <a:gd name="T27" fmla="*/ 2147483646 h 108"/>
                <a:gd name="T28" fmla="*/ 2147483646 w 51"/>
                <a:gd name="T29" fmla="*/ 2147483646 h 108"/>
                <a:gd name="T30" fmla="*/ 2147483646 w 51"/>
                <a:gd name="T31" fmla="*/ 2147483646 h 108"/>
                <a:gd name="T32" fmla="*/ 2147483646 w 51"/>
                <a:gd name="T33" fmla="*/ 2147483646 h 108"/>
                <a:gd name="T34" fmla="*/ 2147483646 w 51"/>
                <a:gd name="T35" fmla="*/ 2147483646 h 108"/>
                <a:gd name="T36" fmla="*/ 2147483646 w 51"/>
                <a:gd name="T37" fmla="*/ 2147483646 h 108"/>
                <a:gd name="T38" fmla="*/ 2147483646 w 51"/>
                <a:gd name="T39" fmla="*/ 2147483646 h 108"/>
                <a:gd name="T40" fmla="*/ 2147483646 w 51"/>
                <a:gd name="T41" fmla="*/ 2147483646 h 108"/>
                <a:gd name="T42" fmla="*/ 2147483646 w 51"/>
                <a:gd name="T43" fmla="*/ 2147483646 h 108"/>
                <a:gd name="T44" fmla="*/ 2147483646 w 51"/>
                <a:gd name="T45" fmla="*/ 2147483646 h 108"/>
                <a:gd name="T46" fmla="*/ 2147483646 w 51"/>
                <a:gd name="T47" fmla="*/ 2147483646 h 108"/>
                <a:gd name="T48" fmla="*/ 2147483646 w 51"/>
                <a:gd name="T49" fmla="*/ 2147483646 h 108"/>
                <a:gd name="T50" fmla="*/ 2147483646 w 51"/>
                <a:gd name="T51" fmla="*/ 2147483646 h 108"/>
                <a:gd name="T52" fmla="*/ 2147483646 w 51"/>
                <a:gd name="T53" fmla="*/ 2147483646 h 108"/>
                <a:gd name="T54" fmla="*/ 2147483646 w 51"/>
                <a:gd name="T55" fmla="*/ 1820186026 h 108"/>
                <a:gd name="T56" fmla="*/ 2147483646 w 51"/>
                <a:gd name="T57" fmla="*/ 1540151945 h 108"/>
                <a:gd name="T58" fmla="*/ 2147483646 w 51"/>
                <a:gd name="T59" fmla="*/ 1400146738 h 108"/>
                <a:gd name="T60" fmla="*/ 2147483646 w 51"/>
                <a:gd name="T61" fmla="*/ 0 h 10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" h="108">
                  <a:moveTo>
                    <a:pt x="3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4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2" y="108"/>
                  </a:cubicBezTo>
                  <a:cubicBezTo>
                    <a:pt x="36" y="108"/>
                    <a:pt x="38" y="105"/>
                    <a:pt x="38" y="10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Oval 9"/>
            <p:cNvSpPr>
              <a:spLocks noChangeArrowheads="1"/>
            </p:cNvSpPr>
            <p:nvPr/>
          </p:nvSpPr>
          <p:spPr bwMode="auto">
            <a:xfrm>
              <a:off x="4741070" y="1876425"/>
              <a:ext cx="236537" cy="23653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9592" y="3660686"/>
            <a:ext cx="542856" cy="1384282"/>
            <a:chOff x="1404938" y="3935413"/>
            <a:chExt cx="603250" cy="1538288"/>
          </a:xfrm>
          <a:solidFill>
            <a:srgbClr val="C00000"/>
          </a:solidFill>
          <a:effectLst/>
        </p:grpSpPr>
        <p:sp>
          <p:nvSpPr>
            <p:cNvPr id="12" name="Freeform 10"/>
            <p:cNvSpPr/>
            <p:nvPr/>
          </p:nvSpPr>
          <p:spPr bwMode="auto">
            <a:xfrm>
              <a:off x="1404938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593851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0761" y="3660686"/>
            <a:ext cx="542856" cy="1384282"/>
            <a:chOff x="4557713" y="3935413"/>
            <a:chExt cx="603250" cy="1538288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5" name="Freeform 10"/>
            <p:cNvSpPr/>
            <p:nvPr/>
          </p:nvSpPr>
          <p:spPr bwMode="auto">
            <a:xfrm>
              <a:off x="4557713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746626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0727" name="TextBox 16"/>
          <p:cNvSpPr txBox="1">
            <a:spLocks noChangeArrowheads="1"/>
          </p:cNvSpPr>
          <p:nvPr/>
        </p:nvSpPr>
        <p:spPr bwMode="auto">
          <a:xfrm>
            <a:off x="1490663" y="1384300"/>
            <a:ext cx="19145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58%</a:t>
            </a:r>
            <a:endParaRPr lang="en-US" altLang="zh-CN" sz="6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6725" y="1384300"/>
            <a:ext cx="1833563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46%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6725" y="3486150"/>
            <a:ext cx="183356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37%</a:t>
            </a:r>
            <a:endParaRPr lang="en-US" altLang="zh-CN" sz="6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30" name="TextBox 19"/>
          <p:cNvSpPr txBox="1">
            <a:spLocks noChangeArrowheads="1"/>
          </p:cNvSpPr>
          <p:nvPr/>
        </p:nvSpPr>
        <p:spPr bwMode="auto">
          <a:xfrm>
            <a:off x="1490663" y="3486150"/>
            <a:ext cx="1914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40%</a:t>
            </a:r>
            <a:endParaRPr lang="en-US" altLang="zh-CN" sz="600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516063" y="2201863"/>
            <a:ext cx="27701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516063" y="4297363"/>
            <a:ext cx="27701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546725" y="2201863"/>
            <a:ext cx="27701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546725" y="4297363"/>
            <a:ext cx="2770188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9400" y="4148138"/>
            <a:ext cx="885825" cy="309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504950" y="2493963"/>
            <a:ext cx="166688" cy="145891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768475" y="1646238"/>
            <a:ext cx="160338" cy="2306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25650" y="2151063"/>
            <a:ext cx="166688" cy="18018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90763" y="2662238"/>
            <a:ext cx="166687" cy="1290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3175000" y="1752600"/>
            <a:ext cx="166688" cy="22002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3440113" y="2759075"/>
            <a:ext cx="166687" cy="1193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05225" y="3051175"/>
            <a:ext cx="158750" cy="901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962400" y="3502025"/>
            <a:ext cx="166688" cy="450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4854575" y="3068638"/>
            <a:ext cx="168275" cy="8842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5119688" y="3219450"/>
            <a:ext cx="160337" cy="7334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376863" y="3511550"/>
            <a:ext cx="166687" cy="4413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41975" y="1530350"/>
            <a:ext cx="158750" cy="2422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6526213" y="1903413"/>
            <a:ext cx="166687" cy="20494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6791325" y="1530350"/>
            <a:ext cx="166688" cy="2422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054850" y="1752600"/>
            <a:ext cx="160338" cy="2200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312025" y="2493963"/>
            <a:ext cx="168275" cy="1458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1362075" y="4084638"/>
            <a:ext cx="1219200" cy="19050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1362075" y="4438650"/>
            <a:ext cx="1219200" cy="1746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3041650" y="4084638"/>
            <a:ext cx="1220788" cy="19050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3041650" y="4438650"/>
            <a:ext cx="1220788" cy="1746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4713288" y="4084638"/>
            <a:ext cx="1219200" cy="19050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4713288" y="4438650"/>
            <a:ext cx="1219200" cy="1746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6383338" y="4084638"/>
            <a:ext cx="1230312" cy="19050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6383338" y="4438650"/>
            <a:ext cx="1230312" cy="1746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1362075" y="5348288"/>
            <a:ext cx="1219200" cy="952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3041650" y="5348288"/>
            <a:ext cx="1220788" cy="952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4713288" y="5348288"/>
            <a:ext cx="1219200" cy="952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6383338" y="5348288"/>
            <a:ext cx="1230312" cy="9525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6" name="TextBox 33"/>
          <p:cNvSpPr txBox="1">
            <a:spLocks noChangeArrowheads="1"/>
          </p:cNvSpPr>
          <p:nvPr/>
        </p:nvSpPr>
        <p:spPr bwMode="auto">
          <a:xfrm>
            <a:off x="1414463" y="4483100"/>
            <a:ext cx="156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4000" baseline="300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77" name="TextBox 34"/>
          <p:cNvSpPr txBox="1">
            <a:spLocks noChangeArrowheads="1"/>
          </p:cNvSpPr>
          <p:nvPr/>
        </p:nvSpPr>
        <p:spPr bwMode="auto">
          <a:xfrm>
            <a:off x="3116263" y="4483100"/>
            <a:ext cx="1497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4000" baseline="30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78375" y="4483100"/>
            <a:ext cx="1373188" cy="865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40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51600" y="4483100"/>
            <a:ext cx="1373188" cy="865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4000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4000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2150" y="4148138"/>
            <a:ext cx="885825" cy="309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2200" y="4148138"/>
            <a:ext cx="884238" cy="309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9075" y="4148138"/>
            <a:ext cx="884238" cy="309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771" name="组合 1"/>
          <p:cNvGrpSpPr/>
          <p:nvPr/>
        </p:nvGrpSpPr>
        <p:grpSpPr bwMode="auto">
          <a:xfrm>
            <a:off x="2598738" y="2074863"/>
            <a:ext cx="3946525" cy="3946525"/>
            <a:chOff x="2809875" y="2044351"/>
            <a:chExt cx="4008990" cy="4008990"/>
          </a:xfrm>
        </p:grpSpPr>
        <p:sp>
          <p:nvSpPr>
            <p:cNvPr id="6" name="空心弧 5"/>
            <p:cNvSpPr/>
            <p:nvPr/>
          </p:nvSpPr>
          <p:spPr>
            <a:xfrm>
              <a:off x="3395258" y="2629734"/>
              <a:ext cx="2838223" cy="2838223"/>
            </a:xfrm>
            <a:prstGeom prst="blockArc">
              <a:avLst>
                <a:gd name="adj1" fmla="val 14847739"/>
                <a:gd name="adj2" fmla="val 21598295"/>
                <a:gd name="adj3" fmla="val 7449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3196905" y="2431381"/>
              <a:ext cx="3234929" cy="3234929"/>
            </a:xfrm>
            <a:prstGeom prst="blockArc">
              <a:avLst>
                <a:gd name="adj1" fmla="val 13787669"/>
                <a:gd name="adj2" fmla="val 21593987"/>
                <a:gd name="adj3" fmla="val 621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>
              <a:off x="3003390" y="2237866"/>
              <a:ext cx="3621960" cy="3621960"/>
            </a:xfrm>
            <a:prstGeom prst="blockArc">
              <a:avLst>
                <a:gd name="adj1" fmla="val 13106092"/>
                <a:gd name="adj2" fmla="val 21597820"/>
                <a:gd name="adj3" fmla="val 5467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2809875" y="2044351"/>
              <a:ext cx="4008990" cy="4008990"/>
            </a:xfrm>
            <a:prstGeom prst="blockArc">
              <a:avLst>
                <a:gd name="adj1" fmla="val 11562689"/>
                <a:gd name="adj2" fmla="val 21599236"/>
                <a:gd name="adj3" fmla="val 49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3600062" y="2834538"/>
              <a:ext cx="2428616" cy="2428616"/>
            </a:xfrm>
            <a:prstGeom prst="blockArc">
              <a:avLst>
                <a:gd name="adj1" fmla="val 16282140"/>
                <a:gd name="adj2" fmla="val 3900"/>
                <a:gd name="adj3" fmla="val 8505"/>
              </a:avLst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2772" name="组合 7"/>
          <p:cNvGrpSpPr/>
          <p:nvPr/>
        </p:nvGrpSpPr>
        <p:grpSpPr bwMode="auto">
          <a:xfrm>
            <a:off x="1227138" y="4619625"/>
            <a:ext cx="6448425" cy="261938"/>
            <a:chOff x="1202229" y="3913515"/>
            <a:chExt cx="6450591" cy="260904"/>
          </a:xfrm>
        </p:grpSpPr>
        <p:grpSp>
          <p:nvGrpSpPr>
            <p:cNvPr id="32784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721396" y="3919840"/>
                <a:ext cx="228677" cy="22927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32795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5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22289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32793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6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21593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32791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7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22487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32789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773" name="组合 20"/>
          <p:cNvGrpSpPr/>
          <p:nvPr/>
        </p:nvGrpSpPr>
        <p:grpSpPr bwMode="auto">
          <a:xfrm>
            <a:off x="2179638" y="1644650"/>
            <a:ext cx="4773612" cy="2413000"/>
            <a:chOff x="2222308" y="938757"/>
            <a:chExt cx="4773578" cy="2413166"/>
          </a:xfrm>
        </p:grpSpPr>
        <p:sp>
          <p:nvSpPr>
            <p:cNvPr id="25" name="空心弧 13"/>
            <p:cNvSpPr/>
            <p:nvPr/>
          </p:nvSpPr>
          <p:spPr>
            <a:xfrm>
              <a:off x="2362007" y="1130858"/>
              <a:ext cx="4419569" cy="2209952"/>
            </a:xfrm>
            <a:custGeom>
              <a:avLst/>
              <a:gdLst>
                <a:gd name="connsiteX0" fmla="*/ 18 w 5458860"/>
                <a:gd name="connsiteY0" fmla="*/ 2719426 h 5458860"/>
                <a:gd name="connsiteX1" fmla="*/ 2734128 w 5458860"/>
                <a:gd name="connsiteY1" fmla="*/ 4 h 5458860"/>
                <a:gd name="connsiteX2" fmla="*/ 5458859 w 5458860"/>
                <a:gd name="connsiteY2" fmla="*/ 2728823 h 5458860"/>
                <a:gd name="connsiteX3" fmla="*/ 5191157 w 5458860"/>
                <a:gd name="connsiteY3" fmla="*/ 2728883 h 5458860"/>
                <a:gd name="connsiteX4" fmla="*/ 2733667 w 5458860"/>
                <a:gd name="connsiteY4" fmla="*/ 267706 h 5458860"/>
                <a:gd name="connsiteX5" fmla="*/ 267718 w 5458860"/>
                <a:gd name="connsiteY5" fmla="*/ 2720408 h 5458860"/>
                <a:gd name="connsiteX6" fmla="*/ 18 w 5458860"/>
                <a:gd name="connsiteY6" fmla="*/ 2719426 h 5458860"/>
                <a:gd name="connsiteX0-1" fmla="*/ 267700 w 5458841"/>
                <a:gd name="connsiteY0-2" fmla="*/ 2720408 h 2811848"/>
                <a:gd name="connsiteX1-3" fmla="*/ 0 w 5458841"/>
                <a:gd name="connsiteY1-4" fmla="*/ 2719426 h 2811848"/>
                <a:gd name="connsiteX2-5" fmla="*/ 2734110 w 5458841"/>
                <a:gd name="connsiteY2-6" fmla="*/ 4 h 2811848"/>
                <a:gd name="connsiteX3-7" fmla="*/ 5458841 w 5458841"/>
                <a:gd name="connsiteY3-8" fmla="*/ 2728823 h 2811848"/>
                <a:gd name="connsiteX4-9" fmla="*/ 5191139 w 5458841"/>
                <a:gd name="connsiteY4-10" fmla="*/ 2728883 h 2811848"/>
                <a:gd name="connsiteX5-11" fmla="*/ 2733649 w 5458841"/>
                <a:gd name="connsiteY5-12" fmla="*/ 267706 h 2811848"/>
                <a:gd name="connsiteX6-13" fmla="*/ 359140 w 5458841"/>
                <a:gd name="connsiteY6-14" fmla="*/ 2811848 h 2811848"/>
                <a:gd name="connsiteX0-15" fmla="*/ 267700 w 5458841"/>
                <a:gd name="connsiteY0-16" fmla="*/ 2720408 h 2728883"/>
                <a:gd name="connsiteX1-17" fmla="*/ 0 w 5458841"/>
                <a:gd name="connsiteY1-18" fmla="*/ 2719426 h 2728883"/>
                <a:gd name="connsiteX2-19" fmla="*/ 2734110 w 5458841"/>
                <a:gd name="connsiteY2-20" fmla="*/ 4 h 2728883"/>
                <a:gd name="connsiteX3-21" fmla="*/ 5458841 w 5458841"/>
                <a:gd name="connsiteY3-22" fmla="*/ 2728823 h 2728883"/>
                <a:gd name="connsiteX4-23" fmla="*/ 5191139 w 5458841"/>
                <a:gd name="connsiteY4-24" fmla="*/ 2728883 h 2728883"/>
                <a:gd name="connsiteX5-25" fmla="*/ 2733649 w 5458841"/>
                <a:gd name="connsiteY5-26" fmla="*/ 267706 h 2728883"/>
                <a:gd name="connsiteX0-27" fmla="*/ 0 w 5458841"/>
                <a:gd name="connsiteY0-28" fmla="*/ 2719426 h 2728883"/>
                <a:gd name="connsiteX1-29" fmla="*/ 2734110 w 5458841"/>
                <a:gd name="connsiteY1-30" fmla="*/ 4 h 2728883"/>
                <a:gd name="connsiteX2-31" fmla="*/ 5458841 w 5458841"/>
                <a:gd name="connsiteY2-32" fmla="*/ 2728823 h 2728883"/>
                <a:gd name="connsiteX3-33" fmla="*/ 5191139 w 5458841"/>
                <a:gd name="connsiteY3-34" fmla="*/ 2728883 h 2728883"/>
                <a:gd name="connsiteX4-35" fmla="*/ 2733649 w 5458841"/>
                <a:gd name="connsiteY4-36" fmla="*/ 267706 h 2728883"/>
                <a:gd name="connsiteX0-37" fmla="*/ 0 w 5458841"/>
                <a:gd name="connsiteY0-38" fmla="*/ 2719426 h 2728823"/>
                <a:gd name="connsiteX1-39" fmla="*/ 2734110 w 5458841"/>
                <a:gd name="connsiteY1-40" fmla="*/ 4 h 2728823"/>
                <a:gd name="connsiteX2-41" fmla="*/ 5458841 w 5458841"/>
                <a:gd name="connsiteY2-42" fmla="*/ 2728823 h 2728823"/>
                <a:gd name="connsiteX3-43" fmla="*/ 2733649 w 5458841"/>
                <a:gd name="connsiteY3-44" fmla="*/ 267706 h 2728823"/>
                <a:gd name="connsiteX0-45" fmla="*/ 0 w 5458841"/>
                <a:gd name="connsiteY0-46" fmla="*/ 2719426 h 2728823"/>
                <a:gd name="connsiteX1-47" fmla="*/ 2734110 w 5458841"/>
                <a:gd name="connsiteY1-48" fmla="*/ 4 h 2728823"/>
                <a:gd name="connsiteX2-49" fmla="*/ 5458841 w 5458841"/>
                <a:gd name="connsiteY2-50" fmla="*/ 2728823 h 27288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458841" h="2728823">
                  <a:moveTo>
                    <a:pt x="0" y="2719426"/>
                  </a:moveTo>
                  <a:cubicBezTo>
                    <a:pt x="5517" y="1214085"/>
                    <a:pt x="1228761" y="-2588"/>
                    <a:pt x="2734110" y="4"/>
                  </a:cubicBezTo>
                  <a:cubicBezTo>
                    <a:pt x="4239459" y="2595"/>
                    <a:pt x="5458507" y="1223472"/>
                    <a:pt x="5458841" y="2728823"/>
                  </a:cubicBezTo>
                </a:path>
              </a:pathLst>
            </a:cu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2222308" y="938757"/>
              <a:ext cx="4773578" cy="2413166"/>
            </a:xfrm>
            <a:custGeom>
              <a:avLst/>
              <a:gdLst>
                <a:gd name="T0" fmla="*/ 1594 w 3529"/>
                <a:gd name="T1" fmla="*/ 45 h 1784"/>
                <a:gd name="T2" fmla="*/ 1434 w 3529"/>
                <a:gd name="T3" fmla="*/ 165 h 1784"/>
                <a:gd name="T4" fmla="*/ 1415 w 3529"/>
                <a:gd name="T5" fmla="*/ 170 h 1784"/>
                <a:gd name="T6" fmla="*/ 1240 w 3529"/>
                <a:gd name="T7" fmla="*/ 118 h 1784"/>
                <a:gd name="T8" fmla="*/ 1268 w 3529"/>
                <a:gd name="T9" fmla="*/ 208 h 1784"/>
                <a:gd name="T10" fmla="*/ 1054 w 3529"/>
                <a:gd name="T11" fmla="*/ 189 h 1784"/>
                <a:gd name="T12" fmla="*/ 813 w 3529"/>
                <a:gd name="T13" fmla="*/ 437 h 1784"/>
                <a:gd name="T14" fmla="*/ 796 w 3529"/>
                <a:gd name="T15" fmla="*/ 449 h 1784"/>
                <a:gd name="T16" fmla="*/ 614 w 3529"/>
                <a:gd name="T17" fmla="*/ 472 h 1784"/>
                <a:gd name="T18" fmla="*/ 678 w 3529"/>
                <a:gd name="T19" fmla="*/ 543 h 1784"/>
                <a:gd name="T20" fmla="*/ 472 w 3529"/>
                <a:gd name="T21" fmla="*/ 614 h 1784"/>
                <a:gd name="T22" fmla="*/ 449 w 3529"/>
                <a:gd name="T23" fmla="*/ 796 h 1784"/>
                <a:gd name="T24" fmla="*/ 437 w 3529"/>
                <a:gd name="T25" fmla="*/ 813 h 1784"/>
                <a:gd name="T26" fmla="*/ 189 w 3529"/>
                <a:gd name="T27" fmla="*/ 1054 h 1784"/>
                <a:gd name="T28" fmla="*/ 276 w 3529"/>
                <a:gd name="T29" fmla="*/ 1091 h 1784"/>
                <a:gd name="T30" fmla="*/ 118 w 3529"/>
                <a:gd name="T31" fmla="*/ 1240 h 1784"/>
                <a:gd name="T32" fmla="*/ 170 w 3529"/>
                <a:gd name="T33" fmla="*/ 1415 h 1784"/>
                <a:gd name="T34" fmla="*/ 165 w 3529"/>
                <a:gd name="T35" fmla="*/ 1434 h 1784"/>
                <a:gd name="T36" fmla="*/ 45 w 3529"/>
                <a:gd name="T37" fmla="*/ 1573 h 1784"/>
                <a:gd name="T38" fmla="*/ 142 w 3529"/>
                <a:gd name="T39" fmla="*/ 1585 h 1784"/>
                <a:gd name="T40" fmla="*/ 3484 w 3529"/>
                <a:gd name="T41" fmla="*/ 1573 h 1784"/>
                <a:gd name="T42" fmla="*/ 3364 w 3529"/>
                <a:gd name="T43" fmla="*/ 1434 h 1784"/>
                <a:gd name="T44" fmla="*/ 3359 w 3529"/>
                <a:gd name="T45" fmla="*/ 1415 h 1784"/>
                <a:gd name="T46" fmla="*/ 3411 w 3529"/>
                <a:gd name="T47" fmla="*/ 1240 h 1784"/>
                <a:gd name="T48" fmla="*/ 3321 w 3529"/>
                <a:gd name="T49" fmla="*/ 1269 h 1784"/>
                <a:gd name="T50" fmla="*/ 3340 w 3529"/>
                <a:gd name="T51" fmla="*/ 1054 h 1784"/>
                <a:gd name="T52" fmla="*/ 3092 w 3529"/>
                <a:gd name="T53" fmla="*/ 813 h 1784"/>
                <a:gd name="T54" fmla="*/ 3080 w 3529"/>
                <a:gd name="T55" fmla="*/ 796 h 1784"/>
                <a:gd name="T56" fmla="*/ 3057 w 3529"/>
                <a:gd name="T57" fmla="*/ 614 h 1784"/>
                <a:gd name="T58" fmla="*/ 2986 w 3529"/>
                <a:gd name="T59" fmla="*/ 678 h 1784"/>
                <a:gd name="T60" fmla="*/ 2915 w 3529"/>
                <a:gd name="T61" fmla="*/ 472 h 1784"/>
                <a:gd name="T62" fmla="*/ 2733 w 3529"/>
                <a:gd name="T63" fmla="*/ 449 h 1784"/>
                <a:gd name="T64" fmla="*/ 2716 w 3529"/>
                <a:gd name="T65" fmla="*/ 437 h 1784"/>
                <a:gd name="T66" fmla="*/ 2475 w 3529"/>
                <a:gd name="T67" fmla="*/ 189 h 1784"/>
                <a:gd name="T68" fmla="*/ 2438 w 3529"/>
                <a:gd name="T69" fmla="*/ 276 h 1784"/>
                <a:gd name="T70" fmla="*/ 2289 w 3529"/>
                <a:gd name="T71" fmla="*/ 118 h 1784"/>
                <a:gd name="T72" fmla="*/ 2114 w 3529"/>
                <a:gd name="T73" fmla="*/ 170 h 1784"/>
                <a:gd name="T74" fmla="*/ 2095 w 3529"/>
                <a:gd name="T75" fmla="*/ 165 h 1784"/>
                <a:gd name="T76" fmla="*/ 1956 w 3529"/>
                <a:gd name="T77" fmla="*/ 45 h 1784"/>
                <a:gd name="T78" fmla="*/ 1944 w 3529"/>
                <a:gd name="T79" fmla="*/ 142 h 1784"/>
                <a:gd name="T80" fmla="*/ 1746 w 3529"/>
                <a:gd name="T81" fmla="*/ 0 h 1784"/>
                <a:gd name="T82" fmla="*/ 999 w 3529"/>
                <a:gd name="T83" fmla="*/ 399 h 1784"/>
                <a:gd name="T84" fmla="*/ 964 w 3529"/>
                <a:gd name="T85" fmla="*/ 418 h 1784"/>
                <a:gd name="T86" fmla="*/ 276 w 3529"/>
                <a:gd name="T87" fmla="*/ 884 h 1784"/>
                <a:gd name="T88" fmla="*/ 418 w 3529"/>
                <a:gd name="T89" fmla="*/ 964 h 1784"/>
                <a:gd name="T90" fmla="*/ 3529 w 3529"/>
                <a:gd name="T91" fmla="*/ 1746 h 1784"/>
                <a:gd name="T92" fmla="*/ 236 w 3529"/>
                <a:gd name="T93" fmla="*/ 1746 h 1784"/>
                <a:gd name="T94" fmla="*/ 236 w 3529"/>
                <a:gd name="T95" fmla="*/ 1784 h 1784"/>
                <a:gd name="T96" fmla="*/ 3271 w 3529"/>
                <a:gd name="T97" fmla="*/ 917 h 1784"/>
                <a:gd name="T98" fmla="*/ 3130 w 3529"/>
                <a:gd name="T99" fmla="*/ 999 h 1784"/>
                <a:gd name="T100" fmla="*/ 2612 w 3529"/>
                <a:gd name="T101" fmla="*/ 2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29" h="1784">
                  <a:moveTo>
                    <a:pt x="1585" y="142"/>
                  </a:moveTo>
                  <a:lnTo>
                    <a:pt x="1573" y="45"/>
                  </a:lnTo>
                  <a:lnTo>
                    <a:pt x="1594" y="45"/>
                  </a:lnTo>
                  <a:lnTo>
                    <a:pt x="1604" y="139"/>
                  </a:lnTo>
                  <a:lnTo>
                    <a:pt x="1585" y="142"/>
                  </a:lnTo>
                  <a:close/>
                  <a:moveTo>
                    <a:pt x="1434" y="165"/>
                  </a:moveTo>
                  <a:lnTo>
                    <a:pt x="1415" y="71"/>
                  </a:lnTo>
                  <a:lnTo>
                    <a:pt x="1396" y="76"/>
                  </a:lnTo>
                  <a:lnTo>
                    <a:pt x="1415" y="170"/>
                  </a:lnTo>
                  <a:lnTo>
                    <a:pt x="1434" y="165"/>
                  </a:lnTo>
                  <a:close/>
                  <a:moveTo>
                    <a:pt x="1268" y="208"/>
                  </a:moveTo>
                  <a:lnTo>
                    <a:pt x="1240" y="118"/>
                  </a:lnTo>
                  <a:lnTo>
                    <a:pt x="1221" y="123"/>
                  </a:lnTo>
                  <a:lnTo>
                    <a:pt x="1250" y="215"/>
                  </a:lnTo>
                  <a:lnTo>
                    <a:pt x="1268" y="208"/>
                  </a:lnTo>
                  <a:close/>
                  <a:moveTo>
                    <a:pt x="1110" y="269"/>
                  </a:moveTo>
                  <a:lnTo>
                    <a:pt x="1070" y="182"/>
                  </a:lnTo>
                  <a:lnTo>
                    <a:pt x="1054" y="189"/>
                  </a:lnTo>
                  <a:lnTo>
                    <a:pt x="1091" y="276"/>
                  </a:lnTo>
                  <a:lnTo>
                    <a:pt x="1110" y="269"/>
                  </a:lnTo>
                  <a:close/>
                  <a:moveTo>
                    <a:pt x="813" y="437"/>
                  </a:moveTo>
                  <a:lnTo>
                    <a:pt x="756" y="359"/>
                  </a:lnTo>
                  <a:lnTo>
                    <a:pt x="739" y="371"/>
                  </a:lnTo>
                  <a:lnTo>
                    <a:pt x="796" y="449"/>
                  </a:lnTo>
                  <a:lnTo>
                    <a:pt x="813" y="437"/>
                  </a:lnTo>
                  <a:close/>
                  <a:moveTo>
                    <a:pt x="678" y="543"/>
                  </a:moveTo>
                  <a:lnTo>
                    <a:pt x="614" y="472"/>
                  </a:lnTo>
                  <a:lnTo>
                    <a:pt x="600" y="487"/>
                  </a:lnTo>
                  <a:lnTo>
                    <a:pt x="664" y="558"/>
                  </a:lnTo>
                  <a:lnTo>
                    <a:pt x="678" y="543"/>
                  </a:lnTo>
                  <a:close/>
                  <a:moveTo>
                    <a:pt x="557" y="664"/>
                  </a:moveTo>
                  <a:lnTo>
                    <a:pt x="487" y="600"/>
                  </a:lnTo>
                  <a:lnTo>
                    <a:pt x="472" y="614"/>
                  </a:lnTo>
                  <a:lnTo>
                    <a:pt x="543" y="678"/>
                  </a:lnTo>
                  <a:lnTo>
                    <a:pt x="557" y="664"/>
                  </a:lnTo>
                  <a:close/>
                  <a:moveTo>
                    <a:pt x="449" y="796"/>
                  </a:moveTo>
                  <a:lnTo>
                    <a:pt x="371" y="739"/>
                  </a:lnTo>
                  <a:lnTo>
                    <a:pt x="359" y="756"/>
                  </a:lnTo>
                  <a:lnTo>
                    <a:pt x="437" y="813"/>
                  </a:lnTo>
                  <a:lnTo>
                    <a:pt x="449" y="796"/>
                  </a:lnTo>
                  <a:close/>
                  <a:moveTo>
                    <a:pt x="276" y="1091"/>
                  </a:moveTo>
                  <a:lnTo>
                    <a:pt x="189" y="1054"/>
                  </a:lnTo>
                  <a:lnTo>
                    <a:pt x="182" y="1070"/>
                  </a:lnTo>
                  <a:lnTo>
                    <a:pt x="269" y="1110"/>
                  </a:lnTo>
                  <a:lnTo>
                    <a:pt x="276" y="1091"/>
                  </a:lnTo>
                  <a:close/>
                  <a:moveTo>
                    <a:pt x="215" y="1250"/>
                  </a:moveTo>
                  <a:lnTo>
                    <a:pt x="123" y="1221"/>
                  </a:lnTo>
                  <a:lnTo>
                    <a:pt x="118" y="1240"/>
                  </a:lnTo>
                  <a:lnTo>
                    <a:pt x="208" y="1269"/>
                  </a:lnTo>
                  <a:lnTo>
                    <a:pt x="215" y="1250"/>
                  </a:lnTo>
                  <a:close/>
                  <a:moveTo>
                    <a:pt x="170" y="1415"/>
                  </a:moveTo>
                  <a:lnTo>
                    <a:pt x="76" y="1396"/>
                  </a:lnTo>
                  <a:lnTo>
                    <a:pt x="71" y="1415"/>
                  </a:lnTo>
                  <a:lnTo>
                    <a:pt x="165" y="1434"/>
                  </a:lnTo>
                  <a:lnTo>
                    <a:pt x="170" y="1415"/>
                  </a:lnTo>
                  <a:close/>
                  <a:moveTo>
                    <a:pt x="142" y="1585"/>
                  </a:moveTo>
                  <a:lnTo>
                    <a:pt x="45" y="1573"/>
                  </a:lnTo>
                  <a:lnTo>
                    <a:pt x="45" y="1595"/>
                  </a:lnTo>
                  <a:lnTo>
                    <a:pt x="139" y="1604"/>
                  </a:lnTo>
                  <a:lnTo>
                    <a:pt x="142" y="1585"/>
                  </a:lnTo>
                  <a:close/>
                  <a:moveTo>
                    <a:pt x="3390" y="1604"/>
                  </a:moveTo>
                  <a:lnTo>
                    <a:pt x="3484" y="1595"/>
                  </a:lnTo>
                  <a:lnTo>
                    <a:pt x="3484" y="1573"/>
                  </a:lnTo>
                  <a:lnTo>
                    <a:pt x="3387" y="1585"/>
                  </a:lnTo>
                  <a:lnTo>
                    <a:pt x="3390" y="1604"/>
                  </a:lnTo>
                  <a:close/>
                  <a:moveTo>
                    <a:pt x="3364" y="1434"/>
                  </a:moveTo>
                  <a:lnTo>
                    <a:pt x="3458" y="1415"/>
                  </a:lnTo>
                  <a:lnTo>
                    <a:pt x="3453" y="1396"/>
                  </a:lnTo>
                  <a:lnTo>
                    <a:pt x="3359" y="1415"/>
                  </a:lnTo>
                  <a:lnTo>
                    <a:pt x="3364" y="1434"/>
                  </a:lnTo>
                  <a:close/>
                  <a:moveTo>
                    <a:pt x="3321" y="1269"/>
                  </a:moveTo>
                  <a:lnTo>
                    <a:pt x="3411" y="1240"/>
                  </a:lnTo>
                  <a:lnTo>
                    <a:pt x="3406" y="1221"/>
                  </a:lnTo>
                  <a:lnTo>
                    <a:pt x="3314" y="1250"/>
                  </a:lnTo>
                  <a:lnTo>
                    <a:pt x="3321" y="1269"/>
                  </a:lnTo>
                  <a:close/>
                  <a:moveTo>
                    <a:pt x="3260" y="1110"/>
                  </a:moveTo>
                  <a:lnTo>
                    <a:pt x="3347" y="1070"/>
                  </a:lnTo>
                  <a:lnTo>
                    <a:pt x="3340" y="1054"/>
                  </a:lnTo>
                  <a:lnTo>
                    <a:pt x="3253" y="1091"/>
                  </a:lnTo>
                  <a:lnTo>
                    <a:pt x="3260" y="1110"/>
                  </a:lnTo>
                  <a:close/>
                  <a:moveTo>
                    <a:pt x="3092" y="813"/>
                  </a:moveTo>
                  <a:lnTo>
                    <a:pt x="3170" y="756"/>
                  </a:lnTo>
                  <a:lnTo>
                    <a:pt x="3158" y="739"/>
                  </a:lnTo>
                  <a:lnTo>
                    <a:pt x="3080" y="796"/>
                  </a:lnTo>
                  <a:lnTo>
                    <a:pt x="3092" y="813"/>
                  </a:lnTo>
                  <a:close/>
                  <a:moveTo>
                    <a:pt x="2986" y="678"/>
                  </a:moveTo>
                  <a:lnTo>
                    <a:pt x="3057" y="614"/>
                  </a:lnTo>
                  <a:lnTo>
                    <a:pt x="3042" y="600"/>
                  </a:lnTo>
                  <a:lnTo>
                    <a:pt x="2971" y="664"/>
                  </a:lnTo>
                  <a:lnTo>
                    <a:pt x="2986" y="678"/>
                  </a:lnTo>
                  <a:close/>
                  <a:moveTo>
                    <a:pt x="2865" y="558"/>
                  </a:moveTo>
                  <a:lnTo>
                    <a:pt x="2929" y="487"/>
                  </a:lnTo>
                  <a:lnTo>
                    <a:pt x="2915" y="472"/>
                  </a:lnTo>
                  <a:lnTo>
                    <a:pt x="2851" y="543"/>
                  </a:lnTo>
                  <a:lnTo>
                    <a:pt x="2865" y="558"/>
                  </a:lnTo>
                  <a:close/>
                  <a:moveTo>
                    <a:pt x="2733" y="449"/>
                  </a:moveTo>
                  <a:lnTo>
                    <a:pt x="2790" y="371"/>
                  </a:lnTo>
                  <a:lnTo>
                    <a:pt x="2773" y="359"/>
                  </a:lnTo>
                  <a:lnTo>
                    <a:pt x="2716" y="437"/>
                  </a:lnTo>
                  <a:lnTo>
                    <a:pt x="2733" y="449"/>
                  </a:lnTo>
                  <a:close/>
                  <a:moveTo>
                    <a:pt x="2438" y="276"/>
                  </a:moveTo>
                  <a:lnTo>
                    <a:pt x="2475" y="189"/>
                  </a:lnTo>
                  <a:lnTo>
                    <a:pt x="2459" y="182"/>
                  </a:lnTo>
                  <a:lnTo>
                    <a:pt x="2419" y="269"/>
                  </a:lnTo>
                  <a:lnTo>
                    <a:pt x="2438" y="276"/>
                  </a:lnTo>
                  <a:close/>
                  <a:moveTo>
                    <a:pt x="2279" y="215"/>
                  </a:moveTo>
                  <a:lnTo>
                    <a:pt x="2308" y="123"/>
                  </a:lnTo>
                  <a:lnTo>
                    <a:pt x="2289" y="118"/>
                  </a:lnTo>
                  <a:lnTo>
                    <a:pt x="2261" y="208"/>
                  </a:lnTo>
                  <a:lnTo>
                    <a:pt x="2279" y="215"/>
                  </a:lnTo>
                  <a:close/>
                  <a:moveTo>
                    <a:pt x="2114" y="170"/>
                  </a:moveTo>
                  <a:lnTo>
                    <a:pt x="2133" y="76"/>
                  </a:lnTo>
                  <a:lnTo>
                    <a:pt x="2114" y="71"/>
                  </a:lnTo>
                  <a:lnTo>
                    <a:pt x="2095" y="165"/>
                  </a:lnTo>
                  <a:lnTo>
                    <a:pt x="2114" y="170"/>
                  </a:lnTo>
                  <a:close/>
                  <a:moveTo>
                    <a:pt x="1944" y="142"/>
                  </a:moveTo>
                  <a:lnTo>
                    <a:pt x="1956" y="45"/>
                  </a:lnTo>
                  <a:lnTo>
                    <a:pt x="1935" y="45"/>
                  </a:lnTo>
                  <a:lnTo>
                    <a:pt x="1925" y="139"/>
                  </a:lnTo>
                  <a:lnTo>
                    <a:pt x="1944" y="142"/>
                  </a:lnTo>
                  <a:close/>
                  <a:moveTo>
                    <a:pt x="1783" y="236"/>
                  </a:moveTo>
                  <a:lnTo>
                    <a:pt x="1783" y="0"/>
                  </a:lnTo>
                  <a:lnTo>
                    <a:pt x="1746" y="0"/>
                  </a:lnTo>
                  <a:lnTo>
                    <a:pt x="1746" y="236"/>
                  </a:lnTo>
                  <a:lnTo>
                    <a:pt x="1783" y="236"/>
                  </a:lnTo>
                  <a:close/>
                  <a:moveTo>
                    <a:pt x="999" y="399"/>
                  </a:moveTo>
                  <a:lnTo>
                    <a:pt x="917" y="257"/>
                  </a:lnTo>
                  <a:lnTo>
                    <a:pt x="883" y="276"/>
                  </a:lnTo>
                  <a:lnTo>
                    <a:pt x="964" y="418"/>
                  </a:lnTo>
                  <a:lnTo>
                    <a:pt x="999" y="399"/>
                  </a:lnTo>
                  <a:close/>
                  <a:moveTo>
                    <a:pt x="418" y="964"/>
                  </a:moveTo>
                  <a:lnTo>
                    <a:pt x="276" y="884"/>
                  </a:lnTo>
                  <a:lnTo>
                    <a:pt x="258" y="917"/>
                  </a:lnTo>
                  <a:lnTo>
                    <a:pt x="399" y="999"/>
                  </a:lnTo>
                  <a:lnTo>
                    <a:pt x="418" y="964"/>
                  </a:lnTo>
                  <a:close/>
                  <a:moveTo>
                    <a:pt x="3293" y="1784"/>
                  </a:moveTo>
                  <a:lnTo>
                    <a:pt x="3529" y="1784"/>
                  </a:lnTo>
                  <a:lnTo>
                    <a:pt x="3529" y="1746"/>
                  </a:lnTo>
                  <a:lnTo>
                    <a:pt x="3293" y="1746"/>
                  </a:lnTo>
                  <a:lnTo>
                    <a:pt x="3293" y="1784"/>
                  </a:lnTo>
                  <a:close/>
                  <a:moveTo>
                    <a:pt x="236" y="1746"/>
                  </a:moveTo>
                  <a:lnTo>
                    <a:pt x="0" y="1746"/>
                  </a:lnTo>
                  <a:lnTo>
                    <a:pt x="0" y="1784"/>
                  </a:lnTo>
                  <a:lnTo>
                    <a:pt x="236" y="1784"/>
                  </a:lnTo>
                  <a:lnTo>
                    <a:pt x="236" y="1746"/>
                  </a:lnTo>
                  <a:close/>
                  <a:moveTo>
                    <a:pt x="3130" y="999"/>
                  </a:moveTo>
                  <a:lnTo>
                    <a:pt x="3271" y="917"/>
                  </a:lnTo>
                  <a:lnTo>
                    <a:pt x="3253" y="884"/>
                  </a:lnTo>
                  <a:lnTo>
                    <a:pt x="3111" y="964"/>
                  </a:lnTo>
                  <a:lnTo>
                    <a:pt x="3130" y="999"/>
                  </a:lnTo>
                  <a:close/>
                  <a:moveTo>
                    <a:pt x="2565" y="418"/>
                  </a:moveTo>
                  <a:lnTo>
                    <a:pt x="2646" y="276"/>
                  </a:lnTo>
                  <a:lnTo>
                    <a:pt x="2612" y="257"/>
                  </a:lnTo>
                  <a:lnTo>
                    <a:pt x="2530" y="399"/>
                  </a:lnTo>
                  <a:lnTo>
                    <a:pt x="2565" y="4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903663" y="3400425"/>
            <a:ext cx="125095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5" name="TextBox 43"/>
          <p:cNvSpPr txBox="1">
            <a:spLocks noChangeArrowheads="1"/>
          </p:cNvSpPr>
          <p:nvPr/>
        </p:nvSpPr>
        <p:spPr bwMode="auto">
          <a:xfrm>
            <a:off x="6670675" y="26511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TextBox 47"/>
          <p:cNvSpPr txBox="1">
            <a:spLocks noChangeArrowheads="1"/>
          </p:cNvSpPr>
          <p:nvPr/>
        </p:nvSpPr>
        <p:spPr bwMode="auto">
          <a:xfrm>
            <a:off x="5654675" y="16843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7" name="TextBox 48"/>
          <p:cNvSpPr txBox="1">
            <a:spLocks noChangeArrowheads="1"/>
          </p:cNvSpPr>
          <p:nvPr/>
        </p:nvSpPr>
        <p:spPr bwMode="auto">
          <a:xfrm>
            <a:off x="4313238" y="1376363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49"/>
          <p:cNvSpPr txBox="1">
            <a:spLocks noChangeArrowheads="1"/>
          </p:cNvSpPr>
          <p:nvPr/>
        </p:nvSpPr>
        <p:spPr bwMode="auto">
          <a:xfrm>
            <a:off x="3060700" y="1644650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9" name="TextBox 50"/>
          <p:cNvSpPr txBox="1">
            <a:spLocks noChangeArrowheads="1"/>
          </p:cNvSpPr>
          <p:nvPr/>
        </p:nvSpPr>
        <p:spPr bwMode="auto">
          <a:xfrm>
            <a:off x="2011363" y="25447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0" name="TextBox 51"/>
          <p:cNvSpPr txBox="1">
            <a:spLocks noChangeArrowheads="1"/>
          </p:cNvSpPr>
          <p:nvPr/>
        </p:nvSpPr>
        <p:spPr bwMode="auto">
          <a:xfrm>
            <a:off x="1536700" y="3867150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1" name="TextBox 52"/>
          <p:cNvSpPr txBox="1">
            <a:spLocks noChangeArrowheads="1"/>
          </p:cNvSpPr>
          <p:nvPr/>
        </p:nvSpPr>
        <p:spPr bwMode="auto">
          <a:xfrm>
            <a:off x="6953250" y="3867150"/>
            <a:ext cx="44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zh-CN" alt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795" name="Freeform 12"/>
          <p:cNvSpPr/>
          <p:nvPr/>
        </p:nvSpPr>
        <p:spPr bwMode="auto">
          <a:xfrm>
            <a:off x="1206500" y="3054350"/>
            <a:ext cx="2852738" cy="166688"/>
          </a:xfrm>
          <a:custGeom>
            <a:avLst/>
            <a:gdLst>
              <a:gd name="T0" fmla="*/ 2147483646 w 275"/>
              <a:gd name="T1" fmla="*/ 1302416688 h 16"/>
              <a:gd name="T2" fmla="*/ 2147483646 w 275"/>
              <a:gd name="T3" fmla="*/ 1736555584 h 16"/>
              <a:gd name="T4" fmla="*/ 430441857 w 275"/>
              <a:gd name="T5" fmla="*/ 1736555584 h 16"/>
              <a:gd name="T6" fmla="*/ 0 w 275"/>
              <a:gd name="T7" fmla="*/ 1302416688 h 16"/>
              <a:gd name="T8" fmla="*/ 0 w 275"/>
              <a:gd name="T9" fmla="*/ 434138896 h 16"/>
              <a:gd name="T10" fmla="*/ 430441857 w 275"/>
              <a:gd name="T11" fmla="*/ 0 h 16"/>
              <a:gd name="T12" fmla="*/ 2147483646 w 275"/>
              <a:gd name="T13" fmla="*/ 0 h 16"/>
              <a:gd name="T14" fmla="*/ 2147483646 w 275"/>
              <a:gd name="T15" fmla="*/ 434138896 h 16"/>
              <a:gd name="T16" fmla="*/ 2147483646 w 275"/>
              <a:gd name="T17" fmla="*/ 1302416688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3" y="16"/>
                  <a:pt x="27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3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Freeform 13"/>
          <p:cNvSpPr>
            <a:spLocks noEditPoints="1"/>
          </p:cNvSpPr>
          <p:nvPr/>
        </p:nvSpPr>
        <p:spPr bwMode="auto">
          <a:xfrm>
            <a:off x="1362075" y="1547813"/>
            <a:ext cx="2540000" cy="1444625"/>
          </a:xfrm>
          <a:custGeom>
            <a:avLst/>
            <a:gdLst>
              <a:gd name="T0" fmla="*/ 2147483646 w 245"/>
              <a:gd name="T1" fmla="*/ 0 h 139"/>
              <a:gd name="T2" fmla="*/ 1289780898 w 245"/>
              <a:gd name="T3" fmla="*/ 0 h 139"/>
              <a:gd name="T4" fmla="*/ 0 w 245"/>
              <a:gd name="T5" fmla="*/ 1188157294 h 139"/>
              <a:gd name="T6" fmla="*/ 0 w 245"/>
              <a:gd name="T7" fmla="*/ 2147483646 h 139"/>
              <a:gd name="T8" fmla="*/ 1289780898 w 245"/>
              <a:gd name="T9" fmla="*/ 2147483646 h 139"/>
              <a:gd name="T10" fmla="*/ 2147483646 w 245"/>
              <a:gd name="T11" fmla="*/ 2147483646 h 139"/>
              <a:gd name="T12" fmla="*/ 2147483646 w 245"/>
              <a:gd name="T13" fmla="*/ 2147483646 h 139"/>
              <a:gd name="T14" fmla="*/ 2147483646 w 245"/>
              <a:gd name="T15" fmla="*/ 1188157294 h 139"/>
              <a:gd name="T16" fmla="*/ 2147483646 w 245"/>
              <a:gd name="T17" fmla="*/ 0 h 139"/>
              <a:gd name="T18" fmla="*/ 2147483646 w 245"/>
              <a:gd name="T19" fmla="*/ 2147483646 h 139"/>
              <a:gd name="T20" fmla="*/ 1289780898 w 245"/>
              <a:gd name="T21" fmla="*/ 2147483646 h 139"/>
              <a:gd name="T22" fmla="*/ 1289780898 w 245"/>
              <a:gd name="T23" fmla="*/ 1512200192 h 139"/>
              <a:gd name="T24" fmla="*/ 2147483646 w 245"/>
              <a:gd name="T25" fmla="*/ 1512200192 h 139"/>
              <a:gd name="T26" fmla="*/ 2147483646 w 245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" h="139">
                <a:moveTo>
                  <a:pt x="23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2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40" y="139"/>
                  <a:pt x="245" y="134"/>
                  <a:pt x="245" y="128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5"/>
                  <a:pt x="240" y="0"/>
                  <a:pt x="233" y="0"/>
                </a:cubicBezTo>
                <a:close/>
                <a:moveTo>
                  <a:pt x="233" y="129"/>
                </a:moveTo>
                <a:cubicBezTo>
                  <a:pt x="12" y="129"/>
                  <a:pt x="12" y="129"/>
                  <a:pt x="12" y="129"/>
                </a:cubicBezTo>
                <a:cubicBezTo>
                  <a:pt x="12" y="14"/>
                  <a:pt x="12" y="14"/>
                  <a:pt x="12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Freeform 14"/>
          <p:cNvSpPr/>
          <p:nvPr/>
        </p:nvSpPr>
        <p:spPr bwMode="auto">
          <a:xfrm>
            <a:off x="5084763" y="3054350"/>
            <a:ext cx="2852737" cy="166688"/>
          </a:xfrm>
          <a:custGeom>
            <a:avLst/>
            <a:gdLst>
              <a:gd name="T0" fmla="*/ 2147483646 w 275"/>
              <a:gd name="T1" fmla="*/ 1302416688 h 16"/>
              <a:gd name="T2" fmla="*/ 2147483646 w 275"/>
              <a:gd name="T3" fmla="*/ 1736555584 h 16"/>
              <a:gd name="T4" fmla="*/ 430441706 w 275"/>
              <a:gd name="T5" fmla="*/ 1736555584 h 16"/>
              <a:gd name="T6" fmla="*/ 0 w 275"/>
              <a:gd name="T7" fmla="*/ 1302416688 h 16"/>
              <a:gd name="T8" fmla="*/ 0 w 275"/>
              <a:gd name="T9" fmla="*/ 434138896 h 16"/>
              <a:gd name="T10" fmla="*/ 430441706 w 275"/>
              <a:gd name="T11" fmla="*/ 0 h 16"/>
              <a:gd name="T12" fmla="*/ 2147483646 w 275"/>
              <a:gd name="T13" fmla="*/ 0 h 16"/>
              <a:gd name="T14" fmla="*/ 2147483646 w 275"/>
              <a:gd name="T15" fmla="*/ 434138896 h 16"/>
              <a:gd name="T16" fmla="*/ 2147483646 w 275"/>
              <a:gd name="T17" fmla="*/ 1302416688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4" y="16"/>
                  <a:pt x="27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4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Freeform 15"/>
          <p:cNvSpPr>
            <a:spLocks noEditPoints="1"/>
          </p:cNvSpPr>
          <p:nvPr/>
        </p:nvSpPr>
        <p:spPr bwMode="auto">
          <a:xfrm>
            <a:off x="5251450" y="1547813"/>
            <a:ext cx="2530475" cy="1444625"/>
          </a:xfrm>
          <a:custGeom>
            <a:avLst/>
            <a:gdLst>
              <a:gd name="T0" fmla="*/ 2147483646 w 244"/>
              <a:gd name="T1" fmla="*/ 0 h 139"/>
              <a:gd name="T2" fmla="*/ 1183090400 w 244"/>
              <a:gd name="T3" fmla="*/ 0 h 139"/>
              <a:gd name="T4" fmla="*/ 0 w 244"/>
              <a:gd name="T5" fmla="*/ 1188157294 h 139"/>
              <a:gd name="T6" fmla="*/ 0 w 244"/>
              <a:gd name="T7" fmla="*/ 2147483646 h 139"/>
              <a:gd name="T8" fmla="*/ 1183090400 w 244"/>
              <a:gd name="T9" fmla="*/ 2147483646 h 139"/>
              <a:gd name="T10" fmla="*/ 2147483646 w 244"/>
              <a:gd name="T11" fmla="*/ 2147483646 h 139"/>
              <a:gd name="T12" fmla="*/ 2147483646 w 244"/>
              <a:gd name="T13" fmla="*/ 2147483646 h 139"/>
              <a:gd name="T14" fmla="*/ 2147483646 w 244"/>
              <a:gd name="T15" fmla="*/ 1188157294 h 139"/>
              <a:gd name="T16" fmla="*/ 2147483646 w 244"/>
              <a:gd name="T17" fmla="*/ 0 h 139"/>
              <a:gd name="T18" fmla="*/ 2147483646 w 244"/>
              <a:gd name="T19" fmla="*/ 2147483646 h 139"/>
              <a:gd name="T20" fmla="*/ 1183090400 w 244"/>
              <a:gd name="T21" fmla="*/ 2147483646 h 139"/>
              <a:gd name="T22" fmla="*/ 1183090400 w 244"/>
              <a:gd name="T23" fmla="*/ 1512200192 h 139"/>
              <a:gd name="T24" fmla="*/ 2147483646 w 244"/>
              <a:gd name="T25" fmla="*/ 1512200192 h 139"/>
              <a:gd name="T26" fmla="*/ 2147483646 w 24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4" h="139">
                <a:moveTo>
                  <a:pt x="23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39" y="139"/>
                  <a:pt x="244" y="134"/>
                  <a:pt x="244" y="128"/>
                </a:cubicBezTo>
                <a:cubicBezTo>
                  <a:pt x="244" y="11"/>
                  <a:pt x="244" y="11"/>
                  <a:pt x="244" y="11"/>
                </a:cubicBezTo>
                <a:cubicBezTo>
                  <a:pt x="244" y="5"/>
                  <a:pt x="239" y="0"/>
                  <a:pt x="233" y="0"/>
                </a:cubicBezTo>
                <a:close/>
                <a:moveTo>
                  <a:pt x="233" y="129"/>
                </a:moveTo>
                <a:cubicBezTo>
                  <a:pt x="11" y="129"/>
                  <a:pt x="11" y="129"/>
                  <a:pt x="11" y="129"/>
                </a:cubicBezTo>
                <a:cubicBezTo>
                  <a:pt x="11" y="14"/>
                  <a:pt x="11" y="14"/>
                  <a:pt x="11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1408113" y="1863725"/>
            <a:ext cx="2454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48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5594350" y="1863725"/>
            <a:ext cx="1844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48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6713" y="3779838"/>
            <a:ext cx="63277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713" y="4151313"/>
            <a:ext cx="78390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培训课件、婚庆礼仪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4819" name="组合 4"/>
          <p:cNvGrpSpPr/>
          <p:nvPr/>
        </p:nvGrpSpPr>
        <p:grpSpPr bwMode="auto">
          <a:xfrm>
            <a:off x="434975" y="2679700"/>
            <a:ext cx="3249613" cy="3248025"/>
            <a:chOff x="2334454" y="980728"/>
            <a:chExt cx="4464496" cy="4464496"/>
          </a:xfrm>
        </p:grpSpPr>
        <p:pic>
          <p:nvPicPr>
            <p:cNvPr id="3483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53264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1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454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0" name="Freeform 6"/>
          <p:cNvSpPr/>
          <p:nvPr/>
        </p:nvSpPr>
        <p:spPr bwMode="auto">
          <a:xfrm>
            <a:off x="3843338" y="4473575"/>
            <a:ext cx="2193925" cy="1095375"/>
          </a:xfrm>
          <a:custGeom>
            <a:avLst/>
            <a:gdLst>
              <a:gd name="T0" fmla="*/ 2147483646 w 294"/>
              <a:gd name="T1" fmla="*/ 0 h 147"/>
              <a:gd name="T2" fmla="*/ 0 w 294"/>
              <a:gd name="T3" fmla="*/ 2147483646 h 147"/>
              <a:gd name="T4" fmla="*/ 2147483646 w 294"/>
              <a:gd name="T5" fmla="*/ 2147483646 h 147"/>
              <a:gd name="T6" fmla="*/ 2147483646 w 294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147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cubicBezTo>
                  <a:pt x="294" y="147"/>
                  <a:pt x="294" y="147"/>
                  <a:pt x="294" y="147"/>
                </a:cubicBezTo>
                <a:cubicBezTo>
                  <a:pt x="294" y="66"/>
                  <a:pt x="228" y="0"/>
                  <a:pt x="14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Freeform 7"/>
          <p:cNvSpPr/>
          <p:nvPr/>
        </p:nvSpPr>
        <p:spPr bwMode="auto">
          <a:xfrm>
            <a:off x="6037263" y="4741863"/>
            <a:ext cx="1670050" cy="827087"/>
          </a:xfrm>
          <a:custGeom>
            <a:avLst/>
            <a:gdLst>
              <a:gd name="T0" fmla="*/ 2147483646 w 224"/>
              <a:gd name="T1" fmla="*/ 0 h 111"/>
              <a:gd name="T2" fmla="*/ 0 w 224"/>
              <a:gd name="T3" fmla="*/ 2147483646 h 111"/>
              <a:gd name="T4" fmla="*/ 2147483646 w 224"/>
              <a:gd name="T5" fmla="*/ 2147483646 h 111"/>
              <a:gd name="T6" fmla="*/ 2147483646 w 224"/>
              <a:gd name="T7" fmla="*/ 0 h 1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4" h="111">
                <a:moveTo>
                  <a:pt x="112" y="0"/>
                </a:moveTo>
                <a:cubicBezTo>
                  <a:pt x="50" y="0"/>
                  <a:pt x="0" y="49"/>
                  <a:pt x="0" y="111"/>
                </a:cubicBezTo>
                <a:cubicBezTo>
                  <a:pt x="224" y="111"/>
                  <a:pt x="224" y="111"/>
                  <a:pt x="224" y="111"/>
                </a:cubicBezTo>
                <a:cubicBezTo>
                  <a:pt x="224" y="49"/>
                  <a:pt x="174" y="0"/>
                  <a:pt x="11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Freeform 8"/>
          <p:cNvSpPr/>
          <p:nvPr/>
        </p:nvSpPr>
        <p:spPr bwMode="auto">
          <a:xfrm>
            <a:off x="7715250" y="5145088"/>
            <a:ext cx="857250" cy="423862"/>
          </a:xfrm>
          <a:custGeom>
            <a:avLst/>
            <a:gdLst>
              <a:gd name="T0" fmla="*/ 2147483646 w 115"/>
              <a:gd name="T1" fmla="*/ 0 h 57"/>
              <a:gd name="T2" fmla="*/ 0 w 115"/>
              <a:gd name="T3" fmla="*/ 2147483646 h 57"/>
              <a:gd name="T4" fmla="*/ 2147483646 w 115"/>
              <a:gd name="T5" fmla="*/ 2147483646 h 57"/>
              <a:gd name="T6" fmla="*/ 2147483646 w 115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" h="57">
                <a:moveTo>
                  <a:pt x="58" y="0"/>
                </a:moveTo>
                <a:cubicBezTo>
                  <a:pt x="26" y="0"/>
                  <a:pt x="0" y="25"/>
                  <a:pt x="0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115" y="25"/>
                  <a:pt x="89" y="0"/>
                  <a:pt x="5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4379913" y="4791075"/>
            <a:ext cx="1179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23%</a:t>
            </a:r>
            <a:endParaRPr lang="en-US" altLang="zh-CN" sz="3600" baseline="30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6427788" y="4983163"/>
            <a:ext cx="1181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16%</a:t>
            </a:r>
            <a:endParaRPr lang="en-US" altLang="zh-CN" sz="2800" baseline="30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25" name="TextBox 12"/>
          <p:cNvSpPr txBox="1">
            <a:spLocks noChangeArrowheads="1"/>
          </p:cNvSpPr>
          <p:nvPr/>
        </p:nvSpPr>
        <p:spPr bwMode="auto">
          <a:xfrm>
            <a:off x="7885113" y="5224463"/>
            <a:ext cx="59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11%</a:t>
            </a:r>
            <a:endParaRPr lang="en-US" altLang="zh-CN" sz="1400" baseline="30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482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68513" y="5364163"/>
            <a:ext cx="80343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3781425" y="3160713"/>
            <a:ext cx="48450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8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63960" b="6367"/>
          <a:stretch>
            <a:fillRect/>
          </a:stretch>
        </p:blipFill>
        <p:spPr bwMode="auto">
          <a:xfrm>
            <a:off x="525463" y="1184275"/>
            <a:ext cx="810101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2" descr="C:\Users\Administrator\AppData\Roaming\Tencent\Users\609027287\QQ\WinTemp\RichOle\BO52M~%6I(V$QL5~TE92EA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23219" b="25777"/>
          <a:stretch>
            <a:fillRect/>
          </a:stretch>
        </p:blipFill>
        <p:spPr bwMode="auto">
          <a:xfrm>
            <a:off x="750888" y="3417888"/>
            <a:ext cx="26066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06963" y="1145952"/>
            <a:ext cx="2898775" cy="4202112"/>
            <a:chOff x="5068888" y="1145952"/>
            <a:chExt cx="2898775" cy="42021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5151438" y="3333527"/>
              <a:ext cx="2816225" cy="2014537"/>
            </a:xfrm>
            <a:custGeom>
              <a:avLst/>
              <a:gdLst>
                <a:gd name="T0" fmla="*/ 150 w 309"/>
                <a:gd name="T1" fmla="*/ 221 h 221"/>
                <a:gd name="T2" fmla="*/ 304 w 309"/>
                <a:gd name="T3" fmla="*/ 95 h 221"/>
                <a:gd name="T4" fmla="*/ 290 w 309"/>
                <a:gd name="T5" fmla="*/ 0 h 221"/>
                <a:gd name="T6" fmla="*/ 0 w 309"/>
                <a:gd name="T7" fmla="*/ 115 h 221"/>
                <a:gd name="T8" fmla="*/ 150 w 309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1">
                  <a:moveTo>
                    <a:pt x="150" y="221"/>
                  </a:moveTo>
                  <a:cubicBezTo>
                    <a:pt x="227" y="221"/>
                    <a:pt x="291" y="183"/>
                    <a:pt x="304" y="95"/>
                  </a:cubicBezTo>
                  <a:cubicBezTo>
                    <a:pt x="309" y="61"/>
                    <a:pt x="303" y="30"/>
                    <a:pt x="29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9" y="188"/>
                    <a:pt x="79" y="221"/>
                    <a:pt x="150" y="22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816600" y="1145952"/>
              <a:ext cx="1047750" cy="1038225"/>
            </a:xfrm>
            <a:custGeom>
              <a:avLst/>
              <a:gdLst>
                <a:gd name="T0" fmla="*/ 74 w 115"/>
                <a:gd name="T1" fmla="*/ 0 h 114"/>
                <a:gd name="T2" fmla="*/ 0 w 115"/>
                <a:gd name="T3" fmla="*/ 114 h 114"/>
                <a:gd name="T4" fmla="*/ 115 w 115"/>
                <a:gd name="T5" fmla="*/ 69 h 114"/>
                <a:gd name="T6" fmla="*/ 74 w 11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4">
                  <a:moveTo>
                    <a:pt x="74" y="0"/>
                  </a:moveTo>
                  <a:cubicBezTo>
                    <a:pt x="52" y="40"/>
                    <a:pt x="28" y="79"/>
                    <a:pt x="0" y="114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00" y="47"/>
                    <a:pt x="87" y="24"/>
                    <a:pt x="74" y="0"/>
                  </a:cubicBezTo>
                  <a:close/>
                </a:path>
              </a:pathLst>
            </a:custGeom>
            <a:solidFill>
              <a:srgbClr val="FFA3A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068888" y="2376264"/>
              <a:ext cx="2679700" cy="1851025"/>
            </a:xfrm>
            <a:custGeom>
              <a:avLst/>
              <a:gdLst>
                <a:gd name="T0" fmla="*/ 232 w 294"/>
                <a:gd name="T1" fmla="*/ 0 h 203"/>
                <a:gd name="T2" fmla="*/ 22 w 294"/>
                <a:gd name="T3" fmla="*/ 83 h 203"/>
                <a:gd name="T4" fmla="*/ 5 w 294"/>
                <a:gd name="T5" fmla="*/ 184 h 203"/>
                <a:gd name="T6" fmla="*/ 9 w 294"/>
                <a:gd name="T7" fmla="*/ 203 h 203"/>
                <a:gd name="T8" fmla="*/ 294 w 294"/>
                <a:gd name="T9" fmla="*/ 91 h 203"/>
                <a:gd name="T10" fmla="*/ 246 w 294"/>
                <a:gd name="T11" fmla="*/ 17 h 203"/>
                <a:gd name="T12" fmla="*/ 232 w 29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03">
                  <a:moveTo>
                    <a:pt x="232" y="0"/>
                  </a:moveTo>
                  <a:cubicBezTo>
                    <a:pt x="22" y="83"/>
                    <a:pt x="22" y="83"/>
                    <a:pt x="22" y="83"/>
                  </a:cubicBezTo>
                  <a:cubicBezTo>
                    <a:pt x="7" y="114"/>
                    <a:pt x="0" y="147"/>
                    <a:pt x="5" y="184"/>
                  </a:cubicBezTo>
                  <a:cubicBezTo>
                    <a:pt x="6" y="191"/>
                    <a:pt x="7" y="197"/>
                    <a:pt x="9" y="20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83" y="65"/>
                    <a:pt x="266" y="40"/>
                    <a:pt x="246" y="17"/>
                  </a:cubicBezTo>
                  <a:cubicBezTo>
                    <a:pt x="242" y="12"/>
                    <a:pt x="237" y="6"/>
                    <a:pt x="23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305425" y="1893664"/>
              <a:ext cx="1841500" cy="1120775"/>
            </a:xfrm>
            <a:custGeom>
              <a:avLst/>
              <a:gdLst>
                <a:gd name="T0" fmla="*/ 171 w 202"/>
                <a:gd name="T1" fmla="*/ 0 h 123"/>
                <a:gd name="T2" fmla="*/ 53 w 202"/>
                <a:gd name="T3" fmla="*/ 47 h 123"/>
                <a:gd name="T4" fmla="*/ 42 w 202"/>
                <a:gd name="T5" fmla="*/ 60 h 123"/>
                <a:gd name="T6" fmla="*/ 0 w 202"/>
                <a:gd name="T7" fmla="*/ 123 h 123"/>
                <a:gd name="T8" fmla="*/ 202 w 202"/>
                <a:gd name="T9" fmla="*/ 43 h 123"/>
                <a:gd name="T10" fmla="*/ 171 w 202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23">
                  <a:moveTo>
                    <a:pt x="171" y="0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50" y="51"/>
                    <a:pt x="46" y="55"/>
                    <a:pt x="42" y="60"/>
                  </a:cubicBezTo>
                  <a:cubicBezTo>
                    <a:pt x="26" y="79"/>
                    <a:pt x="11" y="100"/>
                    <a:pt x="0" y="123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191" y="29"/>
                    <a:pt x="181" y="15"/>
                    <a:pt x="171" y="0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5844" name="Freeform 18"/>
          <p:cNvSpPr/>
          <p:nvPr/>
        </p:nvSpPr>
        <p:spPr bwMode="auto">
          <a:xfrm>
            <a:off x="5873750" y="4327525"/>
            <a:ext cx="309563" cy="482600"/>
          </a:xfrm>
          <a:custGeom>
            <a:avLst/>
            <a:gdLst>
              <a:gd name="T0" fmla="*/ 0 w 34"/>
              <a:gd name="T1" fmla="*/ 2147483646 h 53"/>
              <a:gd name="T2" fmla="*/ 746074144 w 34"/>
              <a:gd name="T3" fmla="*/ 2147483646 h 53"/>
              <a:gd name="T4" fmla="*/ 994771596 w 34"/>
              <a:gd name="T5" fmla="*/ 2147483646 h 53"/>
              <a:gd name="T6" fmla="*/ 1409258243 w 34"/>
              <a:gd name="T7" fmla="*/ 2147483646 h 53"/>
              <a:gd name="T8" fmla="*/ 1823735786 w 34"/>
              <a:gd name="T9" fmla="*/ 2147483646 h 53"/>
              <a:gd name="T10" fmla="*/ 1989534087 w 34"/>
              <a:gd name="T11" fmla="*/ 2147483646 h 53"/>
              <a:gd name="T12" fmla="*/ 1823735786 w 34"/>
              <a:gd name="T13" fmla="*/ 2147483646 h 53"/>
              <a:gd name="T14" fmla="*/ 1409258243 w 34"/>
              <a:gd name="T15" fmla="*/ 2147483646 h 53"/>
              <a:gd name="T16" fmla="*/ 994771596 w 34"/>
              <a:gd name="T17" fmla="*/ 2147483646 h 53"/>
              <a:gd name="T18" fmla="*/ 1077661641 w 34"/>
              <a:gd name="T19" fmla="*/ 1741175272 h 53"/>
              <a:gd name="T20" fmla="*/ 1657946590 w 34"/>
              <a:gd name="T21" fmla="*/ 1575352091 h 53"/>
              <a:gd name="T22" fmla="*/ 1823735786 w 34"/>
              <a:gd name="T23" fmla="*/ 1160780479 h 53"/>
              <a:gd name="T24" fmla="*/ 1657946590 w 34"/>
              <a:gd name="T25" fmla="*/ 829134117 h 53"/>
              <a:gd name="T26" fmla="*/ 1326359093 w 34"/>
              <a:gd name="T27" fmla="*/ 663301830 h 53"/>
              <a:gd name="T28" fmla="*/ 994771596 w 34"/>
              <a:gd name="T29" fmla="*/ 829134117 h 53"/>
              <a:gd name="T30" fmla="*/ 828973295 w 34"/>
              <a:gd name="T31" fmla="*/ 1243696623 h 53"/>
              <a:gd name="T32" fmla="*/ 0 w 34"/>
              <a:gd name="T33" fmla="*/ 1160780479 h 53"/>
              <a:gd name="T34" fmla="*/ 248688347 w 34"/>
              <a:gd name="T35" fmla="*/ 497478649 h 53"/>
              <a:gd name="T36" fmla="*/ 746074144 w 34"/>
              <a:gd name="T37" fmla="*/ 165823181 h 53"/>
              <a:gd name="T38" fmla="*/ 1326359093 w 34"/>
              <a:gd name="T39" fmla="*/ 0 h 53"/>
              <a:gd name="T40" fmla="*/ 2147483646 w 34"/>
              <a:gd name="T41" fmla="*/ 414562506 h 53"/>
              <a:gd name="T42" fmla="*/ 2147483646 w 34"/>
              <a:gd name="T43" fmla="*/ 1077873442 h 53"/>
              <a:gd name="T44" fmla="*/ 1989534087 w 34"/>
              <a:gd name="T45" fmla="*/ 1989914596 h 53"/>
              <a:gd name="T46" fmla="*/ 2147483646 w 34"/>
              <a:gd name="T47" fmla="*/ 2147483646 h 53"/>
              <a:gd name="T48" fmla="*/ 2147483646 w 34"/>
              <a:gd name="T49" fmla="*/ 2147483646 h 53"/>
              <a:gd name="T50" fmla="*/ 2147483646 w 34"/>
              <a:gd name="T51" fmla="*/ 2147483646 h 53"/>
              <a:gd name="T52" fmla="*/ 1409258243 w 34"/>
              <a:gd name="T53" fmla="*/ 2147483646 h 53"/>
              <a:gd name="T54" fmla="*/ 414486647 w 34"/>
              <a:gd name="T55" fmla="*/ 2147483646 h 53"/>
              <a:gd name="T56" fmla="*/ 0 w 34"/>
              <a:gd name="T57" fmla="*/ 2147483646 h 5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53">
                <a:moveTo>
                  <a:pt x="0" y="38"/>
                </a:moveTo>
                <a:cubicBezTo>
                  <a:pt x="9" y="37"/>
                  <a:pt x="9" y="37"/>
                  <a:pt x="9" y="37"/>
                </a:cubicBezTo>
                <a:cubicBezTo>
                  <a:pt x="10" y="40"/>
                  <a:pt x="10" y="41"/>
                  <a:pt x="12" y="43"/>
                </a:cubicBezTo>
                <a:cubicBezTo>
                  <a:pt x="13" y="44"/>
                  <a:pt x="15" y="45"/>
                  <a:pt x="17" y="45"/>
                </a:cubicBezTo>
                <a:cubicBezTo>
                  <a:pt x="19" y="45"/>
                  <a:pt x="20" y="44"/>
                  <a:pt x="22" y="42"/>
                </a:cubicBezTo>
                <a:cubicBezTo>
                  <a:pt x="23" y="41"/>
                  <a:pt x="24" y="39"/>
                  <a:pt x="24" y="36"/>
                </a:cubicBezTo>
                <a:cubicBezTo>
                  <a:pt x="24" y="34"/>
                  <a:pt x="23" y="32"/>
                  <a:pt x="22" y="30"/>
                </a:cubicBezTo>
                <a:cubicBezTo>
                  <a:pt x="20" y="29"/>
                  <a:pt x="19" y="28"/>
                  <a:pt x="17" y="28"/>
                </a:cubicBezTo>
                <a:cubicBezTo>
                  <a:pt x="16" y="28"/>
                  <a:pt x="14" y="28"/>
                  <a:pt x="12" y="29"/>
                </a:cubicBezTo>
                <a:cubicBezTo>
                  <a:pt x="13" y="21"/>
                  <a:pt x="13" y="21"/>
                  <a:pt x="13" y="21"/>
                </a:cubicBezTo>
                <a:cubicBezTo>
                  <a:pt x="16" y="21"/>
                  <a:pt x="18" y="20"/>
                  <a:pt x="20" y="19"/>
                </a:cubicBezTo>
                <a:cubicBezTo>
                  <a:pt x="21" y="18"/>
                  <a:pt x="22" y="16"/>
                  <a:pt x="22" y="14"/>
                </a:cubicBezTo>
                <a:cubicBezTo>
                  <a:pt x="22" y="12"/>
                  <a:pt x="21" y="11"/>
                  <a:pt x="20" y="10"/>
                </a:cubicBezTo>
                <a:cubicBezTo>
                  <a:pt x="19" y="9"/>
                  <a:pt x="18" y="8"/>
                  <a:pt x="16" y="8"/>
                </a:cubicBezTo>
                <a:cubicBezTo>
                  <a:pt x="14" y="8"/>
                  <a:pt x="13" y="9"/>
                  <a:pt x="12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1" y="11"/>
                  <a:pt x="2" y="8"/>
                  <a:pt x="3" y="6"/>
                </a:cubicBezTo>
                <a:cubicBezTo>
                  <a:pt x="5" y="4"/>
                  <a:pt x="6" y="3"/>
                  <a:pt x="9" y="2"/>
                </a:cubicBezTo>
                <a:cubicBezTo>
                  <a:pt x="11" y="1"/>
                  <a:pt x="13" y="0"/>
                  <a:pt x="16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0" y="7"/>
                  <a:pt x="32" y="10"/>
                  <a:pt x="32" y="13"/>
                </a:cubicBezTo>
                <a:cubicBezTo>
                  <a:pt x="32" y="18"/>
                  <a:pt x="29" y="22"/>
                  <a:pt x="24" y="24"/>
                </a:cubicBezTo>
                <a:cubicBezTo>
                  <a:pt x="27" y="25"/>
                  <a:pt x="30" y="26"/>
                  <a:pt x="31" y="29"/>
                </a:cubicBezTo>
                <a:cubicBezTo>
                  <a:pt x="33" y="31"/>
                  <a:pt x="34" y="33"/>
                  <a:pt x="34" y="37"/>
                </a:cubicBezTo>
                <a:cubicBezTo>
                  <a:pt x="34" y="41"/>
                  <a:pt x="32" y="45"/>
                  <a:pt x="29" y="48"/>
                </a:cubicBezTo>
                <a:cubicBezTo>
                  <a:pt x="26" y="51"/>
                  <a:pt x="22" y="53"/>
                  <a:pt x="17" y="53"/>
                </a:cubicBezTo>
                <a:cubicBezTo>
                  <a:pt x="12" y="53"/>
                  <a:pt x="8" y="52"/>
                  <a:pt x="5" y="49"/>
                </a:cubicBezTo>
                <a:cubicBezTo>
                  <a:pt x="2" y="46"/>
                  <a:pt x="0" y="43"/>
                  <a:pt x="0" y="38"/>
                </a:cubicBez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Freeform 19"/>
          <p:cNvSpPr/>
          <p:nvPr/>
        </p:nvSpPr>
        <p:spPr bwMode="auto">
          <a:xfrm>
            <a:off x="6265863" y="4327525"/>
            <a:ext cx="200025" cy="474663"/>
          </a:xfrm>
          <a:custGeom>
            <a:avLst/>
            <a:gdLst>
              <a:gd name="T0" fmla="*/ 1818636392 w 22"/>
              <a:gd name="T1" fmla="*/ 2147483646 h 52"/>
              <a:gd name="T2" fmla="*/ 991987619 w 22"/>
              <a:gd name="T3" fmla="*/ 2147483646 h 52"/>
              <a:gd name="T4" fmla="*/ 991987619 w 22"/>
              <a:gd name="T5" fmla="*/ 1249842448 h 52"/>
              <a:gd name="T6" fmla="*/ 0 w 22"/>
              <a:gd name="T7" fmla="*/ 1833102865 h 52"/>
              <a:gd name="T8" fmla="*/ 0 w 22"/>
              <a:gd name="T9" fmla="*/ 1083199222 h 52"/>
              <a:gd name="T10" fmla="*/ 661319018 w 22"/>
              <a:gd name="T11" fmla="*/ 749903643 h 52"/>
              <a:gd name="T12" fmla="*/ 1157317374 w 22"/>
              <a:gd name="T13" fmla="*/ 0 h 52"/>
              <a:gd name="T14" fmla="*/ 1818636392 w 22"/>
              <a:gd name="T15" fmla="*/ 0 h 52"/>
              <a:gd name="T16" fmla="*/ 1818636392 w 22"/>
              <a:gd name="T17" fmla="*/ 2147483646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52">
                <a:moveTo>
                  <a:pt x="22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15"/>
                  <a:pt x="12" y="15"/>
                  <a:pt x="12" y="15"/>
                </a:cubicBezTo>
                <a:cubicBezTo>
                  <a:pt x="9" y="18"/>
                  <a:pt x="5" y="21"/>
                  <a:pt x="0" y="22"/>
                </a:cubicBezTo>
                <a:cubicBezTo>
                  <a:pt x="0" y="13"/>
                  <a:pt x="0" y="13"/>
                  <a:pt x="0" y="13"/>
                </a:cubicBezTo>
                <a:cubicBezTo>
                  <a:pt x="2" y="12"/>
                  <a:pt x="5" y="11"/>
                  <a:pt x="8" y="9"/>
                </a:cubicBezTo>
                <a:cubicBezTo>
                  <a:pt x="11" y="6"/>
                  <a:pt x="13" y="3"/>
                  <a:pt x="14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52"/>
                </a:ln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Freeform 20"/>
          <p:cNvSpPr>
            <a:spLocks noEditPoints="1"/>
          </p:cNvSpPr>
          <p:nvPr/>
        </p:nvSpPr>
        <p:spPr bwMode="auto">
          <a:xfrm>
            <a:off x="6602413" y="4327525"/>
            <a:ext cx="528637" cy="492125"/>
          </a:xfrm>
          <a:custGeom>
            <a:avLst/>
            <a:gdLst>
              <a:gd name="T0" fmla="*/ 0 w 58"/>
              <a:gd name="T1" fmla="*/ 1079713137 h 54"/>
              <a:gd name="T2" fmla="*/ 249215888 w 58"/>
              <a:gd name="T3" fmla="*/ 249161065 h 54"/>
              <a:gd name="T4" fmla="*/ 913803741 w 58"/>
              <a:gd name="T5" fmla="*/ 0 h 54"/>
              <a:gd name="T6" fmla="*/ 1661460519 w 58"/>
              <a:gd name="T7" fmla="*/ 249161065 h 54"/>
              <a:gd name="T8" fmla="*/ 1910676407 w 58"/>
              <a:gd name="T9" fmla="*/ 1079713137 h 54"/>
              <a:gd name="T10" fmla="*/ 1661460519 w 58"/>
              <a:gd name="T11" fmla="*/ 1910256095 h 54"/>
              <a:gd name="T12" fmla="*/ 996872666 w 58"/>
              <a:gd name="T13" fmla="*/ 2147483646 h 54"/>
              <a:gd name="T14" fmla="*/ 249215888 w 58"/>
              <a:gd name="T15" fmla="*/ 1910256095 h 54"/>
              <a:gd name="T16" fmla="*/ 0 w 58"/>
              <a:gd name="T17" fmla="*/ 1079713137 h 54"/>
              <a:gd name="T18" fmla="*/ 664587853 w 58"/>
              <a:gd name="T19" fmla="*/ 1079713137 h 54"/>
              <a:gd name="T20" fmla="*/ 747656778 w 58"/>
              <a:gd name="T21" fmla="*/ 1661095030 h 54"/>
              <a:gd name="T22" fmla="*/ 913803741 w 58"/>
              <a:gd name="T23" fmla="*/ 1744145681 h 54"/>
              <a:gd name="T24" fmla="*/ 1163019629 w 58"/>
              <a:gd name="T25" fmla="*/ 1661095030 h 54"/>
              <a:gd name="T26" fmla="*/ 1246097668 w 58"/>
              <a:gd name="T27" fmla="*/ 1079713137 h 54"/>
              <a:gd name="T28" fmla="*/ 1163019629 w 58"/>
              <a:gd name="T29" fmla="*/ 498331243 h 54"/>
              <a:gd name="T30" fmla="*/ 913803741 w 58"/>
              <a:gd name="T31" fmla="*/ 415271479 h 54"/>
              <a:gd name="T32" fmla="*/ 747656778 w 58"/>
              <a:gd name="T33" fmla="*/ 498331243 h 54"/>
              <a:gd name="T34" fmla="*/ 664587853 w 58"/>
              <a:gd name="T35" fmla="*/ 1079713137 h 54"/>
              <a:gd name="T36" fmla="*/ 1578391594 w 58"/>
              <a:gd name="T37" fmla="*/ 2147483646 h 54"/>
              <a:gd name="T38" fmla="*/ 996872666 w 58"/>
              <a:gd name="T39" fmla="*/ 2147483646 h 54"/>
              <a:gd name="T40" fmla="*/ 2147483646 w 58"/>
              <a:gd name="T41" fmla="*/ 0 h 54"/>
              <a:gd name="T42" fmla="*/ 2147483646 w 58"/>
              <a:gd name="T43" fmla="*/ 0 h 54"/>
              <a:gd name="T44" fmla="*/ 1578391594 w 58"/>
              <a:gd name="T45" fmla="*/ 2147483646 h 54"/>
              <a:gd name="T46" fmla="*/ 2147483646 w 58"/>
              <a:gd name="T47" fmla="*/ 2147483646 h 54"/>
              <a:gd name="T48" fmla="*/ 2147483646 w 58"/>
              <a:gd name="T49" fmla="*/ 2147483646 h 54"/>
              <a:gd name="T50" fmla="*/ 2147483646 w 58"/>
              <a:gd name="T51" fmla="*/ 2147483646 h 54"/>
              <a:gd name="T52" fmla="*/ 2147483646 w 58"/>
              <a:gd name="T53" fmla="*/ 2147483646 h 54"/>
              <a:gd name="T54" fmla="*/ 2147483646 w 58"/>
              <a:gd name="T55" fmla="*/ 2147483646 h 54"/>
              <a:gd name="T56" fmla="*/ 2147483646 w 58"/>
              <a:gd name="T57" fmla="*/ 2147483646 h 54"/>
              <a:gd name="T58" fmla="*/ 2147483646 w 58"/>
              <a:gd name="T59" fmla="*/ 2147483646 h 54"/>
              <a:gd name="T60" fmla="*/ 2147483646 w 58"/>
              <a:gd name="T61" fmla="*/ 2147483646 h 54"/>
              <a:gd name="T62" fmla="*/ 2147483646 w 58"/>
              <a:gd name="T63" fmla="*/ 2147483646 h 54"/>
              <a:gd name="T64" fmla="*/ 2147483646 w 58"/>
              <a:gd name="T65" fmla="*/ 2147483646 h 54"/>
              <a:gd name="T66" fmla="*/ 2147483646 w 58"/>
              <a:gd name="T67" fmla="*/ 2147483646 h 54"/>
              <a:gd name="T68" fmla="*/ 2147483646 w 58"/>
              <a:gd name="T69" fmla="*/ 2147483646 h 54"/>
              <a:gd name="T70" fmla="*/ 2147483646 w 58"/>
              <a:gd name="T71" fmla="*/ 2147483646 h 54"/>
              <a:gd name="T72" fmla="*/ 2147483646 w 58"/>
              <a:gd name="T73" fmla="*/ 2147483646 h 54"/>
              <a:gd name="T74" fmla="*/ 2147483646 w 58"/>
              <a:gd name="T75" fmla="*/ 2147483646 h 54"/>
              <a:gd name="T76" fmla="*/ 2147483646 w 58"/>
              <a:gd name="T77" fmla="*/ 2147483646 h 54"/>
              <a:gd name="T78" fmla="*/ 2147483646 w 58"/>
              <a:gd name="T79" fmla="*/ 2147483646 h 54"/>
              <a:gd name="T80" fmla="*/ 2147483646 w 58"/>
              <a:gd name="T81" fmla="*/ 2147483646 h 5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8" h="54">
                <a:moveTo>
                  <a:pt x="0" y="13"/>
                </a:moveTo>
                <a:cubicBezTo>
                  <a:pt x="0" y="9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15" y="0"/>
                  <a:pt x="18" y="1"/>
                  <a:pt x="20" y="3"/>
                </a:cubicBezTo>
                <a:cubicBezTo>
                  <a:pt x="22" y="5"/>
                  <a:pt x="23" y="9"/>
                  <a:pt x="23" y="13"/>
                </a:cubicBezTo>
                <a:cubicBezTo>
                  <a:pt x="23" y="18"/>
                  <a:pt x="22" y="21"/>
                  <a:pt x="20" y="23"/>
                </a:cubicBezTo>
                <a:cubicBezTo>
                  <a:pt x="18" y="26"/>
                  <a:pt x="15" y="27"/>
                  <a:pt x="12" y="27"/>
                </a:cubicBezTo>
                <a:cubicBezTo>
                  <a:pt x="8" y="27"/>
                  <a:pt x="5" y="26"/>
                  <a:pt x="3" y="23"/>
                </a:cubicBezTo>
                <a:cubicBezTo>
                  <a:pt x="1" y="21"/>
                  <a:pt x="0" y="18"/>
                  <a:pt x="0" y="13"/>
                </a:cubicBezTo>
                <a:close/>
                <a:moveTo>
                  <a:pt x="8" y="13"/>
                </a:moveTo>
                <a:cubicBezTo>
                  <a:pt x="8" y="16"/>
                  <a:pt x="8" y="19"/>
                  <a:pt x="9" y="20"/>
                </a:cubicBezTo>
                <a:cubicBezTo>
                  <a:pt x="10" y="21"/>
                  <a:pt x="10" y="21"/>
                  <a:pt x="11" y="21"/>
                </a:cubicBezTo>
                <a:cubicBezTo>
                  <a:pt x="13" y="21"/>
                  <a:pt x="13" y="21"/>
                  <a:pt x="14" y="20"/>
                </a:cubicBezTo>
                <a:cubicBezTo>
                  <a:pt x="15" y="19"/>
                  <a:pt x="15" y="16"/>
                  <a:pt x="15" y="13"/>
                </a:cubicBezTo>
                <a:cubicBezTo>
                  <a:pt x="15" y="10"/>
                  <a:pt x="15" y="8"/>
                  <a:pt x="14" y="6"/>
                </a:cubicBezTo>
                <a:cubicBezTo>
                  <a:pt x="13" y="6"/>
                  <a:pt x="13" y="5"/>
                  <a:pt x="11" y="5"/>
                </a:cubicBezTo>
                <a:cubicBezTo>
                  <a:pt x="10" y="5"/>
                  <a:pt x="10" y="6"/>
                  <a:pt x="9" y="6"/>
                </a:cubicBezTo>
                <a:cubicBezTo>
                  <a:pt x="8" y="8"/>
                  <a:pt x="8" y="10"/>
                  <a:pt x="8" y="13"/>
                </a:cubicBezTo>
                <a:close/>
                <a:moveTo>
                  <a:pt x="19" y="54"/>
                </a:moveTo>
                <a:cubicBezTo>
                  <a:pt x="12" y="54"/>
                  <a:pt x="12" y="54"/>
                  <a:pt x="12" y="54"/>
                </a:cubicBezTo>
                <a:cubicBezTo>
                  <a:pt x="39" y="0"/>
                  <a:pt x="39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lnTo>
                  <a:pt x="19" y="54"/>
                </a:lnTo>
                <a:close/>
                <a:moveTo>
                  <a:pt x="35" y="40"/>
                </a:moveTo>
                <a:cubicBezTo>
                  <a:pt x="35" y="36"/>
                  <a:pt x="36" y="32"/>
                  <a:pt x="38" y="30"/>
                </a:cubicBezTo>
                <a:cubicBezTo>
                  <a:pt x="40" y="28"/>
                  <a:pt x="43" y="27"/>
                  <a:pt x="46" y="27"/>
                </a:cubicBezTo>
                <a:cubicBezTo>
                  <a:pt x="50" y="27"/>
                  <a:pt x="53" y="28"/>
                  <a:pt x="55" y="30"/>
                </a:cubicBezTo>
                <a:cubicBezTo>
                  <a:pt x="57" y="32"/>
                  <a:pt x="58" y="36"/>
                  <a:pt x="58" y="40"/>
                </a:cubicBezTo>
                <a:cubicBezTo>
                  <a:pt x="58" y="45"/>
                  <a:pt x="57" y="49"/>
                  <a:pt x="55" y="51"/>
                </a:cubicBezTo>
                <a:cubicBezTo>
                  <a:pt x="53" y="53"/>
                  <a:pt x="50" y="54"/>
                  <a:pt x="46" y="54"/>
                </a:cubicBezTo>
                <a:cubicBezTo>
                  <a:pt x="43" y="54"/>
                  <a:pt x="40" y="53"/>
                  <a:pt x="38" y="51"/>
                </a:cubicBezTo>
                <a:cubicBezTo>
                  <a:pt x="36" y="49"/>
                  <a:pt x="35" y="45"/>
                  <a:pt x="35" y="40"/>
                </a:cubicBezTo>
                <a:close/>
                <a:moveTo>
                  <a:pt x="43" y="40"/>
                </a:moveTo>
                <a:cubicBezTo>
                  <a:pt x="43" y="44"/>
                  <a:pt x="43" y="46"/>
                  <a:pt x="44" y="47"/>
                </a:cubicBezTo>
                <a:cubicBezTo>
                  <a:pt x="44" y="48"/>
                  <a:pt x="45" y="48"/>
                  <a:pt x="46" y="48"/>
                </a:cubicBezTo>
                <a:cubicBezTo>
                  <a:pt x="47" y="48"/>
                  <a:pt x="48" y="48"/>
                  <a:pt x="49" y="47"/>
                </a:cubicBezTo>
                <a:cubicBezTo>
                  <a:pt x="49" y="46"/>
                  <a:pt x="50" y="44"/>
                  <a:pt x="50" y="40"/>
                </a:cubicBezTo>
                <a:cubicBezTo>
                  <a:pt x="50" y="37"/>
                  <a:pt x="49" y="35"/>
                  <a:pt x="49" y="34"/>
                </a:cubicBezTo>
                <a:cubicBezTo>
                  <a:pt x="48" y="33"/>
                  <a:pt x="47" y="32"/>
                  <a:pt x="46" y="32"/>
                </a:cubicBezTo>
                <a:cubicBezTo>
                  <a:pt x="45" y="32"/>
                  <a:pt x="44" y="33"/>
                  <a:pt x="44" y="34"/>
                </a:cubicBezTo>
                <a:cubicBezTo>
                  <a:pt x="43" y="35"/>
                  <a:pt x="43" y="37"/>
                  <a:pt x="43" y="40"/>
                </a:cubicBez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924425" y="1538064"/>
            <a:ext cx="1195388" cy="3263900"/>
            <a:chOff x="5086350" y="1779240"/>
            <a:chExt cx="1195388" cy="3263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199188" y="1779240"/>
              <a:ext cx="82550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514975" y="2817465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086350" y="3866803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295900" y="4970115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568700" y="1576388"/>
            <a:ext cx="250666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54313" y="2613025"/>
            <a:ext cx="263683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033588" y="3671888"/>
            <a:ext cx="29337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42988" y="4775200"/>
            <a:ext cx="409733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1260475"/>
            <a:ext cx="9985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9075" y="2327275"/>
            <a:ext cx="9969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4700" y="3394075"/>
            <a:ext cx="9985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7750" y="4497388"/>
            <a:ext cx="996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642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9707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89313" y="1557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4585494" y="2120107"/>
            <a:ext cx="835025" cy="115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4585494" y="3350419"/>
            <a:ext cx="835025" cy="115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585494" y="4580732"/>
            <a:ext cx="835025" cy="115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172075" y="1693863"/>
            <a:ext cx="3535363" cy="979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72075" y="2919413"/>
            <a:ext cx="353536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72075" y="4149725"/>
            <a:ext cx="353536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041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15106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543300" y="1776413"/>
            <a:ext cx="1001713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36879" name="TextBox 16"/>
          <p:cNvSpPr txBox="1">
            <a:spLocks noChangeArrowheads="1"/>
          </p:cNvSpPr>
          <p:nvPr/>
        </p:nvSpPr>
        <p:spPr bwMode="auto">
          <a:xfrm>
            <a:off x="800100" y="29495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TextBox 17"/>
          <p:cNvSpPr txBox="1">
            <a:spLocks noChangeArrowheads="1"/>
          </p:cNvSpPr>
          <p:nvPr/>
        </p:nvSpPr>
        <p:spPr bwMode="auto">
          <a:xfrm>
            <a:off x="800100" y="31670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TextBox 18"/>
          <p:cNvSpPr txBox="1">
            <a:spLocks noChangeArrowheads="1"/>
          </p:cNvSpPr>
          <p:nvPr/>
        </p:nvSpPr>
        <p:spPr bwMode="auto">
          <a:xfrm>
            <a:off x="800100" y="336867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TextBox 19"/>
          <p:cNvSpPr txBox="1">
            <a:spLocks noChangeArrowheads="1"/>
          </p:cNvSpPr>
          <p:nvPr/>
        </p:nvSpPr>
        <p:spPr bwMode="auto">
          <a:xfrm>
            <a:off x="2193925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3" name="TextBox 20"/>
          <p:cNvSpPr txBox="1">
            <a:spLocks noChangeArrowheads="1"/>
          </p:cNvSpPr>
          <p:nvPr/>
        </p:nvSpPr>
        <p:spPr bwMode="auto">
          <a:xfrm>
            <a:off x="2193925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TextBox 21"/>
          <p:cNvSpPr txBox="1">
            <a:spLocks noChangeArrowheads="1"/>
          </p:cNvSpPr>
          <p:nvPr/>
        </p:nvSpPr>
        <p:spPr bwMode="auto">
          <a:xfrm>
            <a:off x="2193925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5" name="TextBox 22"/>
          <p:cNvSpPr txBox="1">
            <a:spLocks noChangeArrowheads="1"/>
          </p:cNvSpPr>
          <p:nvPr/>
        </p:nvSpPr>
        <p:spPr bwMode="auto">
          <a:xfrm>
            <a:off x="3581400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6" name="TextBox 23"/>
          <p:cNvSpPr txBox="1">
            <a:spLocks noChangeArrowheads="1"/>
          </p:cNvSpPr>
          <p:nvPr/>
        </p:nvSpPr>
        <p:spPr bwMode="auto">
          <a:xfrm>
            <a:off x="3581400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7" name="TextBox 24"/>
          <p:cNvSpPr txBox="1">
            <a:spLocks noChangeArrowheads="1"/>
          </p:cNvSpPr>
          <p:nvPr/>
        </p:nvSpPr>
        <p:spPr bwMode="auto">
          <a:xfrm>
            <a:off x="3581400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TextBox 25"/>
          <p:cNvSpPr txBox="1">
            <a:spLocks noChangeArrowheads="1"/>
          </p:cNvSpPr>
          <p:nvPr/>
        </p:nvSpPr>
        <p:spPr bwMode="auto">
          <a:xfrm>
            <a:off x="800100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TextBox 26"/>
          <p:cNvSpPr txBox="1">
            <a:spLocks noChangeArrowheads="1"/>
          </p:cNvSpPr>
          <p:nvPr/>
        </p:nvSpPr>
        <p:spPr bwMode="auto">
          <a:xfrm>
            <a:off x="800100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0" name="TextBox 27"/>
          <p:cNvSpPr txBox="1">
            <a:spLocks noChangeArrowheads="1"/>
          </p:cNvSpPr>
          <p:nvPr/>
        </p:nvSpPr>
        <p:spPr bwMode="auto">
          <a:xfrm>
            <a:off x="800100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1" name="TextBox 28"/>
          <p:cNvSpPr txBox="1">
            <a:spLocks noChangeArrowheads="1"/>
          </p:cNvSpPr>
          <p:nvPr/>
        </p:nvSpPr>
        <p:spPr bwMode="auto">
          <a:xfrm>
            <a:off x="2189163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2" name="TextBox 29"/>
          <p:cNvSpPr txBox="1">
            <a:spLocks noChangeArrowheads="1"/>
          </p:cNvSpPr>
          <p:nvPr/>
        </p:nvSpPr>
        <p:spPr bwMode="auto">
          <a:xfrm>
            <a:off x="2189163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3" name="TextBox 30"/>
          <p:cNvSpPr txBox="1">
            <a:spLocks noChangeArrowheads="1"/>
          </p:cNvSpPr>
          <p:nvPr/>
        </p:nvSpPr>
        <p:spPr bwMode="auto">
          <a:xfrm>
            <a:off x="2189163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4" name="TextBox 31"/>
          <p:cNvSpPr txBox="1">
            <a:spLocks noChangeArrowheads="1"/>
          </p:cNvSpPr>
          <p:nvPr/>
        </p:nvSpPr>
        <p:spPr bwMode="auto">
          <a:xfrm>
            <a:off x="3581400" y="35671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5" name="TextBox 32"/>
          <p:cNvSpPr txBox="1">
            <a:spLocks noChangeArrowheads="1"/>
          </p:cNvSpPr>
          <p:nvPr/>
        </p:nvSpPr>
        <p:spPr bwMode="auto">
          <a:xfrm>
            <a:off x="3581400" y="3784600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6" name="TextBox 33"/>
          <p:cNvSpPr txBox="1">
            <a:spLocks noChangeArrowheads="1"/>
          </p:cNvSpPr>
          <p:nvPr/>
        </p:nvSpPr>
        <p:spPr bwMode="auto">
          <a:xfrm>
            <a:off x="3581400" y="3986213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右箭头 34"/>
          <p:cNvSpPr/>
          <p:nvPr/>
        </p:nvSpPr>
        <p:spPr>
          <a:xfrm>
            <a:off x="995363" y="4437063"/>
            <a:ext cx="3311525" cy="360362"/>
          </a:xfrm>
          <a:prstGeom prst="leftRightArrow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6898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79463" y="1760538"/>
            <a:ext cx="98266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9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00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01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设计价格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267" name="组合 154"/>
          <p:cNvGrpSpPr/>
          <p:nvPr/>
        </p:nvGrpSpPr>
        <p:grpSpPr bwMode="auto">
          <a:xfrm>
            <a:off x="500063" y="1500188"/>
            <a:ext cx="8116887" cy="3651250"/>
            <a:chOff x="500116" y="1124744"/>
            <a:chExt cx="8116346" cy="3651227"/>
          </a:xfrm>
        </p:grpSpPr>
        <p:sp>
          <p:nvSpPr>
            <p:cNvPr id="11268" name="Rectangle 8"/>
            <p:cNvSpPr>
              <a:spLocks noChangeArrowheads="1"/>
            </p:cNvSpPr>
            <p:nvPr/>
          </p:nvSpPr>
          <p:spPr bwMode="auto">
            <a:xfrm>
              <a:off x="500116" y="1581426"/>
              <a:ext cx="1377574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" name="Rectangle 9"/>
            <p:cNvSpPr>
              <a:spLocks noChangeArrowheads="1"/>
            </p:cNvSpPr>
            <p:nvPr/>
          </p:nvSpPr>
          <p:spPr bwMode="auto">
            <a:xfrm>
              <a:off x="1903090" y="1581431"/>
              <a:ext cx="1087657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" name="Rectangle 10"/>
            <p:cNvSpPr>
              <a:spLocks noChangeArrowheads="1"/>
            </p:cNvSpPr>
            <p:nvPr/>
          </p:nvSpPr>
          <p:spPr bwMode="auto">
            <a:xfrm>
              <a:off x="3016146" y="1581431"/>
              <a:ext cx="1310874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Rectangle 11"/>
            <p:cNvSpPr>
              <a:spLocks noChangeArrowheads="1"/>
            </p:cNvSpPr>
            <p:nvPr/>
          </p:nvSpPr>
          <p:spPr bwMode="auto">
            <a:xfrm>
              <a:off x="4352421" y="1581431"/>
              <a:ext cx="4264041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500116" y="1124744"/>
              <a:ext cx="1377574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903090" y="1124747"/>
              <a:ext cx="1087657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016146" y="1124747"/>
              <a:ext cx="1310874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4352421" y="1124747"/>
              <a:ext cx="4264041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71560" y="1215230"/>
              <a:ext cx="834969" cy="285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服务项目</a:t>
              </a:r>
              <a:endParaRPr lang="zh-CN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95453" y="1208880"/>
              <a:ext cx="503203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CN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420921" y="1208880"/>
              <a:ext cx="501617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单价</a:t>
              </a:r>
              <a:endParaRPr lang="zh-CN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227434" y="1208880"/>
              <a:ext cx="514316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备注</a:t>
              </a:r>
              <a:endParaRPr lang="zh-CN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9022" y="1778790"/>
              <a:ext cx="800047" cy="30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90697" y="1812127"/>
              <a:ext cx="312716" cy="246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365362" y="1812127"/>
              <a:ext cx="612734" cy="246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413042" y="1732752"/>
              <a:ext cx="3909752" cy="4254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500116" y="2277262"/>
              <a:ext cx="137785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6" name="Rectangle 9"/>
            <p:cNvSpPr>
              <a:spLocks noChangeArrowheads="1"/>
            </p:cNvSpPr>
            <p:nvPr/>
          </p:nvSpPr>
          <p:spPr bwMode="auto">
            <a:xfrm>
              <a:off x="1903372" y="2277262"/>
              <a:ext cx="1087365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3016135" y="2277262"/>
              <a:ext cx="131118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4352721" y="2277262"/>
              <a:ext cx="4263741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25538" y="2324886"/>
              <a:ext cx="527015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301808" y="2372511"/>
              <a:ext cx="288906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387586" y="2348698"/>
              <a:ext cx="568287" cy="274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413042" y="2313774"/>
              <a:ext cx="3735139" cy="346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Rectangle 8"/>
            <p:cNvSpPr>
              <a:spLocks noChangeArrowheads="1"/>
            </p:cNvSpPr>
            <p:nvPr/>
          </p:nvSpPr>
          <p:spPr bwMode="auto">
            <a:xfrm>
              <a:off x="500116" y="2743984"/>
              <a:ext cx="1377858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9"/>
            <p:cNvSpPr>
              <a:spLocks noChangeArrowheads="1"/>
            </p:cNvSpPr>
            <p:nvPr/>
          </p:nvSpPr>
          <p:spPr bwMode="auto">
            <a:xfrm>
              <a:off x="1903372" y="2743984"/>
              <a:ext cx="1087365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1" name="Rectangle 10"/>
            <p:cNvSpPr>
              <a:spLocks noChangeArrowheads="1"/>
            </p:cNvSpPr>
            <p:nvPr/>
          </p:nvSpPr>
          <p:spPr bwMode="auto">
            <a:xfrm>
              <a:off x="3016135" y="2743984"/>
              <a:ext cx="1311188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11"/>
            <p:cNvSpPr>
              <a:spLocks noChangeArrowheads="1"/>
            </p:cNvSpPr>
            <p:nvPr/>
          </p:nvSpPr>
          <p:spPr bwMode="auto">
            <a:xfrm>
              <a:off x="4352721" y="2743984"/>
              <a:ext cx="4263741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925538" y="2799545"/>
              <a:ext cx="527015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301808" y="2780496"/>
              <a:ext cx="288906" cy="273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260594" y="2801133"/>
              <a:ext cx="822270" cy="322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413042" y="2797958"/>
              <a:ext cx="3536714" cy="2714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500116" y="3210706"/>
              <a:ext cx="1377858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1903372" y="3210706"/>
              <a:ext cx="1087365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3016135" y="3210706"/>
              <a:ext cx="1311188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4352721" y="3210706"/>
              <a:ext cx="4263741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60449" y="3340880"/>
              <a:ext cx="857193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292284" y="3293255"/>
              <a:ext cx="288906" cy="274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8050" y="3310717"/>
              <a:ext cx="968310" cy="274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4413042" y="3294842"/>
              <a:ext cx="4027220" cy="4540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500116" y="3772677"/>
              <a:ext cx="1377858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Rectangle 9"/>
            <p:cNvSpPr>
              <a:spLocks noChangeArrowheads="1"/>
            </p:cNvSpPr>
            <p:nvPr/>
          </p:nvSpPr>
          <p:spPr bwMode="auto">
            <a:xfrm>
              <a:off x="1903372" y="3772677"/>
              <a:ext cx="1087365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10"/>
            <p:cNvSpPr>
              <a:spLocks noChangeArrowheads="1"/>
            </p:cNvSpPr>
            <p:nvPr/>
          </p:nvSpPr>
          <p:spPr bwMode="auto">
            <a:xfrm>
              <a:off x="3016135" y="3772677"/>
              <a:ext cx="1311188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0" name="Rectangle 11"/>
            <p:cNvSpPr>
              <a:spLocks noChangeArrowheads="1"/>
            </p:cNvSpPr>
            <p:nvPr/>
          </p:nvSpPr>
          <p:spPr bwMode="auto">
            <a:xfrm>
              <a:off x="4352721" y="3772677"/>
              <a:ext cx="4263741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0449" y="3882214"/>
              <a:ext cx="857193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301808" y="3882214"/>
              <a:ext cx="288906" cy="274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422508" y="3882214"/>
              <a:ext cx="498442" cy="274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413042" y="3855227"/>
              <a:ext cx="4027220" cy="3682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>
              <a:off x="500116" y="4337824"/>
              <a:ext cx="137785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2" name="Rectangle 9"/>
            <p:cNvSpPr>
              <a:spLocks noChangeArrowheads="1"/>
            </p:cNvSpPr>
            <p:nvPr/>
          </p:nvSpPr>
          <p:spPr bwMode="auto">
            <a:xfrm>
              <a:off x="1903372" y="4337824"/>
              <a:ext cx="1087365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3" name="Rectangle 10"/>
            <p:cNvSpPr>
              <a:spLocks noChangeArrowheads="1"/>
            </p:cNvSpPr>
            <p:nvPr/>
          </p:nvSpPr>
          <p:spPr bwMode="auto">
            <a:xfrm>
              <a:off x="3016135" y="4337824"/>
              <a:ext cx="131118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4352721" y="4337824"/>
              <a:ext cx="4263741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60449" y="4394973"/>
              <a:ext cx="857193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rPr>
                <a:t>版本转换</a:t>
              </a:r>
              <a:endPara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301808" y="4394973"/>
              <a:ext cx="288906" cy="274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44720" y="4391798"/>
              <a:ext cx="742900" cy="296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27000"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13042" y="4385448"/>
              <a:ext cx="3536714" cy="2698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0529" y="1246820"/>
            <a:ext cx="4768555" cy="4011050"/>
            <a:chOff x="-1609626" y="-1044510"/>
            <a:chExt cx="11235241" cy="9450475"/>
          </a:xfrm>
          <a:solidFill>
            <a:schemeClr val="bg1">
              <a:lumMod val="50000"/>
            </a:schemeClr>
          </a:solidFill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grpSpPr>
        <p:sp>
          <p:nvSpPr>
            <p:cNvPr id="6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9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0" name="Freeform 68"/>
              <p:cNvSpPr/>
              <p:nvPr/>
            </p:nvSpPr>
            <p:spPr bwMode="gray">
              <a:xfrm>
                <a:off x="-1609626" y="327711"/>
                <a:ext cx="4491171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0"/>
              <p:cNvSpPr/>
              <p:nvPr/>
            </p:nvSpPr>
            <p:spPr bwMode="gray">
              <a:xfrm>
                <a:off x="-1069808" y="3563694"/>
                <a:ext cx="4350730" cy="2346526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72"/>
              <p:cNvSpPr/>
              <p:nvPr/>
            </p:nvSpPr>
            <p:spPr bwMode="gray">
              <a:xfrm>
                <a:off x="2881545" y="5603006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74"/>
              <p:cNvSpPr/>
              <p:nvPr/>
            </p:nvSpPr>
            <p:spPr bwMode="gray">
              <a:xfrm>
                <a:off x="4503925" y="6255470"/>
                <a:ext cx="1789154" cy="1297612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76"/>
              <p:cNvSpPr/>
              <p:nvPr/>
            </p:nvSpPr>
            <p:spPr bwMode="gray">
              <a:xfrm>
                <a:off x="5624524" y="7889553"/>
                <a:ext cx="585169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78"/>
              <p:cNvSpPr/>
              <p:nvPr/>
            </p:nvSpPr>
            <p:spPr bwMode="gray">
              <a:xfrm>
                <a:off x="5804463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80"/>
              <p:cNvSpPr/>
              <p:nvPr/>
            </p:nvSpPr>
            <p:spPr bwMode="gray">
              <a:xfrm>
                <a:off x="7150351" y="5534249"/>
                <a:ext cx="939196" cy="1240557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82"/>
              <p:cNvSpPr/>
              <p:nvPr/>
            </p:nvSpPr>
            <p:spPr bwMode="gray">
              <a:xfrm>
                <a:off x="7480971" y="4767679"/>
                <a:ext cx="849957" cy="955289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84"/>
              <p:cNvSpPr/>
              <p:nvPr/>
            </p:nvSpPr>
            <p:spPr bwMode="gray">
              <a:xfrm>
                <a:off x="7107926" y="3809465"/>
                <a:ext cx="1149856" cy="1021120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86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87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88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89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0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1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2"/>
              <p:cNvSpPr/>
              <p:nvPr/>
            </p:nvSpPr>
            <p:spPr bwMode="gray">
              <a:xfrm>
                <a:off x="6594441" y="3064837"/>
                <a:ext cx="1480477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6"/>
              <p:cNvSpPr/>
              <p:nvPr/>
            </p:nvSpPr>
            <p:spPr bwMode="gray">
              <a:xfrm>
                <a:off x="6560794" y="2397745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98"/>
              <p:cNvSpPr/>
              <p:nvPr/>
            </p:nvSpPr>
            <p:spPr bwMode="gray">
              <a:xfrm>
                <a:off x="6822656" y="2652294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00"/>
              <p:cNvSpPr/>
              <p:nvPr/>
            </p:nvSpPr>
            <p:spPr bwMode="gray">
              <a:xfrm>
                <a:off x="7170832" y="1539010"/>
                <a:ext cx="1291760" cy="1288834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02"/>
              <p:cNvSpPr/>
              <p:nvPr/>
            </p:nvSpPr>
            <p:spPr bwMode="gray">
              <a:xfrm>
                <a:off x="7456102" y="814864"/>
                <a:ext cx="1893020" cy="1294686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06"/>
              <p:cNvSpPr/>
              <p:nvPr/>
            </p:nvSpPr>
            <p:spPr bwMode="gray">
              <a:xfrm>
                <a:off x="3027837" y="-909922"/>
                <a:ext cx="4930047" cy="4425340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31" name="Freeform 108"/>
              <p:cNvSpPr/>
              <p:nvPr/>
            </p:nvSpPr>
            <p:spPr bwMode="gray">
              <a:xfrm>
                <a:off x="2283209" y="2138808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gray">
              <a:xfrm>
                <a:off x="1316219" y="2974136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12"/>
              <p:cNvSpPr/>
              <p:nvPr/>
            </p:nvSpPr>
            <p:spPr bwMode="gray">
              <a:xfrm>
                <a:off x="2959079" y="4350745"/>
                <a:ext cx="2737127" cy="2081737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14"/>
              <p:cNvSpPr/>
              <p:nvPr/>
            </p:nvSpPr>
            <p:spPr bwMode="gray">
              <a:xfrm>
                <a:off x="4293264" y="5582526"/>
                <a:ext cx="1360518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18"/>
              <p:cNvSpPr/>
              <p:nvPr/>
            </p:nvSpPr>
            <p:spPr bwMode="gray">
              <a:xfrm>
                <a:off x="6549090" y="5158279"/>
                <a:ext cx="1069396" cy="1474625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20"/>
              <p:cNvSpPr/>
              <p:nvPr/>
            </p:nvSpPr>
            <p:spPr bwMode="gray">
              <a:xfrm>
                <a:off x="6671975" y="3935276"/>
                <a:ext cx="1085488" cy="1342962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22"/>
              <p:cNvSpPr/>
              <p:nvPr/>
            </p:nvSpPr>
            <p:spPr bwMode="gray">
              <a:xfrm>
                <a:off x="5342180" y="4502890"/>
                <a:ext cx="1705767" cy="1070858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24"/>
              <p:cNvSpPr/>
              <p:nvPr/>
            </p:nvSpPr>
            <p:spPr bwMode="gray">
              <a:xfrm>
                <a:off x="5659633" y="3661710"/>
                <a:ext cx="1345888" cy="11966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6"/>
              <p:cNvSpPr/>
              <p:nvPr/>
            </p:nvSpPr>
            <p:spPr bwMode="gray">
              <a:xfrm>
                <a:off x="5624524" y="2592314"/>
                <a:ext cx="753405" cy="1581418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29"/>
              <p:cNvSpPr/>
              <p:nvPr/>
            </p:nvSpPr>
            <p:spPr bwMode="gray">
              <a:xfrm>
                <a:off x="8205117" y="6161843"/>
                <a:ext cx="362805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Freeform 128"/>
            <p:cNvSpPr/>
            <p:nvPr/>
          </p:nvSpPr>
          <p:spPr bwMode="gray">
            <a:xfrm>
              <a:off x="4442460" y="2909704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5903913" y="2036763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96075" y="1712913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5903913" y="2532063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96075" y="2208213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5903913" y="3005138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96075" y="2682875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5903913" y="3516313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6075" y="3194050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903913" y="4025900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96075" y="3703638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903913" y="4533900"/>
            <a:ext cx="2654300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6075" y="4211638"/>
            <a:ext cx="901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06850" y="2770188"/>
            <a:ext cx="144463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30688" y="3595688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925763" y="3989388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671638" y="2765425"/>
            <a:ext cx="144462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02088" y="4519613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68838" y="2195513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15" name="Freeform 7"/>
          <p:cNvSpPr>
            <a:spLocks noEditPoints="1"/>
          </p:cNvSpPr>
          <p:nvPr/>
        </p:nvSpPr>
        <p:spPr bwMode="auto">
          <a:xfrm>
            <a:off x="776288" y="1708150"/>
            <a:ext cx="7561262" cy="3400425"/>
          </a:xfrm>
          <a:custGeom>
            <a:avLst/>
            <a:gdLst>
              <a:gd name="T0" fmla="*/ 2147483646 w 652"/>
              <a:gd name="T1" fmla="*/ 2147483646 h 293"/>
              <a:gd name="T2" fmla="*/ 2147483646 w 652"/>
              <a:gd name="T3" fmla="*/ 2147483646 h 293"/>
              <a:gd name="T4" fmla="*/ 2147483646 w 652"/>
              <a:gd name="T5" fmla="*/ 2147483646 h 293"/>
              <a:gd name="T6" fmla="*/ 2147483646 w 652"/>
              <a:gd name="T7" fmla="*/ 2147483646 h 293"/>
              <a:gd name="T8" fmla="*/ 2147483646 w 652"/>
              <a:gd name="T9" fmla="*/ 2147483646 h 293"/>
              <a:gd name="T10" fmla="*/ 2147483646 w 652"/>
              <a:gd name="T11" fmla="*/ 2147483646 h 293"/>
              <a:gd name="T12" fmla="*/ 2147483646 w 652"/>
              <a:gd name="T13" fmla="*/ 2147483646 h 293"/>
              <a:gd name="T14" fmla="*/ 2147483646 w 652"/>
              <a:gd name="T15" fmla="*/ 808128990 h 293"/>
              <a:gd name="T16" fmla="*/ 2147483646 w 652"/>
              <a:gd name="T17" fmla="*/ 2147483646 h 293"/>
              <a:gd name="T18" fmla="*/ 2147483646 w 652"/>
              <a:gd name="T19" fmla="*/ 2147483646 h 293"/>
              <a:gd name="T20" fmla="*/ 2147483646 w 652"/>
              <a:gd name="T21" fmla="*/ 2147483646 h 293"/>
              <a:gd name="T22" fmla="*/ 2147483646 w 652"/>
              <a:gd name="T23" fmla="*/ 2147483646 h 293"/>
              <a:gd name="T24" fmla="*/ 2147483646 w 652"/>
              <a:gd name="T25" fmla="*/ 2147483646 h 293"/>
              <a:gd name="T26" fmla="*/ 2147483646 w 652"/>
              <a:gd name="T27" fmla="*/ 2147483646 h 293"/>
              <a:gd name="T28" fmla="*/ 2147483646 w 652"/>
              <a:gd name="T29" fmla="*/ 1750951947 h 293"/>
              <a:gd name="T30" fmla="*/ 2147483646 w 652"/>
              <a:gd name="T31" fmla="*/ 1616269585 h 293"/>
              <a:gd name="T32" fmla="*/ 2147483646 w 652"/>
              <a:gd name="T33" fmla="*/ 2147483646 h 293"/>
              <a:gd name="T34" fmla="*/ 2147483646 w 652"/>
              <a:gd name="T35" fmla="*/ 2147483646 h 293"/>
              <a:gd name="T36" fmla="*/ 2147483646 w 652"/>
              <a:gd name="T37" fmla="*/ 2147483646 h 293"/>
              <a:gd name="T38" fmla="*/ 2147483646 w 652"/>
              <a:gd name="T39" fmla="*/ 2147483646 h 293"/>
              <a:gd name="T40" fmla="*/ 2147483646 w 652"/>
              <a:gd name="T41" fmla="*/ 2147483646 h 293"/>
              <a:gd name="T42" fmla="*/ 2147483646 w 652"/>
              <a:gd name="T43" fmla="*/ 2147483646 h 293"/>
              <a:gd name="T44" fmla="*/ 2147483646 w 652"/>
              <a:gd name="T45" fmla="*/ 269376330 h 293"/>
              <a:gd name="T46" fmla="*/ 2147483646 w 652"/>
              <a:gd name="T47" fmla="*/ 942822958 h 293"/>
              <a:gd name="T48" fmla="*/ 2147483646 w 652"/>
              <a:gd name="T49" fmla="*/ 2147483646 h 293"/>
              <a:gd name="T50" fmla="*/ 2147483646 w 652"/>
              <a:gd name="T51" fmla="*/ 0 h 293"/>
              <a:gd name="T52" fmla="*/ 2147483646 w 652"/>
              <a:gd name="T53" fmla="*/ 2147483646 h 293"/>
              <a:gd name="T54" fmla="*/ 2147483646 w 652"/>
              <a:gd name="T55" fmla="*/ 2147483646 h 293"/>
              <a:gd name="T56" fmla="*/ 2147483646 w 652"/>
              <a:gd name="T57" fmla="*/ 2147483646 h 293"/>
              <a:gd name="T58" fmla="*/ 2147483646 w 652"/>
              <a:gd name="T59" fmla="*/ 2147483646 h 293"/>
              <a:gd name="T60" fmla="*/ 2147483646 w 652"/>
              <a:gd name="T61" fmla="*/ 2147483646 h 293"/>
              <a:gd name="T62" fmla="*/ 2147483646 w 652"/>
              <a:gd name="T63" fmla="*/ 2147483646 h 293"/>
              <a:gd name="T64" fmla="*/ 2147483646 w 652"/>
              <a:gd name="T65" fmla="*/ 2147483646 h 293"/>
              <a:gd name="T66" fmla="*/ 2147483646 w 652"/>
              <a:gd name="T67" fmla="*/ 2147483646 h 293"/>
              <a:gd name="T68" fmla="*/ 2147483646 w 652"/>
              <a:gd name="T69" fmla="*/ 2147483646 h 293"/>
              <a:gd name="T70" fmla="*/ 2147483646 w 652"/>
              <a:gd name="T71" fmla="*/ 2147483646 h 293"/>
              <a:gd name="T72" fmla="*/ 2147483646 w 652"/>
              <a:gd name="T73" fmla="*/ 2147483646 h 293"/>
              <a:gd name="T74" fmla="*/ 1210416562 w 652"/>
              <a:gd name="T75" fmla="*/ 2147483646 h 293"/>
              <a:gd name="T76" fmla="*/ 2147483646 w 652"/>
              <a:gd name="T77" fmla="*/ 2147483646 h 293"/>
              <a:gd name="T78" fmla="*/ 2147483646 w 652"/>
              <a:gd name="T79" fmla="*/ 2147483646 h 293"/>
              <a:gd name="T80" fmla="*/ 2147483646 w 652"/>
              <a:gd name="T81" fmla="*/ 2147483646 h 293"/>
              <a:gd name="T82" fmla="*/ 2147483646 w 652"/>
              <a:gd name="T83" fmla="*/ 2147483646 h 293"/>
              <a:gd name="T84" fmla="*/ 2147483646 w 652"/>
              <a:gd name="T85" fmla="*/ 2147483646 h 293"/>
              <a:gd name="T86" fmla="*/ 2147483646 w 652"/>
              <a:gd name="T87" fmla="*/ 2147483646 h 293"/>
              <a:gd name="T88" fmla="*/ 2147483646 w 652"/>
              <a:gd name="T89" fmla="*/ 2147483646 h 293"/>
              <a:gd name="T90" fmla="*/ 2147483646 w 652"/>
              <a:gd name="T91" fmla="*/ 2147483646 h 293"/>
              <a:gd name="T92" fmla="*/ 2147483646 w 652"/>
              <a:gd name="T93" fmla="*/ 2147483646 h 293"/>
              <a:gd name="T94" fmla="*/ 2147483646 w 652"/>
              <a:gd name="T95" fmla="*/ 2147483646 h 293"/>
              <a:gd name="T96" fmla="*/ 2147483646 w 652"/>
              <a:gd name="T97" fmla="*/ 2147483646 h 293"/>
              <a:gd name="T98" fmla="*/ 2147483646 w 652"/>
              <a:gd name="T99" fmla="*/ 2147483646 h 293"/>
              <a:gd name="T100" fmla="*/ 2147483646 w 652"/>
              <a:gd name="T101" fmla="*/ 2147483646 h 293"/>
              <a:gd name="T102" fmla="*/ 2147483646 w 652"/>
              <a:gd name="T103" fmla="*/ 2147483646 h 293"/>
              <a:gd name="T104" fmla="*/ 2147483646 w 652"/>
              <a:gd name="T105" fmla="*/ 2147483646 h 293"/>
              <a:gd name="T106" fmla="*/ 2147483646 w 652"/>
              <a:gd name="T107" fmla="*/ 2147483646 h 293"/>
              <a:gd name="T108" fmla="*/ 2147483646 w 652"/>
              <a:gd name="T109" fmla="*/ 2147483646 h 293"/>
              <a:gd name="T110" fmla="*/ 2147483646 w 652"/>
              <a:gd name="T111" fmla="*/ 2147483646 h 293"/>
              <a:gd name="T112" fmla="*/ 2147483646 w 652"/>
              <a:gd name="T113" fmla="*/ 2147483646 h 293"/>
              <a:gd name="T114" fmla="*/ 2147483646 w 652"/>
              <a:gd name="T115" fmla="*/ 2147483646 h 293"/>
              <a:gd name="T116" fmla="*/ 2147483646 w 652"/>
              <a:gd name="T117" fmla="*/ 2147483646 h 293"/>
              <a:gd name="T118" fmla="*/ 2147483646 w 652"/>
              <a:gd name="T119" fmla="*/ 2147483646 h 293"/>
              <a:gd name="T120" fmla="*/ 2147483646 w 652"/>
              <a:gd name="T121" fmla="*/ 2147483646 h 293"/>
              <a:gd name="T122" fmla="*/ 2147483646 w 652"/>
              <a:gd name="T123" fmla="*/ 2147483646 h 293"/>
              <a:gd name="T124" fmla="*/ 2147483646 w 652"/>
              <a:gd name="T125" fmla="*/ 2147483646 h 2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52" h="293">
                <a:moveTo>
                  <a:pt x="355" y="213"/>
                </a:moveTo>
                <a:cubicBezTo>
                  <a:pt x="355" y="213"/>
                  <a:pt x="355" y="213"/>
                  <a:pt x="355" y="213"/>
                </a:cubicBezTo>
                <a:cubicBezTo>
                  <a:pt x="355" y="213"/>
                  <a:pt x="355" y="213"/>
                  <a:pt x="355" y="213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85" y="201"/>
                </a:moveTo>
                <a:cubicBezTo>
                  <a:pt x="384" y="201"/>
                  <a:pt x="384" y="201"/>
                  <a:pt x="384" y="201"/>
                </a:cubicBezTo>
                <a:cubicBezTo>
                  <a:pt x="385" y="201"/>
                  <a:pt x="385" y="201"/>
                  <a:pt x="385" y="201"/>
                </a:cubicBezTo>
                <a:close/>
                <a:moveTo>
                  <a:pt x="541" y="179"/>
                </a:moveTo>
                <a:cubicBezTo>
                  <a:pt x="541" y="180"/>
                  <a:pt x="541" y="180"/>
                  <a:pt x="541" y="180"/>
                </a:cubicBezTo>
                <a:cubicBezTo>
                  <a:pt x="541" y="179"/>
                  <a:pt x="541" y="179"/>
                  <a:pt x="541" y="179"/>
                </a:cubicBezTo>
                <a:close/>
                <a:moveTo>
                  <a:pt x="553" y="178"/>
                </a:moveTo>
                <a:cubicBezTo>
                  <a:pt x="552" y="178"/>
                  <a:pt x="552" y="178"/>
                  <a:pt x="552" y="178"/>
                </a:cubicBezTo>
                <a:cubicBezTo>
                  <a:pt x="553" y="178"/>
                  <a:pt x="553" y="178"/>
                  <a:pt x="553" y="178"/>
                </a:cubicBezTo>
                <a:close/>
                <a:moveTo>
                  <a:pt x="21" y="172"/>
                </a:moveTo>
                <a:cubicBezTo>
                  <a:pt x="21" y="172"/>
                  <a:pt x="21" y="172"/>
                  <a:pt x="21" y="172"/>
                </a:cubicBezTo>
                <a:cubicBezTo>
                  <a:pt x="21" y="172"/>
                  <a:pt x="21" y="172"/>
                  <a:pt x="21" y="172"/>
                </a:cubicBezTo>
                <a:close/>
                <a:moveTo>
                  <a:pt x="539" y="171"/>
                </a:moveTo>
                <a:cubicBezTo>
                  <a:pt x="539" y="170"/>
                  <a:pt x="539" y="170"/>
                  <a:pt x="539" y="170"/>
                </a:cubicBezTo>
                <a:cubicBezTo>
                  <a:pt x="539" y="171"/>
                  <a:pt x="539" y="171"/>
                  <a:pt x="539" y="171"/>
                </a:cubicBezTo>
                <a:close/>
                <a:moveTo>
                  <a:pt x="527" y="162"/>
                </a:moveTo>
                <a:cubicBezTo>
                  <a:pt x="527" y="162"/>
                  <a:pt x="527" y="162"/>
                  <a:pt x="527" y="162"/>
                </a:cubicBezTo>
                <a:cubicBezTo>
                  <a:pt x="527" y="162"/>
                  <a:pt x="527" y="162"/>
                  <a:pt x="527" y="162"/>
                </a:cubicBezTo>
                <a:close/>
                <a:moveTo>
                  <a:pt x="616" y="157"/>
                </a:moveTo>
                <a:cubicBezTo>
                  <a:pt x="616" y="157"/>
                  <a:pt x="616" y="157"/>
                  <a:pt x="616" y="157"/>
                </a:cubicBezTo>
                <a:cubicBezTo>
                  <a:pt x="616" y="157"/>
                  <a:pt x="616" y="157"/>
                  <a:pt x="616" y="157"/>
                </a:cubicBezTo>
                <a:close/>
                <a:moveTo>
                  <a:pt x="272" y="17"/>
                </a:moveTo>
                <a:cubicBezTo>
                  <a:pt x="272" y="17"/>
                  <a:pt x="272" y="17"/>
                  <a:pt x="272" y="17"/>
                </a:cubicBezTo>
                <a:cubicBezTo>
                  <a:pt x="272" y="17"/>
                  <a:pt x="272" y="17"/>
                  <a:pt x="272" y="17"/>
                </a:cubicBezTo>
                <a:close/>
                <a:moveTo>
                  <a:pt x="552" y="16"/>
                </a:moveTo>
                <a:cubicBezTo>
                  <a:pt x="552" y="17"/>
                  <a:pt x="552" y="17"/>
                  <a:pt x="552" y="17"/>
                </a:cubicBezTo>
                <a:cubicBezTo>
                  <a:pt x="552" y="16"/>
                  <a:pt x="552" y="16"/>
                  <a:pt x="552" y="16"/>
                </a:cubicBezTo>
                <a:close/>
                <a:moveTo>
                  <a:pt x="454" y="16"/>
                </a:moveTo>
                <a:cubicBezTo>
                  <a:pt x="454" y="17"/>
                  <a:pt x="454" y="17"/>
                  <a:pt x="454" y="17"/>
                </a:cubicBezTo>
                <a:cubicBezTo>
                  <a:pt x="454" y="16"/>
                  <a:pt x="454" y="16"/>
                  <a:pt x="454" y="16"/>
                </a:cubicBezTo>
                <a:close/>
                <a:moveTo>
                  <a:pt x="194" y="141"/>
                </a:moveTo>
                <a:cubicBezTo>
                  <a:pt x="194" y="141"/>
                  <a:pt x="194" y="141"/>
                  <a:pt x="194" y="141"/>
                </a:cubicBezTo>
                <a:cubicBezTo>
                  <a:pt x="194" y="141"/>
                  <a:pt x="194" y="141"/>
                  <a:pt x="194" y="141"/>
                </a:cubicBezTo>
                <a:close/>
                <a:moveTo>
                  <a:pt x="260" y="140"/>
                </a:moveTo>
                <a:cubicBezTo>
                  <a:pt x="260" y="140"/>
                  <a:pt x="260" y="140"/>
                  <a:pt x="260" y="140"/>
                </a:cubicBezTo>
                <a:cubicBezTo>
                  <a:pt x="260" y="140"/>
                  <a:pt x="260" y="140"/>
                  <a:pt x="260" y="140"/>
                </a:cubicBezTo>
                <a:close/>
                <a:moveTo>
                  <a:pt x="22" y="132"/>
                </a:moveTo>
                <a:cubicBezTo>
                  <a:pt x="23" y="133"/>
                  <a:pt x="23" y="133"/>
                  <a:pt x="23" y="133"/>
                </a:cubicBezTo>
                <a:cubicBezTo>
                  <a:pt x="22" y="132"/>
                  <a:pt x="22" y="132"/>
                  <a:pt x="22" y="132"/>
                </a:cubicBezTo>
                <a:close/>
                <a:moveTo>
                  <a:pt x="281" y="116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6"/>
                  <a:pt x="281" y="116"/>
                  <a:pt x="281" y="116"/>
                </a:cubicBezTo>
                <a:close/>
                <a:moveTo>
                  <a:pt x="280" y="116"/>
                </a:moveTo>
                <a:cubicBezTo>
                  <a:pt x="280" y="116"/>
                  <a:pt x="280" y="116"/>
                  <a:pt x="280" y="116"/>
                </a:cubicBezTo>
                <a:cubicBezTo>
                  <a:pt x="280" y="116"/>
                  <a:pt x="280" y="116"/>
                  <a:pt x="280" y="116"/>
                </a:cubicBezTo>
                <a:close/>
                <a:moveTo>
                  <a:pt x="281" y="114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4"/>
                  <a:pt x="281" y="114"/>
                  <a:pt x="281" y="114"/>
                </a:cubicBezTo>
                <a:close/>
                <a:moveTo>
                  <a:pt x="275" y="106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5" y="106"/>
                  <a:pt x="275" y="106"/>
                  <a:pt x="275" y="106"/>
                </a:cubicBezTo>
                <a:close/>
                <a:moveTo>
                  <a:pt x="260" y="96"/>
                </a:moveTo>
                <a:cubicBezTo>
                  <a:pt x="260" y="96"/>
                  <a:pt x="260" y="96"/>
                  <a:pt x="260" y="96"/>
                </a:cubicBezTo>
                <a:cubicBezTo>
                  <a:pt x="260" y="96"/>
                  <a:pt x="260" y="96"/>
                  <a:pt x="260" y="96"/>
                </a:cubicBezTo>
                <a:close/>
                <a:moveTo>
                  <a:pt x="309" y="93"/>
                </a:moveTo>
                <a:cubicBezTo>
                  <a:pt x="308" y="94"/>
                  <a:pt x="308" y="94"/>
                  <a:pt x="308" y="94"/>
                </a:cubicBezTo>
                <a:cubicBezTo>
                  <a:pt x="309" y="93"/>
                  <a:pt x="309" y="93"/>
                  <a:pt x="309" y="93"/>
                </a:cubicBezTo>
                <a:close/>
                <a:moveTo>
                  <a:pt x="575" y="80"/>
                </a:move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lose/>
                <a:moveTo>
                  <a:pt x="619" y="64"/>
                </a:moveTo>
                <a:cubicBezTo>
                  <a:pt x="619" y="64"/>
                  <a:pt x="619" y="64"/>
                  <a:pt x="619" y="64"/>
                </a:cubicBezTo>
                <a:cubicBezTo>
                  <a:pt x="619" y="64"/>
                  <a:pt x="619" y="64"/>
                  <a:pt x="619" y="64"/>
                </a:cubicBezTo>
                <a:close/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130" y="17"/>
                </a:moveTo>
                <a:cubicBezTo>
                  <a:pt x="130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lose/>
                <a:moveTo>
                  <a:pt x="608" y="220"/>
                </a:moveTo>
                <a:cubicBezTo>
                  <a:pt x="609" y="220"/>
                  <a:pt x="609" y="220"/>
                  <a:pt x="609" y="220"/>
                </a:cubicBezTo>
                <a:cubicBezTo>
                  <a:pt x="609" y="220"/>
                  <a:pt x="608" y="220"/>
                  <a:pt x="608" y="220"/>
                </a:cubicBezTo>
                <a:close/>
                <a:moveTo>
                  <a:pt x="263" y="144"/>
                </a:moveTo>
                <a:cubicBezTo>
                  <a:pt x="263" y="144"/>
                  <a:pt x="263" y="144"/>
                  <a:pt x="263" y="144"/>
                </a:cubicBezTo>
                <a:cubicBezTo>
                  <a:pt x="263" y="144"/>
                  <a:pt x="263" y="144"/>
                  <a:pt x="263" y="144"/>
                </a:cubicBezTo>
                <a:close/>
                <a:moveTo>
                  <a:pt x="608" y="208"/>
                </a:move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lose/>
                <a:moveTo>
                  <a:pt x="607" y="60"/>
                </a:move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lose/>
                <a:moveTo>
                  <a:pt x="610" y="157"/>
                </a:moveTo>
                <a:cubicBezTo>
                  <a:pt x="609" y="156"/>
                  <a:pt x="609" y="156"/>
                  <a:pt x="609" y="156"/>
                </a:cubicBezTo>
                <a:cubicBezTo>
                  <a:pt x="609" y="157"/>
                  <a:pt x="609" y="157"/>
                  <a:pt x="609" y="157"/>
                </a:cubicBezTo>
                <a:cubicBezTo>
                  <a:pt x="610" y="157"/>
                  <a:pt x="610" y="157"/>
                  <a:pt x="610" y="157"/>
                </a:cubicBezTo>
                <a:close/>
                <a:moveTo>
                  <a:pt x="304" y="49"/>
                </a:moveTo>
                <a:cubicBezTo>
                  <a:pt x="304" y="48"/>
                  <a:pt x="304" y="48"/>
                  <a:pt x="304" y="48"/>
                </a:cubicBezTo>
                <a:cubicBezTo>
                  <a:pt x="303" y="48"/>
                  <a:pt x="303" y="48"/>
                  <a:pt x="303" y="48"/>
                </a:cubicBezTo>
                <a:cubicBezTo>
                  <a:pt x="304" y="49"/>
                  <a:pt x="304" y="49"/>
                  <a:pt x="304" y="49"/>
                </a:cubicBezTo>
                <a:close/>
                <a:moveTo>
                  <a:pt x="188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8" y="45"/>
                  <a:pt x="188" y="45"/>
                  <a:pt x="188" y="45"/>
                </a:cubicBezTo>
                <a:close/>
                <a:moveTo>
                  <a:pt x="591" y="191"/>
                </a:moveTo>
                <a:cubicBezTo>
                  <a:pt x="591" y="191"/>
                  <a:pt x="591" y="191"/>
                  <a:pt x="591" y="191"/>
                </a:cubicBezTo>
                <a:cubicBezTo>
                  <a:pt x="591" y="191"/>
                  <a:pt x="591" y="191"/>
                  <a:pt x="591" y="191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0" y="190"/>
                  <a:pt x="590" y="190"/>
                  <a:pt x="590" y="190"/>
                </a:cubicBezTo>
                <a:cubicBezTo>
                  <a:pt x="591" y="191"/>
                  <a:pt x="591" y="191"/>
                  <a:pt x="591" y="191"/>
                </a:cubicBezTo>
                <a:close/>
                <a:moveTo>
                  <a:pt x="333" y="59"/>
                </a:moveTo>
                <a:cubicBezTo>
                  <a:pt x="332" y="59"/>
                  <a:pt x="332" y="59"/>
                  <a:pt x="332" y="59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33" y="59"/>
                  <a:pt x="333" y="59"/>
                  <a:pt x="333" y="59"/>
                </a:cubicBezTo>
                <a:close/>
                <a:moveTo>
                  <a:pt x="592" y="194"/>
                </a:moveTo>
                <a:cubicBezTo>
                  <a:pt x="592" y="193"/>
                  <a:pt x="592" y="193"/>
                  <a:pt x="592" y="193"/>
                </a:cubicBezTo>
                <a:cubicBezTo>
                  <a:pt x="591" y="193"/>
                  <a:pt x="591" y="193"/>
                  <a:pt x="591" y="193"/>
                </a:cubicBezTo>
                <a:cubicBezTo>
                  <a:pt x="592" y="194"/>
                  <a:pt x="592" y="194"/>
                  <a:pt x="592" y="194"/>
                </a:cubicBezTo>
                <a:close/>
                <a:moveTo>
                  <a:pt x="98" y="11"/>
                </a:move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lose/>
                <a:moveTo>
                  <a:pt x="410" y="219"/>
                </a:moveTo>
                <a:cubicBezTo>
                  <a:pt x="410" y="218"/>
                  <a:pt x="410" y="218"/>
                  <a:pt x="410" y="218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10" y="219"/>
                </a:cubicBezTo>
                <a:close/>
                <a:moveTo>
                  <a:pt x="543" y="176"/>
                </a:moveTo>
                <a:cubicBezTo>
                  <a:pt x="543" y="176"/>
                  <a:pt x="543" y="176"/>
                  <a:pt x="543" y="176"/>
                </a:cubicBezTo>
                <a:cubicBezTo>
                  <a:pt x="542" y="176"/>
                  <a:pt x="542" y="176"/>
                  <a:pt x="542" y="176"/>
                </a:cubicBezTo>
                <a:cubicBezTo>
                  <a:pt x="543" y="176"/>
                  <a:pt x="543" y="176"/>
                  <a:pt x="543" y="176"/>
                </a:cubicBezTo>
                <a:close/>
                <a:moveTo>
                  <a:pt x="213" y="241"/>
                </a:moveTo>
                <a:cubicBezTo>
                  <a:pt x="213" y="242"/>
                  <a:pt x="213" y="242"/>
                  <a:pt x="213" y="242"/>
                </a:cubicBezTo>
                <a:cubicBezTo>
                  <a:pt x="214" y="241"/>
                  <a:pt x="214" y="241"/>
                  <a:pt x="214" y="241"/>
                </a:cubicBezTo>
                <a:cubicBezTo>
                  <a:pt x="213" y="241"/>
                  <a:pt x="213" y="241"/>
                  <a:pt x="213" y="241"/>
                </a:cubicBezTo>
                <a:close/>
                <a:moveTo>
                  <a:pt x="544" y="192"/>
                </a:moveTo>
                <a:cubicBezTo>
                  <a:pt x="544" y="192"/>
                  <a:pt x="544" y="192"/>
                  <a:pt x="544" y="192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44" y="192"/>
                  <a:pt x="544" y="192"/>
                  <a:pt x="544" y="192"/>
                </a:cubicBezTo>
                <a:cubicBezTo>
                  <a:pt x="544" y="192"/>
                  <a:pt x="544" y="192"/>
                  <a:pt x="544" y="192"/>
                </a:cubicBezTo>
                <a:close/>
                <a:moveTo>
                  <a:pt x="578" y="79"/>
                </a:move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lose/>
                <a:moveTo>
                  <a:pt x="486" y="179"/>
                </a:moveTo>
                <a:cubicBezTo>
                  <a:pt x="486" y="179"/>
                  <a:pt x="486" y="179"/>
                  <a:pt x="486" y="179"/>
                </a:cubicBezTo>
                <a:cubicBezTo>
                  <a:pt x="486" y="178"/>
                  <a:pt x="486" y="178"/>
                  <a:pt x="486" y="178"/>
                </a:cubicBezTo>
                <a:cubicBezTo>
                  <a:pt x="485" y="179"/>
                  <a:pt x="485" y="179"/>
                  <a:pt x="485" y="179"/>
                </a:cubicBezTo>
                <a:cubicBezTo>
                  <a:pt x="486" y="179"/>
                  <a:pt x="486" y="179"/>
                  <a:pt x="486" y="179"/>
                </a:cubicBezTo>
                <a:close/>
                <a:moveTo>
                  <a:pt x="536" y="106"/>
                </a:moveTo>
                <a:cubicBezTo>
                  <a:pt x="536" y="105"/>
                  <a:pt x="536" y="105"/>
                  <a:pt x="536" y="105"/>
                </a:cubicBezTo>
                <a:cubicBezTo>
                  <a:pt x="535" y="105"/>
                  <a:pt x="535" y="105"/>
                  <a:pt x="535" y="105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lose/>
                <a:moveTo>
                  <a:pt x="435" y="22"/>
                </a:moveTo>
                <a:cubicBezTo>
                  <a:pt x="435" y="21"/>
                  <a:pt x="435" y="21"/>
                  <a:pt x="435" y="21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5" y="22"/>
                  <a:pt x="435" y="22"/>
                  <a:pt x="435" y="22"/>
                </a:cubicBezTo>
                <a:close/>
                <a:moveTo>
                  <a:pt x="604" y="52"/>
                </a:moveTo>
                <a:cubicBezTo>
                  <a:pt x="603" y="51"/>
                  <a:pt x="603" y="51"/>
                  <a:pt x="603" y="51"/>
                </a:cubicBezTo>
                <a:cubicBezTo>
                  <a:pt x="602" y="52"/>
                  <a:pt x="602" y="52"/>
                  <a:pt x="602" y="52"/>
                </a:cubicBezTo>
                <a:cubicBezTo>
                  <a:pt x="604" y="52"/>
                  <a:pt x="604" y="52"/>
                  <a:pt x="604" y="52"/>
                </a:cubicBezTo>
                <a:close/>
                <a:moveTo>
                  <a:pt x="594" y="192"/>
                </a:moveTo>
                <a:cubicBezTo>
                  <a:pt x="595" y="193"/>
                  <a:pt x="595" y="193"/>
                  <a:pt x="595" y="193"/>
                </a:cubicBezTo>
                <a:cubicBezTo>
                  <a:pt x="595" y="193"/>
                  <a:pt x="595" y="193"/>
                  <a:pt x="595" y="193"/>
                </a:cubicBezTo>
                <a:cubicBezTo>
                  <a:pt x="595" y="192"/>
                  <a:pt x="595" y="192"/>
                  <a:pt x="595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lose/>
                <a:moveTo>
                  <a:pt x="173" y="131"/>
                </a:moveTo>
                <a:cubicBezTo>
                  <a:pt x="173" y="131"/>
                  <a:pt x="173" y="131"/>
                  <a:pt x="173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3" y="131"/>
                  <a:pt x="173" y="131"/>
                  <a:pt x="173" y="131"/>
                </a:cubicBezTo>
                <a:close/>
                <a:moveTo>
                  <a:pt x="533" y="194"/>
                </a:moveTo>
                <a:cubicBezTo>
                  <a:pt x="531" y="193"/>
                  <a:pt x="531" y="193"/>
                  <a:pt x="531" y="193"/>
                </a:cubicBezTo>
                <a:cubicBezTo>
                  <a:pt x="531" y="194"/>
                  <a:pt x="531" y="194"/>
                  <a:pt x="531" y="194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30" y="194"/>
                </a:moveTo>
                <a:cubicBezTo>
                  <a:pt x="530" y="193"/>
                  <a:pt x="530" y="193"/>
                  <a:pt x="530" y="193"/>
                </a:cubicBezTo>
                <a:cubicBezTo>
                  <a:pt x="530" y="193"/>
                  <a:pt x="530" y="193"/>
                  <a:pt x="530" y="193"/>
                </a:cubicBezTo>
                <a:cubicBezTo>
                  <a:pt x="530" y="194"/>
                  <a:pt x="530" y="194"/>
                  <a:pt x="530" y="194"/>
                </a:cubicBezTo>
                <a:cubicBezTo>
                  <a:pt x="530" y="194"/>
                  <a:pt x="530" y="194"/>
                  <a:pt x="530" y="194"/>
                </a:cubicBezTo>
                <a:close/>
                <a:moveTo>
                  <a:pt x="533" y="180"/>
                </a:moveTo>
                <a:cubicBezTo>
                  <a:pt x="533" y="179"/>
                  <a:pt x="533" y="179"/>
                  <a:pt x="533" y="179"/>
                </a:cubicBezTo>
                <a:cubicBezTo>
                  <a:pt x="531" y="179"/>
                  <a:pt x="531" y="179"/>
                  <a:pt x="531" y="179"/>
                </a:cubicBezTo>
                <a:cubicBezTo>
                  <a:pt x="533" y="180"/>
                  <a:pt x="533" y="180"/>
                  <a:pt x="533" y="180"/>
                </a:cubicBezTo>
                <a:close/>
                <a:moveTo>
                  <a:pt x="600" y="198"/>
                </a:moveTo>
                <a:cubicBezTo>
                  <a:pt x="600" y="198"/>
                  <a:pt x="600" y="198"/>
                  <a:pt x="600" y="198"/>
                </a:cubicBezTo>
                <a:cubicBezTo>
                  <a:pt x="600" y="198"/>
                  <a:pt x="600" y="198"/>
                  <a:pt x="600" y="198"/>
                </a:cubicBezTo>
                <a:cubicBezTo>
                  <a:pt x="599" y="198"/>
                  <a:pt x="599" y="198"/>
                  <a:pt x="599" y="198"/>
                </a:cubicBezTo>
                <a:cubicBezTo>
                  <a:pt x="600" y="198"/>
                  <a:pt x="600" y="198"/>
                  <a:pt x="600" y="198"/>
                </a:cubicBezTo>
                <a:close/>
                <a:moveTo>
                  <a:pt x="588" y="70"/>
                </a:moveTo>
                <a:cubicBezTo>
                  <a:pt x="588" y="70"/>
                  <a:pt x="588" y="70"/>
                  <a:pt x="588" y="70"/>
                </a:cubicBezTo>
                <a:cubicBezTo>
                  <a:pt x="589" y="69"/>
                  <a:pt x="589" y="69"/>
                  <a:pt x="589" y="69"/>
                </a:cubicBezTo>
                <a:cubicBezTo>
                  <a:pt x="588" y="70"/>
                  <a:pt x="588" y="70"/>
                  <a:pt x="588" y="70"/>
                </a:cubicBezTo>
                <a:close/>
                <a:moveTo>
                  <a:pt x="474" y="149"/>
                </a:move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lose/>
                <a:moveTo>
                  <a:pt x="637" y="67"/>
                </a:moveTo>
                <a:cubicBezTo>
                  <a:pt x="637" y="66"/>
                  <a:pt x="637" y="66"/>
                  <a:pt x="637" y="66"/>
                </a:cubicBezTo>
                <a:cubicBezTo>
                  <a:pt x="636" y="66"/>
                  <a:pt x="636" y="66"/>
                  <a:pt x="636" y="66"/>
                </a:cubicBezTo>
                <a:cubicBezTo>
                  <a:pt x="636" y="67"/>
                  <a:pt x="636" y="67"/>
                  <a:pt x="636" y="67"/>
                </a:cubicBezTo>
                <a:cubicBezTo>
                  <a:pt x="637" y="67"/>
                  <a:pt x="637" y="67"/>
                  <a:pt x="637" y="67"/>
                </a:cubicBezTo>
                <a:close/>
                <a:moveTo>
                  <a:pt x="314" y="92"/>
                </a:moveTo>
                <a:cubicBezTo>
                  <a:pt x="314" y="91"/>
                  <a:pt x="314" y="91"/>
                  <a:pt x="314" y="91"/>
                </a:cubicBezTo>
                <a:cubicBezTo>
                  <a:pt x="313" y="91"/>
                  <a:pt x="313" y="91"/>
                  <a:pt x="313" y="91"/>
                </a:cubicBezTo>
                <a:cubicBezTo>
                  <a:pt x="313" y="92"/>
                  <a:pt x="313" y="92"/>
                  <a:pt x="313" y="92"/>
                </a:cubicBezTo>
                <a:cubicBezTo>
                  <a:pt x="314" y="92"/>
                  <a:pt x="314" y="92"/>
                  <a:pt x="314" y="92"/>
                </a:cubicBezTo>
                <a:close/>
                <a:moveTo>
                  <a:pt x="401" y="6"/>
                </a:moveTo>
                <a:cubicBezTo>
                  <a:pt x="401" y="7"/>
                  <a:pt x="401" y="7"/>
                  <a:pt x="401" y="7"/>
                </a:cubicBezTo>
                <a:cubicBezTo>
                  <a:pt x="403" y="6"/>
                  <a:pt x="403" y="6"/>
                  <a:pt x="403" y="6"/>
                </a:cubicBezTo>
                <a:cubicBezTo>
                  <a:pt x="401" y="6"/>
                  <a:pt x="401" y="6"/>
                  <a:pt x="401" y="6"/>
                </a:cubicBezTo>
                <a:close/>
                <a:moveTo>
                  <a:pt x="164" y="42"/>
                </a:moveTo>
                <a:cubicBezTo>
                  <a:pt x="165" y="42"/>
                  <a:pt x="165" y="42"/>
                  <a:pt x="165" y="4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lose/>
                <a:moveTo>
                  <a:pt x="610" y="275"/>
                </a:moveTo>
                <a:cubicBezTo>
                  <a:pt x="610" y="275"/>
                  <a:pt x="610" y="275"/>
                  <a:pt x="610" y="275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5"/>
                  <a:pt x="610" y="275"/>
                  <a:pt x="610" y="275"/>
                </a:cubicBezTo>
                <a:cubicBezTo>
                  <a:pt x="610" y="275"/>
                  <a:pt x="610" y="275"/>
                  <a:pt x="610" y="275"/>
                </a:cubicBezTo>
                <a:close/>
                <a:moveTo>
                  <a:pt x="342" y="49"/>
                </a:moveTo>
                <a:cubicBezTo>
                  <a:pt x="342" y="48"/>
                  <a:pt x="342" y="48"/>
                  <a:pt x="342" y="48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41" y="49"/>
                  <a:pt x="341" y="49"/>
                  <a:pt x="341" y="49"/>
                </a:cubicBezTo>
                <a:cubicBezTo>
                  <a:pt x="342" y="49"/>
                  <a:pt x="342" y="49"/>
                  <a:pt x="342" y="49"/>
                </a:cubicBezTo>
                <a:close/>
                <a:moveTo>
                  <a:pt x="155" y="130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0"/>
                  <a:pt x="155" y="130"/>
                  <a:pt x="155" y="130"/>
                </a:cubicBezTo>
                <a:cubicBezTo>
                  <a:pt x="155" y="130"/>
                  <a:pt x="155" y="130"/>
                  <a:pt x="155" y="130"/>
                </a:cubicBezTo>
                <a:close/>
                <a:moveTo>
                  <a:pt x="16" y="130"/>
                </a:moveTo>
                <a:cubicBezTo>
                  <a:pt x="17" y="130"/>
                  <a:pt x="17" y="130"/>
                  <a:pt x="17" y="130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30"/>
                  <a:pt x="16" y="130"/>
                  <a:pt x="16" y="130"/>
                </a:cubicBezTo>
                <a:close/>
                <a:moveTo>
                  <a:pt x="277" y="116"/>
                </a:moveTo>
                <a:cubicBezTo>
                  <a:pt x="276" y="116"/>
                  <a:pt x="276" y="116"/>
                  <a:pt x="276" y="116"/>
                </a:cubicBezTo>
                <a:cubicBezTo>
                  <a:pt x="275" y="116"/>
                  <a:pt x="275" y="116"/>
                  <a:pt x="275" y="116"/>
                </a:cubicBezTo>
                <a:cubicBezTo>
                  <a:pt x="277" y="116"/>
                  <a:pt x="277" y="116"/>
                  <a:pt x="277" y="116"/>
                </a:cubicBezTo>
                <a:close/>
                <a:moveTo>
                  <a:pt x="277" y="117"/>
                </a:moveTo>
                <a:cubicBezTo>
                  <a:pt x="278" y="117"/>
                  <a:pt x="278" y="117"/>
                  <a:pt x="278" y="117"/>
                </a:cubicBezTo>
                <a:cubicBezTo>
                  <a:pt x="277" y="116"/>
                  <a:pt x="277" y="116"/>
                  <a:pt x="277" y="116"/>
                </a:cubicBezTo>
                <a:cubicBezTo>
                  <a:pt x="277" y="117"/>
                  <a:pt x="277" y="117"/>
                  <a:pt x="277" y="117"/>
                </a:cubicBezTo>
                <a:close/>
                <a:moveTo>
                  <a:pt x="403" y="150"/>
                </a:moveTo>
                <a:cubicBezTo>
                  <a:pt x="404" y="150"/>
                  <a:pt x="404" y="150"/>
                  <a:pt x="404" y="150"/>
                </a:cubicBezTo>
                <a:cubicBezTo>
                  <a:pt x="405" y="149"/>
                  <a:pt x="405" y="149"/>
                  <a:pt x="405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50"/>
                  <a:pt x="403" y="150"/>
                  <a:pt x="403" y="150"/>
                </a:cubicBezTo>
                <a:close/>
                <a:moveTo>
                  <a:pt x="164" y="124"/>
                </a:moveTo>
                <a:cubicBezTo>
                  <a:pt x="165" y="124"/>
                  <a:pt x="165" y="124"/>
                  <a:pt x="165" y="124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4"/>
                  <a:pt x="164" y="124"/>
                  <a:pt x="164" y="124"/>
                </a:cubicBezTo>
                <a:close/>
                <a:moveTo>
                  <a:pt x="194" y="154"/>
                </a:moveTo>
                <a:cubicBezTo>
                  <a:pt x="194" y="154"/>
                  <a:pt x="194" y="154"/>
                  <a:pt x="194" y="154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94" y="154"/>
                  <a:pt x="194" y="154"/>
                  <a:pt x="194" y="154"/>
                </a:cubicBezTo>
                <a:close/>
                <a:moveTo>
                  <a:pt x="483" y="174"/>
                </a:moveTo>
                <a:cubicBezTo>
                  <a:pt x="483" y="173"/>
                  <a:pt x="483" y="173"/>
                  <a:pt x="483" y="173"/>
                </a:cubicBezTo>
                <a:cubicBezTo>
                  <a:pt x="483" y="173"/>
                  <a:pt x="483" y="173"/>
                  <a:pt x="483" y="173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3" y="174"/>
                  <a:pt x="483" y="174"/>
                  <a:pt x="483" y="174"/>
                </a:cubicBezTo>
                <a:close/>
                <a:moveTo>
                  <a:pt x="573" y="81"/>
                </a:moveTo>
                <a:cubicBezTo>
                  <a:pt x="573" y="81"/>
                  <a:pt x="573" y="81"/>
                  <a:pt x="573" y="81"/>
                </a:cubicBezTo>
                <a:cubicBezTo>
                  <a:pt x="574" y="81"/>
                  <a:pt x="574" y="81"/>
                  <a:pt x="574" y="81"/>
                </a:cubicBezTo>
                <a:cubicBezTo>
                  <a:pt x="575" y="81"/>
                  <a:pt x="575" y="81"/>
                  <a:pt x="575" y="81"/>
                </a:cubicBezTo>
                <a:cubicBezTo>
                  <a:pt x="574" y="80"/>
                  <a:pt x="574" y="80"/>
                  <a:pt x="574" y="80"/>
                </a:cubicBezTo>
                <a:cubicBezTo>
                  <a:pt x="573" y="81"/>
                  <a:pt x="573" y="81"/>
                  <a:pt x="573" y="81"/>
                </a:cubicBezTo>
                <a:close/>
                <a:moveTo>
                  <a:pt x="537" y="179"/>
                </a:moveTo>
                <a:cubicBezTo>
                  <a:pt x="537" y="180"/>
                  <a:pt x="539" y="179"/>
                  <a:pt x="537" y="179"/>
                </a:cubicBezTo>
                <a:cubicBezTo>
                  <a:pt x="537" y="179"/>
                  <a:pt x="536" y="178"/>
                  <a:pt x="537" y="179"/>
                </a:cubicBezTo>
                <a:close/>
                <a:moveTo>
                  <a:pt x="162" y="30"/>
                </a:moveTo>
                <a:cubicBezTo>
                  <a:pt x="162" y="30"/>
                  <a:pt x="162" y="30"/>
                  <a:pt x="162" y="30"/>
                </a:cubicBezTo>
                <a:cubicBezTo>
                  <a:pt x="163" y="30"/>
                  <a:pt x="162" y="31"/>
                  <a:pt x="164" y="30"/>
                </a:cubicBezTo>
                <a:cubicBezTo>
                  <a:pt x="163" y="29"/>
                  <a:pt x="163" y="29"/>
                  <a:pt x="163" y="29"/>
                </a:cubicBezTo>
                <a:cubicBezTo>
                  <a:pt x="162" y="30"/>
                  <a:pt x="162" y="30"/>
                  <a:pt x="162" y="30"/>
                </a:cubicBezTo>
                <a:close/>
                <a:moveTo>
                  <a:pt x="534" y="193"/>
                </a:moveTo>
                <a:cubicBezTo>
                  <a:pt x="535" y="193"/>
                  <a:pt x="535" y="193"/>
                  <a:pt x="535" y="193"/>
                </a:cubicBezTo>
                <a:cubicBezTo>
                  <a:pt x="536" y="192"/>
                  <a:pt x="536" y="192"/>
                  <a:pt x="536" y="192"/>
                </a:cubicBezTo>
                <a:cubicBezTo>
                  <a:pt x="534" y="192"/>
                  <a:pt x="534" y="192"/>
                  <a:pt x="534" y="192"/>
                </a:cubicBezTo>
                <a:cubicBezTo>
                  <a:pt x="534" y="193"/>
                  <a:pt x="534" y="193"/>
                  <a:pt x="534" y="193"/>
                </a:cubicBezTo>
                <a:close/>
                <a:moveTo>
                  <a:pt x="553" y="206"/>
                </a:moveTo>
                <a:cubicBezTo>
                  <a:pt x="554" y="205"/>
                  <a:pt x="554" y="205"/>
                  <a:pt x="554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6"/>
                  <a:pt x="553" y="206"/>
                  <a:pt x="553" y="206"/>
                </a:cubicBezTo>
                <a:close/>
                <a:moveTo>
                  <a:pt x="610" y="210"/>
                </a:moveTo>
                <a:cubicBezTo>
                  <a:pt x="610" y="210"/>
                  <a:pt x="610" y="210"/>
                  <a:pt x="610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0" y="211"/>
                  <a:pt x="608" y="211"/>
                  <a:pt x="610" y="210"/>
                </a:cubicBezTo>
                <a:close/>
                <a:moveTo>
                  <a:pt x="555" y="61"/>
                </a:moveTo>
                <a:cubicBezTo>
                  <a:pt x="556" y="61"/>
                  <a:pt x="556" y="61"/>
                  <a:pt x="556" y="61"/>
                </a:cubicBezTo>
                <a:cubicBezTo>
                  <a:pt x="557" y="59"/>
                  <a:pt x="556" y="60"/>
                  <a:pt x="556" y="60"/>
                </a:cubicBezTo>
                <a:cubicBezTo>
                  <a:pt x="555" y="60"/>
                  <a:pt x="555" y="60"/>
                  <a:pt x="555" y="60"/>
                </a:cubicBezTo>
                <a:cubicBezTo>
                  <a:pt x="555" y="61"/>
                  <a:pt x="555" y="61"/>
                  <a:pt x="555" y="61"/>
                </a:cubicBezTo>
                <a:close/>
                <a:moveTo>
                  <a:pt x="556" y="251"/>
                </a:moveTo>
                <a:cubicBezTo>
                  <a:pt x="554" y="251"/>
                  <a:pt x="554" y="251"/>
                  <a:pt x="554" y="251"/>
                </a:cubicBezTo>
                <a:cubicBezTo>
                  <a:pt x="554" y="252"/>
                  <a:pt x="554" y="252"/>
                  <a:pt x="554" y="252"/>
                </a:cubicBezTo>
                <a:cubicBezTo>
                  <a:pt x="557" y="252"/>
                  <a:pt x="555" y="252"/>
                  <a:pt x="556" y="251"/>
                </a:cubicBezTo>
                <a:close/>
                <a:moveTo>
                  <a:pt x="549" y="189"/>
                </a:moveTo>
                <a:cubicBezTo>
                  <a:pt x="550" y="189"/>
                  <a:pt x="550" y="189"/>
                  <a:pt x="550" y="189"/>
                </a:cubicBezTo>
                <a:cubicBezTo>
                  <a:pt x="550" y="188"/>
                  <a:pt x="550" y="188"/>
                  <a:pt x="550" y="188"/>
                </a:cubicBezTo>
                <a:cubicBezTo>
                  <a:pt x="549" y="188"/>
                  <a:pt x="549" y="188"/>
                  <a:pt x="549" y="188"/>
                </a:cubicBezTo>
                <a:cubicBezTo>
                  <a:pt x="549" y="189"/>
                  <a:pt x="549" y="189"/>
                  <a:pt x="549" y="189"/>
                </a:cubicBezTo>
                <a:close/>
                <a:moveTo>
                  <a:pt x="644" y="205"/>
                </a:moveTo>
                <a:cubicBezTo>
                  <a:pt x="645" y="205"/>
                  <a:pt x="645" y="205"/>
                  <a:pt x="645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4" y="204"/>
                  <a:pt x="644" y="204"/>
                  <a:pt x="644" y="204"/>
                </a:cubicBezTo>
                <a:cubicBezTo>
                  <a:pt x="643" y="204"/>
                  <a:pt x="643" y="204"/>
                  <a:pt x="643" y="204"/>
                </a:cubicBezTo>
                <a:cubicBezTo>
                  <a:pt x="644" y="205"/>
                  <a:pt x="644" y="205"/>
                  <a:pt x="644" y="205"/>
                </a:cubicBezTo>
                <a:close/>
                <a:moveTo>
                  <a:pt x="2" y="62"/>
                </a:moveTo>
                <a:cubicBezTo>
                  <a:pt x="2" y="63"/>
                  <a:pt x="2" y="63"/>
                  <a:pt x="2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2" y="62"/>
                  <a:pt x="2" y="62"/>
                </a:cubicBezTo>
                <a:close/>
                <a:moveTo>
                  <a:pt x="117" y="17"/>
                </a:moveTo>
                <a:cubicBezTo>
                  <a:pt x="117" y="16"/>
                  <a:pt x="117" y="16"/>
                  <a:pt x="117" y="16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7" y="17"/>
                  <a:pt x="117" y="17"/>
                  <a:pt x="117" y="17"/>
                </a:cubicBezTo>
                <a:close/>
                <a:moveTo>
                  <a:pt x="501" y="181"/>
                </a:moveTo>
                <a:cubicBezTo>
                  <a:pt x="501" y="182"/>
                  <a:pt x="501" y="182"/>
                  <a:pt x="501" y="182"/>
                </a:cubicBezTo>
                <a:cubicBezTo>
                  <a:pt x="502" y="182"/>
                  <a:pt x="502" y="182"/>
                  <a:pt x="502" y="182"/>
                </a:cubicBezTo>
                <a:cubicBezTo>
                  <a:pt x="502" y="181"/>
                  <a:pt x="502" y="181"/>
                  <a:pt x="502" y="181"/>
                </a:cubicBezTo>
                <a:cubicBezTo>
                  <a:pt x="501" y="181"/>
                  <a:pt x="501" y="181"/>
                  <a:pt x="501" y="181"/>
                </a:cubicBezTo>
                <a:close/>
                <a:moveTo>
                  <a:pt x="530" y="151"/>
                </a:moveTo>
                <a:cubicBezTo>
                  <a:pt x="531" y="151"/>
                  <a:pt x="531" y="151"/>
                  <a:pt x="531" y="151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0" y="150"/>
                  <a:pt x="530" y="150"/>
                  <a:pt x="530" y="150"/>
                </a:cubicBezTo>
                <a:cubicBezTo>
                  <a:pt x="529" y="150"/>
                  <a:pt x="529" y="150"/>
                  <a:pt x="529" y="150"/>
                </a:cubicBezTo>
                <a:cubicBezTo>
                  <a:pt x="530" y="151"/>
                  <a:pt x="530" y="151"/>
                  <a:pt x="530" y="151"/>
                </a:cubicBezTo>
                <a:close/>
                <a:moveTo>
                  <a:pt x="126" y="7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7"/>
                  <a:pt x="127" y="7"/>
                  <a:pt x="127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lose/>
                <a:moveTo>
                  <a:pt x="311" y="93"/>
                </a:moveTo>
                <a:cubicBezTo>
                  <a:pt x="311" y="93"/>
                  <a:pt x="311" y="93"/>
                  <a:pt x="311" y="93"/>
                </a:cubicBezTo>
                <a:cubicBezTo>
                  <a:pt x="312" y="93"/>
                  <a:pt x="312" y="93"/>
                  <a:pt x="312" y="93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11" y="93"/>
                  <a:pt x="311" y="93"/>
                  <a:pt x="311" y="93"/>
                </a:cubicBezTo>
                <a:close/>
                <a:moveTo>
                  <a:pt x="651" y="63"/>
                </a:moveTo>
                <a:cubicBezTo>
                  <a:pt x="651" y="64"/>
                  <a:pt x="651" y="64"/>
                  <a:pt x="651" y="64"/>
                </a:cubicBezTo>
                <a:cubicBezTo>
                  <a:pt x="651" y="64"/>
                  <a:pt x="651" y="64"/>
                  <a:pt x="651" y="64"/>
                </a:cubicBezTo>
                <a:cubicBezTo>
                  <a:pt x="652" y="64"/>
                  <a:pt x="652" y="64"/>
                  <a:pt x="652" y="64"/>
                </a:cubicBezTo>
                <a:cubicBezTo>
                  <a:pt x="652" y="63"/>
                  <a:pt x="652" y="63"/>
                  <a:pt x="652" y="63"/>
                </a:cubicBezTo>
                <a:cubicBezTo>
                  <a:pt x="652" y="62"/>
                  <a:pt x="652" y="62"/>
                  <a:pt x="652" y="62"/>
                </a:cubicBezTo>
                <a:cubicBezTo>
                  <a:pt x="651" y="63"/>
                  <a:pt x="651" y="63"/>
                  <a:pt x="651" y="63"/>
                </a:cubicBezTo>
                <a:close/>
                <a:moveTo>
                  <a:pt x="406" y="221"/>
                </a:moveTo>
                <a:cubicBezTo>
                  <a:pt x="407" y="221"/>
                  <a:pt x="407" y="221"/>
                  <a:pt x="407" y="221"/>
                </a:cubicBezTo>
                <a:cubicBezTo>
                  <a:pt x="407" y="220"/>
                  <a:pt x="407" y="220"/>
                  <a:pt x="407" y="220"/>
                </a:cubicBezTo>
                <a:cubicBezTo>
                  <a:pt x="406" y="220"/>
                  <a:pt x="406" y="220"/>
                  <a:pt x="406" y="220"/>
                </a:cubicBezTo>
                <a:cubicBezTo>
                  <a:pt x="406" y="221"/>
                  <a:pt x="406" y="221"/>
                  <a:pt x="406" y="221"/>
                </a:cubicBezTo>
                <a:close/>
                <a:moveTo>
                  <a:pt x="387" y="6"/>
                </a:moveTo>
                <a:cubicBezTo>
                  <a:pt x="389" y="6"/>
                  <a:pt x="389" y="6"/>
                  <a:pt x="389" y="6"/>
                </a:cubicBezTo>
                <a:cubicBezTo>
                  <a:pt x="389" y="5"/>
                  <a:pt x="389" y="5"/>
                  <a:pt x="389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7" y="6"/>
                  <a:pt x="387" y="6"/>
                  <a:pt x="387" y="6"/>
                </a:cubicBezTo>
                <a:close/>
                <a:moveTo>
                  <a:pt x="114" y="13"/>
                </a:moveTo>
                <a:cubicBezTo>
                  <a:pt x="115" y="13"/>
                  <a:pt x="115" y="13"/>
                  <a:pt x="11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2"/>
                  <a:pt x="116" y="12"/>
                </a:cubicBezTo>
                <a:cubicBezTo>
                  <a:pt x="116" y="12"/>
                  <a:pt x="116" y="12"/>
                  <a:pt x="115" y="12"/>
                </a:cubicBezTo>
                <a:cubicBezTo>
                  <a:pt x="115" y="12"/>
                  <a:pt x="115" y="12"/>
                  <a:pt x="114" y="11"/>
                </a:cubicBezTo>
                <a:cubicBezTo>
                  <a:pt x="114" y="13"/>
                  <a:pt x="114" y="13"/>
                  <a:pt x="114" y="13"/>
                </a:cubicBezTo>
                <a:close/>
                <a:moveTo>
                  <a:pt x="629" y="211"/>
                </a:moveTo>
                <a:cubicBezTo>
                  <a:pt x="630" y="211"/>
                  <a:pt x="628" y="211"/>
                  <a:pt x="631" y="211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0" y="210"/>
                  <a:pt x="630" y="210"/>
                  <a:pt x="630" y="210"/>
                </a:cubicBezTo>
                <a:cubicBezTo>
                  <a:pt x="629" y="211"/>
                  <a:pt x="629" y="211"/>
                  <a:pt x="629" y="211"/>
                </a:cubicBezTo>
                <a:close/>
                <a:moveTo>
                  <a:pt x="431" y="279"/>
                </a:moveTo>
                <a:cubicBezTo>
                  <a:pt x="431" y="280"/>
                  <a:pt x="431" y="280"/>
                  <a:pt x="431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2" y="281"/>
                  <a:pt x="432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lose/>
                <a:moveTo>
                  <a:pt x="238" y="290"/>
                </a:moveTo>
                <a:cubicBezTo>
                  <a:pt x="239" y="291"/>
                  <a:pt x="239" y="291"/>
                  <a:pt x="239" y="291"/>
                </a:cubicBezTo>
                <a:cubicBezTo>
                  <a:pt x="240" y="291"/>
                  <a:pt x="240" y="291"/>
                  <a:pt x="241" y="291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9" y="290"/>
                  <a:pt x="239" y="290"/>
                  <a:pt x="239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lose/>
                <a:moveTo>
                  <a:pt x="140" y="177"/>
                </a:moveTo>
                <a:cubicBezTo>
                  <a:pt x="140" y="178"/>
                  <a:pt x="140" y="178"/>
                  <a:pt x="14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1" y="176"/>
                  <a:pt x="141" y="177"/>
                  <a:pt x="140" y="176"/>
                </a:cubicBezTo>
                <a:cubicBezTo>
                  <a:pt x="140" y="177"/>
                  <a:pt x="140" y="177"/>
                  <a:pt x="140" y="177"/>
                </a:cubicBezTo>
                <a:close/>
                <a:moveTo>
                  <a:pt x="542" y="200"/>
                </a:moveTo>
                <a:cubicBezTo>
                  <a:pt x="541" y="201"/>
                  <a:pt x="541" y="201"/>
                  <a:pt x="541" y="201"/>
                </a:cubicBezTo>
                <a:cubicBezTo>
                  <a:pt x="544" y="201"/>
                  <a:pt x="544" y="201"/>
                  <a:pt x="544" y="201"/>
                </a:cubicBezTo>
                <a:cubicBezTo>
                  <a:pt x="544" y="200"/>
                  <a:pt x="544" y="200"/>
                  <a:pt x="544" y="200"/>
                </a:cubicBezTo>
                <a:cubicBezTo>
                  <a:pt x="543" y="200"/>
                  <a:pt x="543" y="200"/>
                  <a:pt x="543" y="200"/>
                </a:cubicBezTo>
                <a:cubicBezTo>
                  <a:pt x="542" y="200"/>
                  <a:pt x="542" y="200"/>
                  <a:pt x="542" y="200"/>
                </a:cubicBezTo>
                <a:close/>
                <a:moveTo>
                  <a:pt x="338" y="54"/>
                </a:moveTo>
                <a:cubicBezTo>
                  <a:pt x="338" y="55"/>
                  <a:pt x="338" y="55"/>
                  <a:pt x="338" y="55"/>
                </a:cubicBezTo>
                <a:cubicBezTo>
                  <a:pt x="339" y="55"/>
                  <a:pt x="339" y="55"/>
                  <a:pt x="339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8" y="54"/>
                  <a:pt x="338" y="54"/>
                  <a:pt x="338" y="54"/>
                </a:cubicBezTo>
                <a:close/>
                <a:moveTo>
                  <a:pt x="160" y="46"/>
                </a:moveTo>
                <a:cubicBezTo>
                  <a:pt x="162" y="45"/>
                  <a:pt x="161" y="46"/>
                  <a:pt x="162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60" y="46"/>
                  <a:pt x="160" y="46"/>
                </a:cubicBezTo>
                <a:close/>
                <a:moveTo>
                  <a:pt x="536" y="182"/>
                </a:moveTo>
                <a:cubicBezTo>
                  <a:pt x="535" y="182"/>
                  <a:pt x="535" y="182"/>
                  <a:pt x="535" y="182"/>
                </a:cubicBezTo>
                <a:cubicBezTo>
                  <a:pt x="534" y="183"/>
                  <a:pt x="534" y="183"/>
                  <a:pt x="534" y="183"/>
                </a:cubicBezTo>
                <a:cubicBezTo>
                  <a:pt x="536" y="184"/>
                  <a:pt x="535" y="184"/>
                  <a:pt x="537" y="184"/>
                </a:cubicBezTo>
                <a:cubicBezTo>
                  <a:pt x="536" y="182"/>
                  <a:pt x="536" y="182"/>
                  <a:pt x="536" y="182"/>
                </a:cubicBezTo>
                <a:close/>
                <a:moveTo>
                  <a:pt x="186" y="138"/>
                </a:moveTo>
                <a:cubicBezTo>
                  <a:pt x="186" y="137"/>
                  <a:pt x="186" y="137"/>
                  <a:pt x="186" y="137"/>
                </a:cubicBezTo>
                <a:cubicBezTo>
                  <a:pt x="184" y="137"/>
                  <a:pt x="184" y="137"/>
                  <a:pt x="184" y="137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6" y="138"/>
                  <a:pt x="186" y="138"/>
                  <a:pt x="186" y="138"/>
                </a:cubicBezTo>
                <a:close/>
                <a:moveTo>
                  <a:pt x="3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8"/>
                  <a:pt x="5" y="48"/>
                  <a:pt x="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3" y="49"/>
                  <a:pt x="3" y="49"/>
                </a:cubicBezTo>
                <a:close/>
                <a:moveTo>
                  <a:pt x="587" y="188"/>
                </a:moveTo>
                <a:cubicBezTo>
                  <a:pt x="587" y="189"/>
                  <a:pt x="587" y="189"/>
                  <a:pt x="587" y="189"/>
                </a:cubicBezTo>
                <a:cubicBezTo>
                  <a:pt x="587" y="189"/>
                  <a:pt x="587" y="189"/>
                  <a:pt x="587" y="189"/>
                </a:cubicBezTo>
                <a:cubicBezTo>
                  <a:pt x="588" y="190"/>
                  <a:pt x="588" y="190"/>
                  <a:pt x="588" y="190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7" y="187"/>
                  <a:pt x="587" y="187"/>
                  <a:pt x="587" y="187"/>
                </a:cubicBezTo>
                <a:cubicBezTo>
                  <a:pt x="587" y="188"/>
                  <a:pt x="587" y="188"/>
                  <a:pt x="587" y="188"/>
                </a:cubicBezTo>
                <a:close/>
                <a:moveTo>
                  <a:pt x="154" y="44"/>
                </a:moveTo>
                <a:cubicBezTo>
                  <a:pt x="154" y="45"/>
                  <a:pt x="154" y="45"/>
                  <a:pt x="154" y="45"/>
                </a:cubicBezTo>
                <a:cubicBezTo>
                  <a:pt x="155" y="44"/>
                  <a:pt x="155" y="45"/>
                  <a:pt x="156" y="44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4" y="43"/>
                  <a:pt x="155" y="42"/>
                  <a:pt x="154" y="44"/>
                </a:cubicBezTo>
                <a:close/>
                <a:moveTo>
                  <a:pt x="345" y="52"/>
                </a:moveTo>
                <a:cubicBezTo>
                  <a:pt x="345" y="53"/>
                  <a:pt x="345" y="53"/>
                  <a:pt x="345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47" y="53"/>
                  <a:pt x="347" y="53"/>
                  <a:pt x="347" y="53"/>
                </a:cubicBezTo>
                <a:cubicBezTo>
                  <a:pt x="347" y="52"/>
                  <a:pt x="347" y="52"/>
                  <a:pt x="347" y="52"/>
                </a:cubicBezTo>
                <a:cubicBezTo>
                  <a:pt x="347" y="51"/>
                  <a:pt x="347" y="51"/>
                  <a:pt x="347" y="51"/>
                </a:cubicBezTo>
                <a:cubicBezTo>
                  <a:pt x="346" y="51"/>
                  <a:pt x="346" y="51"/>
                  <a:pt x="346" y="51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5" y="52"/>
                  <a:pt x="345" y="52"/>
                  <a:pt x="345" y="52"/>
                </a:cubicBezTo>
                <a:close/>
                <a:moveTo>
                  <a:pt x="165" y="138"/>
                </a:move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5" y="136"/>
                  <a:pt x="166" y="137"/>
                  <a:pt x="164" y="137"/>
                </a:cubicBezTo>
                <a:cubicBezTo>
                  <a:pt x="165" y="138"/>
                  <a:pt x="165" y="138"/>
                  <a:pt x="165" y="138"/>
                </a:cubicBezTo>
                <a:close/>
                <a:moveTo>
                  <a:pt x="627" y="213"/>
                </a:moveTo>
                <a:cubicBezTo>
                  <a:pt x="627" y="214"/>
                  <a:pt x="627" y="214"/>
                  <a:pt x="627" y="214"/>
                </a:cubicBezTo>
                <a:cubicBezTo>
                  <a:pt x="627" y="214"/>
                  <a:pt x="627" y="214"/>
                  <a:pt x="627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3"/>
                  <a:pt x="629" y="213"/>
                  <a:pt x="629" y="213"/>
                </a:cubicBezTo>
                <a:cubicBezTo>
                  <a:pt x="627" y="213"/>
                  <a:pt x="627" y="213"/>
                  <a:pt x="627" y="213"/>
                </a:cubicBezTo>
                <a:cubicBezTo>
                  <a:pt x="627" y="213"/>
                  <a:pt x="627" y="213"/>
                  <a:pt x="627" y="213"/>
                </a:cubicBezTo>
                <a:close/>
                <a:moveTo>
                  <a:pt x="524" y="197"/>
                </a:moveTo>
                <a:cubicBezTo>
                  <a:pt x="525" y="197"/>
                  <a:pt x="525" y="197"/>
                  <a:pt x="525" y="197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4" y="195"/>
                  <a:pt x="524" y="195"/>
                  <a:pt x="524" y="195"/>
                </a:cubicBezTo>
                <a:cubicBezTo>
                  <a:pt x="522" y="195"/>
                  <a:pt x="522" y="195"/>
                  <a:pt x="522" y="195"/>
                </a:cubicBezTo>
                <a:cubicBezTo>
                  <a:pt x="522" y="197"/>
                  <a:pt x="522" y="197"/>
                  <a:pt x="522" y="197"/>
                </a:cubicBezTo>
                <a:cubicBezTo>
                  <a:pt x="523" y="197"/>
                  <a:pt x="522" y="197"/>
                  <a:pt x="524" y="197"/>
                </a:cubicBezTo>
                <a:close/>
                <a:moveTo>
                  <a:pt x="25" y="135"/>
                </a:moveTo>
                <a:cubicBezTo>
                  <a:pt x="24" y="134"/>
                  <a:pt x="24" y="134"/>
                  <a:pt x="24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24" y="136"/>
                  <a:pt x="23" y="136"/>
                  <a:pt x="24" y="136"/>
                </a:cubicBezTo>
                <a:cubicBezTo>
                  <a:pt x="25" y="135"/>
                  <a:pt x="25" y="135"/>
                  <a:pt x="25" y="135"/>
                </a:cubicBezTo>
                <a:close/>
                <a:moveTo>
                  <a:pt x="393" y="30"/>
                </a:moveTo>
                <a:cubicBezTo>
                  <a:pt x="393" y="30"/>
                  <a:pt x="393" y="30"/>
                  <a:pt x="393" y="30"/>
                </a:cubicBezTo>
                <a:cubicBezTo>
                  <a:pt x="394" y="31"/>
                  <a:pt x="394" y="31"/>
                  <a:pt x="394" y="31"/>
                </a:cubicBezTo>
                <a:cubicBezTo>
                  <a:pt x="396" y="30"/>
                  <a:pt x="396" y="30"/>
                  <a:pt x="396" y="30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5" y="29"/>
                  <a:pt x="395" y="29"/>
                  <a:pt x="395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3" y="30"/>
                  <a:pt x="393" y="30"/>
                  <a:pt x="393" y="30"/>
                </a:cubicBezTo>
                <a:close/>
                <a:moveTo>
                  <a:pt x="420" y="6"/>
                </a:moveTo>
                <a:cubicBezTo>
                  <a:pt x="421" y="6"/>
                  <a:pt x="421" y="6"/>
                  <a:pt x="421" y="6"/>
                </a:cubicBezTo>
                <a:cubicBezTo>
                  <a:pt x="422" y="5"/>
                  <a:pt x="422" y="5"/>
                  <a:pt x="422" y="5"/>
                </a:cubicBezTo>
                <a:cubicBezTo>
                  <a:pt x="423" y="5"/>
                  <a:pt x="423" y="5"/>
                  <a:pt x="423" y="5"/>
                </a:cubicBezTo>
                <a:cubicBezTo>
                  <a:pt x="423" y="4"/>
                  <a:pt x="423" y="4"/>
                  <a:pt x="423" y="4"/>
                </a:cubicBezTo>
                <a:cubicBezTo>
                  <a:pt x="422" y="4"/>
                  <a:pt x="422" y="4"/>
                  <a:pt x="422" y="4"/>
                </a:cubicBezTo>
                <a:cubicBezTo>
                  <a:pt x="421" y="4"/>
                  <a:pt x="421" y="4"/>
                  <a:pt x="421" y="4"/>
                </a:cubicBezTo>
                <a:cubicBezTo>
                  <a:pt x="420" y="3"/>
                  <a:pt x="420" y="3"/>
                  <a:pt x="420" y="3"/>
                </a:cubicBezTo>
                <a:cubicBezTo>
                  <a:pt x="420" y="4"/>
                  <a:pt x="420" y="4"/>
                  <a:pt x="420" y="4"/>
                </a:cubicBezTo>
                <a:cubicBezTo>
                  <a:pt x="420" y="5"/>
                  <a:pt x="420" y="5"/>
                  <a:pt x="420" y="5"/>
                </a:cubicBezTo>
                <a:cubicBezTo>
                  <a:pt x="420" y="5"/>
                  <a:pt x="420" y="4"/>
                  <a:pt x="420" y="6"/>
                </a:cubicBezTo>
                <a:close/>
                <a:moveTo>
                  <a:pt x="65" y="63"/>
                </a:move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5" y="62"/>
                  <a:pt x="67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595" y="195"/>
                </a:moveTo>
                <a:cubicBezTo>
                  <a:pt x="595" y="196"/>
                  <a:pt x="595" y="196"/>
                  <a:pt x="595" y="196"/>
                </a:cubicBezTo>
                <a:cubicBezTo>
                  <a:pt x="596" y="197"/>
                  <a:pt x="595" y="197"/>
                  <a:pt x="597" y="197"/>
                </a:cubicBezTo>
                <a:cubicBezTo>
                  <a:pt x="598" y="196"/>
                  <a:pt x="597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6"/>
                  <a:pt x="598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7" y="194"/>
                  <a:pt x="597" y="194"/>
                  <a:pt x="597" y="194"/>
                </a:cubicBezTo>
                <a:cubicBezTo>
                  <a:pt x="597" y="195"/>
                  <a:pt x="597" y="195"/>
                  <a:pt x="595" y="195"/>
                </a:cubicBezTo>
                <a:close/>
                <a:moveTo>
                  <a:pt x="646" y="42"/>
                </a:moveTo>
                <a:cubicBezTo>
                  <a:pt x="648" y="42"/>
                  <a:pt x="648" y="42"/>
                  <a:pt x="648" y="42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50" y="42"/>
                  <a:pt x="650" y="42"/>
                  <a:pt x="650" y="42"/>
                </a:cubicBezTo>
                <a:cubicBezTo>
                  <a:pt x="648" y="41"/>
                  <a:pt x="648" y="41"/>
                  <a:pt x="648" y="41"/>
                </a:cubicBezTo>
                <a:cubicBezTo>
                  <a:pt x="647" y="41"/>
                  <a:pt x="647" y="41"/>
                  <a:pt x="647" y="41"/>
                </a:cubicBezTo>
                <a:cubicBezTo>
                  <a:pt x="646" y="41"/>
                  <a:pt x="646" y="41"/>
                  <a:pt x="646" y="41"/>
                </a:cubicBezTo>
                <a:cubicBezTo>
                  <a:pt x="646" y="42"/>
                  <a:pt x="646" y="42"/>
                  <a:pt x="646" y="42"/>
                </a:cubicBezTo>
                <a:close/>
                <a:moveTo>
                  <a:pt x="348" y="101"/>
                </a:moveTo>
                <a:cubicBezTo>
                  <a:pt x="349" y="102"/>
                  <a:pt x="349" y="102"/>
                  <a:pt x="349" y="102"/>
                </a:cubicBezTo>
                <a:cubicBezTo>
                  <a:pt x="350" y="102"/>
                  <a:pt x="350" y="102"/>
                  <a:pt x="351" y="102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3" y="101"/>
                  <a:pt x="353" y="101"/>
                  <a:pt x="353" y="101"/>
                </a:cubicBezTo>
                <a:cubicBezTo>
                  <a:pt x="352" y="101"/>
                  <a:pt x="352" y="101"/>
                  <a:pt x="352" y="101"/>
                </a:cubicBezTo>
                <a:cubicBezTo>
                  <a:pt x="349" y="101"/>
                  <a:pt x="350" y="101"/>
                  <a:pt x="350" y="100"/>
                </a:cubicBezTo>
                <a:cubicBezTo>
                  <a:pt x="349" y="100"/>
                  <a:pt x="349" y="100"/>
                  <a:pt x="349" y="100"/>
                </a:cubicBezTo>
                <a:cubicBezTo>
                  <a:pt x="348" y="101"/>
                  <a:pt x="348" y="101"/>
                  <a:pt x="348" y="101"/>
                </a:cubicBezTo>
                <a:close/>
                <a:moveTo>
                  <a:pt x="538" y="183"/>
                </a:moveTo>
                <a:cubicBezTo>
                  <a:pt x="538" y="184"/>
                  <a:pt x="538" y="184"/>
                  <a:pt x="538" y="184"/>
                </a:cubicBezTo>
                <a:cubicBezTo>
                  <a:pt x="539" y="183"/>
                  <a:pt x="539" y="183"/>
                  <a:pt x="539" y="183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41" y="183"/>
                  <a:pt x="541" y="183"/>
                  <a:pt x="541" y="183"/>
                </a:cubicBezTo>
                <a:cubicBezTo>
                  <a:pt x="542" y="184"/>
                  <a:pt x="542" y="184"/>
                  <a:pt x="542" y="184"/>
                </a:cubicBezTo>
                <a:cubicBezTo>
                  <a:pt x="543" y="183"/>
                  <a:pt x="543" y="183"/>
                  <a:pt x="543" y="183"/>
                </a:cubicBezTo>
                <a:cubicBezTo>
                  <a:pt x="542" y="182"/>
                  <a:pt x="542" y="182"/>
                  <a:pt x="542" y="182"/>
                </a:cubicBezTo>
                <a:cubicBezTo>
                  <a:pt x="541" y="182"/>
                  <a:pt x="541" y="182"/>
                  <a:pt x="541" y="182"/>
                </a:cubicBezTo>
                <a:cubicBezTo>
                  <a:pt x="541" y="182"/>
                  <a:pt x="540" y="182"/>
                  <a:pt x="540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3"/>
                  <a:pt x="538" y="183"/>
                  <a:pt x="538" y="183"/>
                </a:cubicBezTo>
                <a:close/>
                <a:moveTo>
                  <a:pt x="520" y="157"/>
                </a:moveTo>
                <a:cubicBezTo>
                  <a:pt x="520" y="157"/>
                  <a:pt x="520" y="157"/>
                  <a:pt x="520" y="157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1" y="156"/>
                  <a:pt x="519" y="155"/>
                  <a:pt x="518" y="158"/>
                </a:cubicBezTo>
                <a:cubicBezTo>
                  <a:pt x="520" y="157"/>
                  <a:pt x="520" y="157"/>
                  <a:pt x="520" y="157"/>
                </a:cubicBezTo>
                <a:close/>
                <a:moveTo>
                  <a:pt x="523" y="194"/>
                </a:moveTo>
                <a:cubicBezTo>
                  <a:pt x="526" y="194"/>
                  <a:pt x="524" y="194"/>
                  <a:pt x="525" y="195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5" y="194"/>
                  <a:pt x="526" y="193"/>
                  <a:pt x="524" y="193"/>
                </a:cubicBezTo>
                <a:cubicBezTo>
                  <a:pt x="523" y="194"/>
                  <a:pt x="523" y="194"/>
                  <a:pt x="523" y="194"/>
                </a:cubicBezTo>
                <a:close/>
                <a:moveTo>
                  <a:pt x="604" y="220"/>
                </a:moveTo>
                <a:cubicBezTo>
                  <a:pt x="604" y="221"/>
                  <a:pt x="604" y="221"/>
                  <a:pt x="604" y="221"/>
                </a:cubicBezTo>
                <a:cubicBezTo>
                  <a:pt x="605" y="221"/>
                  <a:pt x="605" y="221"/>
                  <a:pt x="605" y="221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8" y="222"/>
                  <a:pt x="608" y="222"/>
                  <a:pt x="608" y="222"/>
                </a:cubicBezTo>
                <a:cubicBezTo>
                  <a:pt x="607" y="221"/>
                  <a:pt x="607" y="221"/>
                  <a:pt x="607" y="221"/>
                </a:cubicBezTo>
                <a:cubicBezTo>
                  <a:pt x="606" y="220"/>
                  <a:pt x="606" y="220"/>
                  <a:pt x="606" y="220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3" y="219"/>
                  <a:pt x="603" y="219"/>
                  <a:pt x="603" y="219"/>
                </a:cubicBezTo>
                <a:cubicBezTo>
                  <a:pt x="604" y="220"/>
                  <a:pt x="604" y="220"/>
                  <a:pt x="604" y="220"/>
                </a:cubicBezTo>
                <a:close/>
                <a:moveTo>
                  <a:pt x="527" y="146"/>
                </a:move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9" y="148"/>
                  <a:pt x="529" y="148"/>
                  <a:pt x="529" y="148"/>
                </a:cubicBezTo>
                <a:cubicBezTo>
                  <a:pt x="529" y="148"/>
                  <a:pt x="529" y="148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8"/>
                  <a:pt x="530" y="148"/>
                  <a:pt x="530" y="148"/>
                </a:cubicBezTo>
                <a:cubicBezTo>
                  <a:pt x="530" y="146"/>
                  <a:pt x="530" y="146"/>
                  <a:pt x="530" y="146"/>
                </a:cubicBezTo>
                <a:cubicBezTo>
                  <a:pt x="529" y="146"/>
                  <a:pt x="529" y="146"/>
                  <a:pt x="529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7" y="146"/>
                  <a:pt x="527" y="146"/>
                  <a:pt x="527" y="146"/>
                </a:cubicBezTo>
                <a:close/>
                <a:moveTo>
                  <a:pt x="366" y="101"/>
                </a:moveTo>
                <a:cubicBezTo>
                  <a:pt x="365" y="101"/>
                  <a:pt x="365" y="101"/>
                  <a:pt x="365" y="101"/>
                </a:cubicBezTo>
                <a:cubicBezTo>
                  <a:pt x="365" y="102"/>
                  <a:pt x="365" y="102"/>
                  <a:pt x="365" y="102"/>
                </a:cubicBezTo>
                <a:cubicBezTo>
                  <a:pt x="364" y="102"/>
                  <a:pt x="364" y="102"/>
                  <a:pt x="364" y="102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6" y="103"/>
                  <a:pt x="366" y="103"/>
                  <a:pt x="366" y="103"/>
                </a:cubicBezTo>
                <a:cubicBezTo>
                  <a:pt x="367" y="103"/>
                  <a:pt x="367" y="103"/>
                  <a:pt x="368" y="102"/>
                </a:cubicBezTo>
                <a:cubicBezTo>
                  <a:pt x="368" y="102"/>
                  <a:pt x="368" y="102"/>
                  <a:pt x="368" y="102"/>
                </a:cubicBezTo>
                <a:cubicBezTo>
                  <a:pt x="369" y="100"/>
                  <a:pt x="369" y="100"/>
                  <a:pt x="369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7" y="101"/>
                  <a:pt x="369" y="101"/>
                  <a:pt x="366" y="101"/>
                </a:cubicBezTo>
                <a:close/>
                <a:moveTo>
                  <a:pt x="199" y="284"/>
                </a:moveTo>
                <a:cubicBezTo>
                  <a:pt x="196" y="284"/>
                  <a:pt x="197" y="284"/>
                  <a:pt x="196" y="285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200" y="285"/>
                  <a:pt x="199" y="286"/>
                  <a:pt x="200" y="285"/>
                </a:cubicBezTo>
                <a:cubicBezTo>
                  <a:pt x="201" y="284"/>
                  <a:pt x="201" y="285"/>
                  <a:pt x="200" y="284"/>
                </a:cubicBezTo>
                <a:cubicBezTo>
                  <a:pt x="200" y="284"/>
                  <a:pt x="200" y="284"/>
                  <a:pt x="200" y="284"/>
                </a:cubicBezTo>
                <a:cubicBezTo>
                  <a:pt x="199" y="284"/>
                  <a:pt x="199" y="284"/>
                  <a:pt x="199" y="284"/>
                </a:cubicBezTo>
                <a:cubicBezTo>
                  <a:pt x="199" y="284"/>
                  <a:pt x="199" y="284"/>
                  <a:pt x="199" y="284"/>
                </a:cubicBezTo>
                <a:close/>
                <a:moveTo>
                  <a:pt x="28" y="53"/>
                </a:move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9" y="54"/>
                  <a:pt x="29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630" y="26"/>
                </a:moveTo>
                <a:cubicBezTo>
                  <a:pt x="630" y="26"/>
                  <a:pt x="630" y="26"/>
                  <a:pt x="630" y="26"/>
                </a:cubicBezTo>
                <a:cubicBezTo>
                  <a:pt x="633" y="26"/>
                  <a:pt x="633" y="26"/>
                  <a:pt x="633" y="26"/>
                </a:cubicBezTo>
                <a:cubicBezTo>
                  <a:pt x="635" y="26"/>
                  <a:pt x="635" y="26"/>
                  <a:pt x="635" y="26"/>
                </a:cubicBezTo>
                <a:cubicBezTo>
                  <a:pt x="635" y="25"/>
                  <a:pt x="635" y="25"/>
                  <a:pt x="635" y="25"/>
                </a:cubicBezTo>
                <a:cubicBezTo>
                  <a:pt x="634" y="25"/>
                  <a:pt x="634" y="25"/>
                  <a:pt x="634" y="25"/>
                </a:cubicBezTo>
                <a:cubicBezTo>
                  <a:pt x="633" y="25"/>
                  <a:pt x="633" y="25"/>
                  <a:pt x="633" y="25"/>
                </a:cubicBezTo>
                <a:cubicBezTo>
                  <a:pt x="633" y="25"/>
                  <a:pt x="631" y="24"/>
                  <a:pt x="631" y="25"/>
                </a:cubicBezTo>
                <a:cubicBezTo>
                  <a:pt x="630" y="26"/>
                  <a:pt x="630" y="26"/>
                  <a:pt x="630" y="26"/>
                </a:cubicBezTo>
                <a:close/>
                <a:moveTo>
                  <a:pt x="516" y="194"/>
                </a:moveTo>
                <a:cubicBezTo>
                  <a:pt x="516" y="194"/>
                  <a:pt x="516" y="194"/>
                  <a:pt x="516" y="194"/>
                </a:cubicBezTo>
                <a:cubicBezTo>
                  <a:pt x="517" y="195"/>
                  <a:pt x="517" y="195"/>
                  <a:pt x="517" y="195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9" y="195"/>
                  <a:pt x="519" y="195"/>
                  <a:pt x="519" y="195"/>
                </a:cubicBezTo>
                <a:cubicBezTo>
                  <a:pt x="520" y="195"/>
                  <a:pt x="520" y="195"/>
                  <a:pt x="520" y="195"/>
                </a:cubicBezTo>
                <a:cubicBezTo>
                  <a:pt x="521" y="194"/>
                  <a:pt x="521" y="194"/>
                  <a:pt x="521" y="194"/>
                </a:cubicBezTo>
                <a:cubicBezTo>
                  <a:pt x="522" y="194"/>
                  <a:pt x="522" y="194"/>
                  <a:pt x="522" y="194"/>
                </a:cubicBezTo>
                <a:cubicBezTo>
                  <a:pt x="521" y="193"/>
                  <a:pt x="521" y="193"/>
                  <a:pt x="521" y="193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7" y="193"/>
                  <a:pt x="517" y="193"/>
                  <a:pt x="517" y="193"/>
                </a:cubicBezTo>
                <a:cubicBezTo>
                  <a:pt x="516" y="194"/>
                  <a:pt x="516" y="194"/>
                  <a:pt x="516" y="194"/>
                </a:cubicBezTo>
                <a:close/>
                <a:moveTo>
                  <a:pt x="573" y="17"/>
                </a:moveTo>
                <a:cubicBezTo>
                  <a:pt x="574" y="18"/>
                  <a:pt x="574" y="18"/>
                  <a:pt x="574" y="18"/>
                </a:cubicBezTo>
                <a:cubicBezTo>
                  <a:pt x="575" y="18"/>
                  <a:pt x="576" y="18"/>
                  <a:pt x="577" y="18"/>
                </a:cubicBezTo>
                <a:cubicBezTo>
                  <a:pt x="577" y="18"/>
                  <a:pt x="578" y="18"/>
                  <a:pt x="578" y="18"/>
                </a:cubicBezTo>
                <a:cubicBezTo>
                  <a:pt x="579" y="18"/>
                  <a:pt x="579" y="18"/>
                  <a:pt x="579" y="17"/>
                </a:cubicBezTo>
                <a:cubicBezTo>
                  <a:pt x="578" y="17"/>
                  <a:pt x="578" y="17"/>
                  <a:pt x="578" y="17"/>
                </a:cubicBezTo>
                <a:cubicBezTo>
                  <a:pt x="575" y="17"/>
                  <a:pt x="575" y="17"/>
                  <a:pt x="575" y="17"/>
                </a:cubicBezTo>
                <a:cubicBezTo>
                  <a:pt x="573" y="17"/>
                  <a:pt x="572" y="16"/>
                  <a:pt x="572" y="17"/>
                </a:cubicBezTo>
                <a:cubicBezTo>
                  <a:pt x="573" y="17"/>
                  <a:pt x="573" y="17"/>
                  <a:pt x="573" y="17"/>
                </a:cubicBezTo>
                <a:close/>
                <a:moveTo>
                  <a:pt x="391" y="7"/>
                </a:moveTo>
                <a:cubicBezTo>
                  <a:pt x="393" y="7"/>
                  <a:pt x="393" y="7"/>
                  <a:pt x="393" y="7"/>
                </a:cubicBezTo>
                <a:cubicBezTo>
                  <a:pt x="393" y="7"/>
                  <a:pt x="393" y="7"/>
                  <a:pt x="393" y="7"/>
                </a:cubicBezTo>
                <a:cubicBezTo>
                  <a:pt x="394" y="7"/>
                  <a:pt x="394" y="7"/>
                  <a:pt x="394" y="7"/>
                </a:cubicBezTo>
                <a:cubicBezTo>
                  <a:pt x="395" y="6"/>
                  <a:pt x="395" y="6"/>
                  <a:pt x="395" y="6"/>
                </a:cubicBezTo>
                <a:cubicBezTo>
                  <a:pt x="397" y="6"/>
                  <a:pt x="397" y="6"/>
                  <a:pt x="397" y="6"/>
                </a:cubicBezTo>
                <a:cubicBezTo>
                  <a:pt x="397" y="5"/>
                  <a:pt x="397" y="5"/>
                  <a:pt x="397" y="5"/>
                </a:cubicBezTo>
                <a:cubicBezTo>
                  <a:pt x="396" y="5"/>
                  <a:pt x="396" y="5"/>
                  <a:pt x="396" y="5"/>
                </a:cubicBezTo>
                <a:cubicBezTo>
                  <a:pt x="396" y="6"/>
                  <a:pt x="396" y="6"/>
                  <a:pt x="396" y="6"/>
                </a:cubicBezTo>
                <a:cubicBezTo>
                  <a:pt x="394" y="6"/>
                  <a:pt x="394" y="6"/>
                  <a:pt x="394" y="6"/>
                </a:cubicBezTo>
                <a:cubicBezTo>
                  <a:pt x="393" y="6"/>
                  <a:pt x="391" y="6"/>
                  <a:pt x="391" y="5"/>
                </a:cubicBezTo>
                <a:cubicBezTo>
                  <a:pt x="390" y="5"/>
                  <a:pt x="390" y="5"/>
                  <a:pt x="390" y="5"/>
                </a:cubicBezTo>
                <a:cubicBezTo>
                  <a:pt x="390" y="6"/>
                  <a:pt x="390" y="6"/>
                  <a:pt x="390" y="6"/>
                </a:cubicBezTo>
                <a:cubicBezTo>
                  <a:pt x="391" y="7"/>
                  <a:pt x="391" y="7"/>
                  <a:pt x="391" y="7"/>
                </a:cubicBezTo>
                <a:close/>
                <a:moveTo>
                  <a:pt x="537" y="174"/>
                </a:moveTo>
                <a:cubicBezTo>
                  <a:pt x="537" y="175"/>
                  <a:pt x="537" y="175"/>
                  <a:pt x="537" y="175"/>
                </a:cubicBezTo>
                <a:cubicBezTo>
                  <a:pt x="537" y="176"/>
                  <a:pt x="537" y="176"/>
                  <a:pt x="537" y="176"/>
                </a:cubicBezTo>
                <a:cubicBezTo>
                  <a:pt x="537" y="178"/>
                  <a:pt x="537" y="178"/>
                  <a:pt x="537" y="178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39" y="174"/>
                  <a:pt x="539" y="174"/>
                  <a:pt x="539" y="174"/>
                </a:cubicBezTo>
                <a:cubicBezTo>
                  <a:pt x="539" y="173"/>
                  <a:pt x="539" y="173"/>
                  <a:pt x="539" y="173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7" y="172"/>
                  <a:pt x="537" y="172"/>
                  <a:pt x="537" y="172"/>
                </a:cubicBezTo>
                <a:cubicBezTo>
                  <a:pt x="536" y="172"/>
                  <a:pt x="537" y="173"/>
                  <a:pt x="537" y="174"/>
                </a:cubicBezTo>
                <a:close/>
                <a:moveTo>
                  <a:pt x="131" y="17"/>
                </a:moveTo>
                <a:cubicBezTo>
                  <a:pt x="132" y="18"/>
                  <a:pt x="132" y="18"/>
                  <a:pt x="132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5" y="16"/>
                  <a:pt x="135" y="16"/>
                  <a:pt x="133" y="16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1" y="17"/>
                  <a:pt x="131" y="17"/>
                </a:cubicBezTo>
                <a:close/>
                <a:moveTo>
                  <a:pt x="533" y="194"/>
                </a:moveTo>
                <a:cubicBezTo>
                  <a:pt x="533" y="194"/>
                  <a:pt x="533" y="194"/>
                  <a:pt x="533" y="194"/>
                </a:cubicBezTo>
                <a:cubicBezTo>
                  <a:pt x="536" y="194"/>
                  <a:pt x="536" y="194"/>
                  <a:pt x="536" y="194"/>
                </a:cubicBezTo>
                <a:cubicBezTo>
                  <a:pt x="536" y="195"/>
                  <a:pt x="536" y="195"/>
                  <a:pt x="536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4" y="195"/>
                  <a:pt x="534" y="195"/>
                  <a:pt x="534" y="195"/>
                </a:cubicBezTo>
                <a:cubicBezTo>
                  <a:pt x="533" y="195"/>
                  <a:pt x="533" y="195"/>
                  <a:pt x="533" y="195"/>
                </a:cubicBezTo>
                <a:cubicBezTo>
                  <a:pt x="533" y="197"/>
                  <a:pt x="533" y="197"/>
                  <a:pt x="533" y="197"/>
                </a:cubicBezTo>
                <a:cubicBezTo>
                  <a:pt x="532" y="197"/>
                  <a:pt x="532" y="197"/>
                  <a:pt x="532" y="197"/>
                </a:cubicBezTo>
                <a:cubicBezTo>
                  <a:pt x="531" y="197"/>
                  <a:pt x="531" y="197"/>
                  <a:pt x="531" y="197"/>
                </a:cubicBezTo>
                <a:cubicBezTo>
                  <a:pt x="531" y="198"/>
                  <a:pt x="531" y="198"/>
                  <a:pt x="531" y="198"/>
                </a:cubicBezTo>
                <a:cubicBezTo>
                  <a:pt x="530" y="198"/>
                  <a:pt x="530" y="198"/>
                  <a:pt x="530" y="198"/>
                </a:cubicBezTo>
                <a:cubicBezTo>
                  <a:pt x="530" y="196"/>
                  <a:pt x="530" y="196"/>
                  <a:pt x="530" y="196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2" y="195"/>
                  <a:pt x="532" y="195"/>
                  <a:pt x="532" y="195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24" y="124"/>
                </a:moveTo>
                <a:cubicBezTo>
                  <a:pt x="524" y="125"/>
                  <a:pt x="524" y="125"/>
                  <a:pt x="524" y="125"/>
                </a:cubicBezTo>
                <a:cubicBezTo>
                  <a:pt x="524" y="125"/>
                  <a:pt x="524" y="125"/>
                  <a:pt x="524" y="125"/>
                </a:cubicBezTo>
                <a:cubicBezTo>
                  <a:pt x="524" y="127"/>
                  <a:pt x="524" y="127"/>
                  <a:pt x="524" y="127"/>
                </a:cubicBezTo>
                <a:cubicBezTo>
                  <a:pt x="524" y="128"/>
                  <a:pt x="524" y="128"/>
                  <a:pt x="524" y="129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6" y="127"/>
                  <a:pt x="526" y="127"/>
                  <a:pt x="526" y="127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7" y="125"/>
                  <a:pt x="527" y="125"/>
                  <a:pt x="527" y="125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5" y="123"/>
                  <a:pt x="525" y="123"/>
                  <a:pt x="524" y="124"/>
                </a:cubicBezTo>
                <a:close/>
                <a:moveTo>
                  <a:pt x="129" y="11"/>
                </a:moveTo>
                <a:cubicBezTo>
                  <a:pt x="130" y="11"/>
                  <a:pt x="132" y="12"/>
                  <a:pt x="133" y="12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11"/>
                  <a:pt x="135" y="11"/>
                  <a:pt x="134" y="11"/>
                </a:cubicBezTo>
                <a:cubicBezTo>
                  <a:pt x="134" y="11"/>
                  <a:pt x="133" y="11"/>
                  <a:pt x="133" y="11"/>
                </a:cubicBezTo>
                <a:cubicBezTo>
                  <a:pt x="133" y="10"/>
                  <a:pt x="132" y="10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9"/>
                  <a:pt x="130" y="9"/>
                  <a:pt x="130" y="9"/>
                </a:cubicBezTo>
                <a:cubicBezTo>
                  <a:pt x="128" y="9"/>
                  <a:pt x="128" y="9"/>
                  <a:pt x="127" y="10"/>
                </a:cubicBezTo>
                <a:cubicBezTo>
                  <a:pt x="129" y="11"/>
                  <a:pt x="129" y="11"/>
                  <a:pt x="129" y="11"/>
                </a:cubicBezTo>
                <a:close/>
                <a:moveTo>
                  <a:pt x="102" y="10"/>
                </a:moveTo>
                <a:cubicBezTo>
                  <a:pt x="101" y="11"/>
                  <a:pt x="101" y="11"/>
                  <a:pt x="101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7" y="11"/>
                  <a:pt x="106" y="12"/>
                  <a:pt x="107" y="10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10"/>
                  <a:pt x="102" y="10"/>
                  <a:pt x="102" y="10"/>
                </a:cubicBezTo>
                <a:close/>
                <a:moveTo>
                  <a:pt x="581" y="185"/>
                </a:moveTo>
                <a:cubicBezTo>
                  <a:pt x="581" y="186"/>
                  <a:pt x="581" y="186"/>
                  <a:pt x="581" y="186"/>
                </a:cubicBezTo>
                <a:cubicBezTo>
                  <a:pt x="580" y="186"/>
                  <a:pt x="580" y="186"/>
                  <a:pt x="580" y="186"/>
                </a:cubicBezTo>
                <a:cubicBezTo>
                  <a:pt x="579" y="187"/>
                  <a:pt x="581" y="187"/>
                  <a:pt x="578" y="187"/>
                </a:cubicBezTo>
                <a:cubicBezTo>
                  <a:pt x="578" y="187"/>
                  <a:pt x="578" y="187"/>
                  <a:pt x="578" y="187"/>
                </a:cubicBezTo>
                <a:cubicBezTo>
                  <a:pt x="577" y="187"/>
                  <a:pt x="577" y="187"/>
                  <a:pt x="577" y="187"/>
                </a:cubicBezTo>
                <a:cubicBezTo>
                  <a:pt x="577" y="187"/>
                  <a:pt x="576" y="189"/>
                  <a:pt x="576" y="187"/>
                </a:cubicBezTo>
                <a:cubicBezTo>
                  <a:pt x="575" y="187"/>
                  <a:pt x="575" y="187"/>
                  <a:pt x="575" y="187"/>
                </a:cubicBezTo>
                <a:cubicBezTo>
                  <a:pt x="575" y="188"/>
                  <a:pt x="575" y="188"/>
                  <a:pt x="575" y="188"/>
                </a:cubicBezTo>
                <a:cubicBezTo>
                  <a:pt x="577" y="189"/>
                  <a:pt x="577" y="189"/>
                  <a:pt x="577" y="189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82" y="188"/>
                  <a:pt x="581" y="188"/>
                  <a:pt x="583" y="186"/>
                </a:cubicBezTo>
                <a:cubicBezTo>
                  <a:pt x="583" y="186"/>
                  <a:pt x="583" y="185"/>
                  <a:pt x="584" y="185"/>
                </a:cubicBezTo>
                <a:cubicBezTo>
                  <a:pt x="584" y="185"/>
                  <a:pt x="584" y="185"/>
                  <a:pt x="584" y="185"/>
                </a:cubicBezTo>
                <a:cubicBezTo>
                  <a:pt x="583" y="184"/>
                  <a:pt x="583" y="184"/>
                  <a:pt x="583" y="184"/>
                </a:cubicBezTo>
                <a:cubicBezTo>
                  <a:pt x="582" y="184"/>
                  <a:pt x="582" y="184"/>
                  <a:pt x="582" y="184"/>
                </a:cubicBezTo>
                <a:cubicBezTo>
                  <a:pt x="581" y="185"/>
                  <a:pt x="581" y="185"/>
                  <a:pt x="581" y="185"/>
                </a:cubicBezTo>
                <a:close/>
                <a:moveTo>
                  <a:pt x="409" y="6"/>
                </a:move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lose/>
                <a:moveTo>
                  <a:pt x="407" y="4"/>
                </a:moveTo>
                <a:cubicBezTo>
                  <a:pt x="405" y="6"/>
                  <a:pt x="405" y="6"/>
                  <a:pt x="405" y="6"/>
                </a:cubicBezTo>
                <a:cubicBezTo>
                  <a:pt x="407" y="6"/>
                  <a:pt x="407" y="5"/>
                  <a:pt x="407" y="6"/>
                </a:cubicBezTo>
                <a:cubicBezTo>
                  <a:pt x="407" y="7"/>
                  <a:pt x="407" y="7"/>
                  <a:pt x="407" y="7"/>
                </a:cubicBezTo>
                <a:cubicBezTo>
                  <a:pt x="410" y="7"/>
                  <a:pt x="409" y="7"/>
                  <a:pt x="411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3" y="7"/>
                  <a:pt x="413" y="7"/>
                  <a:pt x="413" y="7"/>
                </a:cubicBezTo>
                <a:cubicBezTo>
                  <a:pt x="413" y="7"/>
                  <a:pt x="413" y="7"/>
                  <a:pt x="413" y="7"/>
                </a:cubicBezTo>
                <a:cubicBezTo>
                  <a:pt x="414" y="6"/>
                  <a:pt x="414" y="6"/>
                  <a:pt x="414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8" y="6"/>
                  <a:pt x="418" y="6"/>
                  <a:pt x="418" y="6"/>
                </a:cubicBezTo>
                <a:cubicBezTo>
                  <a:pt x="418" y="5"/>
                  <a:pt x="418" y="5"/>
                  <a:pt x="418" y="5"/>
                </a:cubicBezTo>
                <a:cubicBezTo>
                  <a:pt x="417" y="5"/>
                  <a:pt x="417" y="5"/>
                  <a:pt x="417" y="5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5" y="5"/>
                  <a:pt x="415" y="5"/>
                  <a:pt x="415" y="5"/>
                </a:cubicBezTo>
                <a:cubicBezTo>
                  <a:pt x="413" y="6"/>
                  <a:pt x="414" y="6"/>
                  <a:pt x="412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1" y="5"/>
                  <a:pt x="411" y="5"/>
                  <a:pt x="410" y="5"/>
                </a:cubicBezTo>
                <a:cubicBezTo>
                  <a:pt x="410" y="4"/>
                  <a:pt x="410" y="4"/>
                  <a:pt x="410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11" y="4"/>
                  <a:pt x="411" y="4"/>
                  <a:pt x="411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09" y="4"/>
                  <a:pt x="408" y="4"/>
                  <a:pt x="407" y="4"/>
                </a:cubicBezTo>
                <a:close/>
                <a:moveTo>
                  <a:pt x="322" y="86"/>
                </a:moveTo>
                <a:cubicBezTo>
                  <a:pt x="321" y="86"/>
                  <a:pt x="321" y="86"/>
                  <a:pt x="321" y="86"/>
                </a:cubicBezTo>
                <a:cubicBezTo>
                  <a:pt x="321" y="87"/>
                  <a:pt x="321" y="87"/>
                  <a:pt x="321" y="87"/>
                </a:cubicBezTo>
                <a:cubicBezTo>
                  <a:pt x="321" y="88"/>
                  <a:pt x="321" y="88"/>
                  <a:pt x="321" y="88"/>
                </a:cubicBezTo>
                <a:cubicBezTo>
                  <a:pt x="322" y="88"/>
                  <a:pt x="323" y="89"/>
                  <a:pt x="321" y="89"/>
                </a:cubicBezTo>
                <a:cubicBezTo>
                  <a:pt x="321" y="89"/>
                  <a:pt x="321" y="89"/>
                  <a:pt x="321" y="89"/>
                </a:cubicBezTo>
                <a:cubicBezTo>
                  <a:pt x="321" y="90"/>
                  <a:pt x="321" y="90"/>
                  <a:pt x="321" y="90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22" y="94"/>
                  <a:pt x="322" y="94"/>
                  <a:pt x="322" y="94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4" y="92"/>
                  <a:pt x="324" y="92"/>
                  <a:pt x="324" y="92"/>
                </a:cubicBezTo>
                <a:cubicBezTo>
                  <a:pt x="324" y="90"/>
                  <a:pt x="324" y="90"/>
                  <a:pt x="324" y="90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85"/>
                  <a:pt x="323" y="85"/>
                  <a:pt x="323" y="85"/>
                </a:cubicBezTo>
                <a:cubicBezTo>
                  <a:pt x="322" y="86"/>
                  <a:pt x="322" y="86"/>
                  <a:pt x="322" y="86"/>
                </a:cubicBezTo>
                <a:close/>
                <a:moveTo>
                  <a:pt x="116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4" y="9"/>
                  <a:pt x="124" y="9"/>
                  <a:pt x="124" y="9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8"/>
                  <a:pt x="117" y="10"/>
                  <a:pt x="116" y="9"/>
                </a:cubicBezTo>
                <a:close/>
                <a:moveTo>
                  <a:pt x="491" y="9"/>
                </a:moveTo>
                <a:cubicBezTo>
                  <a:pt x="489" y="9"/>
                  <a:pt x="489" y="9"/>
                  <a:pt x="489" y="9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6" y="11"/>
                  <a:pt x="486" y="11"/>
                  <a:pt x="486" y="11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9" y="11"/>
                  <a:pt x="489" y="11"/>
                  <a:pt x="489" y="11"/>
                </a:cubicBezTo>
                <a:cubicBezTo>
                  <a:pt x="495" y="11"/>
                  <a:pt x="495" y="11"/>
                  <a:pt x="495" y="11"/>
                </a:cubicBezTo>
                <a:cubicBezTo>
                  <a:pt x="495" y="10"/>
                  <a:pt x="494" y="10"/>
                  <a:pt x="496" y="10"/>
                </a:cubicBezTo>
                <a:cubicBezTo>
                  <a:pt x="497" y="10"/>
                  <a:pt x="497" y="10"/>
                  <a:pt x="497" y="10"/>
                </a:cubicBezTo>
                <a:cubicBezTo>
                  <a:pt x="496" y="9"/>
                  <a:pt x="496" y="9"/>
                  <a:pt x="496" y="9"/>
                </a:cubicBezTo>
                <a:cubicBezTo>
                  <a:pt x="495" y="9"/>
                  <a:pt x="493" y="8"/>
                  <a:pt x="492" y="8"/>
                </a:cubicBezTo>
                <a:cubicBezTo>
                  <a:pt x="491" y="9"/>
                  <a:pt x="491" y="9"/>
                  <a:pt x="491" y="9"/>
                </a:cubicBezTo>
                <a:close/>
                <a:moveTo>
                  <a:pt x="451" y="157"/>
                </a:moveTo>
                <a:cubicBezTo>
                  <a:pt x="450" y="159"/>
                  <a:pt x="450" y="159"/>
                  <a:pt x="450" y="159"/>
                </a:cubicBezTo>
                <a:cubicBezTo>
                  <a:pt x="450" y="160"/>
                  <a:pt x="450" y="160"/>
                  <a:pt x="450" y="160"/>
                </a:cubicBezTo>
                <a:cubicBezTo>
                  <a:pt x="451" y="161"/>
                  <a:pt x="451" y="159"/>
                  <a:pt x="451" y="162"/>
                </a:cubicBezTo>
                <a:cubicBezTo>
                  <a:pt x="451" y="163"/>
                  <a:pt x="451" y="163"/>
                  <a:pt x="451" y="163"/>
                </a:cubicBezTo>
                <a:cubicBezTo>
                  <a:pt x="453" y="163"/>
                  <a:pt x="452" y="163"/>
                  <a:pt x="453" y="163"/>
                </a:cubicBezTo>
                <a:cubicBezTo>
                  <a:pt x="454" y="162"/>
                  <a:pt x="454" y="162"/>
                  <a:pt x="454" y="162"/>
                </a:cubicBezTo>
                <a:cubicBezTo>
                  <a:pt x="454" y="160"/>
                  <a:pt x="454" y="159"/>
                  <a:pt x="454" y="158"/>
                </a:cubicBezTo>
                <a:cubicBezTo>
                  <a:pt x="453" y="157"/>
                  <a:pt x="453" y="157"/>
                  <a:pt x="453" y="157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7"/>
                  <a:pt x="451" y="157"/>
                  <a:pt x="451" y="157"/>
                </a:cubicBezTo>
                <a:close/>
                <a:moveTo>
                  <a:pt x="174" y="135"/>
                </a:moveTo>
                <a:cubicBezTo>
                  <a:pt x="174" y="135"/>
                  <a:pt x="174" y="135"/>
                  <a:pt x="174" y="135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4" y="137"/>
                  <a:pt x="174" y="137"/>
                  <a:pt x="174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80" y="135"/>
                  <a:pt x="180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7" y="133"/>
                  <a:pt x="178" y="134"/>
                  <a:pt x="175" y="134"/>
                </a:cubicBezTo>
                <a:cubicBezTo>
                  <a:pt x="175" y="134"/>
                  <a:pt x="174" y="136"/>
                  <a:pt x="174" y="134"/>
                </a:cubicBezTo>
                <a:cubicBezTo>
                  <a:pt x="173" y="134"/>
                  <a:pt x="173" y="134"/>
                  <a:pt x="173" y="134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4" y="135"/>
                  <a:pt x="174" y="135"/>
                  <a:pt x="174" y="135"/>
                </a:cubicBezTo>
                <a:close/>
                <a:moveTo>
                  <a:pt x="568" y="263"/>
                </a:moveTo>
                <a:cubicBezTo>
                  <a:pt x="569" y="264"/>
                  <a:pt x="569" y="264"/>
                  <a:pt x="569" y="264"/>
                </a:cubicBezTo>
                <a:cubicBezTo>
                  <a:pt x="569" y="264"/>
                  <a:pt x="569" y="264"/>
                  <a:pt x="569" y="264"/>
                </a:cubicBezTo>
                <a:cubicBezTo>
                  <a:pt x="569" y="265"/>
                  <a:pt x="569" y="265"/>
                  <a:pt x="569" y="265"/>
                </a:cubicBezTo>
                <a:cubicBezTo>
                  <a:pt x="569" y="266"/>
                  <a:pt x="569" y="266"/>
                  <a:pt x="569" y="266"/>
                </a:cubicBezTo>
                <a:cubicBezTo>
                  <a:pt x="570" y="267"/>
                  <a:pt x="570" y="267"/>
                  <a:pt x="570" y="267"/>
                </a:cubicBezTo>
                <a:cubicBezTo>
                  <a:pt x="571" y="268"/>
                  <a:pt x="571" y="268"/>
                  <a:pt x="571" y="268"/>
                </a:cubicBezTo>
                <a:cubicBezTo>
                  <a:pt x="573" y="267"/>
                  <a:pt x="572" y="268"/>
                  <a:pt x="573" y="267"/>
                </a:cubicBezTo>
                <a:cubicBezTo>
                  <a:pt x="574" y="266"/>
                  <a:pt x="574" y="266"/>
                  <a:pt x="574" y="266"/>
                </a:cubicBezTo>
                <a:cubicBezTo>
                  <a:pt x="574" y="265"/>
                  <a:pt x="574" y="265"/>
                  <a:pt x="574" y="265"/>
                </a:cubicBezTo>
                <a:cubicBezTo>
                  <a:pt x="575" y="265"/>
                  <a:pt x="575" y="265"/>
                  <a:pt x="575" y="265"/>
                </a:cubicBezTo>
                <a:cubicBezTo>
                  <a:pt x="575" y="262"/>
                  <a:pt x="575" y="262"/>
                  <a:pt x="575" y="262"/>
                </a:cubicBezTo>
                <a:cubicBezTo>
                  <a:pt x="573" y="262"/>
                  <a:pt x="573" y="262"/>
                  <a:pt x="573" y="262"/>
                </a:cubicBezTo>
                <a:cubicBezTo>
                  <a:pt x="572" y="262"/>
                  <a:pt x="572" y="262"/>
                  <a:pt x="572" y="262"/>
                </a:cubicBezTo>
                <a:cubicBezTo>
                  <a:pt x="571" y="262"/>
                  <a:pt x="571" y="262"/>
                  <a:pt x="571" y="262"/>
                </a:cubicBezTo>
                <a:cubicBezTo>
                  <a:pt x="570" y="262"/>
                  <a:pt x="570" y="262"/>
                  <a:pt x="570" y="262"/>
                </a:cubicBezTo>
                <a:cubicBezTo>
                  <a:pt x="568" y="262"/>
                  <a:pt x="568" y="262"/>
                  <a:pt x="568" y="262"/>
                </a:cubicBezTo>
                <a:cubicBezTo>
                  <a:pt x="568" y="263"/>
                  <a:pt x="568" y="263"/>
                  <a:pt x="568" y="263"/>
                </a:cubicBezTo>
                <a:close/>
                <a:moveTo>
                  <a:pt x="117" y="16"/>
                </a:moveTo>
                <a:cubicBezTo>
                  <a:pt x="116" y="14"/>
                  <a:pt x="116" y="14"/>
                  <a:pt x="116" y="14"/>
                </a:cubicBezTo>
                <a:cubicBezTo>
                  <a:pt x="117" y="14"/>
                  <a:pt x="115" y="14"/>
                  <a:pt x="118" y="14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6"/>
                  <a:pt x="127" y="14"/>
                  <a:pt x="127" y="14"/>
                </a:cubicBezTo>
                <a:cubicBezTo>
                  <a:pt x="129" y="14"/>
                  <a:pt x="128" y="14"/>
                  <a:pt x="129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7" y="16"/>
                  <a:pt x="117" y="16"/>
                  <a:pt x="117" y="16"/>
                </a:cubicBezTo>
                <a:close/>
                <a:moveTo>
                  <a:pt x="555" y="16"/>
                </a:moveTo>
                <a:cubicBezTo>
                  <a:pt x="554" y="16"/>
                  <a:pt x="554" y="16"/>
                  <a:pt x="554" y="16"/>
                </a:cubicBezTo>
                <a:cubicBezTo>
                  <a:pt x="554" y="17"/>
                  <a:pt x="554" y="17"/>
                  <a:pt x="554" y="17"/>
                </a:cubicBezTo>
                <a:cubicBezTo>
                  <a:pt x="555" y="17"/>
                  <a:pt x="555" y="17"/>
                  <a:pt x="555" y="17"/>
                </a:cubicBezTo>
                <a:cubicBezTo>
                  <a:pt x="556" y="18"/>
                  <a:pt x="556" y="18"/>
                  <a:pt x="556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61" y="18"/>
                  <a:pt x="561" y="18"/>
                  <a:pt x="561" y="18"/>
                </a:cubicBezTo>
                <a:cubicBezTo>
                  <a:pt x="562" y="17"/>
                  <a:pt x="562" y="17"/>
                  <a:pt x="562" y="17"/>
                </a:cubicBezTo>
                <a:cubicBezTo>
                  <a:pt x="563" y="17"/>
                  <a:pt x="563" y="17"/>
                  <a:pt x="563" y="17"/>
                </a:cubicBezTo>
                <a:cubicBezTo>
                  <a:pt x="563" y="18"/>
                  <a:pt x="563" y="18"/>
                  <a:pt x="563" y="18"/>
                </a:cubicBezTo>
                <a:cubicBezTo>
                  <a:pt x="564" y="18"/>
                  <a:pt x="564" y="18"/>
                  <a:pt x="564" y="18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568" y="17"/>
                  <a:pt x="568" y="17"/>
                  <a:pt x="568" y="17"/>
                </a:cubicBezTo>
                <a:cubicBezTo>
                  <a:pt x="568" y="16"/>
                  <a:pt x="568" y="17"/>
                  <a:pt x="568" y="16"/>
                </a:cubicBezTo>
                <a:cubicBezTo>
                  <a:pt x="563" y="16"/>
                  <a:pt x="563" y="16"/>
                  <a:pt x="563" y="16"/>
                </a:cubicBezTo>
                <a:cubicBezTo>
                  <a:pt x="562" y="15"/>
                  <a:pt x="562" y="15"/>
                  <a:pt x="562" y="15"/>
                </a:cubicBezTo>
                <a:cubicBezTo>
                  <a:pt x="560" y="16"/>
                  <a:pt x="563" y="14"/>
                  <a:pt x="561" y="15"/>
                </a:cubicBezTo>
                <a:cubicBezTo>
                  <a:pt x="561" y="16"/>
                  <a:pt x="561" y="16"/>
                  <a:pt x="560" y="16"/>
                </a:cubicBezTo>
                <a:cubicBezTo>
                  <a:pt x="560" y="16"/>
                  <a:pt x="560" y="16"/>
                  <a:pt x="560" y="16"/>
                </a:cubicBezTo>
                <a:cubicBezTo>
                  <a:pt x="559" y="16"/>
                  <a:pt x="559" y="16"/>
                  <a:pt x="559" y="16"/>
                </a:cubicBezTo>
                <a:cubicBezTo>
                  <a:pt x="558" y="15"/>
                  <a:pt x="558" y="15"/>
                  <a:pt x="558" y="15"/>
                </a:cubicBezTo>
                <a:cubicBezTo>
                  <a:pt x="556" y="15"/>
                  <a:pt x="556" y="15"/>
                  <a:pt x="556" y="15"/>
                </a:cubicBezTo>
                <a:cubicBezTo>
                  <a:pt x="555" y="16"/>
                  <a:pt x="555" y="16"/>
                  <a:pt x="555" y="16"/>
                </a:cubicBezTo>
                <a:close/>
                <a:moveTo>
                  <a:pt x="524" y="140"/>
                </a:moveTo>
                <a:cubicBezTo>
                  <a:pt x="525" y="140"/>
                  <a:pt x="524" y="138"/>
                  <a:pt x="524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6" y="137"/>
                  <a:pt x="526" y="137"/>
                  <a:pt x="526" y="137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8" y="139"/>
                  <a:pt x="528" y="139"/>
                  <a:pt x="528" y="139"/>
                </a:cubicBezTo>
                <a:cubicBezTo>
                  <a:pt x="528" y="141"/>
                  <a:pt x="528" y="141"/>
                  <a:pt x="528" y="141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3"/>
                  <a:pt x="527" y="143"/>
                  <a:pt x="527" y="143"/>
                </a:cubicBezTo>
                <a:cubicBezTo>
                  <a:pt x="526" y="143"/>
                  <a:pt x="526" y="143"/>
                  <a:pt x="526" y="143"/>
                </a:cubicBezTo>
                <a:cubicBezTo>
                  <a:pt x="526" y="145"/>
                  <a:pt x="526" y="145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6" y="147"/>
                  <a:pt x="525" y="148"/>
                  <a:pt x="527" y="148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6" y="150"/>
                  <a:pt x="526" y="150"/>
                  <a:pt x="526" y="150"/>
                </a:cubicBezTo>
                <a:cubicBezTo>
                  <a:pt x="525" y="150"/>
                  <a:pt x="525" y="150"/>
                  <a:pt x="525" y="150"/>
                </a:cubicBezTo>
                <a:cubicBezTo>
                  <a:pt x="525" y="149"/>
                  <a:pt x="525" y="149"/>
                  <a:pt x="525" y="149"/>
                </a:cubicBezTo>
                <a:cubicBezTo>
                  <a:pt x="524" y="148"/>
                  <a:pt x="524" y="148"/>
                  <a:pt x="524" y="148"/>
                </a:cubicBezTo>
                <a:cubicBezTo>
                  <a:pt x="525" y="147"/>
                  <a:pt x="525" y="147"/>
                  <a:pt x="525" y="147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523" y="144"/>
                  <a:pt x="523" y="144"/>
                  <a:pt x="523" y="144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24" y="141"/>
                  <a:pt x="524" y="141"/>
                  <a:pt x="524" y="141"/>
                </a:cubicBezTo>
                <a:cubicBezTo>
                  <a:pt x="524" y="140"/>
                  <a:pt x="524" y="140"/>
                  <a:pt x="524" y="140"/>
                </a:cubicBezTo>
                <a:close/>
                <a:moveTo>
                  <a:pt x="123" y="20"/>
                </a:moveTo>
                <a:cubicBezTo>
                  <a:pt x="123" y="22"/>
                  <a:pt x="123" y="22"/>
                  <a:pt x="123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1" y="23"/>
                  <a:pt x="121" y="23"/>
                  <a:pt x="122" y="23"/>
                </a:cubicBezTo>
                <a:cubicBezTo>
                  <a:pt x="125" y="23"/>
                  <a:pt x="123" y="23"/>
                  <a:pt x="124" y="24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6" y="25"/>
                  <a:pt x="126" y="25"/>
                  <a:pt x="127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lose/>
                <a:moveTo>
                  <a:pt x="563" y="81"/>
                </a:moveTo>
                <a:cubicBezTo>
                  <a:pt x="563" y="83"/>
                  <a:pt x="563" y="83"/>
                  <a:pt x="563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84"/>
                  <a:pt x="562" y="84"/>
                  <a:pt x="561" y="85"/>
                </a:cubicBezTo>
                <a:cubicBezTo>
                  <a:pt x="561" y="85"/>
                  <a:pt x="561" y="85"/>
                  <a:pt x="561" y="85"/>
                </a:cubicBezTo>
                <a:cubicBezTo>
                  <a:pt x="561" y="85"/>
                  <a:pt x="561" y="85"/>
                  <a:pt x="560" y="85"/>
                </a:cubicBezTo>
                <a:cubicBezTo>
                  <a:pt x="559" y="86"/>
                  <a:pt x="559" y="86"/>
                  <a:pt x="559" y="86"/>
                </a:cubicBezTo>
                <a:cubicBezTo>
                  <a:pt x="559" y="87"/>
                  <a:pt x="559" y="87"/>
                  <a:pt x="559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62" y="88"/>
                  <a:pt x="562" y="88"/>
                  <a:pt x="562" y="88"/>
                </a:cubicBezTo>
                <a:cubicBezTo>
                  <a:pt x="562" y="87"/>
                  <a:pt x="562" y="87"/>
                  <a:pt x="562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1" y="86"/>
                  <a:pt x="561" y="86"/>
                  <a:pt x="561" y="86"/>
                </a:cubicBezTo>
                <a:cubicBezTo>
                  <a:pt x="564" y="86"/>
                  <a:pt x="564" y="86"/>
                  <a:pt x="564" y="86"/>
                </a:cubicBezTo>
                <a:cubicBezTo>
                  <a:pt x="564" y="86"/>
                  <a:pt x="564" y="87"/>
                  <a:pt x="564" y="87"/>
                </a:cubicBezTo>
                <a:cubicBezTo>
                  <a:pt x="565" y="87"/>
                  <a:pt x="565" y="87"/>
                  <a:pt x="565" y="87"/>
                </a:cubicBezTo>
                <a:cubicBezTo>
                  <a:pt x="566" y="87"/>
                  <a:pt x="566" y="87"/>
                  <a:pt x="566" y="87"/>
                </a:cubicBezTo>
                <a:cubicBezTo>
                  <a:pt x="566" y="86"/>
                  <a:pt x="566" y="86"/>
                  <a:pt x="566" y="86"/>
                </a:cubicBezTo>
                <a:cubicBezTo>
                  <a:pt x="567" y="86"/>
                  <a:pt x="567" y="86"/>
                  <a:pt x="567" y="86"/>
                </a:cubicBezTo>
                <a:cubicBezTo>
                  <a:pt x="568" y="85"/>
                  <a:pt x="568" y="85"/>
                  <a:pt x="568" y="85"/>
                </a:cubicBezTo>
                <a:cubicBezTo>
                  <a:pt x="569" y="85"/>
                  <a:pt x="569" y="85"/>
                  <a:pt x="569" y="85"/>
                </a:cubicBezTo>
                <a:cubicBezTo>
                  <a:pt x="570" y="84"/>
                  <a:pt x="570" y="84"/>
                  <a:pt x="570" y="84"/>
                </a:cubicBezTo>
                <a:cubicBezTo>
                  <a:pt x="570" y="83"/>
                  <a:pt x="570" y="83"/>
                  <a:pt x="571" y="83"/>
                </a:cubicBezTo>
                <a:cubicBezTo>
                  <a:pt x="571" y="82"/>
                  <a:pt x="571" y="82"/>
                  <a:pt x="571" y="82"/>
                </a:cubicBezTo>
                <a:cubicBezTo>
                  <a:pt x="571" y="83"/>
                  <a:pt x="571" y="83"/>
                  <a:pt x="571" y="83"/>
                </a:cubicBezTo>
                <a:cubicBezTo>
                  <a:pt x="570" y="83"/>
                  <a:pt x="570" y="83"/>
                  <a:pt x="570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6" y="82"/>
                  <a:pt x="567" y="83"/>
                  <a:pt x="566" y="82"/>
                </a:cubicBezTo>
                <a:cubicBezTo>
                  <a:pt x="565" y="81"/>
                  <a:pt x="565" y="81"/>
                  <a:pt x="565" y="81"/>
                </a:cubicBezTo>
                <a:cubicBezTo>
                  <a:pt x="564" y="80"/>
                  <a:pt x="564" y="80"/>
                  <a:pt x="564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1"/>
                  <a:pt x="563" y="81"/>
                  <a:pt x="563" y="81"/>
                </a:cubicBezTo>
                <a:close/>
                <a:moveTo>
                  <a:pt x="563" y="63"/>
                </a:moveTo>
                <a:cubicBezTo>
                  <a:pt x="563" y="65"/>
                  <a:pt x="563" y="65"/>
                  <a:pt x="563" y="65"/>
                </a:cubicBezTo>
                <a:cubicBezTo>
                  <a:pt x="563" y="65"/>
                  <a:pt x="563" y="65"/>
                  <a:pt x="563" y="65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72"/>
                  <a:pt x="563" y="72"/>
                  <a:pt x="563" y="72"/>
                </a:cubicBezTo>
                <a:cubicBezTo>
                  <a:pt x="563" y="73"/>
                  <a:pt x="563" y="73"/>
                  <a:pt x="563" y="73"/>
                </a:cubicBezTo>
                <a:cubicBezTo>
                  <a:pt x="563" y="76"/>
                  <a:pt x="563" y="76"/>
                  <a:pt x="563" y="76"/>
                </a:cubicBezTo>
                <a:cubicBezTo>
                  <a:pt x="563" y="79"/>
                  <a:pt x="563" y="79"/>
                  <a:pt x="563" y="79"/>
                </a:cubicBezTo>
                <a:cubicBezTo>
                  <a:pt x="564" y="78"/>
                  <a:pt x="564" y="78"/>
                  <a:pt x="564" y="78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6" y="77"/>
                  <a:pt x="566" y="78"/>
                  <a:pt x="565" y="76"/>
                </a:cubicBezTo>
                <a:cubicBezTo>
                  <a:pt x="565" y="75"/>
                  <a:pt x="565" y="75"/>
                  <a:pt x="565" y="74"/>
                </a:cubicBezTo>
                <a:cubicBezTo>
                  <a:pt x="565" y="73"/>
                  <a:pt x="565" y="73"/>
                  <a:pt x="565" y="73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8" y="72"/>
                  <a:pt x="568" y="72"/>
                  <a:pt x="568" y="72"/>
                </a:cubicBezTo>
                <a:cubicBezTo>
                  <a:pt x="568" y="71"/>
                  <a:pt x="568" y="71"/>
                  <a:pt x="568" y="71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66" y="68"/>
                  <a:pt x="566" y="68"/>
                  <a:pt x="566" y="68"/>
                </a:cubicBezTo>
                <a:cubicBezTo>
                  <a:pt x="566" y="67"/>
                  <a:pt x="566" y="67"/>
                  <a:pt x="566" y="67"/>
                </a:cubicBezTo>
                <a:cubicBezTo>
                  <a:pt x="566" y="66"/>
                  <a:pt x="566" y="66"/>
                  <a:pt x="566" y="66"/>
                </a:cubicBezTo>
                <a:cubicBezTo>
                  <a:pt x="566" y="65"/>
                  <a:pt x="566" y="65"/>
                  <a:pt x="566" y="65"/>
                </a:cubicBezTo>
                <a:cubicBezTo>
                  <a:pt x="566" y="64"/>
                  <a:pt x="566" y="64"/>
                  <a:pt x="566" y="63"/>
                </a:cubicBezTo>
                <a:cubicBezTo>
                  <a:pt x="566" y="63"/>
                  <a:pt x="565" y="63"/>
                  <a:pt x="565" y="62"/>
                </a:cubicBezTo>
                <a:cubicBezTo>
                  <a:pt x="565" y="62"/>
                  <a:pt x="565" y="62"/>
                  <a:pt x="565" y="61"/>
                </a:cubicBezTo>
                <a:cubicBezTo>
                  <a:pt x="564" y="61"/>
                  <a:pt x="564" y="61"/>
                  <a:pt x="564" y="61"/>
                </a:cubicBezTo>
                <a:cubicBezTo>
                  <a:pt x="564" y="62"/>
                  <a:pt x="564" y="62"/>
                  <a:pt x="564" y="62"/>
                </a:cubicBezTo>
                <a:cubicBezTo>
                  <a:pt x="564" y="63"/>
                  <a:pt x="565" y="62"/>
                  <a:pt x="564" y="63"/>
                </a:cubicBezTo>
                <a:cubicBezTo>
                  <a:pt x="563" y="64"/>
                  <a:pt x="564" y="63"/>
                  <a:pt x="563" y="63"/>
                </a:cubicBezTo>
                <a:close/>
                <a:moveTo>
                  <a:pt x="566" y="78"/>
                </a:moveTo>
                <a:cubicBezTo>
                  <a:pt x="566" y="77"/>
                  <a:pt x="566" y="77"/>
                  <a:pt x="566" y="77"/>
                </a:cubicBezTo>
                <a:cubicBezTo>
                  <a:pt x="566" y="78"/>
                  <a:pt x="566" y="78"/>
                  <a:pt x="566" y="78"/>
                </a:cubicBezTo>
                <a:close/>
                <a:moveTo>
                  <a:pt x="155" y="127"/>
                </a:moveTo>
                <a:cubicBezTo>
                  <a:pt x="156" y="127"/>
                  <a:pt x="156" y="127"/>
                  <a:pt x="156" y="127"/>
                </a:cubicBezTo>
                <a:cubicBezTo>
                  <a:pt x="158" y="127"/>
                  <a:pt x="158" y="127"/>
                  <a:pt x="158" y="127"/>
                </a:cubicBezTo>
                <a:cubicBezTo>
                  <a:pt x="158" y="127"/>
                  <a:pt x="157" y="127"/>
                  <a:pt x="159" y="127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66" y="130"/>
                  <a:pt x="166" y="130"/>
                  <a:pt x="166" y="130"/>
                </a:cubicBezTo>
                <a:cubicBezTo>
                  <a:pt x="167" y="131"/>
                  <a:pt x="167" y="131"/>
                  <a:pt x="167" y="131"/>
                </a:cubicBezTo>
                <a:cubicBezTo>
                  <a:pt x="168" y="131"/>
                  <a:pt x="168" y="131"/>
                  <a:pt x="168" y="131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70" y="132"/>
                  <a:pt x="170" y="132"/>
                  <a:pt x="171" y="13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0" y="134"/>
                  <a:pt x="170" y="134"/>
                  <a:pt x="170" y="13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65" y="134"/>
                  <a:pt x="165" y="134"/>
                  <a:pt x="165" y="134"/>
                </a:cubicBezTo>
                <a:cubicBezTo>
                  <a:pt x="165" y="134"/>
                  <a:pt x="163" y="133"/>
                  <a:pt x="165" y="133"/>
                </a:cubicBezTo>
                <a:cubicBezTo>
                  <a:pt x="165" y="133"/>
                  <a:pt x="167" y="134"/>
                  <a:pt x="165" y="132"/>
                </a:cubicBezTo>
                <a:cubicBezTo>
                  <a:pt x="165" y="132"/>
                  <a:pt x="165" y="132"/>
                  <a:pt x="164" y="132"/>
                </a:cubicBezTo>
                <a:cubicBezTo>
                  <a:pt x="163" y="131"/>
                  <a:pt x="163" y="131"/>
                  <a:pt x="163" y="131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60" y="130"/>
                  <a:pt x="160" y="130"/>
                  <a:pt x="159" y="130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4" y="128"/>
                  <a:pt x="156" y="127"/>
                  <a:pt x="155" y="129"/>
                </a:cubicBezTo>
                <a:cubicBezTo>
                  <a:pt x="154" y="129"/>
                  <a:pt x="154" y="129"/>
                  <a:pt x="153" y="130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55" y="127"/>
                  <a:pt x="155" y="127"/>
                  <a:pt x="155" y="127"/>
                </a:cubicBezTo>
                <a:close/>
                <a:moveTo>
                  <a:pt x="291" y="60"/>
                </a:moveTo>
                <a:cubicBezTo>
                  <a:pt x="291" y="60"/>
                  <a:pt x="291" y="60"/>
                  <a:pt x="291" y="60"/>
                </a:cubicBezTo>
                <a:cubicBezTo>
                  <a:pt x="290" y="61"/>
                  <a:pt x="290" y="61"/>
                  <a:pt x="290" y="61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289" y="67"/>
                  <a:pt x="289" y="67"/>
                  <a:pt x="289" y="67"/>
                </a:cubicBezTo>
                <a:cubicBezTo>
                  <a:pt x="290" y="67"/>
                  <a:pt x="290" y="67"/>
                  <a:pt x="290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3" y="66"/>
                  <a:pt x="293" y="66"/>
                  <a:pt x="293" y="66"/>
                </a:cubicBezTo>
                <a:cubicBezTo>
                  <a:pt x="294" y="65"/>
                  <a:pt x="294" y="65"/>
                  <a:pt x="294" y="65"/>
                </a:cubicBezTo>
                <a:cubicBezTo>
                  <a:pt x="295" y="64"/>
                  <a:pt x="295" y="64"/>
                  <a:pt x="295" y="64"/>
                </a:cubicBezTo>
                <a:cubicBezTo>
                  <a:pt x="295" y="63"/>
                  <a:pt x="295" y="63"/>
                  <a:pt x="295" y="63"/>
                </a:cubicBezTo>
                <a:cubicBezTo>
                  <a:pt x="295" y="61"/>
                  <a:pt x="295" y="62"/>
                  <a:pt x="296" y="61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4" y="60"/>
                  <a:pt x="293" y="60"/>
                  <a:pt x="293" y="59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91" y="60"/>
                  <a:pt x="291" y="60"/>
                  <a:pt x="291" y="60"/>
                </a:cubicBezTo>
                <a:close/>
                <a:moveTo>
                  <a:pt x="498" y="189"/>
                </a:moveTo>
                <a:cubicBezTo>
                  <a:pt x="498" y="189"/>
                  <a:pt x="498" y="189"/>
                  <a:pt x="498" y="189"/>
                </a:cubicBezTo>
                <a:cubicBezTo>
                  <a:pt x="498" y="190"/>
                  <a:pt x="498" y="190"/>
                  <a:pt x="498" y="190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1" y="192"/>
                  <a:pt x="501" y="192"/>
                  <a:pt x="501" y="192"/>
                </a:cubicBezTo>
                <a:cubicBezTo>
                  <a:pt x="502" y="192"/>
                  <a:pt x="502" y="192"/>
                  <a:pt x="502" y="192"/>
                </a:cubicBezTo>
                <a:cubicBezTo>
                  <a:pt x="504" y="192"/>
                  <a:pt x="504" y="191"/>
                  <a:pt x="505" y="192"/>
                </a:cubicBezTo>
                <a:cubicBezTo>
                  <a:pt x="506" y="193"/>
                  <a:pt x="506" y="193"/>
                  <a:pt x="508" y="193"/>
                </a:cubicBezTo>
                <a:cubicBezTo>
                  <a:pt x="510" y="193"/>
                  <a:pt x="509" y="193"/>
                  <a:pt x="509" y="194"/>
                </a:cubicBezTo>
                <a:cubicBezTo>
                  <a:pt x="512" y="194"/>
                  <a:pt x="512" y="194"/>
                  <a:pt x="512" y="194"/>
                </a:cubicBezTo>
                <a:cubicBezTo>
                  <a:pt x="514" y="194"/>
                  <a:pt x="514" y="194"/>
                  <a:pt x="514" y="194"/>
                </a:cubicBezTo>
                <a:cubicBezTo>
                  <a:pt x="514" y="194"/>
                  <a:pt x="514" y="194"/>
                  <a:pt x="515" y="194"/>
                </a:cubicBezTo>
                <a:cubicBezTo>
                  <a:pt x="515" y="194"/>
                  <a:pt x="515" y="194"/>
                  <a:pt x="515" y="194"/>
                </a:cubicBezTo>
                <a:cubicBezTo>
                  <a:pt x="515" y="193"/>
                  <a:pt x="515" y="193"/>
                  <a:pt x="515" y="193"/>
                </a:cubicBezTo>
                <a:cubicBezTo>
                  <a:pt x="514" y="193"/>
                  <a:pt x="514" y="193"/>
                  <a:pt x="514" y="193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512" y="191"/>
                  <a:pt x="512" y="193"/>
                  <a:pt x="512" y="190"/>
                </a:cubicBezTo>
                <a:cubicBezTo>
                  <a:pt x="511" y="190"/>
                  <a:pt x="511" y="190"/>
                  <a:pt x="511" y="190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12" y="192"/>
                  <a:pt x="512" y="192"/>
                  <a:pt x="512" y="192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8" y="189"/>
                  <a:pt x="508" y="189"/>
                  <a:pt x="508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6" y="189"/>
                  <a:pt x="506" y="189"/>
                  <a:pt x="506" y="189"/>
                </a:cubicBezTo>
                <a:cubicBezTo>
                  <a:pt x="506" y="190"/>
                  <a:pt x="505" y="190"/>
                  <a:pt x="504" y="190"/>
                </a:cubicBezTo>
                <a:cubicBezTo>
                  <a:pt x="502" y="190"/>
                  <a:pt x="503" y="189"/>
                  <a:pt x="501" y="189"/>
                </a:cubicBezTo>
                <a:cubicBezTo>
                  <a:pt x="501" y="188"/>
                  <a:pt x="501" y="188"/>
                  <a:pt x="501" y="188"/>
                </a:cubicBezTo>
                <a:cubicBezTo>
                  <a:pt x="498" y="188"/>
                  <a:pt x="498" y="188"/>
                  <a:pt x="498" y="188"/>
                </a:cubicBezTo>
                <a:cubicBezTo>
                  <a:pt x="498" y="189"/>
                  <a:pt x="498" y="189"/>
                  <a:pt x="498" y="189"/>
                </a:cubicBezTo>
                <a:close/>
                <a:moveTo>
                  <a:pt x="620" y="251"/>
                </a:moveTo>
                <a:cubicBezTo>
                  <a:pt x="620" y="251"/>
                  <a:pt x="620" y="251"/>
                  <a:pt x="620" y="251"/>
                </a:cubicBezTo>
                <a:cubicBezTo>
                  <a:pt x="621" y="253"/>
                  <a:pt x="622" y="254"/>
                  <a:pt x="623" y="256"/>
                </a:cubicBezTo>
                <a:cubicBezTo>
                  <a:pt x="622" y="256"/>
                  <a:pt x="622" y="256"/>
                  <a:pt x="622" y="256"/>
                </a:cubicBezTo>
                <a:cubicBezTo>
                  <a:pt x="622" y="258"/>
                  <a:pt x="622" y="258"/>
                  <a:pt x="622" y="258"/>
                </a:cubicBezTo>
                <a:cubicBezTo>
                  <a:pt x="621" y="258"/>
                  <a:pt x="621" y="258"/>
                  <a:pt x="621" y="258"/>
                </a:cubicBezTo>
                <a:cubicBezTo>
                  <a:pt x="621" y="259"/>
                  <a:pt x="621" y="259"/>
                  <a:pt x="621" y="259"/>
                </a:cubicBezTo>
                <a:cubicBezTo>
                  <a:pt x="622" y="259"/>
                  <a:pt x="622" y="259"/>
                  <a:pt x="622" y="259"/>
                </a:cubicBezTo>
                <a:cubicBezTo>
                  <a:pt x="622" y="260"/>
                  <a:pt x="622" y="260"/>
                  <a:pt x="622" y="260"/>
                </a:cubicBezTo>
                <a:cubicBezTo>
                  <a:pt x="623" y="260"/>
                  <a:pt x="623" y="260"/>
                  <a:pt x="623" y="260"/>
                </a:cubicBezTo>
                <a:cubicBezTo>
                  <a:pt x="623" y="261"/>
                  <a:pt x="623" y="261"/>
                  <a:pt x="623" y="261"/>
                </a:cubicBezTo>
                <a:cubicBezTo>
                  <a:pt x="623" y="262"/>
                  <a:pt x="623" y="262"/>
                  <a:pt x="623" y="262"/>
                </a:cubicBezTo>
                <a:cubicBezTo>
                  <a:pt x="623" y="263"/>
                  <a:pt x="623" y="263"/>
                  <a:pt x="623" y="263"/>
                </a:cubicBezTo>
                <a:cubicBezTo>
                  <a:pt x="624" y="264"/>
                  <a:pt x="624" y="264"/>
                  <a:pt x="624" y="264"/>
                </a:cubicBezTo>
                <a:cubicBezTo>
                  <a:pt x="625" y="263"/>
                  <a:pt x="625" y="263"/>
                  <a:pt x="625" y="263"/>
                </a:cubicBezTo>
                <a:cubicBezTo>
                  <a:pt x="625" y="262"/>
                  <a:pt x="625" y="262"/>
                  <a:pt x="625" y="262"/>
                </a:cubicBezTo>
                <a:cubicBezTo>
                  <a:pt x="626" y="262"/>
                  <a:pt x="626" y="262"/>
                  <a:pt x="626" y="262"/>
                </a:cubicBezTo>
                <a:cubicBezTo>
                  <a:pt x="626" y="261"/>
                  <a:pt x="626" y="261"/>
                  <a:pt x="626" y="260"/>
                </a:cubicBezTo>
                <a:cubicBezTo>
                  <a:pt x="627" y="259"/>
                  <a:pt x="627" y="259"/>
                  <a:pt x="627" y="259"/>
                </a:cubicBezTo>
                <a:cubicBezTo>
                  <a:pt x="628" y="258"/>
                  <a:pt x="628" y="258"/>
                  <a:pt x="628" y="258"/>
                </a:cubicBezTo>
                <a:cubicBezTo>
                  <a:pt x="629" y="258"/>
                  <a:pt x="629" y="258"/>
                  <a:pt x="629" y="258"/>
                </a:cubicBezTo>
                <a:cubicBezTo>
                  <a:pt x="629" y="257"/>
                  <a:pt x="629" y="257"/>
                  <a:pt x="629" y="255"/>
                </a:cubicBezTo>
                <a:cubicBezTo>
                  <a:pt x="628" y="255"/>
                  <a:pt x="628" y="255"/>
                  <a:pt x="628" y="255"/>
                </a:cubicBezTo>
                <a:cubicBezTo>
                  <a:pt x="627" y="256"/>
                  <a:pt x="627" y="256"/>
                  <a:pt x="626" y="256"/>
                </a:cubicBezTo>
                <a:cubicBezTo>
                  <a:pt x="626" y="255"/>
                  <a:pt x="626" y="255"/>
                  <a:pt x="626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4"/>
                  <a:pt x="625" y="254"/>
                  <a:pt x="625" y="254"/>
                </a:cubicBezTo>
                <a:cubicBezTo>
                  <a:pt x="623" y="254"/>
                  <a:pt x="623" y="254"/>
                  <a:pt x="623" y="254"/>
                </a:cubicBezTo>
                <a:cubicBezTo>
                  <a:pt x="623" y="252"/>
                  <a:pt x="623" y="252"/>
                  <a:pt x="623" y="252"/>
                </a:cubicBezTo>
                <a:cubicBezTo>
                  <a:pt x="622" y="252"/>
                  <a:pt x="622" y="252"/>
                  <a:pt x="622" y="252"/>
                </a:cubicBezTo>
                <a:cubicBezTo>
                  <a:pt x="622" y="251"/>
                  <a:pt x="622" y="251"/>
                  <a:pt x="622" y="250"/>
                </a:cubicBezTo>
                <a:cubicBezTo>
                  <a:pt x="621" y="250"/>
                  <a:pt x="621" y="250"/>
                  <a:pt x="620" y="249"/>
                </a:cubicBezTo>
                <a:cubicBezTo>
                  <a:pt x="620" y="250"/>
                  <a:pt x="620" y="250"/>
                  <a:pt x="620" y="250"/>
                </a:cubicBezTo>
                <a:cubicBezTo>
                  <a:pt x="620" y="251"/>
                  <a:pt x="620" y="251"/>
                  <a:pt x="620" y="251"/>
                </a:cubicBezTo>
                <a:close/>
                <a:moveTo>
                  <a:pt x="476" y="5"/>
                </a:moveTo>
                <a:cubicBezTo>
                  <a:pt x="479" y="5"/>
                  <a:pt x="477" y="5"/>
                  <a:pt x="478" y="4"/>
                </a:cubicBezTo>
                <a:cubicBezTo>
                  <a:pt x="481" y="4"/>
                  <a:pt x="480" y="5"/>
                  <a:pt x="482" y="5"/>
                </a:cubicBezTo>
                <a:cubicBezTo>
                  <a:pt x="482" y="6"/>
                  <a:pt x="482" y="6"/>
                  <a:pt x="482" y="6"/>
                </a:cubicBezTo>
                <a:cubicBezTo>
                  <a:pt x="483" y="7"/>
                  <a:pt x="483" y="7"/>
                  <a:pt x="483" y="7"/>
                </a:cubicBezTo>
                <a:cubicBezTo>
                  <a:pt x="483" y="7"/>
                  <a:pt x="483" y="7"/>
                  <a:pt x="483" y="7"/>
                </a:cubicBezTo>
                <a:cubicBezTo>
                  <a:pt x="484" y="7"/>
                  <a:pt x="484" y="7"/>
                  <a:pt x="484" y="7"/>
                </a:cubicBezTo>
                <a:cubicBezTo>
                  <a:pt x="486" y="7"/>
                  <a:pt x="486" y="7"/>
                  <a:pt x="486" y="7"/>
                </a:cubicBezTo>
                <a:cubicBezTo>
                  <a:pt x="487" y="7"/>
                  <a:pt x="487" y="7"/>
                  <a:pt x="487" y="7"/>
                </a:cubicBezTo>
                <a:cubicBezTo>
                  <a:pt x="487" y="8"/>
                  <a:pt x="487" y="8"/>
                  <a:pt x="487" y="8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10"/>
                  <a:pt x="486" y="10"/>
                  <a:pt x="486" y="10"/>
                </a:cubicBezTo>
                <a:cubicBezTo>
                  <a:pt x="483" y="10"/>
                  <a:pt x="483" y="10"/>
                  <a:pt x="483" y="10"/>
                </a:cubicBezTo>
                <a:cubicBezTo>
                  <a:pt x="482" y="9"/>
                  <a:pt x="482" y="9"/>
                  <a:pt x="482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6" y="8"/>
                  <a:pt x="476" y="8"/>
                  <a:pt x="475" y="8"/>
                </a:cubicBezTo>
                <a:cubicBezTo>
                  <a:pt x="475" y="6"/>
                  <a:pt x="474" y="8"/>
                  <a:pt x="474" y="8"/>
                </a:cubicBezTo>
                <a:cubicBezTo>
                  <a:pt x="473" y="8"/>
                  <a:pt x="473" y="8"/>
                  <a:pt x="473" y="8"/>
                </a:cubicBezTo>
                <a:cubicBezTo>
                  <a:pt x="472" y="7"/>
                  <a:pt x="472" y="7"/>
                  <a:pt x="472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3" y="6"/>
                  <a:pt x="473" y="6"/>
                  <a:pt x="473" y="6"/>
                </a:cubicBezTo>
                <a:cubicBezTo>
                  <a:pt x="473" y="6"/>
                  <a:pt x="473" y="6"/>
                  <a:pt x="473" y="6"/>
                </a:cubicBezTo>
                <a:cubicBezTo>
                  <a:pt x="475" y="5"/>
                  <a:pt x="474" y="5"/>
                  <a:pt x="476" y="5"/>
                </a:cubicBezTo>
                <a:close/>
                <a:moveTo>
                  <a:pt x="531" y="153"/>
                </a:moveTo>
                <a:cubicBezTo>
                  <a:pt x="531" y="153"/>
                  <a:pt x="532" y="151"/>
                  <a:pt x="532" y="153"/>
                </a:cubicBezTo>
                <a:cubicBezTo>
                  <a:pt x="532" y="154"/>
                  <a:pt x="532" y="154"/>
                  <a:pt x="532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5"/>
                  <a:pt x="533" y="155"/>
                  <a:pt x="533" y="155"/>
                </a:cubicBezTo>
                <a:cubicBezTo>
                  <a:pt x="533" y="157"/>
                  <a:pt x="533" y="157"/>
                  <a:pt x="533" y="157"/>
                </a:cubicBezTo>
                <a:cubicBezTo>
                  <a:pt x="531" y="157"/>
                  <a:pt x="532" y="157"/>
                  <a:pt x="531" y="158"/>
                </a:cubicBezTo>
                <a:cubicBezTo>
                  <a:pt x="530" y="157"/>
                  <a:pt x="530" y="157"/>
                  <a:pt x="530" y="157"/>
                </a:cubicBezTo>
                <a:cubicBezTo>
                  <a:pt x="529" y="158"/>
                  <a:pt x="530" y="157"/>
                  <a:pt x="528" y="158"/>
                </a:cubicBezTo>
                <a:cubicBezTo>
                  <a:pt x="527" y="159"/>
                  <a:pt x="528" y="158"/>
                  <a:pt x="527" y="160"/>
                </a:cubicBezTo>
                <a:cubicBezTo>
                  <a:pt x="527" y="160"/>
                  <a:pt x="527" y="160"/>
                  <a:pt x="527" y="160"/>
                </a:cubicBezTo>
                <a:cubicBezTo>
                  <a:pt x="528" y="161"/>
                  <a:pt x="528" y="161"/>
                  <a:pt x="528" y="161"/>
                </a:cubicBezTo>
                <a:cubicBezTo>
                  <a:pt x="528" y="160"/>
                  <a:pt x="528" y="160"/>
                  <a:pt x="528" y="160"/>
                </a:cubicBezTo>
                <a:cubicBezTo>
                  <a:pt x="531" y="160"/>
                  <a:pt x="531" y="160"/>
                  <a:pt x="531" y="160"/>
                </a:cubicBezTo>
                <a:cubicBezTo>
                  <a:pt x="531" y="161"/>
                  <a:pt x="531" y="161"/>
                  <a:pt x="531" y="161"/>
                </a:cubicBezTo>
                <a:cubicBezTo>
                  <a:pt x="531" y="162"/>
                  <a:pt x="531" y="162"/>
                  <a:pt x="531" y="162"/>
                </a:cubicBezTo>
                <a:cubicBezTo>
                  <a:pt x="531" y="163"/>
                  <a:pt x="531" y="163"/>
                  <a:pt x="533" y="163"/>
                </a:cubicBezTo>
                <a:cubicBezTo>
                  <a:pt x="533" y="164"/>
                  <a:pt x="533" y="164"/>
                  <a:pt x="533" y="164"/>
                </a:cubicBezTo>
                <a:cubicBezTo>
                  <a:pt x="534" y="163"/>
                  <a:pt x="534" y="163"/>
                  <a:pt x="534" y="163"/>
                </a:cubicBezTo>
                <a:cubicBezTo>
                  <a:pt x="533" y="161"/>
                  <a:pt x="533" y="163"/>
                  <a:pt x="533" y="161"/>
                </a:cubicBezTo>
                <a:cubicBezTo>
                  <a:pt x="534" y="159"/>
                  <a:pt x="534" y="161"/>
                  <a:pt x="534" y="16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35" y="162"/>
                  <a:pt x="535" y="162"/>
                  <a:pt x="535" y="162"/>
                </a:cubicBezTo>
                <a:cubicBezTo>
                  <a:pt x="535" y="161"/>
                  <a:pt x="535" y="161"/>
                  <a:pt x="536" y="160"/>
                </a:cubicBezTo>
                <a:cubicBezTo>
                  <a:pt x="535" y="159"/>
                  <a:pt x="535" y="159"/>
                  <a:pt x="535" y="159"/>
                </a:cubicBezTo>
                <a:cubicBezTo>
                  <a:pt x="535" y="155"/>
                  <a:pt x="535" y="157"/>
                  <a:pt x="534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4" y="151"/>
                  <a:pt x="534" y="151"/>
                  <a:pt x="534" y="151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49"/>
                  <a:pt x="533" y="149"/>
                  <a:pt x="533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2" y="151"/>
                  <a:pt x="532" y="151"/>
                  <a:pt x="532" y="151"/>
                </a:cubicBezTo>
                <a:cubicBezTo>
                  <a:pt x="533" y="151"/>
                  <a:pt x="533" y="151"/>
                  <a:pt x="533" y="151"/>
                </a:cubicBezTo>
                <a:cubicBezTo>
                  <a:pt x="532" y="152"/>
                  <a:pt x="534" y="152"/>
                  <a:pt x="531" y="152"/>
                </a:cubicBezTo>
                <a:cubicBezTo>
                  <a:pt x="530" y="152"/>
                  <a:pt x="530" y="152"/>
                  <a:pt x="530" y="152"/>
                </a:cubicBezTo>
                <a:cubicBezTo>
                  <a:pt x="529" y="153"/>
                  <a:pt x="529" y="153"/>
                  <a:pt x="529" y="153"/>
                </a:cubicBezTo>
                <a:cubicBezTo>
                  <a:pt x="529" y="151"/>
                  <a:pt x="529" y="151"/>
                  <a:pt x="529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2"/>
                  <a:pt x="527" y="152"/>
                  <a:pt x="527" y="152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4"/>
                  <a:pt x="527" y="154"/>
                  <a:pt x="527" y="154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3"/>
                  <a:pt x="528" y="153"/>
                  <a:pt x="528" y="153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6"/>
                  <a:pt x="528" y="156"/>
                  <a:pt x="528" y="156"/>
                </a:cubicBezTo>
                <a:cubicBezTo>
                  <a:pt x="529" y="156"/>
                  <a:pt x="529" y="156"/>
                  <a:pt x="529" y="156"/>
                </a:cubicBezTo>
                <a:cubicBezTo>
                  <a:pt x="531" y="155"/>
                  <a:pt x="530" y="156"/>
                  <a:pt x="532" y="156"/>
                </a:cubicBezTo>
                <a:cubicBezTo>
                  <a:pt x="531" y="154"/>
                  <a:pt x="532" y="155"/>
                  <a:pt x="531" y="154"/>
                </a:cubicBezTo>
                <a:cubicBezTo>
                  <a:pt x="531" y="154"/>
                  <a:pt x="531" y="155"/>
                  <a:pt x="531" y="153"/>
                </a:cubicBezTo>
                <a:close/>
                <a:moveTo>
                  <a:pt x="528" y="185"/>
                </a:moveTo>
                <a:cubicBezTo>
                  <a:pt x="528" y="186"/>
                  <a:pt x="528" y="186"/>
                  <a:pt x="528" y="186"/>
                </a:cubicBezTo>
                <a:cubicBezTo>
                  <a:pt x="528" y="185"/>
                  <a:pt x="528" y="185"/>
                  <a:pt x="528" y="185"/>
                </a:cubicBezTo>
                <a:close/>
                <a:moveTo>
                  <a:pt x="531" y="173"/>
                </a:moveTo>
                <a:cubicBezTo>
                  <a:pt x="533" y="172"/>
                  <a:pt x="533" y="172"/>
                  <a:pt x="533" y="172"/>
                </a:cubicBezTo>
                <a:cubicBezTo>
                  <a:pt x="533" y="173"/>
                  <a:pt x="533" y="173"/>
                  <a:pt x="533" y="173"/>
                </a:cubicBezTo>
                <a:cubicBezTo>
                  <a:pt x="531" y="175"/>
                  <a:pt x="531" y="175"/>
                  <a:pt x="531" y="175"/>
                </a:cubicBezTo>
                <a:cubicBezTo>
                  <a:pt x="529" y="175"/>
                  <a:pt x="529" y="175"/>
                  <a:pt x="529" y="175"/>
                </a:cubicBezTo>
                <a:cubicBezTo>
                  <a:pt x="529" y="175"/>
                  <a:pt x="530" y="174"/>
                  <a:pt x="527" y="175"/>
                </a:cubicBezTo>
                <a:cubicBezTo>
                  <a:pt x="524" y="175"/>
                  <a:pt x="526" y="175"/>
                  <a:pt x="525" y="175"/>
                </a:cubicBezTo>
                <a:cubicBezTo>
                  <a:pt x="525" y="175"/>
                  <a:pt x="525" y="175"/>
                  <a:pt x="525" y="175"/>
                </a:cubicBezTo>
                <a:cubicBezTo>
                  <a:pt x="524" y="175"/>
                  <a:pt x="524" y="175"/>
                  <a:pt x="524" y="175"/>
                </a:cubicBezTo>
                <a:cubicBezTo>
                  <a:pt x="524" y="176"/>
                  <a:pt x="524" y="176"/>
                  <a:pt x="524" y="176"/>
                </a:cubicBezTo>
                <a:cubicBezTo>
                  <a:pt x="524" y="177"/>
                  <a:pt x="524" y="177"/>
                  <a:pt x="524" y="177"/>
                </a:cubicBezTo>
                <a:cubicBezTo>
                  <a:pt x="525" y="179"/>
                  <a:pt x="525" y="179"/>
                  <a:pt x="525" y="179"/>
                </a:cubicBezTo>
                <a:cubicBezTo>
                  <a:pt x="526" y="178"/>
                  <a:pt x="526" y="178"/>
                  <a:pt x="526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530" y="179"/>
                  <a:pt x="530" y="179"/>
                  <a:pt x="530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7" y="179"/>
                  <a:pt x="528" y="179"/>
                  <a:pt x="527" y="179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8" y="182"/>
                  <a:pt x="528" y="182"/>
                  <a:pt x="528" y="184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7"/>
                  <a:pt x="529" y="187"/>
                  <a:pt x="529" y="187"/>
                </a:cubicBezTo>
                <a:cubicBezTo>
                  <a:pt x="528" y="188"/>
                  <a:pt x="528" y="188"/>
                  <a:pt x="528" y="188"/>
                </a:cubicBezTo>
                <a:cubicBezTo>
                  <a:pt x="528" y="188"/>
                  <a:pt x="528" y="187"/>
                  <a:pt x="528" y="187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6" y="185"/>
                  <a:pt x="527" y="186"/>
                  <a:pt x="526" y="185"/>
                </a:cubicBezTo>
                <a:cubicBezTo>
                  <a:pt x="526" y="185"/>
                  <a:pt x="526" y="184"/>
                  <a:pt x="525" y="184"/>
                </a:cubicBezTo>
                <a:cubicBezTo>
                  <a:pt x="525" y="181"/>
                  <a:pt x="525" y="182"/>
                  <a:pt x="525" y="182"/>
                </a:cubicBezTo>
                <a:cubicBezTo>
                  <a:pt x="524" y="182"/>
                  <a:pt x="525" y="182"/>
                  <a:pt x="524" y="183"/>
                </a:cubicBezTo>
                <a:cubicBezTo>
                  <a:pt x="524" y="188"/>
                  <a:pt x="524" y="188"/>
                  <a:pt x="524" y="188"/>
                </a:cubicBezTo>
                <a:cubicBezTo>
                  <a:pt x="521" y="188"/>
                  <a:pt x="523" y="188"/>
                  <a:pt x="522" y="187"/>
                </a:cubicBezTo>
                <a:cubicBezTo>
                  <a:pt x="522" y="186"/>
                  <a:pt x="522" y="186"/>
                  <a:pt x="522" y="186"/>
                </a:cubicBezTo>
                <a:cubicBezTo>
                  <a:pt x="522" y="184"/>
                  <a:pt x="522" y="184"/>
                  <a:pt x="522" y="184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1" y="182"/>
                  <a:pt x="521" y="184"/>
                  <a:pt x="521" y="181"/>
                </a:cubicBezTo>
                <a:cubicBezTo>
                  <a:pt x="522" y="181"/>
                  <a:pt x="522" y="181"/>
                  <a:pt x="522" y="181"/>
                </a:cubicBezTo>
                <a:cubicBezTo>
                  <a:pt x="522" y="180"/>
                  <a:pt x="522" y="180"/>
                  <a:pt x="522" y="180"/>
                </a:cubicBezTo>
                <a:cubicBezTo>
                  <a:pt x="522" y="179"/>
                  <a:pt x="522" y="181"/>
                  <a:pt x="522" y="178"/>
                </a:cubicBezTo>
                <a:cubicBezTo>
                  <a:pt x="522" y="178"/>
                  <a:pt x="522" y="178"/>
                  <a:pt x="522" y="178"/>
                </a:cubicBezTo>
                <a:cubicBezTo>
                  <a:pt x="523" y="177"/>
                  <a:pt x="523" y="177"/>
                  <a:pt x="523" y="177"/>
                </a:cubicBezTo>
                <a:cubicBezTo>
                  <a:pt x="523" y="175"/>
                  <a:pt x="523" y="175"/>
                  <a:pt x="523" y="175"/>
                </a:cubicBezTo>
                <a:cubicBezTo>
                  <a:pt x="524" y="174"/>
                  <a:pt x="524" y="174"/>
                  <a:pt x="524" y="174"/>
                </a:cubicBezTo>
                <a:cubicBezTo>
                  <a:pt x="525" y="173"/>
                  <a:pt x="524" y="173"/>
                  <a:pt x="526" y="173"/>
                </a:cubicBezTo>
                <a:cubicBezTo>
                  <a:pt x="527" y="173"/>
                  <a:pt x="527" y="173"/>
                  <a:pt x="527" y="173"/>
                </a:cubicBezTo>
                <a:cubicBezTo>
                  <a:pt x="528" y="173"/>
                  <a:pt x="528" y="173"/>
                  <a:pt x="528" y="173"/>
                </a:cubicBezTo>
                <a:cubicBezTo>
                  <a:pt x="529" y="173"/>
                  <a:pt x="529" y="173"/>
                  <a:pt x="529" y="173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30" y="175"/>
                  <a:pt x="531" y="174"/>
                  <a:pt x="531" y="173"/>
                </a:cubicBezTo>
                <a:close/>
                <a:moveTo>
                  <a:pt x="617" y="262"/>
                </a:moveTo>
                <a:cubicBezTo>
                  <a:pt x="619" y="262"/>
                  <a:pt x="619" y="262"/>
                  <a:pt x="619" y="262"/>
                </a:cubicBezTo>
                <a:cubicBezTo>
                  <a:pt x="619" y="262"/>
                  <a:pt x="619" y="262"/>
                  <a:pt x="619" y="262"/>
                </a:cubicBezTo>
                <a:cubicBezTo>
                  <a:pt x="620" y="262"/>
                  <a:pt x="620" y="262"/>
                  <a:pt x="620" y="262"/>
                </a:cubicBezTo>
                <a:cubicBezTo>
                  <a:pt x="622" y="262"/>
                  <a:pt x="622" y="262"/>
                  <a:pt x="622" y="262"/>
                </a:cubicBezTo>
                <a:cubicBezTo>
                  <a:pt x="621" y="265"/>
                  <a:pt x="621" y="265"/>
                  <a:pt x="620" y="266"/>
                </a:cubicBezTo>
                <a:cubicBezTo>
                  <a:pt x="620" y="267"/>
                  <a:pt x="620" y="267"/>
                  <a:pt x="620" y="267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8" y="268"/>
                  <a:pt x="618" y="268"/>
                  <a:pt x="618" y="268"/>
                </a:cubicBezTo>
                <a:cubicBezTo>
                  <a:pt x="617" y="269"/>
                  <a:pt x="617" y="269"/>
                  <a:pt x="617" y="269"/>
                </a:cubicBezTo>
                <a:cubicBezTo>
                  <a:pt x="616" y="270"/>
                  <a:pt x="616" y="270"/>
                  <a:pt x="616" y="270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5" y="273"/>
                  <a:pt x="615" y="273"/>
                  <a:pt x="614" y="274"/>
                </a:cubicBezTo>
                <a:cubicBezTo>
                  <a:pt x="613" y="274"/>
                  <a:pt x="613" y="274"/>
                  <a:pt x="613" y="274"/>
                </a:cubicBezTo>
                <a:cubicBezTo>
                  <a:pt x="611" y="274"/>
                  <a:pt x="611" y="274"/>
                  <a:pt x="611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09" y="274"/>
                  <a:pt x="609" y="274"/>
                  <a:pt x="609" y="274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608" y="273"/>
                  <a:pt x="608" y="273"/>
                  <a:pt x="608" y="273"/>
                </a:cubicBezTo>
                <a:cubicBezTo>
                  <a:pt x="608" y="272"/>
                  <a:pt x="608" y="272"/>
                  <a:pt x="608" y="272"/>
                </a:cubicBezTo>
                <a:cubicBezTo>
                  <a:pt x="608" y="271"/>
                  <a:pt x="608" y="271"/>
                  <a:pt x="608" y="271"/>
                </a:cubicBezTo>
                <a:cubicBezTo>
                  <a:pt x="609" y="270"/>
                  <a:pt x="610" y="269"/>
                  <a:pt x="612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616" y="266"/>
                  <a:pt x="616" y="266"/>
                  <a:pt x="616" y="264"/>
                </a:cubicBezTo>
                <a:cubicBezTo>
                  <a:pt x="617" y="264"/>
                  <a:pt x="617" y="264"/>
                  <a:pt x="617" y="264"/>
                </a:cubicBezTo>
                <a:cubicBezTo>
                  <a:pt x="617" y="262"/>
                  <a:pt x="617" y="262"/>
                  <a:pt x="617" y="262"/>
                </a:cubicBezTo>
                <a:close/>
                <a:moveTo>
                  <a:pt x="131" y="14"/>
                </a:moveTo>
                <a:cubicBezTo>
                  <a:pt x="130" y="14"/>
                  <a:pt x="130" y="14"/>
                  <a:pt x="130" y="14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37" y="14"/>
                  <a:pt x="137" y="14"/>
                  <a:pt x="137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8"/>
                  <a:pt x="149" y="16"/>
                  <a:pt x="149" y="16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58" y="16"/>
                  <a:pt x="159" y="16"/>
                  <a:pt x="159" y="16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0" y="18"/>
                  <a:pt x="160" y="18"/>
                </a:cubicBezTo>
                <a:cubicBezTo>
                  <a:pt x="160" y="18"/>
                  <a:pt x="160" y="19"/>
                  <a:pt x="160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1" y="19"/>
                  <a:pt x="146" y="19"/>
                  <a:pt x="144" y="18"/>
                </a:cubicBezTo>
                <a:cubicBezTo>
                  <a:pt x="143" y="19"/>
                  <a:pt x="143" y="19"/>
                  <a:pt x="143" y="19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1" y="18"/>
                  <a:pt x="140" y="18"/>
                  <a:pt x="139" y="18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1" y="14"/>
                  <a:pt x="131" y="14"/>
                  <a:pt x="131" y="14"/>
                </a:cubicBezTo>
                <a:close/>
                <a:moveTo>
                  <a:pt x="276" y="36"/>
                </a:moveTo>
                <a:cubicBezTo>
                  <a:pt x="275" y="36"/>
                  <a:pt x="277" y="36"/>
                  <a:pt x="274" y="36"/>
                </a:cubicBezTo>
                <a:cubicBezTo>
                  <a:pt x="272" y="36"/>
                  <a:pt x="274" y="36"/>
                  <a:pt x="272" y="36"/>
                </a:cubicBezTo>
                <a:cubicBezTo>
                  <a:pt x="271" y="36"/>
                  <a:pt x="271" y="36"/>
                  <a:pt x="271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68" y="37"/>
                  <a:pt x="269" y="37"/>
                  <a:pt x="267" y="38"/>
                </a:cubicBezTo>
                <a:cubicBezTo>
                  <a:pt x="266" y="36"/>
                  <a:pt x="267" y="36"/>
                  <a:pt x="265" y="36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63" y="36"/>
                  <a:pt x="263" y="36"/>
                  <a:pt x="263" y="36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64" y="38"/>
                  <a:pt x="264" y="37"/>
                  <a:pt x="264" y="38"/>
                </a:cubicBezTo>
                <a:cubicBezTo>
                  <a:pt x="266" y="40"/>
                  <a:pt x="266" y="40"/>
                  <a:pt x="266" y="40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70" y="42"/>
                  <a:pt x="270" y="42"/>
                  <a:pt x="270" y="42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73" y="42"/>
                  <a:pt x="274" y="41"/>
                  <a:pt x="276" y="41"/>
                </a:cubicBezTo>
                <a:cubicBezTo>
                  <a:pt x="277" y="41"/>
                  <a:pt x="277" y="40"/>
                  <a:pt x="279" y="40"/>
                </a:cubicBezTo>
                <a:cubicBezTo>
                  <a:pt x="280" y="39"/>
                  <a:pt x="280" y="39"/>
                  <a:pt x="280" y="39"/>
                </a:cubicBezTo>
                <a:cubicBezTo>
                  <a:pt x="281" y="39"/>
                  <a:pt x="281" y="39"/>
                  <a:pt x="281" y="39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7" y="36"/>
                  <a:pt x="277" y="36"/>
                  <a:pt x="276" y="35"/>
                </a:cubicBezTo>
                <a:cubicBezTo>
                  <a:pt x="276" y="36"/>
                  <a:pt x="276" y="36"/>
                  <a:pt x="276" y="36"/>
                </a:cubicBezTo>
                <a:close/>
                <a:moveTo>
                  <a:pt x="91" y="14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4"/>
                </a:cubicBezTo>
                <a:close/>
                <a:moveTo>
                  <a:pt x="93" y="13"/>
                </a:moveTo>
                <a:cubicBezTo>
                  <a:pt x="94" y="12"/>
                  <a:pt x="94" y="12"/>
                  <a:pt x="94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13"/>
                  <a:pt x="95" y="13"/>
                  <a:pt x="95" y="14"/>
                </a:cubicBezTo>
                <a:cubicBezTo>
                  <a:pt x="95" y="14"/>
                  <a:pt x="94" y="14"/>
                  <a:pt x="97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5"/>
                  <a:pt x="100" y="15"/>
                  <a:pt x="101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4" y="16"/>
                  <a:pt x="104" y="16"/>
                  <a:pt x="107" y="16"/>
                </a:cubicBezTo>
                <a:cubicBezTo>
                  <a:pt x="109" y="16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4" y="15"/>
                  <a:pt x="113" y="15"/>
                  <a:pt x="114" y="16"/>
                </a:cubicBezTo>
                <a:cubicBezTo>
                  <a:pt x="113" y="18"/>
                  <a:pt x="115" y="17"/>
                  <a:pt x="112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7"/>
                  <a:pt x="98" y="17"/>
                  <a:pt x="98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3" y="16"/>
                  <a:pt x="93" y="16"/>
                  <a:pt x="93" y="16"/>
                </a:cubicBezTo>
                <a:cubicBezTo>
                  <a:pt x="89" y="17"/>
                  <a:pt x="91" y="16"/>
                  <a:pt x="87" y="16"/>
                </a:cubicBezTo>
                <a:cubicBezTo>
                  <a:pt x="87" y="14"/>
                  <a:pt x="86" y="15"/>
                  <a:pt x="86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4"/>
                  <a:pt x="84" y="15"/>
                  <a:pt x="84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4"/>
                  <a:pt x="83" y="14"/>
                  <a:pt x="83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3" y="13"/>
                  <a:pt x="93" y="13"/>
                  <a:pt x="93" y="13"/>
                </a:cubicBezTo>
                <a:close/>
                <a:moveTo>
                  <a:pt x="426" y="14"/>
                </a:moveTo>
                <a:cubicBezTo>
                  <a:pt x="425" y="14"/>
                  <a:pt x="425" y="14"/>
                  <a:pt x="425" y="14"/>
                </a:cubicBezTo>
                <a:cubicBezTo>
                  <a:pt x="425" y="14"/>
                  <a:pt x="425" y="14"/>
                  <a:pt x="425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20" y="15"/>
                  <a:pt x="420" y="15"/>
                  <a:pt x="420" y="15"/>
                </a:cubicBezTo>
                <a:cubicBezTo>
                  <a:pt x="419" y="15"/>
                  <a:pt x="419" y="15"/>
                  <a:pt x="419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4" y="16"/>
                  <a:pt x="414" y="16"/>
                  <a:pt x="414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17"/>
                  <a:pt x="410" y="17"/>
                  <a:pt x="409" y="17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407" y="17"/>
                  <a:pt x="407" y="17"/>
                  <a:pt x="407" y="17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406" y="18"/>
                  <a:pt x="406" y="18"/>
                  <a:pt x="406" y="18"/>
                </a:cubicBezTo>
                <a:cubicBezTo>
                  <a:pt x="406" y="18"/>
                  <a:pt x="406" y="18"/>
                  <a:pt x="406" y="19"/>
                </a:cubicBezTo>
                <a:cubicBezTo>
                  <a:pt x="405" y="19"/>
                  <a:pt x="405" y="19"/>
                  <a:pt x="405" y="19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1" y="22"/>
                  <a:pt x="401" y="22"/>
                  <a:pt x="401" y="22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0" y="23"/>
                  <a:pt x="400" y="23"/>
                  <a:pt x="400" y="23"/>
                </a:cubicBezTo>
                <a:cubicBezTo>
                  <a:pt x="399" y="24"/>
                  <a:pt x="399" y="24"/>
                  <a:pt x="399" y="24"/>
                </a:cubicBezTo>
                <a:cubicBezTo>
                  <a:pt x="399" y="25"/>
                  <a:pt x="399" y="25"/>
                  <a:pt x="399" y="25"/>
                </a:cubicBezTo>
                <a:cubicBezTo>
                  <a:pt x="400" y="25"/>
                  <a:pt x="400" y="25"/>
                  <a:pt x="400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01" y="26"/>
                  <a:pt x="401" y="26"/>
                  <a:pt x="401" y="26"/>
                </a:cubicBezTo>
                <a:cubicBezTo>
                  <a:pt x="403" y="26"/>
                  <a:pt x="403" y="26"/>
                  <a:pt x="404" y="26"/>
                </a:cubicBezTo>
                <a:cubicBezTo>
                  <a:pt x="405" y="27"/>
                  <a:pt x="405" y="27"/>
                  <a:pt x="405" y="27"/>
                </a:cubicBezTo>
                <a:cubicBezTo>
                  <a:pt x="409" y="27"/>
                  <a:pt x="409" y="27"/>
                  <a:pt x="409" y="27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8" y="26"/>
                  <a:pt x="408" y="26"/>
                  <a:pt x="408" y="26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1" y="20"/>
                  <a:pt x="411" y="20"/>
                  <a:pt x="411" y="20"/>
                </a:cubicBezTo>
                <a:cubicBezTo>
                  <a:pt x="412" y="20"/>
                  <a:pt x="412" y="20"/>
                  <a:pt x="412" y="20"/>
                </a:cubicBezTo>
                <a:cubicBezTo>
                  <a:pt x="413" y="19"/>
                  <a:pt x="413" y="19"/>
                  <a:pt x="413" y="19"/>
                </a:cubicBezTo>
                <a:cubicBezTo>
                  <a:pt x="414" y="19"/>
                  <a:pt x="414" y="19"/>
                  <a:pt x="414" y="19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16" y="17"/>
                  <a:pt x="416" y="18"/>
                  <a:pt x="417" y="17"/>
                </a:cubicBezTo>
                <a:cubicBezTo>
                  <a:pt x="418" y="17"/>
                  <a:pt x="418" y="17"/>
                  <a:pt x="418" y="17"/>
                </a:cubicBezTo>
                <a:cubicBezTo>
                  <a:pt x="420" y="17"/>
                  <a:pt x="420" y="17"/>
                  <a:pt x="420" y="17"/>
                </a:cubicBezTo>
                <a:cubicBezTo>
                  <a:pt x="420" y="16"/>
                  <a:pt x="420" y="16"/>
                  <a:pt x="420" y="16"/>
                </a:cubicBezTo>
                <a:cubicBezTo>
                  <a:pt x="423" y="16"/>
                  <a:pt x="423" y="16"/>
                  <a:pt x="423" y="16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5"/>
                  <a:pt x="428" y="15"/>
                  <a:pt x="428" y="15"/>
                </a:cubicBezTo>
                <a:cubicBezTo>
                  <a:pt x="430" y="15"/>
                  <a:pt x="430" y="15"/>
                  <a:pt x="430" y="15"/>
                </a:cubicBezTo>
                <a:cubicBezTo>
                  <a:pt x="431" y="14"/>
                  <a:pt x="431" y="15"/>
                  <a:pt x="430" y="13"/>
                </a:cubicBezTo>
                <a:cubicBezTo>
                  <a:pt x="427" y="13"/>
                  <a:pt x="427" y="13"/>
                  <a:pt x="427" y="13"/>
                </a:cubicBezTo>
                <a:cubicBezTo>
                  <a:pt x="426" y="14"/>
                  <a:pt x="426" y="14"/>
                  <a:pt x="426" y="14"/>
                </a:cubicBezTo>
                <a:close/>
                <a:moveTo>
                  <a:pt x="332" y="10"/>
                </a:moveTo>
                <a:cubicBezTo>
                  <a:pt x="332" y="10"/>
                  <a:pt x="333" y="8"/>
                  <a:pt x="333" y="10"/>
                </a:cubicBezTo>
                <a:cubicBezTo>
                  <a:pt x="332" y="11"/>
                  <a:pt x="332" y="11"/>
                  <a:pt x="332" y="11"/>
                </a:cubicBezTo>
                <a:cubicBezTo>
                  <a:pt x="332" y="10"/>
                  <a:pt x="332" y="10"/>
                  <a:pt x="332" y="10"/>
                </a:cubicBezTo>
                <a:close/>
                <a:moveTo>
                  <a:pt x="339" y="7"/>
                </a:moveTo>
                <a:cubicBezTo>
                  <a:pt x="337" y="7"/>
                  <a:pt x="337" y="7"/>
                  <a:pt x="337" y="7"/>
                </a:cubicBezTo>
                <a:cubicBezTo>
                  <a:pt x="335" y="7"/>
                  <a:pt x="336" y="7"/>
                  <a:pt x="336" y="7"/>
                </a:cubicBezTo>
                <a:cubicBezTo>
                  <a:pt x="334" y="7"/>
                  <a:pt x="334" y="7"/>
                  <a:pt x="334" y="7"/>
                </a:cubicBezTo>
                <a:cubicBezTo>
                  <a:pt x="334" y="8"/>
                  <a:pt x="334" y="8"/>
                  <a:pt x="334" y="8"/>
                </a:cubicBezTo>
                <a:cubicBezTo>
                  <a:pt x="333" y="7"/>
                  <a:pt x="333" y="7"/>
                  <a:pt x="331" y="7"/>
                </a:cubicBezTo>
                <a:cubicBezTo>
                  <a:pt x="331" y="7"/>
                  <a:pt x="330" y="9"/>
                  <a:pt x="330" y="7"/>
                </a:cubicBezTo>
                <a:cubicBezTo>
                  <a:pt x="326" y="7"/>
                  <a:pt x="326" y="7"/>
                  <a:pt x="326" y="7"/>
                </a:cubicBezTo>
                <a:cubicBezTo>
                  <a:pt x="325" y="9"/>
                  <a:pt x="325" y="8"/>
                  <a:pt x="326" y="9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9" y="10"/>
                  <a:pt x="329" y="11"/>
                  <a:pt x="330" y="11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4" y="13"/>
                  <a:pt x="334" y="13"/>
                  <a:pt x="334" y="13"/>
                </a:cubicBezTo>
                <a:cubicBezTo>
                  <a:pt x="334" y="14"/>
                  <a:pt x="334" y="14"/>
                  <a:pt x="334" y="14"/>
                </a:cubicBezTo>
                <a:cubicBezTo>
                  <a:pt x="335" y="14"/>
                  <a:pt x="335" y="14"/>
                  <a:pt x="335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7" y="13"/>
                  <a:pt x="337" y="13"/>
                  <a:pt x="337" y="13"/>
                </a:cubicBezTo>
                <a:cubicBezTo>
                  <a:pt x="338" y="13"/>
                  <a:pt x="338" y="13"/>
                  <a:pt x="338" y="13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42" y="10"/>
                  <a:pt x="340" y="10"/>
                  <a:pt x="343" y="10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44" y="12"/>
                  <a:pt x="344" y="12"/>
                  <a:pt x="344" y="12"/>
                </a:cubicBezTo>
                <a:cubicBezTo>
                  <a:pt x="345" y="12"/>
                  <a:pt x="346" y="12"/>
                  <a:pt x="346" y="13"/>
                </a:cubicBezTo>
                <a:cubicBezTo>
                  <a:pt x="348" y="13"/>
                  <a:pt x="348" y="12"/>
                  <a:pt x="350" y="12"/>
                </a:cubicBezTo>
                <a:cubicBezTo>
                  <a:pt x="350" y="11"/>
                  <a:pt x="350" y="11"/>
                  <a:pt x="350" y="11"/>
                </a:cubicBezTo>
                <a:cubicBezTo>
                  <a:pt x="348" y="11"/>
                  <a:pt x="349" y="11"/>
                  <a:pt x="347" y="11"/>
                </a:cubicBezTo>
                <a:cubicBezTo>
                  <a:pt x="346" y="11"/>
                  <a:pt x="346" y="11"/>
                  <a:pt x="346" y="11"/>
                </a:cubicBezTo>
                <a:cubicBezTo>
                  <a:pt x="346" y="10"/>
                  <a:pt x="346" y="10"/>
                  <a:pt x="346" y="10"/>
                </a:cubicBezTo>
                <a:cubicBezTo>
                  <a:pt x="344" y="9"/>
                  <a:pt x="344" y="9"/>
                  <a:pt x="342" y="9"/>
                </a:cubicBezTo>
                <a:cubicBezTo>
                  <a:pt x="341" y="9"/>
                  <a:pt x="342" y="9"/>
                  <a:pt x="341" y="8"/>
                </a:cubicBezTo>
                <a:cubicBezTo>
                  <a:pt x="341" y="8"/>
                  <a:pt x="341" y="8"/>
                  <a:pt x="341" y="8"/>
                </a:cubicBezTo>
                <a:cubicBezTo>
                  <a:pt x="341" y="8"/>
                  <a:pt x="340" y="8"/>
                  <a:pt x="340" y="8"/>
                </a:cubicBezTo>
                <a:cubicBezTo>
                  <a:pt x="342" y="7"/>
                  <a:pt x="342" y="7"/>
                  <a:pt x="342" y="7"/>
                </a:cubicBezTo>
                <a:cubicBezTo>
                  <a:pt x="342" y="8"/>
                  <a:pt x="342" y="8"/>
                  <a:pt x="342" y="8"/>
                </a:cubicBezTo>
                <a:cubicBezTo>
                  <a:pt x="344" y="8"/>
                  <a:pt x="344" y="9"/>
                  <a:pt x="347" y="9"/>
                </a:cubicBezTo>
                <a:cubicBezTo>
                  <a:pt x="349" y="9"/>
                  <a:pt x="349" y="9"/>
                  <a:pt x="349" y="9"/>
                </a:cubicBezTo>
                <a:cubicBezTo>
                  <a:pt x="352" y="9"/>
                  <a:pt x="352" y="9"/>
                  <a:pt x="352" y="9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8"/>
                  <a:pt x="353" y="8"/>
                  <a:pt x="353" y="8"/>
                </a:cubicBezTo>
                <a:cubicBezTo>
                  <a:pt x="354" y="7"/>
                  <a:pt x="354" y="7"/>
                  <a:pt x="354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3" y="7"/>
                  <a:pt x="353" y="7"/>
                  <a:pt x="353" y="7"/>
                </a:cubicBezTo>
                <a:cubicBezTo>
                  <a:pt x="350" y="7"/>
                  <a:pt x="352" y="7"/>
                  <a:pt x="351" y="6"/>
                </a:cubicBezTo>
                <a:cubicBezTo>
                  <a:pt x="349" y="6"/>
                  <a:pt x="350" y="6"/>
                  <a:pt x="348" y="7"/>
                </a:cubicBezTo>
                <a:cubicBezTo>
                  <a:pt x="347" y="6"/>
                  <a:pt x="347" y="6"/>
                  <a:pt x="347" y="6"/>
                </a:cubicBezTo>
                <a:cubicBezTo>
                  <a:pt x="347" y="6"/>
                  <a:pt x="347" y="6"/>
                  <a:pt x="347" y="6"/>
                </a:cubicBezTo>
                <a:cubicBezTo>
                  <a:pt x="346" y="7"/>
                  <a:pt x="346" y="7"/>
                  <a:pt x="345" y="7"/>
                </a:cubicBezTo>
                <a:cubicBezTo>
                  <a:pt x="344" y="6"/>
                  <a:pt x="344" y="6"/>
                  <a:pt x="344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1" y="6"/>
                  <a:pt x="341" y="6"/>
                  <a:pt x="341" y="6"/>
                </a:cubicBezTo>
                <a:cubicBezTo>
                  <a:pt x="340" y="7"/>
                  <a:pt x="341" y="7"/>
                  <a:pt x="339" y="7"/>
                </a:cubicBezTo>
                <a:close/>
                <a:moveTo>
                  <a:pt x="297" y="52"/>
                </a:moveTo>
                <a:cubicBezTo>
                  <a:pt x="299" y="52"/>
                  <a:pt x="299" y="53"/>
                  <a:pt x="299" y="52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00" y="53"/>
                  <a:pt x="300" y="53"/>
                  <a:pt x="299" y="54"/>
                </a:cubicBezTo>
                <a:cubicBezTo>
                  <a:pt x="302" y="55"/>
                  <a:pt x="298" y="53"/>
                  <a:pt x="301" y="54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6"/>
                  <a:pt x="302" y="56"/>
                  <a:pt x="302" y="56"/>
                </a:cubicBezTo>
                <a:cubicBezTo>
                  <a:pt x="301" y="57"/>
                  <a:pt x="301" y="57"/>
                  <a:pt x="301" y="57"/>
                </a:cubicBezTo>
                <a:cubicBezTo>
                  <a:pt x="301" y="58"/>
                  <a:pt x="301" y="58"/>
                  <a:pt x="301" y="58"/>
                </a:cubicBezTo>
                <a:cubicBezTo>
                  <a:pt x="302" y="58"/>
                  <a:pt x="302" y="58"/>
                  <a:pt x="302" y="58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07" y="64"/>
                  <a:pt x="306" y="64"/>
                  <a:pt x="308" y="64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5" y="68"/>
                  <a:pt x="304" y="68"/>
                  <a:pt x="304" y="69"/>
                </a:cubicBezTo>
                <a:cubicBezTo>
                  <a:pt x="300" y="69"/>
                  <a:pt x="300" y="69"/>
                  <a:pt x="300" y="69"/>
                </a:cubicBezTo>
                <a:cubicBezTo>
                  <a:pt x="299" y="70"/>
                  <a:pt x="299" y="70"/>
                  <a:pt x="299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8" y="68"/>
                  <a:pt x="298" y="68"/>
                  <a:pt x="298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300" y="68"/>
                  <a:pt x="300" y="68"/>
                  <a:pt x="300" y="68"/>
                </a:cubicBezTo>
                <a:cubicBezTo>
                  <a:pt x="300" y="67"/>
                  <a:pt x="300" y="67"/>
                  <a:pt x="300" y="67"/>
                </a:cubicBezTo>
                <a:cubicBezTo>
                  <a:pt x="299" y="67"/>
                  <a:pt x="299" y="67"/>
                  <a:pt x="299" y="67"/>
                </a:cubicBezTo>
                <a:cubicBezTo>
                  <a:pt x="299" y="67"/>
                  <a:pt x="299" y="67"/>
                  <a:pt x="298" y="67"/>
                </a:cubicBezTo>
                <a:cubicBezTo>
                  <a:pt x="297" y="67"/>
                  <a:pt x="297" y="67"/>
                  <a:pt x="297" y="67"/>
                </a:cubicBezTo>
                <a:cubicBezTo>
                  <a:pt x="296" y="67"/>
                  <a:pt x="296" y="67"/>
                  <a:pt x="296" y="67"/>
                </a:cubicBezTo>
                <a:cubicBezTo>
                  <a:pt x="297" y="66"/>
                  <a:pt x="297" y="66"/>
                  <a:pt x="297" y="66"/>
                </a:cubicBezTo>
                <a:cubicBezTo>
                  <a:pt x="298" y="65"/>
                  <a:pt x="298" y="65"/>
                  <a:pt x="298" y="65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9" y="63"/>
                  <a:pt x="298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2"/>
                  <a:pt x="301" y="62"/>
                  <a:pt x="301" y="62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9" y="60"/>
                  <a:pt x="299" y="60"/>
                  <a:pt x="299" y="60"/>
                </a:cubicBezTo>
                <a:cubicBezTo>
                  <a:pt x="297" y="60"/>
                  <a:pt x="297" y="60"/>
                  <a:pt x="297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7" y="58"/>
                  <a:pt x="297" y="58"/>
                  <a:pt x="297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5" y="57"/>
                  <a:pt x="295" y="57"/>
                  <a:pt x="295" y="57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4" y="55"/>
                  <a:pt x="294" y="55"/>
                  <a:pt x="294" y="55"/>
                </a:cubicBezTo>
                <a:cubicBezTo>
                  <a:pt x="293" y="54"/>
                  <a:pt x="293" y="54"/>
                  <a:pt x="293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3" y="53"/>
                  <a:pt x="295" y="54"/>
                  <a:pt x="29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7" y="52"/>
                  <a:pt x="297" y="52"/>
                  <a:pt x="297" y="52"/>
                </a:cubicBezTo>
                <a:close/>
                <a:moveTo>
                  <a:pt x="561" y="89"/>
                </a:moveTo>
                <a:cubicBezTo>
                  <a:pt x="560" y="90"/>
                  <a:pt x="560" y="90"/>
                  <a:pt x="560" y="90"/>
                </a:cubicBezTo>
                <a:cubicBezTo>
                  <a:pt x="559" y="91"/>
                  <a:pt x="559" y="91"/>
                  <a:pt x="559" y="91"/>
                </a:cubicBezTo>
                <a:cubicBezTo>
                  <a:pt x="559" y="92"/>
                  <a:pt x="559" y="92"/>
                  <a:pt x="559" y="92"/>
                </a:cubicBezTo>
                <a:cubicBezTo>
                  <a:pt x="560" y="92"/>
                  <a:pt x="560" y="92"/>
                  <a:pt x="560" y="92"/>
                </a:cubicBezTo>
                <a:cubicBezTo>
                  <a:pt x="559" y="93"/>
                  <a:pt x="559" y="93"/>
                  <a:pt x="559" y="94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8" y="96"/>
                  <a:pt x="558" y="96"/>
                  <a:pt x="558" y="96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7" y="97"/>
                  <a:pt x="557" y="97"/>
                  <a:pt x="557" y="97"/>
                </a:cubicBezTo>
                <a:cubicBezTo>
                  <a:pt x="556" y="97"/>
                  <a:pt x="556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4" y="97"/>
                  <a:pt x="554" y="97"/>
                  <a:pt x="554" y="97"/>
                </a:cubicBezTo>
                <a:cubicBezTo>
                  <a:pt x="553" y="98"/>
                  <a:pt x="553" y="98"/>
                  <a:pt x="553" y="98"/>
                </a:cubicBezTo>
                <a:cubicBezTo>
                  <a:pt x="553" y="99"/>
                  <a:pt x="553" y="99"/>
                  <a:pt x="553" y="99"/>
                </a:cubicBezTo>
                <a:cubicBezTo>
                  <a:pt x="552" y="100"/>
                  <a:pt x="552" y="100"/>
                  <a:pt x="552" y="100"/>
                </a:cubicBezTo>
                <a:cubicBezTo>
                  <a:pt x="549" y="100"/>
                  <a:pt x="549" y="100"/>
                  <a:pt x="549" y="100"/>
                </a:cubicBezTo>
                <a:cubicBezTo>
                  <a:pt x="548" y="101"/>
                  <a:pt x="549" y="101"/>
                  <a:pt x="548" y="101"/>
                </a:cubicBezTo>
                <a:cubicBezTo>
                  <a:pt x="547" y="101"/>
                  <a:pt x="547" y="101"/>
                  <a:pt x="547" y="100"/>
                </a:cubicBezTo>
                <a:cubicBezTo>
                  <a:pt x="545" y="102"/>
                  <a:pt x="545" y="102"/>
                  <a:pt x="545" y="102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3" y="103"/>
                  <a:pt x="543" y="103"/>
                  <a:pt x="543" y="103"/>
                </a:cubicBezTo>
                <a:cubicBezTo>
                  <a:pt x="542" y="105"/>
                  <a:pt x="542" y="105"/>
                  <a:pt x="542" y="105"/>
                </a:cubicBezTo>
                <a:cubicBezTo>
                  <a:pt x="541" y="105"/>
                  <a:pt x="541" y="105"/>
                  <a:pt x="541" y="105"/>
                </a:cubicBezTo>
                <a:cubicBezTo>
                  <a:pt x="541" y="106"/>
                  <a:pt x="541" y="104"/>
                  <a:pt x="541" y="107"/>
                </a:cubicBezTo>
                <a:cubicBezTo>
                  <a:pt x="543" y="108"/>
                  <a:pt x="541" y="108"/>
                  <a:pt x="543" y="110"/>
                </a:cubicBezTo>
                <a:cubicBezTo>
                  <a:pt x="543" y="110"/>
                  <a:pt x="543" y="110"/>
                  <a:pt x="543" y="110"/>
                </a:cubicBezTo>
                <a:cubicBezTo>
                  <a:pt x="544" y="109"/>
                  <a:pt x="544" y="109"/>
                  <a:pt x="544" y="109"/>
                </a:cubicBezTo>
                <a:cubicBezTo>
                  <a:pt x="544" y="108"/>
                  <a:pt x="544" y="108"/>
                  <a:pt x="544" y="108"/>
                </a:cubicBezTo>
                <a:cubicBezTo>
                  <a:pt x="545" y="107"/>
                  <a:pt x="545" y="107"/>
                  <a:pt x="545" y="107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5"/>
                  <a:pt x="545" y="105"/>
                  <a:pt x="545" y="105"/>
                </a:cubicBezTo>
                <a:cubicBezTo>
                  <a:pt x="545" y="105"/>
                  <a:pt x="543" y="104"/>
                  <a:pt x="545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7" y="106"/>
                  <a:pt x="547" y="106"/>
                  <a:pt x="547" y="106"/>
                </a:cubicBezTo>
                <a:cubicBezTo>
                  <a:pt x="549" y="105"/>
                  <a:pt x="549" y="105"/>
                  <a:pt x="549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1" y="104"/>
                  <a:pt x="550" y="102"/>
                  <a:pt x="551" y="104"/>
                </a:cubicBezTo>
                <a:cubicBezTo>
                  <a:pt x="551" y="104"/>
                  <a:pt x="551" y="105"/>
                  <a:pt x="552" y="105"/>
                </a:cubicBezTo>
                <a:cubicBezTo>
                  <a:pt x="553" y="105"/>
                  <a:pt x="553" y="105"/>
                  <a:pt x="553" y="105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5" y="103"/>
                  <a:pt x="555" y="103"/>
                  <a:pt x="555" y="103"/>
                </a:cubicBezTo>
                <a:cubicBezTo>
                  <a:pt x="555" y="103"/>
                  <a:pt x="556" y="103"/>
                  <a:pt x="557" y="103"/>
                </a:cubicBezTo>
                <a:cubicBezTo>
                  <a:pt x="557" y="103"/>
                  <a:pt x="557" y="103"/>
                  <a:pt x="557" y="103"/>
                </a:cubicBezTo>
                <a:cubicBezTo>
                  <a:pt x="558" y="102"/>
                  <a:pt x="558" y="102"/>
                  <a:pt x="558" y="102"/>
                </a:cubicBezTo>
                <a:cubicBezTo>
                  <a:pt x="559" y="102"/>
                  <a:pt x="559" y="102"/>
                  <a:pt x="559" y="102"/>
                </a:cubicBezTo>
                <a:cubicBezTo>
                  <a:pt x="560" y="102"/>
                  <a:pt x="560" y="102"/>
                  <a:pt x="560" y="102"/>
                </a:cubicBezTo>
                <a:cubicBezTo>
                  <a:pt x="561" y="101"/>
                  <a:pt x="561" y="101"/>
                  <a:pt x="561" y="101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2" y="98"/>
                  <a:pt x="562" y="98"/>
                  <a:pt x="562" y="98"/>
                </a:cubicBezTo>
                <a:cubicBezTo>
                  <a:pt x="562" y="96"/>
                  <a:pt x="561" y="96"/>
                  <a:pt x="562" y="95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94"/>
                  <a:pt x="563" y="94"/>
                  <a:pt x="563" y="94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2"/>
                  <a:pt x="563" y="92"/>
                  <a:pt x="563" y="92"/>
                </a:cubicBezTo>
                <a:cubicBezTo>
                  <a:pt x="563" y="91"/>
                  <a:pt x="563" y="91"/>
                  <a:pt x="563" y="90"/>
                </a:cubicBezTo>
                <a:cubicBezTo>
                  <a:pt x="562" y="90"/>
                  <a:pt x="562" y="91"/>
                  <a:pt x="562" y="89"/>
                </a:cubicBezTo>
                <a:cubicBezTo>
                  <a:pt x="561" y="89"/>
                  <a:pt x="561" y="89"/>
                  <a:pt x="561" y="89"/>
                </a:cubicBezTo>
                <a:close/>
                <a:moveTo>
                  <a:pt x="479" y="165"/>
                </a:moveTo>
                <a:cubicBezTo>
                  <a:pt x="479" y="164"/>
                  <a:pt x="479" y="164"/>
                  <a:pt x="479" y="164"/>
                </a:cubicBezTo>
                <a:cubicBezTo>
                  <a:pt x="480" y="164"/>
                  <a:pt x="480" y="164"/>
                  <a:pt x="480" y="164"/>
                </a:cubicBezTo>
                <a:cubicBezTo>
                  <a:pt x="480" y="165"/>
                  <a:pt x="480" y="165"/>
                  <a:pt x="480" y="165"/>
                </a:cubicBezTo>
                <a:cubicBezTo>
                  <a:pt x="483" y="165"/>
                  <a:pt x="483" y="165"/>
                  <a:pt x="483" y="165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86" y="169"/>
                  <a:pt x="485" y="167"/>
                  <a:pt x="487" y="169"/>
                </a:cubicBezTo>
                <a:cubicBezTo>
                  <a:pt x="488" y="170"/>
                  <a:pt x="488" y="170"/>
                  <a:pt x="488" y="170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1" y="172"/>
                  <a:pt x="491" y="172"/>
                  <a:pt x="491" y="172"/>
                </a:cubicBezTo>
                <a:cubicBezTo>
                  <a:pt x="492" y="173"/>
                  <a:pt x="492" y="173"/>
                  <a:pt x="492" y="173"/>
                </a:cubicBezTo>
                <a:cubicBezTo>
                  <a:pt x="495" y="176"/>
                  <a:pt x="494" y="177"/>
                  <a:pt x="494" y="177"/>
                </a:cubicBezTo>
                <a:cubicBezTo>
                  <a:pt x="494" y="177"/>
                  <a:pt x="495" y="177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6" y="179"/>
                  <a:pt x="495" y="179"/>
                  <a:pt x="496" y="179"/>
                </a:cubicBezTo>
                <a:cubicBezTo>
                  <a:pt x="496" y="180"/>
                  <a:pt x="496" y="180"/>
                  <a:pt x="496" y="180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98" y="181"/>
                  <a:pt x="498" y="181"/>
                  <a:pt x="498" y="181"/>
                </a:cubicBezTo>
                <a:cubicBezTo>
                  <a:pt x="497" y="179"/>
                  <a:pt x="497" y="179"/>
                  <a:pt x="497" y="179"/>
                </a:cubicBezTo>
                <a:cubicBezTo>
                  <a:pt x="498" y="180"/>
                  <a:pt x="498" y="180"/>
                  <a:pt x="499" y="180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8" y="182"/>
                  <a:pt x="498" y="182"/>
                  <a:pt x="498" y="183"/>
                </a:cubicBezTo>
                <a:cubicBezTo>
                  <a:pt x="498" y="183"/>
                  <a:pt x="498" y="184"/>
                  <a:pt x="498" y="185"/>
                </a:cubicBezTo>
                <a:cubicBezTo>
                  <a:pt x="498" y="186"/>
                  <a:pt x="498" y="187"/>
                  <a:pt x="498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5" y="188"/>
                  <a:pt x="495" y="188"/>
                  <a:pt x="495" y="188"/>
                </a:cubicBezTo>
                <a:cubicBezTo>
                  <a:pt x="495" y="187"/>
                  <a:pt x="495" y="187"/>
                  <a:pt x="495" y="187"/>
                </a:cubicBezTo>
                <a:cubicBezTo>
                  <a:pt x="492" y="185"/>
                  <a:pt x="492" y="185"/>
                  <a:pt x="492" y="185"/>
                </a:cubicBezTo>
                <a:cubicBezTo>
                  <a:pt x="492" y="184"/>
                  <a:pt x="492" y="184"/>
                  <a:pt x="492" y="184"/>
                </a:cubicBezTo>
                <a:cubicBezTo>
                  <a:pt x="491" y="184"/>
                  <a:pt x="491" y="184"/>
                  <a:pt x="491" y="184"/>
                </a:cubicBezTo>
                <a:cubicBezTo>
                  <a:pt x="490" y="182"/>
                  <a:pt x="490" y="182"/>
                  <a:pt x="490" y="182"/>
                </a:cubicBezTo>
                <a:cubicBezTo>
                  <a:pt x="489" y="181"/>
                  <a:pt x="489" y="181"/>
                  <a:pt x="489" y="181"/>
                </a:cubicBezTo>
                <a:cubicBezTo>
                  <a:pt x="489" y="180"/>
                  <a:pt x="489" y="181"/>
                  <a:pt x="489" y="179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8" y="178"/>
                  <a:pt x="488" y="178"/>
                  <a:pt x="488" y="178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86" y="175"/>
                  <a:pt x="486" y="176"/>
                  <a:pt x="486" y="174"/>
                </a:cubicBezTo>
                <a:cubicBezTo>
                  <a:pt x="485" y="173"/>
                  <a:pt x="485" y="173"/>
                  <a:pt x="485" y="173"/>
                </a:cubicBezTo>
                <a:cubicBezTo>
                  <a:pt x="485" y="172"/>
                  <a:pt x="485" y="172"/>
                  <a:pt x="485" y="172"/>
                </a:cubicBezTo>
                <a:cubicBezTo>
                  <a:pt x="484" y="171"/>
                  <a:pt x="484" y="171"/>
                  <a:pt x="484" y="171"/>
                </a:cubicBezTo>
                <a:cubicBezTo>
                  <a:pt x="482" y="170"/>
                  <a:pt x="483" y="171"/>
                  <a:pt x="482" y="169"/>
                </a:cubicBezTo>
                <a:cubicBezTo>
                  <a:pt x="482" y="168"/>
                  <a:pt x="482" y="168"/>
                  <a:pt x="482" y="168"/>
                </a:cubicBezTo>
                <a:cubicBezTo>
                  <a:pt x="479" y="166"/>
                  <a:pt x="479" y="166"/>
                  <a:pt x="479" y="166"/>
                </a:cubicBezTo>
                <a:cubicBezTo>
                  <a:pt x="479" y="165"/>
                  <a:pt x="479" y="165"/>
                  <a:pt x="479" y="165"/>
                </a:cubicBezTo>
                <a:close/>
                <a:moveTo>
                  <a:pt x="394" y="204"/>
                </a:moveTo>
                <a:cubicBezTo>
                  <a:pt x="393" y="204"/>
                  <a:pt x="393" y="204"/>
                  <a:pt x="393" y="204"/>
                </a:cubicBezTo>
                <a:cubicBezTo>
                  <a:pt x="393" y="205"/>
                  <a:pt x="393" y="205"/>
                  <a:pt x="393" y="205"/>
                </a:cubicBezTo>
                <a:cubicBezTo>
                  <a:pt x="392" y="205"/>
                  <a:pt x="392" y="205"/>
                  <a:pt x="392" y="205"/>
                </a:cubicBezTo>
                <a:cubicBezTo>
                  <a:pt x="392" y="207"/>
                  <a:pt x="392" y="207"/>
                  <a:pt x="392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88" y="209"/>
                  <a:pt x="388" y="209"/>
                  <a:pt x="388" y="209"/>
                </a:cubicBezTo>
                <a:cubicBezTo>
                  <a:pt x="388" y="210"/>
                  <a:pt x="388" y="210"/>
                  <a:pt x="388" y="210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386" y="210"/>
                  <a:pt x="386" y="210"/>
                  <a:pt x="386" y="210"/>
                </a:cubicBezTo>
                <a:cubicBezTo>
                  <a:pt x="386" y="211"/>
                  <a:pt x="386" y="211"/>
                  <a:pt x="386" y="211"/>
                </a:cubicBezTo>
                <a:cubicBezTo>
                  <a:pt x="385" y="211"/>
                  <a:pt x="385" y="211"/>
                  <a:pt x="385" y="211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6"/>
                  <a:pt x="385" y="216"/>
                  <a:pt x="385" y="216"/>
                </a:cubicBezTo>
                <a:cubicBezTo>
                  <a:pt x="386" y="216"/>
                  <a:pt x="386" y="216"/>
                  <a:pt x="386" y="216"/>
                </a:cubicBezTo>
                <a:cubicBezTo>
                  <a:pt x="386" y="218"/>
                  <a:pt x="386" y="218"/>
                  <a:pt x="386" y="218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2"/>
                  <a:pt x="384" y="222"/>
                  <a:pt x="384" y="222"/>
                </a:cubicBezTo>
                <a:cubicBezTo>
                  <a:pt x="384" y="223"/>
                  <a:pt x="384" y="223"/>
                  <a:pt x="384" y="223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5" y="225"/>
                  <a:pt x="385" y="225"/>
                  <a:pt x="385" y="225"/>
                </a:cubicBezTo>
                <a:cubicBezTo>
                  <a:pt x="385" y="228"/>
                  <a:pt x="385" y="228"/>
                  <a:pt x="385" y="228"/>
                </a:cubicBezTo>
                <a:cubicBezTo>
                  <a:pt x="387" y="229"/>
                  <a:pt x="387" y="229"/>
                  <a:pt x="387" y="229"/>
                </a:cubicBezTo>
                <a:cubicBezTo>
                  <a:pt x="387" y="230"/>
                  <a:pt x="387" y="230"/>
                  <a:pt x="387" y="230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1" y="229"/>
                  <a:pt x="391" y="229"/>
                  <a:pt x="391" y="229"/>
                </a:cubicBezTo>
                <a:cubicBezTo>
                  <a:pt x="391" y="228"/>
                  <a:pt x="391" y="228"/>
                  <a:pt x="391" y="228"/>
                </a:cubicBezTo>
                <a:cubicBezTo>
                  <a:pt x="391" y="227"/>
                  <a:pt x="391" y="227"/>
                  <a:pt x="391" y="227"/>
                </a:cubicBezTo>
                <a:cubicBezTo>
                  <a:pt x="392" y="227"/>
                  <a:pt x="392" y="227"/>
                  <a:pt x="392" y="227"/>
                </a:cubicBezTo>
                <a:cubicBezTo>
                  <a:pt x="392" y="225"/>
                  <a:pt x="392" y="225"/>
                  <a:pt x="392" y="225"/>
                </a:cubicBezTo>
                <a:cubicBezTo>
                  <a:pt x="393" y="224"/>
                  <a:pt x="393" y="224"/>
                  <a:pt x="393" y="224"/>
                </a:cubicBezTo>
                <a:cubicBezTo>
                  <a:pt x="393" y="223"/>
                  <a:pt x="393" y="223"/>
                  <a:pt x="393" y="223"/>
                </a:cubicBezTo>
                <a:cubicBezTo>
                  <a:pt x="393" y="222"/>
                  <a:pt x="393" y="222"/>
                  <a:pt x="393" y="222"/>
                </a:cubicBezTo>
                <a:cubicBezTo>
                  <a:pt x="393" y="221"/>
                  <a:pt x="393" y="221"/>
                  <a:pt x="393" y="221"/>
                </a:cubicBezTo>
                <a:cubicBezTo>
                  <a:pt x="394" y="220"/>
                  <a:pt x="394" y="220"/>
                  <a:pt x="394" y="220"/>
                </a:cubicBezTo>
                <a:cubicBezTo>
                  <a:pt x="394" y="219"/>
                  <a:pt x="394" y="219"/>
                  <a:pt x="394" y="219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4" y="216"/>
                  <a:pt x="394" y="216"/>
                  <a:pt x="394" y="216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95" y="214"/>
                  <a:pt x="395" y="214"/>
                  <a:pt x="395" y="214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0"/>
                  <a:pt x="396" y="210"/>
                  <a:pt x="396" y="210"/>
                </a:cubicBezTo>
                <a:cubicBezTo>
                  <a:pt x="396" y="209"/>
                  <a:pt x="396" y="209"/>
                  <a:pt x="396" y="209"/>
                </a:cubicBezTo>
                <a:cubicBezTo>
                  <a:pt x="397" y="209"/>
                  <a:pt x="396" y="210"/>
                  <a:pt x="397" y="208"/>
                </a:cubicBezTo>
                <a:cubicBezTo>
                  <a:pt x="397" y="205"/>
                  <a:pt x="397" y="205"/>
                  <a:pt x="397" y="205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203"/>
                  <a:pt x="396" y="203"/>
                  <a:pt x="396" y="203"/>
                </a:cubicBezTo>
                <a:cubicBezTo>
                  <a:pt x="396" y="202"/>
                  <a:pt x="396" y="202"/>
                  <a:pt x="396" y="202"/>
                </a:cubicBezTo>
                <a:cubicBezTo>
                  <a:pt x="395" y="202"/>
                  <a:pt x="395" y="202"/>
                  <a:pt x="395" y="202"/>
                </a:cubicBezTo>
                <a:cubicBezTo>
                  <a:pt x="394" y="202"/>
                  <a:pt x="394" y="202"/>
                  <a:pt x="394" y="202"/>
                </a:cubicBezTo>
                <a:cubicBezTo>
                  <a:pt x="394" y="203"/>
                  <a:pt x="394" y="201"/>
                  <a:pt x="394" y="204"/>
                </a:cubicBezTo>
                <a:close/>
                <a:moveTo>
                  <a:pt x="517" y="162"/>
                </a:moveTo>
                <a:cubicBezTo>
                  <a:pt x="517" y="162"/>
                  <a:pt x="517" y="162"/>
                  <a:pt x="517" y="162"/>
                </a:cubicBezTo>
                <a:cubicBezTo>
                  <a:pt x="517" y="163"/>
                  <a:pt x="517" y="163"/>
                  <a:pt x="517" y="163"/>
                </a:cubicBezTo>
                <a:cubicBezTo>
                  <a:pt x="516" y="163"/>
                  <a:pt x="516" y="163"/>
                  <a:pt x="516" y="163"/>
                </a:cubicBezTo>
                <a:cubicBezTo>
                  <a:pt x="515" y="164"/>
                  <a:pt x="515" y="164"/>
                  <a:pt x="515" y="164"/>
                </a:cubicBezTo>
                <a:cubicBezTo>
                  <a:pt x="515" y="165"/>
                  <a:pt x="515" y="165"/>
                  <a:pt x="515" y="165"/>
                </a:cubicBezTo>
                <a:cubicBezTo>
                  <a:pt x="514" y="165"/>
                  <a:pt x="515" y="165"/>
                  <a:pt x="513" y="166"/>
                </a:cubicBezTo>
                <a:cubicBezTo>
                  <a:pt x="513" y="166"/>
                  <a:pt x="513" y="166"/>
                  <a:pt x="512" y="166"/>
                </a:cubicBezTo>
                <a:cubicBezTo>
                  <a:pt x="512" y="167"/>
                  <a:pt x="512" y="167"/>
                  <a:pt x="512" y="167"/>
                </a:cubicBezTo>
                <a:cubicBezTo>
                  <a:pt x="511" y="168"/>
                  <a:pt x="511" y="168"/>
                  <a:pt x="511" y="168"/>
                </a:cubicBezTo>
                <a:cubicBezTo>
                  <a:pt x="510" y="169"/>
                  <a:pt x="510" y="169"/>
                  <a:pt x="510" y="169"/>
                </a:cubicBezTo>
                <a:cubicBezTo>
                  <a:pt x="509" y="169"/>
                  <a:pt x="509" y="169"/>
                  <a:pt x="509" y="169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8" y="171"/>
                  <a:pt x="508" y="171"/>
                  <a:pt x="508" y="171"/>
                </a:cubicBezTo>
                <a:cubicBezTo>
                  <a:pt x="507" y="172"/>
                  <a:pt x="507" y="172"/>
                  <a:pt x="507" y="172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05" y="172"/>
                  <a:pt x="505" y="172"/>
                  <a:pt x="505" y="172"/>
                </a:cubicBezTo>
                <a:cubicBezTo>
                  <a:pt x="503" y="172"/>
                  <a:pt x="504" y="172"/>
                  <a:pt x="503" y="173"/>
                </a:cubicBezTo>
                <a:cubicBezTo>
                  <a:pt x="503" y="175"/>
                  <a:pt x="503" y="175"/>
                  <a:pt x="503" y="175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5" y="178"/>
                  <a:pt x="505" y="178"/>
                  <a:pt x="505" y="178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81"/>
                  <a:pt x="505" y="181"/>
                  <a:pt x="505" y="181"/>
                </a:cubicBezTo>
                <a:cubicBezTo>
                  <a:pt x="506" y="182"/>
                  <a:pt x="506" y="182"/>
                  <a:pt x="506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9" y="183"/>
                  <a:pt x="509" y="183"/>
                  <a:pt x="509" y="183"/>
                </a:cubicBezTo>
                <a:cubicBezTo>
                  <a:pt x="510" y="183"/>
                  <a:pt x="510" y="183"/>
                  <a:pt x="511" y="182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3" y="183"/>
                  <a:pt x="513" y="183"/>
                  <a:pt x="513" y="183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516" y="184"/>
                  <a:pt x="516" y="184"/>
                  <a:pt x="516" y="184"/>
                </a:cubicBezTo>
                <a:cubicBezTo>
                  <a:pt x="517" y="183"/>
                  <a:pt x="517" y="183"/>
                  <a:pt x="517" y="183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0"/>
                  <a:pt x="517" y="180"/>
                  <a:pt x="518" y="179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9" y="177"/>
                  <a:pt x="519" y="177"/>
                  <a:pt x="519" y="177"/>
                </a:cubicBezTo>
                <a:cubicBezTo>
                  <a:pt x="519" y="175"/>
                  <a:pt x="519" y="175"/>
                  <a:pt x="519" y="175"/>
                </a:cubicBezTo>
                <a:cubicBezTo>
                  <a:pt x="520" y="175"/>
                  <a:pt x="520" y="175"/>
                  <a:pt x="520" y="175"/>
                </a:cubicBezTo>
                <a:cubicBezTo>
                  <a:pt x="520" y="174"/>
                  <a:pt x="518" y="174"/>
                  <a:pt x="521" y="174"/>
                </a:cubicBezTo>
                <a:cubicBezTo>
                  <a:pt x="521" y="173"/>
                  <a:pt x="521" y="173"/>
                  <a:pt x="521" y="173"/>
                </a:cubicBezTo>
                <a:cubicBezTo>
                  <a:pt x="520" y="172"/>
                  <a:pt x="520" y="172"/>
                  <a:pt x="520" y="172"/>
                </a:cubicBezTo>
                <a:cubicBezTo>
                  <a:pt x="519" y="172"/>
                  <a:pt x="520" y="173"/>
                  <a:pt x="520" y="170"/>
                </a:cubicBezTo>
                <a:cubicBezTo>
                  <a:pt x="520" y="170"/>
                  <a:pt x="520" y="170"/>
                  <a:pt x="520" y="170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8"/>
                  <a:pt x="519" y="168"/>
                  <a:pt x="519" y="168"/>
                </a:cubicBezTo>
                <a:cubicBezTo>
                  <a:pt x="519" y="168"/>
                  <a:pt x="520" y="169"/>
                  <a:pt x="519" y="167"/>
                </a:cubicBezTo>
                <a:cubicBezTo>
                  <a:pt x="520" y="167"/>
                  <a:pt x="520" y="167"/>
                  <a:pt x="520" y="167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5"/>
                  <a:pt x="521" y="165"/>
                  <a:pt x="521" y="165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19" y="162"/>
                  <a:pt x="519" y="162"/>
                  <a:pt x="519" y="162"/>
                </a:cubicBezTo>
                <a:cubicBezTo>
                  <a:pt x="518" y="161"/>
                  <a:pt x="518" y="161"/>
                  <a:pt x="518" y="161"/>
                </a:cubicBezTo>
                <a:cubicBezTo>
                  <a:pt x="517" y="162"/>
                  <a:pt x="517" y="162"/>
                  <a:pt x="517" y="162"/>
                </a:cubicBezTo>
                <a:close/>
                <a:moveTo>
                  <a:pt x="545" y="177"/>
                </a:moveTo>
                <a:cubicBezTo>
                  <a:pt x="544" y="177"/>
                  <a:pt x="544" y="177"/>
                  <a:pt x="544" y="177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43" y="178"/>
                  <a:pt x="543" y="178"/>
                  <a:pt x="543" y="178"/>
                </a:cubicBezTo>
                <a:cubicBezTo>
                  <a:pt x="544" y="179"/>
                  <a:pt x="543" y="178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5" y="181"/>
                  <a:pt x="545" y="181"/>
                  <a:pt x="545" y="181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546" y="182"/>
                  <a:pt x="546" y="182"/>
                  <a:pt x="546" y="182"/>
                </a:cubicBezTo>
                <a:cubicBezTo>
                  <a:pt x="546" y="183"/>
                  <a:pt x="546" y="183"/>
                  <a:pt x="546" y="183"/>
                </a:cubicBezTo>
                <a:cubicBezTo>
                  <a:pt x="547" y="184"/>
                  <a:pt x="547" y="184"/>
                  <a:pt x="547" y="184"/>
                </a:cubicBezTo>
                <a:cubicBezTo>
                  <a:pt x="547" y="185"/>
                  <a:pt x="547" y="185"/>
                  <a:pt x="547" y="185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51" y="185"/>
                  <a:pt x="549" y="185"/>
                  <a:pt x="552" y="185"/>
                </a:cubicBezTo>
                <a:cubicBezTo>
                  <a:pt x="553" y="186"/>
                  <a:pt x="553" y="186"/>
                  <a:pt x="553" y="186"/>
                </a:cubicBezTo>
                <a:cubicBezTo>
                  <a:pt x="555" y="186"/>
                  <a:pt x="555" y="186"/>
                  <a:pt x="555" y="186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6" y="192"/>
                  <a:pt x="556" y="192"/>
                  <a:pt x="556" y="192"/>
                </a:cubicBezTo>
                <a:cubicBezTo>
                  <a:pt x="556" y="194"/>
                  <a:pt x="556" y="194"/>
                  <a:pt x="556" y="194"/>
                </a:cubicBezTo>
                <a:cubicBezTo>
                  <a:pt x="557" y="194"/>
                  <a:pt x="557" y="194"/>
                  <a:pt x="557" y="194"/>
                </a:cubicBezTo>
                <a:cubicBezTo>
                  <a:pt x="558" y="193"/>
                  <a:pt x="558" y="193"/>
                  <a:pt x="558" y="193"/>
                </a:cubicBezTo>
                <a:cubicBezTo>
                  <a:pt x="560" y="193"/>
                  <a:pt x="560" y="193"/>
                  <a:pt x="560" y="193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5" y="195"/>
                  <a:pt x="565" y="195"/>
                  <a:pt x="565" y="195"/>
                </a:cubicBezTo>
                <a:cubicBezTo>
                  <a:pt x="566" y="195"/>
                  <a:pt x="566" y="195"/>
                  <a:pt x="566" y="195"/>
                </a:cubicBezTo>
                <a:cubicBezTo>
                  <a:pt x="566" y="192"/>
                  <a:pt x="566" y="194"/>
                  <a:pt x="567" y="192"/>
                </a:cubicBezTo>
                <a:cubicBezTo>
                  <a:pt x="569" y="192"/>
                  <a:pt x="569" y="192"/>
                  <a:pt x="570" y="192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1" y="194"/>
                  <a:pt x="570" y="193"/>
                  <a:pt x="571" y="194"/>
                </a:cubicBezTo>
                <a:cubicBezTo>
                  <a:pt x="572" y="195"/>
                  <a:pt x="572" y="195"/>
                  <a:pt x="572" y="195"/>
                </a:cubicBezTo>
                <a:cubicBezTo>
                  <a:pt x="574" y="197"/>
                  <a:pt x="574" y="197"/>
                  <a:pt x="574" y="197"/>
                </a:cubicBezTo>
                <a:cubicBezTo>
                  <a:pt x="575" y="197"/>
                  <a:pt x="575" y="197"/>
                  <a:pt x="575" y="197"/>
                </a:cubicBezTo>
                <a:cubicBezTo>
                  <a:pt x="576" y="198"/>
                  <a:pt x="576" y="198"/>
                  <a:pt x="576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5"/>
                  <a:pt x="579" y="195"/>
                  <a:pt x="579" y="195"/>
                </a:cubicBezTo>
                <a:cubicBezTo>
                  <a:pt x="578" y="197"/>
                  <a:pt x="578" y="197"/>
                  <a:pt x="578" y="197"/>
                </a:cubicBezTo>
                <a:cubicBezTo>
                  <a:pt x="578" y="196"/>
                  <a:pt x="578" y="196"/>
                  <a:pt x="578" y="196"/>
                </a:cubicBezTo>
                <a:cubicBezTo>
                  <a:pt x="577" y="196"/>
                  <a:pt x="577" y="196"/>
                  <a:pt x="577" y="196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5" y="194"/>
                  <a:pt x="575" y="194"/>
                  <a:pt x="575" y="194"/>
                </a:cubicBezTo>
                <a:cubicBezTo>
                  <a:pt x="574" y="191"/>
                  <a:pt x="574" y="192"/>
                  <a:pt x="573" y="191"/>
                </a:cubicBezTo>
                <a:cubicBezTo>
                  <a:pt x="573" y="190"/>
                  <a:pt x="573" y="190"/>
                  <a:pt x="573" y="190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8"/>
                  <a:pt x="574" y="188"/>
                  <a:pt x="574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1" y="188"/>
                  <a:pt x="571" y="188"/>
                  <a:pt x="571" y="188"/>
                </a:cubicBezTo>
                <a:cubicBezTo>
                  <a:pt x="571" y="187"/>
                  <a:pt x="571" y="187"/>
                  <a:pt x="571" y="187"/>
                </a:cubicBezTo>
                <a:cubicBezTo>
                  <a:pt x="570" y="185"/>
                  <a:pt x="570" y="186"/>
                  <a:pt x="569" y="185"/>
                </a:cubicBezTo>
                <a:cubicBezTo>
                  <a:pt x="568" y="184"/>
                  <a:pt x="568" y="184"/>
                  <a:pt x="568" y="184"/>
                </a:cubicBezTo>
                <a:cubicBezTo>
                  <a:pt x="567" y="184"/>
                  <a:pt x="567" y="184"/>
                  <a:pt x="567" y="184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5" y="182"/>
                  <a:pt x="565" y="182"/>
                  <a:pt x="565" y="182"/>
                </a:cubicBezTo>
                <a:cubicBezTo>
                  <a:pt x="564" y="182"/>
                  <a:pt x="564" y="182"/>
                  <a:pt x="564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61" y="181"/>
                  <a:pt x="561" y="181"/>
                  <a:pt x="559" y="181"/>
                </a:cubicBezTo>
                <a:cubicBezTo>
                  <a:pt x="559" y="180"/>
                  <a:pt x="559" y="180"/>
                  <a:pt x="559" y="180"/>
                </a:cubicBezTo>
                <a:cubicBezTo>
                  <a:pt x="558" y="180"/>
                  <a:pt x="558" y="180"/>
                  <a:pt x="558" y="180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6" y="179"/>
                  <a:pt x="556" y="179"/>
                  <a:pt x="556" y="179"/>
                </a:cubicBezTo>
                <a:cubicBezTo>
                  <a:pt x="555" y="179"/>
                  <a:pt x="555" y="179"/>
                  <a:pt x="554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1" y="183"/>
                  <a:pt x="551" y="183"/>
                  <a:pt x="551" y="183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50" y="181"/>
                  <a:pt x="550" y="181"/>
                  <a:pt x="550" y="181"/>
                </a:cubicBezTo>
                <a:cubicBezTo>
                  <a:pt x="549" y="179"/>
                  <a:pt x="550" y="179"/>
                  <a:pt x="549" y="178"/>
                </a:cubicBezTo>
                <a:cubicBezTo>
                  <a:pt x="547" y="178"/>
                  <a:pt x="547" y="178"/>
                  <a:pt x="547" y="178"/>
                </a:cubicBezTo>
                <a:cubicBezTo>
                  <a:pt x="547" y="176"/>
                  <a:pt x="547" y="176"/>
                  <a:pt x="547" y="176"/>
                </a:cubicBezTo>
                <a:cubicBezTo>
                  <a:pt x="546" y="176"/>
                  <a:pt x="546" y="176"/>
                  <a:pt x="546" y="176"/>
                </a:cubicBezTo>
                <a:cubicBezTo>
                  <a:pt x="545" y="177"/>
                  <a:pt x="545" y="177"/>
                  <a:pt x="545" y="177"/>
                </a:cubicBezTo>
                <a:close/>
                <a:moveTo>
                  <a:pt x="563" y="199"/>
                </a:moveTo>
                <a:cubicBezTo>
                  <a:pt x="564" y="198"/>
                  <a:pt x="564" y="198"/>
                  <a:pt x="564" y="198"/>
                </a:cubicBezTo>
                <a:cubicBezTo>
                  <a:pt x="565" y="200"/>
                  <a:pt x="565" y="200"/>
                  <a:pt x="565" y="202"/>
                </a:cubicBezTo>
                <a:cubicBezTo>
                  <a:pt x="566" y="202"/>
                  <a:pt x="566" y="202"/>
                  <a:pt x="566" y="202"/>
                </a:cubicBezTo>
                <a:cubicBezTo>
                  <a:pt x="566" y="204"/>
                  <a:pt x="566" y="204"/>
                  <a:pt x="566" y="204"/>
                </a:cubicBezTo>
                <a:cubicBezTo>
                  <a:pt x="566" y="205"/>
                  <a:pt x="566" y="205"/>
                  <a:pt x="566" y="205"/>
                </a:cubicBezTo>
                <a:cubicBezTo>
                  <a:pt x="567" y="206"/>
                  <a:pt x="567" y="206"/>
                  <a:pt x="567" y="206"/>
                </a:cubicBezTo>
                <a:cubicBezTo>
                  <a:pt x="568" y="206"/>
                  <a:pt x="568" y="206"/>
                  <a:pt x="568" y="206"/>
                </a:cubicBezTo>
                <a:cubicBezTo>
                  <a:pt x="569" y="207"/>
                  <a:pt x="569" y="207"/>
                  <a:pt x="569" y="207"/>
                </a:cubicBezTo>
                <a:cubicBezTo>
                  <a:pt x="569" y="210"/>
                  <a:pt x="569" y="210"/>
                  <a:pt x="569" y="210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0" y="212"/>
                  <a:pt x="570" y="212"/>
                  <a:pt x="571" y="213"/>
                </a:cubicBezTo>
                <a:cubicBezTo>
                  <a:pt x="571" y="216"/>
                  <a:pt x="571" y="214"/>
                  <a:pt x="571" y="215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3" y="217"/>
                  <a:pt x="573" y="217"/>
                  <a:pt x="573" y="217"/>
                </a:cubicBezTo>
                <a:cubicBezTo>
                  <a:pt x="574" y="217"/>
                  <a:pt x="574" y="217"/>
                  <a:pt x="574" y="217"/>
                </a:cubicBezTo>
                <a:cubicBezTo>
                  <a:pt x="575" y="218"/>
                  <a:pt x="575" y="218"/>
                  <a:pt x="575" y="218"/>
                </a:cubicBezTo>
                <a:cubicBezTo>
                  <a:pt x="576" y="219"/>
                  <a:pt x="576" y="219"/>
                  <a:pt x="576" y="219"/>
                </a:cubicBezTo>
                <a:cubicBezTo>
                  <a:pt x="575" y="220"/>
                  <a:pt x="575" y="220"/>
                  <a:pt x="575" y="220"/>
                </a:cubicBezTo>
                <a:cubicBezTo>
                  <a:pt x="576" y="220"/>
                  <a:pt x="576" y="220"/>
                  <a:pt x="576" y="220"/>
                </a:cubicBezTo>
                <a:cubicBezTo>
                  <a:pt x="576" y="221"/>
                  <a:pt x="576" y="221"/>
                  <a:pt x="576" y="221"/>
                </a:cubicBezTo>
                <a:cubicBezTo>
                  <a:pt x="577" y="221"/>
                  <a:pt x="577" y="221"/>
                  <a:pt x="577" y="221"/>
                </a:cubicBezTo>
                <a:cubicBezTo>
                  <a:pt x="577" y="223"/>
                  <a:pt x="577" y="223"/>
                  <a:pt x="577" y="223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9" y="224"/>
                  <a:pt x="579" y="224"/>
                  <a:pt x="579" y="224"/>
                </a:cubicBezTo>
                <a:cubicBezTo>
                  <a:pt x="579" y="226"/>
                  <a:pt x="579" y="226"/>
                  <a:pt x="579" y="226"/>
                </a:cubicBezTo>
                <a:cubicBezTo>
                  <a:pt x="581" y="226"/>
                  <a:pt x="581" y="226"/>
                  <a:pt x="581" y="226"/>
                </a:cubicBezTo>
                <a:cubicBezTo>
                  <a:pt x="581" y="227"/>
                  <a:pt x="581" y="227"/>
                  <a:pt x="581" y="227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4" y="229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4" y="231"/>
                  <a:pt x="584" y="231"/>
                  <a:pt x="584" y="231"/>
                </a:cubicBezTo>
                <a:cubicBezTo>
                  <a:pt x="584" y="233"/>
                  <a:pt x="584" y="233"/>
                  <a:pt x="584" y="233"/>
                </a:cubicBezTo>
                <a:cubicBezTo>
                  <a:pt x="584" y="235"/>
                  <a:pt x="584" y="235"/>
                  <a:pt x="584" y="235"/>
                </a:cubicBezTo>
                <a:cubicBezTo>
                  <a:pt x="584" y="237"/>
                  <a:pt x="584" y="237"/>
                  <a:pt x="584" y="237"/>
                </a:cubicBezTo>
                <a:cubicBezTo>
                  <a:pt x="584" y="238"/>
                  <a:pt x="584" y="236"/>
                  <a:pt x="584" y="239"/>
                </a:cubicBezTo>
                <a:cubicBezTo>
                  <a:pt x="584" y="240"/>
                  <a:pt x="584" y="240"/>
                  <a:pt x="584" y="240"/>
                </a:cubicBezTo>
                <a:cubicBezTo>
                  <a:pt x="583" y="241"/>
                  <a:pt x="583" y="239"/>
                  <a:pt x="583" y="242"/>
                </a:cubicBezTo>
                <a:cubicBezTo>
                  <a:pt x="583" y="243"/>
                  <a:pt x="583" y="243"/>
                  <a:pt x="583" y="243"/>
                </a:cubicBezTo>
                <a:cubicBezTo>
                  <a:pt x="582" y="243"/>
                  <a:pt x="582" y="243"/>
                  <a:pt x="582" y="243"/>
                </a:cubicBezTo>
                <a:cubicBezTo>
                  <a:pt x="582" y="246"/>
                  <a:pt x="582" y="245"/>
                  <a:pt x="581" y="246"/>
                </a:cubicBezTo>
                <a:cubicBezTo>
                  <a:pt x="580" y="247"/>
                  <a:pt x="580" y="247"/>
                  <a:pt x="580" y="247"/>
                </a:cubicBezTo>
                <a:cubicBezTo>
                  <a:pt x="580" y="248"/>
                  <a:pt x="580" y="248"/>
                  <a:pt x="580" y="248"/>
                </a:cubicBezTo>
                <a:cubicBezTo>
                  <a:pt x="579" y="249"/>
                  <a:pt x="579" y="249"/>
                  <a:pt x="579" y="249"/>
                </a:cubicBezTo>
                <a:cubicBezTo>
                  <a:pt x="579" y="250"/>
                  <a:pt x="579" y="250"/>
                  <a:pt x="579" y="251"/>
                </a:cubicBezTo>
                <a:cubicBezTo>
                  <a:pt x="578" y="251"/>
                  <a:pt x="578" y="251"/>
                  <a:pt x="578" y="251"/>
                </a:cubicBezTo>
                <a:cubicBezTo>
                  <a:pt x="578" y="253"/>
                  <a:pt x="578" y="253"/>
                  <a:pt x="578" y="253"/>
                </a:cubicBezTo>
                <a:cubicBezTo>
                  <a:pt x="578" y="254"/>
                  <a:pt x="578" y="252"/>
                  <a:pt x="578" y="255"/>
                </a:cubicBezTo>
                <a:cubicBezTo>
                  <a:pt x="577" y="255"/>
                  <a:pt x="577" y="255"/>
                  <a:pt x="577" y="255"/>
                </a:cubicBezTo>
                <a:cubicBezTo>
                  <a:pt x="576" y="256"/>
                  <a:pt x="576" y="256"/>
                  <a:pt x="576" y="256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3" y="256"/>
                  <a:pt x="573" y="256"/>
                  <a:pt x="573" y="256"/>
                </a:cubicBezTo>
                <a:cubicBezTo>
                  <a:pt x="572" y="257"/>
                  <a:pt x="572" y="257"/>
                  <a:pt x="572" y="257"/>
                </a:cubicBezTo>
                <a:cubicBezTo>
                  <a:pt x="572" y="258"/>
                  <a:pt x="572" y="257"/>
                  <a:pt x="571" y="258"/>
                </a:cubicBezTo>
                <a:cubicBezTo>
                  <a:pt x="569" y="257"/>
                  <a:pt x="569" y="257"/>
                  <a:pt x="569" y="257"/>
                </a:cubicBezTo>
                <a:cubicBezTo>
                  <a:pt x="569" y="256"/>
                  <a:pt x="569" y="256"/>
                  <a:pt x="569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6" y="258"/>
                  <a:pt x="566" y="258"/>
                  <a:pt x="566" y="258"/>
                </a:cubicBezTo>
                <a:cubicBezTo>
                  <a:pt x="565" y="258"/>
                  <a:pt x="565" y="258"/>
                  <a:pt x="565" y="258"/>
                </a:cubicBezTo>
                <a:cubicBezTo>
                  <a:pt x="565" y="257"/>
                  <a:pt x="565" y="257"/>
                  <a:pt x="565" y="257"/>
                </a:cubicBezTo>
                <a:cubicBezTo>
                  <a:pt x="564" y="257"/>
                  <a:pt x="564" y="257"/>
                  <a:pt x="564" y="257"/>
                </a:cubicBezTo>
                <a:cubicBezTo>
                  <a:pt x="563" y="256"/>
                  <a:pt x="563" y="256"/>
                  <a:pt x="563" y="256"/>
                </a:cubicBezTo>
                <a:cubicBezTo>
                  <a:pt x="562" y="256"/>
                  <a:pt x="562" y="256"/>
                  <a:pt x="562" y="256"/>
                </a:cubicBezTo>
                <a:cubicBezTo>
                  <a:pt x="561" y="256"/>
                  <a:pt x="561" y="256"/>
                  <a:pt x="561" y="256"/>
                </a:cubicBezTo>
                <a:cubicBezTo>
                  <a:pt x="560" y="256"/>
                  <a:pt x="560" y="256"/>
                  <a:pt x="560" y="256"/>
                </a:cubicBezTo>
                <a:cubicBezTo>
                  <a:pt x="559" y="255"/>
                  <a:pt x="559" y="255"/>
                  <a:pt x="559" y="255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3"/>
                  <a:pt x="559" y="253"/>
                  <a:pt x="559" y="253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8" y="251"/>
                  <a:pt x="558" y="251"/>
                  <a:pt x="558" y="251"/>
                </a:cubicBezTo>
                <a:cubicBezTo>
                  <a:pt x="557" y="251"/>
                  <a:pt x="559" y="250"/>
                  <a:pt x="556" y="251"/>
                </a:cubicBezTo>
                <a:cubicBezTo>
                  <a:pt x="556" y="250"/>
                  <a:pt x="556" y="250"/>
                  <a:pt x="556" y="250"/>
                </a:cubicBezTo>
                <a:cubicBezTo>
                  <a:pt x="557" y="249"/>
                  <a:pt x="557" y="249"/>
                  <a:pt x="557" y="249"/>
                </a:cubicBezTo>
                <a:cubicBezTo>
                  <a:pt x="556" y="249"/>
                  <a:pt x="556" y="249"/>
                  <a:pt x="556" y="249"/>
                </a:cubicBezTo>
                <a:cubicBezTo>
                  <a:pt x="555" y="250"/>
                  <a:pt x="555" y="250"/>
                  <a:pt x="555" y="250"/>
                </a:cubicBezTo>
                <a:cubicBezTo>
                  <a:pt x="554" y="250"/>
                  <a:pt x="554" y="250"/>
                  <a:pt x="554" y="250"/>
                </a:cubicBezTo>
                <a:cubicBezTo>
                  <a:pt x="555" y="249"/>
                  <a:pt x="555" y="249"/>
                  <a:pt x="555" y="249"/>
                </a:cubicBezTo>
                <a:cubicBezTo>
                  <a:pt x="555" y="248"/>
                  <a:pt x="555" y="248"/>
                  <a:pt x="555" y="248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4" y="247"/>
                  <a:pt x="554" y="247"/>
                  <a:pt x="554" y="247"/>
                </a:cubicBezTo>
                <a:cubicBezTo>
                  <a:pt x="553" y="248"/>
                  <a:pt x="553" y="248"/>
                  <a:pt x="553" y="248"/>
                </a:cubicBezTo>
                <a:cubicBezTo>
                  <a:pt x="552" y="249"/>
                  <a:pt x="552" y="249"/>
                  <a:pt x="552" y="249"/>
                </a:cubicBezTo>
                <a:cubicBezTo>
                  <a:pt x="551" y="249"/>
                  <a:pt x="551" y="249"/>
                  <a:pt x="551" y="249"/>
                </a:cubicBezTo>
                <a:cubicBezTo>
                  <a:pt x="551" y="248"/>
                  <a:pt x="551" y="248"/>
                  <a:pt x="551" y="248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49" y="245"/>
                  <a:pt x="549" y="245"/>
                  <a:pt x="549" y="245"/>
                </a:cubicBezTo>
                <a:cubicBezTo>
                  <a:pt x="548" y="244"/>
                  <a:pt x="549" y="244"/>
                  <a:pt x="547" y="243"/>
                </a:cubicBezTo>
                <a:cubicBezTo>
                  <a:pt x="543" y="243"/>
                  <a:pt x="546" y="242"/>
                  <a:pt x="542" y="242"/>
                </a:cubicBezTo>
                <a:cubicBezTo>
                  <a:pt x="541" y="242"/>
                  <a:pt x="540" y="242"/>
                  <a:pt x="540" y="243"/>
                </a:cubicBezTo>
                <a:cubicBezTo>
                  <a:pt x="539" y="243"/>
                  <a:pt x="539" y="243"/>
                  <a:pt x="539" y="243"/>
                </a:cubicBezTo>
                <a:cubicBezTo>
                  <a:pt x="538" y="243"/>
                  <a:pt x="538" y="243"/>
                  <a:pt x="538" y="243"/>
                </a:cubicBezTo>
                <a:cubicBezTo>
                  <a:pt x="537" y="243"/>
                  <a:pt x="537" y="243"/>
                  <a:pt x="537" y="243"/>
                </a:cubicBezTo>
                <a:cubicBezTo>
                  <a:pt x="537" y="244"/>
                  <a:pt x="537" y="244"/>
                  <a:pt x="537" y="244"/>
                </a:cubicBezTo>
                <a:cubicBezTo>
                  <a:pt x="534" y="244"/>
                  <a:pt x="534" y="244"/>
                  <a:pt x="534" y="244"/>
                </a:cubicBezTo>
                <a:cubicBezTo>
                  <a:pt x="533" y="245"/>
                  <a:pt x="533" y="245"/>
                  <a:pt x="533" y="245"/>
                </a:cubicBezTo>
                <a:cubicBezTo>
                  <a:pt x="530" y="245"/>
                  <a:pt x="532" y="245"/>
                  <a:pt x="530" y="247"/>
                </a:cubicBezTo>
                <a:cubicBezTo>
                  <a:pt x="526" y="247"/>
                  <a:pt x="526" y="247"/>
                  <a:pt x="526" y="247"/>
                </a:cubicBezTo>
                <a:cubicBezTo>
                  <a:pt x="523" y="248"/>
                  <a:pt x="523" y="248"/>
                  <a:pt x="523" y="248"/>
                </a:cubicBezTo>
                <a:cubicBezTo>
                  <a:pt x="523" y="248"/>
                  <a:pt x="523" y="248"/>
                  <a:pt x="522" y="248"/>
                </a:cubicBezTo>
                <a:cubicBezTo>
                  <a:pt x="522" y="249"/>
                  <a:pt x="522" y="249"/>
                  <a:pt x="522" y="249"/>
                </a:cubicBezTo>
                <a:cubicBezTo>
                  <a:pt x="521" y="249"/>
                  <a:pt x="521" y="249"/>
                  <a:pt x="520" y="249"/>
                </a:cubicBezTo>
                <a:cubicBezTo>
                  <a:pt x="520" y="250"/>
                  <a:pt x="520" y="250"/>
                  <a:pt x="520" y="250"/>
                </a:cubicBezTo>
                <a:cubicBezTo>
                  <a:pt x="519" y="250"/>
                  <a:pt x="519" y="250"/>
                  <a:pt x="519" y="250"/>
                </a:cubicBezTo>
                <a:cubicBezTo>
                  <a:pt x="518" y="249"/>
                  <a:pt x="520" y="249"/>
                  <a:pt x="517" y="249"/>
                </a:cubicBezTo>
                <a:cubicBezTo>
                  <a:pt x="515" y="249"/>
                  <a:pt x="516" y="249"/>
                  <a:pt x="515" y="248"/>
                </a:cubicBezTo>
                <a:cubicBezTo>
                  <a:pt x="514" y="248"/>
                  <a:pt x="514" y="248"/>
                  <a:pt x="514" y="248"/>
                </a:cubicBezTo>
                <a:cubicBezTo>
                  <a:pt x="514" y="247"/>
                  <a:pt x="514" y="247"/>
                  <a:pt x="514" y="247"/>
                </a:cubicBezTo>
                <a:cubicBezTo>
                  <a:pt x="515" y="246"/>
                  <a:pt x="515" y="246"/>
                  <a:pt x="515" y="246"/>
                </a:cubicBezTo>
                <a:cubicBezTo>
                  <a:pt x="515" y="246"/>
                  <a:pt x="515" y="247"/>
                  <a:pt x="515" y="245"/>
                </a:cubicBezTo>
                <a:cubicBezTo>
                  <a:pt x="515" y="244"/>
                  <a:pt x="515" y="243"/>
                  <a:pt x="515" y="242"/>
                </a:cubicBezTo>
                <a:cubicBezTo>
                  <a:pt x="515" y="242"/>
                  <a:pt x="515" y="242"/>
                  <a:pt x="515" y="242"/>
                </a:cubicBezTo>
                <a:cubicBezTo>
                  <a:pt x="514" y="240"/>
                  <a:pt x="514" y="238"/>
                  <a:pt x="514" y="236"/>
                </a:cubicBezTo>
                <a:cubicBezTo>
                  <a:pt x="513" y="236"/>
                  <a:pt x="513" y="236"/>
                  <a:pt x="513" y="236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12" y="235"/>
                  <a:pt x="512" y="235"/>
                  <a:pt x="512" y="235"/>
                </a:cubicBezTo>
                <a:cubicBezTo>
                  <a:pt x="512" y="233"/>
                  <a:pt x="512" y="233"/>
                  <a:pt x="512" y="233"/>
                </a:cubicBezTo>
                <a:cubicBezTo>
                  <a:pt x="512" y="232"/>
                  <a:pt x="512" y="233"/>
                  <a:pt x="512" y="230"/>
                </a:cubicBezTo>
                <a:cubicBezTo>
                  <a:pt x="512" y="230"/>
                  <a:pt x="512" y="230"/>
                  <a:pt x="512" y="230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1" y="228"/>
                  <a:pt x="511" y="228"/>
                  <a:pt x="511" y="228"/>
                </a:cubicBezTo>
                <a:cubicBezTo>
                  <a:pt x="511" y="225"/>
                  <a:pt x="512" y="226"/>
                  <a:pt x="512" y="224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2"/>
                  <a:pt x="512" y="222"/>
                  <a:pt x="512" y="222"/>
                </a:cubicBezTo>
                <a:cubicBezTo>
                  <a:pt x="514" y="222"/>
                  <a:pt x="513" y="222"/>
                  <a:pt x="514" y="221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516" y="220"/>
                  <a:pt x="516" y="220"/>
                  <a:pt x="517" y="219"/>
                </a:cubicBezTo>
                <a:cubicBezTo>
                  <a:pt x="518" y="219"/>
                  <a:pt x="520" y="219"/>
                  <a:pt x="521" y="219"/>
                </a:cubicBezTo>
                <a:cubicBezTo>
                  <a:pt x="521" y="218"/>
                  <a:pt x="521" y="218"/>
                  <a:pt x="521" y="218"/>
                </a:cubicBezTo>
                <a:cubicBezTo>
                  <a:pt x="523" y="218"/>
                  <a:pt x="523" y="218"/>
                  <a:pt x="523" y="218"/>
                </a:cubicBezTo>
                <a:cubicBezTo>
                  <a:pt x="524" y="217"/>
                  <a:pt x="524" y="217"/>
                  <a:pt x="524" y="217"/>
                </a:cubicBezTo>
                <a:cubicBezTo>
                  <a:pt x="526" y="217"/>
                  <a:pt x="525" y="217"/>
                  <a:pt x="526" y="216"/>
                </a:cubicBezTo>
                <a:cubicBezTo>
                  <a:pt x="527" y="215"/>
                  <a:pt x="527" y="215"/>
                  <a:pt x="527" y="213"/>
                </a:cubicBezTo>
                <a:cubicBezTo>
                  <a:pt x="527" y="212"/>
                  <a:pt x="527" y="212"/>
                  <a:pt x="527" y="212"/>
                </a:cubicBezTo>
                <a:cubicBezTo>
                  <a:pt x="528" y="211"/>
                  <a:pt x="528" y="211"/>
                  <a:pt x="528" y="211"/>
                </a:cubicBezTo>
                <a:cubicBezTo>
                  <a:pt x="529" y="211"/>
                  <a:pt x="529" y="211"/>
                  <a:pt x="529" y="211"/>
                </a:cubicBezTo>
                <a:cubicBezTo>
                  <a:pt x="529" y="212"/>
                  <a:pt x="529" y="212"/>
                  <a:pt x="529" y="212"/>
                </a:cubicBezTo>
                <a:cubicBezTo>
                  <a:pt x="529" y="212"/>
                  <a:pt x="529" y="213"/>
                  <a:pt x="530" y="212"/>
                </a:cubicBezTo>
                <a:cubicBezTo>
                  <a:pt x="530" y="211"/>
                  <a:pt x="530" y="212"/>
                  <a:pt x="530" y="211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2" y="208"/>
                  <a:pt x="532" y="209"/>
                  <a:pt x="532" y="208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4" y="206"/>
                  <a:pt x="534" y="206"/>
                </a:cubicBezTo>
                <a:cubicBezTo>
                  <a:pt x="534" y="206"/>
                  <a:pt x="535" y="206"/>
                  <a:pt x="535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8" y="207"/>
                  <a:pt x="538" y="207"/>
                  <a:pt x="538" y="207"/>
                </a:cubicBezTo>
                <a:cubicBezTo>
                  <a:pt x="538" y="207"/>
                  <a:pt x="538" y="207"/>
                  <a:pt x="539" y="207"/>
                </a:cubicBezTo>
                <a:cubicBezTo>
                  <a:pt x="539" y="207"/>
                  <a:pt x="540" y="207"/>
                  <a:pt x="540" y="207"/>
                </a:cubicBezTo>
                <a:cubicBezTo>
                  <a:pt x="540" y="205"/>
                  <a:pt x="540" y="205"/>
                  <a:pt x="540" y="205"/>
                </a:cubicBezTo>
                <a:cubicBezTo>
                  <a:pt x="541" y="205"/>
                  <a:pt x="541" y="205"/>
                  <a:pt x="541" y="205"/>
                </a:cubicBezTo>
                <a:cubicBezTo>
                  <a:pt x="541" y="204"/>
                  <a:pt x="541" y="204"/>
                  <a:pt x="541" y="203"/>
                </a:cubicBezTo>
                <a:cubicBezTo>
                  <a:pt x="542" y="202"/>
                  <a:pt x="542" y="202"/>
                  <a:pt x="542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5" y="202"/>
                  <a:pt x="545" y="202"/>
                  <a:pt x="545" y="202"/>
                </a:cubicBezTo>
                <a:cubicBezTo>
                  <a:pt x="546" y="201"/>
                  <a:pt x="546" y="201"/>
                  <a:pt x="546" y="201"/>
                </a:cubicBezTo>
                <a:cubicBezTo>
                  <a:pt x="545" y="200"/>
                  <a:pt x="545" y="200"/>
                  <a:pt x="545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7" y="200"/>
                  <a:pt x="547" y="200"/>
                  <a:pt x="547" y="200"/>
                </a:cubicBezTo>
                <a:cubicBezTo>
                  <a:pt x="547" y="201"/>
                  <a:pt x="547" y="201"/>
                  <a:pt x="547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53" y="201"/>
                  <a:pt x="553" y="201"/>
                  <a:pt x="553" y="201"/>
                </a:cubicBezTo>
                <a:cubicBezTo>
                  <a:pt x="554" y="202"/>
                  <a:pt x="554" y="202"/>
                  <a:pt x="554" y="202"/>
                </a:cubicBezTo>
                <a:cubicBezTo>
                  <a:pt x="554" y="203"/>
                  <a:pt x="554" y="202"/>
                  <a:pt x="553" y="203"/>
                </a:cubicBezTo>
                <a:cubicBezTo>
                  <a:pt x="553" y="203"/>
                  <a:pt x="553" y="203"/>
                  <a:pt x="553" y="203"/>
                </a:cubicBezTo>
                <a:cubicBezTo>
                  <a:pt x="553" y="203"/>
                  <a:pt x="553" y="204"/>
                  <a:pt x="553" y="204"/>
                </a:cubicBezTo>
                <a:cubicBezTo>
                  <a:pt x="552" y="204"/>
                  <a:pt x="552" y="204"/>
                  <a:pt x="552" y="204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7"/>
                  <a:pt x="552" y="206"/>
                  <a:pt x="552" y="207"/>
                </a:cubicBezTo>
                <a:cubicBezTo>
                  <a:pt x="552" y="208"/>
                  <a:pt x="552" y="208"/>
                  <a:pt x="552" y="208"/>
                </a:cubicBezTo>
                <a:cubicBezTo>
                  <a:pt x="553" y="208"/>
                  <a:pt x="553" y="208"/>
                  <a:pt x="553" y="208"/>
                </a:cubicBezTo>
                <a:cubicBezTo>
                  <a:pt x="554" y="210"/>
                  <a:pt x="554" y="210"/>
                  <a:pt x="554" y="210"/>
                </a:cubicBezTo>
                <a:cubicBezTo>
                  <a:pt x="555" y="210"/>
                  <a:pt x="555" y="210"/>
                  <a:pt x="556" y="210"/>
                </a:cubicBezTo>
                <a:cubicBezTo>
                  <a:pt x="556" y="211"/>
                  <a:pt x="556" y="211"/>
                  <a:pt x="556" y="211"/>
                </a:cubicBezTo>
                <a:cubicBezTo>
                  <a:pt x="557" y="211"/>
                  <a:pt x="557" y="211"/>
                  <a:pt x="558" y="211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9" y="213"/>
                  <a:pt x="559" y="213"/>
                  <a:pt x="559" y="213"/>
                </a:cubicBezTo>
                <a:cubicBezTo>
                  <a:pt x="560" y="213"/>
                  <a:pt x="559" y="213"/>
                  <a:pt x="560" y="213"/>
                </a:cubicBezTo>
                <a:cubicBezTo>
                  <a:pt x="561" y="212"/>
                  <a:pt x="561" y="212"/>
                  <a:pt x="562" y="210"/>
                </a:cubicBezTo>
                <a:cubicBezTo>
                  <a:pt x="562" y="209"/>
                  <a:pt x="562" y="209"/>
                  <a:pt x="562" y="209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0"/>
                  <a:pt x="563" y="200"/>
                  <a:pt x="563" y="200"/>
                </a:cubicBezTo>
                <a:cubicBezTo>
                  <a:pt x="563" y="199"/>
                  <a:pt x="563" y="199"/>
                  <a:pt x="563" y="199"/>
                </a:cubicBezTo>
                <a:close/>
                <a:moveTo>
                  <a:pt x="203" y="18"/>
                </a:moveTo>
                <a:cubicBezTo>
                  <a:pt x="203" y="18"/>
                  <a:pt x="203" y="18"/>
                  <a:pt x="203" y="18"/>
                </a:cubicBezTo>
                <a:cubicBezTo>
                  <a:pt x="203" y="18"/>
                  <a:pt x="203" y="18"/>
                  <a:pt x="203" y="18"/>
                </a:cubicBezTo>
                <a:close/>
                <a:moveTo>
                  <a:pt x="150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50" y="11"/>
                  <a:pt x="150" y="11"/>
                  <a:pt x="150" y="11"/>
                </a:cubicBezTo>
                <a:close/>
                <a:moveTo>
                  <a:pt x="152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lose/>
                <a:moveTo>
                  <a:pt x="151" y="9"/>
                </a:moveTo>
                <a:cubicBezTo>
                  <a:pt x="150" y="9"/>
                  <a:pt x="151" y="9"/>
                  <a:pt x="151" y="9"/>
                </a:cubicBezTo>
                <a:cubicBezTo>
                  <a:pt x="151" y="9"/>
                  <a:pt x="151" y="9"/>
                  <a:pt x="151" y="9"/>
                </a:cubicBezTo>
                <a:close/>
                <a:moveTo>
                  <a:pt x="151" y="8"/>
                </a:moveTo>
                <a:cubicBezTo>
                  <a:pt x="151" y="8"/>
                  <a:pt x="151" y="8"/>
                  <a:pt x="151" y="8"/>
                </a:cubicBezTo>
                <a:cubicBezTo>
                  <a:pt x="151" y="8"/>
                  <a:pt x="151" y="8"/>
                  <a:pt x="151" y="8"/>
                </a:cubicBezTo>
                <a:close/>
                <a:moveTo>
                  <a:pt x="154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4" y="6"/>
                  <a:pt x="154" y="6"/>
                  <a:pt x="154" y="6"/>
                </a:cubicBezTo>
                <a:close/>
                <a:moveTo>
                  <a:pt x="148" y="6"/>
                </a:moveTo>
                <a:cubicBezTo>
                  <a:pt x="148" y="6"/>
                  <a:pt x="149" y="4"/>
                  <a:pt x="149" y="6"/>
                </a:cubicBezTo>
                <a:cubicBezTo>
                  <a:pt x="149" y="6"/>
                  <a:pt x="149" y="6"/>
                  <a:pt x="149" y="6"/>
                </a:cubicBezTo>
                <a:cubicBezTo>
                  <a:pt x="150" y="7"/>
                  <a:pt x="150" y="7"/>
                  <a:pt x="150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9"/>
                  <a:pt x="148" y="7"/>
                  <a:pt x="148" y="7"/>
                </a:cubicBezTo>
                <a:cubicBezTo>
                  <a:pt x="148" y="6"/>
                  <a:pt x="148" y="6"/>
                  <a:pt x="148" y="6"/>
                </a:cubicBezTo>
                <a:close/>
                <a:moveTo>
                  <a:pt x="153" y="6"/>
                </a:moveTo>
                <a:cubicBezTo>
                  <a:pt x="153" y="6"/>
                  <a:pt x="154" y="6"/>
                  <a:pt x="154" y="6"/>
                </a:cubicBezTo>
                <a:cubicBezTo>
                  <a:pt x="153" y="6"/>
                  <a:pt x="153" y="6"/>
                  <a:pt x="153" y="6"/>
                </a:cubicBezTo>
                <a:close/>
                <a:moveTo>
                  <a:pt x="145" y="6"/>
                </a:moveTo>
                <a:cubicBezTo>
                  <a:pt x="145" y="6"/>
                  <a:pt x="145" y="6"/>
                  <a:pt x="145" y="6"/>
                </a:cubicBezTo>
                <a:cubicBezTo>
                  <a:pt x="145" y="6"/>
                  <a:pt x="145" y="6"/>
                  <a:pt x="145" y="6"/>
                </a:cubicBezTo>
                <a:close/>
                <a:moveTo>
                  <a:pt x="150" y="4"/>
                </a:moveTo>
                <a:cubicBezTo>
                  <a:pt x="150" y="4"/>
                  <a:pt x="150" y="5"/>
                  <a:pt x="150" y="5"/>
                </a:cubicBezTo>
                <a:cubicBezTo>
                  <a:pt x="150" y="4"/>
                  <a:pt x="150" y="4"/>
                  <a:pt x="150" y="4"/>
                </a:cubicBezTo>
                <a:close/>
                <a:moveTo>
                  <a:pt x="193" y="3"/>
                </a:moveTo>
                <a:cubicBezTo>
                  <a:pt x="193" y="3"/>
                  <a:pt x="193" y="3"/>
                  <a:pt x="193" y="3"/>
                </a:cubicBezTo>
                <a:cubicBezTo>
                  <a:pt x="194" y="3"/>
                  <a:pt x="194" y="1"/>
                  <a:pt x="194" y="4"/>
                </a:cubicBezTo>
                <a:cubicBezTo>
                  <a:pt x="191" y="4"/>
                  <a:pt x="191" y="5"/>
                  <a:pt x="190" y="3"/>
                </a:cubicBezTo>
                <a:cubicBezTo>
                  <a:pt x="193" y="3"/>
                  <a:pt x="193" y="3"/>
                  <a:pt x="193" y="3"/>
                </a:cubicBezTo>
                <a:close/>
                <a:moveTo>
                  <a:pt x="234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30" y="1"/>
                  <a:pt x="230" y="1"/>
                  <a:pt x="230" y="1"/>
                </a:cubicBezTo>
                <a:cubicBezTo>
                  <a:pt x="229" y="1"/>
                  <a:pt x="229" y="1"/>
                  <a:pt x="229" y="1"/>
                </a:cubicBezTo>
                <a:cubicBezTo>
                  <a:pt x="228" y="1"/>
                  <a:pt x="227" y="1"/>
                  <a:pt x="2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25" y="1"/>
                  <a:pt x="225" y="1"/>
                  <a:pt x="223" y="1"/>
                </a:cubicBezTo>
                <a:cubicBezTo>
                  <a:pt x="221" y="1"/>
                  <a:pt x="221" y="0"/>
                  <a:pt x="220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3"/>
                  <a:pt x="219" y="3"/>
                  <a:pt x="219" y="3"/>
                </a:cubicBezTo>
                <a:cubicBezTo>
                  <a:pt x="219" y="3"/>
                  <a:pt x="219" y="3"/>
                  <a:pt x="219" y="3"/>
                </a:cubicBezTo>
                <a:cubicBezTo>
                  <a:pt x="217" y="3"/>
                  <a:pt x="218" y="3"/>
                  <a:pt x="217" y="3"/>
                </a:cubicBezTo>
                <a:cubicBezTo>
                  <a:pt x="214" y="2"/>
                  <a:pt x="216" y="3"/>
                  <a:pt x="215" y="2"/>
                </a:cubicBezTo>
                <a:cubicBezTo>
                  <a:pt x="215" y="2"/>
                  <a:pt x="215" y="2"/>
                  <a:pt x="215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2" y="3"/>
                  <a:pt x="213" y="1"/>
                  <a:pt x="213" y="4"/>
                </a:cubicBezTo>
                <a:cubicBezTo>
                  <a:pt x="210" y="4"/>
                  <a:pt x="212" y="4"/>
                  <a:pt x="210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7" y="3"/>
                  <a:pt x="207" y="3"/>
                  <a:pt x="207" y="3"/>
                </a:cubicBezTo>
                <a:cubicBezTo>
                  <a:pt x="206" y="4"/>
                  <a:pt x="207" y="2"/>
                  <a:pt x="204" y="3"/>
                </a:cubicBezTo>
                <a:cubicBezTo>
                  <a:pt x="202" y="3"/>
                  <a:pt x="201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8" y="3"/>
                  <a:pt x="198" y="3"/>
                  <a:pt x="197" y="4"/>
                </a:cubicBezTo>
                <a:cubicBezTo>
                  <a:pt x="195" y="4"/>
                  <a:pt x="196" y="3"/>
                  <a:pt x="196" y="3"/>
                </a:cubicBezTo>
                <a:cubicBezTo>
                  <a:pt x="194" y="3"/>
                  <a:pt x="194" y="3"/>
                  <a:pt x="194" y="3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1" y="1"/>
                  <a:pt x="191" y="1"/>
                  <a:pt x="191" y="1"/>
                </a:cubicBezTo>
                <a:cubicBezTo>
                  <a:pt x="188" y="1"/>
                  <a:pt x="187" y="1"/>
                  <a:pt x="183" y="1"/>
                </a:cubicBezTo>
                <a:cubicBezTo>
                  <a:pt x="182" y="1"/>
                  <a:pt x="181" y="1"/>
                  <a:pt x="180" y="1"/>
                </a:cubicBezTo>
                <a:cubicBezTo>
                  <a:pt x="178" y="1"/>
                  <a:pt x="179" y="1"/>
                  <a:pt x="178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1" y="0"/>
                  <a:pt x="172" y="1"/>
                  <a:pt x="170" y="1"/>
                </a:cubicBezTo>
                <a:cubicBezTo>
                  <a:pt x="169" y="0"/>
                  <a:pt x="169" y="0"/>
                  <a:pt x="16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1"/>
                  <a:pt x="165" y="1"/>
                  <a:pt x="16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5" y="2"/>
                  <a:pt x="155" y="1"/>
                  <a:pt x="154" y="2"/>
                </a:cubicBezTo>
                <a:cubicBezTo>
                  <a:pt x="153" y="2"/>
                  <a:pt x="153" y="2"/>
                  <a:pt x="153" y="2"/>
                </a:cubicBezTo>
                <a:cubicBezTo>
                  <a:pt x="151" y="2"/>
                  <a:pt x="151" y="2"/>
                  <a:pt x="151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8" y="3"/>
                  <a:pt x="148" y="3"/>
                  <a:pt x="148" y="3"/>
                </a:cubicBezTo>
                <a:cubicBezTo>
                  <a:pt x="143" y="3"/>
                  <a:pt x="143" y="3"/>
                  <a:pt x="143" y="3"/>
                </a:cubicBezTo>
                <a:cubicBezTo>
                  <a:pt x="143" y="3"/>
                  <a:pt x="142" y="5"/>
                  <a:pt x="142" y="3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3"/>
                  <a:pt x="140" y="3"/>
                  <a:pt x="140" y="3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4"/>
                  <a:pt x="142" y="4"/>
                  <a:pt x="14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6"/>
                  <a:pt x="143" y="6"/>
                  <a:pt x="143" y="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9" y="4"/>
                  <a:pt x="140" y="4"/>
                  <a:pt x="137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4" y="5"/>
                  <a:pt x="135" y="5"/>
                  <a:pt x="133" y="6"/>
                </a:cubicBezTo>
                <a:cubicBezTo>
                  <a:pt x="132" y="6"/>
                  <a:pt x="132" y="6"/>
                  <a:pt x="132" y="6"/>
                </a:cubicBezTo>
                <a:cubicBezTo>
                  <a:pt x="132" y="7"/>
                  <a:pt x="132" y="7"/>
                  <a:pt x="133" y="8"/>
                </a:cubicBezTo>
                <a:cubicBezTo>
                  <a:pt x="133" y="8"/>
                  <a:pt x="134" y="8"/>
                  <a:pt x="134" y="8"/>
                </a:cubicBezTo>
                <a:cubicBezTo>
                  <a:pt x="134" y="8"/>
                  <a:pt x="134" y="8"/>
                  <a:pt x="134" y="9"/>
                </a:cubicBezTo>
                <a:cubicBezTo>
                  <a:pt x="136" y="9"/>
                  <a:pt x="135" y="8"/>
                  <a:pt x="136" y="9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7" y="10"/>
                  <a:pt x="137" y="10"/>
                  <a:pt x="137" y="10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7" y="13"/>
                  <a:pt x="146" y="12"/>
                  <a:pt x="146" y="13"/>
                </a:cubicBezTo>
                <a:cubicBezTo>
                  <a:pt x="145" y="13"/>
                  <a:pt x="147" y="13"/>
                  <a:pt x="144" y="13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50" y="14"/>
                  <a:pt x="148" y="14"/>
                  <a:pt x="149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61" y="15"/>
                  <a:pt x="160" y="15"/>
                  <a:pt x="162" y="16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65" y="13"/>
                  <a:pt x="164" y="13"/>
                  <a:pt x="164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70" y="10"/>
                  <a:pt x="170" y="10"/>
                  <a:pt x="170" y="10"/>
                </a:cubicBezTo>
                <a:cubicBezTo>
                  <a:pt x="170" y="9"/>
                  <a:pt x="170" y="9"/>
                  <a:pt x="170" y="9"/>
                </a:cubicBezTo>
                <a:cubicBezTo>
                  <a:pt x="171" y="8"/>
                  <a:pt x="171" y="8"/>
                  <a:pt x="171" y="8"/>
                </a:cubicBezTo>
                <a:cubicBezTo>
                  <a:pt x="172" y="8"/>
                  <a:pt x="172" y="8"/>
                  <a:pt x="172" y="8"/>
                </a:cubicBezTo>
                <a:cubicBezTo>
                  <a:pt x="175" y="8"/>
                  <a:pt x="175" y="8"/>
                  <a:pt x="175" y="8"/>
                </a:cubicBezTo>
                <a:cubicBezTo>
                  <a:pt x="176" y="7"/>
                  <a:pt x="176" y="7"/>
                  <a:pt x="176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80" y="6"/>
                  <a:pt x="180" y="6"/>
                  <a:pt x="180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4" y="5"/>
                  <a:pt x="183" y="5"/>
                  <a:pt x="184" y="5"/>
                </a:cubicBezTo>
                <a:cubicBezTo>
                  <a:pt x="185" y="5"/>
                  <a:pt x="185" y="5"/>
                  <a:pt x="186" y="5"/>
                </a:cubicBezTo>
                <a:cubicBezTo>
                  <a:pt x="184" y="7"/>
                  <a:pt x="184" y="7"/>
                  <a:pt x="184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6" y="5"/>
                  <a:pt x="186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9"/>
                  <a:pt x="188" y="9"/>
                  <a:pt x="188" y="9"/>
                </a:cubicBezTo>
                <a:cubicBezTo>
                  <a:pt x="184" y="9"/>
                  <a:pt x="181" y="10"/>
                  <a:pt x="176" y="10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9" y="14"/>
                  <a:pt x="179" y="14"/>
                  <a:pt x="179" y="14"/>
                </a:cubicBezTo>
                <a:cubicBezTo>
                  <a:pt x="179" y="13"/>
                  <a:pt x="179" y="14"/>
                  <a:pt x="180" y="14"/>
                </a:cubicBezTo>
                <a:cubicBezTo>
                  <a:pt x="180" y="14"/>
                  <a:pt x="180" y="14"/>
                  <a:pt x="180" y="14"/>
                </a:cubicBezTo>
                <a:cubicBezTo>
                  <a:pt x="182" y="15"/>
                  <a:pt x="182" y="15"/>
                  <a:pt x="185" y="15"/>
                </a:cubicBezTo>
                <a:cubicBezTo>
                  <a:pt x="186" y="15"/>
                  <a:pt x="186" y="15"/>
                  <a:pt x="186" y="15"/>
                </a:cubicBezTo>
                <a:cubicBezTo>
                  <a:pt x="187" y="15"/>
                  <a:pt x="187" y="15"/>
                  <a:pt x="187" y="15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89" y="15"/>
                  <a:pt x="190" y="13"/>
                  <a:pt x="190" y="15"/>
                </a:cubicBezTo>
                <a:cubicBezTo>
                  <a:pt x="190" y="15"/>
                  <a:pt x="190" y="15"/>
                  <a:pt x="190" y="15"/>
                </a:cubicBezTo>
                <a:cubicBezTo>
                  <a:pt x="191" y="15"/>
                  <a:pt x="190" y="15"/>
                  <a:pt x="191" y="15"/>
                </a:cubicBezTo>
                <a:cubicBezTo>
                  <a:pt x="194" y="14"/>
                  <a:pt x="192" y="14"/>
                  <a:pt x="193" y="15"/>
                </a:cubicBezTo>
                <a:cubicBezTo>
                  <a:pt x="196" y="15"/>
                  <a:pt x="196" y="15"/>
                  <a:pt x="196" y="15"/>
                </a:cubicBezTo>
                <a:cubicBezTo>
                  <a:pt x="197" y="15"/>
                  <a:pt x="198" y="15"/>
                  <a:pt x="198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17"/>
                  <a:pt x="201" y="17"/>
                  <a:pt x="201" y="17"/>
                </a:cubicBezTo>
                <a:cubicBezTo>
                  <a:pt x="201" y="17"/>
                  <a:pt x="201" y="17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3" y="18"/>
                  <a:pt x="203" y="18"/>
                  <a:pt x="203" y="18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7" y="20"/>
                  <a:pt x="204" y="21"/>
                  <a:pt x="208" y="22"/>
                </a:cubicBezTo>
                <a:cubicBezTo>
                  <a:pt x="207" y="22"/>
                  <a:pt x="207" y="22"/>
                  <a:pt x="207" y="22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06" y="24"/>
                  <a:pt x="206" y="24"/>
                  <a:pt x="206" y="24"/>
                </a:cubicBezTo>
                <a:cubicBezTo>
                  <a:pt x="206" y="25"/>
                  <a:pt x="206" y="25"/>
                  <a:pt x="206" y="25"/>
                </a:cubicBezTo>
                <a:cubicBezTo>
                  <a:pt x="208" y="25"/>
                  <a:pt x="208" y="25"/>
                  <a:pt x="208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10" y="25"/>
                  <a:pt x="210" y="25"/>
                  <a:pt x="210" y="25"/>
                </a:cubicBezTo>
                <a:cubicBezTo>
                  <a:pt x="210" y="26"/>
                  <a:pt x="210" y="26"/>
                  <a:pt x="210" y="26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11" y="26"/>
                  <a:pt x="210" y="24"/>
                  <a:pt x="212" y="26"/>
                </a:cubicBezTo>
                <a:cubicBezTo>
                  <a:pt x="212" y="26"/>
                  <a:pt x="213" y="25"/>
                  <a:pt x="212" y="26"/>
                </a:cubicBezTo>
                <a:cubicBezTo>
                  <a:pt x="211" y="28"/>
                  <a:pt x="210" y="26"/>
                  <a:pt x="210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7"/>
                  <a:pt x="208" y="26"/>
                  <a:pt x="207" y="27"/>
                </a:cubicBezTo>
                <a:cubicBezTo>
                  <a:pt x="207" y="28"/>
                  <a:pt x="207" y="28"/>
                  <a:pt x="207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9"/>
                  <a:pt x="209" y="29"/>
                  <a:pt x="209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3" y="28"/>
                  <a:pt x="211" y="27"/>
                  <a:pt x="214" y="27"/>
                </a:cubicBezTo>
                <a:cubicBezTo>
                  <a:pt x="214" y="31"/>
                  <a:pt x="215" y="30"/>
                  <a:pt x="213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1"/>
                  <a:pt x="211" y="32"/>
                  <a:pt x="211" y="32"/>
                </a:cubicBezTo>
                <a:cubicBezTo>
                  <a:pt x="210" y="33"/>
                  <a:pt x="210" y="33"/>
                  <a:pt x="209" y="33"/>
                </a:cubicBezTo>
                <a:cubicBezTo>
                  <a:pt x="209" y="35"/>
                  <a:pt x="209" y="34"/>
                  <a:pt x="209" y="36"/>
                </a:cubicBezTo>
                <a:cubicBezTo>
                  <a:pt x="210" y="37"/>
                  <a:pt x="210" y="37"/>
                  <a:pt x="210" y="37"/>
                </a:cubicBezTo>
                <a:cubicBezTo>
                  <a:pt x="210" y="37"/>
                  <a:pt x="211" y="37"/>
                  <a:pt x="211" y="37"/>
                </a:cubicBezTo>
                <a:cubicBezTo>
                  <a:pt x="211" y="37"/>
                  <a:pt x="211" y="37"/>
                  <a:pt x="211" y="38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41"/>
                  <a:pt x="213" y="41"/>
                  <a:pt x="213" y="42"/>
                </a:cubicBezTo>
                <a:cubicBezTo>
                  <a:pt x="214" y="42"/>
                  <a:pt x="214" y="42"/>
                  <a:pt x="214" y="42"/>
                </a:cubicBezTo>
                <a:cubicBezTo>
                  <a:pt x="214" y="42"/>
                  <a:pt x="216" y="43"/>
                  <a:pt x="216" y="43"/>
                </a:cubicBezTo>
                <a:cubicBezTo>
                  <a:pt x="217" y="45"/>
                  <a:pt x="216" y="44"/>
                  <a:pt x="216" y="44"/>
                </a:cubicBezTo>
                <a:cubicBezTo>
                  <a:pt x="217" y="46"/>
                  <a:pt x="217" y="46"/>
                  <a:pt x="217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49"/>
                  <a:pt x="226" y="49"/>
                  <a:pt x="226" y="49"/>
                </a:cubicBezTo>
                <a:cubicBezTo>
                  <a:pt x="228" y="47"/>
                  <a:pt x="228" y="47"/>
                  <a:pt x="229" y="45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32" y="41"/>
                  <a:pt x="232" y="41"/>
                  <a:pt x="232" y="41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6" y="36"/>
                  <a:pt x="233" y="37"/>
                  <a:pt x="235" y="37"/>
                </a:cubicBezTo>
                <a:cubicBezTo>
                  <a:pt x="236" y="37"/>
                  <a:pt x="235" y="37"/>
                  <a:pt x="237" y="36"/>
                </a:cubicBezTo>
                <a:cubicBezTo>
                  <a:pt x="238" y="36"/>
                  <a:pt x="238" y="36"/>
                  <a:pt x="238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43" y="35"/>
                  <a:pt x="243" y="35"/>
                  <a:pt x="243" y="35"/>
                </a:cubicBezTo>
                <a:cubicBezTo>
                  <a:pt x="244" y="35"/>
                  <a:pt x="244" y="35"/>
                  <a:pt x="244" y="35"/>
                </a:cubicBezTo>
                <a:cubicBezTo>
                  <a:pt x="244" y="34"/>
                  <a:pt x="244" y="34"/>
                  <a:pt x="244" y="34"/>
                </a:cubicBezTo>
                <a:cubicBezTo>
                  <a:pt x="245" y="34"/>
                  <a:pt x="245" y="34"/>
                  <a:pt x="245" y="34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6" y="33"/>
                  <a:pt x="246" y="33"/>
                  <a:pt x="246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51" y="32"/>
                  <a:pt x="251" y="32"/>
                  <a:pt x="251" y="32"/>
                </a:cubicBezTo>
                <a:cubicBezTo>
                  <a:pt x="253" y="32"/>
                  <a:pt x="253" y="32"/>
                  <a:pt x="253" y="32"/>
                </a:cubicBezTo>
                <a:cubicBezTo>
                  <a:pt x="253" y="31"/>
                  <a:pt x="252" y="31"/>
                  <a:pt x="254" y="31"/>
                </a:cubicBezTo>
                <a:cubicBezTo>
                  <a:pt x="257" y="31"/>
                  <a:pt x="257" y="31"/>
                  <a:pt x="257" y="31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9" y="30"/>
                  <a:pt x="259" y="30"/>
                  <a:pt x="259" y="30"/>
                </a:cubicBezTo>
                <a:cubicBezTo>
                  <a:pt x="260" y="30"/>
                  <a:pt x="260" y="30"/>
                  <a:pt x="260" y="30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2" y="28"/>
                  <a:pt x="262" y="28"/>
                  <a:pt x="262" y="28"/>
                </a:cubicBezTo>
                <a:cubicBezTo>
                  <a:pt x="261" y="27"/>
                  <a:pt x="262" y="28"/>
                  <a:pt x="260" y="27"/>
                </a:cubicBezTo>
                <a:cubicBezTo>
                  <a:pt x="260" y="26"/>
                  <a:pt x="260" y="26"/>
                  <a:pt x="260" y="26"/>
                </a:cubicBezTo>
                <a:cubicBezTo>
                  <a:pt x="261" y="25"/>
                  <a:pt x="261" y="25"/>
                  <a:pt x="261" y="26"/>
                </a:cubicBezTo>
                <a:cubicBezTo>
                  <a:pt x="262" y="27"/>
                  <a:pt x="262" y="27"/>
                  <a:pt x="262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66" y="26"/>
                  <a:pt x="266" y="26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19"/>
                  <a:pt x="266" y="21"/>
                  <a:pt x="269" y="20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8" y="18"/>
                  <a:pt x="268" y="19"/>
                  <a:pt x="268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69" y="16"/>
                  <a:pt x="269" y="16"/>
                  <a:pt x="269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13"/>
                  <a:pt x="266" y="13"/>
                  <a:pt x="266" y="13"/>
                </a:cubicBezTo>
                <a:cubicBezTo>
                  <a:pt x="268" y="13"/>
                  <a:pt x="268" y="13"/>
                  <a:pt x="268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13"/>
                  <a:pt x="271" y="12"/>
                  <a:pt x="271" y="12"/>
                </a:cubicBezTo>
                <a:cubicBezTo>
                  <a:pt x="271" y="13"/>
                  <a:pt x="270" y="12"/>
                  <a:pt x="270" y="12"/>
                </a:cubicBezTo>
                <a:cubicBezTo>
                  <a:pt x="270" y="12"/>
                  <a:pt x="270" y="12"/>
                  <a:pt x="269" y="12"/>
                </a:cubicBezTo>
                <a:cubicBezTo>
                  <a:pt x="269" y="12"/>
                  <a:pt x="268" y="12"/>
                  <a:pt x="267" y="11"/>
                </a:cubicBezTo>
                <a:cubicBezTo>
                  <a:pt x="267" y="11"/>
                  <a:pt x="267" y="11"/>
                  <a:pt x="267" y="11"/>
                </a:cubicBezTo>
                <a:cubicBezTo>
                  <a:pt x="267" y="10"/>
                  <a:pt x="267" y="10"/>
                  <a:pt x="267" y="10"/>
                </a:cubicBezTo>
                <a:cubicBezTo>
                  <a:pt x="268" y="9"/>
                  <a:pt x="268" y="9"/>
                  <a:pt x="268" y="9"/>
                </a:cubicBezTo>
                <a:cubicBezTo>
                  <a:pt x="269" y="9"/>
                  <a:pt x="269" y="9"/>
                  <a:pt x="269" y="9"/>
                </a:cubicBezTo>
                <a:cubicBezTo>
                  <a:pt x="270" y="9"/>
                  <a:pt x="270" y="9"/>
                  <a:pt x="270" y="9"/>
                </a:cubicBezTo>
                <a:cubicBezTo>
                  <a:pt x="270" y="8"/>
                  <a:pt x="270" y="8"/>
                  <a:pt x="270" y="8"/>
                </a:cubicBezTo>
                <a:cubicBezTo>
                  <a:pt x="270" y="8"/>
                  <a:pt x="271" y="8"/>
                  <a:pt x="271" y="8"/>
                </a:cubicBezTo>
                <a:cubicBezTo>
                  <a:pt x="271" y="8"/>
                  <a:pt x="271" y="7"/>
                  <a:pt x="271" y="7"/>
                </a:cubicBezTo>
                <a:cubicBezTo>
                  <a:pt x="271" y="7"/>
                  <a:pt x="272" y="5"/>
                  <a:pt x="272" y="7"/>
                </a:cubicBezTo>
                <a:cubicBezTo>
                  <a:pt x="273" y="7"/>
                  <a:pt x="273" y="7"/>
                  <a:pt x="273" y="7"/>
                </a:cubicBezTo>
                <a:cubicBezTo>
                  <a:pt x="273" y="6"/>
                  <a:pt x="273" y="6"/>
                  <a:pt x="273" y="6"/>
                </a:cubicBezTo>
                <a:cubicBezTo>
                  <a:pt x="275" y="6"/>
                  <a:pt x="275" y="6"/>
                  <a:pt x="275" y="6"/>
                </a:cubicBezTo>
                <a:cubicBezTo>
                  <a:pt x="276" y="6"/>
                  <a:pt x="276" y="6"/>
                  <a:pt x="276" y="6"/>
                </a:cubicBezTo>
                <a:cubicBezTo>
                  <a:pt x="277" y="5"/>
                  <a:pt x="277" y="5"/>
                  <a:pt x="277" y="5"/>
                </a:cubicBezTo>
                <a:cubicBezTo>
                  <a:pt x="278" y="5"/>
                  <a:pt x="278" y="5"/>
                  <a:pt x="278" y="5"/>
                </a:cubicBezTo>
                <a:cubicBezTo>
                  <a:pt x="279" y="4"/>
                  <a:pt x="279" y="4"/>
                  <a:pt x="279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80" y="3"/>
                  <a:pt x="280" y="3"/>
                  <a:pt x="280" y="3"/>
                </a:cubicBezTo>
                <a:cubicBezTo>
                  <a:pt x="280" y="3"/>
                  <a:pt x="280" y="3"/>
                  <a:pt x="280" y="3"/>
                </a:cubicBezTo>
                <a:cubicBezTo>
                  <a:pt x="279" y="4"/>
                  <a:pt x="272" y="4"/>
                  <a:pt x="271" y="4"/>
                </a:cubicBezTo>
                <a:cubicBezTo>
                  <a:pt x="269" y="4"/>
                  <a:pt x="269" y="5"/>
                  <a:pt x="269" y="4"/>
                </a:cubicBezTo>
                <a:cubicBezTo>
                  <a:pt x="268" y="3"/>
                  <a:pt x="268" y="3"/>
                  <a:pt x="268" y="3"/>
                </a:cubicBezTo>
                <a:cubicBezTo>
                  <a:pt x="267" y="3"/>
                  <a:pt x="267" y="3"/>
                  <a:pt x="267" y="3"/>
                </a:cubicBezTo>
                <a:cubicBezTo>
                  <a:pt x="267" y="4"/>
                  <a:pt x="267" y="4"/>
                  <a:pt x="267" y="4"/>
                </a:cubicBezTo>
                <a:cubicBezTo>
                  <a:pt x="268" y="4"/>
                  <a:pt x="268" y="4"/>
                  <a:pt x="268" y="4"/>
                </a:cubicBezTo>
                <a:cubicBezTo>
                  <a:pt x="266" y="4"/>
                  <a:pt x="266" y="4"/>
                  <a:pt x="266" y="4"/>
                </a:cubicBezTo>
                <a:cubicBezTo>
                  <a:pt x="263" y="4"/>
                  <a:pt x="265" y="4"/>
                  <a:pt x="264" y="4"/>
                </a:cubicBezTo>
                <a:cubicBezTo>
                  <a:pt x="263" y="3"/>
                  <a:pt x="263" y="3"/>
                  <a:pt x="263" y="3"/>
                </a:cubicBezTo>
                <a:cubicBezTo>
                  <a:pt x="264" y="3"/>
                  <a:pt x="264" y="3"/>
                  <a:pt x="264" y="3"/>
                </a:cubicBezTo>
                <a:cubicBezTo>
                  <a:pt x="264" y="2"/>
                  <a:pt x="264" y="2"/>
                  <a:pt x="264" y="2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3"/>
                  <a:pt x="263" y="3"/>
                  <a:pt x="263" y="3"/>
                </a:cubicBezTo>
                <a:cubicBezTo>
                  <a:pt x="262" y="4"/>
                  <a:pt x="262" y="3"/>
                  <a:pt x="260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60" y="2"/>
                  <a:pt x="260" y="2"/>
                  <a:pt x="260" y="2"/>
                </a:cubicBezTo>
                <a:cubicBezTo>
                  <a:pt x="260" y="1"/>
                  <a:pt x="260" y="1"/>
                  <a:pt x="260" y="1"/>
                </a:cubicBezTo>
                <a:cubicBezTo>
                  <a:pt x="258" y="1"/>
                  <a:pt x="258" y="1"/>
                  <a:pt x="258" y="1"/>
                </a:cubicBezTo>
                <a:cubicBezTo>
                  <a:pt x="256" y="1"/>
                  <a:pt x="257" y="1"/>
                  <a:pt x="257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5" y="0"/>
                  <a:pt x="254" y="0"/>
                  <a:pt x="253" y="0"/>
                </a:cubicBezTo>
                <a:cubicBezTo>
                  <a:pt x="251" y="0"/>
                  <a:pt x="250" y="1"/>
                  <a:pt x="250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49" y="0"/>
                  <a:pt x="248" y="2"/>
                  <a:pt x="248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6" y="0"/>
                  <a:pt x="249" y="0"/>
                  <a:pt x="245" y="0"/>
                </a:cubicBezTo>
                <a:cubicBezTo>
                  <a:pt x="243" y="0"/>
                  <a:pt x="245" y="0"/>
                  <a:pt x="24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2" y="0"/>
                  <a:pt x="243" y="0"/>
                  <a:pt x="242" y="0"/>
                </a:cubicBezTo>
                <a:cubicBezTo>
                  <a:pt x="242" y="0"/>
                  <a:pt x="240" y="0"/>
                  <a:pt x="240" y="0"/>
                </a:cubicBezTo>
                <a:cubicBezTo>
                  <a:pt x="238" y="0"/>
                  <a:pt x="238" y="1"/>
                  <a:pt x="2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6" y="1"/>
                  <a:pt x="236" y="0"/>
                  <a:pt x="234" y="0"/>
                </a:cubicBezTo>
                <a:close/>
                <a:moveTo>
                  <a:pt x="178" y="287"/>
                </a:moveTo>
                <a:cubicBezTo>
                  <a:pt x="178" y="287"/>
                  <a:pt x="178" y="287"/>
                  <a:pt x="178" y="287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78" y="288"/>
                  <a:pt x="177" y="288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lose/>
                <a:moveTo>
                  <a:pt x="204" y="245"/>
                </a:moveTo>
                <a:cubicBezTo>
                  <a:pt x="203" y="244"/>
                  <a:pt x="203" y="244"/>
                  <a:pt x="203" y="244"/>
                </a:cubicBezTo>
                <a:cubicBezTo>
                  <a:pt x="205" y="244"/>
                  <a:pt x="205" y="244"/>
                  <a:pt x="205" y="244"/>
                </a:cubicBezTo>
                <a:cubicBezTo>
                  <a:pt x="205" y="245"/>
                  <a:pt x="205" y="245"/>
                  <a:pt x="205" y="245"/>
                </a:cubicBezTo>
                <a:cubicBezTo>
                  <a:pt x="204" y="245"/>
                  <a:pt x="204" y="245"/>
                  <a:pt x="204" y="245"/>
                </a:cubicBezTo>
                <a:close/>
                <a:moveTo>
                  <a:pt x="184" y="215"/>
                </a:moveTo>
                <a:cubicBezTo>
                  <a:pt x="185" y="214"/>
                  <a:pt x="185" y="214"/>
                  <a:pt x="185" y="214"/>
                </a:cubicBezTo>
                <a:cubicBezTo>
                  <a:pt x="185" y="216"/>
                  <a:pt x="185" y="216"/>
                  <a:pt x="185" y="216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84" y="215"/>
                  <a:pt x="184" y="215"/>
                  <a:pt x="184" y="215"/>
                </a:cubicBezTo>
                <a:close/>
                <a:moveTo>
                  <a:pt x="179" y="208"/>
                </a:moveTo>
                <a:cubicBezTo>
                  <a:pt x="180" y="208"/>
                  <a:pt x="180" y="208"/>
                  <a:pt x="180" y="208"/>
                </a:cubicBezTo>
                <a:cubicBezTo>
                  <a:pt x="180" y="210"/>
                  <a:pt x="180" y="210"/>
                  <a:pt x="180" y="210"/>
                </a:cubicBezTo>
                <a:cubicBezTo>
                  <a:pt x="179" y="209"/>
                  <a:pt x="179" y="209"/>
                  <a:pt x="179" y="209"/>
                </a:cubicBezTo>
                <a:cubicBezTo>
                  <a:pt x="179" y="208"/>
                  <a:pt x="179" y="208"/>
                  <a:pt x="179" y="208"/>
                </a:cubicBezTo>
                <a:close/>
                <a:moveTo>
                  <a:pt x="213" y="177"/>
                </a:moveTo>
                <a:cubicBezTo>
                  <a:pt x="215" y="177"/>
                  <a:pt x="214" y="178"/>
                  <a:pt x="213" y="178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2" y="177"/>
                  <a:pt x="212" y="177"/>
                  <a:pt x="212" y="177"/>
                </a:cubicBezTo>
                <a:cubicBezTo>
                  <a:pt x="212" y="177"/>
                  <a:pt x="213" y="175"/>
                  <a:pt x="213" y="177"/>
                </a:cubicBezTo>
                <a:close/>
                <a:moveTo>
                  <a:pt x="176" y="154"/>
                </a:moveTo>
                <a:cubicBezTo>
                  <a:pt x="177" y="155"/>
                  <a:pt x="177" y="155"/>
                  <a:pt x="177" y="155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53"/>
                  <a:pt x="175" y="155"/>
                  <a:pt x="176" y="154"/>
                </a:cubicBezTo>
                <a:close/>
                <a:moveTo>
                  <a:pt x="151" y="151"/>
                </a:moveTo>
                <a:cubicBezTo>
                  <a:pt x="151" y="151"/>
                  <a:pt x="151" y="151"/>
                  <a:pt x="151" y="151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2"/>
                  <a:pt x="150" y="152"/>
                  <a:pt x="150" y="152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3" y="157"/>
                  <a:pt x="153" y="157"/>
                  <a:pt x="153" y="157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57" y="158"/>
                  <a:pt x="156" y="158"/>
                  <a:pt x="156" y="159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1" y="157"/>
                  <a:pt x="161" y="157"/>
                  <a:pt x="161" y="157"/>
                </a:cubicBezTo>
                <a:cubicBezTo>
                  <a:pt x="162" y="157"/>
                  <a:pt x="162" y="157"/>
                  <a:pt x="162" y="157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4" y="160"/>
                  <a:pt x="164" y="160"/>
                  <a:pt x="164" y="160"/>
                </a:cubicBezTo>
                <a:cubicBezTo>
                  <a:pt x="165" y="161"/>
                  <a:pt x="165" y="161"/>
                  <a:pt x="165" y="161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5" y="167"/>
                  <a:pt x="165" y="167"/>
                  <a:pt x="165" y="167"/>
                </a:cubicBezTo>
                <a:cubicBezTo>
                  <a:pt x="165" y="168"/>
                  <a:pt x="165" y="168"/>
                  <a:pt x="165" y="168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62" y="172"/>
                  <a:pt x="162" y="172"/>
                  <a:pt x="162" y="172"/>
                </a:cubicBezTo>
                <a:cubicBezTo>
                  <a:pt x="162" y="173"/>
                  <a:pt x="162" y="173"/>
                  <a:pt x="162" y="173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7"/>
                  <a:pt x="161" y="175"/>
                  <a:pt x="160" y="17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61" y="181"/>
                  <a:pt x="161" y="181"/>
                  <a:pt x="161" y="181"/>
                </a:cubicBezTo>
                <a:cubicBezTo>
                  <a:pt x="161" y="184"/>
                  <a:pt x="161" y="182"/>
                  <a:pt x="160" y="183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8" y="186"/>
                  <a:pt x="158" y="186"/>
                  <a:pt x="158" y="186"/>
                </a:cubicBezTo>
                <a:cubicBezTo>
                  <a:pt x="159" y="187"/>
                  <a:pt x="159" y="187"/>
                  <a:pt x="159" y="187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90"/>
                  <a:pt x="161" y="190"/>
                  <a:pt x="161" y="192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5" y="199"/>
                  <a:pt x="165" y="199"/>
                  <a:pt x="165" y="199"/>
                </a:cubicBezTo>
                <a:cubicBezTo>
                  <a:pt x="165" y="200"/>
                  <a:pt x="165" y="201"/>
                  <a:pt x="166" y="202"/>
                </a:cubicBezTo>
                <a:cubicBezTo>
                  <a:pt x="167" y="202"/>
                  <a:pt x="167" y="202"/>
                  <a:pt x="167" y="202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7" y="206"/>
                  <a:pt x="167" y="205"/>
                  <a:pt x="168" y="207"/>
                </a:cubicBezTo>
                <a:cubicBezTo>
                  <a:pt x="170" y="209"/>
                  <a:pt x="170" y="209"/>
                  <a:pt x="170" y="209"/>
                </a:cubicBezTo>
                <a:cubicBezTo>
                  <a:pt x="171" y="209"/>
                  <a:pt x="171" y="209"/>
                  <a:pt x="171" y="209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5" y="212"/>
                  <a:pt x="175" y="212"/>
                  <a:pt x="175" y="212"/>
                </a:cubicBezTo>
                <a:cubicBezTo>
                  <a:pt x="176" y="213"/>
                  <a:pt x="176" y="213"/>
                  <a:pt x="176" y="213"/>
                </a:cubicBezTo>
                <a:cubicBezTo>
                  <a:pt x="178" y="214"/>
                  <a:pt x="178" y="214"/>
                  <a:pt x="178" y="214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178" y="217"/>
                  <a:pt x="178" y="217"/>
                  <a:pt x="178" y="217"/>
                </a:cubicBezTo>
                <a:cubicBezTo>
                  <a:pt x="178" y="222"/>
                  <a:pt x="178" y="222"/>
                  <a:pt x="178" y="222"/>
                </a:cubicBezTo>
                <a:cubicBezTo>
                  <a:pt x="178" y="225"/>
                  <a:pt x="178" y="223"/>
                  <a:pt x="178" y="224"/>
                </a:cubicBezTo>
                <a:cubicBezTo>
                  <a:pt x="178" y="224"/>
                  <a:pt x="178" y="224"/>
                  <a:pt x="178" y="224"/>
                </a:cubicBezTo>
                <a:cubicBezTo>
                  <a:pt x="178" y="226"/>
                  <a:pt x="178" y="226"/>
                  <a:pt x="178" y="226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177" y="233"/>
                  <a:pt x="177" y="233"/>
                  <a:pt x="177" y="233"/>
                </a:cubicBezTo>
                <a:cubicBezTo>
                  <a:pt x="177" y="234"/>
                  <a:pt x="177" y="234"/>
                  <a:pt x="177" y="234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9"/>
                  <a:pt x="176" y="239"/>
                  <a:pt x="176" y="239"/>
                </a:cubicBezTo>
                <a:cubicBezTo>
                  <a:pt x="175" y="240"/>
                  <a:pt x="175" y="240"/>
                  <a:pt x="175" y="240"/>
                </a:cubicBezTo>
                <a:cubicBezTo>
                  <a:pt x="175" y="242"/>
                  <a:pt x="175" y="242"/>
                  <a:pt x="175" y="242"/>
                </a:cubicBezTo>
                <a:cubicBezTo>
                  <a:pt x="176" y="243"/>
                  <a:pt x="176" y="241"/>
                  <a:pt x="176" y="244"/>
                </a:cubicBezTo>
                <a:cubicBezTo>
                  <a:pt x="176" y="245"/>
                  <a:pt x="176" y="245"/>
                  <a:pt x="176" y="245"/>
                </a:cubicBezTo>
                <a:cubicBezTo>
                  <a:pt x="175" y="246"/>
                  <a:pt x="175" y="246"/>
                  <a:pt x="175" y="246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50"/>
                  <a:pt x="175" y="249"/>
                  <a:pt x="174" y="251"/>
                </a:cubicBezTo>
                <a:cubicBezTo>
                  <a:pt x="174" y="251"/>
                  <a:pt x="174" y="251"/>
                  <a:pt x="174" y="251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173" y="253"/>
                  <a:pt x="173" y="253"/>
                  <a:pt x="173" y="253"/>
                </a:cubicBezTo>
                <a:cubicBezTo>
                  <a:pt x="173" y="254"/>
                  <a:pt x="173" y="254"/>
                  <a:pt x="173" y="254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6"/>
                  <a:pt x="172" y="256"/>
                  <a:pt x="172" y="256"/>
                </a:cubicBezTo>
                <a:cubicBezTo>
                  <a:pt x="172" y="257"/>
                  <a:pt x="172" y="255"/>
                  <a:pt x="172" y="258"/>
                </a:cubicBezTo>
                <a:cubicBezTo>
                  <a:pt x="172" y="259"/>
                  <a:pt x="172" y="259"/>
                  <a:pt x="172" y="259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72" y="263"/>
                  <a:pt x="172" y="263"/>
                  <a:pt x="172" y="263"/>
                </a:cubicBezTo>
                <a:cubicBezTo>
                  <a:pt x="172" y="264"/>
                  <a:pt x="172" y="264"/>
                  <a:pt x="172" y="264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71" y="266"/>
                  <a:pt x="171" y="266"/>
                  <a:pt x="171" y="266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3" y="264"/>
                  <a:pt x="173" y="264"/>
                  <a:pt x="173" y="264"/>
                </a:cubicBezTo>
                <a:cubicBezTo>
                  <a:pt x="174" y="264"/>
                  <a:pt x="174" y="264"/>
                  <a:pt x="174" y="264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7"/>
                  <a:pt x="174" y="267"/>
                  <a:pt x="173" y="268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0"/>
                  <a:pt x="172" y="270"/>
                  <a:pt x="172" y="273"/>
                </a:cubicBezTo>
                <a:cubicBezTo>
                  <a:pt x="172" y="273"/>
                  <a:pt x="172" y="273"/>
                  <a:pt x="172" y="273"/>
                </a:cubicBezTo>
                <a:cubicBezTo>
                  <a:pt x="171" y="273"/>
                  <a:pt x="171" y="273"/>
                  <a:pt x="170" y="273"/>
                </a:cubicBezTo>
                <a:cubicBezTo>
                  <a:pt x="170" y="273"/>
                  <a:pt x="170" y="273"/>
                  <a:pt x="170" y="273"/>
                </a:cubicBezTo>
                <a:cubicBezTo>
                  <a:pt x="169" y="274"/>
                  <a:pt x="169" y="274"/>
                  <a:pt x="169" y="274"/>
                </a:cubicBezTo>
                <a:cubicBezTo>
                  <a:pt x="170" y="274"/>
                  <a:pt x="171" y="274"/>
                  <a:pt x="171" y="275"/>
                </a:cubicBezTo>
                <a:cubicBezTo>
                  <a:pt x="171" y="276"/>
                  <a:pt x="171" y="276"/>
                  <a:pt x="171" y="276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1" y="277"/>
                  <a:pt x="170" y="277"/>
                  <a:pt x="171" y="278"/>
                </a:cubicBezTo>
                <a:cubicBezTo>
                  <a:pt x="172" y="279"/>
                  <a:pt x="171" y="278"/>
                  <a:pt x="171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81"/>
                  <a:pt x="170" y="281"/>
                  <a:pt x="170" y="281"/>
                </a:cubicBezTo>
                <a:cubicBezTo>
                  <a:pt x="170" y="282"/>
                  <a:pt x="170" y="282"/>
                  <a:pt x="170" y="282"/>
                </a:cubicBezTo>
                <a:cubicBezTo>
                  <a:pt x="171" y="282"/>
                  <a:pt x="171" y="282"/>
                  <a:pt x="171" y="282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0" y="283"/>
                  <a:pt x="170" y="282"/>
                  <a:pt x="170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1" y="287"/>
                  <a:pt x="172" y="287"/>
                  <a:pt x="171" y="287"/>
                </a:cubicBezTo>
                <a:cubicBezTo>
                  <a:pt x="171" y="288"/>
                  <a:pt x="171" y="288"/>
                  <a:pt x="171" y="288"/>
                </a:cubicBezTo>
                <a:cubicBezTo>
                  <a:pt x="172" y="288"/>
                  <a:pt x="172" y="288"/>
                  <a:pt x="172" y="288"/>
                </a:cubicBezTo>
                <a:cubicBezTo>
                  <a:pt x="172" y="289"/>
                  <a:pt x="172" y="289"/>
                  <a:pt x="172" y="289"/>
                </a:cubicBezTo>
                <a:cubicBezTo>
                  <a:pt x="173" y="290"/>
                  <a:pt x="173" y="290"/>
                  <a:pt x="173" y="290"/>
                </a:cubicBezTo>
                <a:cubicBezTo>
                  <a:pt x="174" y="290"/>
                  <a:pt x="174" y="290"/>
                  <a:pt x="174" y="290"/>
                </a:cubicBezTo>
                <a:cubicBezTo>
                  <a:pt x="175" y="290"/>
                  <a:pt x="175" y="290"/>
                  <a:pt x="176" y="290"/>
                </a:cubicBezTo>
                <a:cubicBezTo>
                  <a:pt x="177" y="291"/>
                  <a:pt x="177" y="291"/>
                  <a:pt x="177" y="291"/>
                </a:cubicBezTo>
                <a:cubicBezTo>
                  <a:pt x="178" y="292"/>
                  <a:pt x="178" y="292"/>
                  <a:pt x="181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92"/>
                  <a:pt x="184" y="292"/>
                  <a:pt x="184" y="292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184" y="290"/>
                  <a:pt x="184" y="290"/>
                  <a:pt x="184" y="290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182" y="287"/>
                  <a:pt x="182" y="287"/>
                  <a:pt x="182" y="287"/>
                </a:cubicBezTo>
                <a:cubicBezTo>
                  <a:pt x="181" y="287"/>
                  <a:pt x="181" y="287"/>
                  <a:pt x="181" y="287"/>
                </a:cubicBezTo>
                <a:cubicBezTo>
                  <a:pt x="181" y="286"/>
                  <a:pt x="181" y="286"/>
                  <a:pt x="181" y="286"/>
                </a:cubicBezTo>
                <a:cubicBezTo>
                  <a:pt x="180" y="285"/>
                  <a:pt x="180" y="285"/>
                  <a:pt x="180" y="285"/>
                </a:cubicBezTo>
                <a:cubicBezTo>
                  <a:pt x="180" y="284"/>
                  <a:pt x="180" y="284"/>
                  <a:pt x="180" y="284"/>
                </a:cubicBezTo>
                <a:cubicBezTo>
                  <a:pt x="180" y="283"/>
                  <a:pt x="180" y="283"/>
                  <a:pt x="180" y="283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0"/>
                  <a:pt x="183" y="280"/>
                  <a:pt x="183" y="280"/>
                </a:cubicBezTo>
                <a:cubicBezTo>
                  <a:pt x="184" y="278"/>
                  <a:pt x="184" y="278"/>
                  <a:pt x="184" y="278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7" y="277"/>
                  <a:pt x="187" y="277"/>
                  <a:pt x="187" y="277"/>
                </a:cubicBezTo>
                <a:cubicBezTo>
                  <a:pt x="187" y="275"/>
                  <a:pt x="187" y="275"/>
                  <a:pt x="187" y="275"/>
                </a:cubicBezTo>
                <a:cubicBezTo>
                  <a:pt x="186" y="275"/>
                  <a:pt x="186" y="275"/>
                  <a:pt x="186" y="275"/>
                </a:cubicBezTo>
                <a:cubicBezTo>
                  <a:pt x="184" y="275"/>
                  <a:pt x="184" y="275"/>
                  <a:pt x="184" y="275"/>
                </a:cubicBezTo>
                <a:cubicBezTo>
                  <a:pt x="184" y="274"/>
                  <a:pt x="184" y="274"/>
                  <a:pt x="184" y="274"/>
                </a:cubicBezTo>
                <a:cubicBezTo>
                  <a:pt x="184" y="274"/>
                  <a:pt x="182" y="273"/>
                  <a:pt x="184" y="273"/>
                </a:cubicBezTo>
                <a:cubicBezTo>
                  <a:pt x="184" y="271"/>
                  <a:pt x="184" y="271"/>
                  <a:pt x="184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7" y="271"/>
                  <a:pt x="187" y="271"/>
                  <a:pt x="187" y="271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67"/>
                  <a:pt x="187" y="268"/>
                  <a:pt x="188" y="268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89" y="266"/>
                  <a:pt x="188" y="267"/>
                  <a:pt x="189" y="266"/>
                </a:cubicBezTo>
                <a:cubicBezTo>
                  <a:pt x="190" y="266"/>
                  <a:pt x="190" y="266"/>
                  <a:pt x="190" y="266"/>
                </a:cubicBezTo>
                <a:cubicBezTo>
                  <a:pt x="190" y="265"/>
                  <a:pt x="190" y="265"/>
                  <a:pt x="190" y="265"/>
                </a:cubicBezTo>
                <a:cubicBezTo>
                  <a:pt x="189" y="265"/>
                  <a:pt x="189" y="265"/>
                  <a:pt x="189" y="265"/>
                </a:cubicBezTo>
                <a:cubicBezTo>
                  <a:pt x="188" y="265"/>
                  <a:pt x="188" y="265"/>
                  <a:pt x="188" y="265"/>
                </a:cubicBezTo>
                <a:cubicBezTo>
                  <a:pt x="187" y="265"/>
                  <a:pt x="188" y="264"/>
                  <a:pt x="188" y="262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189" y="262"/>
                  <a:pt x="189" y="262"/>
                  <a:pt x="190" y="262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1"/>
                  <a:pt x="193" y="260"/>
                  <a:pt x="193" y="259"/>
                </a:cubicBezTo>
                <a:cubicBezTo>
                  <a:pt x="193" y="258"/>
                  <a:pt x="193" y="259"/>
                  <a:pt x="193" y="258"/>
                </a:cubicBezTo>
                <a:cubicBezTo>
                  <a:pt x="194" y="257"/>
                  <a:pt x="194" y="258"/>
                  <a:pt x="194" y="258"/>
                </a:cubicBezTo>
                <a:cubicBezTo>
                  <a:pt x="196" y="258"/>
                  <a:pt x="196" y="258"/>
                  <a:pt x="196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9" y="258"/>
                  <a:pt x="199" y="258"/>
                  <a:pt x="199" y="258"/>
                </a:cubicBezTo>
                <a:cubicBezTo>
                  <a:pt x="199" y="257"/>
                  <a:pt x="199" y="257"/>
                  <a:pt x="199" y="257"/>
                </a:cubicBezTo>
                <a:cubicBezTo>
                  <a:pt x="200" y="257"/>
                  <a:pt x="200" y="257"/>
                  <a:pt x="200" y="257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2" y="255"/>
                  <a:pt x="202" y="255"/>
                  <a:pt x="202" y="255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02" y="251"/>
                  <a:pt x="202" y="251"/>
                  <a:pt x="202" y="251"/>
                </a:cubicBezTo>
                <a:cubicBezTo>
                  <a:pt x="202" y="250"/>
                  <a:pt x="202" y="250"/>
                  <a:pt x="202" y="250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0" y="248"/>
                  <a:pt x="200" y="248"/>
                  <a:pt x="200" y="248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3" y="249"/>
                  <a:pt x="204" y="249"/>
                  <a:pt x="207" y="249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08" y="248"/>
                  <a:pt x="208" y="248"/>
                  <a:pt x="208" y="248"/>
                </a:cubicBezTo>
                <a:cubicBezTo>
                  <a:pt x="209" y="248"/>
                  <a:pt x="209" y="248"/>
                  <a:pt x="209" y="248"/>
                </a:cubicBezTo>
                <a:cubicBezTo>
                  <a:pt x="210" y="246"/>
                  <a:pt x="210" y="246"/>
                  <a:pt x="210" y="246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1" y="244"/>
                  <a:pt x="211" y="244"/>
                  <a:pt x="211" y="244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2" y="243"/>
                  <a:pt x="212" y="243"/>
                  <a:pt x="212" y="243"/>
                </a:cubicBezTo>
                <a:cubicBezTo>
                  <a:pt x="212" y="242"/>
                  <a:pt x="212" y="242"/>
                  <a:pt x="212" y="241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215" y="240"/>
                  <a:pt x="215" y="240"/>
                  <a:pt x="215" y="240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8"/>
                  <a:pt x="215" y="238"/>
                  <a:pt x="215" y="238"/>
                </a:cubicBezTo>
                <a:cubicBezTo>
                  <a:pt x="216" y="237"/>
                  <a:pt x="216" y="237"/>
                  <a:pt x="216" y="237"/>
                </a:cubicBezTo>
                <a:cubicBezTo>
                  <a:pt x="218" y="235"/>
                  <a:pt x="218" y="235"/>
                  <a:pt x="218" y="235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5" y="225"/>
                  <a:pt x="225" y="225"/>
                  <a:pt x="226" y="224"/>
                </a:cubicBezTo>
                <a:cubicBezTo>
                  <a:pt x="227" y="223"/>
                  <a:pt x="227" y="224"/>
                  <a:pt x="229" y="224"/>
                </a:cubicBezTo>
                <a:cubicBezTo>
                  <a:pt x="231" y="223"/>
                  <a:pt x="231" y="223"/>
                  <a:pt x="231" y="223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3" y="219"/>
                  <a:pt x="233" y="218"/>
                  <a:pt x="234" y="216"/>
                </a:cubicBezTo>
                <a:cubicBezTo>
                  <a:pt x="234" y="215"/>
                  <a:pt x="233" y="214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235" y="210"/>
                  <a:pt x="235" y="210"/>
                  <a:pt x="235" y="210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5"/>
                  <a:pt x="235" y="205"/>
                  <a:pt x="235" y="205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5" y="204"/>
                  <a:pt x="236" y="203"/>
                  <a:pt x="236" y="203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38" y="201"/>
                  <a:pt x="238" y="201"/>
                  <a:pt x="238" y="201"/>
                </a:cubicBezTo>
                <a:cubicBezTo>
                  <a:pt x="238" y="198"/>
                  <a:pt x="239" y="199"/>
                  <a:pt x="240" y="197"/>
                </a:cubicBezTo>
                <a:cubicBezTo>
                  <a:pt x="241" y="196"/>
                  <a:pt x="241" y="196"/>
                  <a:pt x="241" y="196"/>
                </a:cubicBezTo>
                <a:cubicBezTo>
                  <a:pt x="242" y="195"/>
                  <a:pt x="242" y="195"/>
                  <a:pt x="242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2" y="188"/>
                  <a:pt x="242" y="188"/>
                  <a:pt x="242" y="188"/>
                </a:cubicBezTo>
                <a:cubicBezTo>
                  <a:pt x="241" y="187"/>
                  <a:pt x="241" y="187"/>
                  <a:pt x="241" y="187"/>
                </a:cubicBezTo>
                <a:cubicBezTo>
                  <a:pt x="239" y="186"/>
                  <a:pt x="239" y="186"/>
                  <a:pt x="239" y="186"/>
                </a:cubicBezTo>
                <a:cubicBezTo>
                  <a:pt x="238" y="185"/>
                  <a:pt x="238" y="185"/>
                  <a:pt x="238" y="185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29" y="182"/>
                  <a:pt x="229" y="182"/>
                  <a:pt x="229" y="182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6" y="181"/>
                  <a:pt x="226" y="181"/>
                  <a:pt x="226" y="181"/>
                </a:cubicBezTo>
                <a:cubicBezTo>
                  <a:pt x="225" y="181"/>
                  <a:pt x="225" y="181"/>
                  <a:pt x="225" y="181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3" y="179"/>
                  <a:pt x="223" y="179"/>
                  <a:pt x="223" y="179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1" y="178"/>
                  <a:pt x="221" y="178"/>
                  <a:pt x="221" y="178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8" y="177"/>
                  <a:pt x="219" y="177"/>
                  <a:pt x="219" y="178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7"/>
                  <a:pt x="218" y="177"/>
                  <a:pt x="218" y="177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216" y="176"/>
                  <a:pt x="216" y="176"/>
                  <a:pt x="216" y="176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3" y="176"/>
                  <a:pt x="213" y="176"/>
                  <a:pt x="213" y="176"/>
                </a:cubicBezTo>
                <a:cubicBezTo>
                  <a:pt x="214" y="175"/>
                  <a:pt x="214" y="175"/>
                  <a:pt x="214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5" y="172"/>
                  <a:pt x="215" y="173"/>
                  <a:pt x="215" y="172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1" y="166"/>
                  <a:pt x="211" y="165"/>
                  <a:pt x="209" y="165"/>
                </a:cubicBezTo>
                <a:cubicBezTo>
                  <a:pt x="209" y="164"/>
                  <a:pt x="209" y="164"/>
                  <a:pt x="209" y="164"/>
                </a:cubicBezTo>
                <a:cubicBezTo>
                  <a:pt x="208" y="164"/>
                  <a:pt x="208" y="164"/>
                  <a:pt x="208" y="164"/>
                </a:cubicBezTo>
                <a:cubicBezTo>
                  <a:pt x="207" y="163"/>
                  <a:pt x="207" y="163"/>
                  <a:pt x="207" y="163"/>
                </a:cubicBezTo>
                <a:cubicBezTo>
                  <a:pt x="207" y="163"/>
                  <a:pt x="205" y="163"/>
                  <a:pt x="204" y="163"/>
                </a:cubicBezTo>
                <a:cubicBezTo>
                  <a:pt x="204" y="163"/>
                  <a:pt x="204" y="163"/>
                  <a:pt x="203" y="163"/>
                </a:cubicBezTo>
                <a:cubicBezTo>
                  <a:pt x="202" y="163"/>
                  <a:pt x="203" y="163"/>
                  <a:pt x="202" y="163"/>
                </a:cubicBezTo>
                <a:cubicBezTo>
                  <a:pt x="201" y="162"/>
                  <a:pt x="201" y="162"/>
                  <a:pt x="201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199" y="159"/>
                  <a:pt x="198" y="158"/>
                  <a:pt x="196" y="157"/>
                </a:cubicBezTo>
                <a:cubicBezTo>
                  <a:pt x="196" y="157"/>
                  <a:pt x="196" y="157"/>
                  <a:pt x="196" y="157"/>
                </a:cubicBezTo>
                <a:cubicBezTo>
                  <a:pt x="195" y="156"/>
                  <a:pt x="195" y="156"/>
                  <a:pt x="194" y="155"/>
                </a:cubicBezTo>
                <a:cubicBezTo>
                  <a:pt x="193" y="155"/>
                  <a:pt x="193" y="155"/>
                  <a:pt x="193" y="155"/>
                </a:cubicBezTo>
                <a:cubicBezTo>
                  <a:pt x="192" y="153"/>
                  <a:pt x="193" y="155"/>
                  <a:pt x="192" y="154"/>
                </a:cubicBezTo>
                <a:cubicBezTo>
                  <a:pt x="192" y="153"/>
                  <a:pt x="192" y="153"/>
                  <a:pt x="192" y="153"/>
                </a:cubicBezTo>
                <a:cubicBezTo>
                  <a:pt x="190" y="153"/>
                  <a:pt x="191" y="153"/>
                  <a:pt x="189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5" y="153"/>
                  <a:pt x="186" y="153"/>
                  <a:pt x="183" y="153"/>
                </a:cubicBezTo>
                <a:cubicBezTo>
                  <a:pt x="183" y="153"/>
                  <a:pt x="183" y="153"/>
                  <a:pt x="183" y="153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0" y="151"/>
                  <a:pt x="180" y="151"/>
                  <a:pt x="180" y="151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7" y="150"/>
                  <a:pt x="177" y="150"/>
                  <a:pt x="177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4" y="151"/>
                  <a:pt x="175" y="150"/>
                  <a:pt x="174" y="151"/>
                </a:cubicBezTo>
                <a:cubicBezTo>
                  <a:pt x="173" y="152"/>
                  <a:pt x="174" y="151"/>
                  <a:pt x="172" y="151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168" y="153"/>
                  <a:pt x="168" y="153"/>
                  <a:pt x="168" y="153"/>
                </a:cubicBezTo>
                <a:cubicBezTo>
                  <a:pt x="168" y="157"/>
                  <a:pt x="168" y="155"/>
                  <a:pt x="167" y="157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1" y="156"/>
                  <a:pt x="161" y="156"/>
                  <a:pt x="161" y="156"/>
                </a:cubicBezTo>
                <a:cubicBezTo>
                  <a:pt x="159" y="157"/>
                  <a:pt x="159" y="157"/>
                  <a:pt x="158" y="157"/>
                </a:cubicBezTo>
                <a:cubicBezTo>
                  <a:pt x="155" y="154"/>
                  <a:pt x="155" y="154"/>
                  <a:pt x="155" y="154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154" y="152"/>
                  <a:pt x="154" y="152"/>
                  <a:pt x="154" y="152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149"/>
                  <a:pt x="154" y="149"/>
                  <a:pt x="154" y="149"/>
                </a:cubicBezTo>
                <a:cubicBezTo>
                  <a:pt x="154" y="148"/>
                  <a:pt x="154" y="146"/>
                  <a:pt x="155" y="146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48" y="142"/>
                  <a:pt x="149" y="142"/>
                  <a:pt x="147" y="143"/>
                </a:cubicBezTo>
                <a:cubicBezTo>
                  <a:pt x="147" y="143"/>
                  <a:pt x="147" y="143"/>
                  <a:pt x="146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5" y="141"/>
                  <a:pt x="145" y="141"/>
                  <a:pt x="145" y="141"/>
                </a:cubicBezTo>
                <a:cubicBezTo>
                  <a:pt x="146" y="140"/>
                  <a:pt x="146" y="140"/>
                  <a:pt x="146" y="140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46" y="137"/>
                  <a:pt x="147" y="137"/>
                  <a:pt x="147" y="136"/>
                </a:cubicBezTo>
                <a:cubicBezTo>
                  <a:pt x="147" y="136"/>
                  <a:pt x="147" y="136"/>
                  <a:pt x="147" y="136"/>
                </a:cubicBezTo>
                <a:cubicBezTo>
                  <a:pt x="147" y="131"/>
                  <a:pt x="148" y="134"/>
                  <a:pt x="148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4" y="131"/>
                  <a:pt x="146" y="131"/>
                  <a:pt x="143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6"/>
                  <a:pt x="141" y="135"/>
                  <a:pt x="139" y="137"/>
                </a:cubicBezTo>
                <a:cubicBezTo>
                  <a:pt x="139" y="136"/>
                  <a:pt x="139" y="136"/>
                  <a:pt x="139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5" y="137"/>
                  <a:pt x="136" y="137"/>
                  <a:pt x="135" y="137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1" y="135"/>
                  <a:pt x="132" y="136"/>
                  <a:pt x="131" y="134"/>
                </a:cubicBezTo>
                <a:cubicBezTo>
                  <a:pt x="130" y="133"/>
                  <a:pt x="130" y="133"/>
                  <a:pt x="130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9" y="129"/>
                  <a:pt x="129" y="130"/>
                  <a:pt x="129" y="128"/>
                </a:cubicBezTo>
                <a:cubicBezTo>
                  <a:pt x="128" y="127"/>
                  <a:pt x="129" y="126"/>
                  <a:pt x="129" y="125"/>
                </a:cubicBezTo>
                <a:cubicBezTo>
                  <a:pt x="129" y="121"/>
                  <a:pt x="129" y="124"/>
                  <a:pt x="130" y="121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8"/>
                  <a:pt x="129" y="118"/>
                  <a:pt x="129" y="118"/>
                </a:cubicBezTo>
                <a:cubicBezTo>
                  <a:pt x="130" y="118"/>
                  <a:pt x="130" y="118"/>
                  <a:pt x="130" y="118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7" y="114"/>
                  <a:pt x="137" y="114"/>
                  <a:pt x="137" y="114"/>
                </a:cubicBezTo>
                <a:cubicBezTo>
                  <a:pt x="138" y="114"/>
                  <a:pt x="138" y="114"/>
                  <a:pt x="138" y="114"/>
                </a:cubicBezTo>
                <a:cubicBezTo>
                  <a:pt x="139" y="113"/>
                  <a:pt x="139" y="113"/>
                  <a:pt x="139" y="113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7" y="119"/>
                  <a:pt x="157" y="119"/>
                  <a:pt x="157" y="119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1" y="121"/>
                  <a:pt x="161" y="121"/>
                  <a:pt x="161" y="121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0" y="118"/>
                  <a:pt x="160" y="118"/>
                  <a:pt x="160" y="118"/>
                </a:cubicBezTo>
                <a:cubicBezTo>
                  <a:pt x="160" y="117"/>
                  <a:pt x="159" y="115"/>
                  <a:pt x="159" y="114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2"/>
                  <a:pt x="156" y="111"/>
                  <a:pt x="158" y="111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60" y="108"/>
                  <a:pt x="160" y="107"/>
                  <a:pt x="160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0" y="107"/>
                  <a:pt x="161" y="107"/>
                  <a:pt x="162" y="105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4" y="105"/>
                  <a:pt x="164" y="105"/>
                  <a:pt x="164" y="105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6" y="103"/>
                  <a:pt x="165" y="103"/>
                  <a:pt x="167" y="103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7" y="99"/>
                  <a:pt x="168" y="100"/>
                  <a:pt x="168" y="99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3"/>
                  <a:pt x="167" y="93"/>
                  <a:pt x="167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6"/>
                </a:cubicBezTo>
                <a:cubicBezTo>
                  <a:pt x="168" y="96"/>
                  <a:pt x="169" y="96"/>
                  <a:pt x="169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70" y="95"/>
                  <a:pt x="169" y="96"/>
                  <a:pt x="170" y="93"/>
                </a:cubicBezTo>
                <a:cubicBezTo>
                  <a:pt x="170" y="93"/>
                  <a:pt x="169" y="93"/>
                  <a:pt x="170" y="93"/>
                </a:cubicBezTo>
                <a:cubicBezTo>
                  <a:pt x="171" y="93"/>
                  <a:pt x="171" y="93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9" y="83"/>
                  <a:pt x="179" y="83"/>
                  <a:pt x="179" y="83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6" y="80"/>
                  <a:pt x="186" y="80"/>
                  <a:pt x="186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8" y="80"/>
                  <a:pt x="189" y="79"/>
                  <a:pt x="188" y="80"/>
                </a:cubicBezTo>
                <a:cubicBezTo>
                  <a:pt x="187" y="82"/>
                  <a:pt x="188" y="81"/>
                  <a:pt x="187" y="81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86" y="83"/>
                  <a:pt x="186" y="83"/>
                  <a:pt x="187" y="84"/>
                </a:cubicBezTo>
                <a:cubicBezTo>
                  <a:pt x="189" y="83"/>
                  <a:pt x="188" y="83"/>
                  <a:pt x="190" y="8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95" y="80"/>
                  <a:pt x="195" y="80"/>
                  <a:pt x="196" y="80"/>
                </a:cubicBezTo>
                <a:cubicBezTo>
                  <a:pt x="196" y="79"/>
                  <a:pt x="196" y="79"/>
                  <a:pt x="196" y="79"/>
                </a:cubicBezTo>
                <a:cubicBezTo>
                  <a:pt x="197" y="79"/>
                  <a:pt x="197" y="79"/>
                  <a:pt x="197" y="79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5" y="78"/>
                  <a:pt x="195" y="78"/>
                  <a:pt x="194" y="79"/>
                </a:cubicBezTo>
                <a:cubicBezTo>
                  <a:pt x="193" y="79"/>
                  <a:pt x="193" y="79"/>
                  <a:pt x="193" y="79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88" y="78"/>
                  <a:pt x="189" y="77"/>
                  <a:pt x="188" y="77"/>
                </a:cubicBezTo>
                <a:cubicBezTo>
                  <a:pt x="188" y="76"/>
                  <a:pt x="188" y="76"/>
                  <a:pt x="188" y="76"/>
                </a:cubicBezTo>
                <a:cubicBezTo>
                  <a:pt x="189" y="74"/>
                  <a:pt x="188" y="75"/>
                  <a:pt x="188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4"/>
                  <a:pt x="187" y="74"/>
                  <a:pt x="187" y="74"/>
                </a:cubicBezTo>
                <a:cubicBezTo>
                  <a:pt x="188" y="74"/>
                  <a:pt x="188" y="74"/>
                  <a:pt x="188" y="74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181" y="73"/>
                  <a:pt x="181" y="73"/>
                  <a:pt x="181" y="73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5" y="70"/>
                  <a:pt x="185" y="70"/>
                  <a:pt x="185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9" y="70"/>
                  <a:pt x="189" y="70"/>
                  <a:pt x="189" y="70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2" y="72"/>
                  <a:pt x="191" y="72"/>
                  <a:pt x="194" y="72"/>
                </a:cubicBezTo>
                <a:cubicBezTo>
                  <a:pt x="193" y="71"/>
                  <a:pt x="194" y="72"/>
                  <a:pt x="193" y="71"/>
                </a:cubicBezTo>
                <a:cubicBezTo>
                  <a:pt x="192" y="71"/>
                  <a:pt x="193" y="71"/>
                  <a:pt x="191" y="71"/>
                </a:cubicBezTo>
                <a:cubicBezTo>
                  <a:pt x="191" y="70"/>
                  <a:pt x="191" y="70"/>
                  <a:pt x="191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3" y="70"/>
                  <a:pt x="193" y="69"/>
                  <a:pt x="194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7" y="70"/>
                  <a:pt x="197" y="70"/>
                  <a:pt x="197" y="70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3" y="67"/>
                  <a:pt x="203" y="67"/>
                  <a:pt x="203" y="67"/>
                </a:cubicBezTo>
                <a:cubicBezTo>
                  <a:pt x="202" y="68"/>
                  <a:pt x="202" y="68"/>
                  <a:pt x="202" y="68"/>
                </a:cubicBezTo>
                <a:cubicBezTo>
                  <a:pt x="202" y="69"/>
                  <a:pt x="202" y="69"/>
                  <a:pt x="202" y="69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99" y="73"/>
                  <a:pt x="200" y="72"/>
                  <a:pt x="199" y="74"/>
                </a:cubicBezTo>
                <a:cubicBezTo>
                  <a:pt x="199" y="74"/>
                  <a:pt x="199" y="74"/>
                  <a:pt x="199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0" y="76"/>
                  <a:pt x="200" y="76"/>
                  <a:pt x="200" y="76"/>
                </a:cubicBezTo>
                <a:cubicBezTo>
                  <a:pt x="201" y="74"/>
                  <a:pt x="201" y="74"/>
                  <a:pt x="202" y="76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7"/>
                  <a:pt x="205" y="77"/>
                  <a:pt x="205" y="77"/>
                </a:cubicBezTo>
                <a:cubicBezTo>
                  <a:pt x="206" y="77"/>
                  <a:pt x="206" y="77"/>
                  <a:pt x="206" y="77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8" y="77"/>
                  <a:pt x="208" y="77"/>
                  <a:pt x="208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10" y="77"/>
                  <a:pt x="210" y="77"/>
                  <a:pt x="210" y="77"/>
                </a:cubicBezTo>
                <a:cubicBezTo>
                  <a:pt x="210" y="76"/>
                  <a:pt x="210" y="76"/>
                  <a:pt x="210" y="76"/>
                </a:cubicBezTo>
                <a:cubicBezTo>
                  <a:pt x="209" y="75"/>
                  <a:pt x="210" y="76"/>
                  <a:pt x="209" y="75"/>
                </a:cubicBezTo>
                <a:cubicBezTo>
                  <a:pt x="209" y="75"/>
                  <a:pt x="209" y="75"/>
                  <a:pt x="208" y="75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9" y="72"/>
                  <a:pt x="209" y="72"/>
                  <a:pt x="209" y="72"/>
                </a:cubicBezTo>
                <a:cubicBezTo>
                  <a:pt x="208" y="71"/>
                  <a:pt x="207" y="71"/>
                  <a:pt x="205" y="7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03" y="70"/>
                  <a:pt x="203" y="70"/>
                  <a:pt x="203" y="70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4" y="68"/>
                  <a:pt x="204" y="68"/>
                  <a:pt x="205" y="67"/>
                </a:cubicBezTo>
                <a:cubicBezTo>
                  <a:pt x="205" y="67"/>
                  <a:pt x="205" y="67"/>
                  <a:pt x="205" y="67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2"/>
                  <a:pt x="205" y="62"/>
                  <a:pt x="205" y="62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203" y="61"/>
                  <a:pt x="201" y="60"/>
                  <a:pt x="201" y="60"/>
                </a:cubicBezTo>
                <a:cubicBezTo>
                  <a:pt x="198" y="60"/>
                  <a:pt x="200" y="60"/>
                  <a:pt x="199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4" y="57"/>
                  <a:pt x="194" y="57"/>
                  <a:pt x="194" y="57"/>
                </a:cubicBezTo>
                <a:cubicBezTo>
                  <a:pt x="194" y="56"/>
                  <a:pt x="194" y="56"/>
                  <a:pt x="194" y="56"/>
                </a:cubicBezTo>
                <a:cubicBezTo>
                  <a:pt x="193" y="54"/>
                  <a:pt x="193" y="54"/>
                  <a:pt x="193" y="54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7" y="51"/>
                  <a:pt x="187" y="51"/>
                  <a:pt x="187" y="51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4" y="52"/>
                  <a:pt x="184" y="52"/>
                  <a:pt x="184" y="52"/>
                </a:cubicBezTo>
                <a:cubicBezTo>
                  <a:pt x="182" y="52"/>
                  <a:pt x="183" y="53"/>
                  <a:pt x="182" y="52"/>
                </a:cubicBezTo>
                <a:cubicBezTo>
                  <a:pt x="181" y="51"/>
                  <a:pt x="181" y="51"/>
                  <a:pt x="181" y="51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80" y="47"/>
                  <a:pt x="180" y="47"/>
                  <a:pt x="180" y="47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0" y="44"/>
                  <a:pt x="172" y="43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4" y="45"/>
                  <a:pt x="165" y="44"/>
                  <a:pt x="164" y="45"/>
                </a:cubicBezTo>
                <a:cubicBezTo>
                  <a:pt x="164" y="46"/>
                  <a:pt x="165" y="46"/>
                  <a:pt x="164" y="46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9"/>
                  <a:pt x="165" y="49"/>
                  <a:pt x="165" y="49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1"/>
                  <a:pt x="162" y="61"/>
                  <a:pt x="162" y="62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3" y="66"/>
                  <a:pt x="163" y="66"/>
                  <a:pt x="162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0"/>
                  <a:pt x="156" y="60"/>
                  <a:pt x="156" y="60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8"/>
                  <a:pt x="151" y="58"/>
                  <a:pt x="151" y="58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5" y="57"/>
                  <a:pt x="147" y="56"/>
                  <a:pt x="143" y="56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1" y="55"/>
                  <a:pt x="141" y="55"/>
                  <a:pt x="141" y="55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8" y="55"/>
                  <a:pt x="138" y="55"/>
                  <a:pt x="138" y="55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5" y="52"/>
                  <a:pt x="134" y="52"/>
                  <a:pt x="134" y="51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7" y="45"/>
                  <a:pt x="137" y="45"/>
                  <a:pt x="137" y="45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5" y="41"/>
                  <a:pt x="145" y="41"/>
                  <a:pt x="145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1" y="42"/>
                  <a:pt x="150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1"/>
                  <a:pt x="157" y="42"/>
                  <a:pt x="157" y="41"/>
                </a:cubicBezTo>
                <a:cubicBezTo>
                  <a:pt x="157" y="41"/>
                  <a:pt x="157" y="42"/>
                  <a:pt x="157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7" y="40"/>
                  <a:pt x="158" y="41"/>
                  <a:pt x="156" y="39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3" y="38"/>
                  <a:pt x="153" y="38"/>
                  <a:pt x="152" y="38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4"/>
                  <a:pt x="149" y="36"/>
                  <a:pt x="150" y="35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8" y="35"/>
                  <a:pt x="158" y="35"/>
                  <a:pt x="158" y="35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58" y="33"/>
                  <a:pt x="158" y="33"/>
                  <a:pt x="158" y="33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8" y="31"/>
                  <a:pt x="158" y="31"/>
                  <a:pt x="158" y="31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7" y="30"/>
                  <a:pt x="156" y="29"/>
                  <a:pt x="155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7" y="29"/>
                  <a:pt x="157" y="29"/>
                  <a:pt x="157" y="29"/>
                </a:cubicBezTo>
                <a:cubicBezTo>
                  <a:pt x="158" y="28"/>
                  <a:pt x="156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1" y="29"/>
                  <a:pt x="160" y="29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7"/>
                  <a:pt x="164" y="27"/>
                  <a:pt x="164" y="27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6" y="29"/>
                  <a:pt x="166" y="29"/>
                  <a:pt x="166" y="29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7" y="30"/>
                  <a:pt x="168" y="29"/>
                  <a:pt x="167" y="30"/>
                </a:cubicBezTo>
                <a:cubicBezTo>
                  <a:pt x="168" y="31"/>
                  <a:pt x="167" y="31"/>
                  <a:pt x="168" y="30"/>
                </a:cubicBezTo>
                <a:cubicBezTo>
                  <a:pt x="171" y="30"/>
                  <a:pt x="169" y="30"/>
                  <a:pt x="170" y="31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5" y="32"/>
                  <a:pt x="166" y="32"/>
                  <a:pt x="165" y="33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1" y="33"/>
                  <a:pt x="169" y="33"/>
                  <a:pt x="172" y="33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4" y="32"/>
                  <a:pt x="172" y="31"/>
                  <a:pt x="174" y="33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4" y="34"/>
                  <a:pt x="175" y="33"/>
                  <a:pt x="174" y="34"/>
                </a:cubicBezTo>
                <a:cubicBezTo>
                  <a:pt x="173" y="35"/>
                  <a:pt x="173" y="35"/>
                  <a:pt x="172" y="3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1" y="38"/>
                  <a:pt x="172" y="38"/>
                  <a:pt x="170" y="38"/>
                </a:cubicBezTo>
                <a:cubicBezTo>
                  <a:pt x="169" y="38"/>
                  <a:pt x="168" y="40"/>
                  <a:pt x="168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69" y="40"/>
                  <a:pt x="168" y="40"/>
                  <a:pt x="169" y="40"/>
                </a:cubicBezTo>
                <a:cubicBezTo>
                  <a:pt x="170" y="40"/>
                  <a:pt x="171" y="39"/>
                  <a:pt x="172" y="39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75" y="42"/>
                  <a:pt x="175" y="42"/>
                  <a:pt x="175" y="42"/>
                </a:cubicBezTo>
                <a:cubicBezTo>
                  <a:pt x="176" y="43"/>
                  <a:pt x="176" y="43"/>
                  <a:pt x="178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4" y="45"/>
                  <a:pt x="184" y="45"/>
                  <a:pt x="186" y="45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86" y="43"/>
                  <a:pt x="186" y="43"/>
                  <a:pt x="186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9" y="42"/>
                  <a:pt x="189" y="42"/>
                  <a:pt x="189" y="42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6" y="39"/>
                  <a:pt x="186" y="39"/>
                  <a:pt x="186" y="39"/>
                </a:cubicBezTo>
                <a:cubicBezTo>
                  <a:pt x="184" y="39"/>
                  <a:pt x="184" y="39"/>
                  <a:pt x="184" y="39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84" y="37"/>
                  <a:pt x="184" y="37"/>
                  <a:pt x="184" y="37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5" y="36"/>
                  <a:pt x="185" y="36"/>
                  <a:pt x="185" y="36"/>
                </a:cubicBezTo>
                <a:cubicBezTo>
                  <a:pt x="186" y="36"/>
                  <a:pt x="186" y="36"/>
                  <a:pt x="186" y="36"/>
                </a:cubicBezTo>
                <a:cubicBezTo>
                  <a:pt x="187" y="37"/>
                  <a:pt x="187" y="37"/>
                  <a:pt x="188" y="37"/>
                </a:cubicBezTo>
                <a:cubicBezTo>
                  <a:pt x="189" y="38"/>
                  <a:pt x="188" y="37"/>
                  <a:pt x="188" y="38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0" y="39"/>
                  <a:pt x="190" y="39"/>
                  <a:pt x="190" y="39"/>
                </a:cubicBezTo>
                <a:cubicBezTo>
                  <a:pt x="191" y="38"/>
                  <a:pt x="190" y="39"/>
                  <a:pt x="191" y="38"/>
                </a:cubicBezTo>
                <a:cubicBezTo>
                  <a:pt x="192" y="37"/>
                  <a:pt x="192" y="37"/>
                  <a:pt x="193" y="36"/>
                </a:cubicBezTo>
                <a:cubicBezTo>
                  <a:pt x="193" y="36"/>
                  <a:pt x="193" y="36"/>
                  <a:pt x="194" y="36"/>
                </a:cubicBezTo>
                <a:cubicBezTo>
                  <a:pt x="194" y="36"/>
                  <a:pt x="194" y="36"/>
                  <a:pt x="194" y="35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35"/>
                  <a:pt x="195" y="35"/>
                  <a:pt x="193" y="35"/>
                </a:cubicBezTo>
                <a:cubicBezTo>
                  <a:pt x="190" y="33"/>
                  <a:pt x="190" y="33"/>
                  <a:pt x="190" y="33"/>
                </a:cubicBezTo>
                <a:cubicBezTo>
                  <a:pt x="188" y="33"/>
                  <a:pt x="188" y="33"/>
                  <a:pt x="188" y="33"/>
                </a:cubicBezTo>
                <a:cubicBezTo>
                  <a:pt x="188" y="32"/>
                  <a:pt x="188" y="32"/>
                  <a:pt x="188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1"/>
                  <a:pt x="181" y="30"/>
                  <a:pt x="183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0" y="27"/>
                  <a:pt x="182" y="28"/>
                  <a:pt x="181" y="27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6" y="25"/>
                  <a:pt x="176" y="25"/>
                  <a:pt x="176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69" y="23"/>
                  <a:pt x="169" y="23"/>
                  <a:pt x="168" y="23"/>
                </a:cubicBezTo>
                <a:cubicBezTo>
                  <a:pt x="167" y="22"/>
                  <a:pt x="168" y="23"/>
                  <a:pt x="167" y="22"/>
                </a:cubicBezTo>
                <a:cubicBezTo>
                  <a:pt x="167" y="22"/>
                  <a:pt x="167" y="22"/>
                  <a:pt x="167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5" y="20"/>
                  <a:pt x="165" y="20"/>
                  <a:pt x="165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3" y="21"/>
                  <a:pt x="155" y="21"/>
                  <a:pt x="152" y="21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1" y="20"/>
                  <a:pt x="151" y="20"/>
                  <a:pt x="151" y="20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3" y="23"/>
                  <a:pt x="143" y="23"/>
                  <a:pt x="143" y="23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49" y="32"/>
                  <a:pt x="149" y="32"/>
                  <a:pt x="149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6" y="31"/>
                  <a:pt x="146" y="32"/>
                  <a:pt x="146" y="31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2" y="31"/>
                  <a:pt x="142" y="31"/>
                  <a:pt x="142" y="31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1" y="24"/>
                  <a:pt x="134" y="24"/>
                  <a:pt x="131" y="25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1" y="28"/>
                  <a:pt x="130" y="28"/>
                  <a:pt x="131" y="28"/>
                </a:cubicBezTo>
                <a:cubicBezTo>
                  <a:pt x="133" y="29"/>
                  <a:pt x="132" y="28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4" y="32"/>
                  <a:pt x="136" y="32"/>
                  <a:pt x="133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1"/>
                  <a:pt x="132" y="31"/>
                  <a:pt x="132" y="3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7" y="32"/>
                  <a:pt x="116" y="33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1" y="29"/>
                  <a:pt x="121" y="29"/>
                  <a:pt x="121" y="29"/>
                </a:cubicBezTo>
                <a:cubicBezTo>
                  <a:pt x="122" y="29"/>
                  <a:pt x="120" y="29"/>
                  <a:pt x="123" y="29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7" y="27"/>
                  <a:pt x="119" y="27"/>
                  <a:pt x="118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1"/>
                  <a:pt x="115" y="22"/>
                  <a:pt x="116" y="22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1" y="21"/>
                  <a:pt x="112" y="21"/>
                  <a:pt x="110" y="21"/>
                </a:cubicBezTo>
                <a:cubicBezTo>
                  <a:pt x="109" y="24"/>
                  <a:pt x="110" y="22"/>
                  <a:pt x="108" y="23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5" y="22"/>
                  <a:pt x="106" y="21"/>
                  <a:pt x="105" y="23"/>
                </a:cubicBezTo>
                <a:cubicBezTo>
                  <a:pt x="104" y="23"/>
                  <a:pt x="104" y="23"/>
                  <a:pt x="103" y="2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1"/>
                  <a:pt x="98" y="21"/>
                  <a:pt x="98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5" y="20"/>
                  <a:pt x="95" y="20"/>
                  <a:pt x="95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19"/>
                  <a:pt x="94" y="19"/>
                  <a:pt x="94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2" y="19"/>
                  <a:pt x="82" y="19"/>
                </a:cubicBezTo>
                <a:cubicBezTo>
                  <a:pt x="79" y="19"/>
                  <a:pt x="81" y="19"/>
                  <a:pt x="80" y="19"/>
                </a:cubicBezTo>
                <a:cubicBezTo>
                  <a:pt x="81" y="20"/>
                  <a:pt x="81" y="20"/>
                  <a:pt x="81" y="20"/>
                </a:cubicBezTo>
                <a:cubicBezTo>
                  <a:pt x="78" y="23"/>
                  <a:pt x="78" y="23"/>
                  <a:pt x="78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4"/>
                  <a:pt x="79" y="24"/>
                  <a:pt x="79" y="24"/>
                </a:cubicBezTo>
                <a:cubicBezTo>
                  <a:pt x="80" y="25"/>
                  <a:pt x="80" y="25"/>
                  <a:pt x="80" y="25"/>
                </a:cubicBezTo>
                <a:cubicBezTo>
                  <a:pt x="83" y="25"/>
                  <a:pt x="80" y="25"/>
                  <a:pt x="83" y="26"/>
                </a:cubicBezTo>
                <a:cubicBezTo>
                  <a:pt x="84" y="25"/>
                  <a:pt x="84" y="25"/>
                  <a:pt x="84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2"/>
                  <a:pt x="87" y="24"/>
                  <a:pt x="90" y="23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5"/>
                  <a:pt x="90" y="25"/>
                  <a:pt x="90" y="25"/>
                </a:cubicBezTo>
                <a:cubicBezTo>
                  <a:pt x="92" y="25"/>
                  <a:pt x="91" y="24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3" y="27"/>
                  <a:pt x="93" y="27"/>
                  <a:pt x="93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8"/>
                  <a:pt x="93" y="28"/>
                  <a:pt x="93" y="28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5" y="30"/>
                  <a:pt x="95" y="30"/>
                  <a:pt x="95" y="30"/>
                </a:cubicBezTo>
                <a:cubicBezTo>
                  <a:pt x="96" y="29"/>
                  <a:pt x="96" y="29"/>
                  <a:pt x="96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1"/>
                  <a:pt x="103" y="31"/>
                  <a:pt x="105" y="31"/>
                </a:cubicBezTo>
                <a:cubicBezTo>
                  <a:pt x="107" y="31"/>
                  <a:pt x="108" y="31"/>
                  <a:pt x="108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9" y="33"/>
                  <a:pt x="110" y="34"/>
                  <a:pt x="108" y="33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1" y="33"/>
                  <a:pt x="101" y="33"/>
                  <a:pt x="99" y="33"/>
                </a:cubicBezTo>
                <a:cubicBezTo>
                  <a:pt x="97" y="33"/>
                  <a:pt x="97" y="33"/>
                  <a:pt x="97" y="33"/>
                </a:cubicBezTo>
                <a:cubicBezTo>
                  <a:pt x="97" y="32"/>
                  <a:pt x="97" y="32"/>
                  <a:pt x="97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8" y="30"/>
                  <a:pt x="98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4" y="30"/>
                  <a:pt x="94" y="30"/>
                  <a:pt x="94" y="30"/>
                </a:cubicBezTo>
                <a:cubicBezTo>
                  <a:pt x="91" y="30"/>
                  <a:pt x="93" y="30"/>
                  <a:pt x="92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0" y="29"/>
                  <a:pt x="90" y="29"/>
                  <a:pt x="90" y="29"/>
                </a:cubicBezTo>
                <a:cubicBezTo>
                  <a:pt x="88" y="29"/>
                  <a:pt x="88" y="29"/>
                  <a:pt x="86" y="29"/>
                </a:cubicBezTo>
                <a:cubicBezTo>
                  <a:pt x="85" y="29"/>
                  <a:pt x="83" y="29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79" y="28"/>
                  <a:pt x="79" y="28"/>
                  <a:pt x="79" y="28"/>
                </a:cubicBezTo>
                <a:cubicBezTo>
                  <a:pt x="78" y="29"/>
                  <a:pt x="79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8"/>
                  <a:pt x="68" y="28"/>
                  <a:pt x="68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6" y="29"/>
                  <a:pt x="66" y="29"/>
                  <a:pt x="66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1" y="29"/>
                  <a:pt x="62" y="29"/>
                  <a:pt x="60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60" y="30"/>
                  <a:pt x="57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8"/>
                  <a:pt x="47" y="28"/>
                  <a:pt x="4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9"/>
                  <a:pt x="10" y="29"/>
                  <a:pt x="8" y="30"/>
                </a:cubicBezTo>
                <a:cubicBezTo>
                  <a:pt x="7" y="31"/>
                  <a:pt x="8" y="30"/>
                  <a:pt x="6" y="30"/>
                </a:cubicBezTo>
                <a:cubicBezTo>
                  <a:pt x="3" y="30"/>
                  <a:pt x="5" y="30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2"/>
                  <a:pt x="6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9" y="34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6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7" y="39"/>
                  <a:pt x="6" y="39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9"/>
                  <a:pt x="7" y="40"/>
                  <a:pt x="9" y="39"/>
                </a:cubicBezTo>
                <a:cubicBezTo>
                  <a:pt x="11" y="39"/>
                  <a:pt x="9" y="39"/>
                  <a:pt x="1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5"/>
                  <a:pt x="5" y="46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9"/>
                  <a:pt x="8" y="49"/>
                  <a:pt x="9" y="49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0"/>
                  <a:pt x="12" y="48"/>
                  <a:pt x="12" y="51"/>
                </a:cubicBezTo>
                <a:cubicBezTo>
                  <a:pt x="12" y="53"/>
                  <a:pt x="14" y="51"/>
                  <a:pt x="15" y="5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2"/>
                  <a:pt x="18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4"/>
                  <a:pt x="19" y="54"/>
                  <a:pt x="19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3" y="59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0"/>
                  <a:pt x="8" y="59"/>
                  <a:pt x="7" y="60"/>
                </a:cubicBezTo>
                <a:cubicBezTo>
                  <a:pt x="5" y="61"/>
                  <a:pt x="7" y="61"/>
                  <a:pt x="7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0"/>
                  <a:pt x="9" y="60"/>
                  <a:pt x="9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5"/>
                  <a:pt x="21" y="55"/>
                  <a:pt x="21" y="55"/>
                </a:cubicBezTo>
                <a:cubicBezTo>
                  <a:pt x="23" y="54"/>
                  <a:pt x="24" y="54"/>
                  <a:pt x="26" y="53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49"/>
                  <a:pt x="27" y="50"/>
                  <a:pt x="29" y="49"/>
                </a:cubicBezTo>
                <a:cubicBezTo>
                  <a:pt x="30" y="47"/>
                  <a:pt x="29" y="48"/>
                  <a:pt x="31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49"/>
                  <a:pt x="34" y="49"/>
                  <a:pt x="34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7" y="47"/>
                  <a:pt x="38" y="47"/>
                </a:cubicBezTo>
                <a:cubicBezTo>
                  <a:pt x="38" y="47"/>
                  <a:pt x="39" y="47"/>
                  <a:pt x="40" y="47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6" y="51"/>
                  <a:pt x="55" y="51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9"/>
                  <a:pt x="64" y="58"/>
                  <a:pt x="65" y="59"/>
                </a:cubicBezTo>
                <a:cubicBezTo>
                  <a:pt x="65" y="59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9"/>
                  <a:pt x="67" y="58"/>
                  <a:pt x="67" y="60"/>
                </a:cubicBezTo>
                <a:cubicBezTo>
                  <a:pt x="68" y="60"/>
                  <a:pt x="68" y="60"/>
                  <a:pt x="69" y="60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2" y="64"/>
                  <a:pt x="71" y="63"/>
                  <a:pt x="72" y="64"/>
                </a:cubicBezTo>
                <a:cubicBezTo>
                  <a:pt x="72" y="64"/>
                  <a:pt x="72" y="65"/>
                  <a:pt x="72" y="64"/>
                </a:cubicBezTo>
                <a:cubicBezTo>
                  <a:pt x="72" y="64"/>
                  <a:pt x="72" y="65"/>
                  <a:pt x="72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4" y="66"/>
                  <a:pt x="74" y="65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7" y="71"/>
                  <a:pt x="77" y="71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5"/>
                  <a:pt x="80" y="75"/>
                  <a:pt x="80" y="75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2" y="83"/>
                  <a:pt x="81" y="83"/>
                </a:cubicBezTo>
                <a:cubicBezTo>
                  <a:pt x="81" y="84"/>
                  <a:pt x="81" y="84"/>
                  <a:pt x="81" y="84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6"/>
                  <a:pt x="80" y="86"/>
                  <a:pt x="80" y="86"/>
                </a:cubicBezTo>
                <a:cubicBezTo>
                  <a:pt x="81" y="87"/>
                  <a:pt x="81" y="87"/>
                  <a:pt x="81" y="87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7"/>
                  <a:pt x="84" y="97"/>
                  <a:pt x="84" y="97"/>
                </a:cubicBezTo>
                <a:cubicBezTo>
                  <a:pt x="85" y="99"/>
                  <a:pt x="85" y="99"/>
                  <a:pt x="86" y="100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91" y="104"/>
                  <a:pt x="91" y="104"/>
                  <a:pt x="92" y="105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4" y="110"/>
                  <a:pt x="95" y="110"/>
                  <a:pt x="96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8" y="115"/>
                  <a:pt x="99" y="115"/>
                  <a:pt x="99" y="117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2" y="117"/>
                  <a:pt x="102" y="118"/>
                  <a:pt x="102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4" y="129"/>
                  <a:pt x="114" y="128"/>
                  <a:pt x="114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2"/>
                  <a:pt x="115" y="132"/>
                  <a:pt x="114" y="134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18" y="137"/>
                  <a:pt x="118" y="137"/>
                  <a:pt x="119" y="137"/>
                </a:cubicBezTo>
                <a:cubicBezTo>
                  <a:pt x="120" y="138"/>
                  <a:pt x="119" y="138"/>
                  <a:pt x="121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2"/>
                  <a:pt x="129" y="142"/>
                  <a:pt x="129" y="142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32" y="143"/>
                  <a:pt x="132" y="143"/>
                  <a:pt x="132" y="143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5" y="140"/>
                  <a:pt x="135" y="142"/>
                </a:cubicBezTo>
                <a:cubicBezTo>
                  <a:pt x="136" y="143"/>
                  <a:pt x="136" y="142"/>
                  <a:pt x="137" y="144"/>
                </a:cubicBezTo>
                <a:cubicBezTo>
                  <a:pt x="138" y="145"/>
                  <a:pt x="139" y="145"/>
                  <a:pt x="140" y="146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8"/>
                  <a:pt x="145" y="148"/>
                  <a:pt x="147" y="148"/>
                </a:cubicBezTo>
                <a:cubicBezTo>
                  <a:pt x="147" y="150"/>
                  <a:pt x="147" y="149"/>
                  <a:pt x="148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50" y="149"/>
                  <a:pt x="150" y="151"/>
                  <a:pt x="151" y="151"/>
                </a:cubicBezTo>
                <a:close/>
                <a:moveTo>
                  <a:pt x="102" y="89"/>
                </a:moveTo>
                <a:cubicBezTo>
                  <a:pt x="102" y="89"/>
                  <a:pt x="102" y="89"/>
                  <a:pt x="102" y="89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2" y="89"/>
                  <a:pt x="102" y="89"/>
                  <a:pt x="102" y="89"/>
                </a:cubicBezTo>
                <a:close/>
                <a:moveTo>
                  <a:pt x="161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87"/>
                  <a:pt x="159" y="87"/>
                  <a:pt x="158" y="88"/>
                </a:cubicBezTo>
                <a:cubicBezTo>
                  <a:pt x="157" y="88"/>
                  <a:pt x="158" y="88"/>
                  <a:pt x="157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9" y="86"/>
                  <a:pt x="157" y="86"/>
                  <a:pt x="160" y="86"/>
                </a:cubicBezTo>
                <a:cubicBezTo>
                  <a:pt x="161" y="86"/>
                  <a:pt x="161" y="86"/>
                  <a:pt x="161" y="86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1" y="87"/>
                  <a:pt x="161" y="87"/>
                  <a:pt x="161" y="87"/>
                </a:cubicBezTo>
                <a:close/>
                <a:moveTo>
                  <a:pt x="166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3"/>
                  <a:pt x="164" y="83"/>
                  <a:pt x="164" y="83"/>
                </a:cubicBezTo>
                <a:cubicBezTo>
                  <a:pt x="164" y="82"/>
                  <a:pt x="164" y="83"/>
                  <a:pt x="166" y="83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68" y="83"/>
                  <a:pt x="168" y="83"/>
                  <a:pt x="168" y="83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6" y="84"/>
                  <a:pt x="166" y="84"/>
                  <a:pt x="166" y="84"/>
                </a:cubicBezTo>
                <a:close/>
                <a:moveTo>
                  <a:pt x="154" y="79"/>
                </a:moveTo>
                <a:cubicBezTo>
                  <a:pt x="158" y="79"/>
                  <a:pt x="158" y="79"/>
                  <a:pt x="158" y="79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0"/>
                  <a:pt x="162" y="81"/>
                  <a:pt x="160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8" y="81"/>
                  <a:pt x="159" y="81"/>
                  <a:pt x="158" y="81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4"/>
                  <a:pt x="156" y="85"/>
                  <a:pt x="156" y="83"/>
                </a:cubicBezTo>
                <a:cubicBezTo>
                  <a:pt x="156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3" y="79"/>
                  <a:pt x="153" y="81"/>
                  <a:pt x="153" y="78"/>
                </a:cubicBezTo>
                <a:cubicBezTo>
                  <a:pt x="154" y="79"/>
                  <a:pt x="154" y="79"/>
                  <a:pt x="154" y="79"/>
                </a:cubicBezTo>
                <a:close/>
                <a:moveTo>
                  <a:pt x="151" y="80"/>
                </a:moveTo>
                <a:cubicBezTo>
                  <a:pt x="149" y="81"/>
                  <a:pt x="149" y="81"/>
                  <a:pt x="149" y="81"/>
                </a:cubicBezTo>
                <a:cubicBezTo>
                  <a:pt x="149" y="82"/>
                  <a:pt x="149" y="82"/>
                  <a:pt x="149" y="82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5"/>
                  <a:pt x="151" y="86"/>
                  <a:pt x="149" y="86"/>
                </a:cubicBezTo>
                <a:cubicBezTo>
                  <a:pt x="149" y="86"/>
                  <a:pt x="149" y="86"/>
                  <a:pt x="149" y="86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48" y="89"/>
                  <a:pt x="147" y="87"/>
                  <a:pt x="147" y="87"/>
                </a:cubicBezTo>
                <a:cubicBezTo>
                  <a:pt x="146" y="86"/>
                  <a:pt x="146" y="88"/>
                  <a:pt x="146" y="85"/>
                </a:cubicBezTo>
                <a:cubicBezTo>
                  <a:pt x="146" y="83"/>
                  <a:pt x="146" y="85"/>
                  <a:pt x="147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1" y="80"/>
                  <a:pt x="152" y="79"/>
                  <a:pt x="151" y="80"/>
                </a:cubicBezTo>
                <a:close/>
                <a:moveTo>
                  <a:pt x="191" y="78"/>
                </a:moveTo>
                <a:cubicBezTo>
                  <a:pt x="191" y="79"/>
                  <a:pt x="191" y="79"/>
                  <a:pt x="191" y="7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1" y="78"/>
                  <a:pt x="191" y="78"/>
                  <a:pt x="191" y="78"/>
                </a:cubicBezTo>
                <a:close/>
                <a:moveTo>
                  <a:pt x="145" y="76"/>
                </a:moveTo>
                <a:cubicBezTo>
                  <a:pt x="144" y="77"/>
                  <a:pt x="144" y="77"/>
                  <a:pt x="143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1" y="77"/>
                  <a:pt x="141" y="77"/>
                  <a:pt x="141" y="77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4" y="74"/>
                  <a:pt x="144" y="74"/>
                  <a:pt x="145" y="74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49" y="77"/>
                  <a:pt x="149" y="77"/>
                  <a:pt x="149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76"/>
                  <a:pt x="145" y="76"/>
                  <a:pt x="145" y="76"/>
                </a:cubicBezTo>
                <a:close/>
                <a:moveTo>
                  <a:pt x="181" y="73"/>
                </a:moveTo>
                <a:cubicBezTo>
                  <a:pt x="181" y="74"/>
                  <a:pt x="181" y="74"/>
                  <a:pt x="181" y="74"/>
                </a:cubicBezTo>
                <a:cubicBezTo>
                  <a:pt x="181" y="73"/>
                  <a:pt x="181" y="73"/>
                  <a:pt x="181" y="73"/>
                </a:cubicBezTo>
                <a:close/>
                <a:moveTo>
                  <a:pt x="133" y="72"/>
                </a:moveTo>
                <a:cubicBezTo>
                  <a:pt x="133" y="71"/>
                  <a:pt x="133" y="71"/>
                  <a:pt x="133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4" y="73"/>
                  <a:pt x="134" y="73"/>
                  <a:pt x="134" y="73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lose/>
                <a:moveTo>
                  <a:pt x="145" y="70"/>
                </a:moveTo>
                <a:cubicBezTo>
                  <a:pt x="146" y="70"/>
                  <a:pt x="146" y="70"/>
                  <a:pt x="146" y="70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4" y="70"/>
                  <a:pt x="144" y="71"/>
                  <a:pt x="145" y="70"/>
                </a:cubicBezTo>
                <a:close/>
                <a:moveTo>
                  <a:pt x="79" y="70"/>
                </a:moveTo>
                <a:cubicBezTo>
                  <a:pt x="79" y="70"/>
                  <a:pt x="79" y="70"/>
                  <a:pt x="79" y="70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2" y="72"/>
                  <a:pt x="82" y="72"/>
                  <a:pt x="82" y="72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70"/>
                  <a:pt x="79" y="70"/>
                  <a:pt x="79" y="70"/>
                </a:cubicBezTo>
                <a:close/>
                <a:moveTo>
                  <a:pt x="127" y="68"/>
                </a:moveTo>
                <a:cubicBezTo>
                  <a:pt x="127" y="68"/>
                  <a:pt x="127" y="68"/>
                  <a:pt x="12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7" y="68"/>
                  <a:pt x="127" y="68"/>
                  <a:pt x="127" y="68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128" y="62"/>
                </a:moveTo>
                <a:cubicBezTo>
                  <a:pt x="129" y="63"/>
                  <a:pt x="129" y="63"/>
                  <a:pt x="129" y="63"/>
                </a:cubicBezTo>
                <a:cubicBezTo>
                  <a:pt x="129" y="64"/>
                  <a:pt x="129" y="64"/>
                  <a:pt x="129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66"/>
                  <a:pt x="130" y="66"/>
                  <a:pt x="130" y="66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1" y="67"/>
                  <a:pt x="131" y="67"/>
                  <a:pt x="131" y="67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29" y="66"/>
                  <a:pt x="129" y="66"/>
                  <a:pt x="129" y="66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7" y="65"/>
                  <a:pt x="127" y="65"/>
                  <a:pt x="127" y="6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5" y="62"/>
                  <a:pt x="128" y="62"/>
                </a:cubicBezTo>
                <a:close/>
                <a:moveTo>
                  <a:pt x="124" y="65"/>
                </a:moveTo>
                <a:cubicBezTo>
                  <a:pt x="124" y="64"/>
                  <a:pt x="124" y="64"/>
                  <a:pt x="124" y="64"/>
                </a:cubicBezTo>
                <a:cubicBezTo>
                  <a:pt x="123" y="63"/>
                  <a:pt x="123" y="66"/>
                  <a:pt x="123" y="62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5" y="65"/>
                  <a:pt x="125" y="63"/>
                  <a:pt x="125" y="66"/>
                </a:cubicBezTo>
                <a:cubicBezTo>
                  <a:pt x="124" y="65"/>
                  <a:pt x="124" y="65"/>
                  <a:pt x="124" y="65"/>
                </a:cubicBezTo>
                <a:close/>
                <a:moveTo>
                  <a:pt x="199" y="62"/>
                </a:moveTo>
                <a:cubicBezTo>
                  <a:pt x="199" y="62"/>
                  <a:pt x="199" y="62"/>
                  <a:pt x="199" y="62"/>
                </a:cubicBezTo>
                <a:cubicBezTo>
                  <a:pt x="199" y="62"/>
                  <a:pt x="199" y="62"/>
                  <a:pt x="199" y="62"/>
                </a:cubicBezTo>
                <a:close/>
                <a:moveTo>
                  <a:pt x="65" y="56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6"/>
                  <a:pt x="65" y="56"/>
                  <a:pt x="65" y="56"/>
                </a:cubicBezTo>
                <a:close/>
                <a:moveTo>
                  <a:pt x="61" y="55"/>
                </a:move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lose/>
                <a:moveTo>
                  <a:pt x="63" y="55"/>
                </a:move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5"/>
                  <a:pt x="63" y="55"/>
                  <a:pt x="63" y="55"/>
                </a:cubicBezTo>
                <a:close/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1" y="52"/>
                  <a:pt x="61" y="52"/>
                </a:cubicBezTo>
                <a:close/>
                <a:moveTo>
                  <a:pt x="108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51"/>
                  <a:pt x="107" y="51"/>
                  <a:pt x="105" y="52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8" y="51"/>
                  <a:pt x="108" y="51"/>
                  <a:pt x="108" y="51"/>
                </a:cubicBezTo>
                <a:close/>
                <a:moveTo>
                  <a:pt x="32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2" y="46"/>
                </a:cubicBezTo>
                <a:close/>
                <a:moveTo>
                  <a:pt x="104" y="44"/>
                </a:moveTo>
                <a:cubicBezTo>
                  <a:pt x="105" y="43"/>
                  <a:pt x="105" y="43"/>
                  <a:pt x="105" y="43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3"/>
                  <a:pt x="107" y="44"/>
                  <a:pt x="105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4"/>
                  <a:pt x="104" y="44"/>
                  <a:pt x="104" y="44"/>
                </a:cubicBezTo>
                <a:close/>
                <a:moveTo>
                  <a:pt x="97" y="44"/>
                </a:moveTo>
                <a:cubicBezTo>
                  <a:pt x="98" y="44"/>
                  <a:pt x="98" y="44"/>
                  <a:pt x="98" y="44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1" y="46"/>
                  <a:pt x="102" y="46"/>
                  <a:pt x="100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7"/>
                  <a:pt x="98" y="47"/>
                  <a:pt x="98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7" y="46"/>
                  <a:pt x="96" y="46"/>
                  <a:pt x="97" y="46"/>
                </a:cubicBezTo>
                <a:cubicBezTo>
                  <a:pt x="97" y="46"/>
                  <a:pt x="97" y="46"/>
                  <a:pt x="97" y="45"/>
                </a:cubicBezTo>
                <a:cubicBezTo>
                  <a:pt x="97" y="45"/>
                  <a:pt x="98" y="45"/>
                  <a:pt x="98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4"/>
                  <a:pt x="97" y="44"/>
                  <a:pt x="97" y="44"/>
                </a:cubicBezTo>
                <a:close/>
                <a:moveTo>
                  <a:pt x="184" y="43"/>
                </a:moveTo>
                <a:cubicBezTo>
                  <a:pt x="183" y="43"/>
                  <a:pt x="183" y="43"/>
                  <a:pt x="183" y="43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184" y="43"/>
                  <a:pt x="184" y="43"/>
                  <a:pt x="184" y="43"/>
                </a:cubicBezTo>
                <a:close/>
                <a:moveTo>
                  <a:pt x="184" y="42"/>
                </a:moveTo>
                <a:cubicBezTo>
                  <a:pt x="185" y="43"/>
                  <a:pt x="185" y="43"/>
                  <a:pt x="185" y="43"/>
                </a:cubicBezTo>
                <a:cubicBezTo>
                  <a:pt x="184" y="42"/>
                  <a:pt x="184" y="42"/>
                  <a:pt x="184" y="42"/>
                </a:cubicBezTo>
                <a:close/>
                <a:moveTo>
                  <a:pt x="183" y="42"/>
                </a:moveTo>
                <a:cubicBezTo>
                  <a:pt x="183" y="42"/>
                  <a:pt x="183" y="42"/>
                  <a:pt x="183" y="42"/>
                </a:cubicBezTo>
                <a:cubicBezTo>
                  <a:pt x="183" y="42"/>
                  <a:pt x="183" y="42"/>
                  <a:pt x="183" y="42"/>
                </a:cubicBezTo>
                <a:close/>
                <a:moveTo>
                  <a:pt x="176" y="39"/>
                </a:moveTo>
                <a:cubicBezTo>
                  <a:pt x="177" y="38"/>
                  <a:pt x="177" y="38"/>
                  <a:pt x="177" y="38"/>
                </a:cubicBezTo>
                <a:cubicBezTo>
                  <a:pt x="177" y="38"/>
                  <a:pt x="179" y="39"/>
                  <a:pt x="177" y="39"/>
                </a:cubicBezTo>
                <a:cubicBezTo>
                  <a:pt x="176" y="39"/>
                  <a:pt x="176" y="39"/>
                  <a:pt x="176" y="39"/>
                </a:cubicBezTo>
                <a:cubicBezTo>
                  <a:pt x="176" y="39"/>
                  <a:pt x="176" y="39"/>
                  <a:pt x="176" y="39"/>
                </a:cubicBezTo>
                <a:close/>
                <a:moveTo>
                  <a:pt x="83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2" y="36"/>
                  <a:pt x="92" y="36"/>
                  <a:pt x="92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89" y="37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9"/>
                  <a:pt x="84" y="39"/>
                  <a:pt x="84" y="39"/>
                </a:cubicBezTo>
                <a:cubicBezTo>
                  <a:pt x="83" y="38"/>
                  <a:pt x="83" y="38"/>
                  <a:pt x="83" y="38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5" y="36"/>
                  <a:pt x="85" y="36"/>
                </a:cubicBezTo>
                <a:cubicBezTo>
                  <a:pt x="82" y="36"/>
                  <a:pt x="84" y="36"/>
                  <a:pt x="83" y="36"/>
                </a:cubicBezTo>
                <a:cubicBezTo>
                  <a:pt x="83" y="35"/>
                  <a:pt x="83" y="35"/>
                  <a:pt x="83" y="35"/>
                </a:cubicBezTo>
                <a:close/>
                <a:moveTo>
                  <a:pt x="81" y="36"/>
                </a:move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lose/>
                <a:moveTo>
                  <a:pt x="111" y="30"/>
                </a:moveTo>
                <a:cubicBezTo>
                  <a:pt x="111" y="30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lose/>
                <a:moveTo>
                  <a:pt x="112" y="29"/>
                </a:moveTo>
                <a:cubicBezTo>
                  <a:pt x="112" y="29"/>
                  <a:pt x="112" y="29"/>
                  <a:pt x="112" y="29"/>
                </a:cubicBezTo>
                <a:cubicBezTo>
                  <a:pt x="112" y="29"/>
                  <a:pt x="112" y="29"/>
                  <a:pt x="112" y="29"/>
                </a:cubicBezTo>
                <a:close/>
                <a:moveTo>
                  <a:pt x="150" y="25"/>
                </a:moveTo>
                <a:cubicBezTo>
                  <a:pt x="149" y="24"/>
                  <a:pt x="149" y="24"/>
                  <a:pt x="149" y="24"/>
                </a:cubicBezTo>
                <a:cubicBezTo>
                  <a:pt x="149" y="23"/>
                  <a:pt x="149" y="23"/>
                  <a:pt x="149" y="23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0" y="25"/>
                  <a:pt x="150" y="25"/>
                  <a:pt x="150" y="25"/>
                </a:cubicBezTo>
                <a:close/>
                <a:moveTo>
                  <a:pt x="110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0" y="24"/>
                  <a:pt x="110" y="24"/>
                  <a:pt x="110" y="24"/>
                </a:cubicBezTo>
                <a:close/>
                <a:moveTo>
                  <a:pt x="356" y="212"/>
                </a:moveTo>
                <a:cubicBezTo>
                  <a:pt x="355" y="212"/>
                  <a:pt x="355" y="212"/>
                  <a:pt x="355" y="212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8" y="211"/>
                  <a:pt x="358" y="211"/>
                  <a:pt x="358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2"/>
                  <a:pt x="356" y="212"/>
                  <a:pt x="356" y="212"/>
                </a:cubicBezTo>
                <a:close/>
                <a:moveTo>
                  <a:pt x="368" y="202"/>
                </a:moveTo>
                <a:cubicBezTo>
                  <a:pt x="368" y="202"/>
                  <a:pt x="368" y="202"/>
                  <a:pt x="368" y="202"/>
                </a:cubicBezTo>
                <a:cubicBezTo>
                  <a:pt x="368" y="201"/>
                  <a:pt x="368" y="201"/>
                  <a:pt x="368" y="201"/>
                </a:cubicBezTo>
                <a:cubicBezTo>
                  <a:pt x="368" y="200"/>
                  <a:pt x="368" y="200"/>
                  <a:pt x="368" y="200"/>
                </a:cubicBezTo>
                <a:cubicBezTo>
                  <a:pt x="368" y="199"/>
                  <a:pt x="368" y="199"/>
                  <a:pt x="368" y="199"/>
                </a:cubicBezTo>
                <a:cubicBezTo>
                  <a:pt x="369" y="199"/>
                  <a:pt x="369" y="199"/>
                  <a:pt x="369" y="199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1"/>
                  <a:pt x="369" y="201"/>
                  <a:pt x="369" y="201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4"/>
                  <a:pt x="369" y="204"/>
                  <a:pt x="369" y="204"/>
                </a:cubicBezTo>
                <a:cubicBezTo>
                  <a:pt x="369" y="205"/>
                  <a:pt x="369" y="205"/>
                  <a:pt x="369" y="205"/>
                </a:cubicBezTo>
                <a:cubicBezTo>
                  <a:pt x="370" y="205"/>
                  <a:pt x="370" y="205"/>
                  <a:pt x="370" y="205"/>
                </a:cubicBezTo>
                <a:cubicBezTo>
                  <a:pt x="368" y="205"/>
                  <a:pt x="368" y="205"/>
                  <a:pt x="368" y="205"/>
                </a:cubicBezTo>
                <a:cubicBezTo>
                  <a:pt x="368" y="204"/>
                  <a:pt x="368" y="204"/>
                  <a:pt x="368" y="204"/>
                </a:cubicBezTo>
                <a:cubicBezTo>
                  <a:pt x="368" y="202"/>
                  <a:pt x="368" y="202"/>
                  <a:pt x="368" y="202"/>
                </a:cubicBezTo>
                <a:close/>
                <a:moveTo>
                  <a:pt x="368" y="197"/>
                </a:moveTo>
                <a:cubicBezTo>
                  <a:pt x="368" y="198"/>
                  <a:pt x="368" y="198"/>
                  <a:pt x="368" y="198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8" y="197"/>
                  <a:pt x="368" y="197"/>
                  <a:pt x="368" y="197"/>
                </a:cubicBezTo>
                <a:close/>
                <a:moveTo>
                  <a:pt x="362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2" y="193"/>
                  <a:pt x="362" y="193"/>
                  <a:pt x="362" y="193"/>
                </a:cubicBezTo>
                <a:close/>
                <a:moveTo>
                  <a:pt x="359" y="188"/>
                </a:move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60" y="186"/>
                  <a:pt x="360" y="184"/>
                  <a:pt x="360" y="187"/>
                </a:cubicBezTo>
                <a:cubicBezTo>
                  <a:pt x="360" y="191"/>
                  <a:pt x="360" y="188"/>
                  <a:pt x="361" y="191"/>
                </a:cubicBezTo>
                <a:cubicBezTo>
                  <a:pt x="360" y="192"/>
                  <a:pt x="362" y="192"/>
                  <a:pt x="360" y="191"/>
                </a:cubicBezTo>
                <a:cubicBezTo>
                  <a:pt x="360" y="191"/>
                  <a:pt x="360" y="191"/>
                  <a:pt x="359" y="190"/>
                </a:cubicBezTo>
                <a:cubicBezTo>
                  <a:pt x="359" y="189"/>
                  <a:pt x="359" y="189"/>
                  <a:pt x="359" y="188"/>
                </a:cubicBezTo>
                <a:cubicBezTo>
                  <a:pt x="359" y="188"/>
                  <a:pt x="359" y="188"/>
                  <a:pt x="359" y="188"/>
                </a:cubicBezTo>
                <a:close/>
                <a:moveTo>
                  <a:pt x="367" y="178"/>
                </a:moveTo>
                <a:cubicBezTo>
                  <a:pt x="367" y="179"/>
                  <a:pt x="367" y="179"/>
                  <a:pt x="367" y="179"/>
                </a:cubicBezTo>
                <a:cubicBezTo>
                  <a:pt x="366" y="180"/>
                  <a:pt x="367" y="179"/>
                  <a:pt x="366" y="181"/>
                </a:cubicBezTo>
                <a:cubicBezTo>
                  <a:pt x="363" y="181"/>
                  <a:pt x="365" y="181"/>
                  <a:pt x="365" y="181"/>
                </a:cubicBezTo>
                <a:cubicBezTo>
                  <a:pt x="363" y="181"/>
                  <a:pt x="363" y="181"/>
                  <a:pt x="363" y="181"/>
                </a:cubicBezTo>
                <a:cubicBezTo>
                  <a:pt x="363" y="179"/>
                  <a:pt x="363" y="179"/>
                  <a:pt x="363" y="179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3" y="177"/>
                  <a:pt x="363" y="177"/>
                  <a:pt x="363" y="177"/>
                </a:cubicBezTo>
                <a:cubicBezTo>
                  <a:pt x="364" y="176"/>
                  <a:pt x="364" y="176"/>
                  <a:pt x="364" y="176"/>
                </a:cubicBezTo>
                <a:cubicBezTo>
                  <a:pt x="365" y="176"/>
                  <a:pt x="365" y="176"/>
                  <a:pt x="365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7" y="174"/>
                  <a:pt x="367" y="176"/>
                </a:cubicBezTo>
                <a:cubicBezTo>
                  <a:pt x="368" y="176"/>
                  <a:pt x="368" y="176"/>
                  <a:pt x="368" y="176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67" y="178"/>
                  <a:pt x="367" y="178"/>
                  <a:pt x="367" y="178"/>
                </a:cubicBezTo>
                <a:close/>
                <a:moveTo>
                  <a:pt x="362" y="173"/>
                </a:moveTo>
                <a:cubicBezTo>
                  <a:pt x="362" y="172"/>
                  <a:pt x="362" y="172"/>
                  <a:pt x="362" y="172"/>
                </a:cubicBezTo>
                <a:cubicBezTo>
                  <a:pt x="362" y="172"/>
                  <a:pt x="362" y="172"/>
                  <a:pt x="362" y="172"/>
                </a:cubicBezTo>
                <a:cubicBezTo>
                  <a:pt x="363" y="172"/>
                  <a:pt x="363" y="172"/>
                  <a:pt x="363" y="172"/>
                </a:cubicBezTo>
                <a:cubicBezTo>
                  <a:pt x="362" y="173"/>
                  <a:pt x="362" y="173"/>
                  <a:pt x="362" y="173"/>
                </a:cubicBezTo>
                <a:close/>
                <a:moveTo>
                  <a:pt x="331" y="147"/>
                </a:moveTo>
                <a:cubicBezTo>
                  <a:pt x="331" y="147"/>
                  <a:pt x="331" y="147"/>
                  <a:pt x="331" y="147"/>
                </a:cubicBezTo>
                <a:cubicBezTo>
                  <a:pt x="332" y="148"/>
                  <a:pt x="331" y="148"/>
                  <a:pt x="333" y="147"/>
                </a:cubicBezTo>
                <a:cubicBezTo>
                  <a:pt x="333" y="148"/>
                  <a:pt x="333" y="148"/>
                  <a:pt x="333" y="148"/>
                </a:cubicBezTo>
                <a:cubicBezTo>
                  <a:pt x="332" y="149"/>
                  <a:pt x="332" y="149"/>
                  <a:pt x="332" y="149"/>
                </a:cubicBezTo>
                <a:cubicBezTo>
                  <a:pt x="332" y="149"/>
                  <a:pt x="331" y="150"/>
                  <a:pt x="331" y="149"/>
                </a:cubicBezTo>
                <a:cubicBezTo>
                  <a:pt x="331" y="147"/>
                  <a:pt x="331" y="147"/>
                  <a:pt x="331" y="147"/>
                </a:cubicBezTo>
                <a:close/>
                <a:moveTo>
                  <a:pt x="330" y="147"/>
                </a:moveTo>
                <a:cubicBezTo>
                  <a:pt x="330" y="147"/>
                  <a:pt x="330" y="147"/>
                  <a:pt x="330" y="147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0" y="147"/>
                  <a:pt x="330" y="147"/>
                  <a:pt x="330" y="147"/>
                </a:cubicBezTo>
                <a:close/>
                <a:moveTo>
                  <a:pt x="365" y="114"/>
                </a:moveTo>
                <a:cubicBezTo>
                  <a:pt x="366" y="116"/>
                  <a:pt x="366" y="116"/>
                  <a:pt x="366" y="116"/>
                </a:cubicBezTo>
                <a:cubicBezTo>
                  <a:pt x="367" y="116"/>
                  <a:pt x="367" y="116"/>
                  <a:pt x="367" y="116"/>
                </a:cubicBezTo>
                <a:cubicBezTo>
                  <a:pt x="367" y="117"/>
                  <a:pt x="367" y="117"/>
                  <a:pt x="367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5"/>
                  <a:pt x="369" y="117"/>
                  <a:pt x="369" y="117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1" y="119"/>
                  <a:pt x="371" y="119"/>
                  <a:pt x="371" y="119"/>
                </a:cubicBezTo>
                <a:cubicBezTo>
                  <a:pt x="371" y="121"/>
                  <a:pt x="371" y="120"/>
                  <a:pt x="372" y="121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4"/>
                  <a:pt x="373" y="124"/>
                  <a:pt x="373" y="124"/>
                </a:cubicBezTo>
                <a:cubicBezTo>
                  <a:pt x="375" y="125"/>
                  <a:pt x="374" y="124"/>
                  <a:pt x="375" y="126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6" y="128"/>
                  <a:pt x="376" y="128"/>
                  <a:pt x="376" y="128"/>
                </a:cubicBezTo>
                <a:cubicBezTo>
                  <a:pt x="377" y="129"/>
                  <a:pt x="377" y="129"/>
                  <a:pt x="377" y="131"/>
                </a:cubicBezTo>
                <a:cubicBezTo>
                  <a:pt x="377" y="132"/>
                  <a:pt x="377" y="132"/>
                  <a:pt x="377" y="132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9" y="134"/>
                  <a:pt x="379" y="134"/>
                  <a:pt x="379" y="134"/>
                </a:cubicBezTo>
                <a:cubicBezTo>
                  <a:pt x="380" y="135"/>
                  <a:pt x="380" y="135"/>
                  <a:pt x="380" y="135"/>
                </a:cubicBezTo>
                <a:cubicBezTo>
                  <a:pt x="380" y="136"/>
                  <a:pt x="380" y="136"/>
                  <a:pt x="380" y="136"/>
                </a:cubicBezTo>
                <a:cubicBezTo>
                  <a:pt x="380" y="137"/>
                  <a:pt x="380" y="137"/>
                  <a:pt x="380" y="137"/>
                </a:cubicBezTo>
                <a:cubicBezTo>
                  <a:pt x="381" y="137"/>
                  <a:pt x="381" y="137"/>
                  <a:pt x="381" y="137"/>
                </a:cubicBezTo>
                <a:cubicBezTo>
                  <a:pt x="382" y="139"/>
                  <a:pt x="382" y="139"/>
                  <a:pt x="382" y="139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3" y="143"/>
                  <a:pt x="383" y="143"/>
                  <a:pt x="383" y="143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4" y="145"/>
                  <a:pt x="384" y="145"/>
                  <a:pt x="384" y="147"/>
                </a:cubicBezTo>
                <a:cubicBezTo>
                  <a:pt x="384" y="147"/>
                  <a:pt x="384" y="147"/>
                  <a:pt x="384" y="147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81" y="146"/>
                  <a:pt x="381" y="146"/>
                  <a:pt x="381" y="146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79" y="144"/>
                  <a:pt x="379" y="144"/>
                  <a:pt x="379" y="144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7" y="142"/>
                  <a:pt x="377" y="142"/>
                  <a:pt x="377" y="142"/>
                </a:cubicBezTo>
                <a:cubicBezTo>
                  <a:pt x="377" y="141"/>
                  <a:pt x="377" y="143"/>
                  <a:pt x="377" y="140"/>
                </a:cubicBezTo>
                <a:cubicBezTo>
                  <a:pt x="377" y="139"/>
                  <a:pt x="377" y="139"/>
                  <a:pt x="377" y="139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4" y="134"/>
                  <a:pt x="374" y="134"/>
                  <a:pt x="374" y="134"/>
                </a:cubicBezTo>
                <a:cubicBezTo>
                  <a:pt x="373" y="134"/>
                  <a:pt x="372" y="132"/>
                  <a:pt x="374" y="132"/>
                </a:cubicBezTo>
                <a:cubicBezTo>
                  <a:pt x="374" y="132"/>
                  <a:pt x="374" y="132"/>
                  <a:pt x="374" y="132"/>
                </a:cubicBezTo>
                <a:cubicBezTo>
                  <a:pt x="373" y="131"/>
                  <a:pt x="373" y="131"/>
                  <a:pt x="373" y="131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2" y="129"/>
                  <a:pt x="372" y="129"/>
                  <a:pt x="372" y="129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0" y="126"/>
                  <a:pt x="369" y="125"/>
                  <a:pt x="371" y="125"/>
                </a:cubicBezTo>
                <a:cubicBezTo>
                  <a:pt x="371" y="125"/>
                  <a:pt x="371" y="125"/>
                  <a:pt x="371" y="125"/>
                </a:cubicBezTo>
                <a:cubicBezTo>
                  <a:pt x="369" y="124"/>
                  <a:pt x="369" y="124"/>
                  <a:pt x="369" y="124"/>
                </a:cubicBezTo>
                <a:cubicBezTo>
                  <a:pt x="369" y="123"/>
                  <a:pt x="369" y="123"/>
                  <a:pt x="369" y="123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0"/>
                  <a:pt x="368" y="120"/>
                  <a:pt x="368" y="120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6" y="117"/>
                  <a:pt x="366" y="117"/>
                  <a:pt x="366" y="117"/>
                </a:cubicBezTo>
                <a:cubicBezTo>
                  <a:pt x="366" y="116"/>
                  <a:pt x="366" y="116"/>
                  <a:pt x="366" y="116"/>
                </a:cubicBezTo>
                <a:cubicBezTo>
                  <a:pt x="365" y="115"/>
                  <a:pt x="365" y="116"/>
                  <a:pt x="365" y="114"/>
                </a:cubicBezTo>
                <a:cubicBezTo>
                  <a:pt x="364" y="113"/>
                  <a:pt x="364" y="113"/>
                  <a:pt x="364" y="113"/>
                </a:cubicBezTo>
                <a:cubicBezTo>
                  <a:pt x="365" y="114"/>
                  <a:pt x="365" y="114"/>
                  <a:pt x="365" y="114"/>
                </a:cubicBezTo>
                <a:close/>
                <a:moveTo>
                  <a:pt x="353" y="95"/>
                </a:moveTo>
                <a:cubicBezTo>
                  <a:pt x="353" y="95"/>
                  <a:pt x="353" y="95"/>
                  <a:pt x="353" y="95"/>
                </a:cubicBezTo>
                <a:cubicBezTo>
                  <a:pt x="354" y="95"/>
                  <a:pt x="354" y="95"/>
                  <a:pt x="354" y="95"/>
                </a:cubicBezTo>
                <a:cubicBezTo>
                  <a:pt x="355" y="96"/>
                  <a:pt x="355" y="96"/>
                  <a:pt x="355" y="96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100"/>
                  <a:pt x="356" y="100"/>
                  <a:pt x="356" y="100"/>
                </a:cubicBezTo>
                <a:cubicBezTo>
                  <a:pt x="357" y="100"/>
                  <a:pt x="357" y="100"/>
                  <a:pt x="358" y="99"/>
                </a:cubicBezTo>
                <a:cubicBezTo>
                  <a:pt x="358" y="99"/>
                  <a:pt x="358" y="99"/>
                  <a:pt x="358" y="99"/>
                </a:cubicBezTo>
                <a:cubicBezTo>
                  <a:pt x="360" y="99"/>
                  <a:pt x="360" y="100"/>
                  <a:pt x="362" y="99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64" y="99"/>
                  <a:pt x="364" y="98"/>
                  <a:pt x="365" y="100"/>
                </a:cubicBezTo>
                <a:cubicBezTo>
                  <a:pt x="366" y="100"/>
                  <a:pt x="366" y="100"/>
                  <a:pt x="366" y="100"/>
                </a:cubicBezTo>
                <a:cubicBezTo>
                  <a:pt x="367" y="99"/>
                  <a:pt x="367" y="99"/>
                  <a:pt x="367" y="99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368" y="98"/>
                  <a:pt x="368" y="98"/>
                  <a:pt x="368" y="98"/>
                </a:cubicBezTo>
                <a:cubicBezTo>
                  <a:pt x="369" y="99"/>
                  <a:pt x="369" y="99"/>
                  <a:pt x="369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03"/>
                  <a:pt x="371" y="103"/>
                  <a:pt x="371" y="103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4"/>
                  <a:pt x="370" y="104"/>
                  <a:pt x="370" y="104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8" y="108"/>
                  <a:pt x="368" y="108"/>
                  <a:pt x="368" y="108"/>
                </a:cubicBezTo>
                <a:cubicBezTo>
                  <a:pt x="368" y="110"/>
                  <a:pt x="367" y="110"/>
                  <a:pt x="365" y="110"/>
                </a:cubicBezTo>
                <a:cubicBezTo>
                  <a:pt x="363" y="109"/>
                  <a:pt x="363" y="109"/>
                  <a:pt x="361" y="109"/>
                </a:cubicBezTo>
                <a:cubicBezTo>
                  <a:pt x="360" y="109"/>
                  <a:pt x="360" y="109"/>
                  <a:pt x="360" y="109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8" y="112"/>
                  <a:pt x="358" y="110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356" y="109"/>
                  <a:pt x="356" y="109"/>
                  <a:pt x="356" y="109"/>
                </a:cubicBezTo>
                <a:cubicBezTo>
                  <a:pt x="355" y="109"/>
                  <a:pt x="355" y="109"/>
                  <a:pt x="355" y="109"/>
                </a:cubicBezTo>
                <a:cubicBezTo>
                  <a:pt x="352" y="109"/>
                  <a:pt x="353" y="109"/>
                  <a:pt x="353" y="109"/>
                </a:cubicBezTo>
                <a:cubicBezTo>
                  <a:pt x="352" y="109"/>
                  <a:pt x="352" y="109"/>
                  <a:pt x="352" y="109"/>
                </a:cubicBezTo>
                <a:cubicBezTo>
                  <a:pt x="351" y="108"/>
                  <a:pt x="351" y="108"/>
                  <a:pt x="351" y="108"/>
                </a:cubicBezTo>
                <a:cubicBezTo>
                  <a:pt x="350" y="108"/>
                  <a:pt x="350" y="108"/>
                  <a:pt x="350" y="108"/>
                </a:cubicBezTo>
                <a:cubicBezTo>
                  <a:pt x="349" y="108"/>
                  <a:pt x="349" y="108"/>
                  <a:pt x="349" y="108"/>
                </a:cubicBezTo>
                <a:cubicBezTo>
                  <a:pt x="347" y="107"/>
                  <a:pt x="347" y="107"/>
                  <a:pt x="347" y="10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46" y="106"/>
                  <a:pt x="346" y="106"/>
                  <a:pt x="346" y="106"/>
                </a:cubicBezTo>
                <a:cubicBezTo>
                  <a:pt x="344" y="106"/>
                  <a:pt x="344" y="106"/>
                  <a:pt x="344" y="106"/>
                </a:cubicBezTo>
                <a:cubicBezTo>
                  <a:pt x="343" y="106"/>
                  <a:pt x="343" y="106"/>
                  <a:pt x="343" y="106"/>
                </a:cubicBezTo>
                <a:cubicBezTo>
                  <a:pt x="343" y="107"/>
                  <a:pt x="343" y="107"/>
                  <a:pt x="343" y="107"/>
                </a:cubicBezTo>
                <a:cubicBezTo>
                  <a:pt x="342" y="108"/>
                  <a:pt x="342" y="108"/>
                  <a:pt x="342" y="108"/>
                </a:cubicBezTo>
                <a:cubicBezTo>
                  <a:pt x="342" y="109"/>
                  <a:pt x="342" y="109"/>
                  <a:pt x="342" y="109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8" y="111"/>
                  <a:pt x="338" y="111"/>
                  <a:pt x="338" y="111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4" y="110"/>
                  <a:pt x="336" y="110"/>
                  <a:pt x="335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33" y="107"/>
                  <a:pt x="333" y="107"/>
                  <a:pt x="333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0" y="106"/>
                  <a:pt x="330" y="106"/>
                  <a:pt x="330" y="106"/>
                </a:cubicBezTo>
                <a:cubicBezTo>
                  <a:pt x="329" y="106"/>
                  <a:pt x="327" y="107"/>
                  <a:pt x="327" y="106"/>
                </a:cubicBezTo>
                <a:cubicBezTo>
                  <a:pt x="327" y="106"/>
                  <a:pt x="327" y="106"/>
                  <a:pt x="327" y="106"/>
                </a:cubicBezTo>
                <a:cubicBezTo>
                  <a:pt x="325" y="105"/>
                  <a:pt x="326" y="105"/>
                  <a:pt x="324" y="105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0"/>
                  <a:pt x="326" y="100"/>
                  <a:pt x="326" y="100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6" y="98"/>
                  <a:pt x="326" y="98"/>
                  <a:pt x="326" y="98"/>
                </a:cubicBezTo>
                <a:cubicBezTo>
                  <a:pt x="325" y="98"/>
                  <a:pt x="326" y="98"/>
                  <a:pt x="325" y="97"/>
                </a:cubicBezTo>
                <a:cubicBezTo>
                  <a:pt x="325" y="97"/>
                  <a:pt x="324" y="97"/>
                  <a:pt x="324" y="97"/>
                </a:cubicBezTo>
                <a:cubicBezTo>
                  <a:pt x="323" y="97"/>
                  <a:pt x="323" y="97"/>
                  <a:pt x="323" y="97"/>
                </a:cubicBezTo>
                <a:cubicBezTo>
                  <a:pt x="322" y="97"/>
                  <a:pt x="322" y="97"/>
                  <a:pt x="322" y="97"/>
                </a:cubicBezTo>
                <a:cubicBezTo>
                  <a:pt x="321" y="97"/>
                  <a:pt x="321" y="97"/>
                  <a:pt x="321" y="97"/>
                </a:cubicBezTo>
                <a:cubicBezTo>
                  <a:pt x="320" y="97"/>
                  <a:pt x="320" y="97"/>
                  <a:pt x="320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6" y="99"/>
                  <a:pt x="316" y="99"/>
                  <a:pt x="315" y="97"/>
                </a:cubicBezTo>
                <a:cubicBezTo>
                  <a:pt x="312" y="97"/>
                  <a:pt x="312" y="97"/>
                  <a:pt x="312" y="97"/>
                </a:cubicBezTo>
                <a:cubicBezTo>
                  <a:pt x="312" y="98"/>
                  <a:pt x="314" y="98"/>
                  <a:pt x="311" y="98"/>
                </a:cubicBezTo>
                <a:cubicBezTo>
                  <a:pt x="309" y="98"/>
                  <a:pt x="309" y="98"/>
                  <a:pt x="309" y="98"/>
                </a:cubicBezTo>
                <a:cubicBezTo>
                  <a:pt x="308" y="99"/>
                  <a:pt x="308" y="99"/>
                  <a:pt x="308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5" y="100"/>
                  <a:pt x="306" y="100"/>
                  <a:pt x="304" y="100"/>
                </a:cubicBezTo>
                <a:cubicBezTo>
                  <a:pt x="304" y="101"/>
                  <a:pt x="302" y="103"/>
                  <a:pt x="301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6" y="100"/>
                  <a:pt x="296" y="100"/>
                  <a:pt x="296" y="10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99" y="99"/>
                  <a:pt x="299" y="99"/>
                  <a:pt x="299" y="99"/>
                </a:cubicBezTo>
                <a:cubicBezTo>
                  <a:pt x="300" y="98"/>
                  <a:pt x="300" y="98"/>
                  <a:pt x="301" y="99"/>
                </a:cubicBezTo>
                <a:cubicBezTo>
                  <a:pt x="301" y="99"/>
                  <a:pt x="301" y="99"/>
                  <a:pt x="301" y="99"/>
                </a:cubicBezTo>
                <a:cubicBezTo>
                  <a:pt x="302" y="98"/>
                  <a:pt x="300" y="98"/>
                  <a:pt x="303" y="98"/>
                </a:cubicBezTo>
                <a:cubicBezTo>
                  <a:pt x="303" y="97"/>
                  <a:pt x="303" y="97"/>
                  <a:pt x="303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6" y="94"/>
                  <a:pt x="306" y="95"/>
                  <a:pt x="305" y="92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07" y="91"/>
                  <a:pt x="307" y="91"/>
                  <a:pt x="307" y="91"/>
                </a:cubicBezTo>
                <a:cubicBezTo>
                  <a:pt x="308" y="89"/>
                  <a:pt x="308" y="89"/>
                  <a:pt x="308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312" y="87"/>
                  <a:pt x="312" y="87"/>
                  <a:pt x="312" y="87"/>
                </a:cubicBezTo>
                <a:cubicBezTo>
                  <a:pt x="312" y="86"/>
                  <a:pt x="312" y="86"/>
                  <a:pt x="312" y="86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12" y="84"/>
                  <a:pt x="312" y="84"/>
                  <a:pt x="312" y="84"/>
                </a:cubicBezTo>
                <a:cubicBezTo>
                  <a:pt x="313" y="84"/>
                  <a:pt x="313" y="84"/>
                  <a:pt x="313" y="84"/>
                </a:cubicBezTo>
                <a:cubicBezTo>
                  <a:pt x="314" y="84"/>
                  <a:pt x="314" y="84"/>
                  <a:pt x="314" y="84"/>
                </a:cubicBezTo>
                <a:cubicBezTo>
                  <a:pt x="315" y="84"/>
                  <a:pt x="315" y="84"/>
                  <a:pt x="315" y="84"/>
                </a:cubicBezTo>
                <a:cubicBezTo>
                  <a:pt x="316" y="85"/>
                  <a:pt x="316" y="85"/>
                  <a:pt x="316" y="85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20" y="83"/>
                  <a:pt x="320" y="83"/>
                  <a:pt x="320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3" y="81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6" y="86"/>
                  <a:pt x="326" y="86"/>
                  <a:pt x="326" y="86"/>
                </a:cubicBezTo>
                <a:cubicBezTo>
                  <a:pt x="327" y="87"/>
                  <a:pt x="327" y="87"/>
                  <a:pt x="327" y="87"/>
                </a:cubicBezTo>
                <a:cubicBezTo>
                  <a:pt x="329" y="89"/>
                  <a:pt x="329" y="89"/>
                  <a:pt x="329" y="89"/>
                </a:cubicBezTo>
                <a:cubicBezTo>
                  <a:pt x="331" y="89"/>
                  <a:pt x="331" y="89"/>
                  <a:pt x="331" y="89"/>
                </a:cubicBezTo>
                <a:cubicBezTo>
                  <a:pt x="332" y="90"/>
                  <a:pt x="332" y="90"/>
                  <a:pt x="332" y="90"/>
                </a:cubicBezTo>
                <a:cubicBezTo>
                  <a:pt x="333" y="91"/>
                  <a:pt x="333" y="91"/>
                  <a:pt x="333" y="91"/>
                </a:cubicBezTo>
                <a:cubicBezTo>
                  <a:pt x="334" y="92"/>
                  <a:pt x="334" y="92"/>
                  <a:pt x="334" y="92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5" y="94"/>
                  <a:pt x="336" y="93"/>
                  <a:pt x="334" y="94"/>
                </a:cubicBezTo>
                <a:cubicBezTo>
                  <a:pt x="334" y="95"/>
                  <a:pt x="334" y="95"/>
                  <a:pt x="333" y="95"/>
                </a:cubicBezTo>
                <a:cubicBezTo>
                  <a:pt x="330" y="95"/>
                  <a:pt x="330" y="95"/>
                  <a:pt x="330" y="95"/>
                </a:cubicBezTo>
                <a:cubicBezTo>
                  <a:pt x="329" y="95"/>
                  <a:pt x="329" y="95"/>
                  <a:pt x="329" y="95"/>
                </a:cubicBezTo>
                <a:cubicBezTo>
                  <a:pt x="328" y="95"/>
                  <a:pt x="328" y="95"/>
                  <a:pt x="328" y="95"/>
                </a:cubicBezTo>
                <a:cubicBezTo>
                  <a:pt x="329" y="96"/>
                  <a:pt x="329" y="96"/>
                  <a:pt x="329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1" y="98"/>
                  <a:pt x="331" y="98"/>
                  <a:pt x="332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4" y="97"/>
                  <a:pt x="334" y="97"/>
                  <a:pt x="334" y="97"/>
                </a:cubicBezTo>
                <a:cubicBezTo>
                  <a:pt x="333" y="96"/>
                  <a:pt x="333" y="96"/>
                  <a:pt x="333" y="96"/>
                </a:cubicBezTo>
                <a:cubicBezTo>
                  <a:pt x="335" y="96"/>
                  <a:pt x="335" y="95"/>
                  <a:pt x="336" y="95"/>
                </a:cubicBezTo>
                <a:cubicBezTo>
                  <a:pt x="336" y="94"/>
                  <a:pt x="336" y="94"/>
                  <a:pt x="336" y="94"/>
                </a:cubicBezTo>
                <a:cubicBezTo>
                  <a:pt x="337" y="93"/>
                  <a:pt x="337" y="93"/>
                  <a:pt x="337" y="93"/>
                </a:cubicBezTo>
                <a:cubicBezTo>
                  <a:pt x="337" y="92"/>
                  <a:pt x="337" y="92"/>
                  <a:pt x="337" y="92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36" y="91"/>
                  <a:pt x="336" y="91"/>
                  <a:pt x="336" y="91"/>
                </a:cubicBezTo>
                <a:cubicBezTo>
                  <a:pt x="336" y="91"/>
                  <a:pt x="337" y="89"/>
                  <a:pt x="337" y="91"/>
                </a:cubicBezTo>
                <a:cubicBezTo>
                  <a:pt x="338" y="91"/>
                  <a:pt x="338" y="91"/>
                  <a:pt x="338" y="91"/>
                </a:cubicBezTo>
                <a:cubicBezTo>
                  <a:pt x="339" y="92"/>
                  <a:pt x="339" y="92"/>
                  <a:pt x="339" y="92"/>
                </a:cubicBezTo>
                <a:cubicBezTo>
                  <a:pt x="339" y="90"/>
                  <a:pt x="339" y="91"/>
                  <a:pt x="338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6" y="89"/>
                  <a:pt x="336" y="89"/>
                  <a:pt x="336" y="89"/>
                </a:cubicBezTo>
                <a:cubicBezTo>
                  <a:pt x="335" y="88"/>
                  <a:pt x="335" y="88"/>
                  <a:pt x="335" y="88"/>
                </a:cubicBezTo>
                <a:cubicBezTo>
                  <a:pt x="335" y="87"/>
                  <a:pt x="335" y="87"/>
                  <a:pt x="335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1" y="86"/>
                  <a:pt x="331" y="86"/>
                  <a:pt x="331" y="86"/>
                </a:cubicBezTo>
                <a:cubicBezTo>
                  <a:pt x="331" y="85"/>
                  <a:pt x="331" y="85"/>
                  <a:pt x="331" y="84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29" y="83"/>
                  <a:pt x="329" y="83"/>
                  <a:pt x="329" y="83"/>
                </a:cubicBezTo>
                <a:cubicBezTo>
                  <a:pt x="328" y="82"/>
                  <a:pt x="328" y="82"/>
                  <a:pt x="328" y="82"/>
                </a:cubicBezTo>
                <a:cubicBezTo>
                  <a:pt x="328" y="81"/>
                  <a:pt x="328" y="81"/>
                  <a:pt x="328" y="81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1" y="81"/>
                  <a:pt x="333" y="80"/>
                  <a:pt x="333" y="81"/>
                </a:cubicBezTo>
                <a:cubicBezTo>
                  <a:pt x="333" y="82"/>
                  <a:pt x="333" y="82"/>
                  <a:pt x="333" y="82"/>
                </a:cubicBezTo>
                <a:cubicBezTo>
                  <a:pt x="333" y="83"/>
                  <a:pt x="333" y="83"/>
                  <a:pt x="333" y="83"/>
                </a:cubicBezTo>
                <a:cubicBezTo>
                  <a:pt x="334" y="83"/>
                  <a:pt x="334" y="83"/>
                  <a:pt x="334" y="83"/>
                </a:cubicBezTo>
                <a:cubicBezTo>
                  <a:pt x="335" y="84"/>
                  <a:pt x="335" y="84"/>
                  <a:pt x="336" y="85"/>
                </a:cubicBezTo>
                <a:cubicBezTo>
                  <a:pt x="339" y="86"/>
                  <a:pt x="337" y="84"/>
                  <a:pt x="339" y="86"/>
                </a:cubicBezTo>
                <a:cubicBezTo>
                  <a:pt x="339" y="86"/>
                  <a:pt x="339" y="86"/>
                  <a:pt x="339" y="86"/>
                </a:cubicBezTo>
                <a:cubicBezTo>
                  <a:pt x="341" y="87"/>
                  <a:pt x="341" y="87"/>
                  <a:pt x="341" y="87"/>
                </a:cubicBezTo>
                <a:cubicBezTo>
                  <a:pt x="341" y="90"/>
                  <a:pt x="341" y="90"/>
                  <a:pt x="342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3" y="94"/>
                  <a:pt x="343" y="94"/>
                  <a:pt x="343" y="94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346" y="98"/>
                  <a:pt x="346" y="99"/>
                  <a:pt x="347" y="99"/>
                </a:cubicBezTo>
                <a:cubicBezTo>
                  <a:pt x="348" y="96"/>
                  <a:pt x="347" y="98"/>
                  <a:pt x="349" y="96"/>
                </a:cubicBezTo>
                <a:cubicBezTo>
                  <a:pt x="349" y="96"/>
                  <a:pt x="349" y="96"/>
                  <a:pt x="349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5"/>
                  <a:pt x="350" y="95"/>
                  <a:pt x="350" y="95"/>
                </a:cubicBezTo>
                <a:cubicBezTo>
                  <a:pt x="350" y="94"/>
                  <a:pt x="350" y="94"/>
                  <a:pt x="350" y="94"/>
                </a:cubicBezTo>
                <a:cubicBezTo>
                  <a:pt x="349" y="94"/>
                  <a:pt x="349" y="94"/>
                  <a:pt x="349" y="94"/>
                </a:cubicBezTo>
                <a:cubicBezTo>
                  <a:pt x="348" y="93"/>
                  <a:pt x="349" y="93"/>
                  <a:pt x="348" y="93"/>
                </a:cubicBezTo>
                <a:cubicBezTo>
                  <a:pt x="347" y="92"/>
                  <a:pt x="347" y="92"/>
                  <a:pt x="347" y="92"/>
                </a:cubicBezTo>
                <a:cubicBezTo>
                  <a:pt x="349" y="92"/>
                  <a:pt x="349" y="92"/>
                  <a:pt x="349" y="92"/>
                </a:cubicBezTo>
                <a:cubicBezTo>
                  <a:pt x="349" y="92"/>
                  <a:pt x="349" y="91"/>
                  <a:pt x="350" y="91"/>
                </a:cubicBezTo>
                <a:cubicBezTo>
                  <a:pt x="350" y="91"/>
                  <a:pt x="350" y="90"/>
                  <a:pt x="350" y="90"/>
                </a:cubicBezTo>
                <a:cubicBezTo>
                  <a:pt x="352" y="88"/>
                  <a:pt x="351" y="89"/>
                  <a:pt x="352" y="90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53" y="90"/>
                  <a:pt x="355" y="92"/>
                  <a:pt x="353" y="92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3" y="94"/>
                  <a:pt x="353" y="94"/>
                  <a:pt x="353" y="94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3" y="95"/>
                  <a:pt x="353" y="95"/>
                  <a:pt x="353" y="95"/>
                </a:cubicBezTo>
                <a:close/>
                <a:moveTo>
                  <a:pt x="358" y="89"/>
                </a:moveTo>
                <a:cubicBezTo>
                  <a:pt x="355" y="89"/>
                  <a:pt x="357" y="89"/>
                  <a:pt x="355" y="90"/>
                </a:cubicBezTo>
                <a:cubicBezTo>
                  <a:pt x="358" y="90"/>
                  <a:pt x="358" y="90"/>
                  <a:pt x="358" y="90"/>
                </a:cubicBezTo>
                <a:cubicBezTo>
                  <a:pt x="358" y="89"/>
                  <a:pt x="358" y="89"/>
                  <a:pt x="358" y="89"/>
                </a:cubicBezTo>
                <a:close/>
                <a:moveTo>
                  <a:pt x="399" y="80"/>
                </a:moveTo>
                <a:cubicBezTo>
                  <a:pt x="397" y="82"/>
                  <a:pt x="397" y="82"/>
                  <a:pt x="397" y="82"/>
                </a:cubicBezTo>
                <a:cubicBezTo>
                  <a:pt x="397" y="82"/>
                  <a:pt x="397" y="82"/>
                  <a:pt x="397" y="82"/>
                </a:cubicBezTo>
                <a:cubicBezTo>
                  <a:pt x="397" y="83"/>
                  <a:pt x="397" y="83"/>
                  <a:pt x="397" y="83"/>
                </a:cubicBezTo>
                <a:cubicBezTo>
                  <a:pt x="398" y="83"/>
                  <a:pt x="398" y="83"/>
                  <a:pt x="398" y="83"/>
                </a:cubicBezTo>
                <a:cubicBezTo>
                  <a:pt x="398" y="84"/>
                  <a:pt x="398" y="84"/>
                  <a:pt x="398" y="84"/>
                </a:cubicBezTo>
                <a:cubicBezTo>
                  <a:pt x="399" y="85"/>
                  <a:pt x="399" y="85"/>
                  <a:pt x="399" y="85"/>
                </a:cubicBezTo>
                <a:cubicBezTo>
                  <a:pt x="400" y="85"/>
                  <a:pt x="400" y="85"/>
                  <a:pt x="400" y="85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8"/>
                  <a:pt x="401" y="88"/>
                  <a:pt x="401" y="88"/>
                </a:cubicBezTo>
                <a:cubicBezTo>
                  <a:pt x="402" y="87"/>
                  <a:pt x="401" y="87"/>
                  <a:pt x="403" y="87"/>
                </a:cubicBezTo>
                <a:cubicBezTo>
                  <a:pt x="404" y="88"/>
                  <a:pt x="404" y="88"/>
                  <a:pt x="404" y="88"/>
                </a:cubicBezTo>
                <a:cubicBezTo>
                  <a:pt x="404" y="89"/>
                  <a:pt x="404" y="89"/>
                  <a:pt x="404" y="89"/>
                </a:cubicBezTo>
                <a:cubicBezTo>
                  <a:pt x="404" y="89"/>
                  <a:pt x="406" y="89"/>
                  <a:pt x="404" y="90"/>
                </a:cubicBezTo>
                <a:cubicBezTo>
                  <a:pt x="403" y="90"/>
                  <a:pt x="402" y="90"/>
                  <a:pt x="401" y="90"/>
                </a:cubicBezTo>
                <a:cubicBezTo>
                  <a:pt x="401" y="92"/>
                  <a:pt x="401" y="92"/>
                  <a:pt x="401" y="92"/>
                </a:cubicBezTo>
                <a:cubicBezTo>
                  <a:pt x="402" y="92"/>
                  <a:pt x="402" y="92"/>
                  <a:pt x="402" y="92"/>
                </a:cubicBezTo>
                <a:cubicBezTo>
                  <a:pt x="403" y="92"/>
                  <a:pt x="403" y="92"/>
                  <a:pt x="403" y="92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4"/>
                  <a:pt x="403" y="94"/>
                  <a:pt x="403" y="94"/>
                </a:cubicBezTo>
                <a:cubicBezTo>
                  <a:pt x="403" y="96"/>
                  <a:pt x="403" y="96"/>
                  <a:pt x="403" y="96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1" y="97"/>
                  <a:pt x="401" y="97"/>
                  <a:pt x="401" y="97"/>
                </a:cubicBezTo>
                <a:cubicBezTo>
                  <a:pt x="401" y="98"/>
                  <a:pt x="401" y="98"/>
                  <a:pt x="401" y="98"/>
                </a:cubicBezTo>
                <a:cubicBezTo>
                  <a:pt x="398" y="98"/>
                  <a:pt x="398" y="98"/>
                  <a:pt x="398" y="98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7" y="97"/>
                  <a:pt x="397" y="97"/>
                  <a:pt x="397" y="97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4" y="96"/>
                  <a:pt x="396" y="96"/>
                  <a:pt x="395" y="96"/>
                </a:cubicBezTo>
                <a:cubicBezTo>
                  <a:pt x="395" y="96"/>
                  <a:pt x="394" y="97"/>
                  <a:pt x="394" y="94"/>
                </a:cubicBezTo>
                <a:cubicBezTo>
                  <a:pt x="395" y="93"/>
                  <a:pt x="395" y="93"/>
                  <a:pt x="396" y="93"/>
                </a:cubicBezTo>
                <a:cubicBezTo>
                  <a:pt x="396" y="92"/>
                  <a:pt x="396" y="92"/>
                  <a:pt x="396" y="92"/>
                </a:cubicBezTo>
                <a:cubicBezTo>
                  <a:pt x="397" y="90"/>
                  <a:pt x="397" y="90"/>
                  <a:pt x="397" y="90"/>
                </a:cubicBezTo>
                <a:cubicBezTo>
                  <a:pt x="396" y="90"/>
                  <a:pt x="396" y="90"/>
                  <a:pt x="396" y="90"/>
                </a:cubicBezTo>
                <a:cubicBezTo>
                  <a:pt x="395" y="89"/>
                  <a:pt x="395" y="89"/>
                  <a:pt x="395" y="89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5"/>
                  <a:pt x="393" y="85"/>
                  <a:pt x="393" y="85"/>
                </a:cubicBezTo>
                <a:cubicBezTo>
                  <a:pt x="392" y="85"/>
                  <a:pt x="392" y="85"/>
                  <a:pt x="392" y="85"/>
                </a:cubicBezTo>
                <a:cubicBezTo>
                  <a:pt x="391" y="81"/>
                  <a:pt x="391" y="81"/>
                  <a:pt x="391" y="81"/>
                </a:cubicBezTo>
                <a:cubicBezTo>
                  <a:pt x="391" y="80"/>
                  <a:pt x="391" y="80"/>
                  <a:pt x="391" y="8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3" y="79"/>
                  <a:pt x="393" y="79"/>
                  <a:pt x="393" y="79"/>
                </a:cubicBezTo>
                <a:cubicBezTo>
                  <a:pt x="394" y="79"/>
                  <a:pt x="394" y="79"/>
                  <a:pt x="394" y="79"/>
                </a:cubicBezTo>
                <a:cubicBezTo>
                  <a:pt x="394" y="78"/>
                  <a:pt x="394" y="78"/>
                  <a:pt x="394" y="78"/>
                </a:cubicBezTo>
                <a:cubicBezTo>
                  <a:pt x="395" y="77"/>
                  <a:pt x="395" y="77"/>
                  <a:pt x="395" y="77"/>
                </a:cubicBezTo>
                <a:cubicBezTo>
                  <a:pt x="396" y="77"/>
                  <a:pt x="396" y="77"/>
                  <a:pt x="396" y="77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98" y="76"/>
                  <a:pt x="398" y="76"/>
                  <a:pt x="399" y="76"/>
                </a:cubicBezTo>
                <a:cubicBezTo>
                  <a:pt x="400" y="76"/>
                  <a:pt x="401" y="76"/>
                  <a:pt x="401" y="77"/>
                </a:cubicBezTo>
                <a:cubicBezTo>
                  <a:pt x="403" y="78"/>
                  <a:pt x="403" y="78"/>
                  <a:pt x="403" y="78"/>
                </a:cubicBezTo>
                <a:cubicBezTo>
                  <a:pt x="403" y="79"/>
                  <a:pt x="403" y="79"/>
                  <a:pt x="403" y="79"/>
                </a:cubicBezTo>
                <a:cubicBezTo>
                  <a:pt x="404" y="79"/>
                  <a:pt x="404" y="79"/>
                  <a:pt x="404" y="79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1" y="82"/>
                  <a:pt x="401" y="80"/>
                </a:cubicBezTo>
                <a:cubicBezTo>
                  <a:pt x="400" y="80"/>
                  <a:pt x="400" y="80"/>
                  <a:pt x="400" y="80"/>
                </a:cubicBezTo>
                <a:cubicBezTo>
                  <a:pt x="399" y="80"/>
                  <a:pt x="399" y="80"/>
                  <a:pt x="399" y="80"/>
                </a:cubicBezTo>
                <a:close/>
                <a:moveTo>
                  <a:pt x="417" y="81"/>
                </a:moveTo>
                <a:cubicBezTo>
                  <a:pt x="416" y="82"/>
                  <a:pt x="416" y="82"/>
                  <a:pt x="416" y="82"/>
                </a:cubicBezTo>
                <a:cubicBezTo>
                  <a:pt x="415" y="84"/>
                  <a:pt x="415" y="84"/>
                  <a:pt x="415" y="84"/>
                </a:cubicBezTo>
                <a:cubicBezTo>
                  <a:pt x="414" y="83"/>
                  <a:pt x="414" y="83"/>
                  <a:pt x="414" y="83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2"/>
                  <a:pt x="412" y="82"/>
                  <a:pt x="412" y="82"/>
                </a:cubicBezTo>
                <a:cubicBezTo>
                  <a:pt x="412" y="81"/>
                  <a:pt x="412" y="81"/>
                  <a:pt x="412" y="81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4" y="79"/>
                  <a:pt x="414" y="79"/>
                  <a:pt x="414" y="79"/>
                </a:cubicBezTo>
                <a:cubicBezTo>
                  <a:pt x="415" y="78"/>
                  <a:pt x="415" y="78"/>
                  <a:pt x="415" y="78"/>
                </a:cubicBezTo>
                <a:cubicBezTo>
                  <a:pt x="416" y="77"/>
                  <a:pt x="416" y="77"/>
                  <a:pt x="417" y="78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7" y="80"/>
                  <a:pt x="418" y="80"/>
                  <a:pt x="417" y="81"/>
                </a:cubicBezTo>
                <a:close/>
                <a:moveTo>
                  <a:pt x="449" y="77"/>
                </a:moveTo>
                <a:cubicBezTo>
                  <a:pt x="449" y="78"/>
                  <a:pt x="449" y="78"/>
                  <a:pt x="449" y="78"/>
                </a:cubicBezTo>
                <a:cubicBezTo>
                  <a:pt x="447" y="78"/>
                  <a:pt x="447" y="78"/>
                  <a:pt x="447" y="78"/>
                </a:cubicBezTo>
                <a:cubicBezTo>
                  <a:pt x="447" y="77"/>
                  <a:pt x="446" y="78"/>
                  <a:pt x="448" y="77"/>
                </a:cubicBezTo>
                <a:cubicBezTo>
                  <a:pt x="449" y="77"/>
                  <a:pt x="448" y="77"/>
                  <a:pt x="449" y="77"/>
                </a:cubicBezTo>
                <a:close/>
                <a:moveTo>
                  <a:pt x="445" y="77"/>
                </a:moveTo>
                <a:cubicBezTo>
                  <a:pt x="445" y="77"/>
                  <a:pt x="445" y="77"/>
                  <a:pt x="445" y="77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lose/>
                <a:moveTo>
                  <a:pt x="442" y="78"/>
                </a:moveTo>
                <a:cubicBezTo>
                  <a:pt x="441" y="78"/>
                  <a:pt x="441" y="78"/>
                  <a:pt x="441" y="78"/>
                </a:cubicBezTo>
                <a:cubicBezTo>
                  <a:pt x="441" y="79"/>
                  <a:pt x="441" y="79"/>
                  <a:pt x="441" y="79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39" y="80"/>
                  <a:pt x="439" y="80"/>
                  <a:pt x="439" y="80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41" y="77"/>
                  <a:pt x="441" y="77"/>
                  <a:pt x="441" y="77"/>
                </a:cubicBezTo>
                <a:cubicBezTo>
                  <a:pt x="441" y="77"/>
                  <a:pt x="440" y="77"/>
                  <a:pt x="442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42" y="77"/>
                  <a:pt x="442" y="77"/>
                  <a:pt x="442" y="77"/>
                </a:cubicBezTo>
                <a:cubicBezTo>
                  <a:pt x="442" y="78"/>
                  <a:pt x="442" y="78"/>
                  <a:pt x="442" y="78"/>
                </a:cubicBezTo>
                <a:close/>
                <a:moveTo>
                  <a:pt x="375" y="78"/>
                </a:moveTo>
                <a:cubicBezTo>
                  <a:pt x="375" y="77"/>
                  <a:pt x="375" y="77"/>
                  <a:pt x="375" y="77"/>
                </a:cubicBezTo>
                <a:cubicBezTo>
                  <a:pt x="376" y="76"/>
                  <a:pt x="376" y="76"/>
                  <a:pt x="376" y="76"/>
                </a:cubicBezTo>
                <a:cubicBezTo>
                  <a:pt x="375" y="76"/>
                  <a:pt x="375" y="76"/>
                  <a:pt x="375" y="76"/>
                </a:cubicBezTo>
                <a:cubicBezTo>
                  <a:pt x="374" y="77"/>
                  <a:pt x="374" y="77"/>
                  <a:pt x="374" y="77"/>
                </a:cubicBezTo>
                <a:cubicBezTo>
                  <a:pt x="373" y="77"/>
                  <a:pt x="373" y="77"/>
                  <a:pt x="373" y="77"/>
                </a:cubicBezTo>
                <a:cubicBezTo>
                  <a:pt x="372" y="77"/>
                  <a:pt x="372" y="77"/>
                  <a:pt x="372" y="77"/>
                </a:cubicBezTo>
                <a:cubicBezTo>
                  <a:pt x="371" y="77"/>
                  <a:pt x="371" y="77"/>
                  <a:pt x="371" y="77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70" y="78"/>
                  <a:pt x="370" y="78"/>
                  <a:pt x="370" y="78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70" y="80"/>
                  <a:pt x="368" y="80"/>
                  <a:pt x="371" y="80"/>
                </a:cubicBezTo>
                <a:cubicBezTo>
                  <a:pt x="372" y="81"/>
                  <a:pt x="372" y="81"/>
                  <a:pt x="372" y="81"/>
                </a:cubicBezTo>
                <a:cubicBezTo>
                  <a:pt x="370" y="81"/>
                  <a:pt x="370" y="81"/>
                  <a:pt x="370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7" y="82"/>
                  <a:pt x="367" y="82"/>
                  <a:pt x="367" y="82"/>
                </a:cubicBezTo>
                <a:cubicBezTo>
                  <a:pt x="366" y="81"/>
                  <a:pt x="366" y="81"/>
                  <a:pt x="366" y="81"/>
                </a:cubicBezTo>
                <a:cubicBezTo>
                  <a:pt x="366" y="80"/>
                  <a:pt x="366" y="80"/>
                  <a:pt x="366" y="80"/>
                </a:cubicBezTo>
                <a:cubicBezTo>
                  <a:pt x="365" y="80"/>
                  <a:pt x="365" y="80"/>
                  <a:pt x="365" y="80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4" y="79"/>
                  <a:pt x="364" y="79"/>
                  <a:pt x="364" y="79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361" y="78"/>
                  <a:pt x="362" y="78"/>
                  <a:pt x="361" y="79"/>
                </a:cubicBezTo>
                <a:cubicBezTo>
                  <a:pt x="360" y="80"/>
                  <a:pt x="360" y="78"/>
                  <a:pt x="360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8" y="82"/>
                  <a:pt x="358" y="82"/>
                  <a:pt x="358" y="82"/>
                </a:cubicBezTo>
                <a:cubicBezTo>
                  <a:pt x="358" y="84"/>
                  <a:pt x="358" y="84"/>
                  <a:pt x="358" y="84"/>
                </a:cubicBezTo>
                <a:cubicBezTo>
                  <a:pt x="357" y="84"/>
                  <a:pt x="357" y="84"/>
                  <a:pt x="357" y="84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7"/>
                  <a:pt x="356" y="87"/>
                  <a:pt x="356" y="87"/>
                </a:cubicBezTo>
                <a:cubicBezTo>
                  <a:pt x="357" y="87"/>
                  <a:pt x="357" y="87"/>
                  <a:pt x="357" y="87"/>
                </a:cubicBezTo>
                <a:cubicBezTo>
                  <a:pt x="358" y="88"/>
                  <a:pt x="358" y="88"/>
                  <a:pt x="358" y="88"/>
                </a:cubicBezTo>
                <a:cubicBezTo>
                  <a:pt x="358" y="89"/>
                  <a:pt x="358" y="89"/>
                  <a:pt x="358" y="89"/>
                </a:cubicBezTo>
                <a:cubicBezTo>
                  <a:pt x="361" y="89"/>
                  <a:pt x="361" y="89"/>
                  <a:pt x="361" y="89"/>
                </a:cubicBezTo>
                <a:cubicBezTo>
                  <a:pt x="361" y="91"/>
                  <a:pt x="362" y="89"/>
                  <a:pt x="362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4" y="87"/>
                  <a:pt x="364" y="87"/>
                  <a:pt x="364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8" y="87"/>
                  <a:pt x="369" y="87"/>
                  <a:pt x="371" y="87"/>
                </a:cubicBezTo>
                <a:cubicBezTo>
                  <a:pt x="372" y="89"/>
                  <a:pt x="372" y="89"/>
                  <a:pt x="372" y="89"/>
                </a:cubicBezTo>
                <a:cubicBezTo>
                  <a:pt x="374" y="89"/>
                  <a:pt x="374" y="89"/>
                  <a:pt x="374" y="89"/>
                </a:cubicBezTo>
                <a:cubicBezTo>
                  <a:pt x="375" y="89"/>
                  <a:pt x="372" y="89"/>
                  <a:pt x="375" y="89"/>
                </a:cubicBezTo>
                <a:cubicBezTo>
                  <a:pt x="378" y="89"/>
                  <a:pt x="376" y="89"/>
                  <a:pt x="377" y="89"/>
                </a:cubicBezTo>
                <a:cubicBezTo>
                  <a:pt x="377" y="89"/>
                  <a:pt x="377" y="89"/>
                  <a:pt x="377" y="89"/>
                </a:cubicBezTo>
                <a:cubicBezTo>
                  <a:pt x="377" y="90"/>
                  <a:pt x="377" y="89"/>
                  <a:pt x="378" y="89"/>
                </a:cubicBezTo>
                <a:cubicBezTo>
                  <a:pt x="379" y="89"/>
                  <a:pt x="378" y="89"/>
                  <a:pt x="379" y="89"/>
                </a:cubicBezTo>
                <a:cubicBezTo>
                  <a:pt x="380" y="89"/>
                  <a:pt x="380" y="89"/>
                  <a:pt x="380" y="89"/>
                </a:cubicBezTo>
                <a:cubicBezTo>
                  <a:pt x="380" y="88"/>
                  <a:pt x="380" y="88"/>
                  <a:pt x="380" y="88"/>
                </a:cubicBezTo>
                <a:cubicBezTo>
                  <a:pt x="381" y="88"/>
                  <a:pt x="381" y="88"/>
                  <a:pt x="381" y="88"/>
                </a:cubicBezTo>
                <a:cubicBezTo>
                  <a:pt x="383" y="88"/>
                  <a:pt x="381" y="87"/>
                  <a:pt x="381" y="87"/>
                </a:cubicBezTo>
                <a:cubicBezTo>
                  <a:pt x="381" y="86"/>
                  <a:pt x="381" y="86"/>
                  <a:pt x="381" y="86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79" y="84"/>
                  <a:pt x="380" y="85"/>
                  <a:pt x="379" y="84"/>
                </a:cubicBezTo>
                <a:cubicBezTo>
                  <a:pt x="378" y="84"/>
                  <a:pt x="378" y="84"/>
                  <a:pt x="377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6" y="83"/>
                  <a:pt x="376" y="82"/>
                  <a:pt x="376" y="82"/>
                </a:cubicBezTo>
                <a:cubicBezTo>
                  <a:pt x="376" y="82"/>
                  <a:pt x="375" y="82"/>
                  <a:pt x="375" y="82"/>
                </a:cubicBezTo>
                <a:cubicBezTo>
                  <a:pt x="375" y="82"/>
                  <a:pt x="375" y="82"/>
                  <a:pt x="374" y="81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72" y="80"/>
                  <a:pt x="372" y="80"/>
                  <a:pt x="372" y="80"/>
                </a:cubicBezTo>
                <a:cubicBezTo>
                  <a:pt x="374" y="79"/>
                  <a:pt x="374" y="79"/>
                  <a:pt x="375" y="78"/>
                </a:cubicBezTo>
                <a:close/>
                <a:moveTo>
                  <a:pt x="315" y="64"/>
                </a:move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lose/>
                <a:moveTo>
                  <a:pt x="504" y="62"/>
                </a:moveTo>
                <a:cubicBezTo>
                  <a:pt x="503" y="62"/>
                  <a:pt x="503" y="62"/>
                  <a:pt x="503" y="62"/>
                </a:cubicBezTo>
                <a:cubicBezTo>
                  <a:pt x="503" y="63"/>
                  <a:pt x="503" y="63"/>
                  <a:pt x="503" y="63"/>
                </a:cubicBezTo>
                <a:cubicBezTo>
                  <a:pt x="502" y="64"/>
                  <a:pt x="502" y="64"/>
                  <a:pt x="502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5"/>
                  <a:pt x="501" y="65"/>
                  <a:pt x="501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95" y="67"/>
                  <a:pt x="495" y="67"/>
                  <a:pt x="495" y="67"/>
                </a:cubicBezTo>
                <a:cubicBezTo>
                  <a:pt x="496" y="67"/>
                  <a:pt x="496" y="67"/>
                  <a:pt x="496" y="67"/>
                </a:cubicBezTo>
                <a:cubicBezTo>
                  <a:pt x="496" y="66"/>
                  <a:pt x="496" y="66"/>
                  <a:pt x="496" y="66"/>
                </a:cubicBezTo>
                <a:cubicBezTo>
                  <a:pt x="497" y="66"/>
                  <a:pt x="497" y="66"/>
                  <a:pt x="497" y="66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4"/>
                  <a:pt x="499" y="64"/>
                  <a:pt x="499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3" y="61"/>
                  <a:pt x="503" y="61"/>
                  <a:pt x="503" y="61"/>
                </a:cubicBezTo>
                <a:cubicBezTo>
                  <a:pt x="503" y="60"/>
                  <a:pt x="503" y="60"/>
                  <a:pt x="503" y="60"/>
                </a:cubicBezTo>
                <a:cubicBezTo>
                  <a:pt x="503" y="59"/>
                  <a:pt x="503" y="59"/>
                  <a:pt x="503" y="59"/>
                </a:cubicBezTo>
                <a:cubicBezTo>
                  <a:pt x="504" y="58"/>
                  <a:pt x="504" y="58"/>
                  <a:pt x="504" y="58"/>
                </a:cubicBezTo>
                <a:cubicBezTo>
                  <a:pt x="505" y="58"/>
                  <a:pt x="504" y="60"/>
                  <a:pt x="504" y="62"/>
                </a:cubicBezTo>
                <a:close/>
                <a:moveTo>
                  <a:pt x="358" y="49"/>
                </a:moveTo>
                <a:cubicBezTo>
                  <a:pt x="358" y="49"/>
                  <a:pt x="358" y="49"/>
                  <a:pt x="358" y="49"/>
                </a:cubicBezTo>
                <a:cubicBezTo>
                  <a:pt x="358" y="49"/>
                  <a:pt x="358" y="49"/>
                  <a:pt x="358" y="49"/>
                </a:cubicBezTo>
                <a:close/>
                <a:moveTo>
                  <a:pt x="364" y="46"/>
                </a:moveTo>
                <a:cubicBezTo>
                  <a:pt x="365" y="47"/>
                  <a:pt x="365" y="47"/>
                  <a:pt x="365" y="47"/>
                </a:cubicBezTo>
                <a:cubicBezTo>
                  <a:pt x="365" y="48"/>
                  <a:pt x="365" y="48"/>
                  <a:pt x="365" y="48"/>
                </a:cubicBezTo>
                <a:cubicBezTo>
                  <a:pt x="365" y="48"/>
                  <a:pt x="366" y="47"/>
                  <a:pt x="364" y="49"/>
                </a:cubicBezTo>
                <a:cubicBezTo>
                  <a:pt x="364" y="49"/>
                  <a:pt x="364" y="49"/>
                  <a:pt x="363" y="49"/>
                </a:cubicBezTo>
                <a:cubicBezTo>
                  <a:pt x="362" y="49"/>
                  <a:pt x="362" y="49"/>
                  <a:pt x="362" y="49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61" y="47"/>
                  <a:pt x="361" y="48"/>
                  <a:pt x="361" y="46"/>
                </a:cubicBezTo>
                <a:cubicBezTo>
                  <a:pt x="362" y="46"/>
                  <a:pt x="363" y="46"/>
                  <a:pt x="364" y="46"/>
                </a:cubicBezTo>
                <a:close/>
                <a:moveTo>
                  <a:pt x="369" y="45"/>
                </a:moveTo>
                <a:cubicBezTo>
                  <a:pt x="370" y="45"/>
                  <a:pt x="370" y="45"/>
                  <a:pt x="370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69" y="45"/>
                  <a:pt x="369" y="45"/>
                  <a:pt x="369" y="45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69" y="45"/>
                  <a:pt x="369" y="45"/>
                  <a:pt x="369" y="45"/>
                </a:cubicBezTo>
                <a:close/>
                <a:moveTo>
                  <a:pt x="349" y="39"/>
                </a:moveTo>
                <a:cubicBezTo>
                  <a:pt x="348" y="41"/>
                  <a:pt x="348" y="41"/>
                  <a:pt x="348" y="41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3" y="44"/>
                  <a:pt x="343" y="44"/>
                  <a:pt x="343" y="44"/>
                </a:cubicBezTo>
                <a:cubicBezTo>
                  <a:pt x="344" y="44"/>
                  <a:pt x="344" y="44"/>
                  <a:pt x="344" y="45"/>
                </a:cubicBezTo>
                <a:cubicBezTo>
                  <a:pt x="344" y="45"/>
                  <a:pt x="346" y="46"/>
                  <a:pt x="344" y="46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46" y="48"/>
                  <a:pt x="346" y="49"/>
                  <a:pt x="347" y="49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7" y="48"/>
                  <a:pt x="357" y="48"/>
                  <a:pt x="357" y="48"/>
                </a:cubicBezTo>
                <a:cubicBezTo>
                  <a:pt x="358" y="48"/>
                  <a:pt x="358" y="48"/>
                  <a:pt x="358" y="48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56" y="49"/>
                  <a:pt x="356" y="49"/>
                  <a:pt x="356" y="49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4" y="50"/>
                  <a:pt x="354" y="50"/>
                  <a:pt x="354" y="50"/>
                </a:cubicBezTo>
                <a:cubicBezTo>
                  <a:pt x="353" y="49"/>
                  <a:pt x="353" y="49"/>
                  <a:pt x="353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1" y="50"/>
                  <a:pt x="351" y="50"/>
                  <a:pt x="351" y="50"/>
                </a:cubicBezTo>
                <a:cubicBezTo>
                  <a:pt x="349" y="50"/>
                  <a:pt x="349" y="50"/>
                  <a:pt x="349" y="50"/>
                </a:cubicBezTo>
                <a:cubicBezTo>
                  <a:pt x="349" y="51"/>
                  <a:pt x="349" y="51"/>
                  <a:pt x="349" y="51"/>
                </a:cubicBezTo>
                <a:cubicBezTo>
                  <a:pt x="348" y="52"/>
                  <a:pt x="348" y="52"/>
                  <a:pt x="348" y="52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51" y="54"/>
                  <a:pt x="349" y="54"/>
                </a:cubicBezTo>
                <a:cubicBezTo>
                  <a:pt x="349" y="55"/>
                  <a:pt x="349" y="55"/>
                  <a:pt x="349" y="55"/>
                </a:cubicBezTo>
                <a:cubicBezTo>
                  <a:pt x="348" y="55"/>
                  <a:pt x="348" y="55"/>
                  <a:pt x="348" y="55"/>
                </a:cubicBezTo>
                <a:cubicBezTo>
                  <a:pt x="347" y="54"/>
                  <a:pt x="347" y="54"/>
                  <a:pt x="347" y="54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345" y="54"/>
                  <a:pt x="345" y="54"/>
                  <a:pt x="345" y="54"/>
                </a:cubicBezTo>
                <a:cubicBezTo>
                  <a:pt x="345" y="55"/>
                  <a:pt x="345" y="55"/>
                  <a:pt x="345" y="55"/>
                </a:cubicBezTo>
                <a:cubicBezTo>
                  <a:pt x="343" y="56"/>
                  <a:pt x="343" y="56"/>
                  <a:pt x="343" y="56"/>
                </a:cubicBezTo>
                <a:cubicBezTo>
                  <a:pt x="343" y="58"/>
                  <a:pt x="343" y="58"/>
                  <a:pt x="343" y="58"/>
                </a:cubicBezTo>
                <a:cubicBezTo>
                  <a:pt x="344" y="59"/>
                  <a:pt x="344" y="56"/>
                  <a:pt x="344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1" y="61"/>
                  <a:pt x="341" y="61"/>
                  <a:pt x="341" y="61"/>
                </a:cubicBezTo>
                <a:cubicBezTo>
                  <a:pt x="340" y="61"/>
                  <a:pt x="340" y="61"/>
                  <a:pt x="340" y="61"/>
                </a:cubicBezTo>
                <a:cubicBezTo>
                  <a:pt x="338" y="60"/>
                  <a:pt x="339" y="60"/>
                  <a:pt x="337" y="60"/>
                </a:cubicBezTo>
                <a:cubicBezTo>
                  <a:pt x="336" y="60"/>
                  <a:pt x="336" y="60"/>
                  <a:pt x="336" y="60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34" y="61"/>
                  <a:pt x="334" y="61"/>
                  <a:pt x="334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0" y="61"/>
                  <a:pt x="330" y="61"/>
                </a:cubicBezTo>
                <a:cubicBezTo>
                  <a:pt x="328" y="60"/>
                  <a:pt x="332" y="62"/>
                  <a:pt x="329" y="61"/>
                </a:cubicBezTo>
                <a:cubicBezTo>
                  <a:pt x="328" y="61"/>
                  <a:pt x="328" y="61"/>
                  <a:pt x="328" y="61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1"/>
                  <a:pt x="327" y="63"/>
                  <a:pt x="326" y="6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4" y="61"/>
                  <a:pt x="324" y="61"/>
                  <a:pt x="324" y="61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5" y="60"/>
                  <a:pt x="325" y="60"/>
                  <a:pt x="325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8" y="60"/>
                  <a:pt x="328" y="60"/>
                  <a:pt x="328" y="60"/>
                </a:cubicBezTo>
                <a:cubicBezTo>
                  <a:pt x="328" y="59"/>
                  <a:pt x="328" y="59"/>
                  <a:pt x="328" y="59"/>
                </a:cubicBezTo>
                <a:cubicBezTo>
                  <a:pt x="329" y="59"/>
                  <a:pt x="329" y="59"/>
                  <a:pt x="329" y="59"/>
                </a:cubicBezTo>
                <a:cubicBezTo>
                  <a:pt x="330" y="59"/>
                  <a:pt x="330" y="59"/>
                  <a:pt x="330" y="59"/>
                </a:cubicBezTo>
                <a:cubicBezTo>
                  <a:pt x="331" y="59"/>
                  <a:pt x="331" y="59"/>
                  <a:pt x="331" y="59"/>
                </a:cubicBezTo>
                <a:cubicBezTo>
                  <a:pt x="332" y="58"/>
                  <a:pt x="332" y="58"/>
                  <a:pt x="332" y="57"/>
                </a:cubicBezTo>
                <a:cubicBezTo>
                  <a:pt x="334" y="57"/>
                  <a:pt x="334" y="57"/>
                  <a:pt x="334" y="57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8" y="52"/>
                  <a:pt x="338" y="52"/>
                </a:cubicBezTo>
                <a:cubicBezTo>
                  <a:pt x="340" y="50"/>
                  <a:pt x="340" y="50"/>
                  <a:pt x="340" y="50"/>
                </a:cubicBezTo>
                <a:cubicBezTo>
                  <a:pt x="339" y="49"/>
                  <a:pt x="340" y="49"/>
                  <a:pt x="339" y="48"/>
                </a:cubicBezTo>
                <a:cubicBezTo>
                  <a:pt x="338" y="48"/>
                  <a:pt x="339" y="48"/>
                  <a:pt x="337" y="48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7" y="46"/>
                  <a:pt x="337" y="46"/>
                  <a:pt x="337" y="46"/>
                </a:cubicBezTo>
                <a:cubicBezTo>
                  <a:pt x="337" y="45"/>
                  <a:pt x="337" y="45"/>
                  <a:pt x="337" y="45"/>
                </a:cubicBezTo>
                <a:cubicBezTo>
                  <a:pt x="337" y="44"/>
                  <a:pt x="337" y="44"/>
                  <a:pt x="337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1" y="42"/>
                  <a:pt x="341" y="42"/>
                  <a:pt x="341" y="42"/>
                </a:cubicBezTo>
                <a:cubicBezTo>
                  <a:pt x="342" y="42"/>
                  <a:pt x="342" y="42"/>
                  <a:pt x="342" y="42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4" y="40"/>
                  <a:pt x="344" y="40"/>
                  <a:pt x="345" y="39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5" y="38"/>
                  <a:pt x="345" y="38"/>
                  <a:pt x="345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6" y="37"/>
                  <a:pt x="346" y="37"/>
                  <a:pt x="346" y="37"/>
                </a:cubicBezTo>
                <a:cubicBezTo>
                  <a:pt x="350" y="37"/>
                  <a:pt x="350" y="37"/>
                  <a:pt x="350" y="37"/>
                </a:cubicBezTo>
                <a:cubicBezTo>
                  <a:pt x="350" y="38"/>
                  <a:pt x="350" y="38"/>
                  <a:pt x="350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2" y="39"/>
                  <a:pt x="352" y="39"/>
                  <a:pt x="352" y="39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49" y="39"/>
                  <a:pt x="349" y="39"/>
                  <a:pt x="349" y="39"/>
                </a:cubicBezTo>
                <a:close/>
                <a:moveTo>
                  <a:pt x="365" y="34"/>
                </a:moveTo>
                <a:cubicBezTo>
                  <a:pt x="365" y="35"/>
                  <a:pt x="365" y="35"/>
                  <a:pt x="365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4"/>
                  <a:pt x="365" y="34"/>
                  <a:pt x="365" y="34"/>
                </a:cubicBezTo>
                <a:close/>
                <a:moveTo>
                  <a:pt x="447" y="31"/>
                </a:moveTo>
                <a:cubicBezTo>
                  <a:pt x="447" y="32"/>
                  <a:pt x="447" y="32"/>
                  <a:pt x="447" y="32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7" y="31"/>
                  <a:pt x="447" y="31"/>
                  <a:pt x="447" y="31"/>
                </a:cubicBezTo>
                <a:close/>
                <a:moveTo>
                  <a:pt x="455" y="26"/>
                </a:moveTo>
                <a:cubicBezTo>
                  <a:pt x="455" y="26"/>
                  <a:pt x="455" y="26"/>
                  <a:pt x="455" y="26"/>
                </a:cubicBezTo>
                <a:cubicBezTo>
                  <a:pt x="456" y="26"/>
                  <a:pt x="457" y="24"/>
                  <a:pt x="457" y="26"/>
                </a:cubicBezTo>
                <a:cubicBezTo>
                  <a:pt x="457" y="26"/>
                  <a:pt x="457" y="26"/>
                  <a:pt x="457" y="26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6" y="27"/>
                  <a:pt x="456" y="27"/>
                  <a:pt x="456" y="27"/>
                </a:cubicBezTo>
                <a:cubicBezTo>
                  <a:pt x="455" y="27"/>
                  <a:pt x="455" y="27"/>
                  <a:pt x="455" y="27"/>
                </a:cubicBezTo>
                <a:cubicBezTo>
                  <a:pt x="455" y="26"/>
                  <a:pt x="455" y="26"/>
                  <a:pt x="455" y="26"/>
                </a:cubicBezTo>
                <a:close/>
                <a:moveTo>
                  <a:pt x="446" y="25"/>
                </a:moveTo>
                <a:cubicBezTo>
                  <a:pt x="447" y="25"/>
                  <a:pt x="447" y="25"/>
                  <a:pt x="447" y="25"/>
                </a:cubicBezTo>
                <a:cubicBezTo>
                  <a:pt x="447" y="26"/>
                  <a:pt x="447" y="26"/>
                  <a:pt x="447" y="26"/>
                </a:cubicBezTo>
                <a:cubicBezTo>
                  <a:pt x="446" y="26"/>
                  <a:pt x="446" y="26"/>
                  <a:pt x="446" y="26"/>
                </a:cubicBezTo>
                <a:cubicBezTo>
                  <a:pt x="446" y="25"/>
                  <a:pt x="446" y="25"/>
                  <a:pt x="446" y="25"/>
                </a:cubicBezTo>
                <a:close/>
                <a:moveTo>
                  <a:pt x="491" y="13"/>
                </a:moveTo>
                <a:cubicBezTo>
                  <a:pt x="490" y="13"/>
                  <a:pt x="490" y="13"/>
                  <a:pt x="490" y="13"/>
                </a:cubicBezTo>
                <a:cubicBezTo>
                  <a:pt x="489" y="13"/>
                  <a:pt x="489" y="13"/>
                  <a:pt x="489" y="13"/>
                </a:cubicBezTo>
                <a:cubicBezTo>
                  <a:pt x="489" y="14"/>
                  <a:pt x="489" y="14"/>
                  <a:pt x="489" y="14"/>
                </a:cubicBezTo>
                <a:cubicBezTo>
                  <a:pt x="485" y="14"/>
                  <a:pt x="485" y="14"/>
                  <a:pt x="485" y="14"/>
                </a:cubicBezTo>
                <a:cubicBezTo>
                  <a:pt x="484" y="15"/>
                  <a:pt x="484" y="15"/>
                  <a:pt x="484" y="15"/>
                </a:cubicBezTo>
                <a:cubicBezTo>
                  <a:pt x="483" y="15"/>
                  <a:pt x="483" y="15"/>
                  <a:pt x="483" y="15"/>
                </a:cubicBezTo>
                <a:cubicBezTo>
                  <a:pt x="482" y="16"/>
                  <a:pt x="482" y="16"/>
                  <a:pt x="482" y="16"/>
                </a:cubicBezTo>
                <a:cubicBezTo>
                  <a:pt x="481" y="16"/>
                  <a:pt x="481" y="16"/>
                  <a:pt x="481" y="16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4" y="16"/>
                  <a:pt x="474" y="16"/>
                  <a:pt x="474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2" y="16"/>
                  <a:pt x="472" y="16"/>
                  <a:pt x="472" y="16"/>
                </a:cubicBezTo>
                <a:cubicBezTo>
                  <a:pt x="471" y="16"/>
                  <a:pt x="471" y="16"/>
                  <a:pt x="471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7" y="16"/>
                  <a:pt x="467" y="16"/>
                  <a:pt x="467" y="16"/>
                </a:cubicBezTo>
                <a:cubicBezTo>
                  <a:pt x="467" y="17"/>
                  <a:pt x="467" y="17"/>
                  <a:pt x="467" y="17"/>
                </a:cubicBezTo>
                <a:cubicBezTo>
                  <a:pt x="466" y="17"/>
                  <a:pt x="466" y="17"/>
                  <a:pt x="466" y="17"/>
                </a:cubicBezTo>
                <a:cubicBezTo>
                  <a:pt x="465" y="17"/>
                  <a:pt x="466" y="17"/>
                  <a:pt x="464" y="17"/>
                </a:cubicBezTo>
                <a:cubicBezTo>
                  <a:pt x="464" y="18"/>
                  <a:pt x="463" y="18"/>
                  <a:pt x="463" y="18"/>
                </a:cubicBezTo>
                <a:cubicBezTo>
                  <a:pt x="460" y="18"/>
                  <a:pt x="462" y="18"/>
                  <a:pt x="461" y="19"/>
                </a:cubicBezTo>
                <a:cubicBezTo>
                  <a:pt x="462" y="19"/>
                  <a:pt x="462" y="19"/>
                  <a:pt x="462" y="19"/>
                </a:cubicBezTo>
                <a:cubicBezTo>
                  <a:pt x="461" y="20"/>
                  <a:pt x="461" y="20"/>
                  <a:pt x="461" y="20"/>
                </a:cubicBezTo>
                <a:cubicBezTo>
                  <a:pt x="460" y="21"/>
                  <a:pt x="460" y="20"/>
                  <a:pt x="458" y="20"/>
                </a:cubicBezTo>
                <a:cubicBezTo>
                  <a:pt x="457" y="20"/>
                  <a:pt x="456" y="20"/>
                  <a:pt x="455" y="20"/>
                </a:cubicBezTo>
                <a:cubicBezTo>
                  <a:pt x="455" y="20"/>
                  <a:pt x="453" y="20"/>
                  <a:pt x="453" y="20"/>
                </a:cubicBezTo>
                <a:cubicBezTo>
                  <a:pt x="452" y="21"/>
                  <a:pt x="453" y="20"/>
                  <a:pt x="452" y="21"/>
                </a:cubicBezTo>
                <a:cubicBezTo>
                  <a:pt x="453" y="23"/>
                  <a:pt x="453" y="23"/>
                  <a:pt x="453" y="23"/>
                </a:cubicBezTo>
                <a:cubicBezTo>
                  <a:pt x="456" y="23"/>
                  <a:pt x="454" y="23"/>
                  <a:pt x="455" y="24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4"/>
                  <a:pt x="454" y="24"/>
                  <a:pt x="454" y="24"/>
                </a:cubicBezTo>
                <a:cubicBezTo>
                  <a:pt x="452" y="24"/>
                  <a:pt x="452" y="24"/>
                  <a:pt x="452" y="24"/>
                </a:cubicBezTo>
                <a:cubicBezTo>
                  <a:pt x="452" y="23"/>
                  <a:pt x="452" y="23"/>
                  <a:pt x="452" y="23"/>
                </a:cubicBezTo>
                <a:cubicBezTo>
                  <a:pt x="450" y="23"/>
                  <a:pt x="450" y="23"/>
                  <a:pt x="450" y="23"/>
                </a:cubicBezTo>
                <a:cubicBezTo>
                  <a:pt x="449" y="23"/>
                  <a:pt x="450" y="24"/>
                  <a:pt x="450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3"/>
                  <a:pt x="449" y="23"/>
                  <a:pt x="449" y="23"/>
                </a:cubicBezTo>
                <a:cubicBezTo>
                  <a:pt x="449" y="23"/>
                  <a:pt x="448" y="25"/>
                  <a:pt x="448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4"/>
                  <a:pt x="446" y="24"/>
                  <a:pt x="446" y="24"/>
                </a:cubicBezTo>
                <a:cubicBezTo>
                  <a:pt x="445" y="24"/>
                  <a:pt x="445" y="24"/>
                  <a:pt x="445" y="24"/>
                </a:cubicBezTo>
                <a:cubicBezTo>
                  <a:pt x="444" y="24"/>
                  <a:pt x="444" y="24"/>
                  <a:pt x="444" y="24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2" y="25"/>
                  <a:pt x="442" y="25"/>
                  <a:pt x="442" y="25"/>
                </a:cubicBezTo>
                <a:cubicBezTo>
                  <a:pt x="442" y="24"/>
                  <a:pt x="442" y="24"/>
                  <a:pt x="442" y="24"/>
                </a:cubicBezTo>
                <a:cubicBezTo>
                  <a:pt x="443" y="23"/>
                  <a:pt x="443" y="23"/>
                  <a:pt x="443" y="23"/>
                </a:cubicBezTo>
                <a:cubicBezTo>
                  <a:pt x="442" y="22"/>
                  <a:pt x="442" y="22"/>
                  <a:pt x="442" y="22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0" y="24"/>
                  <a:pt x="440" y="24"/>
                  <a:pt x="440" y="24"/>
                </a:cubicBezTo>
                <a:cubicBezTo>
                  <a:pt x="439" y="24"/>
                  <a:pt x="439" y="24"/>
                  <a:pt x="439" y="24"/>
                </a:cubicBezTo>
                <a:cubicBezTo>
                  <a:pt x="438" y="25"/>
                  <a:pt x="438" y="25"/>
                  <a:pt x="438" y="25"/>
                </a:cubicBezTo>
                <a:cubicBezTo>
                  <a:pt x="440" y="27"/>
                  <a:pt x="440" y="27"/>
                  <a:pt x="440" y="27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9" y="29"/>
                  <a:pt x="439" y="29"/>
                  <a:pt x="439" y="29"/>
                </a:cubicBezTo>
                <a:cubicBezTo>
                  <a:pt x="439" y="30"/>
                  <a:pt x="439" y="30"/>
                  <a:pt x="439" y="30"/>
                </a:cubicBezTo>
                <a:cubicBezTo>
                  <a:pt x="440" y="30"/>
                  <a:pt x="440" y="30"/>
                  <a:pt x="440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1" y="31"/>
                  <a:pt x="441" y="31"/>
                  <a:pt x="441" y="31"/>
                </a:cubicBezTo>
                <a:cubicBezTo>
                  <a:pt x="441" y="32"/>
                  <a:pt x="441" y="32"/>
                  <a:pt x="441" y="32"/>
                </a:cubicBezTo>
                <a:cubicBezTo>
                  <a:pt x="441" y="33"/>
                  <a:pt x="441" y="33"/>
                  <a:pt x="441" y="33"/>
                </a:cubicBezTo>
                <a:cubicBezTo>
                  <a:pt x="440" y="33"/>
                  <a:pt x="440" y="33"/>
                  <a:pt x="440" y="33"/>
                </a:cubicBezTo>
                <a:cubicBezTo>
                  <a:pt x="438" y="34"/>
                  <a:pt x="438" y="36"/>
                  <a:pt x="435" y="36"/>
                </a:cubicBezTo>
                <a:cubicBezTo>
                  <a:pt x="435" y="35"/>
                  <a:pt x="435" y="35"/>
                  <a:pt x="435" y="35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9" y="32"/>
                  <a:pt x="439" y="32"/>
                  <a:pt x="439" y="32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27"/>
                  <a:pt x="438" y="27"/>
                  <a:pt x="438" y="27"/>
                </a:cubicBezTo>
                <a:cubicBezTo>
                  <a:pt x="437" y="25"/>
                  <a:pt x="438" y="26"/>
                  <a:pt x="436" y="25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6" y="22"/>
                  <a:pt x="436" y="22"/>
                  <a:pt x="436" y="22"/>
                </a:cubicBezTo>
                <a:cubicBezTo>
                  <a:pt x="435" y="22"/>
                  <a:pt x="435" y="22"/>
                  <a:pt x="435" y="22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1" y="22"/>
                  <a:pt x="431" y="22"/>
                  <a:pt x="431" y="22"/>
                </a:cubicBezTo>
                <a:cubicBezTo>
                  <a:pt x="431" y="23"/>
                  <a:pt x="431" y="23"/>
                  <a:pt x="431" y="23"/>
                </a:cubicBezTo>
                <a:cubicBezTo>
                  <a:pt x="430" y="23"/>
                  <a:pt x="430" y="23"/>
                  <a:pt x="430" y="23"/>
                </a:cubicBezTo>
                <a:cubicBezTo>
                  <a:pt x="429" y="25"/>
                  <a:pt x="429" y="25"/>
                  <a:pt x="429" y="25"/>
                </a:cubicBezTo>
                <a:cubicBezTo>
                  <a:pt x="428" y="25"/>
                  <a:pt x="428" y="25"/>
                  <a:pt x="428" y="25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8" y="27"/>
                  <a:pt x="428" y="27"/>
                  <a:pt x="428" y="27"/>
                </a:cubicBezTo>
                <a:cubicBezTo>
                  <a:pt x="427" y="29"/>
                  <a:pt x="427" y="29"/>
                  <a:pt x="427" y="29"/>
                </a:cubicBezTo>
                <a:cubicBezTo>
                  <a:pt x="430" y="29"/>
                  <a:pt x="428" y="29"/>
                  <a:pt x="429" y="29"/>
                </a:cubicBezTo>
                <a:cubicBezTo>
                  <a:pt x="429" y="29"/>
                  <a:pt x="430" y="30"/>
                  <a:pt x="430" y="30"/>
                </a:cubicBezTo>
                <a:cubicBezTo>
                  <a:pt x="431" y="31"/>
                  <a:pt x="430" y="30"/>
                  <a:pt x="430" y="31"/>
                </a:cubicBezTo>
                <a:cubicBezTo>
                  <a:pt x="429" y="32"/>
                  <a:pt x="431" y="32"/>
                  <a:pt x="428" y="31"/>
                </a:cubicBezTo>
                <a:cubicBezTo>
                  <a:pt x="428" y="30"/>
                  <a:pt x="428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5" y="30"/>
                  <a:pt x="425" y="30"/>
                  <a:pt x="425" y="30"/>
                </a:cubicBezTo>
                <a:cubicBezTo>
                  <a:pt x="423" y="29"/>
                  <a:pt x="423" y="29"/>
                  <a:pt x="423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17" y="29"/>
                  <a:pt x="417" y="29"/>
                  <a:pt x="417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5" y="28"/>
                  <a:pt x="415" y="28"/>
                  <a:pt x="415" y="28"/>
                </a:cubicBezTo>
                <a:cubicBezTo>
                  <a:pt x="414" y="28"/>
                  <a:pt x="414" y="28"/>
                  <a:pt x="413" y="27"/>
                </a:cubicBezTo>
                <a:cubicBezTo>
                  <a:pt x="412" y="27"/>
                  <a:pt x="412" y="27"/>
                  <a:pt x="412" y="27"/>
                </a:cubicBezTo>
                <a:cubicBezTo>
                  <a:pt x="413" y="28"/>
                  <a:pt x="413" y="28"/>
                  <a:pt x="413" y="28"/>
                </a:cubicBezTo>
                <a:cubicBezTo>
                  <a:pt x="413" y="29"/>
                  <a:pt x="413" y="29"/>
                  <a:pt x="413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4" y="31"/>
                  <a:pt x="414" y="31"/>
                  <a:pt x="413" y="30"/>
                </a:cubicBezTo>
                <a:cubicBezTo>
                  <a:pt x="413" y="30"/>
                  <a:pt x="413" y="30"/>
                  <a:pt x="413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0" y="30"/>
                  <a:pt x="410" y="30"/>
                  <a:pt x="410" y="30"/>
                </a:cubicBezTo>
                <a:cubicBezTo>
                  <a:pt x="410" y="31"/>
                  <a:pt x="410" y="31"/>
                  <a:pt x="410" y="31"/>
                </a:cubicBezTo>
                <a:cubicBezTo>
                  <a:pt x="408" y="31"/>
                  <a:pt x="408" y="31"/>
                  <a:pt x="408" y="31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404" y="32"/>
                  <a:pt x="404" y="32"/>
                  <a:pt x="404" y="32"/>
                </a:cubicBezTo>
                <a:cubicBezTo>
                  <a:pt x="403" y="30"/>
                  <a:pt x="405" y="31"/>
                  <a:pt x="402" y="30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399" y="31"/>
                  <a:pt x="399" y="31"/>
                  <a:pt x="399" y="31"/>
                </a:cubicBezTo>
                <a:cubicBezTo>
                  <a:pt x="398" y="32"/>
                  <a:pt x="398" y="32"/>
                  <a:pt x="398" y="32"/>
                </a:cubicBezTo>
                <a:cubicBezTo>
                  <a:pt x="395" y="32"/>
                  <a:pt x="395" y="32"/>
                  <a:pt x="395" y="32"/>
                </a:cubicBezTo>
                <a:cubicBezTo>
                  <a:pt x="394" y="33"/>
                  <a:pt x="394" y="33"/>
                  <a:pt x="394" y="33"/>
                </a:cubicBezTo>
                <a:cubicBezTo>
                  <a:pt x="393" y="33"/>
                  <a:pt x="393" y="33"/>
                  <a:pt x="393" y="33"/>
                </a:cubicBezTo>
                <a:cubicBezTo>
                  <a:pt x="392" y="34"/>
                  <a:pt x="392" y="34"/>
                  <a:pt x="392" y="34"/>
                </a:cubicBezTo>
                <a:cubicBezTo>
                  <a:pt x="392" y="35"/>
                  <a:pt x="390" y="35"/>
                  <a:pt x="389" y="35"/>
                </a:cubicBezTo>
                <a:cubicBezTo>
                  <a:pt x="388" y="34"/>
                  <a:pt x="388" y="34"/>
                  <a:pt x="388" y="34"/>
                </a:cubicBezTo>
                <a:cubicBezTo>
                  <a:pt x="388" y="33"/>
                  <a:pt x="388" y="33"/>
                  <a:pt x="388" y="33"/>
                </a:cubicBezTo>
                <a:cubicBezTo>
                  <a:pt x="391" y="33"/>
                  <a:pt x="390" y="33"/>
                  <a:pt x="390" y="32"/>
                </a:cubicBezTo>
                <a:cubicBezTo>
                  <a:pt x="390" y="32"/>
                  <a:pt x="390" y="32"/>
                  <a:pt x="390" y="32"/>
                </a:cubicBezTo>
                <a:cubicBezTo>
                  <a:pt x="388" y="31"/>
                  <a:pt x="388" y="31"/>
                  <a:pt x="385" y="31"/>
                </a:cubicBezTo>
                <a:cubicBezTo>
                  <a:pt x="387" y="33"/>
                  <a:pt x="386" y="32"/>
                  <a:pt x="385" y="32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85" y="34"/>
                  <a:pt x="385" y="34"/>
                  <a:pt x="385" y="34"/>
                </a:cubicBezTo>
                <a:cubicBezTo>
                  <a:pt x="387" y="35"/>
                  <a:pt x="387" y="35"/>
                  <a:pt x="385" y="36"/>
                </a:cubicBezTo>
                <a:cubicBezTo>
                  <a:pt x="385" y="36"/>
                  <a:pt x="385" y="36"/>
                  <a:pt x="385" y="36"/>
                </a:cubicBezTo>
                <a:cubicBezTo>
                  <a:pt x="384" y="36"/>
                  <a:pt x="384" y="36"/>
                  <a:pt x="384" y="36"/>
                </a:cubicBezTo>
                <a:cubicBezTo>
                  <a:pt x="383" y="35"/>
                  <a:pt x="383" y="35"/>
                  <a:pt x="383" y="35"/>
                </a:cubicBezTo>
                <a:cubicBezTo>
                  <a:pt x="382" y="35"/>
                  <a:pt x="382" y="35"/>
                  <a:pt x="382" y="35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79" y="37"/>
                  <a:pt x="379" y="37"/>
                  <a:pt x="379" y="37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78" y="38"/>
                  <a:pt x="378" y="38"/>
                  <a:pt x="378" y="38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76" y="39"/>
                  <a:pt x="376" y="39"/>
                  <a:pt x="376" y="39"/>
                </a:cubicBezTo>
                <a:cubicBezTo>
                  <a:pt x="375" y="39"/>
                  <a:pt x="375" y="39"/>
                  <a:pt x="375" y="39"/>
                </a:cubicBezTo>
                <a:cubicBezTo>
                  <a:pt x="374" y="38"/>
                  <a:pt x="374" y="38"/>
                  <a:pt x="374" y="38"/>
                </a:cubicBezTo>
                <a:cubicBezTo>
                  <a:pt x="371" y="38"/>
                  <a:pt x="373" y="38"/>
                  <a:pt x="372" y="39"/>
                </a:cubicBezTo>
                <a:cubicBezTo>
                  <a:pt x="373" y="40"/>
                  <a:pt x="373" y="40"/>
                  <a:pt x="373" y="40"/>
                </a:cubicBezTo>
                <a:cubicBezTo>
                  <a:pt x="374" y="41"/>
                  <a:pt x="374" y="41"/>
                  <a:pt x="374" y="41"/>
                </a:cubicBezTo>
                <a:cubicBezTo>
                  <a:pt x="373" y="41"/>
                  <a:pt x="373" y="41"/>
                  <a:pt x="373" y="41"/>
                </a:cubicBezTo>
                <a:cubicBezTo>
                  <a:pt x="372" y="41"/>
                  <a:pt x="372" y="41"/>
                  <a:pt x="372" y="41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68" y="40"/>
                  <a:pt x="370" y="40"/>
                  <a:pt x="369" y="39"/>
                </a:cubicBezTo>
                <a:cubicBezTo>
                  <a:pt x="369" y="39"/>
                  <a:pt x="369" y="39"/>
                  <a:pt x="369" y="39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68" y="38"/>
                  <a:pt x="368" y="38"/>
                  <a:pt x="368" y="38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7" y="35"/>
                  <a:pt x="367" y="35"/>
                  <a:pt x="367" y="35"/>
                </a:cubicBezTo>
                <a:cubicBezTo>
                  <a:pt x="369" y="35"/>
                  <a:pt x="369" y="35"/>
                  <a:pt x="369" y="35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2" y="36"/>
                  <a:pt x="374" y="35"/>
                  <a:pt x="374" y="36"/>
                </a:cubicBezTo>
                <a:cubicBezTo>
                  <a:pt x="375" y="36"/>
                  <a:pt x="375" y="36"/>
                  <a:pt x="375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9" y="36"/>
                  <a:pt x="379" y="36"/>
                  <a:pt x="380" y="35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0" y="33"/>
                  <a:pt x="380" y="32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74" y="30"/>
                  <a:pt x="374" y="30"/>
                  <a:pt x="374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1" y="30"/>
                  <a:pt x="371" y="30"/>
                  <a:pt x="371" y="30"/>
                </a:cubicBezTo>
                <a:cubicBezTo>
                  <a:pt x="370" y="30"/>
                  <a:pt x="370" y="30"/>
                  <a:pt x="370" y="30"/>
                </a:cubicBezTo>
                <a:cubicBezTo>
                  <a:pt x="369" y="30"/>
                  <a:pt x="369" y="30"/>
                  <a:pt x="369" y="30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7" y="29"/>
                  <a:pt x="367" y="29"/>
                  <a:pt x="367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5" y="28"/>
                  <a:pt x="365" y="28"/>
                  <a:pt x="365" y="28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63" y="29"/>
                  <a:pt x="363" y="29"/>
                  <a:pt x="363" y="29"/>
                </a:cubicBezTo>
                <a:cubicBezTo>
                  <a:pt x="362" y="29"/>
                  <a:pt x="362" y="29"/>
                  <a:pt x="362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0" y="28"/>
                  <a:pt x="360" y="29"/>
                  <a:pt x="360" y="28"/>
                </a:cubicBezTo>
                <a:cubicBezTo>
                  <a:pt x="361" y="27"/>
                  <a:pt x="361" y="28"/>
                  <a:pt x="362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0" y="26"/>
                  <a:pt x="360" y="26"/>
                  <a:pt x="360" y="26"/>
                </a:cubicBezTo>
                <a:cubicBezTo>
                  <a:pt x="358" y="26"/>
                  <a:pt x="358" y="26"/>
                  <a:pt x="35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5" y="27"/>
                  <a:pt x="355" y="27"/>
                  <a:pt x="355" y="27"/>
                </a:cubicBezTo>
                <a:cubicBezTo>
                  <a:pt x="354" y="26"/>
                  <a:pt x="354" y="26"/>
                  <a:pt x="354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0" y="26"/>
                  <a:pt x="350" y="26"/>
                  <a:pt x="350" y="2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0" y="28"/>
                  <a:pt x="340" y="28"/>
                  <a:pt x="340" y="28"/>
                </a:cubicBezTo>
                <a:cubicBezTo>
                  <a:pt x="338" y="29"/>
                  <a:pt x="340" y="29"/>
                  <a:pt x="337" y="29"/>
                </a:cubicBezTo>
                <a:cubicBezTo>
                  <a:pt x="337" y="29"/>
                  <a:pt x="337" y="29"/>
                  <a:pt x="337" y="29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6" y="31"/>
                  <a:pt x="336" y="31"/>
                  <a:pt x="336" y="31"/>
                </a:cubicBezTo>
                <a:cubicBezTo>
                  <a:pt x="336" y="30"/>
                  <a:pt x="336" y="30"/>
                  <a:pt x="336" y="30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34" y="30"/>
                  <a:pt x="334" y="30"/>
                  <a:pt x="334" y="30"/>
                </a:cubicBezTo>
                <a:cubicBezTo>
                  <a:pt x="334" y="30"/>
                  <a:pt x="334" y="30"/>
                  <a:pt x="333" y="30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5" y="31"/>
                  <a:pt x="334" y="31"/>
                  <a:pt x="336" y="31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35" y="32"/>
                  <a:pt x="335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1" y="35"/>
                  <a:pt x="331" y="35"/>
                  <a:pt x="331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28" y="38"/>
                  <a:pt x="328" y="38"/>
                  <a:pt x="328" y="38"/>
                </a:cubicBezTo>
                <a:cubicBezTo>
                  <a:pt x="327" y="39"/>
                  <a:pt x="327" y="39"/>
                  <a:pt x="327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25" y="40"/>
                  <a:pt x="325" y="40"/>
                  <a:pt x="324" y="4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3" y="41"/>
                  <a:pt x="323" y="41"/>
                  <a:pt x="323" y="41"/>
                </a:cubicBezTo>
                <a:cubicBezTo>
                  <a:pt x="322" y="42"/>
                  <a:pt x="324" y="42"/>
                  <a:pt x="321" y="42"/>
                </a:cubicBezTo>
                <a:cubicBezTo>
                  <a:pt x="321" y="42"/>
                  <a:pt x="321" y="42"/>
                  <a:pt x="320" y="42"/>
                </a:cubicBezTo>
                <a:cubicBezTo>
                  <a:pt x="319" y="43"/>
                  <a:pt x="319" y="43"/>
                  <a:pt x="319" y="43"/>
                </a:cubicBezTo>
                <a:cubicBezTo>
                  <a:pt x="318" y="44"/>
                  <a:pt x="318" y="44"/>
                  <a:pt x="318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7" y="53"/>
                  <a:pt x="317" y="53"/>
                  <a:pt x="318" y="53"/>
                </a:cubicBezTo>
                <a:cubicBezTo>
                  <a:pt x="319" y="54"/>
                  <a:pt x="319" y="54"/>
                  <a:pt x="319" y="54"/>
                </a:cubicBezTo>
                <a:cubicBezTo>
                  <a:pt x="320" y="54"/>
                  <a:pt x="320" y="54"/>
                  <a:pt x="320" y="54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2" y="53"/>
                  <a:pt x="321" y="53"/>
                  <a:pt x="323" y="52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5" y="51"/>
                  <a:pt x="325" y="51"/>
                  <a:pt x="325" y="51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7" y="54"/>
                  <a:pt x="327" y="54"/>
                  <a:pt x="327" y="54"/>
                </a:cubicBezTo>
                <a:cubicBezTo>
                  <a:pt x="327" y="55"/>
                  <a:pt x="327" y="55"/>
                  <a:pt x="327" y="55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7"/>
                  <a:pt x="328" y="57"/>
                  <a:pt x="328" y="57"/>
                </a:cubicBezTo>
                <a:cubicBezTo>
                  <a:pt x="327" y="58"/>
                  <a:pt x="327" y="58"/>
                  <a:pt x="327" y="58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4" y="55"/>
                  <a:pt x="324" y="55"/>
                  <a:pt x="324" y="55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1" y="55"/>
                  <a:pt x="321" y="55"/>
                  <a:pt x="321" y="55"/>
                </a:cubicBezTo>
                <a:cubicBezTo>
                  <a:pt x="320" y="56"/>
                  <a:pt x="320" y="56"/>
                  <a:pt x="320" y="56"/>
                </a:cubicBezTo>
                <a:cubicBezTo>
                  <a:pt x="320" y="60"/>
                  <a:pt x="321" y="57"/>
                  <a:pt x="321" y="60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1" y="63"/>
                  <a:pt x="320" y="62"/>
                  <a:pt x="319" y="62"/>
                </a:cubicBezTo>
                <a:cubicBezTo>
                  <a:pt x="318" y="63"/>
                  <a:pt x="318" y="63"/>
                  <a:pt x="318" y="63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4" y="64"/>
                  <a:pt x="314" y="64"/>
                  <a:pt x="314" y="64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6"/>
                  <a:pt x="314" y="66"/>
                  <a:pt x="314" y="66"/>
                </a:cubicBezTo>
                <a:cubicBezTo>
                  <a:pt x="312" y="67"/>
                  <a:pt x="312" y="67"/>
                  <a:pt x="312" y="67"/>
                </a:cubicBezTo>
                <a:cubicBezTo>
                  <a:pt x="311" y="68"/>
                  <a:pt x="311" y="68"/>
                  <a:pt x="310" y="68"/>
                </a:cubicBezTo>
                <a:cubicBezTo>
                  <a:pt x="309" y="68"/>
                  <a:pt x="309" y="68"/>
                  <a:pt x="309" y="68"/>
                </a:cubicBezTo>
                <a:cubicBezTo>
                  <a:pt x="309" y="69"/>
                  <a:pt x="309" y="69"/>
                  <a:pt x="309" y="69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07" y="70"/>
                  <a:pt x="307" y="70"/>
                  <a:pt x="307" y="70"/>
                </a:cubicBezTo>
                <a:cubicBezTo>
                  <a:pt x="307" y="71"/>
                  <a:pt x="307" y="71"/>
                  <a:pt x="306" y="72"/>
                </a:cubicBezTo>
                <a:cubicBezTo>
                  <a:pt x="305" y="72"/>
                  <a:pt x="306" y="72"/>
                  <a:pt x="305" y="71"/>
                </a:cubicBezTo>
                <a:cubicBezTo>
                  <a:pt x="303" y="71"/>
                  <a:pt x="303" y="70"/>
                  <a:pt x="302" y="71"/>
                </a:cubicBezTo>
                <a:cubicBezTo>
                  <a:pt x="303" y="72"/>
                  <a:pt x="303" y="72"/>
                  <a:pt x="303" y="72"/>
                </a:cubicBezTo>
                <a:cubicBezTo>
                  <a:pt x="303" y="73"/>
                  <a:pt x="303" y="73"/>
                  <a:pt x="303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8" y="73"/>
                  <a:pt x="298" y="73"/>
                  <a:pt x="298" y="73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0" y="75"/>
                  <a:pt x="300" y="75"/>
                  <a:pt x="301" y="76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4" y="79"/>
                  <a:pt x="304" y="79"/>
                  <a:pt x="304" y="79"/>
                </a:cubicBezTo>
                <a:cubicBezTo>
                  <a:pt x="304" y="79"/>
                  <a:pt x="304" y="77"/>
                  <a:pt x="304" y="80"/>
                </a:cubicBezTo>
                <a:cubicBezTo>
                  <a:pt x="304" y="83"/>
                  <a:pt x="304" y="80"/>
                  <a:pt x="304" y="81"/>
                </a:cubicBezTo>
                <a:cubicBezTo>
                  <a:pt x="304" y="83"/>
                  <a:pt x="304" y="83"/>
                  <a:pt x="304" y="83"/>
                </a:cubicBezTo>
                <a:cubicBezTo>
                  <a:pt x="303" y="84"/>
                  <a:pt x="302" y="85"/>
                  <a:pt x="301" y="84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0" y="84"/>
                  <a:pt x="290" y="84"/>
                  <a:pt x="290" y="84"/>
                </a:cubicBezTo>
                <a:cubicBezTo>
                  <a:pt x="289" y="84"/>
                  <a:pt x="290" y="86"/>
                  <a:pt x="290" y="88"/>
                </a:cubicBezTo>
                <a:cubicBezTo>
                  <a:pt x="290" y="88"/>
                  <a:pt x="292" y="89"/>
                  <a:pt x="290" y="89"/>
                </a:cubicBezTo>
                <a:cubicBezTo>
                  <a:pt x="290" y="92"/>
                  <a:pt x="289" y="91"/>
                  <a:pt x="289" y="94"/>
                </a:cubicBezTo>
                <a:cubicBezTo>
                  <a:pt x="289" y="95"/>
                  <a:pt x="289" y="95"/>
                  <a:pt x="289" y="95"/>
                </a:cubicBezTo>
                <a:cubicBezTo>
                  <a:pt x="290" y="96"/>
                  <a:pt x="290" y="95"/>
                  <a:pt x="290" y="97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95" y="99"/>
                  <a:pt x="295" y="99"/>
                  <a:pt x="295" y="100"/>
                </a:cubicBezTo>
                <a:cubicBezTo>
                  <a:pt x="295" y="101"/>
                  <a:pt x="295" y="101"/>
                  <a:pt x="295" y="101"/>
                </a:cubicBezTo>
                <a:cubicBezTo>
                  <a:pt x="293" y="107"/>
                  <a:pt x="290" y="103"/>
                  <a:pt x="289" y="108"/>
                </a:cubicBezTo>
                <a:cubicBezTo>
                  <a:pt x="289" y="108"/>
                  <a:pt x="289" y="108"/>
                  <a:pt x="289" y="108"/>
                </a:cubicBezTo>
                <a:cubicBezTo>
                  <a:pt x="288" y="109"/>
                  <a:pt x="288" y="109"/>
                  <a:pt x="288" y="110"/>
                </a:cubicBezTo>
                <a:cubicBezTo>
                  <a:pt x="288" y="111"/>
                  <a:pt x="288" y="111"/>
                  <a:pt x="288" y="111"/>
                </a:cubicBezTo>
                <a:cubicBezTo>
                  <a:pt x="288" y="113"/>
                  <a:pt x="288" y="112"/>
                  <a:pt x="288" y="114"/>
                </a:cubicBezTo>
                <a:cubicBezTo>
                  <a:pt x="286" y="115"/>
                  <a:pt x="286" y="115"/>
                  <a:pt x="286" y="11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84" y="116"/>
                  <a:pt x="284" y="116"/>
                  <a:pt x="284" y="116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1" y="119"/>
                  <a:pt x="281" y="119"/>
                  <a:pt x="281" y="119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9" y="122"/>
                  <a:pt x="279" y="122"/>
                  <a:pt x="279" y="12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6"/>
                  <a:pt x="277" y="126"/>
                  <a:pt x="277" y="126"/>
                </a:cubicBezTo>
                <a:cubicBezTo>
                  <a:pt x="277" y="127"/>
                  <a:pt x="277" y="127"/>
                  <a:pt x="277" y="127"/>
                </a:cubicBezTo>
                <a:cubicBezTo>
                  <a:pt x="276" y="127"/>
                  <a:pt x="276" y="127"/>
                  <a:pt x="276" y="127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5" y="130"/>
                  <a:pt x="275" y="129"/>
                  <a:pt x="275" y="131"/>
                </a:cubicBezTo>
                <a:cubicBezTo>
                  <a:pt x="276" y="132"/>
                  <a:pt x="276" y="132"/>
                  <a:pt x="276" y="132"/>
                </a:cubicBezTo>
                <a:cubicBezTo>
                  <a:pt x="276" y="133"/>
                  <a:pt x="276" y="133"/>
                  <a:pt x="276" y="13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77" y="137"/>
                  <a:pt x="277" y="135"/>
                  <a:pt x="277" y="138"/>
                </a:cubicBezTo>
                <a:cubicBezTo>
                  <a:pt x="277" y="140"/>
                  <a:pt x="277" y="138"/>
                  <a:pt x="276" y="139"/>
                </a:cubicBezTo>
                <a:cubicBezTo>
                  <a:pt x="276" y="140"/>
                  <a:pt x="276" y="140"/>
                  <a:pt x="276" y="140"/>
                </a:cubicBezTo>
                <a:cubicBezTo>
                  <a:pt x="276" y="141"/>
                  <a:pt x="276" y="141"/>
                  <a:pt x="276" y="141"/>
                </a:cubicBezTo>
                <a:cubicBezTo>
                  <a:pt x="276" y="143"/>
                  <a:pt x="276" y="143"/>
                  <a:pt x="276" y="143"/>
                </a:cubicBezTo>
                <a:cubicBezTo>
                  <a:pt x="275" y="143"/>
                  <a:pt x="275" y="143"/>
                  <a:pt x="275" y="143"/>
                </a:cubicBezTo>
                <a:cubicBezTo>
                  <a:pt x="275" y="144"/>
                  <a:pt x="275" y="144"/>
                  <a:pt x="275" y="144"/>
                </a:cubicBezTo>
                <a:cubicBezTo>
                  <a:pt x="275" y="145"/>
                  <a:pt x="275" y="145"/>
                  <a:pt x="275" y="145"/>
                </a:cubicBezTo>
                <a:cubicBezTo>
                  <a:pt x="275" y="146"/>
                  <a:pt x="275" y="146"/>
                  <a:pt x="275" y="147"/>
                </a:cubicBezTo>
                <a:cubicBezTo>
                  <a:pt x="275" y="147"/>
                  <a:pt x="275" y="147"/>
                  <a:pt x="275" y="147"/>
                </a:cubicBezTo>
                <a:cubicBezTo>
                  <a:pt x="275" y="150"/>
                  <a:pt x="275" y="150"/>
                  <a:pt x="275" y="150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8" y="152"/>
                  <a:pt x="278" y="152"/>
                  <a:pt x="278" y="152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4"/>
                  <a:pt x="279" y="154"/>
                  <a:pt x="279" y="154"/>
                </a:cubicBezTo>
                <a:cubicBezTo>
                  <a:pt x="281" y="156"/>
                  <a:pt x="281" y="156"/>
                  <a:pt x="281" y="156"/>
                </a:cubicBezTo>
                <a:cubicBezTo>
                  <a:pt x="282" y="157"/>
                  <a:pt x="281" y="157"/>
                  <a:pt x="282" y="158"/>
                </a:cubicBezTo>
                <a:cubicBezTo>
                  <a:pt x="282" y="159"/>
                  <a:pt x="282" y="159"/>
                  <a:pt x="283" y="160"/>
                </a:cubicBezTo>
                <a:cubicBezTo>
                  <a:pt x="283" y="160"/>
                  <a:pt x="283" y="160"/>
                  <a:pt x="283" y="160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5" y="161"/>
                  <a:pt x="285" y="161"/>
                  <a:pt x="285" y="161"/>
                </a:cubicBezTo>
                <a:cubicBezTo>
                  <a:pt x="285" y="162"/>
                  <a:pt x="285" y="162"/>
                  <a:pt x="285" y="162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289" y="165"/>
                  <a:pt x="289" y="165"/>
                  <a:pt x="289" y="165"/>
                </a:cubicBezTo>
                <a:cubicBezTo>
                  <a:pt x="290" y="166"/>
                  <a:pt x="290" y="166"/>
                  <a:pt x="290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2" y="166"/>
                  <a:pt x="292" y="166"/>
                  <a:pt x="292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4" y="166"/>
                  <a:pt x="294" y="166"/>
                  <a:pt x="294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65"/>
                  <a:pt x="295" y="165"/>
                  <a:pt x="295" y="165"/>
                </a:cubicBezTo>
                <a:cubicBezTo>
                  <a:pt x="298" y="165"/>
                  <a:pt x="298" y="165"/>
                  <a:pt x="298" y="165"/>
                </a:cubicBezTo>
                <a:cubicBezTo>
                  <a:pt x="298" y="165"/>
                  <a:pt x="299" y="163"/>
                  <a:pt x="299" y="165"/>
                </a:cubicBezTo>
                <a:cubicBezTo>
                  <a:pt x="301" y="165"/>
                  <a:pt x="301" y="165"/>
                  <a:pt x="301" y="165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3" y="166"/>
                  <a:pt x="303" y="165"/>
                  <a:pt x="304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6" y="164"/>
                  <a:pt x="306" y="164"/>
                  <a:pt x="306" y="164"/>
                </a:cubicBezTo>
                <a:cubicBezTo>
                  <a:pt x="307" y="164"/>
                  <a:pt x="307" y="164"/>
                  <a:pt x="307" y="164"/>
                </a:cubicBezTo>
                <a:cubicBezTo>
                  <a:pt x="307" y="163"/>
                  <a:pt x="306" y="164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62"/>
                  <a:pt x="310" y="162"/>
                  <a:pt x="312" y="162"/>
                </a:cubicBezTo>
                <a:cubicBezTo>
                  <a:pt x="313" y="162"/>
                  <a:pt x="313" y="162"/>
                  <a:pt x="313" y="162"/>
                </a:cubicBezTo>
                <a:cubicBezTo>
                  <a:pt x="314" y="163"/>
                  <a:pt x="314" y="163"/>
                  <a:pt x="314" y="163"/>
                </a:cubicBezTo>
                <a:cubicBezTo>
                  <a:pt x="315" y="164"/>
                  <a:pt x="315" y="164"/>
                  <a:pt x="315" y="16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6"/>
                  <a:pt x="315" y="166"/>
                  <a:pt x="315" y="166"/>
                </a:cubicBezTo>
                <a:cubicBezTo>
                  <a:pt x="317" y="167"/>
                  <a:pt x="317" y="167"/>
                  <a:pt x="317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18" y="166"/>
                  <a:pt x="318" y="166"/>
                  <a:pt x="318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1" y="168"/>
                  <a:pt x="321" y="168"/>
                  <a:pt x="321" y="168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22" y="169"/>
                  <a:pt x="322" y="169"/>
                  <a:pt x="322" y="169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3" y="169"/>
                  <a:pt x="325" y="170"/>
                  <a:pt x="323" y="170"/>
                </a:cubicBezTo>
                <a:cubicBezTo>
                  <a:pt x="323" y="172"/>
                  <a:pt x="323" y="172"/>
                  <a:pt x="323" y="172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322" y="177"/>
                  <a:pt x="322" y="177"/>
                  <a:pt x="322" y="178"/>
                </a:cubicBezTo>
                <a:cubicBezTo>
                  <a:pt x="322" y="180"/>
                  <a:pt x="323" y="180"/>
                  <a:pt x="323" y="181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7" y="185"/>
                  <a:pt x="327" y="185"/>
                  <a:pt x="327" y="185"/>
                </a:cubicBezTo>
                <a:cubicBezTo>
                  <a:pt x="327" y="186"/>
                  <a:pt x="327" y="186"/>
                  <a:pt x="327" y="186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189"/>
                  <a:pt x="328" y="189"/>
                  <a:pt x="328" y="189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9" y="191"/>
                  <a:pt x="329" y="191"/>
                  <a:pt x="329" y="191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0" y="193"/>
                  <a:pt x="330" y="193"/>
                  <a:pt x="330" y="193"/>
                </a:cubicBezTo>
                <a:cubicBezTo>
                  <a:pt x="330" y="195"/>
                  <a:pt x="330" y="194"/>
                  <a:pt x="329" y="195"/>
                </a:cubicBezTo>
                <a:cubicBezTo>
                  <a:pt x="330" y="196"/>
                  <a:pt x="330" y="196"/>
                  <a:pt x="330" y="196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1" y="199"/>
                  <a:pt x="331" y="199"/>
                  <a:pt x="330" y="200"/>
                </a:cubicBezTo>
                <a:cubicBezTo>
                  <a:pt x="330" y="202"/>
                  <a:pt x="330" y="202"/>
                  <a:pt x="330" y="202"/>
                </a:cubicBezTo>
                <a:cubicBezTo>
                  <a:pt x="329" y="203"/>
                  <a:pt x="329" y="202"/>
                  <a:pt x="328" y="204"/>
                </a:cubicBezTo>
                <a:cubicBezTo>
                  <a:pt x="328" y="205"/>
                  <a:pt x="328" y="205"/>
                  <a:pt x="328" y="205"/>
                </a:cubicBezTo>
                <a:cubicBezTo>
                  <a:pt x="328" y="206"/>
                  <a:pt x="328" y="206"/>
                  <a:pt x="328" y="206"/>
                </a:cubicBezTo>
                <a:cubicBezTo>
                  <a:pt x="327" y="207"/>
                  <a:pt x="327" y="207"/>
                  <a:pt x="327" y="207"/>
                </a:cubicBezTo>
                <a:cubicBezTo>
                  <a:pt x="327" y="210"/>
                  <a:pt x="327" y="211"/>
                  <a:pt x="327" y="214"/>
                </a:cubicBezTo>
                <a:cubicBezTo>
                  <a:pt x="327" y="215"/>
                  <a:pt x="327" y="215"/>
                  <a:pt x="327" y="215"/>
                </a:cubicBezTo>
                <a:cubicBezTo>
                  <a:pt x="328" y="216"/>
                  <a:pt x="328" y="216"/>
                  <a:pt x="328" y="216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9" y="218"/>
                  <a:pt x="329" y="218"/>
                  <a:pt x="329" y="218"/>
                </a:cubicBezTo>
                <a:cubicBezTo>
                  <a:pt x="329" y="219"/>
                  <a:pt x="329" y="219"/>
                  <a:pt x="329" y="219"/>
                </a:cubicBezTo>
                <a:cubicBezTo>
                  <a:pt x="330" y="219"/>
                  <a:pt x="330" y="219"/>
                  <a:pt x="330" y="219"/>
                </a:cubicBezTo>
                <a:cubicBezTo>
                  <a:pt x="330" y="220"/>
                  <a:pt x="330" y="220"/>
                  <a:pt x="330" y="221"/>
                </a:cubicBezTo>
                <a:cubicBezTo>
                  <a:pt x="331" y="221"/>
                  <a:pt x="331" y="221"/>
                  <a:pt x="331" y="221"/>
                </a:cubicBezTo>
                <a:cubicBezTo>
                  <a:pt x="331" y="222"/>
                  <a:pt x="331" y="222"/>
                  <a:pt x="331" y="222"/>
                </a:cubicBezTo>
                <a:cubicBezTo>
                  <a:pt x="331" y="223"/>
                  <a:pt x="331" y="223"/>
                  <a:pt x="331" y="223"/>
                </a:cubicBezTo>
                <a:cubicBezTo>
                  <a:pt x="331" y="225"/>
                  <a:pt x="331" y="225"/>
                  <a:pt x="331" y="225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31" y="227"/>
                  <a:pt x="331" y="227"/>
                  <a:pt x="331" y="227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332" y="229"/>
                  <a:pt x="332" y="229"/>
                  <a:pt x="332" y="229"/>
                </a:cubicBezTo>
                <a:cubicBezTo>
                  <a:pt x="333" y="229"/>
                  <a:pt x="333" y="228"/>
                  <a:pt x="333" y="230"/>
                </a:cubicBezTo>
                <a:cubicBezTo>
                  <a:pt x="333" y="232"/>
                  <a:pt x="333" y="232"/>
                  <a:pt x="333" y="232"/>
                </a:cubicBezTo>
                <a:cubicBezTo>
                  <a:pt x="333" y="233"/>
                  <a:pt x="333" y="233"/>
                  <a:pt x="333" y="233"/>
                </a:cubicBezTo>
                <a:cubicBezTo>
                  <a:pt x="333" y="234"/>
                  <a:pt x="333" y="234"/>
                  <a:pt x="333" y="234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9"/>
                  <a:pt x="336" y="239"/>
                  <a:pt x="336" y="239"/>
                </a:cubicBezTo>
                <a:cubicBezTo>
                  <a:pt x="337" y="239"/>
                  <a:pt x="337" y="239"/>
                  <a:pt x="337" y="239"/>
                </a:cubicBezTo>
                <a:cubicBezTo>
                  <a:pt x="337" y="241"/>
                  <a:pt x="337" y="241"/>
                  <a:pt x="338" y="242"/>
                </a:cubicBezTo>
                <a:cubicBezTo>
                  <a:pt x="339" y="243"/>
                  <a:pt x="339" y="243"/>
                  <a:pt x="339" y="243"/>
                </a:cubicBezTo>
                <a:cubicBezTo>
                  <a:pt x="339" y="245"/>
                  <a:pt x="339" y="245"/>
                  <a:pt x="339" y="245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38" y="246"/>
                  <a:pt x="338" y="246"/>
                  <a:pt x="338" y="246"/>
                </a:cubicBezTo>
                <a:cubicBezTo>
                  <a:pt x="339" y="246"/>
                  <a:pt x="339" y="246"/>
                  <a:pt x="339" y="246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340" y="248"/>
                  <a:pt x="340" y="248"/>
                  <a:pt x="340" y="248"/>
                </a:cubicBezTo>
                <a:cubicBezTo>
                  <a:pt x="340" y="249"/>
                  <a:pt x="340" y="249"/>
                  <a:pt x="340" y="249"/>
                </a:cubicBezTo>
                <a:cubicBezTo>
                  <a:pt x="341" y="249"/>
                  <a:pt x="341" y="249"/>
                  <a:pt x="341" y="249"/>
                </a:cubicBezTo>
                <a:cubicBezTo>
                  <a:pt x="342" y="249"/>
                  <a:pt x="342" y="249"/>
                  <a:pt x="342" y="249"/>
                </a:cubicBezTo>
                <a:cubicBezTo>
                  <a:pt x="344" y="249"/>
                  <a:pt x="344" y="249"/>
                  <a:pt x="344" y="249"/>
                </a:cubicBezTo>
                <a:cubicBezTo>
                  <a:pt x="345" y="248"/>
                  <a:pt x="345" y="248"/>
                  <a:pt x="345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48" y="248"/>
                  <a:pt x="348" y="248"/>
                  <a:pt x="348" y="248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0" y="248"/>
                  <a:pt x="350" y="248"/>
                  <a:pt x="350" y="248"/>
                </a:cubicBezTo>
                <a:cubicBezTo>
                  <a:pt x="352" y="248"/>
                  <a:pt x="352" y="248"/>
                  <a:pt x="352" y="248"/>
                </a:cubicBezTo>
                <a:cubicBezTo>
                  <a:pt x="353" y="247"/>
                  <a:pt x="353" y="247"/>
                  <a:pt x="353" y="247"/>
                </a:cubicBezTo>
                <a:cubicBezTo>
                  <a:pt x="355" y="247"/>
                  <a:pt x="355" y="247"/>
                  <a:pt x="355" y="247"/>
                </a:cubicBezTo>
                <a:cubicBezTo>
                  <a:pt x="355" y="246"/>
                  <a:pt x="355" y="246"/>
                  <a:pt x="355" y="246"/>
                </a:cubicBezTo>
                <a:cubicBezTo>
                  <a:pt x="357" y="245"/>
                  <a:pt x="357" y="245"/>
                  <a:pt x="357" y="245"/>
                </a:cubicBezTo>
                <a:cubicBezTo>
                  <a:pt x="359" y="243"/>
                  <a:pt x="359" y="243"/>
                  <a:pt x="359" y="243"/>
                </a:cubicBezTo>
                <a:cubicBezTo>
                  <a:pt x="361" y="241"/>
                  <a:pt x="361" y="241"/>
                  <a:pt x="361" y="241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8"/>
                  <a:pt x="362" y="238"/>
                  <a:pt x="362" y="238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5" y="236"/>
                  <a:pt x="365" y="236"/>
                  <a:pt x="365" y="236"/>
                </a:cubicBezTo>
                <a:cubicBezTo>
                  <a:pt x="365" y="235"/>
                  <a:pt x="365" y="235"/>
                  <a:pt x="365" y="235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5" y="231"/>
                  <a:pt x="365" y="232"/>
                  <a:pt x="365" y="230"/>
                </a:cubicBezTo>
                <a:cubicBezTo>
                  <a:pt x="366" y="229"/>
                  <a:pt x="366" y="229"/>
                  <a:pt x="366" y="229"/>
                </a:cubicBezTo>
                <a:cubicBezTo>
                  <a:pt x="367" y="229"/>
                  <a:pt x="367" y="229"/>
                  <a:pt x="367" y="229"/>
                </a:cubicBezTo>
                <a:cubicBezTo>
                  <a:pt x="368" y="229"/>
                  <a:pt x="368" y="229"/>
                  <a:pt x="368" y="229"/>
                </a:cubicBezTo>
                <a:cubicBezTo>
                  <a:pt x="369" y="228"/>
                  <a:pt x="369" y="228"/>
                  <a:pt x="369" y="228"/>
                </a:cubicBezTo>
                <a:cubicBezTo>
                  <a:pt x="369" y="227"/>
                  <a:pt x="369" y="227"/>
                  <a:pt x="369" y="227"/>
                </a:cubicBezTo>
                <a:cubicBezTo>
                  <a:pt x="370" y="227"/>
                  <a:pt x="370" y="227"/>
                  <a:pt x="370" y="227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3"/>
                  <a:pt x="370" y="223"/>
                  <a:pt x="370" y="223"/>
                </a:cubicBezTo>
                <a:cubicBezTo>
                  <a:pt x="369" y="221"/>
                  <a:pt x="369" y="221"/>
                  <a:pt x="369" y="221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19"/>
                  <a:pt x="369" y="219"/>
                  <a:pt x="369" y="219"/>
                </a:cubicBezTo>
                <a:cubicBezTo>
                  <a:pt x="368" y="218"/>
                  <a:pt x="368" y="218"/>
                  <a:pt x="368" y="218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2" y="215"/>
                  <a:pt x="372" y="215"/>
                  <a:pt x="372" y="215"/>
                </a:cubicBezTo>
                <a:cubicBezTo>
                  <a:pt x="372" y="214"/>
                  <a:pt x="372" y="214"/>
                  <a:pt x="372" y="214"/>
                </a:cubicBezTo>
                <a:cubicBezTo>
                  <a:pt x="375" y="211"/>
                  <a:pt x="376" y="213"/>
                  <a:pt x="378" y="210"/>
                </a:cubicBezTo>
                <a:cubicBezTo>
                  <a:pt x="378" y="210"/>
                  <a:pt x="378" y="210"/>
                  <a:pt x="378" y="210"/>
                </a:cubicBezTo>
                <a:cubicBezTo>
                  <a:pt x="379" y="208"/>
                  <a:pt x="379" y="208"/>
                  <a:pt x="379" y="208"/>
                </a:cubicBezTo>
                <a:cubicBezTo>
                  <a:pt x="380" y="207"/>
                  <a:pt x="380" y="207"/>
                  <a:pt x="380" y="207"/>
                </a:cubicBezTo>
                <a:cubicBezTo>
                  <a:pt x="380" y="206"/>
                  <a:pt x="380" y="206"/>
                  <a:pt x="380" y="206"/>
                </a:cubicBezTo>
                <a:cubicBezTo>
                  <a:pt x="379" y="205"/>
                  <a:pt x="379" y="205"/>
                  <a:pt x="379" y="205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0"/>
                  <a:pt x="379" y="200"/>
                  <a:pt x="379" y="200"/>
                </a:cubicBezTo>
                <a:cubicBezTo>
                  <a:pt x="380" y="200"/>
                  <a:pt x="380" y="200"/>
                  <a:pt x="380" y="200"/>
                </a:cubicBezTo>
                <a:cubicBezTo>
                  <a:pt x="379" y="196"/>
                  <a:pt x="380" y="199"/>
                  <a:pt x="379" y="197"/>
                </a:cubicBezTo>
                <a:cubicBezTo>
                  <a:pt x="378" y="196"/>
                  <a:pt x="378" y="195"/>
                  <a:pt x="378" y="194"/>
                </a:cubicBezTo>
                <a:cubicBezTo>
                  <a:pt x="377" y="194"/>
                  <a:pt x="377" y="194"/>
                  <a:pt x="377" y="194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7" y="190"/>
                  <a:pt x="377" y="192"/>
                  <a:pt x="378" y="191"/>
                </a:cubicBezTo>
                <a:cubicBezTo>
                  <a:pt x="378" y="191"/>
                  <a:pt x="378" y="191"/>
                  <a:pt x="378" y="191"/>
                </a:cubicBezTo>
                <a:cubicBezTo>
                  <a:pt x="377" y="190"/>
                  <a:pt x="377" y="190"/>
                  <a:pt x="377" y="190"/>
                </a:cubicBezTo>
                <a:cubicBezTo>
                  <a:pt x="377" y="189"/>
                  <a:pt x="377" y="189"/>
                  <a:pt x="377" y="189"/>
                </a:cubicBezTo>
                <a:cubicBezTo>
                  <a:pt x="377" y="188"/>
                  <a:pt x="377" y="188"/>
                  <a:pt x="377" y="188"/>
                </a:cubicBezTo>
                <a:cubicBezTo>
                  <a:pt x="378" y="187"/>
                  <a:pt x="378" y="187"/>
                  <a:pt x="378" y="187"/>
                </a:cubicBezTo>
                <a:cubicBezTo>
                  <a:pt x="378" y="186"/>
                  <a:pt x="378" y="186"/>
                  <a:pt x="378" y="186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5"/>
                  <a:pt x="378" y="185"/>
                  <a:pt x="378" y="185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9" y="183"/>
                  <a:pt x="379" y="183"/>
                  <a:pt x="379" y="183"/>
                </a:cubicBezTo>
                <a:cubicBezTo>
                  <a:pt x="379" y="182"/>
                  <a:pt x="379" y="182"/>
                  <a:pt x="379" y="182"/>
                </a:cubicBezTo>
                <a:cubicBezTo>
                  <a:pt x="380" y="181"/>
                  <a:pt x="380" y="181"/>
                  <a:pt x="380" y="181"/>
                </a:cubicBezTo>
                <a:cubicBezTo>
                  <a:pt x="381" y="180"/>
                  <a:pt x="381" y="180"/>
                  <a:pt x="381" y="180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82" y="178"/>
                  <a:pt x="382" y="178"/>
                  <a:pt x="382" y="178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85" y="175"/>
                  <a:pt x="385" y="175"/>
                  <a:pt x="385" y="175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90" y="170"/>
                  <a:pt x="390" y="170"/>
                  <a:pt x="390" y="170"/>
                </a:cubicBezTo>
                <a:cubicBezTo>
                  <a:pt x="391" y="168"/>
                  <a:pt x="391" y="168"/>
                  <a:pt x="391" y="168"/>
                </a:cubicBezTo>
                <a:cubicBezTo>
                  <a:pt x="393" y="167"/>
                  <a:pt x="393" y="167"/>
                  <a:pt x="393" y="167"/>
                </a:cubicBezTo>
                <a:cubicBezTo>
                  <a:pt x="394" y="165"/>
                  <a:pt x="394" y="165"/>
                  <a:pt x="394" y="165"/>
                </a:cubicBezTo>
                <a:cubicBezTo>
                  <a:pt x="394" y="164"/>
                  <a:pt x="394" y="164"/>
                  <a:pt x="394" y="164"/>
                </a:cubicBezTo>
                <a:cubicBezTo>
                  <a:pt x="394" y="163"/>
                  <a:pt x="394" y="163"/>
                  <a:pt x="394" y="163"/>
                </a:cubicBezTo>
                <a:cubicBezTo>
                  <a:pt x="395" y="163"/>
                  <a:pt x="395" y="163"/>
                  <a:pt x="395" y="163"/>
                </a:cubicBezTo>
                <a:cubicBezTo>
                  <a:pt x="395" y="161"/>
                  <a:pt x="396" y="161"/>
                  <a:pt x="396" y="159"/>
                </a:cubicBezTo>
                <a:cubicBezTo>
                  <a:pt x="397" y="159"/>
                  <a:pt x="397" y="159"/>
                  <a:pt x="397" y="159"/>
                </a:cubicBezTo>
                <a:cubicBezTo>
                  <a:pt x="397" y="158"/>
                  <a:pt x="397" y="158"/>
                  <a:pt x="397" y="158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2"/>
                  <a:pt x="399" y="152"/>
                  <a:pt x="398" y="151"/>
                </a:cubicBezTo>
                <a:cubicBezTo>
                  <a:pt x="397" y="151"/>
                  <a:pt x="397" y="151"/>
                  <a:pt x="397" y="151"/>
                </a:cubicBezTo>
                <a:cubicBezTo>
                  <a:pt x="396" y="151"/>
                  <a:pt x="397" y="151"/>
                  <a:pt x="395" y="151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391" y="152"/>
                  <a:pt x="392" y="152"/>
                  <a:pt x="391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89" y="153"/>
                  <a:pt x="389" y="153"/>
                  <a:pt x="389" y="153"/>
                </a:cubicBezTo>
                <a:cubicBezTo>
                  <a:pt x="388" y="153"/>
                  <a:pt x="388" y="153"/>
                  <a:pt x="388" y="153"/>
                </a:cubicBezTo>
                <a:cubicBezTo>
                  <a:pt x="387" y="154"/>
                  <a:pt x="387" y="154"/>
                  <a:pt x="387" y="154"/>
                </a:cubicBezTo>
                <a:cubicBezTo>
                  <a:pt x="385" y="153"/>
                  <a:pt x="386" y="154"/>
                  <a:pt x="385" y="152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384" y="151"/>
                  <a:pt x="383" y="152"/>
                  <a:pt x="384" y="150"/>
                </a:cubicBezTo>
                <a:cubicBezTo>
                  <a:pt x="384" y="150"/>
                  <a:pt x="384" y="150"/>
                  <a:pt x="384" y="150"/>
                </a:cubicBezTo>
                <a:cubicBezTo>
                  <a:pt x="385" y="149"/>
                  <a:pt x="385" y="149"/>
                  <a:pt x="385" y="149"/>
                </a:cubicBezTo>
                <a:cubicBezTo>
                  <a:pt x="387" y="149"/>
                  <a:pt x="387" y="149"/>
                  <a:pt x="389" y="148"/>
                </a:cubicBezTo>
                <a:cubicBezTo>
                  <a:pt x="390" y="147"/>
                  <a:pt x="388" y="147"/>
                  <a:pt x="391" y="147"/>
                </a:cubicBezTo>
                <a:cubicBezTo>
                  <a:pt x="392" y="147"/>
                  <a:pt x="392" y="147"/>
                  <a:pt x="393" y="147"/>
                </a:cubicBezTo>
                <a:cubicBezTo>
                  <a:pt x="393" y="146"/>
                  <a:pt x="393" y="147"/>
                  <a:pt x="394" y="146"/>
                </a:cubicBezTo>
                <a:cubicBezTo>
                  <a:pt x="394" y="146"/>
                  <a:pt x="395" y="146"/>
                  <a:pt x="395" y="146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96" y="144"/>
                  <a:pt x="396" y="144"/>
                  <a:pt x="396" y="144"/>
                </a:cubicBezTo>
                <a:cubicBezTo>
                  <a:pt x="398" y="144"/>
                  <a:pt x="398" y="144"/>
                  <a:pt x="399" y="144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1" y="142"/>
                  <a:pt x="401" y="142"/>
                  <a:pt x="401" y="142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2" y="141"/>
                  <a:pt x="402" y="141"/>
                  <a:pt x="402" y="141"/>
                </a:cubicBezTo>
                <a:cubicBezTo>
                  <a:pt x="403" y="141"/>
                  <a:pt x="403" y="141"/>
                  <a:pt x="403" y="141"/>
                </a:cubicBezTo>
                <a:cubicBezTo>
                  <a:pt x="403" y="140"/>
                  <a:pt x="403" y="140"/>
                  <a:pt x="403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6" y="140"/>
                  <a:pt x="405" y="140"/>
                  <a:pt x="406" y="140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8" y="138"/>
                  <a:pt x="408" y="138"/>
                  <a:pt x="408" y="138"/>
                </a:cubicBezTo>
                <a:cubicBezTo>
                  <a:pt x="409" y="137"/>
                  <a:pt x="409" y="137"/>
                  <a:pt x="409" y="137"/>
                </a:cubicBezTo>
                <a:cubicBezTo>
                  <a:pt x="409" y="136"/>
                  <a:pt x="409" y="136"/>
                  <a:pt x="409" y="136"/>
                </a:cubicBezTo>
                <a:cubicBezTo>
                  <a:pt x="410" y="136"/>
                  <a:pt x="410" y="136"/>
                  <a:pt x="410" y="136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412" y="132"/>
                  <a:pt x="412" y="132"/>
                  <a:pt x="412" y="132"/>
                </a:cubicBezTo>
                <a:cubicBezTo>
                  <a:pt x="413" y="131"/>
                  <a:pt x="413" y="131"/>
                  <a:pt x="413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29"/>
                  <a:pt x="414" y="129"/>
                  <a:pt x="414" y="129"/>
                </a:cubicBezTo>
                <a:cubicBezTo>
                  <a:pt x="414" y="128"/>
                  <a:pt x="414" y="128"/>
                  <a:pt x="414" y="128"/>
                </a:cubicBezTo>
                <a:cubicBezTo>
                  <a:pt x="413" y="127"/>
                  <a:pt x="413" y="127"/>
                  <a:pt x="413" y="127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1" y="125"/>
                  <a:pt x="410" y="125"/>
                  <a:pt x="409" y="125"/>
                </a:cubicBezTo>
                <a:cubicBezTo>
                  <a:pt x="408" y="124"/>
                  <a:pt x="408" y="124"/>
                  <a:pt x="408" y="124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3" y="125"/>
                  <a:pt x="403" y="125"/>
                  <a:pt x="401" y="125"/>
                </a:cubicBezTo>
                <a:cubicBezTo>
                  <a:pt x="400" y="125"/>
                  <a:pt x="400" y="125"/>
                  <a:pt x="400" y="125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2"/>
                  <a:pt x="400" y="121"/>
                  <a:pt x="398" y="121"/>
                </a:cubicBezTo>
                <a:cubicBezTo>
                  <a:pt x="398" y="121"/>
                  <a:pt x="398" y="121"/>
                  <a:pt x="398" y="121"/>
                </a:cubicBezTo>
                <a:cubicBezTo>
                  <a:pt x="397" y="122"/>
                  <a:pt x="397" y="122"/>
                  <a:pt x="397" y="122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0"/>
                  <a:pt x="397" y="120"/>
                  <a:pt x="397" y="120"/>
                </a:cubicBezTo>
                <a:cubicBezTo>
                  <a:pt x="397" y="119"/>
                  <a:pt x="397" y="119"/>
                  <a:pt x="397" y="119"/>
                </a:cubicBezTo>
                <a:cubicBezTo>
                  <a:pt x="395" y="118"/>
                  <a:pt x="395" y="118"/>
                  <a:pt x="395" y="118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3" y="115"/>
                  <a:pt x="393" y="115"/>
                  <a:pt x="393" y="115"/>
                </a:cubicBezTo>
                <a:cubicBezTo>
                  <a:pt x="393" y="114"/>
                  <a:pt x="393" y="114"/>
                  <a:pt x="393" y="114"/>
                </a:cubicBezTo>
                <a:cubicBezTo>
                  <a:pt x="393" y="113"/>
                  <a:pt x="393" y="113"/>
                  <a:pt x="393" y="113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5" y="112"/>
                  <a:pt x="395" y="112"/>
                  <a:pt x="395" y="112"/>
                </a:cubicBezTo>
                <a:cubicBezTo>
                  <a:pt x="397" y="113"/>
                  <a:pt x="396" y="113"/>
                  <a:pt x="397" y="114"/>
                </a:cubicBezTo>
                <a:cubicBezTo>
                  <a:pt x="398" y="115"/>
                  <a:pt x="398" y="115"/>
                  <a:pt x="398" y="115"/>
                </a:cubicBezTo>
                <a:cubicBezTo>
                  <a:pt x="398" y="116"/>
                  <a:pt x="398" y="116"/>
                  <a:pt x="398" y="116"/>
                </a:cubicBezTo>
                <a:cubicBezTo>
                  <a:pt x="399" y="117"/>
                  <a:pt x="399" y="117"/>
                  <a:pt x="399" y="117"/>
                </a:cubicBezTo>
                <a:cubicBezTo>
                  <a:pt x="400" y="118"/>
                  <a:pt x="400" y="118"/>
                  <a:pt x="400" y="118"/>
                </a:cubicBezTo>
                <a:cubicBezTo>
                  <a:pt x="401" y="118"/>
                  <a:pt x="401" y="118"/>
                  <a:pt x="401" y="118"/>
                </a:cubicBezTo>
                <a:cubicBezTo>
                  <a:pt x="401" y="119"/>
                  <a:pt x="401" y="119"/>
                  <a:pt x="401" y="119"/>
                </a:cubicBezTo>
                <a:cubicBezTo>
                  <a:pt x="402" y="119"/>
                  <a:pt x="402" y="119"/>
                  <a:pt x="402" y="119"/>
                </a:cubicBezTo>
                <a:cubicBezTo>
                  <a:pt x="402" y="119"/>
                  <a:pt x="403" y="119"/>
                  <a:pt x="403" y="119"/>
                </a:cubicBezTo>
                <a:cubicBezTo>
                  <a:pt x="405" y="120"/>
                  <a:pt x="404" y="120"/>
                  <a:pt x="404" y="120"/>
                </a:cubicBezTo>
                <a:cubicBezTo>
                  <a:pt x="406" y="120"/>
                  <a:pt x="406" y="120"/>
                  <a:pt x="406" y="120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8" y="119"/>
                  <a:pt x="408" y="119"/>
                  <a:pt x="408" y="119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121"/>
                  <a:pt x="409" y="121"/>
                  <a:pt x="409" y="121"/>
                </a:cubicBezTo>
                <a:cubicBezTo>
                  <a:pt x="410" y="122"/>
                  <a:pt x="410" y="122"/>
                  <a:pt x="410" y="122"/>
                </a:cubicBezTo>
                <a:cubicBezTo>
                  <a:pt x="412" y="122"/>
                  <a:pt x="412" y="122"/>
                  <a:pt x="412" y="122"/>
                </a:cubicBezTo>
                <a:cubicBezTo>
                  <a:pt x="413" y="122"/>
                  <a:pt x="413" y="122"/>
                  <a:pt x="413" y="122"/>
                </a:cubicBezTo>
                <a:cubicBezTo>
                  <a:pt x="416" y="122"/>
                  <a:pt x="416" y="122"/>
                  <a:pt x="416" y="122"/>
                </a:cubicBezTo>
                <a:cubicBezTo>
                  <a:pt x="417" y="123"/>
                  <a:pt x="417" y="123"/>
                  <a:pt x="417" y="123"/>
                </a:cubicBezTo>
                <a:cubicBezTo>
                  <a:pt x="418" y="123"/>
                  <a:pt x="418" y="123"/>
                  <a:pt x="420" y="122"/>
                </a:cubicBezTo>
                <a:cubicBezTo>
                  <a:pt x="420" y="122"/>
                  <a:pt x="420" y="122"/>
                  <a:pt x="420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7" y="124"/>
                  <a:pt x="427" y="124"/>
                  <a:pt x="427" y="124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3" y="127"/>
                  <a:pt x="433" y="127"/>
                  <a:pt x="433" y="127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1" y="130"/>
                  <a:pt x="431" y="130"/>
                  <a:pt x="431" y="130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435" y="132"/>
                  <a:pt x="435" y="132"/>
                  <a:pt x="436" y="131"/>
                </a:cubicBezTo>
                <a:cubicBezTo>
                  <a:pt x="436" y="131"/>
                  <a:pt x="436" y="131"/>
                  <a:pt x="436" y="131"/>
                </a:cubicBezTo>
                <a:cubicBezTo>
                  <a:pt x="436" y="129"/>
                  <a:pt x="436" y="129"/>
                  <a:pt x="436" y="129"/>
                </a:cubicBezTo>
                <a:cubicBezTo>
                  <a:pt x="437" y="129"/>
                  <a:pt x="437" y="129"/>
                  <a:pt x="437" y="129"/>
                </a:cubicBezTo>
                <a:cubicBezTo>
                  <a:pt x="437" y="131"/>
                  <a:pt x="437" y="131"/>
                  <a:pt x="437" y="131"/>
                </a:cubicBezTo>
                <a:cubicBezTo>
                  <a:pt x="438" y="132"/>
                  <a:pt x="437" y="131"/>
                  <a:pt x="437" y="132"/>
                </a:cubicBezTo>
                <a:cubicBezTo>
                  <a:pt x="438" y="133"/>
                  <a:pt x="438" y="133"/>
                  <a:pt x="437" y="133"/>
                </a:cubicBezTo>
                <a:cubicBezTo>
                  <a:pt x="437" y="134"/>
                  <a:pt x="437" y="134"/>
                  <a:pt x="437" y="134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8" y="137"/>
                  <a:pt x="438" y="138"/>
                  <a:pt x="438" y="140"/>
                </a:cubicBezTo>
                <a:cubicBezTo>
                  <a:pt x="439" y="142"/>
                  <a:pt x="439" y="142"/>
                  <a:pt x="439" y="144"/>
                </a:cubicBezTo>
                <a:cubicBezTo>
                  <a:pt x="440" y="144"/>
                  <a:pt x="440" y="144"/>
                  <a:pt x="440" y="144"/>
                </a:cubicBezTo>
                <a:cubicBezTo>
                  <a:pt x="440" y="145"/>
                  <a:pt x="440" y="145"/>
                  <a:pt x="440" y="145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1" y="147"/>
                  <a:pt x="441" y="147"/>
                  <a:pt x="441" y="149"/>
                </a:cubicBezTo>
                <a:cubicBezTo>
                  <a:pt x="442" y="149"/>
                  <a:pt x="442" y="149"/>
                  <a:pt x="442" y="149"/>
                </a:cubicBezTo>
                <a:cubicBezTo>
                  <a:pt x="442" y="150"/>
                  <a:pt x="442" y="150"/>
                  <a:pt x="442" y="150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3"/>
                  <a:pt x="443" y="153"/>
                  <a:pt x="443" y="153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4" y="155"/>
                  <a:pt x="444" y="155"/>
                  <a:pt x="444" y="155"/>
                </a:cubicBezTo>
                <a:cubicBezTo>
                  <a:pt x="444" y="156"/>
                  <a:pt x="444" y="156"/>
                  <a:pt x="444" y="156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8"/>
                  <a:pt x="445" y="158"/>
                  <a:pt x="445" y="158"/>
                </a:cubicBezTo>
                <a:cubicBezTo>
                  <a:pt x="447" y="159"/>
                  <a:pt x="447" y="159"/>
                  <a:pt x="447" y="159"/>
                </a:cubicBezTo>
                <a:cubicBezTo>
                  <a:pt x="448" y="157"/>
                  <a:pt x="447" y="157"/>
                  <a:pt x="448" y="156"/>
                </a:cubicBezTo>
                <a:cubicBezTo>
                  <a:pt x="448" y="156"/>
                  <a:pt x="449" y="156"/>
                  <a:pt x="449" y="156"/>
                </a:cubicBezTo>
                <a:cubicBezTo>
                  <a:pt x="449" y="156"/>
                  <a:pt x="449" y="156"/>
                  <a:pt x="449" y="156"/>
                </a:cubicBezTo>
                <a:cubicBezTo>
                  <a:pt x="449" y="155"/>
                  <a:pt x="449" y="155"/>
                  <a:pt x="450" y="154"/>
                </a:cubicBezTo>
                <a:cubicBezTo>
                  <a:pt x="450" y="154"/>
                  <a:pt x="450" y="154"/>
                  <a:pt x="450" y="154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0" y="152"/>
                  <a:pt x="450" y="153"/>
                  <a:pt x="450" y="152"/>
                </a:cubicBezTo>
                <a:cubicBezTo>
                  <a:pt x="450" y="151"/>
                  <a:pt x="450" y="151"/>
                  <a:pt x="451" y="151"/>
                </a:cubicBezTo>
                <a:cubicBezTo>
                  <a:pt x="451" y="150"/>
                  <a:pt x="451" y="150"/>
                  <a:pt x="451" y="150"/>
                </a:cubicBezTo>
                <a:cubicBezTo>
                  <a:pt x="451" y="149"/>
                  <a:pt x="451" y="149"/>
                  <a:pt x="451" y="149"/>
                </a:cubicBezTo>
                <a:cubicBezTo>
                  <a:pt x="451" y="147"/>
                  <a:pt x="451" y="147"/>
                  <a:pt x="451" y="147"/>
                </a:cubicBezTo>
                <a:cubicBezTo>
                  <a:pt x="451" y="146"/>
                  <a:pt x="451" y="148"/>
                  <a:pt x="451" y="145"/>
                </a:cubicBezTo>
                <a:cubicBezTo>
                  <a:pt x="451" y="143"/>
                  <a:pt x="451" y="144"/>
                  <a:pt x="451" y="143"/>
                </a:cubicBezTo>
                <a:cubicBezTo>
                  <a:pt x="451" y="143"/>
                  <a:pt x="452" y="143"/>
                  <a:pt x="452" y="143"/>
                </a:cubicBezTo>
                <a:cubicBezTo>
                  <a:pt x="452" y="143"/>
                  <a:pt x="452" y="143"/>
                  <a:pt x="452" y="143"/>
                </a:cubicBezTo>
                <a:cubicBezTo>
                  <a:pt x="452" y="143"/>
                  <a:pt x="452" y="142"/>
                  <a:pt x="453" y="142"/>
                </a:cubicBezTo>
                <a:cubicBezTo>
                  <a:pt x="454" y="141"/>
                  <a:pt x="452" y="142"/>
                  <a:pt x="454" y="141"/>
                </a:cubicBezTo>
                <a:cubicBezTo>
                  <a:pt x="455" y="141"/>
                  <a:pt x="455" y="141"/>
                  <a:pt x="455" y="141"/>
                </a:cubicBezTo>
                <a:cubicBezTo>
                  <a:pt x="455" y="140"/>
                  <a:pt x="455" y="140"/>
                  <a:pt x="455" y="140"/>
                </a:cubicBezTo>
                <a:cubicBezTo>
                  <a:pt x="456" y="139"/>
                  <a:pt x="456" y="139"/>
                  <a:pt x="456" y="139"/>
                </a:cubicBezTo>
                <a:cubicBezTo>
                  <a:pt x="459" y="136"/>
                  <a:pt x="459" y="136"/>
                  <a:pt x="459" y="136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2" y="134"/>
                  <a:pt x="462" y="134"/>
                  <a:pt x="462" y="134"/>
                </a:cubicBezTo>
                <a:cubicBezTo>
                  <a:pt x="463" y="132"/>
                  <a:pt x="463" y="132"/>
                  <a:pt x="463" y="132"/>
                </a:cubicBezTo>
                <a:cubicBezTo>
                  <a:pt x="463" y="131"/>
                  <a:pt x="463" y="131"/>
                  <a:pt x="463" y="131"/>
                </a:cubicBezTo>
                <a:cubicBezTo>
                  <a:pt x="464" y="130"/>
                  <a:pt x="464" y="130"/>
                  <a:pt x="464" y="130"/>
                </a:cubicBezTo>
                <a:cubicBezTo>
                  <a:pt x="465" y="130"/>
                  <a:pt x="465" y="130"/>
                  <a:pt x="465" y="130"/>
                </a:cubicBezTo>
                <a:cubicBezTo>
                  <a:pt x="466" y="130"/>
                  <a:pt x="466" y="130"/>
                  <a:pt x="466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70" y="130"/>
                  <a:pt x="470" y="130"/>
                  <a:pt x="470" y="130"/>
                </a:cubicBezTo>
                <a:cubicBezTo>
                  <a:pt x="470" y="128"/>
                  <a:pt x="470" y="128"/>
                  <a:pt x="470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2" y="128"/>
                  <a:pt x="472" y="128"/>
                  <a:pt x="472" y="128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73" y="130"/>
                  <a:pt x="473" y="130"/>
                  <a:pt x="473" y="130"/>
                </a:cubicBezTo>
                <a:cubicBezTo>
                  <a:pt x="473" y="132"/>
                  <a:pt x="473" y="132"/>
                  <a:pt x="473" y="132"/>
                </a:cubicBezTo>
                <a:cubicBezTo>
                  <a:pt x="476" y="135"/>
                  <a:pt x="476" y="135"/>
                  <a:pt x="476" y="135"/>
                </a:cubicBezTo>
                <a:cubicBezTo>
                  <a:pt x="476" y="136"/>
                  <a:pt x="476" y="136"/>
                  <a:pt x="476" y="136"/>
                </a:cubicBezTo>
                <a:cubicBezTo>
                  <a:pt x="477" y="137"/>
                  <a:pt x="477" y="137"/>
                  <a:pt x="477" y="138"/>
                </a:cubicBezTo>
                <a:cubicBezTo>
                  <a:pt x="477" y="139"/>
                  <a:pt x="479" y="140"/>
                  <a:pt x="477" y="140"/>
                </a:cubicBezTo>
                <a:cubicBezTo>
                  <a:pt x="477" y="142"/>
                  <a:pt x="477" y="142"/>
                  <a:pt x="477" y="142"/>
                </a:cubicBezTo>
                <a:cubicBezTo>
                  <a:pt x="478" y="142"/>
                  <a:pt x="477" y="142"/>
                  <a:pt x="479" y="143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81" y="140"/>
                  <a:pt x="480" y="141"/>
                  <a:pt x="482" y="140"/>
                </a:cubicBezTo>
                <a:cubicBezTo>
                  <a:pt x="483" y="142"/>
                  <a:pt x="483" y="141"/>
                  <a:pt x="483" y="143"/>
                </a:cubicBezTo>
                <a:cubicBezTo>
                  <a:pt x="483" y="144"/>
                  <a:pt x="483" y="144"/>
                  <a:pt x="483" y="144"/>
                </a:cubicBezTo>
                <a:cubicBezTo>
                  <a:pt x="483" y="146"/>
                  <a:pt x="483" y="146"/>
                  <a:pt x="483" y="146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5" y="148"/>
                  <a:pt x="485" y="148"/>
                  <a:pt x="485" y="148"/>
                </a:cubicBezTo>
                <a:cubicBezTo>
                  <a:pt x="485" y="151"/>
                  <a:pt x="485" y="151"/>
                  <a:pt x="485" y="151"/>
                </a:cubicBezTo>
                <a:cubicBezTo>
                  <a:pt x="486" y="153"/>
                  <a:pt x="485" y="152"/>
                  <a:pt x="485" y="152"/>
                </a:cubicBezTo>
                <a:cubicBezTo>
                  <a:pt x="485" y="156"/>
                  <a:pt x="485" y="156"/>
                  <a:pt x="485" y="156"/>
                </a:cubicBezTo>
                <a:cubicBezTo>
                  <a:pt x="484" y="156"/>
                  <a:pt x="484" y="156"/>
                  <a:pt x="484" y="156"/>
                </a:cubicBezTo>
                <a:cubicBezTo>
                  <a:pt x="484" y="159"/>
                  <a:pt x="484" y="159"/>
                  <a:pt x="484" y="159"/>
                </a:cubicBezTo>
                <a:cubicBezTo>
                  <a:pt x="485" y="159"/>
                  <a:pt x="485" y="159"/>
                  <a:pt x="485" y="159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3"/>
                  <a:pt x="487" y="163"/>
                  <a:pt x="487" y="163"/>
                </a:cubicBezTo>
                <a:cubicBezTo>
                  <a:pt x="488" y="164"/>
                  <a:pt x="488" y="162"/>
                  <a:pt x="488" y="165"/>
                </a:cubicBezTo>
                <a:cubicBezTo>
                  <a:pt x="488" y="167"/>
                  <a:pt x="488" y="167"/>
                  <a:pt x="488" y="167"/>
                </a:cubicBezTo>
                <a:cubicBezTo>
                  <a:pt x="489" y="167"/>
                  <a:pt x="489" y="167"/>
                  <a:pt x="489" y="167"/>
                </a:cubicBezTo>
                <a:cubicBezTo>
                  <a:pt x="489" y="169"/>
                  <a:pt x="489" y="169"/>
                  <a:pt x="489" y="169"/>
                </a:cubicBezTo>
                <a:cubicBezTo>
                  <a:pt x="490" y="169"/>
                  <a:pt x="489" y="169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2" y="172"/>
                  <a:pt x="492" y="172"/>
                  <a:pt x="494" y="173"/>
                </a:cubicBezTo>
                <a:cubicBezTo>
                  <a:pt x="495" y="172"/>
                  <a:pt x="495" y="172"/>
                  <a:pt x="495" y="172"/>
                </a:cubicBezTo>
                <a:cubicBezTo>
                  <a:pt x="495" y="171"/>
                  <a:pt x="495" y="171"/>
                  <a:pt x="495" y="171"/>
                </a:cubicBezTo>
                <a:cubicBezTo>
                  <a:pt x="495" y="170"/>
                  <a:pt x="495" y="170"/>
                  <a:pt x="495" y="170"/>
                </a:cubicBezTo>
                <a:cubicBezTo>
                  <a:pt x="493" y="169"/>
                  <a:pt x="493" y="169"/>
                  <a:pt x="493" y="169"/>
                </a:cubicBezTo>
                <a:cubicBezTo>
                  <a:pt x="493" y="167"/>
                  <a:pt x="494" y="166"/>
                  <a:pt x="493" y="164"/>
                </a:cubicBezTo>
                <a:cubicBezTo>
                  <a:pt x="492" y="163"/>
                  <a:pt x="492" y="163"/>
                  <a:pt x="492" y="163"/>
                </a:cubicBezTo>
                <a:cubicBezTo>
                  <a:pt x="491" y="162"/>
                  <a:pt x="491" y="162"/>
                  <a:pt x="491" y="162"/>
                </a:cubicBezTo>
                <a:cubicBezTo>
                  <a:pt x="490" y="161"/>
                  <a:pt x="490" y="161"/>
                  <a:pt x="490" y="161"/>
                </a:cubicBezTo>
                <a:cubicBezTo>
                  <a:pt x="488" y="160"/>
                  <a:pt x="488" y="161"/>
                  <a:pt x="488" y="159"/>
                </a:cubicBezTo>
                <a:cubicBezTo>
                  <a:pt x="487" y="158"/>
                  <a:pt x="487" y="158"/>
                  <a:pt x="487" y="158"/>
                </a:cubicBezTo>
                <a:cubicBezTo>
                  <a:pt x="487" y="157"/>
                  <a:pt x="487" y="157"/>
                  <a:pt x="487" y="157"/>
                </a:cubicBezTo>
                <a:cubicBezTo>
                  <a:pt x="487" y="156"/>
                  <a:pt x="487" y="156"/>
                  <a:pt x="487" y="156"/>
                </a:cubicBezTo>
                <a:cubicBezTo>
                  <a:pt x="486" y="156"/>
                  <a:pt x="486" y="156"/>
                  <a:pt x="486" y="156"/>
                </a:cubicBezTo>
                <a:cubicBezTo>
                  <a:pt x="486" y="153"/>
                  <a:pt x="486" y="154"/>
                  <a:pt x="486" y="151"/>
                </a:cubicBezTo>
                <a:cubicBezTo>
                  <a:pt x="487" y="151"/>
                  <a:pt x="487" y="151"/>
                  <a:pt x="487" y="151"/>
                </a:cubicBezTo>
                <a:cubicBezTo>
                  <a:pt x="487" y="150"/>
                  <a:pt x="487" y="150"/>
                  <a:pt x="487" y="150"/>
                </a:cubicBezTo>
                <a:cubicBezTo>
                  <a:pt x="487" y="149"/>
                  <a:pt x="487" y="149"/>
                  <a:pt x="487" y="149"/>
                </a:cubicBezTo>
                <a:cubicBezTo>
                  <a:pt x="487" y="148"/>
                  <a:pt x="487" y="148"/>
                  <a:pt x="487" y="148"/>
                </a:cubicBezTo>
                <a:cubicBezTo>
                  <a:pt x="489" y="148"/>
                  <a:pt x="489" y="148"/>
                  <a:pt x="489" y="148"/>
                </a:cubicBezTo>
                <a:cubicBezTo>
                  <a:pt x="489" y="150"/>
                  <a:pt x="487" y="149"/>
                  <a:pt x="490" y="149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3" y="152"/>
                  <a:pt x="493" y="152"/>
                  <a:pt x="493" y="152"/>
                </a:cubicBezTo>
                <a:cubicBezTo>
                  <a:pt x="493" y="153"/>
                  <a:pt x="493" y="153"/>
                  <a:pt x="493" y="153"/>
                </a:cubicBezTo>
                <a:cubicBezTo>
                  <a:pt x="494" y="154"/>
                  <a:pt x="494" y="154"/>
                  <a:pt x="494" y="154"/>
                </a:cubicBezTo>
                <a:cubicBezTo>
                  <a:pt x="495" y="154"/>
                  <a:pt x="495" y="154"/>
                  <a:pt x="495" y="154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7"/>
                  <a:pt x="496" y="157"/>
                  <a:pt x="496" y="157"/>
                </a:cubicBezTo>
                <a:cubicBezTo>
                  <a:pt x="497" y="157"/>
                  <a:pt x="497" y="157"/>
                  <a:pt x="497" y="157"/>
                </a:cubicBezTo>
                <a:cubicBezTo>
                  <a:pt x="498" y="156"/>
                  <a:pt x="498" y="156"/>
                  <a:pt x="498" y="156"/>
                </a:cubicBezTo>
                <a:cubicBezTo>
                  <a:pt x="499" y="155"/>
                  <a:pt x="499" y="155"/>
                  <a:pt x="499" y="155"/>
                </a:cubicBezTo>
                <a:cubicBezTo>
                  <a:pt x="499" y="154"/>
                  <a:pt x="499" y="154"/>
                  <a:pt x="499" y="154"/>
                </a:cubicBezTo>
                <a:cubicBezTo>
                  <a:pt x="501" y="154"/>
                  <a:pt x="501" y="154"/>
                  <a:pt x="501" y="154"/>
                </a:cubicBezTo>
                <a:cubicBezTo>
                  <a:pt x="501" y="153"/>
                  <a:pt x="501" y="153"/>
                  <a:pt x="501" y="153"/>
                </a:cubicBezTo>
                <a:cubicBezTo>
                  <a:pt x="502" y="153"/>
                  <a:pt x="502" y="153"/>
                  <a:pt x="502" y="153"/>
                </a:cubicBezTo>
                <a:cubicBezTo>
                  <a:pt x="503" y="152"/>
                  <a:pt x="503" y="152"/>
                  <a:pt x="503" y="152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03" y="150"/>
                  <a:pt x="503" y="149"/>
                  <a:pt x="504" y="149"/>
                </a:cubicBezTo>
                <a:cubicBezTo>
                  <a:pt x="504" y="147"/>
                  <a:pt x="504" y="147"/>
                  <a:pt x="504" y="147"/>
                </a:cubicBezTo>
                <a:cubicBezTo>
                  <a:pt x="503" y="146"/>
                  <a:pt x="503" y="146"/>
                  <a:pt x="503" y="146"/>
                </a:cubicBezTo>
                <a:cubicBezTo>
                  <a:pt x="503" y="144"/>
                  <a:pt x="503" y="144"/>
                  <a:pt x="503" y="144"/>
                </a:cubicBezTo>
                <a:cubicBezTo>
                  <a:pt x="502" y="143"/>
                  <a:pt x="502" y="143"/>
                  <a:pt x="502" y="143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02" y="141"/>
                  <a:pt x="502" y="141"/>
                  <a:pt x="502" y="141"/>
                </a:cubicBezTo>
                <a:cubicBezTo>
                  <a:pt x="500" y="140"/>
                  <a:pt x="500" y="140"/>
                  <a:pt x="500" y="140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8" y="137"/>
                  <a:pt x="498" y="137"/>
                  <a:pt x="498" y="137"/>
                </a:cubicBezTo>
                <a:cubicBezTo>
                  <a:pt x="498" y="134"/>
                  <a:pt x="497" y="135"/>
                  <a:pt x="498" y="134"/>
                </a:cubicBezTo>
                <a:cubicBezTo>
                  <a:pt x="499" y="132"/>
                  <a:pt x="499" y="132"/>
                  <a:pt x="499" y="132"/>
                </a:cubicBezTo>
                <a:cubicBezTo>
                  <a:pt x="501" y="131"/>
                  <a:pt x="500" y="131"/>
                  <a:pt x="502" y="130"/>
                </a:cubicBezTo>
                <a:cubicBezTo>
                  <a:pt x="504" y="131"/>
                  <a:pt x="503" y="130"/>
                  <a:pt x="504" y="131"/>
                </a:cubicBezTo>
                <a:cubicBezTo>
                  <a:pt x="505" y="130"/>
                  <a:pt x="505" y="130"/>
                  <a:pt x="505" y="130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3"/>
                  <a:pt x="507" y="134"/>
                  <a:pt x="505" y="134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503" y="136"/>
                  <a:pt x="503" y="136"/>
                  <a:pt x="503" y="136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5" y="137"/>
                  <a:pt x="505" y="137"/>
                  <a:pt x="505" y="137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6" y="133"/>
                  <a:pt x="506" y="133"/>
                  <a:pt x="506" y="133"/>
                </a:cubicBezTo>
                <a:cubicBezTo>
                  <a:pt x="506" y="132"/>
                  <a:pt x="506" y="132"/>
                  <a:pt x="506" y="132"/>
                </a:cubicBezTo>
                <a:cubicBezTo>
                  <a:pt x="506" y="132"/>
                  <a:pt x="506" y="132"/>
                  <a:pt x="506" y="131"/>
                </a:cubicBezTo>
                <a:cubicBezTo>
                  <a:pt x="507" y="131"/>
                  <a:pt x="507" y="131"/>
                  <a:pt x="507" y="131"/>
                </a:cubicBezTo>
                <a:cubicBezTo>
                  <a:pt x="508" y="130"/>
                  <a:pt x="508" y="130"/>
                  <a:pt x="508" y="130"/>
                </a:cubicBezTo>
                <a:cubicBezTo>
                  <a:pt x="509" y="130"/>
                  <a:pt x="509" y="130"/>
                  <a:pt x="509" y="130"/>
                </a:cubicBezTo>
                <a:cubicBezTo>
                  <a:pt x="510" y="130"/>
                  <a:pt x="510" y="130"/>
                  <a:pt x="510" y="130"/>
                </a:cubicBezTo>
                <a:cubicBezTo>
                  <a:pt x="511" y="129"/>
                  <a:pt x="511" y="129"/>
                  <a:pt x="511" y="129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3" y="128"/>
                  <a:pt x="513" y="128"/>
                  <a:pt x="513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6" y="128"/>
                  <a:pt x="516" y="128"/>
                  <a:pt x="516" y="128"/>
                </a:cubicBezTo>
                <a:cubicBezTo>
                  <a:pt x="518" y="126"/>
                  <a:pt x="518" y="126"/>
                  <a:pt x="518" y="126"/>
                </a:cubicBezTo>
                <a:cubicBezTo>
                  <a:pt x="519" y="125"/>
                  <a:pt x="519" y="125"/>
                  <a:pt x="519" y="125"/>
                </a:cubicBezTo>
                <a:cubicBezTo>
                  <a:pt x="520" y="125"/>
                  <a:pt x="520" y="125"/>
                  <a:pt x="520" y="125"/>
                </a:cubicBezTo>
                <a:cubicBezTo>
                  <a:pt x="521" y="124"/>
                  <a:pt x="521" y="124"/>
                  <a:pt x="521" y="124"/>
                </a:cubicBezTo>
                <a:cubicBezTo>
                  <a:pt x="521" y="123"/>
                  <a:pt x="521" y="123"/>
                  <a:pt x="521" y="123"/>
                </a:cubicBezTo>
                <a:cubicBezTo>
                  <a:pt x="522" y="122"/>
                  <a:pt x="522" y="122"/>
                  <a:pt x="522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23" y="121"/>
                  <a:pt x="523" y="121"/>
                  <a:pt x="523" y="121"/>
                </a:cubicBezTo>
                <a:cubicBezTo>
                  <a:pt x="524" y="118"/>
                  <a:pt x="524" y="120"/>
                  <a:pt x="524" y="118"/>
                </a:cubicBezTo>
                <a:cubicBezTo>
                  <a:pt x="525" y="117"/>
                  <a:pt x="525" y="117"/>
                  <a:pt x="525" y="117"/>
                </a:cubicBezTo>
                <a:cubicBezTo>
                  <a:pt x="526" y="116"/>
                  <a:pt x="526" y="116"/>
                  <a:pt x="526" y="116"/>
                </a:cubicBezTo>
                <a:cubicBezTo>
                  <a:pt x="526" y="115"/>
                  <a:pt x="526" y="115"/>
                  <a:pt x="526" y="115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7" y="111"/>
                  <a:pt x="527" y="113"/>
                  <a:pt x="526" y="112"/>
                </a:cubicBezTo>
                <a:cubicBezTo>
                  <a:pt x="525" y="112"/>
                  <a:pt x="525" y="112"/>
                  <a:pt x="525" y="112"/>
                </a:cubicBezTo>
                <a:cubicBezTo>
                  <a:pt x="526" y="111"/>
                  <a:pt x="526" y="111"/>
                  <a:pt x="526" y="111"/>
                </a:cubicBezTo>
                <a:cubicBezTo>
                  <a:pt x="527" y="111"/>
                  <a:pt x="527" y="111"/>
                  <a:pt x="527" y="111"/>
                </a:cubicBezTo>
                <a:cubicBezTo>
                  <a:pt x="527" y="110"/>
                  <a:pt x="527" y="110"/>
                  <a:pt x="527" y="110"/>
                </a:cubicBezTo>
                <a:cubicBezTo>
                  <a:pt x="526" y="109"/>
                  <a:pt x="526" y="109"/>
                  <a:pt x="526" y="109"/>
                </a:cubicBezTo>
                <a:cubicBezTo>
                  <a:pt x="527" y="108"/>
                  <a:pt x="527" y="109"/>
                  <a:pt x="526" y="108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5" y="105"/>
                  <a:pt x="525" y="105"/>
                  <a:pt x="525" y="105"/>
                </a:cubicBezTo>
                <a:cubicBezTo>
                  <a:pt x="524" y="105"/>
                  <a:pt x="524" y="105"/>
                  <a:pt x="524" y="105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23" y="103"/>
                  <a:pt x="523" y="103"/>
                  <a:pt x="523" y="103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4" y="100"/>
                  <a:pt x="524" y="100"/>
                  <a:pt x="524" y="100"/>
                </a:cubicBezTo>
                <a:cubicBezTo>
                  <a:pt x="525" y="99"/>
                  <a:pt x="525" y="99"/>
                  <a:pt x="525" y="99"/>
                </a:cubicBezTo>
                <a:cubicBezTo>
                  <a:pt x="526" y="99"/>
                  <a:pt x="526" y="99"/>
                  <a:pt x="526" y="99"/>
                </a:cubicBezTo>
                <a:cubicBezTo>
                  <a:pt x="527" y="98"/>
                  <a:pt x="527" y="98"/>
                  <a:pt x="527" y="98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6" y="96"/>
                  <a:pt x="526" y="97"/>
                  <a:pt x="525" y="96"/>
                </a:cubicBezTo>
                <a:cubicBezTo>
                  <a:pt x="524" y="96"/>
                  <a:pt x="524" y="96"/>
                  <a:pt x="524" y="96"/>
                </a:cubicBezTo>
                <a:cubicBezTo>
                  <a:pt x="523" y="98"/>
                  <a:pt x="523" y="98"/>
                  <a:pt x="523" y="98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19" y="94"/>
                  <a:pt x="520" y="96"/>
                  <a:pt x="520" y="93"/>
                </a:cubicBezTo>
                <a:cubicBezTo>
                  <a:pt x="523" y="93"/>
                  <a:pt x="521" y="94"/>
                  <a:pt x="522" y="92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24" y="92"/>
                  <a:pt x="524" y="92"/>
                  <a:pt x="524" y="92"/>
                </a:cubicBezTo>
                <a:cubicBezTo>
                  <a:pt x="525" y="90"/>
                  <a:pt x="525" y="90"/>
                  <a:pt x="525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6" y="92"/>
                  <a:pt x="527" y="91"/>
                  <a:pt x="526" y="93"/>
                </a:cubicBezTo>
                <a:cubicBezTo>
                  <a:pt x="526" y="93"/>
                  <a:pt x="527" y="92"/>
                  <a:pt x="526" y="94"/>
                </a:cubicBezTo>
                <a:cubicBezTo>
                  <a:pt x="527" y="94"/>
                  <a:pt x="527" y="94"/>
                  <a:pt x="527" y="94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9" y="92"/>
                  <a:pt x="529" y="92"/>
                  <a:pt x="529" y="92"/>
                </a:cubicBezTo>
                <a:cubicBezTo>
                  <a:pt x="530" y="92"/>
                  <a:pt x="530" y="92"/>
                  <a:pt x="530" y="92"/>
                </a:cubicBezTo>
                <a:cubicBezTo>
                  <a:pt x="530" y="92"/>
                  <a:pt x="531" y="90"/>
                  <a:pt x="531" y="92"/>
                </a:cubicBezTo>
                <a:cubicBezTo>
                  <a:pt x="533" y="92"/>
                  <a:pt x="533" y="92"/>
                  <a:pt x="533" y="92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4"/>
                  <a:pt x="533" y="94"/>
                  <a:pt x="533" y="94"/>
                </a:cubicBezTo>
                <a:cubicBezTo>
                  <a:pt x="533" y="95"/>
                  <a:pt x="533" y="95"/>
                  <a:pt x="533" y="95"/>
                </a:cubicBezTo>
                <a:cubicBezTo>
                  <a:pt x="533" y="96"/>
                  <a:pt x="533" y="96"/>
                  <a:pt x="533" y="96"/>
                </a:cubicBezTo>
                <a:cubicBezTo>
                  <a:pt x="534" y="96"/>
                  <a:pt x="534" y="96"/>
                  <a:pt x="534" y="96"/>
                </a:cubicBezTo>
                <a:cubicBezTo>
                  <a:pt x="535" y="96"/>
                  <a:pt x="535" y="96"/>
                  <a:pt x="535" y="96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6" y="100"/>
                  <a:pt x="536" y="100"/>
                  <a:pt x="536" y="100"/>
                </a:cubicBezTo>
                <a:cubicBezTo>
                  <a:pt x="535" y="101"/>
                  <a:pt x="535" y="101"/>
                  <a:pt x="535" y="103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7" y="103"/>
                  <a:pt x="537" y="103"/>
                  <a:pt x="537" y="103"/>
                </a:cubicBezTo>
                <a:cubicBezTo>
                  <a:pt x="537" y="102"/>
                  <a:pt x="537" y="102"/>
                  <a:pt x="537" y="102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9" y="102"/>
                  <a:pt x="539" y="102"/>
                  <a:pt x="539" y="102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1" y="100"/>
                  <a:pt x="541" y="100"/>
                  <a:pt x="541" y="100"/>
                </a:cubicBezTo>
                <a:cubicBezTo>
                  <a:pt x="541" y="99"/>
                  <a:pt x="541" y="99"/>
                  <a:pt x="541" y="99"/>
                </a:cubicBezTo>
                <a:cubicBezTo>
                  <a:pt x="540" y="98"/>
                  <a:pt x="540" y="99"/>
                  <a:pt x="540" y="97"/>
                </a:cubicBezTo>
                <a:cubicBezTo>
                  <a:pt x="540" y="96"/>
                  <a:pt x="540" y="96"/>
                  <a:pt x="540" y="96"/>
                </a:cubicBezTo>
                <a:cubicBezTo>
                  <a:pt x="539" y="95"/>
                  <a:pt x="539" y="95"/>
                  <a:pt x="539" y="95"/>
                </a:cubicBezTo>
                <a:cubicBezTo>
                  <a:pt x="538" y="93"/>
                  <a:pt x="538" y="94"/>
                  <a:pt x="537" y="92"/>
                </a:cubicBezTo>
                <a:cubicBezTo>
                  <a:pt x="539" y="91"/>
                  <a:pt x="540" y="91"/>
                  <a:pt x="541" y="90"/>
                </a:cubicBezTo>
                <a:cubicBezTo>
                  <a:pt x="541" y="87"/>
                  <a:pt x="541" y="89"/>
                  <a:pt x="541" y="88"/>
                </a:cubicBezTo>
                <a:cubicBezTo>
                  <a:pt x="543" y="86"/>
                  <a:pt x="543" y="86"/>
                  <a:pt x="543" y="86"/>
                </a:cubicBezTo>
                <a:cubicBezTo>
                  <a:pt x="544" y="86"/>
                  <a:pt x="544" y="86"/>
                  <a:pt x="544" y="86"/>
                </a:cubicBezTo>
                <a:cubicBezTo>
                  <a:pt x="545" y="85"/>
                  <a:pt x="545" y="85"/>
                  <a:pt x="545" y="85"/>
                </a:cubicBezTo>
                <a:cubicBezTo>
                  <a:pt x="546" y="84"/>
                  <a:pt x="546" y="84"/>
                  <a:pt x="546" y="84"/>
                </a:cubicBezTo>
                <a:cubicBezTo>
                  <a:pt x="546" y="86"/>
                  <a:pt x="546" y="86"/>
                  <a:pt x="546" y="86"/>
                </a:cubicBezTo>
                <a:cubicBezTo>
                  <a:pt x="549" y="86"/>
                  <a:pt x="549" y="86"/>
                  <a:pt x="549" y="86"/>
                </a:cubicBezTo>
                <a:cubicBezTo>
                  <a:pt x="549" y="85"/>
                  <a:pt x="549" y="85"/>
                  <a:pt x="549" y="85"/>
                </a:cubicBezTo>
                <a:cubicBezTo>
                  <a:pt x="550" y="85"/>
                  <a:pt x="550" y="85"/>
                  <a:pt x="550" y="85"/>
                </a:cubicBezTo>
                <a:cubicBezTo>
                  <a:pt x="550" y="84"/>
                  <a:pt x="550" y="84"/>
                  <a:pt x="550" y="84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3" y="82"/>
                  <a:pt x="553" y="82"/>
                  <a:pt x="553" y="82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555" y="80"/>
                  <a:pt x="555" y="80"/>
                  <a:pt x="555" y="80"/>
                </a:cubicBezTo>
                <a:cubicBezTo>
                  <a:pt x="556" y="79"/>
                  <a:pt x="556" y="79"/>
                  <a:pt x="556" y="79"/>
                </a:cubicBezTo>
                <a:cubicBezTo>
                  <a:pt x="557" y="77"/>
                  <a:pt x="557" y="77"/>
                  <a:pt x="558" y="76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9"/>
                  <a:pt x="560" y="71"/>
                  <a:pt x="561" y="70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1" y="70"/>
                  <a:pt x="559" y="68"/>
                  <a:pt x="561" y="68"/>
                </a:cubicBezTo>
                <a:cubicBezTo>
                  <a:pt x="561" y="67"/>
                  <a:pt x="561" y="67"/>
                  <a:pt x="562" y="67"/>
                </a:cubicBezTo>
                <a:cubicBezTo>
                  <a:pt x="562" y="66"/>
                  <a:pt x="562" y="66"/>
                  <a:pt x="562" y="66"/>
                </a:cubicBezTo>
                <a:cubicBezTo>
                  <a:pt x="562" y="65"/>
                  <a:pt x="562" y="65"/>
                  <a:pt x="562" y="65"/>
                </a:cubicBezTo>
                <a:cubicBezTo>
                  <a:pt x="562" y="65"/>
                  <a:pt x="562" y="66"/>
                  <a:pt x="562" y="64"/>
                </a:cubicBezTo>
                <a:cubicBezTo>
                  <a:pt x="562" y="64"/>
                  <a:pt x="561" y="64"/>
                  <a:pt x="562" y="64"/>
                </a:cubicBezTo>
                <a:cubicBezTo>
                  <a:pt x="562" y="63"/>
                  <a:pt x="562" y="63"/>
                  <a:pt x="562" y="63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59" y="61"/>
                  <a:pt x="559" y="61"/>
                  <a:pt x="559" y="61"/>
                </a:cubicBezTo>
                <a:cubicBezTo>
                  <a:pt x="556" y="61"/>
                  <a:pt x="558" y="61"/>
                  <a:pt x="556" y="62"/>
                </a:cubicBezTo>
                <a:cubicBezTo>
                  <a:pt x="556" y="62"/>
                  <a:pt x="556" y="62"/>
                  <a:pt x="556" y="62"/>
                </a:cubicBezTo>
                <a:cubicBezTo>
                  <a:pt x="555" y="61"/>
                  <a:pt x="555" y="61"/>
                  <a:pt x="555" y="61"/>
                </a:cubicBezTo>
                <a:cubicBezTo>
                  <a:pt x="554" y="61"/>
                  <a:pt x="554" y="61"/>
                  <a:pt x="554" y="61"/>
                </a:cubicBezTo>
                <a:cubicBezTo>
                  <a:pt x="553" y="61"/>
                  <a:pt x="553" y="61"/>
                  <a:pt x="553" y="61"/>
                </a:cubicBezTo>
                <a:cubicBezTo>
                  <a:pt x="552" y="61"/>
                  <a:pt x="552" y="61"/>
                  <a:pt x="552" y="61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3" y="59"/>
                  <a:pt x="553" y="59"/>
                  <a:pt x="553" y="59"/>
                </a:cubicBezTo>
                <a:cubicBezTo>
                  <a:pt x="555" y="58"/>
                  <a:pt x="555" y="58"/>
                  <a:pt x="555" y="58"/>
                </a:cubicBezTo>
                <a:cubicBezTo>
                  <a:pt x="557" y="56"/>
                  <a:pt x="557" y="56"/>
                  <a:pt x="557" y="56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61" y="53"/>
                  <a:pt x="561" y="53"/>
                  <a:pt x="561" y="53"/>
                </a:cubicBezTo>
                <a:cubicBezTo>
                  <a:pt x="562" y="52"/>
                  <a:pt x="562" y="52"/>
                  <a:pt x="562" y="52"/>
                </a:cubicBezTo>
                <a:cubicBezTo>
                  <a:pt x="563" y="52"/>
                  <a:pt x="563" y="52"/>
                  <a:pt x="563" y="52"/>
                </a:cubicBezTo>
                <a:cubicBezTo>
                  <a:pt x="564" y="51"/>
                  <a:pt x="564" y="51"/>
                  <a:pt x="564" y="51"/>
                </a:cubicBezTo>
                <a:cubicBezTo>
                  <a:pt x="565" y="51"/>
                  <a:pt x="565" y="51"/>
                  <a:pt x="565" y="51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71" y="51"/>
                  <a:pt x="571" y="51"/>
                  <a:pt x="571" y="51"/>
                </a:cubicBezTo>
                <a:cubicBezTo>
                  <a:pt x="575" y="51"/>
                  <a:pt x="575" y="51"/>
                  <a:pt x="575" y="51"/>
                </a:cubicBezTo>
                <a:cubicBezTo>
                  <a:pt x="576" y="51"/>
                  <a:pt x="576" y="51"/>
                  <a:pt x="576" y="51"/>
                </a:cubicBezTo>
                <a:cubicBezTo>
                  <a:pt x="576" y="50"/>
                  <a:pt x="578" y="50"/>
                  <a:pt x="579" y="50"/>
                </a:cubicBezTo>
                <a:cubicBezTo>
                  <a:pt x="579" y="50"/>
                  <a:pt x="579" y="50"/>
                  <a:pt x="579" y="50"/>
                </a:cubicBezTo>
                <a:cubicBezTo>
                  <a:pt x="580" y="51"/>
                  <a:pt x="580" y="49"/>
                  <a:pt x="580" y="52"/>
                </a:cubicBezTo>
                <a:cubicBezTo>
                  <a:pt x="582" y="52"/>
                  <a:pt x="581" y="52"/>
                  <a:pt x="582" y="51"/>
                </a:cubicBezTo>
                <a:cubicBezTo>
                  <a:pt x="583" y="51"/>
                  <a:pt x="583" y="51"/>
                  <a:pt x="583" y="51"/>
                </a:cubicBezTo>
                <a:cubicBezTo>
                  <a:pt x="584" y="51"/>
                  <a:pt x="584" y="51"/>
                  <a:pt x="584" y="51"/>
                </a:cubicBezTo>
                <a:cubicBezTo>
                  <a:pt x="585" y="51"/>
                  <a:pt x="585" y="51"/>
                  <a:pt x="585" y="51"/>
                </a:cubicBezTo>
                <a:cubicBezTo>
                  <a:pt x="587" y="51"/>
                  <a:pt x="587" y="51"/>
                  <a:pt x="587" y="51"/>
                </a:cubicBezTo>
                <a:cubicBezTo>
                  <a:pt x="587" y="50"/>
                  <a:pt x="587" y="50"/>
                  <a:pt x="587" y="50"/>
                </a:cubicBezTo>
                <a:cubicBezTo>
                  <a:pt x="586" y="50"/>
                  <a:pt x="586" y="50"/>
                  <a:pt x="586" y="50"/>
                </a:cubicBezTo>
                <a:cubicBezTo>
                  <a:pt x="586" y="49"/>
                  <a:pt x="586" y="49"/>
                  <a:pt x="586" y="49"/>
                </a:cubicBezTo>
                <a:cubicBezTo>
                  <a:pt x="587" y="49"/>
                  <a:pt x="587" y="49"/>
                  <a:pt x="587" y="49"/>
                </a:cubicBezTo>
                <a:cubicBezTo>
                  <a:pt x="587" y="48"/>
                  <a:pt x="587" y="48"/>
                  <a:pt x="587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90" y="47"/>
                  <a:pt x="589" y="46"/>
                  <a:pt x="591" y="46"/>
                </a:cubicBezTo>
                <a:cubicBezTo>
                  <a:pt x="592" y="45"/>
                  <a:pt x="592" y="45"/>
                  <a:pt x="592" y="45"/>
                </a:cubicBezTo>
                <a:cubicBezTo>
                  <a:pt x="595" y="45"/>
                  <a:pt x="595" y="45"/>
                  <a:pt x="595" y="45"/>
                </a:cubicBezTo>
                <a:cubicBezTo>
                  <a:pt x="596" y="45"/>
                  <a:pt x="596" y="45"/>
                  <a:pt x="596" y="45"/>
                </a:cubicBezTo>
                <a:cubicBezTo>
                  <a:pt x="596" y="47"/>
                  <a:pt x="596" y="47"/>
                  <a:pt x="596" y="47"/>
                </a:cubicBezTo>
                <a:cubicBezTo>
                  <a:pt x="597" y="48"/>
                  <a:pt x="597" y="48"/>
                  <a:pt x="597" y="48"/>
                </a:cubicBezTo>
                <a:cubicBezTo>
                  <a:pt x="598" y="47"/>
                  <a:pt x="598" y="47"/>
                  <a:pt x="598" y="47"/>
                </a:cubicBezTo>
                <a:cubicBezTo>
                  <a:pt x="599" y="46"/>
                  <a:pt x="599" y="46"/>
                  <a:pt x="599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2" y="46"/>
                  <a:pt x="602" y="46"/>
                  <a:pt x="602" y="46"/>
                </a:cubicBezTo>
                <a:cubicBezTo>
                  <a:pt x="602" y="43"/>
                  <a:pt x="601" y="45"/>
                  <a:pt x="603" y="44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6" y="51"/>
                  <a:pt x="596" y="51"/>
                  <a:pt x="596" y="51"/>
                </a:cubicBezTo>
                <a:cubicBezTo>
                  <a:pt x="595" y="51"/>
                  <a:pt x="595" y="51"/>
                  <a:pt x="595" y="51"/>
                </a:cubicBezTo>
                <a:cubicBezTo>
                  <a:pt x="594" y="52"/>
                  <a:pt x="594" y="52"/>
                  <a:pt x="594" y="52"/>
                </a:cubicBezTo>
                <a:cubicBezTo>
                  <a:pt x="593" y="53"/>
                  <a:pt x="594" y="53"/>
                  <a:pt x="592" y="53"/>
                </a:cubicBezTo>
                <a:cubicBezTo>
                  <a:pt x="592" y="54"/>
                  <a:pt x="592" y="54"/>
                  <a:pt x="592" y="54"/>
                </a:cubicBezTo>
                <a:cubicBezTo>
                  <a:pt x="591" y="54"/>
                  <a:pt x="591" y="54"/>
                  <a:pt x="591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5"/>
                  <a:pt x="590" y="55"/>
                  <a:pt x="589" y="56"/>
                </a:cubicBezTo>
                <a:cubicBezTo>
                  <a:pt x="588" y="57"/>
                  <a:pt x="589" y="56"/>
                  <a:pt x="588" y="57"/>
                </a:cubicBezTo>
                <a:cubicBezTo>
                  <a:pt x="588" y="58"/>
                  <a:pt x="588" y="58"/>
                  <a:pt x="588" y="58"/>
                </a:cubicBezTo>
                <a:cubicBezTo>
                  <a:pt x="588" y="60"/>
                  <a:pt x="588" y="60"/>
                  <a:pt x="588" y="60"/>
                </a:cubicBezTo>
                <a:cubicBezTo>
                  <a:pt x="588" y="61"/>
                  <a:pt x="588" y="61"/>
                  <a:pt x="588" y="61"/>
                </a:cubicBezTo>
                <a:cubicBezTo>
                  <a:pt x="588" y="62"/>
                  <a:pt x="588" y="62"/>
                  <a:pt x="588" y="62"/>
                </a:cubicBezTo>
                <a:cubicBezTo>
                  <a:pt x="589" y="64"/>
                  <a:pt x="589" y="64"/>
                  <a:pt x="589" y="64"/>
                </a:cubicBezTo>
                <a:cubicBezTo>
                  <a:pt x="589" y="65"/>
                  <a:pt x="589" y="65"/>
                  <a:pt x="589" y="65"/>
                </a:cubicBezTo>
                <a:cubicBezTo>
                  <a:pt x="590" y="65"/>
                  <a:pt x="590" y="65"/>
                  <a:pt x="590" y="65"/>
                </a:cubicBezTo>
                <a:cubicBezTo>
                  <a:pt x="590" y="67"/>
                  <a:pt x="589" y="67"/>
                  <a:pt x="590" y="68"/>
                </a:cubicBezTo>
                <a:cubicBezTo>
                  <a:pt x="591" y="68"/>
                  <a:pt x="591" y="68"/>
                  <a:pt x="591" y="68"/>
                </a:cubicBezTo>
                <a:cubicBezTo>
                  <a:pt x="592" y="67"/>
                  <a:pt x="592" y="67"/>
                  <a:pt x="592" y="67"/>
                </a:cubicBezTo>
                <a:cubicBezTo>
                  <a:pt x="593" y="66"/>
                  <a:pt x="593" y="66"/>
                  <a:pt x="593" y="66"/>
                </a:cubicBezTo>
                <a:cubicBezTo>
                  <a:pt x="593" y="65"/>
                  <a:pt x="593" y="65"/>
                  <a:pt x="593" y="65"/>
                </a:cubicBezTo>
                <a:cubicBezTo>
                  <a:pt x="594" y="64"/>
                  <a:pt x="594" y="64"/>
                  <a:pt x="594" y="64"/>
                </a:cubicBezTo>
                <a:cubicBezTo>
                  <a:pt x="594" y="64"/>
                  <a:pt x="594" y="64"/>
                  <a:pt x="595" y="64"/>
                </a:cubicBezTo>
                <a:cubicBezTo>
                  <a:pt x="596" y="62"/>
                  <a:pt x="596" y="62"/>
                  <a:pt x="596" y="62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600" y="61"/>
                  <a:pt x="600" y="61"/>
                  <a:pt x="600" y="61"/>
                </a:cubicBezTo>
                <a:cubicBezTo>
                  <a:pt x="599" y="58"/>
                  <a:pt x="599" y="58"/>
                  <a:pt x="599" y="58"/>
                </a:cubicBezTo>
                <a:cubicBezTo>
                  <a:pt x="600" y="57"/>
                  <a:pt x="600" y="57"/>
                  <a:pt x="600" y="57"/>
                </a:cubicBezTo>
                <a:cubicBezTo>
                  <a:pt x="601" y="58"/>
                  <a:pt x="601" y="57"/>
                  <a:pt x="602" y="58"/>
                </a:cubicBezTo>
                <a:cubicBezTo>
                  <a:pt x="602" y="57"/>
                  <a:pt x="602" y="57"/>
                  <a:pt x="602" y="57"/>
                </a:cubicBezTo>
                <a:cubicBezTo>
                  <a:pt x="601" y="56"/>
                  <a:pt x="601" y="56"/>
                  <a:pt x="601" y="56"/>
                </a:cubicBezTo>
                <a:cubicBezTo>
                  <a:pt x="601" y="55"/>
                  <a:pt x="601" y="55"/>
                  <a:pt x="601" y="55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0" y="54"/>
                  <a:pt x="600" y="54"/>
                  <a:pt x="600" y="54"/>
                </a:cubicBezTo>
                <a:cubicBezTo>
                  <a:pt x="600" y="53"/>
                  <a:pt x="598" y="52"/>
                  <a:pt x="600" y="52"/>
                </a:cubicBezTo>
                <a:cubicBezTo>
                  <a:pt x="601" y="51"/>
                  <a:pt x="601" y="51"/>
                  <a:pt x="601" y="51"/>
                </a:cubicBezTo>
                <a:cubicBezTo>
                  <a:pt x="602" y="51"/>
                  <a:pt x="602" y="51"/>
                  <a:pt x="602" y="51"/>
                </a:cubicBezTo>
                <a:cubicBezTo>
                  <a:pt x="602" y="49"/>
                  <a:pt x="602" y="49"/>
                  <a:pt x="602" y="49"/>
                </a:cubicBezTo>
                <a:cubicBezTo>
                  <a:pt x="605" y="49"/>
                  <a:pt x="605" y="49"/>
                  <a:pt x="605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7" y="48"/>
                  <a:pt x="607" y="48"/>
                  <a:pt x="607" y="48"/>
                </a:cubicBezTo>
                <a:cubicBezTo>
                  <a:pt x="607" y="49"/>
                  <a:pt x="607" y="49"/>
                  <a:pt x="607" y="49"/>
                </a:cubicBezTo>
                <a:cubicBezTo>
                  <a:pt x="608" y="49"/>
                  <a:pt x="608" y="49"/>
                  <a:pt x="608" y="49"/>
                </a:cubicBezTo>
                <a:cubicBezTo>
                  <a:pt x="609" y="48"/>
                  <a:pt x="609" y="48"/>
                  <a:pt x="609" y="48"/>
                </a:cubicBezTo>
                <a:cubicBezTo>
                  <a:pt x="611" y="48"/>
                  <a:pt x="611" y="48"/>
                  <a:pt x="611" y="48"/>
                </a:cubicBezTo>
                <a:cubicBezTo>
                  <a:pt x="611" y="48"/>
                  <a:pt x="612" y="46"/>
                  <a:pt x="612" y="48"/>
                </a:cubicBezTo>
                <a:cubicBezTo>
                  <a:pt x="613" y="48"/>
                  <a:pt x="613" y="48"/>
                  <a:pt x="614" y="49"/>
                </a:cubicBezTo>
                <a:cubicBezTo>
                  <a:pt x="615" y="49"/>
                  <a:pt x="615" y="49"/>
                  <a:pt x="615" y="49"/>
                </a:cubicBezTo>
                <a:cubicBezTo>
                  <a:pt x="616" y="48"/>
                  <a:pt x="616" y="48"/>
                  <a:pt x="616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8" y="47"/>
                  <a:pt x="618" y="47"/>
                  <a:pt x="618" y="47"/>
                </a:cubicBezTo>
                <a:cubicBezTo>
                  <a:pt x="619" y="46"/>
                  <a:pt x="619" y="46"/>
                  <a:pt x="621" y="46"/>
                </a:cubicBezTo>
                <a:cubicBezTo>
                  <a:pt x="622" y="45"/>
                  <a:pt x="622" y="45"/>
                  <a:pt x="622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5" y="45"/>
                  <a:pt x="625" y="44"/>
                  <a:pt x="626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8" y="44"/>
                  <a:pt x="628" y="44"/>
                  <a:pt x="628" y="44"/>
                </a:cubicBezTo>
                <a:cubicBezTo>
                  <a:pt x="631" y="44"/>
                  <a:pt x="631" y="44"/>
                  <a:pt x="631" y="44"/>
                </a:cubicBezTo>
                <a:cubicBezTo>
                  <a:pt x="631" y="43"/>
                  <a:pt x="631" y="43"/>
                  <a:pt x="631" y="43"/>
                </a:cubicBezTo>
                <a:cubicBezTo>
                  <a:pt x="630" y="42"/>
                  <a:pt x="630" y="42"/>
                  <a:pt x="630" y="42"/>
                </a:cubicBezTo>
                <a:cubicBezTo>
                  <a:pt x="630" y="41"/>
                  <a:pt x="630" y="41"/>
                  <a:pt x="630" y="41"/>
                </a:cubicBezTo>
                <a:cubicBezTo>
                  <a:pt x="629" y="40"/>
                  <a:pt x="629" y="40"/>
                  <a:pt x="629" y="40"/>
                </a:cubicBezTo>
                <a:cubicBezTo>
                  <a:pt x="629" y="39"/>
                  <a:pt x="629" y="39"/>
                  <a:pt x="629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1" y="39"/>
                  <a:pt x="631" y="39"/>
                  <a:pt x="631" y="39"/>
                </a:cubicBezTo>
                <a:cubicBezTo>
                  <a:pt x="631" y="38"/>
                  <a:pt x="631" y="38"/>
                  <a:pt x="631" y="38"/>
                </a:cubicBezTo>
                <a:cubicBezTo>
                  <a:pt x="632" y="38"/>
                  <a:pt x="632" y="38"/>
                  <a:pt x="632" y="38"/>
                </a:cubicBezTo>
                <a:cubicBezTo>
                  <a:pt x="631" y="36"/>
                  <a:pt x="632" y="37"/>
                  <a:pt x="632" y="36"/>
                </a:cubicBezTo>
                <a:cubicBezTo>
                  <a:pt x="633" y="36"/>
                  <a:pt x="633" y="36"/>
                  <a:pt x="633" y="36"/>
                </a:cubicBezTo>
                <a:cubicBezTo>
                  <a:pt x="633" y="38"/>
                  <a:pt x="633" y="38"/>
                  <a:pt x="633" y="38"/>
                </a:cubicBezTo>
                <a:cubicBezTo>
                  <a:pt x="638" y="38"/>
                  <a:pt x="638" y="38"/>
                  <a:pt x="638" y="38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41" y="39"/>
                  <a:pt x="641" y="39"/>
                  <a:pt x="641" y="39"/>
                </a:cubicBezTo>
                <a:cubicBezTo>
                  <a:pt x="642" y="40"/>
                  <a:pt x="642" y="40"/>
                  <a:pt x="642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4" y="40"/>
                  <a:pt x="644" y="40"/>
                  <a:pt x="644" y="40"/>
                </a:cubicBezTo>
                <a:cubicBezTo>
                  <a:pt x="644" y="39"/>
                  <a:pt x="644" y="39"/>
                  <a:pt x="644" y="39"/>
                </a:cubicBezTo>
                <a:cubicBezTo>
                  <a:pt x="645" y="38"/>
                  <a:pt x="645" y="38"/>
                  <a:pt x="645" y="38"/>
                </a:cubicBezTo>
                <a:cubicBezTo>
                  <a:pt x="645" y="37"/>
                  <a:pt x="646" y="38"/>
                  <a:pt x="648" y="38"/>
                </a:cubicBezTo>
                <a:cubicBezTo>
                  <a:pt x="649" y="36"/>
                  <a:pt x="649" y="36"/>
                  <a:pt x="649" y="36"/>
                </a:cubicBezTo>
                <a:cubicBezTo>
                  <a:pt x="647" y="35"/>
                  <a:pt x="647" y="35"/>
                  <a:pt x="646" y="35"/>
                </a:cubicBezTo>
                <a:cubicBezTo>
                  <a:pt x="644" y="35"/>
                  <a:pt x="644" y="35"/>
                  <a:pt x="644" y="35"/>
                </a:cubicBezTo>
                <a:cubicBezTo>
                  <a:pt x="643" y="35"/>
                  <a:pt x="643" y="35"/>
                  <a:pt x="643" y="35"/>
                </a:cubicBezTo>
                <a:cubicBezTo>
                  <a:pt x="643" y="34"/>
                  <a:pt x="643" y="34"/>
                  <a:pt x="643" y="34"/>
                </a:cubicBezTo>
                <a:cubicBezTo>
                  <a:pt x="642" y="34"/>
                  <a:pt x="642" y="34"/>
                  <a:pt x="642" y="34"/>
                </a:cubicBezTo>
                <a:cubicBezTo>
                  <a:pt x="641" y="35"/>
                  <a:pt x="641" y="35"/>
                  <a:pt x="641" y="35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39" y="33"/>
                  <a:pt x="639" y="33"/>
                  <a:pt x="639" y="33"/>
                </a:cubicBezTo>
                <a:cubicBezTo>
                  <a:pt x="638" y="33"/>
                  <a:pt x="638" y="33"/>
                  <a:pt x="638" y="33"/>
                </a:cubicBezTo>
                <a:cubicBezTo>
                  <a:pt x="637" y="32"/>
                  <a:pt x="637" y="32"/>
                  <a:pt x="637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5" y="32"/>
                  <a:pt x="635" y="32"/>
                  <a:pt x="635" y="32"/>
                </a:cubicBezTo>
                <a:cubicBezTo>
                  <a:pt x="634" y="31"/>
                  <a:pt x="634" y="31"/>
                  <a:pt x="634" y="31"/>
                </a:cubicBezTo>
                <a:cubicBezTo>
                  <a:pt x="633" y="31"/>
                  <a:pt x="633" y="31"/>
                  <a:pt x="633" y="31"/>
                </a:cubicBezTo>
                <a:cubicBezTo>
                  <a:pt x="633" y="30"/>
                  <a:pt x="633" y="30"/>
                  <a:pt x="633" y="30"/>
                </a:cubicBezTo>
                <a:cubicBezTo>
                  <a:pt x="630" y="30"/>
                  <a:pt x="632" y="30"/>
                  <a:pt x="631" y="30"/>
                </a:cubicBezTo>
                <a:cubicBezTo>
                  <a:pt x="630" y="29"/>
                  <a:pt x="630" y="29"/>
                  <a:pt x="630" y="29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29"/>
                  <a:pt x="628" y="29"/>
                  <a:pt x="628" y="29"/>
                </a:cubicBezTo>
                <a:cubicBezTo>
                  <a:pt x="626" y="29"/>
                  <a:pt x="626" y="29"/>
                  <a:pt x="626" y="29"/>
                </a:cubicBezTo>
                <a:cubicBezTo>
                  <a:pt x="625" y="28"/>
                  <a:pt x="625" y="28"/>
                  <a:pt x="625" y="28"/>
                </a:cubicBezTo>
                <a:cubicBezTo>
                  <a:pt x="616" y="28"/>
                  <a:pt x="616" y="28"/>
                  <a:pt x="616" y="28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14" y="29"/>
                  <a:pt x="614" y="29"/>
                  <a:pt x="614" y="29"/>
                </a:cubicBezTo>
                <a:cubicBezTo>
                  <a:pt x="615" y="29"/>
                  <a:pt x="615" y="29"/>
                  <a:pt x="615" y="29"/>
                </a:cubicBezTo>
                <a:cubicBezTo>
                  <a:pt x="616" y="30"/>
                  <a:pt x="616" y="30"/>
                  <a:pt x="616" y="30"/>
                </a:cubicBezTo>
                <a:cubicBezTo>
                  <a:pt x="615" y="30"/>
                  <a:pt x="615" y="30"/>
                  <a:pt x="615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1" y="30"/>
                  <a:pt x="611" y="30"/>
                  <a:pt x="611" y="30"/>
                </a:cubicBezTo>
                <a:cubicBezTo>
                  <a:pt x="611" y="29"/>
                  <a:pt x="611" y="29"/>
                  <a:pt x="611" y="29"/>
                </a:cubicBezTo>
                <a:cubicBezTo>
                  <a:pt x="613" y="29"/>
                  <a:pt x="613" y="29"/>
                  <a:pt x="613" y="29"/>
                </a:cubicBezTo>
                <a:cubicBezTo>
                  <a:pt x="613" y="28"/>
                  <a:pt x="611" y="28"/>
                  <a:pt x="610" y="28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08" y="29"/>
                  <a:pt x="608" y="29"/>
                  <a:pt x="608" y="29"/>
                </a:cubicBezTo>
                <a:cubicBezTo>
                  <a:pt x="608" y="30"/>
                  <a:pt x="608" y="30"/>
                  <a:pt x="607" y="29"/>
                </a:cubicBezTo>
                <a:cubicBezTo>
                  <a:pt x="600" y="29"/>
                  <a:pt x="600" y="29"/>
                  <a:pt x="600" y="29"/>
                </a:cubicBezTo>
                <a:cubicBezTo>
                  <a:pt x="599" y="29"/>
                  <a:pt x="599" y="29"/>
                  <a:pt x="599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6" y="29"/>
                  <a:pt x="596" y="29"/>
                  <a:pt x="596" y="29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5" y="27"/>
                  <a:pt x="595" y="27"/>
                  <a:pt x="595" y="27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88" y="26"/>
                  <a:pt x="588" y="26"/>
                  <a:pt x="588" y="26"/>
                </a:cubicBezTo>
                <a:cubicBezTo>
                  <a:pt x="587" y="26"/>
                  <a:pt x="587" y="26"/>
                  <a:pt x="587" y="26"/>
                </a:cubicBezTo>
                <a:cubicBezTo>
                  <a:pt x="586" y="26"/>
                  <a:pt x="586" y="26"/>
                  <a:pt x="586" y="26"/>
                </a:cubicBezTo>
                <a:cubicBezTo>
                  <a:pt x="585" y="27"/>
                  <a:pt x="585" y="26"/>
                  <a:pt x="583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79" y="24"/>
                  <a:pt x="579" y="26"/>
                  <a:pt x="578" y="23"/>
                </a:cubicBezTo>
                <a:cubicBezTo>
                  <a:pt x="576" y="23"/>
                  <a:pt x="576" y="23"/>
                  <a:pt x="576" y="23"/>
                </a:cubicBezTo>
                <a:cubicBezTo>
                  <a:pt x="573" y="23"/>
                  <a:pt x="575" y="23"/>
                  <a:pt x="574" y="23"/>
                </a:cubicBezTo>
                <a:cubicBezTo>
                  <a:pt x="573" y="23"/>
                  <a:pt x="573" y="23"/>
                  <a:pt x="573" y="23"/>
                </a:cubicBezTo>
                <a:cubicBezTo>
                  <a:pt x="572" y="23"/>
                  <a:pt x="572" y="23"/>
                  <a:pt x="572" y="23"/>
                </a:cubicBezTo>
                <a:cubicBezTo>
                  <a:pt x="569" y="23"/>
                  <a:pt x="569" y="23"/>
                  <a:pt x="569" y="23"/>
                </a:cubicBezTo>
                <a:cubicBezTo>
                  <a:pt x="568" y="22"/>
                  <a:pt x="568" y="22"/>
                  <a:pt x="568" y="22"/>
                </a:cubicBezTo>
                <a:cubicBezTo>
                  <a:pt x="567" y="22"/>
                  <a:pt x="566" y="22"/>
                  <a:pt x="565" y="22"/>
                </a:cubicBezTo>
                <a:cubicBezTo>
                  <a:pt x="565" y="22"/>
                  <a:pt x="564" y="22"/>
                  <a:pt x="564" y="22"/>
                </a:cubicBezTo>
                <a:cubicBezTo>
                  <a:pt x="563" y="22"/>
                  <a:pt x="563" y="22"/>
                  <a:pt x="563" y="22"/>
                </a:cubicBezTo>
                <a:cubicBezTo>
                  <a:pt x="564" y="21"/>
                  <a:pt x="564" y="21"/>
                  <a:pt x="566" y="21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61" y="19"/>
                  <a:pt x="561" y="19"/>
                  <a:pt x="560" y="19"/>
                </a:cubicBezTo>
                <a:cubicBezTo>
                  <a:pt x="560" y="20"/>
                  <a:pt x="560" y="20"/>
                  <a:pt x="560" y="20"/>
                </a:cubicBezTo>
                <a:cubicBezTo>
                  <a:pt x="560" y="21"/>
                  <a:pt x="560" y="21"/>
                  <a:pt x="560" y="21"/>
                </a:cubicBezTo>
                <a:cubicBezTo>
                  <a:pt x="562" y="21"/>
                  <a:pt x="562" y="21"/>
                  <a:pt x="562" y="21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61" y="23"/>
                  <a:pt x="561" y="23"/>
                  <a:pt x="561" y="23"/>
                </a:cubicBezTo>
                <a:cubicBezTo>
                  <a:pt x="559" y="23"/>
                  <a:pt x="559" y="23"/>
                  <a:pt x="559" y="23"/>
                </a:cubicBezTo>
                <a:cubicBezTo>
                  <a:pt x="559" y="24"/>
                  <a:pt x="560" y="24"/>
                  <a:pt x="559" y="25"/>
                </a:cubicBezTo>
                <a:cubicBezTo>
                  <a:pt x="558" y="26"/>
                  <a:pt x="558" y="25"/>
                  <a:pt x="557" y="25"/>
                </a:cubicBezTo>
                <a:cubicBezTo>
                  <a:pt x="556" y="25"/>
                  <a:pt x="556" y="25"/>
                  <a:pt x="556" y="25"/>
                </a:cubicBezTo>
                <a:cubicBezTo>
                  <a:pt x="556" y="25"/>
                  <a:pt x="555" y="26"/>
                  <a:pt x="555" y="25"/>
                </a:cubicBezTo>
                <a:cubicBezTo>
                  <a:pt x="554" y="25"/>
                  <a:pt x="554" y="25"/>
                  <a:pt x="554" y="25"/>
                </a:cubicBezTo>
                <a:cubicBezTo>
                  <a:pt x="553" y="25"/>
                  <a:pt x="553" y="25"/>
                  <a:pt x="553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7" y="25"/>
                  <a:pt x="547" y="25"/>
                  <a:pt x="547" y="25"/>
                </a:cubicBezTo>
                <a:cubicBezTo>
                  <a:pt x="547" y="24"/>
                  <a:pt x="547" y="24"/>
                  <a:pt x="546" y="24"/>
                </a:cubicBezTo>
                <a:cubicBezTo>
                  <a:pt x="544" y="26"/>
                  <a:pt x="544" y="26"/>
                  <a:pt x="544" y="26"/>
                </a:cubicBezTo>
                <a:cubicBezTo>
                  <a:pt x="543" y="26"/>
                  <a:pt x="543" y="26"/>
                  <a:pt x="543" y="26"/>
                </a:cubicBezTo>
                <a:cubicBezTo>
                  <a:pt x="542" y="26"/>
                  <a:pt x="542" y="26"/>
                  <a:pt x="542" y="26"/>
                </a:cubicBezTo>
                <a:cubicBezTo>
                  <a:pt x="540" y="25"/>
                  <a:pt x="540" y="25"/>
                  <a:pt x="540" y="23"/>
                </a:cubicBezTo>
                <a:cubicBezTo>
                  <a:pt x="540" y="23"/>
                  <a:pt x="540" y="23"/>
                  <a:pt x="540" y="23"/>
                </a:cubicBezTo>
                <a:cubicBezTo>
                  <a:pt x="540" y="21"/>
                  <a:pt x="540" y="21"/>
                  <a:pt x="538" y="21"/>
                </a:cubicBezTo>
                <a:cubicBezTo>
                  <a:pt x="538" y="20"/>
                  <a:pt x="538" y="20"/>
                  <a:pt x="538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6" y="20"/>
                  <a:pt x="536" y="20"/>
                  <a:pt x="536" y="20"/>
                </a:cubicBezTo>
                <a:cubicBezTo>
                  <a:pt x="535" y="20"/>
                  <a:pt x="535" y="20"/>
                  <a:pt x="535" y="20"/>
                </a:cubicBezTo>
                <a:cubicBezTo>
                  <a:pt x="533" y="20"/>
                  <a:pt x="533" y="20"/>
                  <a:pt x="533" y="20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29" y="22"/>
                  <a:pt x="529" y="22"/>
                  <a:pt x="529" y="22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1"/>
                  <a:pt x="521" y="21"/>
                  <a:pt x="521" y="21"/>
                </a:cubicBezTo>
                <a:cubicBezTo>
                  <a:pt x="520" y="20"/>
                  <a:pt x="521" y="21"/>
                  <a:pt x="519" y="20"/>
                </a:cubicBezTo>
                <a:cubicBezTo>
                  <a:pt x="518" y="20"/>
                  <a:pt x="517" y="20"/>
                  <a:pt x="517" y="20"/>
                </a:cubicBezTo>
                <a:cubicBezTo>
                  <a:pt x="515" y="20"/>
                  <a:pt x="513" y="20"/>
                  <a:pt x="512" y="20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11" y="19"/>
                  <a:pt x="511" y="20"/>
                  <a:pt x="511" y="19"/>
                </a:cubicBezTo>
                <a:cubicBezTo>
                  <a:pt x="509" y="19"/>
                  <a:pt x="509" y="19"/>
                  <a:pt x="509" y="19"/>
                </a:cubicBezTo>
                <a:cubicBezTo>
                  <a:pt x="510" y="20"/>
                  <a:pt x="509" y="19"/>
                  <a:pt x="510" y="20"/>
                </a:cubicBezTo>
                <a:cubicBezTo>
                  <a:pt x="508" y="20"/>
                  <a:pt x="508" y="20"/>
                  <a:pt x="508" y="20"/>
                </a:cubicBezTo>
                <a:cubicBezTo>
                  <a:pt x="507" y="20"/>
                  <a:pt x="508" y="20"/>
                  <a:pt x="507" y="20"/>
                </a:cubicBezTo>
                <a:cubicBezTo>
                  <a:pt x="506" y="20"/>
                  <a:pt x="507" y="20"/>
                  <a:pt x="506" y="20"/>
                </a:cubicBezTo>
                <a:cubicBezTo>
                  <a:pt x="505" y="20"/>
                  <a:pt x="505" y="20"/>
                  <a:pt x="505" y="20"/>
                </a:cubicBezTo>
                <a:cubicBezTo>
                  <a:pt x="505" y="21"/>
                  <a:pt x="505" y="21"/>
                  <a:pt x="505" y="21"/>
                </a:cubicBezTo>
                <a:cubicBezTo>
                  <a:pt x="503" y="21"/>
                  <a:pt x="503" y="21"/>
                  <a:pt x="503" y="21"/>
                </a:cubicBezTo>
                <a:cubicBezTo>
                  <a:pt x="502" y="21"/>
                  <a:pt x="502" y="21"/>
                  <a:pt x="502" y="21"/>
                </a:cubicBezTo>
                <a:cubicBezTo>
                  <a:pt x="502" y="21"/>
                  <a:pt x="502" y="21"/>
                  <a:pt x="501" y="22"/>
                </a:cubicBezTo>
                <a:cubicBezTo>
                  <a:pt x="499" y="22"/>
                  <a:pt x="500" y="22"/>
                  <a:pt x="500" y="21"/>
                </a:cubicBezTo>
                <a:cubicBezTo>
                  <a:pt x="500" y="20"/>
                  <a:pt x="501" y="20"/>
                  <a:pt x="502" y="20"/>
                </a:cubicBezTo>
                <a:cubicBezTo>
                  <a:pt x="503" y="20"/>
                  <a:pt x="503" y="20"/>
                  <a:pt x="503" y="20"/>
                </a:cubicBezTo>
                <a:cubicBezTo>
                  <a:pt x="504" y="20"/>
                  <a:pt x="504" y="20"/>
                  <a:pt x="504" y="20"/>
                </a:cubicBezTo>
                <a:cubicBezTo>
                  <a:pt x="505" y="19"/>
                  <a:pt x="505" y="19"/>
                  <a:pt x="505" y="19"/>
                </a:cubicBezTo>
                <a:cubicBezTo>
                  <a:pt x="506" y="19"/>
                  <a:pt x="508" y="18"/>
                  <a:pt x="509" y="18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12" y="16"/>
                  <a:pt x="512" y="16"/>
                  <a:pt x="512" y="16"/>
                </a:cubicBezTo>
                <a:cubicBezTo>
                  <a:pt x="511" y="15"/>
                  <a:pt x="511" y="15"/>
                  <a:pt x="511" y="15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8" y="14"/>
                  <a:pt x="508" y="14"/>
                  <a:pt x="508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0" y="14"/>
                  <a:pt x="500" y="14"/>
                  <a:pt x="500" y="14"/>
                </a:cubicBezTo>
                <a:cubicBezTo>
                  <a:pt x="500" y="13"/>
                  <a:pt x="500" y="13"/>
                  <a:pt x="500" y="13"/>
                </a:cubicBezTo>
                <a:cubicBezTo>
                  <a:pt x="498" y="13"/>
                  <a:pt x="498" y="13"/>
                  <a:pt x="498" y="13"/>
                </a:cubicBezTo>
                <a:cubicBezTo>
                  <a:pt x="497" y="11"/>
                  <a:pt x="499" y="12"/>
                  <a:pt x="496" y="12"/>
                </a:cubicBezTo>
                <a:cubicBezTo>
                  <a:pt x="493" y="12"/>
                  <a:pt x="493" y="12"/>
                  <a:pt x="493" y="12"/>
                </a:cubicBezTo>
                <a:cubicBezTo>
                  <a:pt x="492" y="12"/>
                  <a:pt x="492" y="12"/>
                  <a:pt x="492" y="12"/>
                </a:cubicBezTo>
                <a:lnTo>
                  <a:pt x="491" y="1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Freeform 8"/>
          <p:cNvSpPr>
            <a:spLocks noEditPoints="1"/>
          </p:cNvSpPr>
          <p:nvPr/>
        </p:nvSpPr>
        <p:spPr bwMode="auto">
          <a:xfrm>
            <a:off x="800100" y="2022475"/>
            <a:ext cx="127000" cy="138113"/>
          </a:xfrm>
          <a:custGeom>
            <a:avLst/>
            <a:gdLst>
              <a:gd name="T0" fmla="*/ 1466272727 w 11"/>
              <a:gd name="T1" fmla="*/ 0 h 12"/>
              <a:gd name="T2" fmla="*/ 933080545 w 11"/>
              <a:gd name="T3" fmla="*/ 927256154 h 12"/>
              <a:gd name="T4" fmla="*/ 799788273 w 11"/>
              <a:gd name="T5" fmla="*/ 794794277 h 12"/>
              <a:gd name="T6" fmla="*/ 799788273 w 11"/>
              <a:gd name="T7" fmla="*/ 794794277 h 12"/>
              <a:gd name="T8" fmla="*/ 533192182 w 11"/>
              <a:gd name="T9" fmla="*/ 662332401 h 12"/>
              <a:gd name="T10" fmla="*/ 666484455 w 11"/>
              <a:gd name="T11" fmla="*/ 397397139 h 12"/>
              <a:gd name="T12" fmla="*/ 799788273 w 11"/>
              <a:gd name="T13" fmla="*/ 397397139 h 12"/>
              <a:gd name="T14" fmla="*/ 1199676636 w 11"/>
              <a:gd name="T15" fmla="*/ 132461876 h 12"/>
              <a:gd name="T16" fmla="*/ 1332980455 w 11"/>
              <a:gd name="T17" fmla="*/ 0 h 12"/>
              <a:gd name="T18" fmla="*/ 1466272727 w 11"/>
              <a:gd name="T19" fmla="*/ 0 h 12"/>
              <a:gd name="T20" fmla="*/ 799788273 w 11"/>
              <a:gd name="T21" fmla="*/ 1059729540 h 12"/>
              <a:gd name="T22" fmla="*/ 533192182 w 11"/>
              <a:gd name="T23" fmla="*/ 1589588555 h 12"/>
              <a:gd name="T24" fmla="*/ 399888364 w 11"/>
              <a:gd name="T25" fmla="*/ 1589588555 h 12"/>
              <a:gd name="T26" fmla="*/ 266596091 w 11"/>
              <a:gd name="T27" fmla="*/ 1589588555 h 12"/>
              <a:gd name="T28" fmla="*/ 133292273 w 11"/>
              <a:gd name="T29" fmla="*/ 1589588555 h 12"/>
              <a:gd name="T30" fmla="*/ 133292273 w 11"/>
              <a:gd name="T31" fmla="*/ 1457126678 h 12"/>
              <a:gd name="T32" fmla="*/ 0 w 11"/>
              <a:gd name="T33" fmla="*/ 1457126678 h 12"/>
              <a:gd name="T34" fmla="*/ 133292273 w 11"/>
              <a:gd name="T35" fmla="*/ 1192191416 h 12"/>
              <a:gd name="T36" fmla="*/ 133292273 w 11"/>
              <a:gd name="T37" fmla="*/ 1192191416 h 12"/>
              <a:gd name="T38" fmla="*/ 399888364 w 11"/>
              <a:gd name="T39" fmla="*/ 1192191416 h 12"/>
              <a:gd name="T40" fmla="*/ 533192182 w 11"/>
              <a:gd name="T41" fmla="*/ 1192191416 h 12"/>
              <a:gd name="T42" fmla="*/ 533192182 w 11"/>
              <a:gd name="T43" fmla="*/ 1059729540 h 12"/>
              <a:gd name="T44" fmla="*/ 799788273 w 11"/>
              <a:gd name="T45" fmla="*/ 1059729540 h 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1" h="12">
                <a:moveTo>
                  <a:pt x="11" y="0"/>
                </a:move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6"/>
                  <a:pt x="4" y="5"/>
                  <a:pt x="4" y="5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5" y="4"/>
                  <a:pt x="6" y="3"/>
                </a:cubicBezTo>
                <a:cubicBezTo>
                  <a:pt x="8" y="2"/>
                  <a:pt x="7" y="2"/>
                  <a:pt x="9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lose/>
                <a:moveTo>
                  <a:pt x="6" y="8"/>
                </a:moveTo>
                <a:cubicBezTo>
                  <a:pt x="4" y="12"/>
                  <a:pt x="4" y="12"/>
                  <a:pt x="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4" y="9"/>
                  <a:pt x="3" y="9"/>
                  <a:pt x="3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4" y="8"/>
                </a:cubicBezTo>
                <a:lnTo>
                  <a:pt x="6" y="8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Freeform 9"/>
          <p:cNvSpPr>
            <a:spLocks noEditPoints="1"/>
          </p:cNvSpPr>
          <p:nvPr/>
        </p:nvSpPr>
        <p:spPr bwMode="auto">
          <a:xfrm>
            <a:off x="776288" y="1998663"/>
            <a:ext cx="301625" cy="441325"/>
          </a:xfrm>
          <a:custGeom>
            <a:avLst/>
            <a:gdLst>
              <a:gd name="T0" fmla="*/ 2147483646 w 26"/>
              <a:gd name="T1" fmla="*/ 134882857 h 38"/>
              <a:gd name="T2" fmla="*/ 1614993058 w 26"/>
              <a:gd name="T3" fmla="*/ 2147483646 h 38"/>
              <a:gd name="T4" fmla="*/ 1614993058 w 26"/>
              <a:gd name="T5" fmla="*/ 2147483646 h 38"/>
              <a:gd name="T6" fmla="*/ 1480410303 w 26"/>
              <a:gd name="T7" fmla="*/ 2147483646 h 38"/>
              <a:gd name="T8" fmla="*/ 1345827548 w 26"/>
              <a:gd name="T9" fmla="*/ 2147483646 h 38"/>
              <a:gd name="T10" fmla="*/ 1211244793 w 26"/>
              <a:gd name="T11" fmla="*/ 2147483646 h 38"/>
              <a:gd name="T12" fmla="*/ 1211244793 w 26"/>
              <a:gd name="T13" fmla="*/ 2147483646 h 38"/>
              <a:gd name="T14" fmla="*/ 1211244793 w 26"/>
              <a:gd name="T15" fmla="*/ 2147483646 h 38"/>
              <a:gd name="T16" fmla="*/ 1076662038 w 26"/>
              <a:gd name="T17" fmla="*/ 2147483646 h 38"/>
              <a:gd name="T18" fmla="*/ 1614993058 w 26"/>
              <a:gd name="T19" fmla="*/ 2147483646 h 38"/>
              <a:gd name="T20" fmla="*/ 1749575813 w 26"/>
              <a:gd name="T21" fmla="*/ 2147483646 h 38"/>
              <a:gd name="T22" fmla="*/ 1884146966 w 26"/>
              <a:gd name="T23" fmla="*/ 2147483646 h 38"/>
              <a:gd name="T24" fmla="*/ 1749575813 w 26"/>
              <a:gd name="T25" fmla="*/ 2023208007 h 38"/>
              <a:gd name="T26" fmla="*/ 1749575813 w 26"/>
              <a:gd name="T27" fmla="*/ 2023208007 h 38"/>
              <a:gd name="T28" fmla="*/ 2147483646 w 26"/>
              <a:gd name="T29" fmla="*/ 0 h 38"/>
              <a:gd name="T30" fmla="*/ 2147483646 w 26"/>
              <a:gd name="T31" fmla="*/ 0 h 38"/>
              <a:gd name="T32" fmla="*/ 2147483646 w 26"/>
              <a:gd name="T33" fmla="*/ 134882857 h 38"/>
              <a:gd name="T34" fmla="*/ 2147483646 w 26"/>
              <a:gd name="T35" fmla="*/ 134882857 h 38"/>
              <a:gd name="T36" fmla="*/ 2147483646 w 26"/>
              <a:gd name="T37" fmla="*/ 134882857 h 38"/>
              <a:gd name="T38" fmla="*/ 0 w 26"/>
              <a:gd name="T39" fmla="*/ 2147483646 h 38"/>
              <a:gd name="T40" fmla="*/ 0 w 26"/>
              <a:gd name="T41" fmla="*/ 2147483646 h 38"/>
              <a:gd name="T42" fmla="*/ 0 w 26"/>
              <a:gd name="T43" fmla="*/ 2147483646 h 38"/>
              <a:gd name="T44" fmla="*/ 269165510 w 26"/>
              <a:gd name="T45" fmla="*/ 2147483646 h 38"/>
              <a:gd name="T46" fmla="*/ 269165510 w 26"/>
              <a:gd name="T47" fmla="*/ 2147483646 h 38"/>
              <a:gd name="T48" fmla="*/ 403748264 w 26"/>
              <a:gd name="T49" fmla="*/ 2147483646 h 38"/>
              <a:gd name="T50" fmla="*/ 403748264 w 26"/>
              <a:gd name="T51" fmla="*/ 2147483646 h 38"/>
              <a:gd name="T52" fmla="*/ 403748264 w 26"/>
              <a:gd name="T53" fmla="*/ 2147483646 h 38"/>
              <a:gd name="T54" fmla="*/ 403748264 w 26"/>
              <a:gd name="T55" fmla="*/ 2147483646 h 38"/>
              <a:gd name="T56" fmla="*/ 269165510 w 26"/>
              <a:gd name="T57" fmla="*/ 2147483646 h 3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6" h="38">
                <a:moveTo>
                  <a:pt x="26" y="1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1"/>
                  <a:pt x="26" y="1"/>
                </a:cubicBezTo>
                <a:close/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lose/>
                <a:moveTo>
                  <a:pt x="2" y="37"/>
                </a:move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lnTo>
                  <a:pt x="2" y="37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Freeform 10"/>
          <p:cNvSpPr/>
          <p:nvPr/>
        </p:nvSpPr>
        <p:spPr bwMode="auto">
          <a:xfrm>
            <a:off x="950913" y="2022475"/>
            <a:ext cx="254000" cy="358775"/>
          </a:xfrm>
          <a:custGeom>
            <a:avLst/>
            <a:gdLst>
              <a:gd name="T0" fmla="*/ 2147483646 w 22"/>
              <a:gd name="T1" fmla="*/ 0 h 31"/>
              <a:gd name="T2" fmla="*/ 799788273 w 22"/>
              <a:gd name="T3" fmla="*/ 2147483646 h 31"/>
              <a:gd name="T4" fmla="*/ 799788273 w 22"/>
              <a:gd name="T5" fmla="*/ 2147483646 h 31"/>
              <a:gd name="T6" fmla="*/ 666484455 w 22"/>
              <a:gd name="T7" fmla="*/ 2147483646 h 31"/>
              <a:gd name="T8" fmla="*/ 533192182 w 22"/>
              <a:gd name="T9" fmla="*/ 2147483646 h 31"/>
              <a:gd name="T10" fmla="*/ 533192182 w 22"/>
              <a:gd name="T11" fmla="*/ 2147483646 h 31"/>
              <a:gd name="T12" fmla="*/ 399888364 w 22"/>
              <a:gd name="T13" fmla="*/ 2147483646 h 31"/>
              <a:gd name="T14" fmla="*/ 133292273 w 22"/>
              <a:gd name="T15" fmla="*/ 2147483646 h 31"/>
              <a:gd name="T16" fmla="*/ 0 w 22"/>
              <a:gd name="T17" fmla="*/ 2147483646 h 31"/>
              <a:gd name="T18" fmla="*/ 0 w 22"/>
              <a:gd name="T19" fmla="*/ 2147483646 h 31"/>
              <a:gd name="T20" fmla="*/ 266596091 w 22"/>
              <a:gd name="T21" fmla="*/ 2147483646 h 31"/>
              <a:gd name="T22" fmla="*/ 266596091 w 22"/>
              <a:gd name="T23" fmla="*/ 2147483646 h 31"/>
              <a:gd name="T24" fmla="*/ 399888364 w 22"/>
              <a:gd name="T25" fmla="*/ 2147483646 h 31"/>
              <a:gd name="T26" fmla="*/ 533192182 w 22"/>
              <a:gd name="T27" fmla="*/ 2147483646 h 31"/>
              <a:gd name="T28" fmla="*/ 666484455 w 22"/>
              <a:gd name="T29" fmla="*/ 2147483646 h 31"/>
              <a:gd name="T30" fmla="*/ 666484455 w 22"/>
              <a:gd name="T31" fmla="*/ 2147483646 h 31"/>
              <a:gd name="T32" fmla="*/ 533192182 w 22"/>
              <a:gd name="T33" fmla="*/ 2147483646 h 31"/>
              <a:gd name="T34" fmla="*/ 2147483646 w 22"/>
              <a:gd name="T35" fmla="*/ 0 h 31"/>
              <a:gd name="T36" fmla="*/ 2147483646 w 22"/>
              <a:gd name="T37" fmla="*/ 0 h 31"/>
              <a:gd name="T38" fmla="*/ 2147483646 w 22"/>
              <a:gd name="T39" fmla="*/ 0 h 3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" h="31">
                <a:moveTo>
                  <a:pt x="22" y="0"/>
                </a:move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3" y="28"/>
                  <a:pt x="3" y="28"/>
                  <a:pt x="3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4" y="25"/>
                  <a:pt x="4" y="25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1" y="0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Freeform 11"/>
          <p:cNvSpPr/>
          <p:nvPr/>
        </p:nvSpPr>
        <p:spPr bwMode="auto">
          <a:xfrm>
            <a:off x="1147763" y="2022475"/>
            <a:ext cx="196850" cy="277813"/>
          </a:xfrm>
          <a:custGeom>
            <a:avLst/>
            <a:gdLst>
              <a:gd name="T0" fmla="*/ 2147483646 w 17"/>
              <a:gd name="T1" fmla="*/ 133998470 h 24"/>
              <a:gd name="T2" fmla="*/ 804491212 w 17"/>
              <a:gd name="T3" fmla="*/ 2147483646 h 24"/>
              <a:gd name="T4" fmla="*/ 804491212 w 17"/>
              <a:gd name="T5" fmla="*/ 2147483646 h 24"/>
              <a:gd name="T6" fmla="*/ 670413203 w 17"/>
              <a:gd name="T7" fmla="*/ 2147483646 h 24"/>
              <a:gd name="T8" fmla="*/ 670413203 w 17"/>
              <a:gd name="T9" fmla="*/ 2147483646 h 24"/>
              <a:gd name="T10" fmla="*/ 670413203 w 17"/>
              <a:gd name="T11" fmla="*/ 2147483646 h 24"/>
              <a:gd name="T12" fmla="*/ 536335194 w 17"/>
              <a:gd name="T13" fmla="*/ 2147483646 h 24"/>
              <a:gd name="T14" fmla="*/ 268167597 w 17"/>
              <a:gd name="T15" fmla="*/ 2147483646 h 24"/>
              <a:gd name="T16" fmla="*/ 268167597 w 17"/>
              <a:gd name="T17" fmla="*/ 2147483646 h 24"/>
              <a:gd name="T18" fmla="*/ 134078009 w 17"/>
              <a:gd name="T19" fmla="*/ 2147483646 h 24"/>
              <a:gd name="T20" fmla="*/ 0 w 17"/>
              <a:gd name="T21" fmla="*/ 2147483646 h 24"/>
              <a:gd name="T22" fmla="*/ 0 w 17"/>
              <a:gd name="T23" fmla="*/ 2147483646 h 24"/>
              <a:gd name="T24" fmla="*/ 1743072012 w 17"/>
              <a:gd name="T25" fmla="*/ 133998470 h 24"/>
              <a:gd name="T26" fmla="*/ 1877161600 w 17"/>
              <a:gd name="T27" fmla="*/ 0 h 24"/>
              <a:gd name="T28" fmla="*/ 1877161600 w 17"/>
              <a:gd name="T29" fmla="*/ 0 h 24"/>
              <a:gd name="T30" fmla="*/ 2011239609 w 17"/>
              <a:gd name="T31" fmla="*/ 133998470 h 24"/>
              <a:gd name="T32" fmla="*/ 2145329197 w 17"/>
              <a:gd name="T33" fmla="*/ 133998470 h 24"/>
              <a:gd name="T34" fmla="*/ 2147483646 w 17"/>
              <a:gd name="T35" fmla="*/ 133998470 h 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" h="24">
                <a:moveTo>
                  <a:pt x="17" y="1"/>
                </a:move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5" y="20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3" y="1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lnTo>
                  <a:pt x="17" y="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Freeform 12"/>
          <p:cNvSpPr/>
          <p:nvPr/>
        </p:nvSpPr>
        <p:spPr bwMode="auto">
          <a:xfrm>
            <a:off x="1298575" y="2057400"/>
            <a:ext cx="173038" cy="220663"/>
          </a:xfrm>
          <a:custGeom>
            <a:avLst/>
            <a:gdLst>
              <a:gd name="T0" fmla="*/ 1996131760 w 15"/>
              <a:gd name="T1" fmla="*/ 0 h 19"/>
              <a:gd name="T2" fmla="*/ 532299496 w 15"/>
              <a:gd name="T3" fmla="*/ 2147483646 h 19"/>
              <a:gd name="T4" fmla="*/ 399221738 w 15"/>
              <a:gd name="T5" fmla="*/ 2147483646 h 19"/>
              <a:gd name="T6" fmla="*/ 266155516 w 15"/>
              <a:gd name="T7" fmla="*/ 2147483646 h 19"/>
              <a:gd name="T8" fmla="*/ 133077758 w 15"/>
              <a:gd name="T9" fmla="*/ 2147483646 h 19"/>
              <a:gd name="T10" fmla="*/ 0 w 15"/>
              <a:gd name="T11" fmla="*/ 2147483646 h 19"/>
              <a:gd name="T12" fmla="*/ 1463832265 w 15"/>
              <a:gd name="T13" fmla="*/ 0 h 19"/>
              <a:gd name="T14" fmla="*/ 1463832265 w 15"/>
              <a:gd name="T15" fmla="*/ 0 h 19"/>
              <a:gd name="T16" fmla="*/ 1596910023 w 15"/>
              <a:gd name="T17" fmla="*/ 0 h 19"/>
              <a:gd name="T18" fmla="*/ 1863054003 w 15"/>
              <a:gd name="T19" fmla="*/ 0 h 19"/>
              <a:gd name="T20" fmla="*/ 1996131760 w 15"/>
              <a:gd name="T21" fmla="*/ 0 h 19"/>
              <a:gd name="T22" fmla="*/ 1996131760 w 15"/>
              <a:gd name="T23" fmla="*/ 0 h 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" h="19">
                <a:moveTo>
                  <a:pt x="15" y="0"/>
                </a:moveTo>
                <a:cubicBezTo>
                  <a:pt x="4" y="19"/>
                  <a:pt x="4" y="19"/>
                  <a:pt x="4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13"/>
          <p:cNvSpPr/>
          <p:nvPr/>
        </p:nvSpPr>
        <p:spPr bwMode="auto">
          <a:xfrm>
            <a:off x="1425575" y="2022475"/>
            <a:ext cx="209550" cy="312738"/>
          </a:xfrm>
          <a:custGeom>
            <a:avLst/>
            <a:gdLst>
              <a:gd name="T0" fmla="*/ 2147483646 w 18"/>
              <a:gd name="T1" fmla="*/ 0 h 27"/>
              <a:gd name="T2" fmla="*/ 406585208 w 18"/>
              <a:gd name="T3" fmla="*/ 2147483646 h 27"/>
              <a:gd name="T4" fmla="*/ 406585208 w 18"/>
              <a:gd name="T5" fmla="*/ 2147483646 h 27"/>
              <a:gd name="T6" fmla="*/ 271052925 w 18"/>
              <a:gd name="T7" fmla="*/ 2147483646 h 27"/>
              <a:gd name="T8" fmla="*/ 135532283 w 18"/>
              <a:gd name="T9" fmla="*/ 2147483646 h 27"/>
              <a:gd name="T10" fmla="*/ 135532283 w 18"/>
              <a:gd name="T11" fmla="*/ 2147483646 h 27"/>
              <a:gd name="T12" fmla="*/ 0 w 18"/>
              <a:gd name="T13" fmla="*/ 2147483646 h 27"/>
              <a:gd name="T14" fmla="*/ 0 w 18"/>
              <a:gd name="T15" fmla="*/ 2147483646 h 27"/>
              <a:gd name="T16" fmla="*/ 1761873117 w 18"/>
              <a:gd name="T17" fmla="*/ 0 h 27"/>
              <a:gd name="T18" fmla="*/ 1897393758 w 18"/>
              <a:gd name="T19" fmla="*/ 0 h 27"/>
              <a:gd name="T20" fmla="*/ 2032926042 w 18"/>
              <a:gd name="T21" fmla="*/ 134164602 h 27"/>
              <a:gd name="T22" fmla="*/ 2147483646 w 18"/>
              <a:gd name="T23" fmla="*/ 134164602 h 27"/>
              <a:gd name="T24" fmla="*/ 2147483646 w 18"/>
              <a:gd name="T25" fmla="*/ 134164602 h 27"/>
              <a:gd name="T26" fmla="*/ 2147483646 w 18"/>
              <a:gd name="T27" fmla="*/ 134164602 h 27"/>
              <a:gd name="T28" fmla="*/ 2147483646 w 18"/>
              <a:gd name="T29" fmla="*/ 0 h 27"/>
              <a:gd name="T30" fmla="*/ 2147483646 w 18"/>
              <a:gd name="T31" fmla="*/ 0 h 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" h="27">
                <a:moveTo>
                  <a:pt x="18" y="0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7" y="0"/>
                </a:cubicBezTo>
                <a:lnTo>
                  <a:pt x="18" y="0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Freeform 14"/>
          <p:cNvSpPr>
            <a:spLocks noEditPoints="1"/>
          </p:cNvSpPr>
          <p:nvPr/>
        </p:nvSpPr>
        <p:spPr bwMode="auto">
          <a:xfrm>
            <a:off x="1031875" y="1847850"/>
            <a:ext cx="846138" cy="1438275"/>
          </a:xfrm>
          <a:custGeom>
            <a:avLst/>
            <a:gdLst>
              <a:gd name="T0" fmla="*/ 2147483646 w 73"/>
              <a:gd name="T1" fmla="*/ 0 h 124"/>
              <a:gd name="T2" fmla="*/ 2147483646 w 73"/>
              <a:gd name="T3" fmla="*/ 538146830 h 124"/>
              <a:gd name="T4" fmla="*/ 2147483646 w 73"/>
              <a:gd name="T5" fmla="*/ 538146830 h 124"/>
              <a:gd name="T6" fmla="*/ 2147483646 w 73"/>
              <a:gd name="T7" fmla="*/ 134536707 h 124"/>
              <a:gd name="T8" fmla="*/ 2147483646 w 73"/>
              <a:gd name="T9" fmla="*/ 134536707 h 124"/>
              <a:gd name="T10" fmla="*/ 2147483646 w 73"/>
              <a:gd name="T11" fmla="*/ 134536707 h 124"/>
              <a:gd name="T12" fmla="*/ 2147483646 w 73"/>
              <a:gd name="T13" fmla="*/ 0 h 124"/>
              <a:gd name="T14" fmla="*/ 2147483646 w 73"/>
              <a:gd name="T15" fmla="*/ 0 h 124"/>
              <a:gd name="T16" fmla="*/ 2147483646 w 73"/>
              <a:gd name="T17" fmla="*/ 941756952 h 124"/>
              <a:gd name="T18" fmla="*/ 2147483646 w 73"/>
              <a:gd name="T19" fmla="*/ 1479903782 h 124"/>
              <a:gd name="T20" fmla="*/ 2147483646 w 73"/>
              <a:gd name="T21" fmla="*/ 1748977197 h 124"/>
              <a:gd name="T22" fmla="*/ 2147483646 w 73"/>
              <a:gd name="T23" fmla="*/ 1748977197 h 124"/>
              <a:gd name="T24" fmla="*/ 2147483646 w 73"/>
              <a:gd name="T25" fmla="*/ 1883513904 h 124"/>
              <a:gd name="T26" fmla="*/ 2147483646 w 73"/>
              <a:gd name="T27" fmla="*/ 1883513904 h 124"/>
              <a:gd name="T28" fmla="*/ 2147483646 w 73"/>
              <a:gd name="T29" fmla="*/ 941756952 h 124"/>
              <a:gd name="T30" fmla="*/ 2147483646 w 73"/>
              <a:gd name="T31" fmla="*/ 941756952 h 124"/>
              <a:gd name="T32" fmla="*/ 2147483646 w 73"/>
              <a:gd name="T33" fmla="*/ 941756952 h 124"/>
              <a:gd name="T34" fmla="*/ 2147483646 w 73"/>
              <a:gd name="T35" fmla="*/ 941756952 h 124"/>
              <a:gd name="T36" fmla="*/ 2147483646 w 73"/>
              <a:gd name="T37" fmla="*/ 941756952 h 124"/>
              <a:gd name="T38" fmla="*/ 2147483646 w 73"/>
              <a:gd name="T39" fmla="*/ 2147483646 h 124"/>
              <a:gd name="T40" fmla="*/ 2147483646 w 73"/>
              <a:gd name="T41" fmla="*/ 2147483646 h 124"/>
              <a:gd name="T42" fmla="*/ 2147483646 w 73"/>
              <a:gd name="T43" fmla="*/ 2147483646 h 124"/>
              <a:gd name="T44" fmla="*/ 2147483646 w 73"/>
              <a:gd name="T45" fmla="*/ 2147483646 h 124"/>
              <a:gd name="T46" fmla="*/ 2147483646 w 73"/>
              <a:gd name="T47" fmla="*/ 2147483646 h 124"/>
              <a:gd name="T48" fmla="*/ 2147483646 w 73"/>
              <a:gd name="T49" fmla="*/ 2147483646 h 124"/>
              <a:gd name="T50" fmla="*/ 2147483646 w 73"/>
              <a:gd name="T51" fmla="*/ 2147483646 h 124"/>
              <a:gd name="T52" fmla="*/ 2147483646 w 73"/>
              <a:gd name="T53" fmla="*/ 2147483646 h 124"/>
              <a:gd name="T54" fmla="*/ 2147483646 w 73"/>
              <a:gd name="T55" fmla="*/ 2147483646 h 124"/>
              <a:gd name="T56" fmla="*/ 2147483646 w 73"/>
              <a:gd name="T57" fmla="*/ 2147483646 h 124"/>
              <a:gd name="T58" fmla="*/ 2147483646 w 73"/>
              <a:gd name="T59" fmla="*/ 2147483646 h 124"/>
              <a:gd name="T60" fmla="*/ 2147483646 w 73"/>
              <a:gd name="T61" fmla="*/ 2147483646 h 124"/>
              <a:gd name="T62" fmla="*/ 2147483646 w 73"/>
              <a:gd name="T63" fmla="*/ 2147483646 h 124"/>
              <a:gd name="T64" fmla="*/ 2147483646 w 73"/>
              <a:gd name="T65" fmla="*/ 2147483646 h 124"/>
              <a:gd name="T66" fmla="*/ 2147483646 w 73"/>
              <a:gd name="T67" fmla="*/ 2147483646 h 124"/>
              <a:gd name="T68" fmla="*/ 2147483646 w 73"/>
              <a:gd name="T69" fmla="*/ 2147483646 h 124"/>
              <a:gd name="T70" fmla="*/ 2147483646 w 73"/>
              <a:gd name="T71" fmla="*/ 2147483646 h 124"/>
              <a:gd name="T72" fmla="*/ 2147483646 w 73"/>
              <a:gd name="T73" fmla="*/ 2147483646 h 124"/>
              <a:gd name="T74" fmla="*/ 2147483646 w 73"/>
              <a:gd name="T75" fmla="*/ 2147483646 h 124"/>
              <a:gd name="T76" fmla="*/ 2147483646 w 73"/>
              <a:gd name="T77" fmla="*/ 2147483646 h 124"/>
              <a:gd name="T78" fmla="*/ 2147483646 w 73"/>
              <a:gd name="T79" fmla="*/ 2147483646 h 124"/>
              <a:gd name="T80" fmla="*/ 2147483646 w 73"/>
              <a:gd name="T81" fmla="*/ 2147483646 h 124"/>
              <a:gd name="T82" fmla="*/ 2147483646 w 73"/>
              <a:gd name="T83" fmla="*/ 2147483646 h 124"/>
              <a:gd name="T84" fmla="*/ 2147483646 w 73"/>
              <a:gd name="T85" fmla="*/ 2147483646 h 124"/>
              <a:gd name="T86" fmla="*/ 2147483646 w 73"/>
              <a:gd name="T87" fmla="*/ 2147483646 h 124"/>
              <a:gd name="T88" fmla="*/ 2147483646 w 73"/>
              <a:gd name="T89" fmla="*/ 2147483646 h 124"/>
              <a:gd name="T90" fmla="*/ 2147483646 w 73"/>
              <a:gd name="T91" fmla="*/ 2147483646 h 124"/>
              <a:gd name="T92" fmla="*/ 2147483646 w 73"/>
              <a:gd name="T93" fmla="*/ 2147483646 h 124"/>
              <a:gd name="T94" fmla="*/ 403051461 w 73"/>
              <a:gd name="T95" fmla="*/ 2147483646 h 124"/>
              <a:gd name="T96" fmla="*/ 268700974 w 73"/>
              <a:gd name="T97" fmla="*/ 2147483646 h 124"/>
              <a:gd name="T98" fmla="*/ 134350487 w 73"/>
              <a:gd name="T99" fmla="*/ 2147483646 h 124"/>
              <a:gd name="T100" fmla="*/ 134350487 w 73"/>
              <a:gd name="T101" fmla="*/ 2147483646 h 124"/>
              <a:gd name="T102" fmla="*/ 268700974 w 73"/>
              <a:gd name="T103" fmla="*/ 2147483646 h 124"/>
              <a:gd name="T104" fmla="*/ 268700974 w 73"/>
              <a:gd name="T105" fmla="*/ 2147483646 h 124"/>
              <a:gd name="T106" fmla="*/ 403051461 w 73"/>
              <a:gd name="T107" fmla="*/ 2147483646 h 124"/>
              <a:gd name="T108" fmla="*/ 0 w 73"/>
              <a:gd name="T109" fmla="*/ 2147483646 h 124"/>
              <a:gd name="T110" fmla="*/ 134350487 w 73"/>
              <a:gd name="T111" fmla="*/ 2147483646 h 124"/>
              <a:gd name="T112" fmla="*/ 0 w 73"/>
              <a:gd name="T113" fmla="*/ 2147483646 h 124"/>
              <a:gd name="T114" fmla="*/ 2147483646 w 73"/>
              <a:gd name="T115" fmla="*/ 269073415 h 124"/>
              <a:gd name="T116" fmla="*/ 2147483646 w 73"/>
              <a:gd name="T117" fmla="*/ 403610122 h 124"/>
              <a:gd name="T118" fmla="*/ 2147483646 w 73"/>
              <a:gd name="T119" fmla="*/ 269073415 h 12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3" h="124">
                <a:moveTo>
                  <a:pt x="73" y="0"/>
                </a:moveTo>
                <a:cubicBezTo>
                  <a:pt x="71" y="4"/>
                  <a:pt x="71" y="4"/>
                  <a:pt x="71" y="4"/>
                </a:cubicBezTo>
                <a:cubicBezTo>
                  <a:pt x="68" y="4"/>
                  <a:pt x="68" y="4"/>
                  <a:pt x="66" y="4"/>
                </a:cubicBezTo>
                <a:cubicBezTo>
                  <a:pt x="68" y="1"/>
                  <a:pt x="68" y="1"/>
                  <a:pt x="68" y="1"/>
                </a:cubicBezTo>
                <a:cubicBezTo>
                  <a:pt x="70" y="1"/>
                  <a:pt x="70" y="1"/>
                  <a:pt x="70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3" y="0"/>
                  <a:pt x="73" y="0"/>
                </a:cubicBezTo>
                <a:close/>
                <a:moveTo>
                  <a:pt x="69" y="7"/>
                </a:move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5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5" y="7"/>
                  <a:pt x="65" y="7"/>
                  <a:pt x="65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69" y="7"/>
                  <a:pt x="69" y="7"/>
                </a:cubicBezTo>
                <a:close/>
                <a:moveTo>
                  <a:pt x="63" y="17"/>
                </a:moveTo>
                <a:cubicBezTo>
                  <a:pt x="59" y="24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6"/>
                  <a:pt x="44" y="47"/>
                  <a:pt x="44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8"/>
                  <a:pt x="43" y="47"/>
                  <a:pt x="43" y="47"/>
                </a:cubicBezTo>
                <a:cubicBezTo>
                  <a:pt x="42" y="46"/>
                  <a:pt x="42" y="47"/>
                  <a:pt x="42" y="46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4"/>
                  <a:pt x="43" y="44"/>
                </a:cubicBezTo>
                <a:cubicBezTo>
                  <a:pt x="59" y="17"/>
                  <a:pt x="59" y="17"/>
                  <a:pt x="59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2" y="17"/>
                  <a:pt x="63" y="17"/>
                </a:cubicBezTo>
                <a:close/>
                <a:moveTo>
                  <a:pt x="44" y="50"/>
                </a:move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0"/>
                  <a:pt x="44" y="50"/>
                  <a:pt x="44" y="50"/>
                </a:cubicBezTo>
                <a:close/>
                <a:moveTo>
                  <a:pt x="3" y="123"/>
                </a:moveTo>
                <a:cubicBezTo>
                  <a:pt x="2" y="124"/>
                  <a:pt x="2" y="124"/>
                  <a:pt x="2" y="124"/>
                </a:cubicBezTo>
                <a:cubicBezTo>
                  <a:pt x="1" y="124"/>
                  <a:pt x="2" y="124"/>
                  <a:pt x="1" y="124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3" y="123"/>
                  <a:pt x="3" y="123"/>
                  <a:pt x="3" y="123"/>
                </a:cubicBezTo>
                <a:close/>
                <a:moveTo>
                  <a:pt x="0" y="120"/>
                </a:moveTo>
                <a:cubicBezTo>
                  <a:pt x="1" y="121"/>
                  <a:pt x="1" y="121"/>
                  <a:pt x="1" y="121"/>
                </a:cubicBezTo>
                <a:cubicBezTo>
                  <a:pt x="0" y="120"/>
                  <a:pt x="0" y="120"/>
                  <a:pt x="0" y="120"/>
                </a:cubicBezTo>
                <a:close/>
                <a:moveTo>
                  <a:pt x="69" y="2"/>
                </a:moveTo>
                <a:cubicBezTo>
                  <a:pt x="69" y="3"/>
                  <a:pt x="69" y="3"/>
                  <a:pt x="69" y="3"/>
                </a:cubicBezTo>
                <a:lnTo>
                  <a:pt x="69" y="2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Freeform 15"/>
          <p:cNvSpPr>
            <a:spLocks noEditPoints="1"/>
          </p:cNvSpPr>
          <p:nvPr/>
        </p:nvSpPr>
        <p:spPr bwMode="auto">
          <a:xfrm>
            <a:off x="1622425" y="1824038"/>
            <a:ext cx="395288" cy="696912"/>
          </a:xfrm>
          <a:custGeom>
            <a:avLst/>
            <a:gdLst>
              <a:gd name="T0" fmla="*/ 2147483646 w 34"/>
              <a:gd name="T1" fmla="*/ 809474903 h 60"/>
              <a:gd name="T2" fmla="*/ 2147483646 w 34"/>
              <a:gd name="T3" fmla="*/ 1214218162 h 60"/>
              <a:gd name="T4" fmla="*/ 2147483646 w 34"/>
              <a:gd name="T5" fmla="*/ 1214218162 h 60"/>
              <a:gd name="T6" fmla="*/ 2147483646 w 34"/>
              <a:gd name="T7" fmla="*/ 674564355 h 60"/>
              <a:gd name="T8" fmla="*/ 2147483646 w 34"/>
              <a:gd name="T9" fmla="*/ 674564355 h 60"/>
              <a:gd name="T10" fmla="*/ 2147483646 w 34"/>
              <a:gd name="T11" fmla="*/ 674564355 h 60"/>
              <a:gd name="T12" fmla="*/ 2147483646 w 34"/>
              <a:gd name="T13" fmla="*/ 809474903 h 60"/>
              <a:gd name="T14" fmla="*/ 2147483646 w 34"/>
              <a:gd name="T15" fmla="*/ 809474903 h 60"/>
              <a:gd name="T16" fmla="*/ 2147483646 w 34"/>
              <a:gd name="T17" fmla="*/ 1618949806 h 60"/>
              <a:gd name="T18" fmla="*/ 2147483646 w 34"/>
              <a:gd name="T19" fmla="*/ 2147483646 h 60"/>
              <a:gd name="T20" fmla="*/ 2147483646 w 34"/>
              <a:gd name="T21" fmla="*/ 2147483646 h 60"/>
              <a:gd name="T22" fmla="*/ 2147483646 w 34"/>
              <a:gd name="T23" fmla="*/ 2147483646 h 60"/>
              <a:gd name="T24" fmla="*/ 2147483646 w 34"/>
              <a:gd name="T25" fmla="*/ 2147483646 h 60"/>
              <a:gd name="T26" fmla="*/ 2147483646 w 34"/>
              <a:gd name="T27" fmla="*/ 1484039258 h 60"/>
              <a:gd name="T28" fmla="*/ 2147483646 w 34"/>
              <a:gd name="T29" fmla="*/ 1484039258 h 60"/>
              <a:gd name="T30" fmla="*/ 2147483646 w 34"/>
              <a:gd name="T31" fmla="*/ 1618949806 h 60"/>
              <a:gd name="T32" fmla="*/ 2147483646 w 34"/>
              <a:gd name="T33" fmla="*/ 1618949806 h 60"/>
              <a:gd name="T34" fmla="*/ 2147483646 w 34"/>
              <a:gd name="T35" fmla="*/ 1618949806 h 60"/>
              <a:gd name="T36" fmla="*/ 2147483646 w 34"/>
              <a:gd name="T37" fmla="*/ 1618949806 h 60"/>
              <a:gd name="T38" fmla="*/ 2147483646 w 34"/>
              <a:gd name="T39" fmla="*/ 2147483646 h 60"/>
              <a:gd name="T40" fmla="*/ 2147483646 w 34"/>
              <a:gd name="T41" fmla="*/ 2147483646 h 60"/>
              <a:gd name="T42" fmla="*/ 2147483646 w 34"/>
              <a:gd name="T43" fmla="*/ 2147483646 h 60"/>
              <a:gd name="T44" fmla="*/ 2147483646 w 34"/>
              <a:gd name="T45" fmla="*/ 2147483646 h 60"/>
              <a:gd name="T46" fmla="*/ 2147483646 w 34"/>
              <a:gd name="T47" fmla="*/ 2147483646 h 60"/>
              <a:gd name="T48" fmla="*/ 2147483646 w 34"/>
              <a:gd name="T49" fmla="*/ 2147483646 h 60"/>
              <a:gd name="T50" fmla="*/ 2147483646 w 34"/>
              <a:gd name="T51" fmla="*/ 2147483646 h 60"/>
              <a:gd name="T52" fmla="*/ 2147483646 w 34"/>
              <a:gd name="T53" fmla="*/ 2147483646 h 60"/>
              <a:gd name="T54" fmla="*/ 2147483646 w 34"/>
              <a:gd name="T55" fmla="*/ 2147483646 h 60"/>
              <a:gd name="T56" fmla="*/ 2147483646 w 34"/>
              <a:gd name="T57" fmla="*/ 2147483646 h 60"/>
              <a:gd name="T58" fmla="*/ 2147483646 w 34"/>
              <a:gd name="T59" fmla="*/ 2147483646 h 60"/>
              <a:gd name="T60" fmla="*/ 2147483646 w 34"/>
              <a:gd name="T61" fmla="*/ 2147483646 h 60"/>
              <a:gd name="T62" fmla="*/ 2147483646 w 34"/>
              <a:gd name="T63" fmla="*/ 2147483646 h 60"/>
              <a:gd name="T64" fmla="*/ 135165244 w 34"/>
              <a:gd name="T65" fmla="*/ 2147483646 h 60"/>
              <a:gd name="T66" fmla="*/ 0 w 34"/>
              <a:gd name="T67" fmla="*/ 2147483646 h 60"/>
              <a:gd name="T68" fmla="*/ 135165244 w 34"/>
              <a:gd name="T69" fmla="*/ 2147483646 h 60"/>
              <a:gd name="T70" fmla="*/ 135165244 w 34"/>
              <a:gd name="T71" fmla="*/ 2147483646 h 60"/>
              <a:gd name="T72" fmla="*/ 135165244 w 34"/>
              <a:gd name="T73" fmla="*/ 2147483646 h 60"/>
              <a:gd name="T74" fmla="*/ 135165244 w 34"/>
              <a:gd name="T75" fmla="*/ 2147483646 h 60"/>
              <a:gd name="T76" fmla="*/ 0 w 34"/>
              <a:gd name="T77" fmla="*/ 2147483646 h 60"/>
              <a:gd name="T78" fmla="*/ 0 w 34"/>
              <a:gd name="T79" fmla="*/ 2147483646 h 60"/>
              <a:gd name="T80" fmla="*/ 2027490283 w 34"/>
              <a:gd name="T81" fmla="*/ 2147483646 h 60"/>
              <a:gd name="T82" fmla="*/ 2027490283 w 34"/>
              <a:gd name="T83" fmla="*/ 2147483646 h 60"/>
              <a:gd name="T84" fmla="*/ 2147483646 w 34"/>
              <a:gd name="T85" fmla="*/ 2147483646 h 60"/>
              <a:gd name="T86" fmla="*/ 2147483646 w 34"/>
              <a:gd name="T87" fmla="*/ 2147483646 h 60"/>
              <a:gd name="T88" fmla="*/ 2147483646 w 34"/>
              <a:gd name="T89" fmla="*/ 2147483646 h 60"/>
              <a:gd name="T90" fmla="*/ 2147483646 w 34"/>
              <a:gd name="T91" fmla="*/ 2147483646 h 60"/>
              <a:gd name="T92" fmla="*/ 2147483646 w 34"/>
              <a:gd name="T93" fmla="*/ 2147483646 h 60"/>
              <a:gd name="T94" fmla="*/ 2147483646 w 34"/>
              <a:gd name="T95" fmla="*/ 2147483646 h 60"/>
              <a:gd name="T96" fmla="*/ 2147483646 w 34"/>
              <a:gd name="T97" fmla="*/ 2147483646 h 60"/>
              <a:gd name="T98" fmla="*/ 2147483646 w 34"/>
              <a:gd name="T99" fmla="*/ 2147483646 h 60"/>
              <a:gd name="T100" fmla="*/ 2147483646 w 34"/>
              <a:gd name="T101" fmla="*/ 2147483646 h 60"/>
              <a:gd name="T102" fmla="*/ 2147483646 w 34"/>
              <a:gd name="T103" fmla="*/ 404743259 h 60"/>
              <a:gd name="T104" fmla="*/ 2147483646 w 34"/>
              <a:gd name="T105" fmla="*/ 0 h 60"/>
              <a:gd name="T106" fmla="*/ 2147483646 w 34"/>
              <a:gd name="T107" fmla="*/ 0 h 60"/>
              <a:gd name="T108" fmla="*/ 2147483646 w 34"/>
              <a:gd name="T109" fmla="*/ 404743259 h 60"/>
              <a:gd name="T110" fmla="*/ 2147483646 w 34"/>
              <a:gd name="T111" fmla="*/ 404743259 h 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4" h="60">
                <a:moveTo>
                  <a:pt x="32" y="6"/>
                </a:moveTo>
                <a:cubicBezTo>
                  <a:pt x="30" y="9"/>
                  <a:pt x="30" y="9"/>
                  <a:pt x="3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6"/>
                  <a:pt x="29" y="6"/>
                  <a:pt x="29" y="6"/>
                </a:cubicBezTo>
                <a:cubicBezTo>
                  <a:pt x="30" y="6"/>
                  <a:pt x="31" y="6"/>
                  <a:pt x="32" y="6"/>
                </a:cubicBezTo>
                <a:close/>
                <a:moveTo>
                  <a:pt x="28" y="12"/>
                </a:move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2"/>
                  <a:pt x="28" y="12"/>
                  <a:pt x="28" y="12"/>
                </a:cubicBezTo>
                <a:close/>
                <a:moveTo>
                  <a:pt x="25" y="17"/>
                </a:move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23" y="20"/>
                </a:moveTo>
                <a:cubicBezTo>
                  <a:pt x="1" y="60"/>
                  <a:pt x="1" y="60"/>
                  <a:pt x="1" y="60"/>
                </a:cubicBezTo>
                <a:cubicBezTo>
                  <a:pt x="0" y="58"/>
                  <a:pt x="0" y="58"/>
                  <a:pt x="0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5"/>
                  <a:pt x="1" y="56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7"/>
                  <a:pt x="18" y="27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19" y="20"/>
                  <a:pt x="21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29" y="3"/>
                </a:moveTo>
                <a:cubicBezTo>
                  <a:pt x="31" y="0"/>
                  <a:pt x="31" y="0"/>
                  <a:pt x="3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2"/>
                  <a:pt x="34" y="1"/>
                  <a:pt x="31" y="3"/>
                </a:cubicBezTo>
                <a:lnTo>
                  <a:pt x="29" y="3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Freeform 16"/>
          <p:cNvSpPr>
            <a:spLocks noEditPoints="1"/>
          </p:cNvSpPr>
          <p:nvPr/>
        </p:nvSpPr>
        <p:spPr bwMode="auto">
          <a:xfrm>
            <a:off x="1704975" y="1812925"/>
            <a:ext cx="474663" cy="812800"/>
          </a:xfrm>
          <a:custGeom>
            <a:avLst/>
            <a:gdLst>
              <a:gd name="T0" fmla="*/ 2147483646 w 41"/>
              <a:gd name="T1" fmla="*/ 269652206 h 70"/>
              <a:gd name="T2" fmla="*/ 2147483646 w 41"/>
              <a:gd name="T3" fmla="*/ 134820297 h 70"/>
              <a:gd name="T4" fmla="*/ 2147483646 w 41"/>
              <a:gd name="T5" fmla="*/ 269652206 h 70"/>
              <a:gd name="T6" fmla="*/ 2147483646 w 41"/>
              <a:gd name="T7" fmla="*/ 0 h 70"/>
              <a:gd name="T8" fmla="*/ 2147483646 w 41"/>
              <a:gd name="T9" fmla="*/ 0 h 70"/>
              <a:gd name="T10" fmla="*/ 2147483646 w 41"/>
              <a:gd name="T11" fmla="*/ 0 h 70"/>
              <a:gd name="T12" fmla="*/ 2147483646 w 41"/>
              <a:gd name="T13" fmla="*/ 0 h 70"/>
              <a:gd name="T14" fmla="*/ 2147483646 w 41"/>
              <a:gd name="T15" fmla="*/ 808956617 h 70"/>
              <a:gd name="T16" fmla="*/ 2147483646 w 41"/>
              <a:gd name="T17" fmla="*/ 674124709 h 70"/>
              <a:gd name="T18" fmla="*/ 2147483646 w 41"/>
              <a:gd name="T19" fmla="*/ 943776914 h 70"/>
              <a:gd name="T20" fmla="*/ 2147483646 w 41"/>
              <a:gd name="T21" fmla="*/ 1078597211 h 70"/>
              <a:gd name="T22" fmla="*/ 2147483646 w 41"/>
              <a:gd name="T23" fmla="*/ 943776914 h 70"/>
              <a:gd name="T24" fmla="*/ 2147483646 w 41"/>
              <a:gd name="T25" fmla="*/ 2147483646 h 70"/>
              <a:gd name="T26" fmla="*/ 2147483646 w 41"/>
              <a:gd name="T27" fmla="*/ 2147483646 h 70"/>
              <a:gd name="T28" fmla="*/ 2147483646 w 41"/>
              <a:gd name="T29" fmla="*/ 1752733531 h 70"/>
              <a:gd name="T30" fmla="*/ 2147483646 w 41"/>
              <a:gd name="T31" fmla="*/ 1483081326 h 70"/>
              <a:gd name="T32" fmla="*/ 2147483646 w 41"/>
              <a:gd name="T33" fmla="*/ 2147483646 h 70"/>
              <a:gd name="T34" fmla="*/ 2147483646 w 41"/>
              <a:gd name="T35" fmla="*/ 2147483646 h 70"/>
              <a:gd name="T36" fmla="*/ 2147483646 w 41"/>
              <a:gd name="T37" fmla="*/ 2147483646 h 70"/>
              <a:gd name="T38" fmla="*/ 2147483646 w 41"/>
              <a:gd name="T39" fmla="*/ 2147483646 h 70"/>
              <a:gd name="T40" fmla="*/ 2147483646 w 41"/>
              <a:gd name="T41" fmla="*/ 2147483646 h 70"/>
              <a:gd name="T42" fmla="*/ 2147483646 w 41"/>
              <a:gd name="T43" fmla="*/ 2147483646 h 70"/>
              <a:gd name="T44" fmla="*/ 2147483646 w 41"/>
              <a:gd name="T45" fmla="*/ 2147483646 h 70"/>
              <a:gd name="T46" fmla="*/ 134028623 w 41"/>
              <a:gd name="T47" fmla="*/ 2147483646 h 70"/>
              <a:gd name="T48" fmla="*/ 134028623 w 41"/>
              <a:gd name="T49" fmla="*/ 2147483646 h 70"/>
              <a:gd name="T50" fmla="*/ 0 w 41"/>
              <a:gd name="T51" fmla="*/ 2147483646 h 70"/>
              <a:gd name="T52" fmla="*/ 0 w 41"/>
              <a:gd name="T53" fmla="*/ 2147483646 h 70"/>
              <a:gd name="T54" fmla="*/ 268057246 w 41"/>
              <a:gd name="T55" fmla="*/ 2147483646 h 70"/>
              <a:gd name="T56" fmla="*/ 268057246 w 41"/>
              <a:gd name="T57" fmla="*/ 2147483646 h 70"/>
              <a:gd name="T58" fmla="*/ 402085870 w 41"/>
              <a:gd name="T59" fmla="*/ 2147483646 h 70"/>
              <a:gd name="T60" fmla="*/ 268057246 w 41"/>
              <a:gd name="T61" fmla="*/ 2147483646 h 70"/>
              <a:gd name="T62" fmla="*/ 2010452502 w 41"/>
              <a:gd name="T63" fmla="*/ 2147483646 h 70"/>
              <a:gd name="T64" fmla="*/ 2147483646 w 41"/>
              <a:gd name="T65" fmla="*/ 2147483646 h 70"/>
              <a:gd name="T66" fmla="*/ 2147483646 w 41"/>
              <a:gd name="T67" fmla="*/ 2147483646 h 70"/>
              <a:gd name="T68" fmla="*/ 2144481125 w 41"/>
              <a:gd name="T69" fmla="*/ 2147483646 h 70"/>
              <a:gd name="T70" fmla="*/ 2147483646 w 41"/>
              <a:gd name="T71" fmla="*/ 2147483646 h 70"/>
              <a:gd name="T72" fmla="*/ 2147483646 w 41"/>
              <a:gd name="T73" fmla="*/ 2147483646 h 70"/>
              <a:gd name="T74" fmla="*/ 2010452502 w 41"/>
              <a:gd name="T75" fmla="*/ 2147483646 h 70"/>
              <a:gd name="T76" fmla="*/ 2147483646 w 41"/>
              <a:gd name="T77" fmla="*/ 808956617 h 70"/>
              <a:gd name="T78" fmla="*/ 2147483646 w 41"/>
              <a:gd name="T79" fmla="*/ 1078597211 h 70"/>
              <a:gd name="T80" fmla="*/ 2147483646 w 41"/>
              <a:gd name="T81" fmla="*/ 539304411 h 70"/>
              <a:gd name="T82" fmla="*/ 2147483646 w 41"/>
              <a:gd name="T83" fmla="*/ 404472503 h 70"/>
              <a:gd name="T84" fmla="*/ 2147483646 w 41"/>
              <a:gd name="T85" fmla="*/ 539304411 h 70"/>
              <a:gd name="T86" fmla="*/ 2147483646 w 41"/>
              <a:gd name="T87" fmla="*/ 539304411 h 70"/>
              <a:gd name="T88" fmla="*/ 2147483646 w 41"/>
              <a:gd name="T89" fmla="*/ 539304411 h 70"/>
              <a:gd name="T90" fmla="*/ 2147483646 w 41"/>
              <a:gd name="T91" fmla="*/ 1887553829 h 7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1" h="70">
                <a:moveTo>
                  <a:pt x="41" y="0"/>
                </a:move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lose/>
                <a:moveTo>
                  <a:pt x="38" y="5"/>
                </a:moveTo>
                <a:cubicBezTo>
                  <a:pt x="37" y="6"/>
                  <a:pt x="37" y="6"/>
                  <a:pt x="37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7" y="5"/>
                  <a:pt x="35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lose/>
                <a:moveTo>
                  <a:pt x="37" y="7"/>
                </a:moveTo>
                <a:cubicBezTo>
                  <a:pt x="36" y="8"/>
                  <a:pt x="36" y="8"/>
                  <a:pt x="36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lose/>
                <a:moveTo>
                  <a:pt x="34" y="11"/>
                </a:move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5" y="22"/>
                </a:cubicBezTo>
                <a:cubicBezTo>
                  <a:pt x="25" y="22"/>
                  <a:pt x="24" y="22"/>
                  <a:pt x="24" y="22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29" y="15"/>
                  <a:pt x="30" y="13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2"/>
                  <a:pt x="31" y="12"/>
                  <a:pt x="33" y="11"/>
                </a:cubicBezTo>
                <a:cubicBezTo>
                  <a:pt x="34" y="11"/>
                  <a:pt x="34" y="11"/>
                  <a:pt x="34" y="11"/>
                </a:cubicBezTo>
                <a:close/>
                <a:moveTo>
                  <a:pt x="28" y="23"/>
                </a:moveTo>
                <a:cubicBezTo>
                  <a:pt x="21" y="36"/>
                  <a:pt x="21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23" y="23"/>
                  <a:pt x="23" y="23"/>
                  <a:pt x="2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lose/>
                <a:moveTo>
                  <a:pt x="20" y="37"/>
                </a:moveTo>
                <a:cubicBezTo>
                  <a:pt x="1" y="70"/>
                  <a:pt x="1" y="70"/>
                  <a:pt x="1" y="70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5"/>
                  <a:pt x="2" y="65"/>
                  <a:pt x="2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4"/>
                  <a:pt x="3" y="64"/>
                  <a:pt x="3" y="64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2"/>
                  <a:pt x="1" y="62"/>
                  <a:pt x="1" y="62"/>
                </a:cubicBezTo>
                <a:cubicBezTo>
                  <a:pt x="15" y="38"/>
                  <a:pt x="15" y="38"/>
                  <a:pt x="15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lose/>
                <a:moveTo>
                  <a:pt x="15" y="38"/>
                </a:moveTo>
                <a:cubicBezTo>
                  <a:pt x="16" y="37"/>
                  <a:pt x="16" y="37"/>
                  <a:pt x="16" y="37"/>
                </a:cubicBezTo>
                <a:cubicBezTo>
                  <a:pt x="17" y="37"/>
                  <a:pt x="16" y="37"/>
                  <a:pt x="17" y="37"/>
                </a:cubicBezTo>
                <a:cubicBezTo>
                  <a:pt x="17" y="37"/>
                  <a:pt x="17" y="37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5"/>
                  <a:pt x="17" y="35"/>
                  <a:pt x="17" y="35"/>
                </a:cubicBezTo>
                <a:cubicBezTo>
                  <a:pt x="15" y="38"/>
                  <a:pt x="15" y="38"/>
                  <a:pt x="15" y="38"/>
                </a:cubicBezTo>
                <a:close/>
                <a:moveTo>
                  <a:pt x="32" y="8"/>
                </a:moveTo>
                <a:cubicBezTo>
                  <a:pt x="33" y="6"/>
                  <a:pt x="33" y="6"/>
                  <a:pt x="33" y="6"/>
                </a:cubicBezTo>
                <a:cubicBezTo>
                  <a:pt x="34" y="6"/>
                  <a:pt x="34" y="6"/>
                  <a:pt x="34" y="7"/>
                </a:cubicBezTo>
                <a:cubicBezTo>
                  <a:pt x="33" y="9"/>
                  <a:pt x="35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lose/>
                <a:moveTo>
                  <a:pt x="35" y="4"/>
                </a:move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lose/>
                <a:moveTo>
                  <a:pt x="30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30" y="15"/>
                  <a:pt x="30" y="15"/>
                  <a:pt x="30" y="15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Freeform 17"/>
          <p:cNvSpPr>
            <a:spLocks noEditPoints="1"/>
          </p:cNvSpPr>
          <p:nvPr/>
        </p:nvSpPr>
        <p:spPr bwMode="auto">
          <a:xfrm>
            <a:off x="1716088" y="1755775"/>
            <a:ext cx="638175" cy="1066800"/>
          </a:xfrm>
          <a:custGeom>
            <a:avLst/>
            <a:gdLst>
              <a:gd name="T0" fmla="*/ 2147483646 w 55"/>
              <a:gd name="T1" fmla="*/ 537841135 h 92"/>
              <a:gd name="T2" fmla="*/ 2147483646 w 55"/>
              <a:gd name="T3" fmla="*/ 268914770 h 92"/>
              <a:gd name="T4" fmla="*/ 2147483646 w 55"/>
              <a:gd name="T5" fmla="*/ 0 h 92"/>
              <a:gd name="T6" fmla="*/ 2147483646 w 55"/>
              <a:gd name="T7" fmla="*/ 806755904 h 92"/>
              <a:gd name="T8" fmla="*/ 2147483646 w 55"/>
              <a:gd name="T9" fmla="*/ 941219087 h 92"/>
              <a:gd name="T10" fmla="*/ 2147483646 w 55"/>
              <a:gd name="T11" fmla="*/ 672292722 h 92"/>
              <a:gd name="T12" fmla="*/ 2147483646 w 55"/>
              <a:gd name="T13" fmla="*/ 806755904 h 92"/>
              <a:gd name="T14" fmla="*/ 2147483646 w 55"/>
              <a:gd name="T15" fmla="*/ 806755904 h 92"/>
              <a:gd name="T16" fmla="*/ 2147483646 w 55"/>
              <a:gd name="T17" fmla="*/ 1344597039 h 92"/>
              <a:gd name="T18" fmla="*/ 2147483646 w 55"/>
              <a:gd name="T19" fmla="*/ 1210133857 h 92"/>
              <a:gd name="T20" fmla="*/ 2147483646 w 55"/>
              <a:gd name="T21" fmla="*/ 2147483646 h 92"/>
              <a:gd name="T22" fmla="*/ 2147483646 w 55"/>
              <a:gd name="T23" fmla="*/ 2147483646 h 92"/>
              <a:gd name="T24" fmla="*/ 2147483646 w 55"/>
              <a:gd name="T25" fmla="*/ 2147483646 h 92"/>
              <a:gd name="T26" fmla="*/ 2147483646 w 55"/>
              <a:gd name="T27" fmla="*/ 2147483646 h 92"/>
              <a:gd name="T28" fmla="*/ 2147483646 w 55"/>
              <a:gd name="T29" fmla="*/ 2147483646 h 92"/>
              <a:gd name="T30" fmla="*/ 2147483646 w 55"/>
              <a:gd name="T31" fmla="*/ 2147483646 h 92"/>
              <a:gd name="T32" fmla="*/ 2147483646 w 55"/>
              <a:gd name="T33" fmla="*/ 2147483646 h 92"/>
              <a:gd name="T34" fmla="*/ 2147483646 w 55"/>
              <a:gd name="T35" fmla="*/ 2147483646 h 92"/>
              <a:gd name="T36" fmla="*/ 2147483646 w 55"/>
              <a:gd name="T37" fmla="*/ 2147483646 h 92"/>
              <a:gd name="T38" fmla="*/ 2147483646 w 55"/>
              <a:gd name="T39" fmla="*/ 2147483646 h 92"/>
              <a:gd name="T40" fmla="*/ 2147483646 w 55"/>
              <a:gd name="T41" fmla="*/ 2147483646 h 92"/>
              <a:gd name="T42" fmla="*/ 2147483646 w 55"/>
              <a:gd name="T43" fmla="*/ 2147483646 h 92"/>
              <a:gd name="T44" fmla="*/ 2147483646 w 55"/>
              <a:gd name="T45" fmla="*/ 2147483646 h 92"/>
              <a:gd name="T46" fmla="*/ 2147483646 w 55"/>
              <a:gd name="T47" fmla="*/ 2147483646 h 92"/>
              <a:gd name="T48" fmla="*/ 2147483646 w 55"/>
              <a:gd name="T49" fmla="*/ 2147483646 h 92"/>
              <a:gd name="T50" fmla="*/ 2147483646 w 55"/>
              <a:gd name="T51" fmla="*/ 2147483646 h 92"/>
              <a:gd name="T52" fmla="*/ 2147483646 w 55"/>
              <a:gd name="T53" fmla="*/ 2147483646 h 92"/>
              <a:gd name="T54" fmla="*/ 2147483646 w 55"/>
              <a:gd name="T55" fmla="*/ 2147483646 h 92"/>
              <a:gd name="T56" fmla="*/ 403906759 w 55"/>
              <a:gd name="T57" fmla="*/ 2147483646 h 92"/>
              <a:gd name="T58" fmla="*/ 269263437 w 55"/>
              <a:gd name="T59" fmla="*/ 2147483646 h 92"/>
              <a:gd name="T60" fmla="*/ 134631719 w 55"/>
              <a:gd name="T61" fmla="*/ 2147483646 h 92"/>
              <a:gd name="T62" fmla="*/ 2147483646 w 55"/>
              <a:gd name="T63" fmla="*/ 2147483646 h 92"/>
              <a:gd name="T64" fmla="*/ 2147483646 w 55"/>
              <a:gd name="T65" fmla="*/ 2147483646 h 92"/>
              <a:gd name="T66" fmla="*/ 2147483646 w 55"/>
              <a:gd name="T67" fmla="*/ 2147483646 h 92"/>
              <a:gd name="T68" fmla="*/ 2147483646 w 55"/>
              <a:gd name="T69" fmla="*/ 1479048626 h 92"/>
              <a:gd name="T70" fmla="*/ 2147483646 w 55"/>
              <a:gd name="T71" fmla="*/ 1613511809 h 92"/>
              <a:gd name="T72" fmla="*/ 2147483646 w 55"/>
              <a:gd name="T73" fmla="*/ 1747963396 h 92"/>
              <a:gd name="T74" fmla="*/ 2147483646 w 55"/>
              <a:gd name="T75" fmla="*/ 1747963396 h 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5" h="92">
                <a:moveTo>
                  <a:pt x="55" y="0"/>
                </a:move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1" y="3"/>
                  <a:pt x="51" y="3"/>
                  <a:pt x="51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4" y="1"/>
                  <a:pt x="53" y="1"/>
                  <a:pt x="55" y="0"/>
                </a:cubicBezTo>
                <a:cubicBezTo>
                  <a:pt x="55" y="0"/>
                  <a:pt x="55" y="0"/>
                  <a:pt x="55" y="0"/>
                </a:cubicBezTo>
                <a:close/>
                <a:moveTo>
                  <a:pt x="51" y="6"/>
                </a:moveTo>
                <a:cubicBezTo>
                  <a:pt x="50" y="8"/>
                  <a:pt x="50" y="8"/>
                  <a:pt x="50" y="8"/>
                </a:cubicBezTo>
                <a:cubicBezTo>
                  <a:pt x="49" y="8"/>
                  <a:pt x="48" y="7"/>
                  <a:pt x="48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9" y="5"/>
                </a:cubicBezTo>
                <a:cubicBezTo>
                  <a:pt x="50" y="6"/>
                  <a:pt x="50" y="6"/>
                  <a:pt x="50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lose/>
                <a:moveTo>
                  <a:pt x="50" y="9"/>
                </a:moveTo>
                <a:cubicBezTo>
                  <a:pt x="49" y="10"/>
                  <a:pt x="49" y="10"/>
                  <a:pt x="49" y="10"/>
                </a:cubicBezTo>
                <a:cubicBezTo>
                  <a:pt x="49" y="9"/>
                  <a:pt x="49" y="9"/>
                  <a:pt x="49" y="9"/>
                </a:cubicBezTo>
                <a:cubicBezTo>
                  <a:pt x="50" y="9"/>
                  <a:pt x="50" y="9"/>
                  <a:pt x="50" y="9"/>
                </a:cubicBezTo>
                <a:close/>
                <a:moveTo>
                  <a:pt x="46" y="16"/>
                </a:moveTo>
                <a:cubicBezTo>
                  <a:pt x="44" y="20"/>
                  <a:pt x="44" y="20"/>
                  <a:pt x="4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2" y="19"/>
                  <a:pt x="44" y="19"/>
                  <a:pt x="41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2" y="16"/>
                  <a:pt x="42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2" y="23"/>
                </a:moveTo>
                <a:cubicBezTo>
                  <a:pt x="41" y="25"/>
                  <a:pt x="41" y="25"/>
                  <a:pt x="41" y="25"/>
                </a:cubicBezTo>
                <a:cubicBezTo>
                  <a:pt x="39" y="25"/>
                  <a:pt x="41" y="25"/>
                  <a:pt x="40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3"/>
                  <a:pt x="38" y="23"/>
                  <a:pt x="38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2" y="23"/>
                  <a:pt x="42" y="23"/>
                  <a:pt x="42" y="23"/>
                </a:cubicBezTo>
                <a:close/>
                <a:moveTo>
                  <a:pt x="39" y="29"/>
                </a:move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5"/>
                  <a:pt x="27" y="45"/>
                  <a:pt x="27" y="45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47"/>
                  <a:pt x="25" y="47"/>
                  <a:pt x="27" y="47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" y="92"/>
                  <a:pt x="3" y="92"/>
                  <a:pt x="3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9"/>
                  <a:pt x="36" y="28"/>
                  <a:pt x="37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9" y="29"/>
                  <a:pt x="39" y="29"/>
                  <a:pt x="39" y="29"/>
                </a:cubicBezTo>
                <a:close/>
                <a:moveTo>
                  <a:pt x="43" y="13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6" y="10"/>
                  <a:pt x="46" y="10"/>
                </a:cubicBezTo>
                <a:cubicBezTo>
                  <a:pt x="48" y="10"/>
                  <a:pt x="47" y="10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3"/>
                  <a:pt x="46" y="13"/>
                </a:cubicBezTo>
                <a:lnTo>
                  <a:pt x="43" y="13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Freeform 18"/>
          <p:cNvSpPr>
            <a:spLocks noEditPoints="1"/>
          </p:cNvSpPr>
          <p:nvPr/>
        </p:nvSpPr>
        <p:spPr bwMode="auto">
          <a:xfrm>
            <a:off x="1797050" y="1731963"/>
            <a:ext cx="708025" cy="1182687"/>
          </a:xfrm>
          <a:custGeom>
            <a:avLst/>
            <a:gdLst>
              <a:gd name="T0" fmla="*/ 2147483646 w 61"/>
              <a:gd name="T1" fmla="*/ 0 h 102"/>
              <a:gd name="T2" fmla="*/ 2147483646 w 61"/>
              <a:gd name="T3" fmla="*/ 1209993156 h 102"/>
              <a:gd name="T4" fmla="*/ 2147483646 w 61"/>
              <a:gd name="T5" fmla="*/ 1209993156 h 102"/>
              <a:gd name="T6" fmla="*/ 2147483646 w 61"/>
              <a:gd name="T7" fmla="*/ 1209993156 h 102"/>
              <a:gd name="T8" fmla="*/ 2147483646 w 61"/>
              <a:gd name="T9" fmla="*/ 1209993156 h 102"/>
              <a:gd name="T10" fmla="*/ 2147483646 w 61"/>
              <a:gd name="T11" fmla="*/ 1209993156 h 102"/>
              <a:gd name="T12" fmla="*/ 2147483646 w 61"/>
              <a:gd name="T13" fmla="*/ 1209993156 h 102"/>
              <a:gd name="T14" fmla="*/ 2147483646 w 61"/>
              <a:gd name="T15" fmla="*/ 537774736 h 102"/>
              <a:gd name="T16" fmla="*/ 2147483646 w 61"/>
              <a:gd name="T17" fmla="*/ 537774736 h 102"/>
              <a:gd name="T18" fmla="*/ 2147483646 w 61"/>
              <a:gd name="T19" fmla="*/ 403331052 h 102"/>
              <a:gd name="T20" fmla="*/ 2147483646 w 61"/>
              <a:gd name="T21" fmla="*/ 134443684 h 102"/>
              <a:gd name="T22" fmla="*/ 2147483646 w 61"/>
              <a:gd name="T23" fmla="*/ 134443684 h 102"/>
              <a:gd name="T24" fmla="*/ 2147483646 w 61"/>
              <a:gd name="T25" fmla="*/ 0 h 102"/>
              <a:gd name="T26" fmla="*/ 2147483646 w 61"/>
              <a:gd name="T27" fmla="*/ 0 h 102"/>
              <a:gd name="T28" fmla="*/ 2147483646 w 61"/>
              <a:gd name="T29" fmla="*/ 1613324208 h 102"/>
              <a:gd name="T30" fmla="*/ 2147483646 w 61"/>
              <a:gd name="T31" fmla="*/ 2147483646 h 102"/>
              <a:gd name="T32" fmla="*/ 2147483646 w 61"/>
              <a:gd name="T33" fmla="*/ 2147483646 h 102"/>
              <a:gd name="T34" fmla="*/ 2147483646 w 61"/>
              <a:gd name="T35" fmla="*/ 2016655260 h 102"/>
              <a:gd name="T36" fmla="*/ 2147483646 w 61"/>
              <a:gd name="T37" fmla="*/ 2016655260 h 102"/>
              <a:gd name="T38" fmla="*/ 2147483646 w 61"/>
              <a:gd name="T39" fmla="*/ 1882211576 h 102"/>
              <a:gd name="T40" fmla="*/ 2147483646 w 61"/>
              <a:gd name="T41" fmla="*/ 1882211576 h 102"/>
              <a:gd name="T42" fmla="*/ 2147483646 w 61"/>
              <a:gd name="T43" fmla="*/ 1613324208 h 102"/>
              <a:gd name="T44" fmla="*/ 2147483646 w 61"/>
              <a:gd name="T45" fmla="*/ 1613324208 h 102"/>
              <a:gd name="T46" fmla="*/ 2147483646 w 61"/>
              <a:gd name="T47" fmla="*/ 1613324208 h 102"/>
              <a:gd name="T48" fmla="*/ 2147483646 w 61"/>
              <a:gd name="T49" fmla="*/ 1613324208 h 102"/>
              <a:gd name="T50" fmla="*/ 2147483646 w 61"/>
              <a:gd name="T51" fmla="*/ 1613324208 h 102"/>
              <a:gd name="T52" fmla="*/ 2147483646 w 61"/>
              <a:gd name="T53" fmla="*/ 2147483646 h 102"/>
              <a:gd name="T54" fmla="*/ 2147483646 w 61"/>
              <a:gd name="T55" fmla="*/ 2147483646 h 102"/>
              <a:gd name="T56" fmla="*/ 2147483646 w 61"/>
              <a:gd name="T57" fmla="*/ 2147483646 h 102"/>
              <a:gd name="T58" fmla="*/ 2147483646 w 61"/>
              <a:gd name="T59" fmla="*/ 2147483646 h 102"/>
              <a:gd name="T60" fmla="*/ 2147483646 w 61"/>
              <a:gd name="T61" fmla="*/ 2147483646 h 102"/>
              <a:gd name="T62" fmla="*/ 2147483646 w 61"/>
              <a:gd name="T63" fmla="*/ 2147483646 h 102"/>
              <a:gd name="T64" fmla="*/ 2147483646 w 61"/>
              <a:gd name="T65" fmla="*/ 2147483646 h 102"/>
              <a:gd name="T66" fmla="*/ 2147483646 w 61"/>
              <a:gd name="T67" fmla="*/ 2147483646 h 102"/>
              <a:gd name="T68" fmla="*/ 2147483646 w 61"/>
              <a:gd name="T69" fmla="*/ 2147483646 h 102"/>
              <a:gd name="T70" fmla="*/ 2147483646 w 61"/>
              <a:gd name="T71" fmla="*/ 2147483646 h 102"/>
              <a:gd name="T72" fmla="*/ 2147483646 w 61"/>
              <a:gd name="T73" fmla="*/ 2147483646 h 102"/>
              <a:gd name="T74" fmla="*/ 2147483646 w 61"/>
              <a:gd name="T75" fmla="*/ 2147483646 h 102"/>
              <a:gd name="T76" fmla="*/ 2147483646 w 61"/>
              <a:gd name="T77" fmla="*/ 2147483646 h 102"/>
              <a:gd name="T78" fmla="*/ 2147483646 w 61"/>
              <a:gd name="T79" fmla="*/ 2147483646 h 102"/>
              <a:gd name="T80" fmla="*/ 2147483646 w 61"/>
              <a:gd name="T81" fmla="*/ 2147483646 h 102"/>
              <a:gd name="T82" fmla="*/ 2147483646 w 61"/>
              <a:gd name="T83" fmla="*/ 2147483646 h 102"/>
              <a:gd name="T84" fmla="*/ 2147483646 w 61"/>
              <a:gd name="T85" fmla="*/ 2147483646 h 102"/>
              <a:gd name="T86" fmla="*/ 2147483646 w 61"/>
              <a:gd name="T87" fmla="*/ 2147483646 h 102"/>
              <a:gd name="T88" fmla="*/ 2147483646 w 61"/>
              <a:gd name="T89" fmla="*/ 2147483646 h 102"/>
              <a:gd name="T90" fmla="*/ 2147483646 w 61"/>
              <a:gd name="T91" fmla="*/ 2147483646 h 102"/>
              <a:gd name="T92" fmla="*/ 0 w 61"/>
              <a:gd name="T93" fmla="*/ 2147483646 h 102"/>
              <a:gd name="T94" fmla="*/ 0 w 61"/>
              <a:gd name="T95" fmla="*/ 2147483646 h 102"/>
              <a:gd name="T96" fmla="*/ 134722068 w 61"/>
              <a:gd name="T97" fmla="*/ 2147483646 h 102"/>
              <a:gd name="T98" fmla="*/ 269444137 w 61"/>
              <a:gd name="T99" fmla="*/ 2147483646 h 102"/>
              <a:gd name="T100" fmla="*/ 404166205 w 61"/>
              <a:gd name="T101" fmla="*/ 2147483646 h 102"/>
              <a:gd name="T102" fmla="*/ 2147483646 w 61"/>
              <a:gd name="T103" fmla="*/ 2147483646 h 102"/>
              <a:gd name="T104" fmla="*/ 2147483646 w 61"/>
              <a:gd name="T105" fmla="*/ 537774736 h 102"/>
              <a:gd name="T106" fmla="*/ 2147483646 w 61"/>
              <a:gd name="T107" fmla="*/ 537774736 h 1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1" h="102">
                <a:moveTo>
                  <a:pt x="61" y="0"/>
                </a:move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3"/>
                  <a:pt x="55" y="3"/>
                  <a:pt x="55" y="3"/>
                </a:cubicBezTo>
                <a:cubicBezTo>
                  <a:pt x="57" y="1"/>
                  <a:pt x="57" y="1"/>
                  <a:pt x="57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1" y="0"/>
                  <a:pt x="61" y="0"/>
                </a:cubicBezTo>
                <a:close/>
                <a:moveTo>
                  <a:pt x="54" y="12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6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4" y="12"/>
                  <a:pt x="54" y="12"/>
                </a:cubicBezTo>
                <a:close/>
                <a:moveTo>
                  <a:pt x="48" y="23"/>
                </a:move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4" y="26"/>
                  <a:pt x="45" y="27"/>
                  <a:pt x="43" y="26"/>
                </a:cubicBezTo>
                <a:cubicBezTo>
                  <a:pt x="42" y="26"/>
                  <a:pt x="43" y="26"/>
                  <a:pt x="43" y="26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2"/>
                  <a:pt x="44" y="22"/>
                  <a:pt x="47" y="22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3"/>
                  <a:pt x="48" y="23"/>
                  <a:pt x="48" y="23"/>
                </a:cubicBezTo>
                <a:close/>
                <a:moveTo>
                  <a:pt x="44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9"/>
                  <a:pt x="44" y="29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1"/>
                  <a:pt x="1" y="101"/>
                  <a:pt x="1" y="101"/>
                </a:cubicBezTo>
                <a:cubicBezTo>
                  <a:pt x="2" y="102"/>
                  <a:pt x="2" y="102"/>
                  <a:pt x="2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44" y="30"/>
                  <a:pt x="44" y="30"/>
                  <a:pt x="44" y="30"/>
                </a:cubicBezTo>
                <a:close/>
                <a:moveTo>
                  <a:pt x="57" y="4"/>
                </a:moveTo>
                <a:cubicBezTo>
                  <a:pt x="57" y="4"/>
                  <a:pt x="57" y="4"/>
                  <a:pt x="57" y="4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Freeform 19"/>
          <p:cNvSpPr>
            <a:spLocks noEditPoints="1"/>
          </p:cNvSpPr>
          <p:nvPr/>
        </p:nvSpPr>
        <p:spPr bwMode="auto">
          <a:xfrm>
            <a:off x="1878013" y="1720850"/>
            <a:ext cx="777875" cy="1311275"/>
          </a:xfrm>
          <a:custGeom>
            <a:avLst/>
            <a:gdLst>
              <a:gd name="T0" fmla="*/ 2147483646 w 67"/>
              <a:gd name="T1" fmla="*/ 1750552125 h 113"/>
              <a:gd name="T2" fmla="*/ 2147483646 w 67"/>
              <a:gd name="T3" fmla="*/ 1885207303 h 113"/>
              <a:gd name="T4" fmla="*/ 2147483646 w 67"/>
              <a:gd name="T5" fmla="*/ 1885207303 h 113"/>
              <a:gd name="T6" fmla="*/ 2147483646 w 67"/>
              <a:gd name="T7" fmla="*/ 0 h 113"/>
              <a:gd name="T8" fmla="*/ 2147483646 w 67"/>
              <a:gd name="T9" fmla="*/ 0 h 113"/>
              <a:gd name="T10" fmla="*/ 2147483646 w 67"/>
              <a:gd name="T11" fmla="*/ 2019862481 h 113"/>
              <a:gd name="T12" fmla="*/ 2147483646 w 67"/>
              <a:gd name="T13" fmla="*/ 2147483646 h 113"/>
              <a:gd name="T14" fmla="*/ 2147483646 w 67"/>
              <a:gd name="T15" fmla="*/ 2019862481 h 113"/>
              <a:gd name="T16" fmla="*/ 2147483646 w 67"/>
              <a:gd name="T17" fmla="*/ 2019862481 h 113"/>
              <a:gd name="T18" fmla="*/ 2147483646 w 67"/>
              <a:gd name="T19" fmla="*/ 2147483646 h 113"/>
              <a:gd name="T20" fmla="*/ 2147483646 w 67"/>
              <a:gd name="T21" fmla="*/ 2147483646 h 113"/>
              <a:gd name="T22" fmla="*/ 2147483646 w 67"/>
              <a:gd name="T23" fmla="*/ 2147483646 h 113"/>
              <a:gd name="T24" fmla="*/ 2147483646 w 67"/>
              <a:gd name="T25" fmla="*/ 2147483646 h 113"/>
              <a:gd name="T26" fmla="*/ 2147483646 w 67"/>
              <a:gd name="T27" fmla="*/ 2147483646 h 113"/>
              <a:gd name="T28" fmla="*/ 2147483646 w 67"/>
              <a:gd name="T29" fmla="*/ 2147483646 h 113"/>
              <a:gd name="T30" fmla="*/ 2147483646 w 67"/>
              <a:gd name="T31" fmla="*/ 2147483646 h 113"/>
              <a:gd name="T32" fmla="*/ 2147483646 w 67"/>
              <a:gd name="T33" fmla="*/ 2147483646 h 113"/>
              <a:gd name="T34" fmla="*/ 2147483646 w 67"/>
              <a:gd name="T35" fmla="*/ 2147483646 h 113"/>
              <a:gd name="T36" fmla="*/ 2147483646 w 67"/>
              <a:gd name="T37" fmla="*/ 2147483646 h 113"/>
              <a:gd name="T38" fmla="*/ 2147483646 w 67"/>
              <a:gd name="T39" fmla="*/ 2147483646 h 113"/>
              <a:gd name="T40" fmla="*/ 2147483646 w 67"/>
              <a:gd name="T41" fmla="*/ 2147483646 h 113"/>
              <a:gd name="T42" fmla="*/ 2147483646 w 67"/>
              <a:gd name="T43" fmla="*/ 2147483646 h 113"/>
              <a:gd name="T44" fmla="*/ 2147483646 w 67"/>
              <a:gd name="T45" fmla="*/ 2147483646 h 113"/>
              <a:gd name="T46" fmla="*/ 2147483646 w 67"/>
              <a:gd name="T47" fmla="*/ 2147483646 h 113"/>
              <a:gd name="T48" fmla="*/ 2147483646 w 67"/>
              <a:gd name="T49" fmla="*/ 2147483646 h 113"/>
              <a:gd name="T50" fmla="*/ 673964832 w 67"/>
              <a:gd name="T51" fmla="*/ 2147483646 h 113"/>
              <a:gd name="T52" fmla="*/ 404378899 w 67"/>
              <a:gd name="T53" fmla="*/ 2147483646 h 113"/>
              <a:gd name="T54" fmla="*/ 404378899 w 67"/>
              <a:gd name="T55" fmla="*/ 2147483646 h 113"/>
              <a:gd name="T56" fmla="*/ 539171866 w 67"/>
              <a:gd name="T57" fmla="*/ 2147483646 h 113"/>
              <a:gd name="T58" fmla="*/ 269585933 w 67"/>
              <a:gd name="T59" fmla="*/ 2147483646 h 113"/>
              <a:gd name="T60" fmla="*/ 0 w 67"/>
              <a:gd name="T61" fmla="*/ 2147483646 h 113"/>
              <a:gd name="T62" fmla="*/ 2147483646 w 67"/>
              <a:gd name="T63" fmla="*/ 2147483646 h 113"/>
              <a:gd name="T64" fmla="*/ 2147483646 w 67"/>
              <a:gd name="T65" fmla="*/ 2147483646 h 113"/>
              <a:gd name="T66" fmla="*/ 2147483646 w 67"/>
              <a:gd name="T67" fmla="*/ 2147483646 h 113"/>
              <a:gd name="T68" fmla="*/ 2147483646 w 67"/>
              <a:gd name="T69" fmla="*/ 2147483646 h 113"/>
              <a:gd name="T70" fmla="*/ 2147483646 w 67"/>
              <a:gd name="T71" fmla="*/ 2147483646 h 113"/>
              <a:gd name="T72" fmla="*/ 2147483646 w 67"/>
              <a:gd name="T73" fmla="*/ 2147483646 h 113"/>
              <a:gd name="T74" fmla="*/ 2147483646 w 67"/>
              <a:gd name="T75" fmla="*/ 2147483646 h 113"/>
              <a:gd name="T76" fmla="*/ 2147483646 w 6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7" h="113">
                <a:moveTo>
                  <a:pt x="67" y="0"/>
                </a:moveTo>
                <a:cubicBezTo>
                  <a:pt x="59" y="13"/>
                  <a:pt x="59" y="13"/>
                  <a:pt x="59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4"/>
                  <a:pt x="57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5" y="14"/>
                  <a:pt x="55" y="14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59" y="15"/>
                </a:moveTo>
                <a:cubicBezTo>
                  <a:pt x="57" y="18"/>
                  <a:pt x="57" y="18"/>
                  <a:pt x="57" y="18"/>
                </a:cubicBezTo>
                <a:cubicBezTo>
                  <a:pt x="56" y="18"/>
                  <a:pt x="54" y="18"/>
                  <a:pt x="53" y="18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4" y="15"/>
                  <a:pt x="54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56" y="19"/>
                </a:move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6"/>
                  <a:pt x="52" y="26"/>
                  <a:pt x="52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lose/>
                <a:moveTo>
                  <a:pt x="50" y="29"/>
                </a:moveTo>
                <a:cubicBezTo>
                  <a:pt x="42" y="44"/>
                  <a:pt x="42" y="44"/>
                  <a:pt x="42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2"/>
                  <a:pt x="32" y="62"/>
                  <a:pt x="31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4" y="109"/>
                  <a:pt x="4" y="109"/>
                  <a:pt x="3" y="108"/>
                </a:cubicBezTo>
                <a:cubicBezTo>
                  <a:pt x="3" y="108"/>
                  <a:pt x="3" y="108"/>
                  <a:pt x="3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3" y="111"/>
                  <a:pt x="3" y="111"/>
                  <a:pt x="3" y="111"/>
                </a:cubicBezTo>
                <a:cubicBezTo>
                  <a:pt x="4" y="112"/>
                  <a:pt x="4" y="112"/>
                  <a:pt x="4" y="112"/>
                </a:cubicBezTo>
                <a:cubicBezTo>
                  <a:pt x="3" y="113"/>
                  <a:pt x="3" y="113"/>
                  <a:pt x="3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1"/>
                  <a:pt x="1" y="111"/>
                  <a:pt x="0" y="11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30"/>
                  <a:pt x="47" y="30"/>
                  <a:pt x="47" y="30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lose/>
                <a:moveTo>
                  <a:pt x="29" y="64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62"/>
                  <a:pt x="30" y="64"/>
                  <a:pt x="29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2"/>
                  <a:pt x="29" y="62"/>
                  <a:pt x="29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5"/>
                  <a:pt x="28" y="62"/>
                  <a:pt x="29" y="63"/>
                </a:cubicBezTo>
                <a:lnTo>
                  <a:pt x="29" y="64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Freeform 20"/>
          <p:cNvSpPr>
            <a:spLocks noEditPoints="1"/>
          </p:cNvSpPr>
          <p:nvPr/>
        </p:nvSpPr>
        <p:spPr bwMode="auto">
          <a:xfrm>
            <a:off x="1958975" y="1708150"/>
            <a:ext cx="846138" cy="1450975"/>
          </a:xfrm>
          <a:custGeom>
            <a:avLst/>
            <a:gdLst>
              <a:gd name="T0" fmla="*/ 2147483646 w 73"/>
              <a:gd name="T1" fmla="*/ 1482153551 h 125"/>
              <a:gd name="T2" fmla="*/ 2147483646 w 73"/>
              <a:gd name="T3" fmla="*/ 1482153551 h 125"/>
              <a:gd name="T4" fmla="*/ 2147483646 w 73"/>
              <a:gd name="T5" fmla="*/ 134743342 h 125"/>
              <a:gd name="T6" fmla="*/ 2147483646 w 73"/>
              <a:gd name="T7" fmla="*/ 0 h 125"/>
              <a:gd name="T8" fmla="*/ 2147483646 w 73"/>
              <a:gd name="T9" fmla="*/ 2147483646 h 125"/>
              <a:gd name="T10" fmla="*/ 2147483646 w 73"/>
              <a:gd name="T11" fmla="*/ 2147483646 h 125"/>
              <a:gd name="T12" fmla="*/ 2147483646 w 73"/>
              <a:gd name="T13" fmla="*/ 2147483646 h 125"/>
              <a:gd name="T14" fmla="*/ 2147483646 w 73"/>
              <a:gd name="T15" fmla="*/ 2147483646 h 125"/>
              <a:gd name="T16" fmla="*/ 2147483646 w 73"/>
              <a:gd name="T17" fmla="*/ 2147483646 h 125"/>
              <a:gd name="T18" fmla="*/ 2147483646 w 73"/>
              <a:gd name="T19" fmla="*/ 2147483646 h 125"/>
              <a:gd name="T20" fmla="*/ 2147483646 w 73"/>
              <a:gd name="T21" fmla="*/ 2147483646 h 125"/>
              <a:gd name="T22" fmla="*/ 2147483646 w 73"/>
              <a:gd name="T23" fmla="*/ 2147483646 h 125"/>
              <a:gd name="T24" fmla="*/ 2147483646 w 73"/>
              <a:gd name="T25" fmla="*/ 2147483646 h 125"/>
              <a:gd name="T26" fmla="*/ 2147483646 w 73"/>
              <a:gd name="T27" fmla="*/ 2147483646 h 125"/>
              <a:gd name="T28" fmla="*/ 2147483646 w 73"/>
              <a:gd name="T29" fmla="*/ 2147483646 h 125"/>
              <a:gd name="T30" fmla="*/ 2147483646 w 73"/>
              <a:gd name="T31" fmla="*/ 2147483646 h 125"/>
              <a:gd name="T32" fmla="*/ 2147483646 w 73"/>
              <a:gd name="T33" fmla="*/ 2147483646 h 125"/>
              <a:gd name="T34" fmla="*/ 2147483646 w 73"/>
              <a:gd name="T35" fmla="*/ 2147483646 h 125"/>
              <a:gd name="T36" fmla="*/ 2147483646 w 73"/>
              <a:gd name="T37" fmla="*/ 2147483646 h 125"/>
              <a:gd name="T38" fmla="*/ 2147483646 w 73"/>
              <a:gd name="T39" fmla="*/ 2147483646 h 125"/>
              <a:gd name="T40" fmla="*/ 2147483646 w 73"/>
              <a:gd name="T41" fmla="*/ 2147483646 h 125"/>
              <a:gd name="T42" fmla="*/ 2147483646 w 73"/>
              <a:gd name="T43" fmla="*/ 2147483646 h 125"/>
              <a:gd name="T44" fmla="*/ 2147483646 w 73"/>
              <a:gd name="T45" fmla="*/ 2147483646 h 125"/>
              <a:gd name="T46" fmla="*/ 2147483646 w 73"/>
              <a:gd name="T47" fmla="*/ 2147483646 h 125"/>
              <a:gd name="T48" fmla="*/ 2147483646 w 73"/>
              <a:gd name="T49" fmla="*/ 2147483646 h 125"/>
              <a:gd name="T50" fmla="*/ 2147483646 w 73"/>
              <a:gd name="T51" fmla="*/ 2147483646 h 125"/>
              <a:gd name="T52" fmla="*/ 2147483646 w 73"/>
              <a:gd name="T53" fmla="*/ 2147483646 h 125"/>
              <a:gd name="T54" fmla="*/ 2147483646 w 73"/>
              <a:gd name="T55" fmla="*/ 2147483646 h 125"/>
              <a:gd name="T56" fmla="*/ 2147483646 w 73"/>
              <a:gd name="T57" fmla="*/ 2147483646 h 125"/>
              <a:gd name="T58" fmla="*/ 2147483646 w 73"/>
              <a:gd name="T59" fmla="*/ 2147483646 h 125"/>
              <a:gd name="T60" fmla="*/ 2147483646 w 73"/>
              <a:gd name="T61" fmla="*/ 2147483646 h 125"/>
              <a:gd name="T62" fmla="*/ 2147483646 w 73"/>
              <a:gd name="T63" fmla="*/ 2147483646 h 125"/>
              <a:gd name="T64" fmla="*/ 2147483646 w 73"/>
              <a:gd name="T65" fmla="*/ 2147483646 h 125"/>
              <a:gd name="T66" fmla="*/ 671752435 w 73"/>
              <a:gd name="T67" fmla="*/ 2147483646 h 125"/>
              <a:gd name="T68" fmla="*/ 403051461 w 73"/>
              <a:gd name="T69" fmla="*/ 2147483646 h 125"/>
              <a:gd name="T70" fmla="*/ 268700974 w 73"/>
              <a:gd name="T71" fmla="*/ 2147483646 h 125"/>
              <a:gd name="T72" fmla="*/ 2147483646 w 73"/>
              <a:gd name="T73" fmla="*/ 2147483646 h 125"/>
              <a:gd name="T74" fmla="*/ 2147483646 w 73"/>
              <a:gd name="T75" fmla="*/ 2147483646 h 125"/>
              <a:gd name="T76" fmla="*/ 2147483646 w 73"/>
              <a:gd name="T77" fmla="*/ 2147483646 h 125"/>
              <a:gd name="T78" fmla="*/ 403051461 w 73"/>
              <a:gd name="T79" fmla="*/ 2147483646 h 125"/>
              <a:gd name="T80" fmla="*/ 268700974 w 73"/>
              <a:gd name="T81" fmla="*/ 2147483646 h 125"/>
              <a:gd name="T82" fmla="*/ 268700974 w 73"/>
              <a:gd name="T83" fmla="*/ 2147483646 h 125"/>
              <a:gd name="T84" fmla="*/ 0 w 73"/>
              <a:gd name="T85" fmla="*/ 2147483646 h 125"/>
              <a:gd name="T86" fmla="*/ 0 w 73"/>
              <a:gd name="T87" fmla="*/ 2147483646 h 125"/>
              <a:gd name="T88" fmla="*/ 403051461 w 73"/>
              <a:gd name="T89" fmla="*/ 2147483646 h 125"/>
              <a:gd name="T90" fmla="*/ 2147483646 w 73"/>
              <a:gd name="T91" fmla="*/ 2147483646 h 125"/>
              <a:gd name="T92" fmla="*/ 2147483646 w 73"/>
              <a:gd name="T93" fmla="*/ 2147483646 h 125"/>
              <a:gd name="T94" fmla="*/ 2147483646 w 73"/>
              <a:gd name="T95" fmla="*/ 2147483646 h 125"/>
              <a:gd name="T96" fmla="*/ 2147483646 w 73"/>
              <a:gd name="T97" fmla="*/ 1751628628 h 125"/>
              <a:gd name="T98" fmla="*/ 2147483646 w 73"/>
              <a:gd name="T99" fmla="*/ 1751628628 h 1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3" h="125">
                <a:moveTo>
                  <a:pt x="73" y="0"/>
                </a:moveTo>
                <a:cubicBezTo>
                  <a:pt x="67" y="11"/>
                  <a:pt x="67" y="11"/>
                  <a:pt x="67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8" y="1"/>
                  <a:pt x="68" y="1"/>
                  <a:pt x="68" y="1"/>
                </a:cubicBezTo>
                <a:cubicBezTo>
                  <a:pt x="70" y="1"/>
                  <a:pt x="70" y="0"/>
                  <a:pt x="72" y="0"/>
                </a:cubicBezTo>
                <a:cubicBezTo>
                  <a:pt x="73" y="0"/>
                  <a:pt x="73" y="0"/>
                  <a:pt x="73" y="0"/>
                </a:cubicBezTo>
                <a:close/>
                <a:moveTo>
                  <a:pt x="61" y="20"/>
                </a:moveTo>
                <a:cubicBezTo>
                  <a:pt x="60" y="22"/>
                  <a:pt x="60" y="22"/>
                  <a:pt x="60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0"/>
                  <a:pt x="58" y="20"/>
                  <a:pt x="58" y="20"/>
                </a:cubicBezTo>
                <a:cubicBezTo>
                  <a:pt x="61" y="20"/>
                  <a:pt x="61" y="20"/>
                  <a:pt x="61" y="20"/>
                </a:cubicBezTo>
                <a:close/>
                <a:moveTo>
                  <a:pt x="60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4" y="29"/>
                  <a:pt x="54" y="29"/>
                  <a:pt x="54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8"/>
                  <a:pt x="54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60" y="23"/>
                  <a:pt x="60" y="23"/>
                  <a:pt x="60" y="23"/>
                </a:cubicBezTo>
                <a:close/>
                <a:moveTo>
                  <a:pt x="56" y="30"/>
                </a:moveTo>
                <a:cubicBezTo>
                  <a:pt x="55" y="31"/>
                  <a:pt x="55" y="31"/>
                  <a:pt x="55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5"/>
                  <a:pt x="49" y="35"/>
                  <a:pt x="49" y="35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5" y="30"/>
                  <a:pt x="56" y="30"/>
                </a:cubicBezTo>
                <a:close/>
                <a:moveTo>
                  <a:pt x="51" y="38"/>
                </a:moveTo>
                <a:cubicBezTo>
                  <a:pt x="51" y="38"/>
                  <a:pt x="50" y="38"/>
                  <a:pt x="50" y="3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2"/>
                  <a:pt x="48" y="42"/>
                  <a:pt x="49" y="42"/>
                </a:cubicBezTo>
                <a:cubicBezTo>
                  <a:pt x="51" y="38"/>
                  <a:pt x="51" y="38"/>
                  <a:pt x="51" y="38"/>
                </a:cubicBezTo>
                <a:close/>
                <a:moveTo>
                  <a:pt x="41" y="56"/>
                </a:move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2" y="73"/>
                  <a:pt x="32" y="73"/>
                  <a:pt x="32" y="73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19"/>
                  <a:pt x="4" y="119"/>
                  <a:pt x="4" y="119"/>
                </a:cubicBezTo>
                <a:cubicBezTo>
                  <a:pt x="3" y="118"/>
                  <a:pt x="3" y="118"/>
                  <a:pt x="3" y="118"/>
                </a:cubicBezTo>
                <a:cubicBezTo>
                  <a:pt x="3" y="118"/>
                  <a:pt x="3" y="118"/>
                  <a:pt x="3" y="118"/>
                </a:cubicBezTo>
                <a:cubicBezTo>
                  <a:pt x="2" y="117"/>
                  <a:pt x="2" y="117"/>
                  <a:pt x="2" y="117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56"/>
                  <a:pt x="41" y="56"/>
                  <a:pt x="41" y="56"/>
                </a:cubicBezTo>
                <a:close/>
                <a:moveTo>
                  <a:pt x="3" y="123"/>
                </a:moveTo>
                <a:cubicBezTo>
                  <a:pt x="3" y="123"/>
                  <a:pt x="3" y="123"/>
                  <a:pt x="3" y="123"/>
                </a:cubicBezTo>
                <a:cubicBezTo>
                  <a:pt x="2" y="121"/>
                  <a:pt x="2" y="121"/>
                  <a:pt x="2" y="121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19"/>
                  <a:pt x="2" y="119"/>
                  <a:pt x="2" y="119"/>
                </a:cubicBezTo>
                <a:cubicBezTo>
                  <a:pt x="1" y="119"/>
                  <a:pt x="1" y="119"/>
                  <a:pt x="1" y="11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0" y="124"/>
                  <a:pt x="0" y="124"/>
                </a:cubicBezTo>
                <a:cubicBezTo>
                  <a:pt x="2" y="125"/>
                  <a:pt x="2" y="125"/>
                  <a:pt x="2" y="125"/>
                </a:cubicBezTo>
                <a:cubicBezTo>
                  <a:pt x="3" y="123"/>
                  <a:pt x="3" y="123"/>
                  <a:pt x="3" y="123"/>
                </a:cubicBezTo>
                <a:close/>
                <a:moveTo>
                  <a:pt x="58" y="18"/>
                </a:moveTo>
                <a:cubicBezTo>
                  <a:pt x="59" y="17"/>
                  <a:pt x="59" y="17"/>
                  <a:pt x="59" y="17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8" y="18"/>
                  <a:pt x="58" y="18"/>
                </a:cubicBezTo>
                <a:cubicBezTo>
                  <a:pt x="58" y="18"/>
                  <a:pt x="58" y="18"/>
                  <a:pt x="58" y="18"/>
                </a:cubicBezTo>
                <a:close/>
                <a:moveTo>
                  <a:pt x="61" y="13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3"/>
                  <a:pt x="63" y="13"/>
                  <a:pt x="61" y="13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Freeform 21"/>
          <p:cNvSpPr>
            <a:spLocks noEditPoints="1"/>
          </p:cNvSpPr>
          <p:nvPr/>
        </p:nvSpPr>
        <p:spPr bwMode="auto">
          <a:xfrm>
            <a:off x="2074863" y="1720850"/>
            <a:ext cx="869950" cy="1473200"/>
          </a:xfrm>
          <a:custGeom>
            <a:avLst/>
            <a:gdLst>
              <a:gd name="T0" fmla="*/ 2147483646 w 75"/>
              <a:gd name="T1" fmla="*/ 538240000 h 127"/>
              <a:gd name="T2" fmla="*/ 2147483646 w 75"/>
              <a:gd name="T3" fmla="*/ 672800000 h 127"/>
              <a:gd name="T4" fmla="*/ 2147483646 w 75"/>
              <a:gd name="T5" fmla="*/ 672800000 h 127"/>
              <a:gd name="T6" fmla="*/ 2147483646 w 75"/>
              <a:gd name="T7" fmla="*/ 0 h 127"/>
              <a:gd name="T8" fmla="*/ 2147483646 w 75"/>
              <a:gd name="T9" fmla="*/ 1211040000 h 127"/>
              <a:gd name="T10" fmla="*/ 2147483646 w 75"/>
              <a:gd name="T11" fmla="*/ 1749280000 h 127"/>
              <a:gd name="T12" fmla="*/ 2147483646 w 75"/>
              <a:gd name="T13" fmla="*/ 1345600000 h 127"/>
              <a:gd name="T14" fmla="*/ 2147483646 w 75"/>
              <a:gd name="T15" fmla="*/ 1345600000 h 127"/>
              <a:gd name="T16" fmla="*/ 2147483646 w 75"/>
              <a:gd name="T17" fmla="*/ 1211040000 h 127"/>
              <a:gd name="T18" fmla="*/ 2147483646 w 75"/>
              <a:gd name="T19" fmla="*/ 2147483646 h 127"/>
              <a:gd name="T20" fmla="*/ 2147483646 w 75"/>
              <a:gd name="T21" fmla="*/ 2147483646 h 127"/>
              <a:gd name="T22" fmla="*/ 2147483646 w 75"/>
              <a:gd name="T23" fmla="*/ 2147483646 h 127"/>
              <a:gd name="T24" fmla="*/ 2147483646 w 75"/>
              <a:gd name="T25" fmla="*/ 2147483646 h 127"/>
              <a:gd name="T26" fmla="*/ 2147483646 w 75"/>
              <a:gd name="T27" fmla="*/ 2147483646 h 127"/>
              <a:gd name="T28" fmla="*/ 2147483646 w 75"/>
              <a:gd name="T29" fmla="*/ 2147483646 h 127"/>
              <a:gd name="T30" fmla="*/ 2147483646 w 75"/>
              <a:gd name="T31" fmla="*/ 2147483646 h 127"/>
              <a:gd name="T32" fmla="*/ 2147483646 w 75"/>
              <a:gd name="T33" fmla="*/ 2147483646 h 127"/>
              <a:gd name="T34" fmla="*/ 2147483646 w 75"/>
              <a:gd name="T35" fmla="*/ 2147483646 h 127"/>
              <a:gd name="T36" fmla="*/ 2147483646 w 75"/>
              <a:gd name="T37" fmla="*/ 2147483646 h 127"/>
              <a:gd name="T38" fmla="*/ 2147483646 w 75"/>
              <a:gd name="T39" fmla="*/ 2147483646 h 127"/>
              <a:gd name="T40" fmla="*/ 2147483646 w 75"/>
              <a:gd name="T41" fmla="*/ 2147483646 h 127"/>
              <a:gd name="T42" fmla="*/ 2147483646 w 75"/>
              <a:gd name="T43" fmla="*/ 2147483646 h 127"/>
              <a:gd name="T44" fmla="*/ 2147483646 w 75"/>
              <a:gd name="T45" fmla="*/ 2147483646 h 127"/>
              <a:gd name="T46" fmla="*/ 2147483646 w 75"/>
              <a:gd name="T47" fmla="*/ 2147483646 h 127"/>
              <a:gd name="T48" fmla="*/ 2147483646 w 75"/>
              <a:gd name="T49" fmla="*/ 2147483646 h 127"/>
              <a:gd name="T50" fmla="*/ 2147483646 w 75"/>
              <a:gd name="T51" fmla="*/ 2147483646 h 127"/>
              <a:gd name="T52" fmla="*/ 2147483646 w 75"/>
              <a:gd name="T53" fmla="*/ 2147483646 h 127"/>
              <a:gd name="T54" fmla="*/ 2147483646 w 75"/>
              <a:gd name="T55" fmla="*/ 2147483646 h 127"/>
              <a:gd name="T56" fmla="*/ 2147483646 w 75"/>
              <a:gd name="T57" fmla="*/ 2147483646 h 127"/>
              <a:gd name="T58" fmla="*/ 2147483646 w 75"/>
              <a:gd name="T59" fmla="*/ 2147483646 h 127"/>
              <a:gd name="T60" fmla="*/ 2147483646 w 75"/>
              <a:gd name="T61" fmla="*/ 2147483646 h 127"/>
              <a:gd name="T62" fmla="*/ 2147483646 w 75"/>
              <a:gd name="T63" fmla="*/ 2147483646 h 127"/>
              <a:gd name="T64" fmla="*/ 134540667 w 75"/>
              <a:gd name="T65" fmla="*/ 2147483646 h 127"/>
              <a:gd name="T66" fmla="*/ 0 w 75"/>
              <a:gd name="T67" fmla="*/ 2147483646 h 127"/>
              <a:gd name="T68" fmla="*/ 2147483646 w 75"/>
              <a:gd name="T69" fmla="*/ 2147483646 h 127"/>
              <a:gd name="T70" fmla="*/ 2147483646 w 75"/>
              <a:gd name="T71" fmla="*/ 2147483646 h 127"/>
              <a:gd name="T72" fmla="*/ 2147483646 w 75"/>
              <a:gd name="T73" fmla="*/ 2147483646 h 127"/>
              <a:gd name="T74" fmla="*/ 2147483646 w 75"/>
              <a:gd name="T75" fmla="*/ 2147483646 h 127"/>
              <a:gd name="T76" fmla="*/ 2147483646 w 75"/>
              <a:gd name="T77" fmla="*/ 2147483646 h 127"/>
              <a:gd name="T78" fmla="*/ 2147483646 w 75"/>
              <a:gd name="T79" fmla="*/ 2147483646 h 127"/>
              <a:gd name="T80" fmla="*/ 2147483646 w 75"/>
              <a:gd name="T81" fmla="*/ 2147483646 h 12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5" h="127">
                <a:moveTo>
                  <a:pt x="75" y="0"/>
                </a:moveTo>
                <a:cubicBezTo>
                  <a:pt x="72" y="4"/>
                  <a:pt x="72" y="4"/>
                  <a:pt x="72" y="4"/>
                </a:cubicBezTo>
                <a:cubicBezTo>
                  <a:pt x="71" y="4"/>
                  <a:pt x="72" y="4"/>
                  <a:pt x="71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4" y="0"/>
                  <a:pt x="75" y="0"/>
                </a:cubicBezTo>
                <a:close/>
                <a:moveTo>
                  <a:pt x="69" y="9"/>
                </a:move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0"/>
                  <a:pt x="66" y="10"/>
                  <a:pt x="6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7" y="9"/>
                  <a:pt x="68" y="9"/>
                  <a:pt x="69" y="9"/>
                </a:cubicBezTo>
                <a:close/>
                <a:moveTo>
                  <a:pt x="61" y="24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7" y="29"/>
                  <a:pt x="56" y="29"/>
                </a:cubicBezTo>
                <a:cubicBezTo>
                  <a:pt x="55" y="30"/>
                  <a:pt x="56" y="30"/>
                  <a:pt x="55" y="29"/>
                </a:cubicBezTo>
                <a:cubicBezTo>
                  <a:pt x="56" y="28"/>
                  <a:pt x="55" y="29"/>
                  <a:pt x="55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4"/>
                  <a:pt x="60" y="24"/>
                  <a:pt x="60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57" y="31"/>
                </a:moveTo>
                <a:cubicBezTo>
                  <a:pt x="56" y="33"/>
                  <a:pt x="56" y="33"/>
                  <a:pt x="56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2"/>
                  <a:pt x="53" y="32"/>
                  <a:pt x="53" y="32"/>
                </a:cubicBezTo>
                <a:cubicBezTo>
                  <a:pt x="54" y="31"/>
                  <a:pt x="53" y="31"/>
                  <a:pt x="55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7" y="31"/>
                  <a:pt x="57" y="31"/>
                  <a:pt x="57" y="31"/>
                </a:cubicBezTo>
                <a:close/>
                <a:moveTo>
                  <a:pt x="54" y="37"/>
                </a:moveTo>
                <a:cubicBezTo>
                  <a:pt x="53" y="39"/>
                  <a:pt x="53" y="39"/>
                  <a:pt x="53" y="39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7"/>
                  <a:pt x="54" y="37"/>
                  <a:pt x="54" y="37"/>
                </a:cubicBezTo>
                <a:close/>
                <a:moveTo>
                  <a:pt x="50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8" y="45"/>
                </a:cubicBezTo>
                <a:cubicBezTo>
                  <a:pt x="48" y="43"/>
                  <a:pt x="48" y="43"/>
                  <a:pt x="48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4"/>
                  <a:pt x="50" y="44"/>
                </a:cubicBezTo>
                <a:close/>
                <a:moveTo>
                  <a:pt x="42" y="58"/>
                </a:move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3"/>
                  <a:pt x="31" y="73"/>
                </a:cubicBezTo>
                <a:cubicBezTo>
                  <a:pt x="31" y="74"/>
                  <a:pt x="31" y="74"/>
                  <a:pt x="3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30" y="75"/>
                  <a:pt x="30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29" y="76"/>
                  <a:pt x="29" y="76"/>
                  <a:pt x="29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2" y="76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1" y="126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4"/>
                  <a:pt x="0" y="124"/>
                  <a:pt x="0" y="12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42" y="58"/>
                  <a:pt x="42" y="58"/>
                  <a:pt x="42" y="58"/>
                </a:cubicBezTo>
                <a:close/>
                <a:moveTo>
                  <a:pt x="47" y="41"/>
                </a:moveTo>
                <a:cubicBezTo>
                  <a:pt x="47" y="40"/>
                  <a:pt x="47" y="40"/>
                  <a:pt x="47" y="40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lose/>
                <a:moveTo>
                  <a:pt x="33" y="69"/>
                </a:moveTo>
                <a:cubicBezTo>
                  <a:pt x="32" y="70"/>
                  <a:pt x="32" y="69"/>
                  <a:pt x="33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lnTo>
                  <a:pt x="33" y="69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Freeform 22"/>
          <p:cNvSpPr>
            <a:spLocks noEditPoints="1"/>
          </p:cNvSpPr>
          <p:nvPr/>
        </p:nvSpPr>
        <p:spPr bwMode="auto">
          <a:xfrm>
            <a:off x="2144713" y="1731963"/>
            <a:ext cx="915987" cy="1577975"/>
          </a:xfrm>
          <a:custGeom>
            <a:avLst/>
            <a:gdLst>
              <a:gd name="T0" fmla="*/ 2147483646 w 79"/>
              <a:gd name="T1" fmla="*/ 1750113508 h 136"/>
              <a:gd name="T2" fmla="*/ 2147483646 w 79"/>
              <a:gd name="T3" fmla="*/ 1750113508 h 136"/>
              <a:gd name="T4" fmla="*/ 2147483646 w 79"/>
              <a:gd name="T5" fmla="*/ 1750113508 h 136"/>
              <a:gd name="T6" fmla="*/ 2147483646 w 79"/>
              <a:gd name="T7" fmla="*/ 269253587 h 136"/>
              <a:gd name="T8" fmla="*/ 2147483646 w 79"/>
              <a:gd name="T9" fmla="*/ 134626794 h 136"/>
              <a:gd name="T10" fmla="*/ 2147483646 w 79"/>
              <a:gd name="T11" fmla="*/ 134626794 h 136"/>
              <a:gd name="T12" fmla="*/ 2147483646 w 79"/>
              <a:gd name="T13" fmla="*/ 269253587 h 136"/>
              <a:gd name="T14" fmla="*/ 2147483646 w 79"/>
              <a:gd name="T15" fmla="*/ 2147483646 h 136"/>
              <a:gd name="T16" fmla="*/ 2147483646 w 79"/>
              <a:gd name="T17" fmla="*/ 2147483646 h 136"/>
              <a:gd name="T18" fmla="*/ 2147483646 w 79"/>
              <a:gd name="T19" fmla="*/ 2147483646 h 136"/>
              <a:gd name="T20" fmla="*/ 2147483646 w 79"/>
              <a:gd name="T21" fmla="*/ 2147483646 h 136"/>
              <a:gd name="T22" fmla="*/ 2147483646 w 79"/>
              <a:gd name="T23" fmla="*/ 2147483646 h 136"/>
              <a:gd name="T24" fmla="*/ 2147483646 w 79"/>
              <a:gd name="T25" fmla="*/ 2147483646 h 136"/>
              <a:gd name="T26" fmla="*/ 2147483646 w 79"/>
              <a:gd name="T27" fmla="*/ 2147483646 h 136"/>
              <a:gd name="T28" fmla="*/ 2147483646 w 79"/>
              <a:gd name="T29" fmla="*/ 2147483646 h 136"/>
              <a:gd name="T30" fmla="*/ 2147483646 w 79"/>
              <a:gd name="T31" fmla="*/ 2147483646 h 136"/>
              <a:gd name="T32" fmla="*/ 2147483646 w 79"/>
              <a:gd name="T33" fmla="*/ 2147483646 h 136"/>
              <a:gd name="T34" fmla="*/ 2147483646 w 79"/>
              <a:gd name="T35" fmla="*/ 2147483646 h 136"/>
              <a:gd name="T36" fmla="*/ 2147483646 w 79"/>
              <a:gd name="T37" fmla="*/ 2147483646 h 136"/>
              <a:gd name="T38" fmla="*/ 2147483646 w 79"/>
              <a:gd name="T39" fmla="*/ 2147483646 h 136"/>
              <a:gd name="T40" fmla="*/ 2147483646 w 79"/>
              <a:gd name="T41" fmla="*/ 2147483646 h 136"/>
              <a:gd name="T42" fmla="*/ 2147483646 w 79"/>
              <a:gd name="T43" fmla="*/ 2147483646 h 136"/>
              <a:gd name="T44" fmla="*/ 2147483646 w 79"/>
              <a:gd name="T45" fmla="*/ 2147483646 h 136"/>
              <a:gd name="T46" fmla="*/ 2147483646 w 79"/>
              <a:gd name="T47" fmla="*/ 2147483646 h 136"/>
              <a:gd name="T48" fmla="*/ 2147483646 w 79"/>
              <a:gd name="T49" fmla="*/ 2147483646 h 136"/>
              <a:gd name="T50" fmla="*/ 2147483646 w 79"/>
              <a:gd name="T51" fmla="*/ 2147483646 h 136"/>
              <a:gd name="T52" fmla="*/ 2147483646 w 79"/>
              <a:gd name="T53" fmla="*/ 2147483646 h 136"/>
              <a:gd name="T54" fmla="*/ 2147483646 w 79"/>
              <a:gd name="T55" fmla="*/ 2147483646 h 136"/>
              <a:gd name="T56" fmla="*/ 2147483646 w 79"/>
              <a:gd name="T57" fmla="*/ 2147483646 h 136"/>
              <a:gd name="T58" fmla="*/ 2147483646 w 79"/>
              <a:gd name="T59" fmla="*/ 2147483646 h 136"/>
              <a:gd name="T60" fmla="*/ 2147483646 w 79"/>
              <a:gd name="T61" fmla="*/ 2147483646 h 136"/>
              <a:gd name="T62" fmla="*/ 2016585962 w 79"/>
              <a:gd name="T63" fmla="*/ 2147483646 h 136"/>
              <a:gd name="T64" fmla="*/ 2016585962 w 79"/>
              <a:gd name="T65" fmla="*/ 2147483646 h 136"/>
              <a:gd name="T66" fmla="*/ 1882144579 w 79"/>
              <a:gd name="T67" fmla="*/ 2147483646 h 136"/>
              <a:gd name="T68" fmla="*/ 1613261813 w 79"/>
              <a:gd name="T69" fmla="*/ 2147483646 h 136"/>
              <a:gd name="T70" fmla="*/ 1478820430 w 79"/>
              <a:gd name="T71" fmla="*/ 2147483646 h 136"/>
              <a:gd name="T72" fmla="*/ 1613261813 w 79"/>
              <a:gd name="T73" fmla="*/ 2147483646 h 136"/>
              <a:gd name="T74" fmla="*/ 403312555 w 79"/>
              <a:gd name="T75" fmla="*/ 2147483646 h 136"/>
              <a:gd name="T76" fmla="*/ 134441383 w 79"/>
              <a:gd name="T77" fmla="*/ 2147483646 h 136"/>
              <a:gd name="T78" fmla="*/ 0 w 79"/>
              <a:gd name="T79" fmla="*/ 2147483646 h 136"/>
              <a:gd name="T80" fmla="*/ 2147483646 w 79"/>
              <a:gd name="T81" fmla="*/ 2147483646 h 136"/>
              <a:gd name="T82" fmla="*/ 2147483646 w 79"/>
              <a:gd name="T83" fmla="*/ 2147483646 h 136"/>
              <a:gd name="T84" fmla="*/ 2147483646 w 79"/>
              <a:gd name="T85" fmla="*/ 2147483646 h 136"/>
              <a:gd name="T86" fmla="*/ 2147483646 w 79"/>
              <a:gd name="T87" fmla="*/ 2147483646 h 136"/>
              <a:gd name="T88" fmla="*/ 2147483646 w 79"/>
              <a:gd name="T89" fmla="*/ 2147483646 h 136"/>
              <a:gd name="T90" fmla="*/ 2147483646 w 79"/>
              <a:gd name="T91" fmla="*/ 2147483646 h 136"/>
              <a:gd name="T92" fmla="*/ 2147483646 w 79"/>
              <a:gd name="T93" fmla="*/ 2147483646 h 136"/>
              <a:gd name="T94" fmla="*/ 2147483646 w 79"/>
              <a:gd name="T95" fmla="*/ 2147483646 h 136"/>
              <a:gd name="T96" fmla="*/ 2147483646 w 79"/>
              <a:gd name="T97" fmla="*/ 2147483646 h 136"/>
              <a:gd name="T98" fmla="*/ 2147483646 w 79"/>
              <a:gd name="T99" fmla="*/ 2147483646 h 136"/>
              <a:gd name="T100" fmla="*/ 2147483646 w 79"/>
              <a:gd name="T101" fmla="*/ 2147483646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9" h="136">
                <a:moveTo>
                  <a:pt x="79" y="2"/>
                </a:moveTo>
                <a:cubicBezTo>
                  <a:pt x="73" y="13"/>
                  <a:pt x="73" y="13"/>
                  <a:pt x="73" y="13"/>
                </a:cubicBezTo>
                <a:cubicBezTo>
                  <a:pt x="72" y="13"/>
                  <a:pt x="73" y="13"/>
                  <a:pt x="72" y="13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1"/>
                  <a:pt x="71" y="13"/>
                  <a:pt x="7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75" y="2"/>
                  <a:pt x="75" y="2"/>
                  <a:pt x="75" y="2"/>
                </a:cubicBezTo>
                <a:cubicBezTo>
                  <a:pt x="75" y="2"/>
                  <a:pt x="75" y="2"/>
                  <a:pt x="76" y="2"/>
                </a:cubicBezTo>
                <a:cubicBezTo>
                  <a:pt x="76" y="0"/>
                  <a:pt x="76" y="1"/>
                  <a:pt x="76" y="1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1"/>
                  <a:pt x="76" y="1"/>
                  <a:pt x="76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7" y="2"/>
                  <a:pt x="79" y="2"/>
                </a:cubicBezTo>
                <a:close/>
                <a:moveTo>
                  <a:pt x="66" y="26"/>
                </a:moveTo>
                <a:cubicBezTo>
                  <a:pt x="59" y="37"/>
                  <a:pt x="59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8" y="40"/>
                  <a:pt x="58" y="40"/>
                  <a:pt x="58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8"/>
                  <a:pt x="55" y="38"/>
                  <a:pt x="55" y="38"/>
                </a:cubicBezTo>
                <a:cubicBezTo>
                  <a:pt x="62" y="24"/>
                  <a:pt x="62" y="24"/>
                  <a:pt x="62" y="24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2" y="25"/>
                  <a:pt x="65" y="25"/>
                </a:cubicBezTo>
                <a:cubicBezTo>
                  <a:pt x="66" y="26"/>
                  <a:pt x="66" y="26"/>
                  <a:pt x="66" y="26"/>
                </a:cubicBezTo>
                <a:close/>
                <a:moveTo>
                  <a:pt x="56" y="43"/>
                </a:move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9"/>
                  <a:pt x="44" y="59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49" y="55"/>
                  <a:pt x="49" y="55"/>
                  <a:pt x="49" y="55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1"/>
                  <a:pt x="47" y="51"/>
                  <a:pt x="47" y="51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4" y="41"/>
                  <a:pt x="52" y="42"/>
                  <a:pt x="55" y="42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lose/>
                <a:moveTo>
                  <a:pt x="43" y="65"/>
                </a:moveTo>
                <a:cubicBezTo>
                  <a:pt x="37" y="77"/>
                  <a:pt x="37" y="77"/>
                  <a:pt x="37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9"/>
                  <a:pt x="35" y="77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13" y="114"/>
                  <a:pt x="13" y="114"/>
                  <a:pt x="13" y="114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1" y="122"/>
                  <a:pt x="11" y="120"/>
                  <a:pt x="11" y="122"/>
                </a:cubicBezTo>
                <a:cubicBezTo>
                  <a:pt x="3" y="136"/>
                  <a:pt x="3" y="136"/>
                  <a:pt x="3" y="136"/>
                </a:cubicBezTo>
                <a:cubicBezTo>
                  <a:pt x="3" y="136"/>
                  <a:pt x="3" y="136"/>
                  <a:pt x="3" y="136"/>
                </a:cubicBezTo>
                <a:cubicBezTo>
                  <a:pt x="1" y="136"/>
                  <a:pt x="2" y="136"/>
                  <a:pt x="1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6"/>
                  <a:pt x="28" y="84"/>
                  <a:pt x="29" y="85"/>
                </a:cubicBezTo>
                <a:cubicBezTo>
                  <a:pt x="29" y="85"/>
                  <a:pt x="30" y="87"/>
                  <a:pt x="30" y="85"/>
                </a:cubicBezTo>
                <a:cubicBezTo>
                  <a:pt x="31" y="84"/>
                  <a:pt x="31" y="84"/>
                  <a:pt x="31" y="84"/>
                </a:cubicBezTo>
                <a:cubicBezTo>
                  <a:pt x="31" y="84"/>
                  <a:pt x="31" y="84"/>
                  <a:pt x="31" y="84"/>
                </a:cubicBezTo>
                <a:cubicBezTo>
                  <a:pt x="33" y="84"/>
                  <a:pt x="31" y="83"/>
                  <a:pt x="31" y="82"/>
                </a:cubicBezTo>
                <a:cubicBezTo>
                  <a:pt x="31" y="82"/>
                  <a:pt x="31" y="82"/>
                  <a:pt x="31" y="82"/>
                </a:cubicBezTo>
                <a:cubicBezTo>
                  <a:pt x="31" y="81"/>
                  <a:pt x="31" y="81"/>
                  <a:pt x="31" y="81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9"/>
                  <a:pt x="31" y="79"/>
                  <a:pt x="31" y="79"/>
                </a:cubicBezTo>
                <a:cubicBezTo>
                  <a:pt x="33" y="78"/>
                  <a:pt x="33" y="78"/>
                  <a:pt x="33" y="78"/>
                </a:cubicBezTo>
                <a:cubicBezTo>
                  <a:pt x="34" y="77"/>
                  <a:pt x="33" y="78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3" y="75"/>
                  <a:pt x="33" y="75"/>
                  <a:pt x="33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4"/>
                  <a:pt x="34" y="74"/>
                  <a:pt x="34" y="74"/>
                </a:cubicBezTo>
                <a:cubicBezTo>
                  <a:pt x="40" y="63"/>
                  <a:pt x="40" y="63"/>
                  <a:pt x="40" y="63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6"/>
                  <a:pt x="42" y="66"/>
                  <a:pt x="42" y="66"/>
                </a:cubicBezTo>
                <a:lnTo>
                  <a:pt x="43" y="65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Freeform 23"/>
          <p:cNvSpPr>
            <a:spLocks noEditPoints="1"/>
          </p:cNvSpPr>
          <p:nvPr/>
        </p:nvSpPr>
        <p:spPr bwMode="auto">
          <a:xfrm>
            <a:off x="2249488" y="1743075"/>
            <a:ext cx="962025" cy="1624013"/>
          </a:xfrm>
          <a:custGeom>
            <a:avLst/>
            <a:gdLst>
              <a:gd name="T0" fmla="*/ 2147483646 w 83"/>
              <a:gd name="T1" fmla="*/ 1883866680 h 140"/>
              <a:gd name="T2" fmla="*/ 2147483646 w 83"/>
              <a:gd name="T3" fmla="*/ 1883866680 h 140"/>
              <a:gd name="T4" fmla="*/ 2147483646 w 83"/>
              <a:gd name="T5" fmla="*/ 1749305603 h 140"/>
              <a:gd name="T6" fmla="*/ 2147483646 w 83"/>
              <a:gd name="T7" fmla="*/ 0 h 140"/>
              <a:gd name="T8" fmla="*/ 2147483646 w 83"/>
              <a:gd name="T9" fmla="*/ 0 h 140"/>
              <a:gd name="T10" fmla="*/ 2147483646 w 83"/>
              <a:gd name="T11" fmla="*/ 0 h 140"/>
              <a:gd name="T12" fmla="*/ 2147483646 w 83"/>
              <a:gd name="T13" fmla="*/ 2147483646 h 140"/>
              <a:gd name="T14" fmla="*/ 2147483646 w 83"/>
              <a:gd name="T15" fmla="*/ 2147483646 h 140"/>
              <a:gd name="T16" fmla="*/ 2147483646 w 83"/>
              <a:gd name="T17" fmla="*/ 2147483646 h 140"/>
              <a:gd name="T18" fmla="*/ 2147483646 w 83"/>
              <a:gd name="T19" fmla="*/ 2147483646 h 140"/>
              <a:gd name="T20" fmla="*/ 2147483646 w 83"/>
              <a:gd name="T21" fmla="*/ 2147483646 h 140"/>
              <a:gd name="T22" fmla="*/ 2147483646 w 83"/>
              <a:gd name="T23" fmla="*/ 2147483646 h 140"/>
              <a:gd name="T24" fmla="*/ 2147483646 w 83"/>
              <a:gd name="T25" fmla="*/ 2147483646 h 140"/>
              <a:gd name="T26" fmla="*/ 2147483646 w 83"/>
              <a:gd name="T27" fmla="*/ 2147483646 h 140"/>
              <a:gd name="T28" fmla="*/ 2147483646 w 83"/>
              <a:gd name="T29" fmla="*/ 2147483646 h 140"/>
              <a:gd name="T30" fmla="*/ 2147483646 w 83"/>
              <a:gd name="T31" fmla="*/ 2147483646 h 140"/>
              <a:gd name="T32" fmla="*/ 2147483646 w 83"/>
              <a:gd name="T33" fmla="*/ 2147483646 h 140"/>
              <a:gd name="T34" fmla="*/ 2147483646 w 83"/>
              <a:gd name="T35" fmla="*/ 2147483646 h 140"/>
              <a:gd name="T36" fmla="*/ 2147483646 w 83"/>
              <a:gd name="T37" fmla="*/ 2147483646 h 140"/>
              <a:gd name="T38" fmla="*/ 2147483646 w 83"/>
              <a:gd name="T39" fmla="*/ 2147483646 h 140"/>
              <a:gd name="T40" fmla="*/ 2147483646 w 83"/>
              <a:gd name="T41" fmla="*/ 2147483646 h 140"/>
              <a:gd name="T42" fmla="*/ 2147483646 w 83"/>
              <a:gd name="T43" fmla="*/ 2147483646 h 140"/>
              <a:gd name="T44" fmla="*/ 2147483646 w 83"/>
              <a:gd name="T45" fmla="*/ 2147483646 h 140"/>
              <a:gd name="T46" fmla="*/ 2147483646 w 83"/>
              <a:gd name="T47" fmla="*/ 2147483646 h 140"/>
              <a:gd name="T48" fmla="*/ 2147483646 w 83"/>
              <a:gd name="T49" fmla="*/ 2147483646 h 140"/>
              <a:gd name="T50" fmla="*/ 2147483646 w 83"/>
              <a:gd name="T51" fmla="*/ 2147483646 h 140"/>
              <a:gd name="T52" fmla="*/ 2147483646 w 83"/>
              <a:gd name="T53" fmla="*/ 2147483646 h 140"/>
              <a:gd name="T54" fmla="*/ 2147483646 w 83"/>
              <a:gd name="T55" fmla="*/ 2147483646 h 140"/>
              <a:gd name="T56" fmla="*/ 2147483646 w 83"/>
              <a:gd name="T57" fmla="*/ 2147483646 h 140"/>
              <a:gd name="T58" fmla="*/ 403030522 w 83"/>
              <a:gd name="T59" fmla="*/ 2147483646 h 140"/>
              <a:gd name="T60" fmla="*/ 403030522 w 83"/>
              <a:gd name="T61" fmla="*/ 2147483646 h 140"/>
              <a:gd name="T62" fmla="*/ 134347371 w 83"/>
              <a:gd name="T63" fmla="*/ 2147483646 h 140"/>
              <a:gd name="T64" fmla="*/ 0 w 83"/>
              <a:gd name="T65" fmla="*/ 2147483646 h 140"/>
              <a:gd name="T66" fmla="*/ 537377892 w 83"/>
              <a:gd name="T67" fmla="*/ 2147483646 h 140"/>
              <a:gd name="T68" fmla="*/ 940408414 w 83"/>
              <a:gd name="T69" fmla="*/ 2147483646 h 140"/>
              <a:gd name="T70" fmla="*/ 2147483646 w 83"/>
              <a:gd name="T71" fmla="*/ 2147483646 h 140"/>
              <a:gd name="T72" fmla="*/ 2147483646 w 83"/>
              <a:gd name="T73" fmla="*/ 2147483646 h 140"/>
              <a:gd name="T74" fmla="*/ 2015152608 w 83"/>
              <a:gd name="T75" fmla="*/ 2147483646 h 140"/>
              <a:gd name="T76" fmla="*/ 2147483646 w 83"/>
              <a:gd name="T77" fmla="*/ 2147483646 h 140"/>
              <a:gd name="T78" fmla="*/ 2147483646 w 83"/>
              <a:gd name="T79" fmla="*/ 2147483646 h 140"/>
              <a:gd name="T80" fmla="*/ 2147483646 w 83"/>
              <a:gd name="T81" fmla="*/ 2147483646 h 140"/>
              <a:gd name="T82" fmla="*/ 2147483646 w 83"/>
              <a:gd name="T83" fmla="*/ 2147483646 h 1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3" h="140">
                <a:moveTo>
                  <a:pt x="83" y="0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4"/>
                  <a:pt x="73" y="14"/>
                  <a:pt x="73" y="12"/>
                </a:cubicBezTo>
                <a:cubicBezTo>
                  <a:pt x="72" y="13"/>
                  <a:pt x="72" y="13"/>
                  <a:pt x="72" y="13"/>
                </a:cubicBezTo>
                <a:cubicBezTo>
                  <a:pt x="71" y="13"/>
                  <a:pt x="71" y="13"/>
                  <a:pt x="71" y="13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8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3" y="0"/>
                  <a:pt x="83" y="0"/>
                </a:cubicBezTo>
                <a:close/>
                <a:moveTo>
                  <a:pt x="65" y="31"/>
                </a:moveTo>
                <a:cubicBezTo>
                  <a:pt x="63" y="36"/>
                  <a:pt x="63" y="36"/>
                  <a:pt x="63" y="36"/>
                </a:cubicBezTo>
                <a:cubicBezTo>
                  <a:pt x="62" y="35"/>
                  <a:pt x="62" y="35"/>
                  <a:pt x="62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4"/>
                  <a:pt x="62" y="35"/>
                  <a:pt x="61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5" y="31"/>
                  <a:pt x="65" y="31"/>
                  <a:pt x="65" y="31"/>
                </a:cubicBezTo>
                <a:close/>
                <a:moveTo>
                  <a:pt x="61" y="38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57" y="42"/>
                  <a:pt x="57" y="42"/>
                  <a:pt x="55" y="42"/>
                </a:cubicBezTo>
                <a:cubicBezTo>
                  <a:pt x="58" y="36"/>
                  <a:pt x="58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8"/>
                  <a:pt x="61" y="38"/>
                  <a:pt x="61" y="38"/>
                </a:cubicBezTo>
                <a:close/>
                <a:moveTo>
                  <a:pt x="55" y="49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7" y="80"/>
                  <a:pt x="37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30" y="85"/>
                  <a:pt x="30" y="85"/>
                  <a:pt x="30" y="85"/>
                </a:cubicBezTo>
                <a:cubicBezTo>
                  <a:pt x="31" y="85"/>
                  <a:pt x="30" y="85"/>
                  <a:pt x="31" y="8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4"/>
                  <a:pt x="34" y="84"/>
                  <a:pt x="34" y="84"/>
                </a:cubicBezTo>
                <a:cubicBezTo>
                  <a:pt x="35" y="83"/>
                  <a:pt x="35" y="83"/>
                  <a:pt x="35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lose/>
                <a:moveTo>
                  <a:pt x="7" y="134"/>
                </a:moveTo>
                <a:cubicBezTo>
                  <a:pt x="3" y="140"/>
                  <a:pt x="3" y="140"/>
                  <a:pt x="3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2" y="139"/>
                  <a:pt x="2" y="139"/>
                  <a:pt x="2" y="13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4" y="131"/>
                  <a:pt x="4" y="131"/>
                  <a:pt x="4" y="131"/>
                </a:cubicBezTo>
                <a:cubicBezTo>
                  <a:pt x="4" y="131"/>
                  <a:pt x="4" y="131"/>
                  <a:pt x="4" y="131"/>
                </a:cubicBezTo>
                <a:cubicBezTo>
                  <a:pt x="5" y="133"/>
                  <a:pt x="4" y="132"/>
                  <a:pt x="6" y="133"/>
                </a:cubicBezTo>
                <a:cubicBezTo>
                  <a:pt x="7" y="134"/>
                  <a:pt x="7" y="134"/>
                  <a:pt x="7" y="134"/>
                </a:cubicBezTo>
                <a:close/>
                <a:moveTo>
                  <a:pt x="15" y="111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5" y="111"/>
                  <a:pt x="15" y="111"/>
                  <a:pt x="15" y="111"/>
                </a:cubicBezTo>
                <a:close/>
                <a:moveTo>
                  <a:pt x="57" y="40"/>
                </a:moveTo>
                <a:cubicBezTo>
                  <a:pt x="57" y="40"/>
                  <a:pt x="57" y="40"/>
                  <a:pt x="57" y="40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40"/>
                  <a:pt x="56" y="40"/>
                  <a:pt x="56" y="40"/>
                </a:cubicBezTo>
                <a:cubicBezTo>
                  <a:pt x="57" y="40"/>
                  <a:pt x="57" y="40"/>
                  <a:pt x="57" y="40"/>
                </a:cubicBezTo>
                <a:close/>
                <a:moveTo>
                  <a:pt x="57" y="39"/>
                </a:moveTo>
                <a:cubicBezTo>
                  <a:pt x="57" y="39"/>
                  <a:pt x="57" y="39"/>
                  <a:pt x="58" y="40"/>
                </a:cubicBezTo>
                <a:lnTo>
                  <a:pt x="57" y="39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Freeform 24"/>
          <p:cNvSpPr>
            <a:spLocks noEditPoints="1"/>
          </p:cNvSpPr>
          <p:nvPr/>
        </p:nvSpPr>
        <p:spPr bwMode="auto">
          <a:xfrm>
            <a:off x="2376488" y="1708150"/>
            <a:ext cx="985837" cy="1706563"/>
          </a:xfrm>
          <a:custGeom>
            <a:avLst/>
            <a:gdLst>
              <a:gd name="T0" fmla="*/ 2147483646 w 85"/>
              <a:gd name="T1" fmla="*/ 2147483646 h 147"/>
              <a:gd name="T2" fmla="*/ 2147483646 w 85"/>
              <a:gd name="T3" fmla="*/ 2147483646 h 147"/>
              <a:gd name="T4" fmla="*/ 2147483646 w 85"/>
              <a:gd name="T5" fmla="*/ 2147483646 h 147"/>
              <a:gd name="T6" fmla="*/ 2147483646 w 85"/>
              <a:gd name="T7" fmla="*/ 2147483646 h 147"/>
              <a:gd name="T8" fmla="*/ 2147483646 w 85"/>
              <a:gd name="T9" fmla="*/ 2147483646 h 147"/>
              <a:gd name="T10" fmla="*/ 2147483646 w 85"/>
              <a:gd name="T11" fmla="*/ 2147483646 h 147"/>
              <a:gd name="T12" fmla="*/ 2147483646 w 85"/>
              <a:gd name="T13" fmla="*/ 404327729 h 147"/>
              <a:gd name="T14" fmla="*/ 2147483646 w 85"/>
              <a:gd name="T15" fmla="*/ 404327729 h 147"/>
              <a:gd name="T16" fmla="*/ 2147483646 w 85"/>
              <a:gd name="T17" fmla="*/ 134772040 h 147"/>
              <a:gd name="T18" fmla="*/ 2147483646 w 85"/>
              <a:gd name="T19" fmla="*/ 134772040 h 147"/>
              <a:gd name="T20" fmla="*/ 2147483646 w 85"/>
              <a:gd name="T21" fmla="*/ 2147483646 h 147"/>
              <a:gd name="T22" fmla="*/ 2147483646 w 85"/>
              <a:gd name="T23" fmla="*/ 2147483646 h 147"/>
              <a:gd name="T24" fmla="*/ 2147483646 w 85"/>
              <a:gd name="T25" fmla="*/ 2147483646 h 147"/>
              <a:gd name="T26" fmla="*/ 2147483646 w 85"/>
              <a:gd name="T27" fmla="*/ 2147483646 h 147"/>
              <a:gd name="T28" fmla="*/ 2147483646 w 85"/>
              <a:gd name="T29" fmla="*/ 2147483646 h 147"/>
              <a:gd name="T30" fmla="*/ 2147483646 w 85"/>
              <a:gd name="T31" fmla="*/ 2147483646 h 147"/>
              <a:gd name="T32" fmla="*/ 2147483646 w 85"/>
              <a:gd name="T33" fmla="*/ 2147483646 h 147"/>
              <a:gd name="T34" fmla="*/ 2147483646 w 85"/>
              <a:gd name="T35" fmla="*/ 2147483646 h 147"/>
              <a:gd name="T36" fmla="*/ 2147483646 w 85"/>
              <a:gd name="T37" fmla="*/ 2147483646 h 147"/>
              <a:gd name="T38" fmla="*/ 2147483646 w 85"/>
              <a:gd name="T39" fmla="*/ 2147483646 h 147"/>
              <a:gd name="T40" fmla="*/ 2147483646 w 85"/>
              <a:gd name="T41" fmla="*/ 2147483646 h 147"/>
              <a:gd name="T42" fmla="*/ 2147483646 w 85"/>
              <a:gd name="T43" fmla="*/ 2147483646 h 147"/>
              <a:gd name="T44" fmla="*/ 2147483646 w 85"/>
              <a:gd name="T45" fmla="*/ 2147483646 h 147"/>
              <a:gd name="T46" fmla="*/ 2147483646 w 85"/>
              <a:gd name="T47" fmla="*/ 2147483646 h 147"/>
              <a:gd name="T48" fmla="*/ 2147483646 w 85"/>
              <a:gd name="T49" fmla="*/ 2147483646 h 147"/>
              <a:gd name="T50" fmla="*/ 2147483646 w 85"/>
              <a:gd name="T51" fmla="*/ 2147483646 h 147"/>
              <a:gd name="T52" fmla="*/ 2147483646 w 85"/>
              <a:gd name="T53" fmla="*/ 2147483646 h 147"/>
              <a:gd name="T54" fmla="*/ 2147483646 w 85"/>
              <a:gd name="T55" fmla="*/ 2147483646 h 147"/>
              <a:gd name="T56" fmla="*/ 2147483646 w 85"/>
              <a:gd name="T57" fmla="*/ 2147483646 h 147"/>
              <a:gd name="T58" fmla="*/ 2147483646 w 85"/>
              <a:gd name="T59" fmla="*/ 2147483646 h 147"/>
              <a:gd name="T60" fmla="*/ 2147483646 w 85"/>
              <a:gd name="T61" fmla="*/ 2147483646 h 147"/>
              <a:gd name="T62" fmla="*/ 2147483646 w 85"/>
              <a:gd name="T63" fmla="*/ 2147483646 h 147"/>
              <a:gd name="T64" fmla="*/ 2147483646 w 85"/>
              <a:gd name="T65" fmla="*/ 2147483646 h 147"/>
              <a:gd name="T66" fmla="*/ 2147483646 w 85"/>
              <a:gd name="T67" fmla="*/ 2147483646 h 147"/>
              <a:gd name="T68" fmla="*/ 2147483646 w 85"/>
              <a:gd name="T69" fmla="*/ 2147483646 h 147"/>
              <a:gd name="T70" fmla="*/ 2147483646 w 85"/>
              <a:gd name="T71" fmla="*/ 2147483646 h 147"/>
              <a:gd name="T72" fmla="*/ 2147483646 w 85"/>
              <a:gd name="T73" fmla="*/ 2147483646 h 147"/>
              <a:gd name="T74" fmla="*/ 2147483646 w 85"/>
              <a:gd name="T75" fmla="*/ 2147483646 h 147"/>
              <a:gd name="T76" fmla="*/ 2147483646 w 85"/>
              <a:gd name="T77" fmla="*/ 2147483646 h 147"/>
              <a:gd name="T78" fmla="*/ 2147483646 w 85"/>
              <a:gd name="T79" fmla="*/ 2147483646 h 147"/>
              <a:gd name="T80" fmla="*/ 1210642630 w 85"/>
              <a:gd name="T81" fmla="*/ 2147483646 h 147"/>
              <a:gd name="T82" fmla="*/ 269029118 w 85"/>
              <a:gd name="T83" fmla="*/ 2147483646 h 147"/>
              <a:gd name="T84" fmla="*/ 1076128071 w 85"/>
              <a:gd name="T85" fmla="*/ 2147483646 h 147"/>
              <a:gd name="T86" fmla="*/ 1210642630 w 85"/>
              <a:gd name="T87" fmla="*/ 2147483646 h 147"/>
              <a:gd name="T88" fmla="*/ 2147483646 w 85"/>
              <a:gd name="T89" fmla="*/ 2147483646 h 14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5" h="147">
                <a:moveTo>
                  <a:pt x="85" y="1"/>
                </a:moveTo>
                <a:cubicBezTo>
                  <a:pt x="72" y="25"/>
                  <a:pt x="72" y="25"/>
                  <a:pt x="72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3"/>
                  <a:pt x="68" y="23"/>
                  <a:pt x="68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2"/>
                  <a:pt x="70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80" y="3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81" y="1"/>
                  <a:pt x="81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83" y="0"/>
                  <a:pt x="83" y="1"/>
                  <a:pt x="85" y="1"/>
                </a:cubicBezTo>
                <a:cubicBezTo>
                  <a:pt x="85" y="1"/>
                  <a:pt x="85" y="1"/>
                  <a:pt x="85" y="1"/>
                </a:cubicBezTo>
                <a:close/>
                <a:moveTo>
                  <a:pt x="71" y="26"/>
                </a:moveTo>
                <a:cubicBezTo>
                  <a:pt x="69" y="29"/>
                  <a:pt x="69" y="29"/>
                  <a:pt x="69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70" y="27"/>
                  <a:pt x="70" y="27"/>
                  <a:pt x="71" y="26"/>
                </a:cubicBezTo>
                <a:close/>
                <a:moveTo>
                  <a:pt x="55" y="54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2"/>
                  <a:pt x="44" y="72"/>
                  <a:pt x="44" y="72"/>
                </a:cubicBezTo>
                <a:cubicBezTo>
                  <a:pt x="43" y="73"/>
                  <a:pt x="43" y="73"/>
                  <a:pt x="43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35" y="90"/>
                  <a:pt x="35" y="90"/>
                  <a:pt x="35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4" y="91"/>
                  <a:pt x="34" y="91"/>
                  <a:pt x="34" y="91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3"/>
                  <a:pt x="33" y="93"/>
                  <a:pt x="32" y="93"/>
                </a:cubicBezTo>
                <a:cubicBezTo>
                  <a:pt x="31" y="93"/>
                  <a:pt x="32" y="93"/>
                  <a:pt x="32" y="93"/>
                </a:cubicBezTo>
                <a:cubicBezTo>
                  <a:pt x="31" y="96"/>
                  <a:pt x="32" y="95"/>
                  <a:pt x="31" y="96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0" y="96"/>
                  <a:pt x="30" y="96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3"/>
                  <a:pt x="30" y="93"/>
                  <a:pt x="30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29" y="95"/>
                  <a:pt x="29" y="95"/>
                  <a:pt x="29" y="95"/>
                </a:cubicBezTo>
                <a:cubicBezTo>
                  <a:pt x="29" y="96"/>
                  <a:pt x="29" y="96"/>
                  <a:pt x="29" y="96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4"/>
                  <a:pt x="27" y="104"/>
                  <a:pt x="26" y="104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3" y="107"/>
                  <a:pt x="22" y="107"/>
                  <a:pt x="22" y="107"/>
                </a:cubicBezTo>
                <a:cubicBezTo>
                  <a:pt x="22" y="107"/>
                  <a:pt x="22" y="107"/>
                  <a:pt x="22" y="107"/>
                </a:cubicBezTo>
                <a:cubicBezTo>
                  <a:pt x="22" y="107"/>
                  <a:pt x="22" y="108"/>
                  <a:pt x="21" y="108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18" y="111"/>
                  <a:pt x="20" y="112"/>
                  <a:pt x="20" y="112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7" y="116"/>
                  <a:pt x="17" y="116"/>
                  <a:pt x="17" y="116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lose/>
                <a:moveTo>
                  <a:pt x="9" y="135"/>
                </a:moveTo>
                <a:cubicBezTo>
                  <a:pt x="2" y="147"/>
                  <a:pt x="2" y="147"/>
                  <a:pt x="2" y="147"/>
                </a:cubicBezTo>
                <a:cubicBezTo>
                  <a:pt x="2" y="146"/>
                  <a:pt x="2" y="146"/>
                  <a:pt x="2" y="146"/>
                </a:cubicBezTo>
                <a:cubicBezTo>
                  <a:pt x="1" y="145"/>
                  <a:pt x="0" y="145"/>
                  <a:pt x="0" y="144"/>
                </a:cubicBezTo>
                <a:cubicBezTo>
                  <a:pt x="8" y="130"/>
                  <a:pt x="8" y="130"/>
                  <a:pt x="8" y="13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10" y="134"/>
                  <a:pt x="9" y="132"/>
                  <a:pt x="9" y="135"/>
                </a:cubicBezTo>
                <a:close/>
                <a:moveTo>
                  <a:pt x="43" y="73"/>
                </a:moveTo>
                <a:cubicBezTo>
                  <a:pt x="43" y="74"/>
                  <a:pt x="43" y="74"/>
                  <a:pt x="43" y="74"/>
                </a:cubicBezTo>
                <a:lnTo>
                  <a:pt x="43" y="73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Freeform 25"/>
          <p:cNvSpPr>
            <a:spLocks noEditPoints="1"/>
          </p:cNvSpPr>
          <p:nvPr/>
        </p:nvSpPr>
        <p:spPr bwMode="auto">
          <a:xfrm>
            <a:off x="2481263" y="1708150"/>
            <a:ext cx="1031875" cy="1752600"/>
          </a:xfrm>
          <a:custGeom>
            <a:avLst/>
            <a:gdLst>
              <a:gd name="T0" fmla="*/ 2147483646 w 89"/>
              <a:gd name="T1" fmla="*/ 2147483646 h 151"/>
              <a:gd name="T2" fmla="*/ 2147483646 w 89"/>
              <a:gd name="T3" fmla="*/ 2147483646 h 151"/>
              <a:gd name="T4" fmla="*/ 2147483646 w 89"/>
              <a:gd name="T5" fmla="*/ 2147483646 h 151"/>
              <a:gd name="T6" fmla="*/ 2147483646 w 89"/>
              <a:gd name="T7" fmla="*/ 2147483646 h 151"/>
              <a:gd name="T8" fmla="*/ 2147483646 w 89"/>
              <a:gd name="T9" fmla="*/ 2147483646 h 151"/>
              <a:gd name="T10" fmla="*/ 2147483646 w 89"/>
              <a:gd name="T11" fmla="*/ 0 h 151"/>
              <a:gd name="T12" fmla="*/ 2147483646 w 89"/>
              <a:gd name="T13" fmla="*/ 2147483646 h 151"/>
              <a:gd name="T14" fmla="*/ 2147483646 w 89"/>
              <a:gd name="T15" fmla="*/ 2147483646 h 151"/>
              <a:gd name="T16" fmla="*/ 2147483646 w 89"/>
              <a:gd name="T17" fmla="*/ 2147483646 h 151"/>
              <a:gd name="T18" fmla="*/ 2147483646 w 89"/>
              <a:gd name="T19" fmla="*/ 2147483646 h 151"/>
              <a:gd name="T20" fmla="*/ 2147483646 w 89"/>
              <a:gd name="T21" fmla="*/ 2147483646 h 151"/>
              <a:gd name="T22" fmla="*/ 2147483646 w 89"/>
              <a:gd name="T23" fmla="*/ 2147483646 h 151"/>
              <a:gd name="T24" fmla="*/ 2147483646 w 89"/>
              <a:gd name="T25" fmla="*/ 2147483646 h 151"/>
              <a:gd name="T26" fmla="*/ 2147483646 w 89"/>
              <a:gd name="T27" fmla="*/ 2147483646 h 151"/>
              <a:gd name="T28" fmla="*/ 2147483646 w 89"/>
              <a:gd name="T29" fmla="*/ 2147483646 h 151"/>
              <a:gd name="T30" fmla="*/ 2147483646 w 89"/>
              <a:gd name="T31" fmla="*/ 2147483646 h 151"/>
              <a:gd name="T32" fmla="*/ 2147483646 w 89"/>
              <a:gd name="T33" fmla="*/ 2147483646 h 151"/>
              <a:gd name="T34" fmla="*/ 2147483646 w 89"/>
              <a:gd name="T35" fmla="*/ 2147483646 h 151"/>
              <a:gd name="T36" fmla="*/ 2147483646 w 89"/>
              <a:gd name="T37" fmla="*/ 2147483646 h 151"/>
              <a:gd name="T38" fmla="*/ 2147483646 w 89"/>
              <a:gd name="T39" fmla="*/ 2147483646 h 151"/>
              <a:gd name="T40" fmla="*/ 2147483646 w 89"/>
              <a:gd name="T41" fmla="*/ 2147483646 h 151"/>
              <a:gd name="T42" fmla="*/ 2147483646 w 89"/>
              <a:gd name="T43" fmla="*/ 2147483646 h 151"/>
              <a:gd name="T44" fmla="*/ 2147483646 w 89"/>
              <a:gd name="T45" fmla="*/ 2147483646 h 151"/>
              <a:gd name="T46" fmla="*/ 2016353315 w 89"/>
              <a:gd name="T47" fmla="*/ 2147483646 h 151"/>
              <a:gd name="T48" fmla="*/ 1478653687 w 89"/>
              <a:gd name="T49" fmla="*/ 2147483646 h 151"/>
              <a:gd name="T50" fmla="*/ 1881919712 w 89"/>
              <a:gd name="T51" fmla="*/ 2147483646 h 151"/>
              <a:gd name="T52" fmla="*/ 2147483646 w 89"/>
              <a:gd name="T53" fmla="*/ 2147483646 h 151"/>
              <a:gd name="T54" fmla="*/ 403266025 w 89"/>
              <a:gd name="T55" fmla="*/ 2147483646 h 151"/>
              <a:gd name="T56" fmla="*/ 403266025 w 89"/>
              <a:gd name="T57" fmla="*/ 2147483646 h 151"/>
              <a:gd name="T58" fmla="*/ 0 w 89"/>
              <a:gd name="T59" fmla="*/ 2147483646 h 151"/>
              <a:gd name="T60" fmla="*/ 672121636 w 89"/>
              <a:gd name="T61" fmla="*/ 2147483646 h 151"/>
              <a:gd name="T62" fmla="*/ 940965653 w 89"/>
              <a:gd name="T63" fmla="*/ 2147483646 h 151"/>
              <a:gd name="T64" fmla="*/ 2147483646 w 89"/>
              <a:gd name="T65" fmla="*/ 2147483646 h 151"/>
              <a:gd name="T66" fmla="*/ 2147483646 w 89"/>
              <a:gd name="T67" fmla="*/ 2147483646 h 151"/>
              <a:gd name="T68" fmla="*/ 2147483646 w 89"/>
              <a:gd name="T69" fmla="*/ 2147483646 h 151"/>
              <a:gd name="T70" fmla="*/ 2147483646 w 89"/>
              <a:gd name="T71" fmla="*/ 2147483646 h 151"/>
              <a:gd name="T72" fmla="*/ 2147483646 w 89"/>
              <a:gd name="T73" fmla="*/ 2147483646 h 151"/>
              <a:gd name="T74" fmla="*/ 2147483646 w 89"/>
              <a:gd name="T75" fmla="*/ 2147483646 h 151"/>
              <a:gd name="T76" fmla="*/ 2147483646 w 89"/>
              <a:gd name="T77" fmla="*/ 2147483646 h 151"/>
              <a:gd name="T78" fmla="*/ 2147483646 w 89"/>
              <a:gd name="T79" fmla="*/ 2147483646 h 1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9" h="151">
                <a:moveTo>
                  <a:pt x="89" y="0"/>
                </a:move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39"/>
                  <a:pt x="65" y="39"/>
                  <a:pt x="65" y="39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85" y="0"/>
                  <a:pt x="85" y="0"/>
                  <a:pt x="8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9" y="0"/>
                </a:cubicBezTo>
                <a:close/>
                <a:moveTo>
                  <a:pt x="55" y="61"/>
                </a:move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6" y="70"/>
                  <a:pt x="46" y="70"/>
                  <a:pt x="45" y="70"/>
                </a:cubicBezTo>
                <a:cubicBezTo>
                  <a:pt x="51" y="59"/>
                  <a:pt x="51" y="59"/>
                  <a:pt x="51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1" y="60"/>
                  <a:pt x="54" y="60"/>
                </a:cubicBezTo>
                <a:cubicBezTo>
                  <a:pt x="54" y="60"/>
                  <a:pt x="54" y="60"/>
                  <a:pt x="55" y="61"/>
                </a:cubicBezTo>
                <a:close/>
                <a:moveTo>
                  <a:pt x="45" y="78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2" y="83"/>
                  <a:pt x="40" y="84"/>
                </a:cubicBezTo>
                <a:cubicBezTo>
                  <a:pt x="39" y="83"/>
                  <a:pt x="39" y="83"/>
                  <a:pt x="39" y="82"/>
                </a:cubicBezTo>
                <a:cubicBezTo>
                  <a:pt x="40" y="81"/>
                  <a:pt x="40" y="81"/>
                  <a:pt x="40" y="81"/>
                </a:cubicBezTo>
                <a:cubicBezTo>
                  <a:pt x="41" y="81"/>
                  <a:pt x="40" y="82"/>
                  <a:pt x="41" y="80"/>
                </a:cubicBezTo>
                <a:cubicBezTo>
                  <a:pt x="42" y="79"/>
                  <a:pt x="41" y="80"/>
                  <a:pt x="41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9" y="80"/>
                  <a:pt x="39" y="80"/>
                  <a:pt x="39" y="80"/>
                </a:cubicBezTo>
                <a:cubicBezTo>
                  <a:pt x="41" y="77"/>
                  <a:pt x="41" y="77"/>
                  <a:pt x="41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42" y="77"/>
                  <a:pt x="41" y="78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5" y="78"/>
                  <a:pt x="45" y="78"/>
                  <a:pt x="45" y="78"/>
                </a:cubicBezTo>
                <a:close/>
                <a:moveTo>
                  <a:pt x="16" y="128"/>
                </a:move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3" y="130"/>
                  <a:pt x="13" y="130"/>
                  <a:pt x="12" y="130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7"/>
                  <a:pt x="14" y="127"/>
                  <a:pt x="14" y="127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7" y="144"/>
                </a:moveTo>
                <a:cubicBezTo>
                  <a:pt x="3" y="151"/>
                  <a:pt x="3" y="151"/>
                  <a:pt x="3" y="151"/>
                </a:cubicBezTo>
                <a:cubicBezTo>
                  <a:pt x="3" y="150"/>
                  <a:pt x="3" y="150"/>
                  <a:pt x="3" y="151"/>
                </a:cubicBezTo>
                <a:cubicBezTo>
                  <a:pt x="3" y="151"/>
                  <a:pt x="3" y="151"/>
                  <a:pt x="3" y="151"/>
                </a:cubicBezTo>
                <a:cubicBezTo>
                  <a:pt x="1" y="150"/>
                  <a:pt x="1" y="150"/>
                  <a:pt x="1" y="150"/>
                </a:cubicBezTo>
                <a:cubicBezTo>
                  <a:pt x="0" y="149"/>
                  <a:pt x="0" y="149"/>
                  <a:pt x="0" y="149"/>
                </a:cubicBezTo>
                <a:cubicBezTo>
                  <a:pt x="4" y="142"/>
                  <a:pt x="4" y="142"/>
                  <a:pt x="4" y="142"/>
                </a:cubicBezTo>
                <a:cubicBezTo>
                  <a:pt x="5" y="142"/>
                  <a:pt x="5" y="142"/>
                  <a:pt x="5" y="142"/>
                </a:cubicBezTo>
                <a:cubicBezTo>
                  <a:pt x="6" y="143"/>
                  <a:pt x="6" y="143"/>
                  <a:pt x="6" y="143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4"/>
                  <a:pt x="7" y="144"/>
                  <a:pt x="7" y="144"/>
                </a:cubicBezTo>
                <a:close/>
                <a:moveTo>
                  <a:pt x="44" y="72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71"/>
                  <a:pt x="45" y="71"/>
                  <a:pt x="46" y="71"/>
                </a:cubicBezTo>
                <a:cubicBezTo>
                  <a:pt x="47" y="72"/>
                  <a:pt x="46" y="71"/>
                  <a:pt x="47" y="72"/>
                </a:cubicBezTo>
                <a:cubicBezTo>
                  <a:pt x="45" y="72"/>
                  <a:pt x="45" y="72"/>
                  <a:pt x="44" y="72"/>
                </a:cubicBezTo>
                <a:close/>
                <a:moveTo>
                  <a:pt x="17" y="124"/>
                </a:moveTo>
                <a:cubicBezTo>
                  <a:pt x="18" y="124"/>
                  <a:pt x="18" y="124"/>
                  <a:pt x="18" y="124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4"/>
                  <a:pt x="17" y="124"/>
                  <a:pt x="17" y="124"/>
                </a:cubicBezTo>
                <a:close/>
                <a:moveTo>
                  <a:pt x="44" y="78"/>
                </a:moveTo>
                <a:cubicBezTo>
                  <a:pt x="43" y="79"/>
                  <a:pt x="43" y="79"/>
                  <a:pt x="43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8"/>
                  <a:pt x="44" y="78"/>
                  <a:pt x="44" y="78"/>
                </a:cubicBezTo>
                <a:close/>
                <a:moveTo>
                  <a:pt x="52" y="62"/>
                </a:moveTo>
                <a:cubicBezTo>
                  <a:pt x="52" y="62"/>
                  <a:pt x="52" y="62"/>
                  <a:pt x="52" y="62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Freeform 26"/>
          <p:cNvSpPr>
            <a:spLocks noEditPoints="1"/>
          </p:cNvSpPr>
          <p:nvPr/>
        </p:nvSpPr>
        <p:spPr bwMode="auto">
          <a:xfrm>
            <a:off x="2562225" y="1708150"/>
            <a:ext cx="1101725" cy="1844675"/>
          </a:xfrm>
          <a:custGeom>
            <a:avLst/>
            <a:gdLst>
              <a:gd name="T0" fmla="*/ 2147483646 w 95"/>
              <a:gd name="T1" fmla="*/ 0 h 159"/>
              <a:gd name="T2" fmla="*/ 2147483646 w 95"/>
              <a:gd name="T3" fmla="*/ 2147483646 h 159"/>
              <a:gd name="T4" fmla="*/ 2147483646 w 95"/>
              <a:gd name="T5" fmla="*/ 2147483646 h 159"/>
              <a:gd name="T6" fmla="*/ 2147483646 w 95"/>
              <a:gd name="T7" fmla="*/ 2147483646 h 159"/>
              <a:gd name="T8" fmla="*/ 2147483646 w 95"/>
              <a:gd name="T9" fmla="*/ 2147483646 h 159"/>
              <a:gd name="T10" fmla="*/ 2147483646 w 95"/>
              <a:gd name="T11" fmla="*/ 2147483646 h 159"/>
              <a:gd name="T12" fmla="*/ 2147483646 w 95"/>
              <a:gd name="T13" fmla="*/ 0 h 159"/>
              <a:gd name="T14" fmla="*/ 2147483646 w 95"/>
              <a:gd name="T15" fmla="*/ 0 h 159"/>
              <a:gd name="T16" fmla="*/ 2147483646 w 95"/>
              <a:gd name="T17" fmla="*/ 0 h 159"/>
              <a:gd name="T18" fmla="*/ 2147483646 w 95"/>
              <a:gd name="T19" fmla="*/ 0 h 159"/>
              <a:gd name="T20" fmla="*/ 2147483646 w 95"/>
              <a:gd name="T21" fmla="*/ 0 h 159"/>
              <a:gd name="T22" fmla="*/ 2147483646 w 95"/>
              <a:gd name="T23" fmla="*/ 2147483646 h 159"/>
              <a:gd name="T24" fmla="*/ 2147483646 w 95"/>
              <a:gd name="T25" fmla="*/ 2147483646 h 159"/>
              <a:gd name="T26" fmla="*/ 2147483646 w 95"/>
              <a:gd name="T27" fmla="*/ 2147483646 h 159"/>
              <a:gd name="T28" fmla="*/ 2147483646 w 95"/>
              <a:gd name="T29" fmla="*/ 2147483646 h 159"/>
              <a:gd name="T30" fmla="*/ 2147483646 w 95"/>
              <a:gd name="T31" fmla="*/ 2147483646 h 159"/>
              <a:gd name="T32" fmla="*/ 2147483646 w 95"/>
              <a:gd name="T33" fmla="*/ 2147483646 h 159"/>
              <a:gd name="T34" fmla="*/ 2147483646 w 95"/>
              <a:gd name="T35" fmla="*/ 2147483646 h 159"/>
              <a:gd name="T36" fmla="*/ 2147483646 w 95"/>
              <a:gd name="T37" fmla="*/ 2147483646 h 159"/>
              <a:gd name="T38" fmla="*/ 2147483646 w 95"/>
              <a:gd name="T39" fmla="*/ 2147483646 h 159"/>
              <a:gd name="T40" fmla="*/ 2147483646 w 95"/>
              <a:gd name="T41" fmla="*/ 2147483646 h 159"/>
              <a:gd name="T42" fmla="*/ 2147483646 w 95"/>
              <a:gd name="T43" fmla="*/ 2147483646 h 159"/>
              <a:gd name="T44" fmla="*/ 2147483646 w 95"/>
              <a:gd name="T45" fmla="*/ 2147483646 h 159"/>
              <a:gd name="T46" fmla="*/ 672469746 w 95"/>
              <a:gd name="T47" fmla="*/ 2147483646 h 159"/>
              <a:gd name="T48" fmla="*/ 537966519 w 95"/>
              <a:gd name="T49" fmla="*/ 2147483646 h 159"/>
              <a:gd name="T50" fmla="*/ 537966519 w 95"/>
              <a:gd name="T51" fmla="*/ 2147483646 h 159"/>
              <a:gd name="T52" fmla="*/ 268983259 w 95"/>
              <a:gd name="T53" fmla="*/ 2147483646 h 159"/>
              <a:gd name="T54" fmla="*/ 134491630 w 95"/>
              <a:gd name="T55" fmla="*/ 2147483646 h 159"/>
              <a:gd name="T56" fmla="*/ 0 w 95"/>
              <a:gd name="T57" fmla="*/ 2147483646 h 159"/>
              <a:gd name="T58" fmla="*/ 268983259 w 95"/>
              <a:gd name="T59" fmla="*/ 2147483646 h 159"/>
              <a:gd name="T60" fmla="*/ 537966519 w 95"/>
              <a:gd name="T61" fmla="*/ 2147483646 h 159"/>
              <a:gd name="T62" fmla="*/ 672469746 w 95"/>
              <a:gd name="T63" fmla="*/ 2147483646 h 159"/>
              <a:gd name="T64" fmla="*/ 1479419524 w 95"/>
              <a:gd name="T65" fmla="*/ 2147483646 h 159"/>
              <a:gd name="T66" fmla="*/ 1613911154 w 95"/>
              <a:gd name="T67" fmla="*/ 2147483646 h 159"/>
              <a:gd name="T68" fmla="*/ 1748402784 w 95"/>
              <a:gd name="T69" fmla="*/ 2147483646 h 159"/>
              <a:gd name="T70" fmla="*/ 1613911154 w 95"/>
              <a:gd name="T71" fmla="*/ 2147483646 h 159"/>
              <a:gd name="T72" fmla="*/ 1613911154 w 95"/>
              <a:gd name="T73" fmla="*/ 2147483646 h 159"/>
              <a:gd name="T74" fmla="*/ 1479419524 w 95"/>
              <a:gd name="T75" fmla="*/ 2147483646 h 159"/>
              <a:gd name="T76" fmla="*/ 1479419524 w 95"/>
              <a:gd name="T77" fmla="*/ 2147483646 h 159"/>
              <a:gd name="T78" fmla="*/ 1882894413 w 95"/>
              <a:gd name="T79" fmla="*/ 2147483646 h 159"/>
              <a:gd name="T80" fmla="*/ 2017397640 w 95"/>
              <a:gd name="T81" fmla="*/ 2147483646 h 159"/>
              <a:gd name="T82" fmla="*/ 2147483646 w 95"/>
              <a:gd name="T83" fmla="*/ 2147483646 h 159"/>
              <a:gd name="T84" fmla="*/ 2147483646 w 95"/>
              <a:gd name="T85" fmla="*/ 2147483646 h 159"/>
              <a:gd name="T86" fmla="*/ 2147483646 w 95"/>
              <a:gd name="T87" fmla="*/ 2147483646 h 159"/>
              <a:gd name="T88" fmla="*/ 1882894413 w 95"/>
              <a:gd name="T89" fmla="*/ 2147483646 h 159"/>
              <a:gd name="T90" fmla="*/ 2147483646 w 95"/>
              <a:gd name="T91" fmla="*/ 2147483646 h 159"/>
              <a:gd name="T92" fmla="*/ 2147483646 w 95"/>
              <a:gd name="T93" fmla="*/ 2147483646 h 159"/>
              <a:gd name="T94" fmla="*/ 2147483646 w 95"/>
              <a:gd name="T95" fmla="*/ 2147483646 h 159"/>
              <a:gd name="T96" fmla="*/ 2147483646 w 95"/>
              <a:gd name="T97" fmla="*/ 2147483646 h 159"/>
              <a:gd name="T98" fmla="*/ 2147483646 w 95"/>
              <a:gd name="T99" fmla="*/ 2147483646 h 15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5" h="159">
                <a:moveTo>
                  <a:pt x="94" y="0"/>
                </a:moveTo>
                <a:cubicBezTo>
                  <a:pt x="68" y="47"/>
                  <a:pt x="68" y="47"/>
                  <a:pt x="68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90" y="0"/>
                  <a:pt x="90" y="0"/>
                  <a:pt x="90" y="0"/>
                </a:cubicBezTo>
                <a:cubicBezTo>
                  <a:pt x="91" y="0"/>
                  <a:pt x="89" y="0"/>
                  <a:pt x="91" y="0"/>
                </a:cubicBezTo>
                <a:cubicBezTo>
                  <a:pt x="95" y="0"/>
                  <a:pt x="92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lose/>
                <a:moveTo>
                  <a:pt x="54" y="71"/>
                </a:move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6"/>
                  <a:pt x="51" y="76"/>
                  <a:pt x="51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5"/>
                  <a:pt x="47" y="75"/>
                  <a:pt x="47" y="75"/>
                </a:cubicBezTo>
                <a:cubicBezTo>
                  <a:pt x="50" y="70"/>
                  <a:pt x="50" y="70"/>
                  <a:pt x="50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1"/>
                  <a:pt x="51" y="71"/>
                  <a:pt x="51" y="71"/>
                </a:cubicBezTo>
                <a:cubicBezTo>
                  <a:pt x="52" y="71"/>
                  <a:pt x="53" y="71"/>
                  <a:pt x="54" y="71"/>
                </a:cubicBezTo>
                <a:close/>
                <a:moveTo>
                  <a:pt x="5" y="157"/>
                </a:moveTo>
                <a:cubicBezTo>
                  <a:pt x="4" y="159"/>
                  <a:pt x="4" y="159"/>
                  <a:pt x="4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2" y="159"/>
                  <a:pt x="2" y="159"/>
                </a:cubicBezTo>
                <a:cubicBezTo>
                  <a:pt x="2" y="158"/>
                  <a:pt x="3" y="158"/>
                  <a:pt x="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2" y="155"/>
                  <a:pt x="2" y="155"/>
                  <a:pt x="2" y="155"/>
                </a:cubicBezTo>
                <a:cubicBezTo>
                  <a:pt x="4" y="157"/>
                  <a:pt x="4" y="157"/>
                  <a:pt x="4" y="157"/>
                </a:cubicBezTo>
                <a:cubicBezTo>
                  <a:pt x="4" y="157"/>
                  <a:pt x="5" y="157"/>
                  <a:pt x="5" y="157"/>
                </a:cubicBezTo>
                <a:close/>
                <a:moveTo>
                  <a:pt x="11" y="138"/>
                </a:moveTo>
                <a:cubicBezTo>
                  <a:pt x="12" y="137"/>
                  <a:pt x="12" y="137"/>
                  <a:pt x="12" y="137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11" y="138"/>
                  <a:pt x="11" y="138"/>
                  <a:pt x="11" y="138"/>
                </a:cubicBezTo>
                <a:close/>
                <a:moveTo>
                  <a:pt x="14" y="134"/>
                </a:moveTo>
                <a:cubicBezTo>
                  <a:pt x="15" y="132"/>
                  <a:pt x="15" y="132"/>
                  <a:pt x="15" y="132"/>
                </a:cubicBezTo>
                <a:cubicBezTo>
                  <a:pt x="16" y="132"/>
                  <a:pt x="16" y="132"/>
                  <a:pt x="17" y="132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14" y="134"/>
                  <a:pt x="14" y="134"/>
                  <a:pt x="14" y="134"/>
                </a:cubicBezTo>
                <a:close/>
                <a:moveTo>
                  <a:pt x="19" y="131"/>
                </a:moveTo>
                <a:cubicBezTo>
                  <a:pt x="19" y="131"/>
                  <a:pt x="19" y="131"/>
                  <a:pt x="19" y="131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18" y="131"/>
                  <a:pt x="18" y="131"/>
                  <a:pt x="18" y="131"/>
                </a:cubicBezTo>
                <a:lnTo>
                  <a:pt x="19" y="13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Freeform 27"/>
          <p:cNvSpPr>
            <a:spLocks noEditPoints="1"/>
          </p:cNvSpPr>
          <p:nvPr/>
        </p:nvSpPr>
        <p:spPr bwMode="auto">
          <a:xfrm>
            <a:off x="2620963" y="1708150"/>
            <a:ext cx="1169987" cy="2078038"/>
          </a:xfrm>
          <a:custGeom>
            <a:avLst/>
            <a:gdLst>
              <a:gd name="T0" fmla="*/ 2147483646 w 101"/>
              <a:gd name="T1" fmla="*/ 134770632 h 179"/>
              <a:gd name="T2" fmla="*/ 2147483646 w 101"/>
              <a:gd name="T3" fmla="*/ 2147483646 h 179"/>
              <a:gd name="T4" fmla="*/ 2147483646 w 101"/>
              <a:gd name="T5" fmla="*/ 2147483646 h 179"/>
              <a:gd name="T6" fmla="*/ 2147483646 w 101"/>
              <a:gd name="T7" fmla="*/ 2147483646 h 179"/>
              <a:gd name="T8" fmla="*/ 2147483646 w 101"/>
              <a:gd name="T9" fmla="*/ 2147483646 h 179"/>
              <a:gd name="T10" fmla="*/ 2147483646 w 101"/>
              <a:gd name="T11" fmla="*/ 2147483646 h 179"/>
              <a:gd name="T12" fmla="*/ 2147483646 w 101"/>
              <a:gd name="T13" fmla="*/ 0 h 179"/>
              <a:gd name="T14" fmla="*/ 2147483646 w 101"/>
              <a:gd name="T15" fmla="*/ 0 h 179"/>
              <a:gd name="T16" fmla="*/ 2147483646 w 101"/>
              <a:gd name="T17" fmla="*/ 134770632 h 179"/>
              <a:gd name="T18" fmla="*/ 2147483646 w 101"/>
              <a:gd name="T19" fmla="*/ 134770632 h 179"/>
              <a:gd name="T20" fmla="*/ 2147483646 w 101"/>
              <a:gd name="T21" fmla="*/ 134770632 h 179"/>
              <a:gd name="T22" fmla="*/ 2147030401 w 101"/>
              <a:gd name="T23" fmla="*/ 2147483646 h 179"/>
              <a:gd name="T24" fmla="*/ 805136400 w 101"/>
              <a:gd name="T25" fmla="*/ 2147483646 h 179"/>
              <a:gd name="T26" fmla="*/ 805136400 w 101"/>
              <a:gd name="T27" fmla="*/ 2147483646 h 179"/>
              <a:gd name="T28" fmla="*/ 805136400 w 101"/>
              <a:gd name="T29" fmla="*/ 2147483646 h 179"/>
              <a:gd name="T30" fmla="*/ 805136400 w 101"/>
              <a:gd name="T31" fmla="*/ 2147483646 h 179"/>
              <a:gd name="T32" fmla="*/ 805136400 w 101"/>
              <a:gd name="T33" fmla="*/ 2147483646 h 179"/>
              <a:gd name="T34" fmla="*/ 805136400 w 101"/>
              <a:gd name="T35" fmla="*/ 2147483646 h 179"/>
              <a:gd name="T36" fmla="*/ 805136400 w 101"/>
              <a:gd name="T37" fmla="*/ 2147483646 h 179"/>
              <a:gd name="T38" fmla="*/ 1073515201 w 101"/>
              <a:gd name="T39" fmla="*/ 2147483646 h 179"/>
              <a:gd name="T40" fmla="*/ 1207704601 w 101"/>
              <a:gd name="T41" fmla="*/ 2147483646 h 179"/>
              <a:gd name="T42" fmla="*/ 1341894001 w 101"/>
              <a:gd name="T43" fmla="*/ 2147483646 h 179"/>
              <a:gd name="T44" fmla="*/ 1476083401 w 101"/>
              <a:gd name="T45" fmla="*/ 2147483646 h 179"/>
              <a:gd name="T46" fmla="*/ 1610272801 w 101"/>
              <a:gd name="T47" fmla="*/ 2147483646 h 179"/>
              <a:gd name="T48" fmla="*/ 1610272801 w 101"/>
              <a:gd name="T49" fmla="*/ 2147483646 h 179"/>
              <a:gd name="T50" fmla="*/ 1744462201 w 101"/>
              <a:gd name="T51" fmla="*/ 2147483646 h 179"/>
              <a:gd name="T52" fmla="*/ 2012841001 w 101"/>
              <a:gd name="T53" fmla="*/ 2147483646 h 179"/>
              <a:gd name="T54" fmla="*/ 2147030401 w 101"/>
              <a:gd name="T55" fmla="*/ 2147483646 h 179"/>
              <a:gd name="T56" fmla="*/ 2147030401 w 101"/>
              <a:gd name="T57" fmla="*/ 2147483646 h 179"/>
              <a:gd name="T58" fmla="*/ 536757600 w 101"/>
              <a:gd name="T59" fmla="*/ 2147483646 h 179"/>
              <a:gd name="T60" fmla="*/ 134189400 w 101"/>
              <a:gd name="T61" fmla="*/ 2147483646 h 179"/>
              <a:gd name="T62" fmla="*/ 134189400 w 101"/>
              <a:gd name="T63" fmla="*/ 2147483646 h 179"/>
              <a:gd name="T64" fmla="*/ 268378800 w 101"/>
              <a:gd name="T65" fmla="*/ 2147483646 h 179"/>
              <a:gd name="T66" fmla="*/ 268378800 w 101"/>
              <a:gd name="T67" fmla="*/ 2147483646 h 179"/>
              <a:gd name="T68" fmla="*/ 402568200 w 101"/>
              <a:gd name="T69" fmla="*/ 2147483646 h 179"/>
              <a:gd name="T70" fmla="*/ 402568200 w 101"/>
              <a:gd name="T71" fmla="*/ 2147483646 h 179"/>
              <a:gd name="T72" fmla="*/ 536757600 w 101"/>
              <a:gd name="T73" fmla="*/ 2147483646 h 179"/>
              <a:gd name="T74" fmla="*/ 134189400 w 101"/>
              <a:gd name="T75" fmla="*/ 2147483646 h 179"/>
              <a:gd name="T76" fmla="*/ 0 w 101"/>
              <a:gd name="T77" fmla="*/ 2147483646 h 179"/>
              <a:gd name="T78" fmla="*/ 0 w 101"/>
              <a:gd name="T79" fmla="*/ 2147483646 h 179"/>
              <a:gd name="T80" fmla="*/ 134189400 w 101"/>
              <a:gd name="T81" fmla="*/ 2147483646 h 179"/>
              <a:gd name="T82" fmla="*/ 2147483646 w 101"/>
              <a:gd name="T83" fmla="*/ 2147483646 h 179"/>
              <a:gd name="T84" fmla="*/ 2147483646 w 101"/>
              <a:gd name="T85" fmla="*/ 2147483646 h 179"/>
              <a:gd name="T86" fmla="*/ 2147483646 w 101"/>
              <a:gd name="T87" fmla="*/ 2147483646 h 179"/>
              <a:gd name="T88" fmla="*/ 2147483646 w 101"/>
              <a:gd name="T89" fmla="*/ 2147483646 h 179"/>
              <a:gd name="T90" fmla="*/ 2147483646 w 101"/>
              <a:gd name="T91" fmla="*/ 2147483646 h 179"/>
              <a:gd name="T92" fmla="*/ 2147483646 w 101"/>
              <a:gd name="T93" fmla="*/ 2147483646 h 179"/>
              <a:gd name="T94" fmla="*/ 2147483646 w 101"/>
              <a:gd name="T95" fmla="*/ 2147483646 h 179"/>
              <a:gd name="T96" fmla="*/ 2147483646 w 101"/>
              <a:gd name="T97" fmla="*/ 2147483646 h 179"/>
              <a:gd name="T98" fmla="*/ 2147483646 w 101"/>
              <a:gd name="T99" fmla="*/ 2147483646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1" h="179">
                <a:moveTo>
                  <a:pt x="101" y="1"/>
                </a:move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76" y="37"/>
                  <a:pt x="77" y="37"/>
                  <a:pt x="76" y="37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1"/>
                  <a:pt x="97" y="1"/>
                  <a:pt x="99" y="1"/>
                </a:cubicBezTo>
                <a:cubicBezTo>
                  <a:pt x="101" y="1"/>
                  <a:pt x="101" y="1"/>
                  <a:pt x="101" y="1"/>
                </a:cubicBezTo>
                <a:cubicBezTo>
                  <a:pt x="101" y="1"/>
                  <a:pt x="101" y="1"/>
                  <a:pt x="101" y="1"/>
                </a:cubicBezTo>
                <a:close/>
                <a:moveTo>
                  <a:pt x="16" y="150"/>
                </a:moveTo>
                <a:cubicBezTo>
                  <a:pt x="6" y="167"/>
                  <a:pt x="6" y="167"/>
                  <a:pt x="6" y="167"/>
                </a:cubicBezTo>
                <a:cubicBezTo>
                  <a:pt x="6" y="165"/>
                  <a:pt x="6" y="165"/>
                  <a:pt x="6" y="165"/>
                </a:cubicBezTo>
                <a:cubicBezTo>
                  <a:pt x="6" y="164"/>
                  <a:pt x="6" y="164"/>
                  <a:pt x="6" y="164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1"/>
                  <a:pt x="6" y="161"/>
                  <a:pt x="6" y="161"/>
                </a:cubicBezTo>
                <a:cubicBezTo>
                  <a:pt x="6" y="161"/>
                  <a:pt x="6" y="161"/>
                  <a:pt x="6" y="161"/>
                </a:cubicBezTo>
                <a:cubicBezTo>
                  <a:pt x="8" y="156"/>
                  <a:pt x="8" y="156"/>
                  <a:pt x="8" y="156"/>
                </a:cubicBezTo>
                <a:cubicBezTo>
                  <a:pt x="9" y="156"/>
                  <a:pt x="9" y="156"/>
                  <a:pt x="9" y="155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11" y="153"/>
                  <a:pt x="11" y="153"/>
                  <a:pt x="11" y="153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15" y="151"/>
                  <a:pt x="14" y="152"/>
                  <a:pt x="15" y="151"/>
                </a:cubicBezTo>
                <a:cubicBezTo>
                  <a:pt x="16" y="150"/>
                  <a:pt x="15" y="151"/>
                  <a:pt x="16" y="150"/>
                </a:cubicBezTo>
                <a:cubicBezTo>
                  <a:pt x="16" y="150"/>
                  <a:pt x="16" y="150"/>
                  <a:pt x="16" y="150"/>
                </a:cubicBezTo>
                <a:close/>
                <a:moveTo>
                  <a:pt x="4" y="172"/>
                </a:moveTo>
                <a:cubicBezTo>
                  <a:pt x="1" y="177"/>
                  <a:pt x="1" y="177"/>
                  <a:pt x="1" y="177"/>
                </a:cubicBezTo>
                <a:cubicBezTo>
                  <a:pt x="1" y="176"/>
                  <a:pt x="1" y="176"/>
                  <a:pt x="1" y="176"/>
                </a:cubicBezTo>
                <a:cubicBezTo>
                  <a:pt x="2" y="175"/>
                  <a:pt x="2" y="177"/>
                  <a:pt x="2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3" y="173"/>
                  <a:pt x="3" y="173"/>
                  <a:pt x="3" y="173"/>
                </a:cubicBezTo>
                <a:cubicBezTo>
                  <a:pt x="3" y="172"/>
                  <a:pt x="3" y="172"/>
                  <a:pt x="3" y="172"/>
                </a:cubicBezTo>
                <a:cubicBezTo>
                  <a:pt x="4" y="172"/>
                  <a:pt x="4" y="172"/>
                  <a:pt x="4" y="172"/>
                </a:cubicBezTo>
                <a:close/>
                <a:moveTo>
                  <a:pt x="1" y="177"/>
                </a:moveTo>
                <a:cubicBezTo>
                  <a:pt x="0" y="179"/>
                  <a:pt x="0" y="179"/>
                  <a:pt x="0" y="179"/>
                </a:cubicBezTo>
                <a:cubicBezTo>
                  <a:pt x="0" y="178"/>
                  <a:pt x="0" y="178"/>
                  <a:pt x="0" y="178"/>
                </a:cubicBezTo>
                <a:cubicBezTo>
                  <a:pt x="1" y="177"/>
                  <a:pt x="1" y="177"/>
                  <a:pt x="1" y="177"/>
                </a:cubicBezTo>
                <a:close/>
                <a:moveTo>
                  <a:pt x="19" y="137"/>
                </a:moveTo>
                <a:cubicBezTo>
                  <a:pt x="21" y="135"/>
                  <a:pt x="21" y="135"/>
                  <a:pt x="21" y="135"/>
                </a:cubicBezTo>
                <a:cubicBezTo>
                  <a:pt x="21" y="135"/>
                  <a:pt x="21" y="135"/>
                  <a:pt x="22" y="136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21" y="135"/>
                  <a:pt x="20" y="137"/>
                  <a:pt x="20" y="137"/>
                </a:cubicBezTo>
                <a:cubicBezTo>
                  <a:pt x="19" y="137"/>
                  <a:pt x="19" y="137"/>
                  <a:pt x="19" y="137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Freeform 28"/>
          <p:cNvSpPr>
            <a:spLocks noEditPoints="1"/>
          </p:cNvSpPr>
          <p:nvPr/>
        </p:nvSpPr>
        <p:spPr bwMode="auto">
          <a:xfrm>
            <a:off x="2632075" y="1743075"/>
            <a:ext cx="1274763" cy="2216150"/>
          </a:xfrm>
          <a:custGeom>
            <a:avLst/>
            <a:gdLst>
              <a:gd name="T0" fmla="*/ 2147483646 w 110"/>
              <a:gd name="T1" fmla="*/ 134628212 h 191"/>
              <a:gd name="T2" fmla="*/ 2147483646 w 110"/>
              <a:gd name="T3" fmla="*/ 942385880 h 191"/>
              <a:gd name="T4" fmla="*/ 2147483646 w 110"/>
              <a:gd name="T5" fmla="*/ 942385880 h 191"/>
              <a:gd name="T6" fmla="*/ 2147483646 w 110"/>
              <a:gd name="T7" fmla="*/ 942385880 h 191"/>
              <a:gd name="T8" fmla="*/ 2147483646 w 110"/>
              <a:gd name="T9" fmla="*/ 2147483646 h 191"/>
              <a:gd name="T10" fmla="*/ 2147483646 w 110"/>
              <a:gd name="T11" fmla="*/ 2147483646 h 191"/>
              <a:gd name="T12" fmla="*/ 2147483646 w 110"/>
              <a:gd name="T13" fmla="*/ 2147483646 h 191"/>
              <a:gd name="T14" fmla="*/ 2147483646 w 110"/>
              <a:gd name="T15" fmla="*/ 2147483646 h 191"/>
              <a:gd name="T16" fmla="*/ 2147483646 w 110"/>
              <a:gd name="T17" fmla="*/ 2147483646 h 191"/>
              <a:gd name="T18" fmla="*/ 2147483646 w 110"/>
              <a:gd name="T19" fmla="*/ 134628212 h 191"/>
              <a:gd name="T20" fmla="*/ 2147483646 w 110"/>
              <a:gd name="T21" fmla="*/ 134628212 h 191"/>
              <a:gd name="T22" fmla="*/ 2147483646 w 110"/>
              <a:gd name="T23" fmla="*/ 134628212 h 191"/>
              <a:gd name="T24" fmla="*/ 2147483646 w 110"/>
              <a:gd name="T25" fmla="*/ 134628212 h 191"/>
              <a:gd name="T26" fmla="*/ 2147483646 w 110"/>
              <a:gd name="T27" fmla="*/ 0 h 191"/>
              <a:gd name="T28" fmla="*/ 2147483646 w 110"/>
              <a:gd name="T29" fmla="*/ 0 h 191"/>
              <a:gd name="T30" fmla="*/ 2147483646 w 110"/>
              <a:gd name="T31" fmla="*/ 134628212 h 191"/>
              <a:gd name="T32" fmla="*/ 2147483646 w 110"/>
              <a:gd name="T33" fmla="*/ 134628212 h 191"/>
              <a:gd name="T34" fmla="*/ 2147483646 w 110"/>
              <a:gd name="T35" fmla="*/ 2147483646 h 191"/>
              <a:gd name="T36" fmla="*/ 402894641 w 110"/>
              <a:gd name="T37" fmla="*/ 2147483646 h 191"/>
              <a:gd name="T38" fmla="*/ 268592564 w 110"/>
              <a:gd name="T39" fmla="*/ 2147483646 h 191"/>
              <a:gd name="T40" fmla="*/ 268592564 w 110"/>
              <a:gd name="T41" fmla="*/ 2147483646 h 191"/>
              <a:gd name="T42" fmla="*/ 134302076 w 110"/>
              <a:gd name="T43" fmla="*/ 2147483646 h 191"/>
              <a:gd name="T44" fmla="*/ 0 w 110"/>
              <a:gd name="T45" fmla="*/ 2147483646 h 191"/>
              <a:gd name="T46" fmla="*/ 2147483646 w 110"/>
              <a:gd name="T47" fmla="*/ 2147483646 h 191"/>
              <a:gd name="T48" fmla="*/ 2147483646 w 110"/>
              <a:gd name="T49" fmla="*/ 2147483646 h 191"/>
              <a:gd name="T50" fmla="*/ 2147483646 w 110"/>
              <a:gd name="T51" fmla="*/ 2147483646 h 191"/>
              <a:gd name="T52" fmla="*/ 2147483646 w 110"/>
              <a:gd name="T53" fmla="*/ 2147483646 h 1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10" h="191">
                <a:moveTo>
                  <a:pt x="110" y="1"/>
                </a:moveTo>
                <a:cubicBezTo>
                  <a:pt x="107" y="7"/>
                  <a:pt x="107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95" y="28"/>
                  <a:pt x="95" y="28"/>
                  <a:pt x="95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2" y="28"/>
                  <a:pt x="93" y="28"/>
                  <a:pt x="93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106" y="1"/>
                  <a:pt x="106" y="1"/>
                  <a:pt x="106" y="1"/>
                </a:cubicBezTo>
                <a:cubicBezTo>
                  <a:pt x="106" y="1"/>
                  <a:pt x="106" y="1"/>
                  <a:pt x="106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2"/>
                  <a:pt x="109" y="1"/>
                  <a:pt x="110" y="1"/>
                </a:cubicBezTo>
                <a:close/>
                <a:moveTo>
                  <a:pt x="26" y="150"/>
                </a:moveTo>
                <a:cubicBezTo>
                  <a:pt x="3" y="191"/>
                  <a:pt x="3" y="191"/>
                  <a:pt x="3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2" y="189"/>
                  <a:pt x="2" y="189"/>
                  <a:pt x="2" y="189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8"/>
                  <a:pt x="1" y="187"/>
                  <a:pt x="0" y="187"/>
                </a:cubicBezTo>
                <a:cubicBezTo>
                  <a:pt x="22" y="150"/>
                  <a:pt x="22" y="150"/>
                  <a:pt x="22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5" y="150"/>
                  <a:pt x="25" y="150"/>
                  <a:pt x="26" y="15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Freeform 29"/>
          <p:cNvSpPr>
            <a:spLocks noEditPoints="1"/>
          </p:cNvSpPr>
          <p:nvPr/>
        </p:nvSpPr>
        <p:spPr bwMode="auto">
          <a:xfrm>
            <a:off x="2701925" y="1743075"/>
            <a:ext cx="1320800" cy="2355850"/>
          </a:xfrm>
          <a:custGeom>
            <a:avLst/>
            <a:gdLst>
              <a:gd name="T0" fmla="*/ 2147483646 w 114"/>
              <a:gd name="T1" fmla="*/ 2147483646 h 203"/>
              <a:gd name="T2" fmla="*/ 2147483646 w 114"/>
              <a:gd name="T3" fmla="*/ 2147483646 h 203"/>
              <a:gd name="T4" fmla="*/ 2147483646 w 114"/>
              <a:gd name="T5" fmla="*/ 2147483646 h 203"/>
              <a:gd name="T6" fmla="*/ 2147483646 w 114"/>
              <a:gd name="T7" fmla="*/ 2147483646 h 203"/>
              <a:gd name="T8" fmla="*/ 2147483646 w 114"/>
              <a:gd name="T9" fmla="*/ 2147483646 h 203"/>
              <a:gd name="T10" fmla="*/ 2147483646 w 114"/>
              <a:gd name="T11" fmla="*/ 2147483646 h 203"/>
              <a:gd name="T12" fmla="*/ 2147483646 w 114"/>
              <a:gd name="T13" fmla="*/ 2147483646 h 203"/>
              <a:gd name="T14" fmla="*/ 2147483646 w 114"/>
              <a:gd name="T15" fmla="*/ 2147483646 h 203"/>
              <a:gd name="T16" fmla="*/ 268469979 w 114"/>
              <a:gd name="T17" fmla="*/ 2147483646 h 203"/>
              <a:gd name="T18" fmla="*/ 134234989 w 114"/>
              <a:gd name="T19" fmla="*/ 2147483646 h 203"/>
              <a:gd name="T20" fmla="*/ 134234989 w 114"/>
              <a:gd name="T21" fmla="*/ 2147483646 h 203"/>
              <a:gd name="T22" fmla="*/ 134234989 w 114"/>
              <a:gd name="T23" fmla="*/ 2147483646 h 203"/>
              <a:gd name="T24" fmla="*/ 0 w 114"/>
              <a:gd name="T25" fmla="*/ 2147483646 h 203"/>
              <a:gd name="T26" fmla="*/ 0 w 114"/>
              <a:gd name="T27" fmla="*/ 2147483646 h 203"/>
              <a:gd name="T28" fmla="*/ 2147483646 w 114"/>
              <a:gd name="T29" fmla="*/ 2147483646 h 203"/>
              <a:gd name="T30" fmla="*/ 2147483646 w 114"/>
              <a:gd name="T31" fmla="*/ 2147483646 h 203"/>
              <a:gd name="T32" fmla="*/ 2147483646 w 114"/>
              <a:gd name="T33" fmla="*/ 2147483646 h 203"/>
              <a:gd name="T34" fmla="*/ 2147483646 w 114"/>
              <a:gd name="T35" fmla="*/ 2147483646 h 203"/>
              <a:gd name="T36" fmla="*/ 2147483646 w 114"/>
              <a:gd name="T37" fmla="*/ 2147483646 h 203"/>
              <a:gd name="T38" fmla="*/ 2147483646 w 114"/>
              <a:gd name="T39" fmla="*/ 2147483646 h 203"/>
              <a:gd name="T40" fmla="*/ 2147483646 w 114"/>
              <a:gd name="T41" fmla="*/ 2147483646 h 203"/>
              <a:gd name="T42" fmla="*/ 2147483646 w 114"/>
              <a:gd name="T43" fmla="*/ 2147483646 h 203"/>
              <a:gd name="T44" fmla="*/ 2147483646 w 114"/>
              <a:gd name="T45" fmla="*/ 2147483646 h 203"/>
              <a:gd name="T46" fmla="*/ 2147483646 w 114"/>
              <a:gd name="T47" fmla="*/ 269356052 h 203"/>
              <a:gd name="T48" fmla="*/ 2147483646 w 114"/>
              <a:gd name="T49" fmla="*/ 134678026 h 203"/>
              <a:gd name="T50" fmla="*/ 2147483646 w 114"/>
              <a:gd name="T51" fmla="*/ 0 h 203"/>
              <a:gd name="T52" fmla="*/ 2147483646 w 114"/>
              <a:gd name="T53" fmla="*/ 0 h 203"/>
              <a:gd name="T54" fmla="*/ 2147483646 w 114"/>
              <a:gd name="T55" fmla="*/ 134678026 h 203"/>
              <a:gd name="T56" fmla="*/ 2147483646 w 114"/>
              <a:gd name="T57" fmla="*/ 134678026 h 203"/>
              <a:gd name="T58" fmla="*/ 2147483646 w 114"/>
              <a:gd name="T59" fmla="*/ 269356052 h 203"/>
              <a:gd name="T60" fmla="*/ 2147483646 w 114"/>
              <a:gd name="T61" fmla="*/ 269356052 h 203"/>
              <a:gd name="T62" fmla="*/ 2147483646 w 114"/>
              <a:gd name="T63" fmla="*/ 1885515572 h 203"/>
              <a:gd name="T64" fmla="*/ 2147483646 w 114"/>
              <a:gd name="T65" fmla="*/ 1885515572 h 203"/>
              <a:gd name="T66" fmla="*/ 2147483646 w 114"/>
              <a:gd name="T67" fmla="*/ 1885515572 h 203"/>
              <a:gd name="T68" fmla="*/ 2147483646 w 114"/>
              <a:gd name="T69" fmla="*/ 2147483646 h 203"/>
              <a:gd name="T70" fmla="*/ 2147483646 w 114"/>
              <a:gd name="T71" fmla="*/ 2147483646 h 203"/>
              <a:gd name="T72" fmla="*/ 2147483646 w 114"/>
              <a:gd name="T73" fmla="*/ 2147483646 h 203"/>
              <a:gd name="T74" fmla="*/ 2147483646 w 114"/>
              <a:gd name="T75" fmla="*/ 2147483646 h 203"/>
              <a:gd name="T76" fmla="*/ 2147483646 w 114"/>
              <a:gd name="T77" fmla="*/ 2147483646 h 2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14" h="203">
                <a:moveTo>
                  <a:pt x="99" y="33"/>
                </a:moveTo>
                <a:cubicBezTo>
                  <a:pt x="98" y="35"/>
                  <a:pt x="98" y="35"/>
                  <a:pt x="98" y="35"/>
                </a:cubicBezTo>
                <a:cubicBezTo>
                  <a:pt x="97" y="34"/>
                  <a:pt x="97" y="35"/>
                  <a:pt x="96" y="35"/>
                </a:cubicBezTo>
                <a:cubicBezTo>
                  <a:pt x="96" y="34"/>
                  <a:pt x="96" y="34"/>
                  <a:pt x="96" y="34"/>
                </a:cubicBezTo>
                <a:cubicBezTo>
                  <a:pt x="97" y="33"/>
                  <a:pt x="97" y="33"/>
                  <a:pt x="97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99" y="33"/>
                  <a:pt x="99" y="33"/>
                </a:cubicBezTo>
                <a:close/>
                <a:moveTo>
                  <a:pt x="30" y="154"/>
                </a:moveTo>
                <a:cubicBezTo>
                  <a:pt x="2" y="203"/>
                  <a:pt x="2" y="203"/>
                  <a:pt x="2" y="203"/>
                </a:cubicBezTo>
                <a:cubicBezTo>
                  <a:pt x="1" y="202"/>
                  <a:pt x="1" y="203"/>
                  <a:pt x="1" y="201"/>
                </a:cubicBezTo>
                <a:cubicBezTo>
                  <a:pt x="1" y="200"/>
                  <a:pt x="1" y="200"/>
                  <a:pt x="1" y="200"/>
                </a:cubicBezTo>
                <a:cubicBezTo>
                  <a:pt x="1" y="199"/>
                  <a:pt x="1" y="199"/>
                  <a:pt x="1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28" y="152"/>
                  <a:pt x="28" y="152"/>
                  <a:pt x="28" y="152"/>
                </a:cubicBezTo>
                <a:cubicBezTo>
                  <a:pt x="29" y="153"/>
                  <a:pt x="29" y="153"/>
                  <a:pt x="30" y="154"/>
                </a:cubicBezTo>
                <a:close/>
                <a:moveTo>
                  <a:pt x="99" y="24"/>
                </a:moveTo>
                <a:cubicBezTo>
                  <a:pt x="100" y="23"/>
                  <a:pt x="100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99" y="24"/>
                  <a:pt x="99" y="24"/>
                  <a:pt x="99" y="24"/>
                </a:cubicBezTo>
                <a:close/>
                <a:moveTo>
                  <a:pt x="112" y="2"/>
                </a:moveTo>
                <a:cubicBezTo>
                  <a:pt x="113" y="1"/>
                  <a:pt x="113" y="1"/>
                  <a:pt x="113" y="1"/>
                </a:cubicBezTo>
                <a:cubicBezTo>
                  <a:pt x="113" y="0"/>
                  <a:pt x="114" y="0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1"/>
                  <a:pt x="114" y="1"/>
                  <a:pt x="114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2" y="2"/>
                  <a:pt x="112" y="2"/>
                  <a:pt x="112" y="2"/>
                </a:cubicBezTo>
                <a:cubicBezTo>
                  <a:pt x="112" y="2"/>
                  <a:pt x="112" y="2"/>
                  <a:pt x="112" y="2"/>
                </a:cubicBezTo>
                <a:close/>
                <a:moveTo>
                  <a:pt x="106" y="14"/>
                </a:moveTo>
                <a:cubicBezTo>
                  <a:pt x="106" y="14"/>
                  <a:pt x="106" y="14"/>
                  <a:pt x="106" y="14"/>
                </a:cubicBezTo>
                <a:cubicBezTo>
                  <a:pt x="106" y="14"/>
                  <a:pt x="106" y="14"/>
                  <a:pt x="106" y="14"/>
                </a:cubicBezTo>
                <a:close/>
                <a:moveTo>
                  <a:pt x="28" y="151"/>
                </a:moveTo>
                <a:cubicBezTo>
                  <a:pt x="28" y="151"/>
                  <a:pt x="28" y="151"/>
                  <a:pt x="28" y="151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8" y="150"/>
                  <a:pt x="28" y="150"/>
                  <a:pt x="28" y="150"/>
                </a:cubicBezTo>
                <a:lnTo>
                  <a:pt x="28" y="15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Freeform 30"/>
          <p:cNvSpPr>
            <a:spLocks noEditPoints="1"/>
          </p:cNvSpPr>
          <p:nvPr/>
        </p:nvSpPr>
        <p:spPr bwMode="auto">
          <a:xfrm>
            <a:off x="2782888" y="2114550"/>
            <a:ext cx="1206500" cy="2065338"/>
          </a:xfrm>
          <a:custGeom>
            <a:avLst/>
            <a:gdLst>
              <a:gd name="T0" fmla="*/ 2147483646 w 104"/>
              <a:gd name="T1" fmla="*/ 134629870 h 178"/>
              <a:gd name="T2" fmla="*/ 2147483646 w 104"/>
              <a:gd name="T3" fmla="*/ 942409088 h 178"/>
              <a:gd name="T4" fmla="*/ 2147483646 w 104"/>
              <a:gd name="T5" fmla="*/ 942409088 h 178"/>
              <a:gd name="T6" fmla="*/ 2147483646 w 104"/>
              <a:gd name="T7" fmla="*/ 942409088 h 178"/>
              <a:gd name="T8" fmla="*/ 2147483646 w 104"/>
              <a:gd name="T9" fmla="*/ 942409088 h 178"/>
              <a:gd name="T10" fmla="*/ 2147483646 w 104"/>
              <a:gd name="T11" fmla="*/ 134629870 h 178"/>
              <a:gd name="T12" fmla="*/ 2147483646 w 104"/>
              <a:gd name="T13" fmla="*/ 134629870 h 178"/>
              <a:gd name="T14" fmla="*/ 2147483646 w 104"/>
              <a:gd name="T15" fmla="*/ 134629870 h 178"/>
              <a:gd name="T16" fmla="*/ 2147483646 w 104"/>
              <a:gd name="T17" fmla="*/ 0 h 178"/>
              <a:gd name="T18" fmla="*/ 2147483646 w 104"/>
              <a:gd name="T19" fmla="*/ 134629870 h 178"/>
              <a:gd name="T20" fmla="*/ 2147483646 w 104"/>
              <a:gd name="T21" fmla="*/ 2147483646 h 178"/>
              <a:gd name="T22" fmla="*/ 403748264 w 104"/>
              <a:gd name="T23" fmla="*/ 2147483646 h 178"/>
              <a:gd name="T24" fmla="*/ 403748264 w 104"/>
              <a:gd name="T25" fmla="*/ 2147483646 h 178"/>
              <a:gd name="T26" fmla="*/ 269165510 w 104"/>
              <a:gd name="T27" fmla="*/ 2147483646 h 178"/>
              <a:gd name="T28" fmla="*/ 134582755 w 104"/>
              <a:gd name="T29" fmla="*/ 2147483646 h 178"/>
              <a:gd name="T30" fmla="*/ 134582755 w 104"/>
              <a:gd name="T31" fmla="*/ 2147483646 h 178"/>
              <a:gd name="T32" fmla="*/ 0 w 104"/>
              <a:gd name="T33" fmla="*/ 2147483646 h 178"/>
              <a:gd name="T34" fmla="*/ 2147483646 w 104"/>
              <a:gd name="T35" fmla="*/ 2147483646 h 178"/>
              <a:gd name="T36" fmla="*/ 2147483646 w 104"/>
              <a:gd name="T37" fmla="*/ 2147483646 h 178"/>
              <a:gd name="T38" fmla="*/ 2147483646 w 104"/>
              <a:gd name="T39" fmla="*/ 2147483646 h 178"/>
              <a:gd name="T40" fmla="*/ 2147483646 w 104"/>
              <a:gd name="T41" fmla="*/ 2147483646 h 1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178">
                <a:moveTo>
                  <a:pt x="104" y="1"/>
                </a:moveTo>
                <a:cubicBezTo>
                  <a:pt x="101" y="7"/>
                  <a:pt x="101" y="7"/>
                  <a:pt x="101" y="7"/>
                </a:cubicBezTo>
                <a:cubicBezTo>
                  <a:pt x="100" y="7"/>
                  <a:pt x="100" y="7"/>
                  <a:pt x="99" y="7"/>
                </a:cubicBezTo>
                <a:cubicBezTo>
                  <a:pt x="97" y="7"/>
                  <a:pt x="97" y="7"/>
                  <a:pt x="97" y="7"/>
                </a:cubicBezTo>
                <a:cubicBezTo>
                  <a:pt x="96" y="7"/>
                  <a:pt x="96" y="7"/>
                  <a:pt x="96" y="7"/>
                </a:cubicBezTo>
                <a:cubicBezTo>
                  <a:pt x="99" y="1"/>
                  <a:pt x="99" y="1"/>
                  <a:pt x="99" y="1"/>
                </a:cubicBezTo>
                <a:cubicBezTo>
                  <a:pt x="100" y="1"/>
                  <a:pt x="100" y="1"/>
                  <a:pt x="101" y="1"/>
                </a:cubicBezTo>
                <a:cubicBezTo>
                  <a:pt x="104" y="1"/>
                  <a:pt x="102" y="1"/>
                  <a:pt x="103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4" y="0"/>
                  <a:pt x="104" y="0"/>
                  <a:pt x="104" y="1"/>
                </a:cubicBezTo>
                <a:close/>
                <a:moveTo>
                  <a:pt x="31" y="128"/>
                </a:moveTo>
                <a:cubicBezTo>
                  <a:pt x="3" y="178"/>
                  <a:pt x="3" y="178"/>
                  <a:pt x="3" y="178"/>
                </a:cubicBezTo>
                <a:cubicBezTo>
                  <a:pt x="3" y="178"/>
                  <a:pt x="3" y="178"/>
                  <a:pt x="3" y="178"/>
                </a:cubicBezTo>
                <a:cubicBezTo>
                  <a:pt x="2" y="177"/>
                  <a:pt x="2" y="177"/>
                  <a:pt x="2" y="177"/>
                </a:cubicBezTo>
                <a:cubicBezTo>
                  <a:pt x="1" y="176"/>
                  <a:pt x="1" y="176"/>
                  <a:pt x="1" y="176"/>
                </a:cubicBezTo>
                <a:cubicBezTo>
                  <a:pt x="1" y="176"/>
                  <a:pt x="1" y="176"/>
                  <a:pt x="1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30" y="128"/>
                  <a:pt x="29" y="128"/>
                  <a:pt x="30" y="128"/>
                </a:cubicBezTo>
                <a:cubicBezTo>
                  <a:pt x="30" y="128"/>
                  <a:pt x="31" y="128"/>
                  <a:pt x="31" y="128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Freeform 31"/>
          <p:cNvSpPr>
            <a:spLocks noEditPoints="1"/>
          </p:cNvSpPr>
          <p:nvPr/>
        </p:nvSpPr>
        <p:spPr bwMode="auto">
          <a:xfrm>
            <a:off x="2828925" y="3622675"/>
            <a:ext cx="417513" cy="777875"/>
          </a:xfrm>
          <a:custGeom>
            <a:avLst/>
            <a:gdLst>
              <a:gd name="T0" fmla="*/ 2147483646 w 36"/>
              <a:gd name="T1" fmla="*/ 539171866 h 67"/>
              <a:gd name="T2" fmla="*/ 0 w 36"/>
              <a:gd name="T3" fmla="*/ 2147483646 h 67"/>
              <a:gd name="T4" fmla="*/ 0 w 36"/>
              <a:gd name="T5" fmla="*/ 2147483646 h 67"/>
              <a:gd name="T6" fmla="*/ 134508772 w 36"/>
              <a:gd name="T7" fmla="*/ 2147483646 h 67"/>
              <a:gd name="T8" fmla="*/ 134508772 w 36"/>
              <a:gd name="T9" fmla="*/ 2147483646 h 67"/>
              <a:gd name="T10" fmla="*/ 134508772 w 36"/>
              <a:gd name="T11" fmla="*/ 2147483646 h 67"/>
              <a:gd name="T12" fmla="*/ 134508772 w 36"/>
              <a:gd name="T13" fmla="*/ 2147483646 h 67"/>
              <a:gd name="T14" fmla="*/ 134508772 w 36"/>
              <a:gd name="T15" fmla="*/ 2147483646 h 67"/>
              <a:gd name="T16" fmla="*/ 134508772 w 36"/>
              <a:gd name="T17" fmla="*/ 2147483646 h 67"/>
              <a:gd name="T18" fmla="*/ 2147483646 w 36"/>
              <a:gd name="T19" fmla="*/ 0 h 67"/>
              <a:gd name="T20" fmla="*/ 2147483646 w 36"/>
              <a:gd name="T21" fmla="*/ 269585933 h 67"/>
              <a:gd name="T22" fmla="*/ 2147483646 w 36"/>
              <a:gd name="T23" fmla="*/ 269585933 h 67"/>
              <a:gd name="T24" fmla="*/ 2147483646 w 36"/>
              <a:gd name="T25" fmla="*/ 539171866 h 67"/>
              <a:gd name="T26" fmla="*/ 941526608 w 36"/>
              <a:gd name="T27" fmla="*/ 2147483646 h 67"/>
              <a:gd name="T28" fmla="*/ 941526608 w 36"/>
              <a:gd name="T29" fmla="*/ 2147483646 h 67"/>
              <a:gd name="T30" fmla="*/ 1076023782 w 36"/>
              <a:gd name="T31" fmla="*/ 2147483646 h 67"/>
              <a:gd name="T32" fmla="*/ 1076023782 w 36"/>
              <a:gd name="T33" fmla="*/ 2147483646 h 67"/>
              <a:gd name="T34" fmla="*/ 941526608 w 36"/>
              <a:gd name="T35" fmla="*/ 2147483646 h 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6" h="67">
                <a:moveTo>
                  <a:pt x="36" y="4"/>
                </a:move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1"/>
                  <a:pt x="1" y="61"/>
                  <a:pt x="1" y="61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8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1"/>
                  <a:pt x="35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7" y="50"/>
                </a:moveTo>
                <a:cubicBezTo>
                  <a:pt x="7" y="51"/>
                  <a:pt x="7" y="51"/>
                  <a:pt x="7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49"/>
                  <a:pt x="8" y="49"/>
                  <a:pt x="8" y="49"/>
                </a:cubicBezTo>
                <a:lnTo>
                  <a:pt x="7" y="50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Freeform 32"/>
          <p:cNvSpPr>
            <a:spLocks noEditPoints="1"/>
          </p:cNvSpPr>
          <p:nvPr/>
        </p:nvSpPr>
        <p:spPr bwMode="auto">
          <a:xfrm>
            <a:off x="2759075" y="3751263"/>
            <a:ext cx="581025" cy="1020762"/>
          </a:xfrm>
          <a:custGeom>
            <a:avLst/>
            <a:gdLst>
              <a:gd name="T0" fmla="*/ 2147483646 w 50"/>
              <a:gd name="T1" fmla="*/ 134554991 h 88"/>
              <a:gd name="T2" fmla="*/ 135041831 w 50"/>
              <a:gd name="T3" fmla="*/ 2147483646 h 88"/>
              <a:gd name="T4" fmla="*/ 135041831 w 50"/>
              <a:gd name="T5" fmla="*/ 2147483646 h 88"/>
              <a:gd name="T6" fmla="*/ 135041831 w 50"/>
              <a:gd name="T7" fmla="*/ 2147483646 h 88"/>
              <a:gd name="T8" fmla="*/ 135041831 w 50"/>
              <a:gd name="T9" fmla="*/ 2147483646 h 88"/>
              <a:gd name="T10" fmla="*/ 135041831 w 50"/>
              <a:gd name="T11" fmla="*/ 2147483646 h 88"/>
              <a:gd name="T12" fmla="*/ 135041831 w 50"/>
              <a:gd name="T13" fmla="*/ 2147483646 h 88"/>
              <a:gd name="T14" fmla="*/ 135041831 w 50"/>
              <a:gd name="T15" fmla="*/ 2147483646 h 88"/>
              <a:gd name="T16" fmla="*/ 2147483646 w 50"/>
              <a:gd name="T17" fmla="*/ 0 h 88"/>
              <a:gd name="T18" fmla="*/ 2147483646 w 50"/>
              <a:gd name="T19" fmla="*/ 0 h 88"/>
              <a:gd name="T20" fmla="*/ 2147483646 w 50"/>
              <a:gd name="T21" fmla="*/ 134554991 h 88"/>
              <a:gd name="T22" fmla="*/ 2147483646 w 50"/>
              <a:gd name="T23" fmla="*/ 269098382 h 88"/>
              <a:gd name="T24" fmla="*/ 2147483646 w 50"/>
              <a:gd name="T25" fmla="*/ 269098382 h 88"/>
              <a:gd name="T26" fmla="*/ 2147483646 w 50"/>
              <a:gd name="T27" fmla="*/ 403653373 h 88"/>
              <a:gd name="T28" fmla="*/ 2147483646 w 50"/>
              <a:gd name="T29" fmla="*/ 403653373 h 88"/>
              <a:gd name="T30" fmla="*/ 2147483646 w 50"/>
              <a:gd name="T31" fmla="*/ 538196765 h 88"/>
              <a:gd name="T32" fmla="*/ 2147483646 w 50"/>
              <a:gd name="T33" fmla="*/ 538196765 h 88"/>
              <a:gd name="T34" fmla="*/ 2147483646 w 50"/>
              <a:gd name="T35" fmla="*/ 269098382 h 88"/>
              <a:gd name="T36" fmla="*/ 2147483646 w 50"/>
              <a:gd name="T37" fmla="*/ 134554991 h 88"/>
              <a:gd name="T38" fmla="*/ 2147483646 w 50"/>
              <a:gd name="T39" fmla="*/ 134554991 h 88"/>
              <a:gd name="T40" fmla="*/ 135041831 w 50"/>
              <a:gd name="T41" fmla="*/ 2147483646 h 88"/>
              <a:gd name="T42" fmla="*/ 0 w 50"/>
              <a:gd name="T43" fmla="*/ 2147483646 h 88"/>
              <a:gd name="T44" fmla="*/ 0 w 50"/>
              <a:gd name="T45" fmla="*/ 2147483646 h 88"/>
              <a:gd name="T46" fmla="*/ 135041831 w 50"/>
              <a:gd name="T47" fmla="*/ 2147483646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0" h="88">
                <a:moveTo>
                  <a:pt x="50" y="1"/>
                </a:moveTo>
                <a:cubicBezTo>
                  <a:pt x="1" y="87"/>
                  <a:pt x="1" y="87"/>
                  <a:pt x="1" y="87"/>
                </a:cubicBezTo>
                <a:cubicBezTo>
                  <a:pt x="1" y="87"/>
                  <a:pt x="1" y="87"/>
                  <a:pt x="1" y="87"/>
                </a:cubicBezTo>
                <a:cubicBezTo>
                  <a:pt x="1" y="86"/>
                  <a:pt x="1" y="86"/>
                  <a:pt x="1" y="86"/>
                </a:cubicBezTo>
                <a:cubicBezTo>
                  <a:pt x="1" y="84"/>
                  <a:pt x="1" y="84"/>
                  <a:pt x="1" y="84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2"/>
                  <a:pt x="1" y="82"/>
                  <a:pt x="1" y="82"/>
                </a:cubicBezTo>
                <a:cubicBezTo>
                  <a:pt x="1" y="79"/>
                  <a:pt x="1" y="81"/>
                  <a:pt x="1" y="8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6" y="3"/>
                  <a:pt x="46" y="3"/>
                  <a:pt x="46" y="3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4"/>
                  <a:pt x="45" y="4"/>
                  <a:pt x="45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7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lose/>
                <a:moveTo>
                  <a:pt x="1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88"/>
                  <a:pt x="0" y="88"/>
                  <a:pt x="0" y="88"/>
                </a:cubicBezTo>
                <a:lnTo>
                  <a:pt x="1" y="88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Freeform 33"/>
          <p:cNvSpPr>
            <a:spLocks noEditPoints="1"/>
          </p:cNvSpPr>
          <p:nvPr/>
        </p:nvSpPr>
        <p:spPr bwMode="auto">
          <a:xfrm>
            <a:off x="2747963" y="1790700"/>
            <a:ext cx="1855787" cy="3224213"/>
          </a:xfrm>
          <a:custGeom>
            <a:avLst/>
            <a:gdLst>
              <a:gd name="T0" fmla="*/ 2147483646 w 160"/>
              <a:gd name="T1" fmla="*/ 0 h 278"/>
              <a:gd name="T2" fmla="*/ 2147483646 w 160"/>
              <a:gd name="T3" fmla="*/ 403536932 h 278"/>
              <a:gd name="T4" fmla="*/ 2147483646 w 160"/>
              <a:gd name="T5" fmla="*/ 403536932 h 278"/>
              <a:gd name="T6" fmla="*/ 2147483646 w 160"/>
              <a:gd name="T7" fmla="*/ 403536932 h 278"/>
              <a:gd name="T8" fmla="*/ 2147483646 w 160"/>
              <a:gd name="T9" fmla="*/ 403536932 h 278"/>
              <a:gd name="T10" fmla="*/ 2147483646 w 160"/>
              <a:gd name="T11" fmla="*/ 403536932 h 278"/>
              <a:gd name="T12" fmla="*/ 2147483646 w 160"/>
              <a:gd name="T13" fmla="*/ 269024621 h 278"/>
              <a:gd name="T14" fmla="*/ 2147483646 w 160"/>
              <a:gd name="T15" fmla="*/ 0 h 278"/>
              <a:gd name="T16" fmla="*/ 2147483646 w 160"/>
              <a:gd name="T17" fmla="*/ 0 h 278"/>
              <a:gd name="T18" fmla="*/ 2147483646 w 160"/>
              <a:gd name="T19" fmla="*/ 2147483646 h 278"/>
              <a:gd name="T20" fmla="*/ 2147483646 w 160"/>
              <a:gd name="T21" fmla="*/ 2147483646 h 278"/>
              <a:gd name="T22" fmla="*/ 2147483646 w 160"/>
              <a:gd name="T23" fmla="*/ 2147483646 h 278"/>
              <a:gd name="T24" fmla="*/ 2147483646 w 160"/>
              <a:gd name="T25" fmla="*/ 2147483646 h 278"/>
              <a:gd name="T26" fmla="*/ 2147483646 w 160"/>
              <a:gd name="T27" fmla="*/ 2147483646 h 278"/>
              <a:gd name="T28" fmla="*/ 2147483646 w 160"/>
              <a:gd name="T29" fmla="*/ 2147483646 h 278"/>
              <a:gd name="T30" fmla="*/ 2147483646 w 160"/>
              <a:gd name="T31" fmla="*/ 2147483646 h 278"/>
              <a:gd name="T32" fmla="*/ 2147483646 w 160"/>
              <a:gd name="T33" fmla="*/ 2147483646 h 278"/>
              <a:gd name="T34" fmla="*/ 2147483646 w 160"/>
              <a:gd name="T35" fmla="*/ 2147483646 h 278"/>
              <a:gd name="T36" fmla="*/ 2147483646 w 160"/>
              <a:gd name="T37" fmla="*/ 2147483646 h 278"/>
              <a:gd name="T38" fmla="*/ 2147483646 w 160"/>
              <a:gd name="T39" fmla="*/ 2147483646 h 278"/>
              <a:gd name="T40" fmla="*/ 2147483646 w 160"/>
              <a:gd name="T41" fmla="*/ 2147483646 h 278"/>
              <a:gd name="T42" fmla="*/ 2147483646 w 160"/>
              <a:gd name="T43" fmla="*/ 2147483646 h 278"/>
              <a:gd name="T44" fmla="*/ 2147483646 w 160"/>
              <a:gd name="T45" fmla="*/ 2147483646 h 278"/>
              <a:gd name="T46" fmla="*/ 2147483646 w 160"/>
              <a:gd name="T47" fmla="*/ 2147483646 h 278"/>
              <a:gd name="T48" fmla="*/ 2147483646 w 160"/>
              <a:gd name="T49" fmla="*/ 2147483646 h 278"/>
              <a:gd name="T50" fmla="*/ 269054319 w 160"/>
              <a:gd name="T51" fmla="*/ 2147483646 h 278"/>
              <a:gd name="T52" fmla="*/ 134532959 w 160"/>
              <a:gd name="T53" fmla="*/ 2147483646 h 278"/>
              <a:gd name="T54" fmla="*/ 134532959 w 160"/>
              <a:gd name="T55" fmla="*/ 2147483646 h 278"/>
              <a:gd name="T56" fmla="*/ 0 w 160"/>
              <a:gd name="T57" fmla="*/ 2147483646 h 278"/>
              <a:gd name="T58" fmla="*/ 134532959 w 160"/>
              <a:gd name="T59" fmla="*/ 2147483646 h 278"/>
              <a:gd name="T60" fmla="*/ 134532959 w 160"/>
              <a:gd name="T61" fmla="*/ 2147483646 h 278"/>
              <a:gd name="T62" fmla="*/ 134532959 w 160"/>
              <a:gd name="T63" fmla="*/ 2147483646 h 278"/>
              <a:gd name="T64" fmla="*/ 0 w 160"/>
              <a:gd name="T65" fmla="*/ 2147483646 h 278"/>
              <a:gd name="T66" fmla="*/ 0 w 160"/>
              <a:gd name="T67" fmla="*/ 2147483646 h 278"/>
              <a:gd name="T68" fmla="*/ 2147483646 w 160"/>
              <a:gd name="T69" fmla="*/ 2147483646 h 278"/>
              <a:gd name="T70" fmla="*/ 2147483646 w 160"/>
              <a:gd name="T71" fmla="*/ 2147483646 h 278"/>
              <a:gd name="T72" fmla="*/ 2147483646 w 160"/>
              <a:gd name="T73" fmla="*/ 2147483646 h 278"/>
              <a:gd name="T74" fmla="*/ 2147483646 w 160"/>
              <a:gd name="T75" fmla="*/ 2147483646 h 278"/>
              <a:gd name="T76" fmla="*/ 2147483646 w 160"/>
              <a:gd name="T77" fmla="*/ 2147483646 h 278"/>
              <a:gd name="T78" fmla="*/ 2147483646 w 160"/>
              <a:gd name="T79" fmla="*/ 2147483646 h 278"/>
              <a:gd name="T80" fmla="*/ 2147483646 w 160"/>
              <a:gd name="T81" fmla="*/ 2147483646 h 278"/>
              <a:gd name="T82" fmla="*/ 2147483646 w 160"/>
              <a:gd name="T83" fmla="*/ 2147483646 h 278"/>
              <a:gd name="T84" fmla="*/ 2147483646 w 160"/>
              <a:gd name="T85" fmla="*/ 2147483646 h 278"/>
              <a:gd name="T86" fmla="*/ 2147483646 w 160"/>
              <a:gd name="T87" fmla="*/ 2147483646 h 278"/>
              <a:gd name="T88" fmla="*/ 2147483646 w 160"/>
              <a:gd name="T89" fmla="*/ 2147483646 h 278"/>
              <a:gd name="T90" fmla="*/ 2147483646 w 160"/>
              <a:gd name="T91" fmla="*/ 2147483646 h 278"/>
              <a:gd name="T92" fmla="*/ 2147483646 w 160"/>
              <a:gd name="T93" fmla="*/ 2147483646 h 278"/>
              <a:gd name="T94" fmla="*/ 2147483646 w 160"/>
              <a:gd name="T95" fmla="*/ 2147483646 h 278"/>
              <a:gd name="T96" fmla="*/ 2147483646 w 160"/>
              <a:gd name="T97" fmla="*/ 2147483646 h 278"/>
              <a:gd name="T98" fmla="*/ 2147483646 w 160"/>
              <a:gd name="T99" fmla="*/ 2147483646 h 278"/>
              <a:gd name="T100" fmla="*/ 2147483646 w 160"/>
              <a:gd name="T101" fmla="*/ 2147483646 h 2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0" h="278">
                <a:moveTo>
                  <a:pt x="160" y="0"/>
                </a:moveTo>
                <a:cubicBezTo>
                  <a:pt x="158" y="3"/>
                  <a:pt x="158" y="3"/>
                  <a:pt x="158" y="3"/>
                </a:cubicBezTo>
                <a:cubicBezTo>
                  <a:pt x="158" y="3"/>
                  <a:pt x="158" y="3"/>
                  <a:pt x="157" y="3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56" y="2"/>
                  <a:pt x="156" y="2"/>
                  <a:pt x="156" y="2"/>
                </a:cubicBezTo>
                <a:cubicBezTo>
                  <a:pt x="155" y="1"/>
                  <a:pt x="155" y="2"/>
                  <a:pt x="156" y="0"/>
                </a:cubicBezTo>
                <a:cubicBezTo>
                  <a:pt x="160" y="0"/>
                  <a:pt x="160" y="0"/>
                  <a:pt x="160" y="0"/>
                </a:cubicBezTo>
                <a:close/>
                <a:moveTo>
                  <a:pt x="131" y="51"/>
                </a:moveTo>
                <a:cubicBezTo>
                  <a:pt x="130" y="53"/>
                  <a:pt x="130" y="53"/>
                  <a:pt x="130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30" y="45"/>
                  <a:pt x="130" y="45"/>
                  <a:pt x="130" y="45"/>
                </a:cubicBezTo>
                <a:cubicBezTo>
                  <a:pt x="130" y="46"/>
                  <a:pt x="130" y="46"/>
                  <a:pt x="129" y="47"/>
                </a:cubicBezTo>
                <a:cubicBezTo>
                  <a:pt x="132" y="48"/>
                  <a:pt x="128" y="46"/>
                  <a:pt x="131" y="47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1"/>
                  <a:pt x="131" y="51"/>
                  <a:pt x="131" y="51"/>
                </a:cubicBezTo>
                <a:close/>
                <a:moveTo>
                  <a:pt x="61" y="175"/>
                </a:moveTo>
                <a:cubicBezTo>
                  <a:pt x="2" y="278"/>
                  <a:pt x="2" y="278"/>
                  <a:pt x="2" y="278"/>
                </a:cubicBezTo>
                <a:cubicBezTo>
                  <a:pt x="1" y="277"/>
                  <a:pt x="1" y="277"/>
                  <a:pt x="1" y="277"/>
                </a:cubicBezTo>
                <a:cubicBezTo>
                  <a:pt x="1" y="277"/>
                  <a:pt x="1" y="277"/>
                  <a:pt x="1" y="277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5"/>
                  <a:pt x="0" y="276"/>
                  <a:pt x="1" y="276"/>
                </a:cubicBezTo>
                <a:cubicBezTo>
                  <a:pt x="1" y="276"/>
                  <a:pt x="1" y="276"/>
                  <a:pt x="1" y="276"/>
                </a:cubicBezTo>
                <a:cubicBezTo>
                  <a:pt x="1" y="275"/>
                  <a:pt x="1" y="275"/>
                  <a:pt x="1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58" y="174"/>
                  <a:pt x="58" y="174"/>
                  <a:pt x="58" y="174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61" y="175"/>
                  <a:pt x="61" y="175"/>
                  <a:pt x="61" y="175"/>
                </a:cubicBezTo>
                <a:close/>
                <a:moveTo>
                  <a:pt x="122" y="59"/>
                </a:moveTo>
                <a:cubicBezTo>
                  <a:pt x="125" y="53"/>
                  <a:pt x="125" y="53"/>
                  <a:pt x="125" y="53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5" y="55"/>
                  <a:pt x="125" y="54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2" y="59"/>
                  <a:pt x="122" y="59"/>
                  <a:pt x="122" y="59"/>
                </a:cubicBezTo>
                <a:close/>
                <a:moveTo>
                  <a:pt x="134" y="42"/>
                </a:moveTo>
                <a:cubicBezTo>
                  <a:pt x="134" y="41"/>
                  <a:pt x="134" y="41"/>
                  <a:pt x="134" y="41"/>
                </a:cubicBezTo>
                <a:cubicBezTo>
                  <a:pt x="133" y="41"/>
                  <a:pt x="133" y="41"/>
                  <a:pt x="133" y="41"/>
                </a:cubicBezTo>
                <a:lnTo>
                  <a:pt x="134" y="42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Freeform 34"/>
          <p:cNvSpPr>
            <a:spLocks noEditPoints="1"/>
          </p:cNvSpPr>
          <p:nvPr/>
        </p:nvSpPr>
        <p:spPr bwMode="auto">
          <a:xfrm>
            <a:off x="2828925" y="1778000"/>
            <a:ext cx="1925638" cy="3330575"/>
          </a:xfrm>
          <a:custGeom>
            <a:avLst/>
            <a:gdLst>
              <a:gd name="T0" fmla="*/ 2147483646 w 166"/>
              <a:gd name="T1" fmla="*/ 134673599 h 287"/>
              <a:gd name="T2" fmla="*/ 2147483646 w 166"/>
              <a:gd name="T3" fmla="*/ 269347198 h 287"/>
              <a:gd name="T4" fmla="*/ 2147483646 w 166"/>
              <a:gd name="T5" fmla="*/ 808029988 h 287"/>
              <a:gd name="T6" fmla="*/ 2147483646 w 166"/>
              <a:gd name="T7" fmla="*/ 1077365581 h 287"/>
              <a:gd name="T8" fmla="*/ 2147483646 w 166"/>
              <a:gd name="T9" fmla="*/ 1077365581 h 287"/>
              <a:gd name="T10" fmla="*/ 2147483646 w 166"/>
              <a:gd name="T11" fmla="*/ 134673599 h 287"/>
              <a:gd name="T12" fmla="*/ 2147483646 w 166"/>
              <a:gd name="T13" fmla="*/ 0 h 287"/>
              <a:gd name="T14" fmla="*/ 2147483646 w 166"/>
              <a:gd name="T15" fmla="*/ 2147483646 h 287"/>
              <a:gd name="T16" fmla="*/ 2147483646 w 166"/>
              <a:gd name="T17" fmla="*/ 2147483646 h 287"/>
              <a:gd name="T18" fmla="*/ 2147483646 w 166"/>
              <a:gd name="T19" fmla="*/ 2147483646 h 287"/>
              <a:gd name="T20" fmla="*/ 2147483646 w 166"/>
              <a:gd name="T21" fmla="*/ 2147483646 h 287"/>
              <a:gd name="T22" fmla="*/ 2147483646 w 166"/>
              <a:gd name="T23" fmla="*/ 2147483646 h 287"/>
              <a:gd name="T24" fmla="*/ 2147483646 w 166"/>
              <a:gd name="T25" fmla="*/ 2147483646 h 287"/>
              <a:gd name="T26" fmla="*/ 2147483646 w 166"/>
              <a:gd name="T27" fmla="*/ 2147483646 h 287"/>
              <a:gd name="T28" fmla="*/ 2147483646 w 166"/>
              <a:gd name="T29" fmla="*/ 2147483646 h 287"/>
              <a:gd name="T30" fmla="*/ 2147483646 w 166"/>
              <a:gd name="T31" fmla="*/ 2147483646 h 287"/>
              <a:gd name="T32" fmla="*/ 2147483646 w 166"/>
              <a:gd name="T33" fmla="*/ 2147483646 h 287"/>
              <a:gd name="T34" fmla="*/ 2147483646 w 166"/>
              <a:gd name="T35" fmla="*/ 2147483646 h 287"/>
              <a:gd name="T36" fmla="*/ 2147483646 w 166"/>
              <a:gd name="T37" fmla="*/ 2147483646 h 287"/>
              <a:gd name="T38" fmla="*/ 2147483646 w 166"/>
              <a:gd name="T39" fmla="*/ 2147483646 h 287"/>
              <a:gd name="T40" fmla="*/ 2147483646 w 166"/>
              <a:gd name="T41" fmla="*/ 2147483646 h 287"/>
              <a:gd name="T42" fmla="*/ 2147483646 w 166"/>
              <a:gd name="T43" fmla="*/ 2147483646 h 287"/>
              <a:gd name="T44" fmla="*/ 2147483646 w 166"/>
              <a:gd name="T45" fmla="*/ 2147483646 h 287"/>
              <a:gd name="T46" fmla="*/ 2147483646 w 166"/>
              <a:gd name="T47" fmla="*/ 2147483646 h 287"/>
              <a:gd name="T48" fmla="*/ 2147483646 w 166"/>
              <a:gd name="T49" fmla="*/ 2147483646 h 287"/>
              <a:gd name="T50" fmla="*/ 2147483646 w 166"/>
              <a:gd name="T51" fmla="*/ 2147483646 h 287"/>
              <a:gd name="T52" fmla="*/ 2147483646 w 166"/>
              <a:gd name="T53" fmla="*/ 2147483646 h 287"/>
              <a:gd name="T54" fmla="*/ 2147483646 w 166"/>
              <a:gd name="T55" fmla="*/ 2147483646 h 287"/>
              <a:gd name="T56" fmla="*/ 2147483646 w 166"/>
              <a:gd name="T57" fmla="*/ 2147483646 h 287"/>
              <a:gd name="T58" fmla="*/ 2147483646 w 166"/>
              <a:gd name="T59" fmla="*/ 2147483646 h 287"/>
              <a:gd name="T60" fmla="*/ 403699566 w 166"/>
              <a:gd name="T61" fmla="*/ 2147483646 h 287"/>
              <a:gd name="T62" fmla="*/ 134562655 w 166"/>
              <a:gd name="T63" fmla="*/ 2147483646 h 287"/>
              <a:gd name="T64" fmla="*/ 134562655 w 166"/>
              <a:gd name="T65" fmla="*/ 2147483646 h 287"/>
              <a:gd name="T66" fmla="*/ 538262222 w 166"/>
              <a:gd name="T67" fmla="*/ 2147483646 h 287"/>
              <a:gd name="T68" fmla="*/ 672824877 w 166"/>
              <a:gd name="T69" fmla="*/ 2147483646 h 287"/>
              <a:gd name="T70" fmla="*/ 1211087099 w 166"/>
              <a:gd name="T71" fmla="*/ 2147483646 h 287"/>
              <a:gd name="T72" fmla="*/ 1345649755 w 166"/>
              <a:gd name="T73" fmla="*/ 2147483646 h 287"/>
              <a:gd name="T74" fmla="*/ 807387533 w 166"/>
              <a:gd name="T75" fmla="*/ 2147483646 h 287"/>
              <a:gd name="T76" fmla="*/ 672824877 w 166"/>
              <a:gd name="T77" fmla="*/ 2147483646 h 287"/>
              <a:gd name="T78" fmla="*/ 2147483646 w 166"/>
              <a:gd name="T79" fmla="*/ 2147483646 h 287"/>
              <a:gd name="T80" fmla="*/ 2147483646 w 166"/>
              <a:gd name="T81" fmla="*/ 2147483646 h 287"/>
              <a:gd name="T82" fmla="*/ 2147483646 w 166"/>
              <a:gd name="T83" fmla="*/ 2147483646 h 287"/>
              <a:gd name="T84" fmla="*/ 2147483646 w 166"/>
              <a:gd name="T85" fmla="*/ 2147483646 h 287"/>
              <a:gd name="T86" fmla="*/ 2147483646 w 166"/>
              <a:gd name="T87" fmla="*/ 2147483646 h 287"/>
              <a:gd name="T88" fmla="*/ 2147483646 w 166"/>
              <a:gd name="T89" fmla="*/ 2147483646 h 287"/>
              <a:gd name="T90" fmla="*/ 2147483646 w 166"/>
              <a:gd name="T91" fmla="*/ 2147483646 h 28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66" h="287">
                <a:moveTo>
                  <a:pt x="166" y="0"/>
                </a:moveTo>
                <a:cubicBezTo>
                  <a:pt x="165" y="2"/>
                  <a:pt x="165" y="2"/>
                  <a:pt x="165" y="2"/>
                </a:cubicBezTo>
                <a:cubicBezTo>
                  <a:pt x="165" y="1"/>
                  <a:pt x="165" y="1"/>
                  <a:pt x="165" y="1"/>
                </a:cubicBezTo>
                <a:cubicBezTo>
                  <a:pt x="163" y="2"/>
                  <a:pt x="163" y="2"/>
                  <a:pt x="163" y="2"/>
                </a:cubicBezTo>
                <a:cubicBezTo>
                  <a:pt x="163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3"/>
                  <a:pt x="164" y="3"/>
                  <a:pt x="164" y="3"/>
                </a:cubicBezTo>
                <a:cubicBezTo>
                  <a:pt x="163" y="6"/>
                  <a:pt x="163" y="6"/>
                  <a:pt x="163" y="6"/>
                </a:cubicBezTo>
                <a:cubicBezTo>
                  <a:pt x="162" y="6"/>
                  <a:pt x="162" y="6"/>
                  <a:pt x="162" y="6"/>
                </a:cubicBezTo>
                <a:cubicBezTo>
                  <a:pt x="161" y="7"/>
                  <a:pt x="161" y="7"/>
                  <a:pt x="161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159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8" y="8"/>
                  <a:pt x="158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61" y="1"/>
                  <a:pt x="161" y="1"/>
                  <a:pt x="161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4" y="1"/>
                  <a:pt x="163" y="1"/>
                  <a:pt x="164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lose/>
                <a:moveTo>
                  <a:pt x="145" y="36"/>
                </a:moveTo>
                <a:cubicBezTo>
                  <a:pt x="139" y="47"/>
                  <a:pt x="139" y="47"/>
                  <a:pt x="139" y="4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8" y="45"/>
                  <a:pt x="138" y="45"/>
                  <a:pt x="138" y="45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5" y="36"/>
                  <a:pt x="145" y="36"/>
                  <a:pt x="145" y="36"/>
                </a:cubicBezTo>
                <a:close/>
                <a:moveTo>
                  <a:pt x="132" y="59"/>
                </a:moveTo>
                <a:cubicBezTo>
                  <a:pt x="131" y="61"/>
                  <a:pt x="131" y="61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28" y="62"/>
                  <a:pt x="127" y="62"/>
                  <a:pt x="127" y="63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58"/>
                  <a:pt x="129" y="58"/>
                  <a:pt x="131" y="58"/>
                </a:cubicBezTo>
                <a:cubicBezTo>
                  <a:pt x="132" y="59"/>
                  <a:pt x="132" y="59"/>
                  <a:pt x="132" y="59"/>
                </a:cubicBezTo>
                <a:close/>
                <a:moveTo>
                  <a:pt x="128" y="66"/>
                </a:moveTo>
                <a:cubicBezTo>
                  <a:pt x="125" y="71"/>
                  <a:pt x="125" y="71"/>
                  <a:pt x="12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3" y="69"/>
                  <a:pt x="123" y="69"/>
                  <a:pt x="122" y="69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26" y="64"/>
                  <a:pt x="126" y="65"/>
                  <a:pt x="128" y="65"/>
                </a:cubicBezTo>
                <a:cubicBezTo>
                  <a:pt x="128" y="65"/>
                  <a:pt x="128" y="65"/>
                  <a:pt x="128" y="66"/>
                </a:cubicBezTo>
                <a:close/>
                <a:moveTo>
                  <a:pt x="121" y="78"/>
                </a:moveTo>
                <a:cubicBezTo>
                  <a:pt x="114" y="91"/>
                  <a:pt x="114" y="91"/>
                  <a:pt x="114" y="91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113" y="89"/>
                  <a:pt x="113" y="90"/>
                  <a:pt x="112" y="89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8"/>
                  <a:pt x="112" y="87"/>
                  <a:pt x="112" y="8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1" y="78"/>
                  <a:pt x="121" y="78"/>
                  <a:pt x="121" y="78"/>
                </a:cubicBezTo>
                <a:close/>
                <a:moveTo>
                  <a:pt x="63" y="180"/>
                </a:moveTo>
                <a:cubicBezTo>
                  <a:pt x="27" y="243"/>
                  <a:pt x="27" y="243"/>
                  <a:pt x="27" y="243"/>
                </a:cubicBezTo>
                <a:cubicBezTo>
                  <a:pt x="26" y="243"/>
                  <a:pt x="25" y="243"/>
                  <a:pt x="24" y="243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1" y="179"/>
                  <a:pt x="61" y="179"/>
                  <a:pt x="61" y="179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3" y="180"/>
                  <a:pt x="63" y="180"/>
                  <a:pt x="63" y="180"/>
                </a:cubicBezTo>
                <a:close/>
                <a:moveTo>
                  <a:pt x="25" y="247"/>
                </a:moveTo>
                <a:cubicBezTo>
                  <a:pt x="25" y="245"/>
                  <a:pt x="25" y="245"/>
                  <a:pt x="25" y="245"/>
                </a:cubicBezTo>
                <a:cubicBezTo>
                  <a:pt x="25" y="244"/>
                  <a:pt x="25" y="244"/>
                  <a:pt x="25" y="244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9" y="252"/>
                  <a:pt x="19" y="252"/>
                  <a:pt x="19" y="252"/>
                </a:cubicBezTo>
                <a:cubicBezTo>
                  <a:pt x="20" y="252"/>
                  <a:pt x="20" y="252"/>
                  <a:pt x="20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22" y="251"/>
                  <a:pt x="22" y="251"/>
                  <a:pt x="22" y="251"/>
                </a:cubicBezTo>
                <a:cubicBezTo>
                  <a:pt x="23" y="251"/>
                  <a:pt x="23" y="251"/>
                  <a:pt x="23" y="251"/>
                </a:cubicBezTo>
                <a:cubicBezTo>
                  <a:pt x="25" y="247"/>
                  <a:pt x="25" y="247"/>
                  <a:pt x="25" y="247"/>
                </a:cubicBezTo>
                <a:close/>
                <a:moveTo>
                  <a:pt x="5" y="282"/>
                </a:moveTo>
                <a:cubicBezTo>
                  <a:pt x="3" y="287"/>
                  <a:pt x="3" y="287"/>
                  <a:pt x="3" y="287"/>
                </a:cubicBezTo>
                <a:cubicBezTo>
                  <a:pt x="1" y="286"/>
                  <a:pt x="0" y="286"/>
                  <a:pt x="0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3" y="278"/>
                  <a:pt x="3" y="278"/>
                  <a:pt x="3" y="278"/>
                </a:cubicBezTo>
                <a:cubicBezTo>
                  <a:pt x="3" y="279"/>
                  <a:pt x="3" y="279"/>
                  <a:pt x="3" y="279"/>
                </a:cubicBezTo>
                <a:cubicBezTo>
                  <a:pt x="4" y="280"/>
                  <a:pt x="4" y="280"/>
                  <a:pt x="4" y="280"/>
                </a:cubicBezTo>
                <a:cubicBezTo>
                  <a:pt x="4" y="281"/>
                  <a:pt x="4" y="281"/>
                  <a:pt x="4" y="281"/>
                </a:cubicBezTo>
                <a:cubicBezTo>
                  <a:pt x="5" y="281"/>
                  <a:pt x="5" y="281"/>
                  <a:pt x="5" y="281"/>
                </a:cubicBezTo>
                <a:cubicBezTo>
                  <a:pt x="5" y="282"/>
                  <a:pt x="5" y="282"/>
                  <a:pt x="5" y="282"/>
                </a:cubicBezTo>
                <a:cubicBezTo>
                  <a:pt x="5" y="282"/>
                  <a:pt x="5" y="282"/>
                  <a:pt x="5" y="282"/>
                </a:cubicBezTo>
                <a:close/>
                <a:moveTo>
                  <a:pt x="5" y="276"/>
                </a:moveTo>
                <a:cubicBezTo>
                  <a:pt x="9" y="269"/>
                  <a:pt x="9" y="269"/>
                  <a:pt x="9" y="269"/>
                </a:cubicBezTo>
                <a:cubicBezTo>
                  <a:pt x="9" y="269"/>
                  <a:pt x="9" y="269"/>
                  <a:pt x="9" y="269"/>
                </a:cubicBezTo>
                <a:cubicBezTo>
                  <a:pt x="10" y="269"/>
                  <a:pt x="10" y="269"/>
                  <a:pt x="10" y="269"/>
                </a:cubicBezTo>
                <a:cubicBezTo>
                  <a:pt x="10" y="271"/>
                  <a:pt x="10" y="271"/>
                  <a:pt x="10" y="271"/>
                </a:cubicBezTo>
                <a:cubicBezTo>
                  <a:pt x="9" y="272"/>
                  <a:pt x="9" y="272"/>
                  <a:pt x="9" y="272"/>
                </a:cubicBezTo>
                <a:cubicBezTo>
                  <a:pt x="7" y="272"/>
                  <a:pt x="7" y="272"/>
                  <a:pt x="7" y="272"/>
                </a:cubicBezTo>
                <a:cubicBezTo>
                  <a:pt x="6" y="274"/>
                  <a:pt x="6" y="274"/>
                  <a:pt x="6" y="274"/>
                </a:cubicBezTo>
                <a:cubicBezTo>
                  <a:pt x="6" y="275"/>
                  <a:pt x="6" y="275"/>
                  <a:pt x="6" y="275"/>
                </a:cubicBezTo>
                <a:cubicBezTo>
                  <a:pt x="6" y="275"/>
                  <a:pt x="6" y="275"/>
                  <a:pt x="6" y="275"/>
                </a:cubicBezTo>
                <a:cubicBezTo>
                  <a:pt x="5" y="275"/>
                  <a:pt x="5" y="275"/>
                  <a:pt x="5" y="275"/>
                </a:cubicBezTo>
                <a:cubicBezTo>
                  <a:pt x="5" y="276"/>
                  <a:pt x="5" y="276"/>
                  <a:pt x="5" y="276"/>
                </a:cubicBezTo>
                <a:close/>
                <a:moveTo>
                  <a:pt x="99" y="110"/>
                </a:moveTo>
                <a:cubicBezTo>
                  <a:pt x="99" y="110"/>
                  <a:pt x="99" y="110"/>
                  <a:pt x="99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99" y="110"/>
                  <a:pt x="99" y="110"/>
                  <a:pt x="99" y="110"/>
                </a:cubicBezTo>
                <a:close/>
                <a:moveTo>
                  <a:pt x="103" y="110"/>
                </a:moveTo>
                <a:cubicBezTo>
                  <a:pt x="103" y="110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lose/>
                <a:moveTo>
                  <a:pt x="104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104" y="108"/>
                  <a:pt x="104" y="108"/>
                </a:cubicBezTo>
                <a:close/>
                <a:moveTo>
                  <a:pt x="86" y="138"/>
                </a:move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lose/>
                <a:moveTo>
                  <a:pt x="100" y="111"/>
                </a:moveTo>
                <a:cubicBezTo>
                  <a:pt x="101" y="111"/>
                  <a:pt x="101" y="111"/>
                  <a:pt x="101" y="111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111"/>
                  <a:pt x="100" y="111"/>
                  <a:pt x="100" y="111"/>
                </a:cubicBezTo>
                <a:close/>
                <a:moveTo>
                  <a:pt x="27" y="239"/>
                </a:moveTo>
                <a:cubicBezTo>
                  <a:pt x="28" y="239"/>
                  <a:pt x="28" y="239"/>
                  <a:pt x="28" y="239"/>
                </a:cubicBezTo>
                <a:cubicBezTo>
                  <a:pt x="28" y="238"/>
                  <a:pt x="28" y="238"/>
                  <a:pt x="28" y="238"/>
                </a:cubicBezTo>
                <a:cubicBezTo>
                  <a:pt x="26" y="238"/>
                  <a:pt x="26" y="238"/>
                  <a:pt x="26" y="238"/>
                </a:cubicBezTo>
                <a:lnTo>
                  <a:pt x="27" y="239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3" name="Freeform 35"/>
          <p:cNvSpPr>
            <a:spLocks noEditPoints="1"/>
          </p:cNvSpPr>
          <p:nvPr/>
        </p:nvSpPr>
        <p:spPr bwMode="auto">
          <a:xfrm>
            <a:off x="3049588" y="1778000"/>
            <a:ext cx="1843087" cy="3236913"/>
          </a:xfrm>
          <a:custGeom>
            <a:avLst/>
            <a:gdLst>
              <a:gd name="T0" fmla="*/ 2147483646 w 159"/>
              <a:gd name="T1" fmla="*/ 134604533 h 279"/>
              <a:gd name="T2" fmla="*/ 2147483646 w 159"/>
              <a:gd name="T3" fmla="*/ 269209065 h 279"/>
              <a:gd name="T4" fmla="*/ 2147483646 w 159"/>
              <a:gd name="T5" fmla="*/ 403813598 h 279"/>
              <a:gd name="T6" fmla="*/ 2147483646 w 159"/>
              <a:gd name="T7" fmla="*/ 0 h 279"/>
              <a:gd name="T8" fmla="*/ 2147483646 w 159"/>
              <a:gd name="T9" fmla="*/ 134604533 h 279"/>
              <a:gd name="T10" fmla="*/ 2147483646 w 159"/>
              <a:gd name="T11" fmla="*/ 2147483646 h 279"/>
              <a:gd name="T12" fmla="*/ 2147483646 w 159"/>
              <a:gd name="T13" fmla="*/ 2147483646 h 279"/>
              <a:gd name="T14" fmla="*/ 2147483646 w 159"/>
              <a:gd name="T15" fmla="*/ 2147483646 h 279"/>
              <a:gd name="T16" fmla="*/ 2147483646 w 159"/>
              <a:gd name="T17" fmla="*/ 2147483646 h 279"/>
              <a:gd name="T18" fmla="*/ 2147483646 w 159"/>
              <a:gd name="T19" fmla="*/ 2147483646 h 279"/>
              <a:gd name="T20" fmla="*/ 2147483646 w 159"/>
              <a:gd name="T21" fmla="*/ 2147483646 h 279"/>
              <a:gd name="T22" fmla="*/ 2147483646 w 159"/>
              <a:gd name="T23" fmla="*/ 2147483646 h 279"/>
              <a:gd name="T24" fmla="*/ 2147483646 w 159"/>
              <a:gd name="T25" fmla="*/ 2147483646 h 279"/>
              <a:gd name="T26" fmla="*/ 2147483646 w 159"/>
              <a:gd name="T27" fmla="*/ 2147483646 h 279"/>
              <a:gd name="T28" fmla="*/ 2147483646 w 159"/>
              <a:gd name="T29" fmla="*/ 2147483646 h 279"/>
              <a:gd name="T30" fmla="*/ 2147483646 w 159"/>
              <a:gd name="T31" fmla="*/ 2147483646 h 279"/>
              <a:gd name="T32" fmla="*/ 2147483646 w 159"/>
              <a:gd name="T33" fmla="*/ 2147483646 h 279"/>
              <a:gd name="T34" fmla="*/ 2147483646 w 159"/>
              <a:gd name="T35" fmla="*/ 2147483646 h 279"/>
              <a:gd name="T36" fmla="*/ 2147483646 w 159"/>
              <a:gd name="T37" fmla="*/ 2147483646 h 279"/>
              <a:gd name="T38" fmla="*/ 2147483646 w 159"/>
              <a:gd name="T39" fmla="*/ 2147483646 h 279"/>
              <a:gd name="T40" fmla="*/ 2147483646 w 159"/>
              <a:gd name="T41" fmla="*/ 2147483646 h 279"/>
              <a:gd name="T42" fmla="*/ 2147483646 w 159"/>
              <a:gd name="T43" fmla="*/ 2147483646 h 279"/>
              <a:gd name="T44" fmla="*/ 2147483646 w 159"/>
              <a:gd name="T45" fmla="*/ 2147483646 h 279"/>
              <a:gd name="T46" fmla="*/ 2147483646 w 159"/>
              <a:gd name="T47" fmla="*/ 2147483646 h 279"/>
              <a:gd name="T48" fmla="*/ 2147483646 w 159"/>
              <a:gd name="T49" fmla="*/ 2147483646 h 279"/>
              <a:gd name="T50" fmla="*/ 2147483646 w 159"/>
              <a:gd name="T51" fmla="*/ 2147483646 h 279"/>
              <a:gd name="T52" fmla="*/ 2147483646 w 159"/>
              <a:gd name="T53" fmla="*/ 2147483646 h 279"/>
              <a:gd name="T54" fmla="*/ 2147483646 w 159"/>
              <a:gd name="T55" fmla="*/ 2147483646 h 279"/>
              <a:gd name="T56" fmla="*/ 2147483646 w 159"/>
              <a:gd name="T57" fmla="*/ 2147483646 h 279"/>
              <a:gd name="T58" fmla="*/ 2147483646 w 159"/>
              <a:gd name="T59" fmla="*/ 2147483646 h 279"/>
              <a:gd name="T60" fmla="*/ 2147483646 w 159"/>
              <a:gd name="T61" fmla="*/ 2147483646 h 279"/>
              <a:gd name="T62" fmla="*/ 2147483646 w 159"/>
              <a:gd name="T63" fmla="*/ 2147483646 h 279"/>
              <a:gd name="T64" fmla="*/ 2147483646 w 159"/>
              <a:gd name="T65" fmla="*/ 2147483646 h 279"/>
              <a:gd name="T66" fmla="*/ 2147483646 w 159"/>
              <a:gd name="T67" fmla="*/ 2147483646 h 279"/>
              <a:gd name="T68" fmla="*/ 2147483646 w 159"/>
              <a:gd name="T69" fmla="*/ 2147483646 h 279"/>
              <a:gd name="T70" fmla="*/ 134371475 w 159"/>
              <a:gd name="T71" fmla="*/ 2147483646 h 279"/>
              <a:gd name="T72" fmla="*/ 0 w 159"/>
              <a:gd name="T73" fmla="*/ 2147483646 h 279"/>
              <a:gd name="T74" fmla="*/ 2147483646 w 159"/>
              <a:gd name="T75" fmla="*/ 2147483646 h 279"/>
              <a:gd name="T76" fmla="*/ 2147483646 w 159"/>
              <a:gd name="T77" fmla="*/ 2147483646 h 279"/>
              <a:gd name="T78" fmla="*/ 2147483646 w 159"/>
              <a:gd name="T79" fmla="*/ 2147483646 h 279"/>
              <a:gd name="T80" fmla="*/ 2147483646 w 159"/>
              <a:gd name="T81" fmla="*/ 2147483646 h 279"/>
              <a:gd name="T82" fmla="*/ 2147483646 w 159"/>
              <a:gd name="T83" fmla="*/ 2147483646 h 279"/>
              <a:gd name="T84" fmla="*/ 2147483646 w 159"/>
              <a:gd name="T85" fmla="*/ 2147483646 h 279"/>
              <a:gd name="T86" fmla="*/ 2147483646 w 159"/>
              <a:gd name="T87" fmla="*/ 2147483646 h 279"/>
              <a:gd name="T88" fmla="*/ 2147483646 w 159"/>
              <a:gd name="T89" fmla="*/ 673011062 h 279"/>
              <a:gd name="T90" fmla="*/ 2147483646 w 159"/>
              <a:gd name="T91" fmla="*/ 807615594 h 27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9" h="279">
                <a:moveTo>
                  <a:pt x="159" y="1"/>
                </a:move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7" y="2"/>
                  <a:pt x="157" y="2"/>
                  <a:pt x="157" y="2"/>
                </a:cubicBezTo>
                <a:cubicBezTo>
                  <a:pt x="157" y="2"/>
                  <a:pt x="157" y="2"/>
                  <a:pt x="157" y="2"/>
                </a:cubicBezTo>
                <a:cubicBezTo>
                  <a:pt x="156" y="3"/>
                  <a:pt x="156" y="3"/>
                  <a:pt x="156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6" y="1"/>
                  <a:pt x="154" y="1"/>
                  <a:pt x="157" y="1"/>
                </a:cubicBezTo>
                <a:cubicBezTo>
                  <a:pt x="159" y="1"/>
                  <a:pt x="159" y="1"/>
                  <a:pt x="159" y="1"/>
                </a:cubicBezTo>
                <a:close/>
                <a:moveTo>
                  <a:pt x="146" y="22"/>
                </a:moveTo>
                <a:cubicBezTo>
                  <a:pt x="131" y="49"/>
                  <a:pt x="131" y="49"/>
                  <a:pt x="131" y="49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44" y="23"/>
                  <a:pt x="142" y="23"/>
                  <a:pt x="144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6" y="22"/>
                  <a:pt x="146" y="22"/>
                  <a:pt x="146" y="22"/>
                </a:cubicBezTo>
                <a:close/>
                <a:moveTo>
                  <a:pt x="129" y="52"/>
                </a:move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6"/>
                  <a:pt x="109" y="87"/>
                  <a:pt x="110" y="87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4" y="92"/>
                  <a:pt x="106" y="92"/>
                  <a:pt x="105" y="93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4" y="92"/>
                  <a:pt x="104" y="92"/>
                  <a:pt x="103" y="93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4" y="56"/>
                  <a:pt x="125" y="57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48"/>
                  <a:pt x="127" y="48"/>
                  <a:pt x="127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2"/>
                  <a:pt x="129" y="52"/>
                  <a:pt x="129" y="52"/>
                </a:cubicBezTo>
                <a:close/>
                <a:moveTo>
                  <a:pt x="105" y="95"/>
                </a:moveTo>
                <a:cubicBezTo>
                  <a:pt x="79" y="140"/>
                  <a:pt x="79" y="140"/>
                  <a:pt x="79" y="140"/>
                </a:cubicBezTo>
                <a:cubicBezTo>
                  <a:pt x="79" y="140"/>
                  <a:pt x="79" y="140"/>
                  <a:pt x="79" y="139"/>
                </a:cubicBezTo>
                <a:cubicBezTo>
                  <a:pt x="79" y="138"/>
                  <a:pt x="79" y="138"/>
                  <a:pt x="79" y="138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1" y="132"/>
                  <a:pt x="81" y="134"/>
                  <a:pt x="81" y="132"/>
                </a:cubicBezTo>
                <a:cubicBezTo>
                  <a:pt x="81" y="130"/>
                  <a:pt x="81" y="130"/>
                  <a:pt x="81" y="130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5" y="95"/>
                  <a:pt x="105" y="95"/>
                  <a:pt x="105" y="95"/>
                </a:cubicBezTo>
                <a:close/>
                <a:moveTo>
                  <a:pt x="1" y="278"/>
                </a:move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1" y="278"/>
                </a:cubicBezTo>
                <a:close/>
                <a:moveTo>
                  <a:pt x="31" y="218"/>
                </a:moveTo>
                <a:cubicBezTo>
                  <a:pt x="39" y="204"/>
                  <a:pt x="39" y="204"/>
                  <a:pt x="39" y="204"/>
                </a:cubicBezTo>
                <a:cubicBezTo>
                  <a:pt x="39" y="207"/>
                  <a:pt x="39" y="207"/>
                  <a:pt x="39" y="207"/>
                </a:cubicBezTo>
                <a:cubicBezTo>
                  <a:pt x="39" y="207"/>
                  <a:pt x="39" y="207"/>
                  <a:pt x="38" y="207"/>
                </a:cubicBezTo>
                <a:cubicBezTo>
                  <a:pt x="38" y="207"/>
                  <a:pt x="38" y="207"/>
                  <a:pt x="38" y="207"/>
                </a:cubicBezTo>
                <a:cubicBezTo>
                  <a:pt x="38" y="207"/>
                  <a:pt x="38" y="207"/>
                  <a:pt x="38" y="207"/>
                </a:cubicBezTo>
                <a:cubicBezTo>
                  <a:pt x="37" y="208"/>
                  <a:pt x="38" y="209"/>
                  <a:pt x="38" y="210"/>
                </a:cubicBezTo>
                <a:cubicBezTo>
                  <a:pt x="37" y="212"/>
                  <a:pt x="37" y="213"/>
                  <a:pt x="36" y="214"/>
                </a:cubicBezTo>
                <a:cubicBezTo>
                  <a:pt x="35" y="215"/>
                  <a:pt x="35" y="215"/>
                  <a:pt x="35" y="215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1" y="218"/>
                  <a:pt x="31" y="217"/>
                  <a:pt x="31" y="218"/>
                </a:cubicBezTo>
                <a:close/>
                <a:moveTo>
                  <a:pt x="151" y="7"/>
                </a:moveTo>
                <a:cubicBezTo>
                  <a:pt x="152" y="5"/>
                  <a:pt x="152" y="5"/>
                  <a:pt x="152" y="5"/>
                </a:cubicBezTo>
                <a:cubicBezTo>
                  <a:pt x="152" y="5"/>
                  <a:pt x="152" y="5"/>
                  <a:pt x="154" y="5"/>
                </a:cubicBezTo>
                <a:cubicBezTo>
                  <a:pt x="154" y="6"/>
                  <a:pt x="154" y="6"/>
                  <a:pt x="154" y="6"/>
                </a:cubicBezTo>
                <a:cubicBezTo>
                  <a:pt x="153" y="6"/>
                  <a:pt x="152" y="7"/>
                  <a:pt x="151" y="7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Freeform 36"/>
          <p:cNvSpPr>
            <a:spLocks noEditPoints="1"/>
          </p:cNvSpPr>
          <p:nvPr/>
        </p:nvSpPr>
        <p:spPr bwMode="auto">
          <a:xfrm>
            <a:off x="4011613" y="2009775"/>
            <a:ext cx="893762" cy="1520825"/>
          </a:xfrm>
          <a:custGeom>
            <a:avLst/>
            <a:gdLst>
              <a:gd name="T0" fmla="*/ 2147483646 w 77"/>
              <a:gd name="T1" fmla="*/ 1482548969 h 131"/>
              <a:gd name="T2" fmla="*/ 2147483646 w 77"/>
              <a:gd name="T3" fmla="*/ 1617321927 h 131"/>
              <a:gd name="T4" fmla="*/ 2147483646 w 77"/>
              <a:gd name="T5" fmla="*/ 1752106494 h 131"/>
              <a:gd name="T6" fmla="*/ 2147483646 w 77"/>
              <a:gd name="T7" fmla="*/ 2021652408 h 131"/>
              <a:gd name="T8" fmla="*/ 2147483646 w 77"/>
              <a:gd name="T9" fmla="*/ 2021652408 h 131"/>
              <a:gd name="T10" fmla="*/ 2147483646 w 77"/>
              <a:gd name="T11" fmla="*/ 0 h 131"/>
              <a:gd name="T12" fmla="*/ 2147483646 w 77"/>
              <a:gd name="T13" fmla="*/ 0 h 131"/>
              <a:gd name="T14" fmla="*/ 2147483646 w 77"/>
              <a:gd name="T15" fmla="*/ 0 h 131"/>
              <a:gd name="T16" fmla="*/ 2147483646 w 77"/>
              <a:gd name="T17" fmla="*/ 2021652408 h 131"/>
              <a:gd name="T18" fmla="*/ 2147483646 w 77"/>
              <a:gd name="T19" fmla="*/ 2147483646 h 131"/>
              <a:gd name="T20" fmla="*/ 2147483646 w 77"/>
              <a:gd name="T21" fmla="*/ 2147483646 h 131"/>
              <a:gd name="T22" fmla="*/ 2147483646 w 77"/>
              <a:gd name="T23" fmla="*/ 2147483646 h 131"/>
              <a:gd name="T24" fmla="*/ 2147483646 w 77"/>
              <a:gd name="T25" fmla="*/ 2147483646 h 131"/>
              <a:gd name="T26" fmla="*/ 2147483646 w 77"/>
              <a:gd name="T27" fmla="*/ 2147483646 h 131"/>
              <a:gd name="T28" fmla="*/ 2147483646 w 77"/>
              <a:gd name="T29" fmla="*/ 2147483646 h 131"/>
              <a:gd name="T30" fmla="*/ 2147483646 w 77"/>
              <a:gd name="T31" fmla="*/ 2147483646 h 131"/>
              <a:gd name="T32" fmla="*/ 2147483646 w 77"/>
              <a:gd name="T33" fmla="*/ 2147483646 h 131"/>
              <a:gd name="T34" fmla="*/ 2147483646 w 77"/>
              <a:gd name="T35" fmla="*/ 2147483646 h 131"/>
              <a:gd name="T36" fmla="*/ 2147483646 w 77"/>
              <a:gd name="T37" fmla="*/ 2147483646 h 131"/>
              <a:gd name="T38" fmla="*/ 2147483646 w 77"/>
              <a:gd name="T39" fmla="*/ 2147483646 h 131"/>
              <a:gd name="T40" fmla="*/ 2147483646 w 77"/>
              <a:gd name="T41" fmla="*/ 2147483646 h 131"/>
              <a:gd name="T42" fmla="*/ 2147483646 w 77"/>
              <a:gd name="T43" fmla="*/ 2147483646 h 131"/>
              <a:gd name="T44" fmla="*/ 2147483646 w 77"/>
              <a:gd name="T45" fmla="*/ 2147483646 h 131"/>
              <a:gd name="T46" fmla="*/ 2147483646 w 77"/>
              <a:gd name="T47" fmla="*/ 2147483646 h 131"/>
              <a:gd name="T48" fmla="*/ 2147483646 w 77"/>
              <a:gd name="T49" fmla="*/ 2147483646 h 131"/>
              <a:gd name="T50" fmla="*/ 2147483646 w 77"/>
              <a:gd name="T51" fmla="*/ 2147483646 h 131"/>
              <a:gd name="T52" fmla="*/ 2147483646 w 77"/>
              <a:gd name="T53" fmla="*/ 2147483646 h 131"/>
              <a:gd name="T54" fmla="*/ 2147483646 w 77"/>
              <a:gd name="T55" fmla="*/ 2147483646 h 131"/>
              <a:gd name="T56" fmla="*/ 269463439 w 77"/>
              <a:gd name="T57" fmla="*/ 2147483646 h 131"/>
              <a:gd name="T58" fmla="*/ 0 w 77"/>
              <a:gd name="T59" fmla="*/ 2147483646 h 131"/>
              <a:gd name="T60" fmla="*/ 0 w 77"/>
              <a:gd name="T61" fmla="*/ 2147483646 h 131"/>
              <a:gd name="T62" fmla="*/ 2147483646 w 77"/>
              <a:gd name="T63" fmla="*/ 2147483646 h 131"/>
              <a:gd name="T64" fmla="*/ 2147483646 w 77"/>
              <a:gd name="T65" fmla="*/ 2147483646 h 131"/>
              <a:gd name="T66" fmla="*/ 2147483646 w 77"/>
              <a:gd name="T67" fmla="*/ 2147483646 h 131"/>
              <a:gd name="T68" fmla="*/ 2147483646 w 77"/>
              <a:gd name="T69" fmla="*/ 2147483646 h 131"/>
              <a:gd name="T70" fmla="*/ 2147483646 w 77"/>
              <a:gd name="T71" fmla="*/ 2147483646 h 131"/>
              <a:gd name="T72" fmla="*/ 2147483646 w 77"/>
              <a:gd name="T73" fmla="*/ 2147483646 h 131"/>
              <a:gd name="T74" fmla="*/ 2147483646 w 77"/>
              <a:gd name="T75" fmla="*/ 2147483646 h 131"/>
              <a:gd name="T76" fmla="*/ 2147483646 w 77"/>
              <a:gd name="T77" fmla="*/ 2147483646 h 131"/>
              <a:gd name="T78" fmla="*/ 2147483646 w 77"/>
              <a:gd name="T79" fmla="*/ 2147483646 h 131"/>
              <a:gd name="T80" fmla="*/ 2147483646 w 77"/>
              <a:gd name="T81" fmla="*/ 2147483646 h 131"/>
              <a:gd name="T82" fmla="*/ 2147483646 w 77"/>
              <a:gd name="T83" fmla="*/ 2147483646 h 1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7" h="131">
                <a:moveTo>
                  <a:pt x="77" y="0"/>
                </a:moveTo>
                <a:cubicBezTo>
                  <a:pt x="71" y="11"/>
                  <a:pt x="71" y="11"/>
                  <a:pt x="71" y="11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3"/>
                  <a:pt x="66" y="13"/>
                  <a:pt x="66" y="13"/>
                </a:cubicBezTo>
                <a:cubicBezTo>
                  <a:pt x="66" y="13"/>
                  <a:pt x="66" y="13"/>
                  <a:pt x="66" y="13"/>
                </a:cubicBezTo>
                <a:cubicBezTo>
                  <a:pt x="65" y="14"/>
                  <a:pt x="65" y="14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72" y="0"/>
                  <a:pt x="72" y="0"/>
                  <a:pt x="7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lose/>
                <a:moveTo>
                  <a:pt x="68" y="15"/>
                </a:moveTo>
                <a:cubicBezTo>
                  <a:pt x="66" y="20"/>
                  <a:pt x="66" y="20"/>
                  <a:pt x="66" y="20"/>
                </a:cubicBezTo>
                <a:cubicBezTo>
                  <a:pt x="65" y="20"/>
                  <a:pt x="65" y="19"/>
                  <a:pt x="65" y="19"/>
                </a:cubicBezTo>
                <a:cubicBezTo>
                  <a:pt x="65" y="18"/>
                  <a:pt x="65" y="18"/>
                  <a:pt x="64" y="18"/>
                </a:cubicBezTo>
                <a:cubicBezTo>
                  <a:pt x="67" y="16"/>
                  <a:pt x="67" y="16"/>
                  <a:pt x="67" y="16"/>
                </a:cubicBezTo>
                <a:cubicBezTo>
                  <a:pt x="68" y="15"/>
                  <a:pt x="68" y="15"/>
                  <a:pt x="68" y="15"/>
                </a:cubicBezTo>
                <a:close/>
                <a:moveTo>
                  <a:pt x="65" y="20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0"/>
                  <a:pt x="65" y="20"/>
                  <a:pt x="65" y="20"/>
                </a:cubicBezTo>
                <a:close/>
                <a:moveTo>
                  <a:pt x="61" y="28"/>
                </a:moveTo>
                <a:cubicBezTo>
                  <a:pt x="60" y="29"/>
                  <a:pt x="60" y="29"/>
                  <a:pt x="60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lose/>
                <a:moveTo>
                  <a:pt x="57" y="34"/>
                </a:move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5"/>
                  <a:pt x="42" y="57"/>
                  <a:pt x="42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8"/>
                  <a:pt x="41" y="58"/>
                  <a:pt x="41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39" y="59"/>
                  <a:pt x="39" y="59"/>
                  <a:pt x="39" y="59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5"/>
                  <a:pt x="53" y="35"/>
                  <a:pt x="53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lose/>
                <a:moveTo>
                  <a:pt x="43" y="60"/>
                </a:moveTo>
                <a:cubicBezTo>
                  <a:pt x="42" y="61"/>
                  <a:pt x="42" y="61"/>
                  <a:pt x="42" y="61"/>
                </a:cubicBezTo>
                <a:cubicBezTo>
                  <a:pt x="42" y="60"/>
                  <a:pt x="42" y="60"/>
                  <a:pt x="42" y="60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36" y="72"/>
                </a:moveTo>
                <a:cubicBezTo>
                  <a:pt x="2" y="131"/>
                  <a:pt x="2" y="131"/>
                  <a:pt x="2" y="131"/>
                </a:cubicBezTo>
                <a:cubicBezTo>
                  <a:pt x="2" y="130"/>
                  <a:pt x="2" y="130"/>
                  <a:pt x="2" y="13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5" y="72"/>
                  <a:pt x="33" y="72"/>
                  <a:pt x="33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36" y="72"/>
                  <a:pt x="36" y="72"/>
                  <a:pt x="36" y="72"/>
                </a:cubicBezTo>
                <a:close/>
                <a:moveTo>
                  <a:pt x="55" y="31"/>
                </a:moveTo>
                <a:cubicBezTo>
                  <a:pt x="57" y="28"/>
                  <a:pt x="57" y="28"/>
                  <a:pt x="57" y="28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1"/>
                  <a:pt x="55" y="31"/>
                  <a:pt x="55" y="31"/>
                </a:cubicBezTo>
                <a:close/>
                <a:moveTo>
                  <a:pt x="58" y="26"/>
                </a:move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61" y="23"/>
                  <a:pt x="60" y="23"/>
                  <a:pt x="61" y="24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8" y="26"/>
                  <a:pt x="58" y="26"/>
                </a:cubicBezTo>
                <a:cubicBezTo>
                  <a:pt x="58" y="26"/>
                  <a:pt x="58" y="26"/>
                  <a:pt x="58" y="26"/>
                </a:cubicBezTo>
                <a:close/>
                <a:moveTo>
                  <a:pt x="63" y="23"/>
                </a:moveTo>
                <a:cubicBezTo>
                  <a:pt x="63" y="22"/>
                  <a:pt x="63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2" y="23"/>
                  <a:pt x="62" y="23"/>
                  <a:pt x="62" y="23"/>
                </a:cubicBezTo>
                <a:lnTo>
                  <a:pt x="63" y="23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Freeform 37"/>
          <p:cNvSpPr>
            <a:spLocks noEditPoints="1"/>
          </p:cNvSpPr>
          <p:nvPr/>
        </p:nvSpPr>
        <p:spPr bwMode="auto">
          <a:xfrm>
            <a:off x="4092575" y="2033588"/>
            <a:ext cx="928688" cy="1589087"/>
          </a:xfrm>
          <a:custGeom>
            <a:avLst/>
            <a:gdLst>
              <a:gd name="T0" fmla="*/ 2147483646 w 80"/>
              <a:gd name="T1" fmla="*/ 134538833 h 137"/>
              <a:gd name="T2" fmla="*/ 2147483646 w 80"/>
              <a:gd name="T3" fmla="*/ 2147483646 h 137"/>
              <a:gd name="T4" fmla="*/ 2147483646 w 80"/>
              <a:gd name="T5" fmla="*/ 2147483646 h 137"/>
              <a:gd name="T6" fmla="*/ 2147483646 w 80"/>
              <a:gd name="T7" fmla="*/ 2147483646 h 137"/>
              <a:gd name="T8" fmla="*/ 2147483646 w 80"/>
              <a:gd name="T9" fmla="*/ 2147483646 h 137"/>
              <a:gd name="T10" fmla="*/ 2147483646 w 80"/>
              <a:gd name="T11" fmla="*/ 134538833 h 137"/>
              <a:gd name="T12" fmla="*/ 2147483646 w 80"/>
              <a:gd name="T13" fmla="*/ 134538833 h 137"/>
              <a:gd name="T14" fmla="*/ 2147483646 w 80"/>
              <a:gd name="T15" fmla="*/ 0 h 137"/>
              <a:gd name="T16" fmla="*/ 2147483646 w 80"/>
              <a:gd name="T17" fmla="*/ 0 h 137"/>
              <a:gd name="T18" fmla="*/ 2147483646 w 80"/>
              <a:gd name="T19" fmla="*/ 134538833 h 137"/>
              <a:gd name="T20" fmla="*/ 2147483646 w 80"/>
              <a:gd name="T21" fmla="*/ 134538833 h 137"/>
              <a:gd name="T22" fmla="*/ 2147483646 w 80"/>
              <a:gd name="T23" fmla="*/ 2147483646 h 137"/>
              <a:gd name="T24" fmla="*/ 2147483646 w 80"/>
              <a:gd name="T25" fmla="*/ 2147483646 h 137"/>
              <a:gd name="T26" fmla="*/ 2147483646 w 80"/>
              <a:gd name="T27" fmla="*/ 2147483646 h 137"/>
              <a:gd name="T28" fmla="*/ 2147483646 w 80"/>
              <a:gd name="T29" fmla="*/ 2147483646 h 137"/>
              <a:gd name="T30" fmla="*/ 2147483646 w 80"/>
              <a:gd name="T31" fmla="*/ 2147483646 h 137"/>
              <a:gd name="T32" fmla="*/ 2147483646 w 80"/>
              <a:gd name="T33" fmla="*/ 2147483646 h 137"/>
              <a:gd name="T34" fmla="*/ 2147483646 w 80"/>
              <a:gd name="T35" fmla="*/ 2147483646 h 137"/>
              <a:gd name="T36" fmla="*/ 2147483646 w 80"/>
              <a:gd name="T37" fmla="*/ 2147483646 h 137"/>
              <a:gd name="T38" fmla="*/ 2147483646 w 80"/>
              <a:gd name="T39" fmla="*/ 2147483646 h 137"/>
              <a:gd name="T40" fmla="*/ 2147483646 w 80"/>
              <a:gd name="T41" fmla="*/ 2147483646 h 137"/>
              <a:gd name="T42" fmla="*/ 2147483646 w 80"/>
              <a:gd name="T43" fmla="*/ 2147483646 h 137"/>
              <a:gd name="T44" fmla="*/ 2147483646 w 80"/>
              <a:gd name="T45" fmla="*/ 2147483646 h 137"/>
              <a:gd name="T46" fmla="*/ 2147483646 w 80"/>
              <a:gd name="T47" fmla="*/ 2147483646 h 137"/>
              <a:gd name="T48" fmla="*/ 2147483646 w 80"/>
              <a:gd name="T49" fmla="*/ 2147483646 h 137"/>
              <a:gd name="T50" fmla="*/ 2147483646 w 80"/>
              <a:gd name="T51" fmla="*/ 2147483646 h 137"/>
              <a:gd name="T52" fmla="*/ 2147483646 w 80"/>
              <a:gd name="T53" fmla="*/ 2147483646 h 137"/>
              <a:gd name="T54" fmla="*/ 2147483646 w 80"/>
              <a:gd name="T55" fmla="*/ 2147483646 h 137"/>
              <a:gd name="T56" fmla="*/ 2147483646 w 80"/>
              <a:gd name="T57" fmla="*/ 2147483646 h 137"/>
              <a:gd name="T58" fmla="*/ 2147483646 w 80"/>
              <a:gd name="T59" fmla="*/ 2147483646 h 137"/>
              <a:gd name="T60" fmla="*/ 2147483646 w 80"/>
              <a:gd name="T61" fmla="*/ 2147483646 h 137"/>
              <a:gd name="T62" fmla="*/ 2147483646 w 80"/>
              <a:gd name="T63" fmla="*/ 2147483646 h 137"/>
              <a:gd name="T64" fmla="*/ 2147483646 w 80"/>
              <a:gd name="T65" fmla="*/ 2147483646 h 137"/>
              <a:gd name="T66" fmla="*/ 2147483646 w 80"/>
              <a:gd name="T67" fmla="*/ 2147483646 h 137"/>
              <a:gd name="T68" fmla="*/ 2147483646 w 80"/>
              <a:gd name="T69" fmla="*/ 2147483646 h 137"/>
              <a:gd name="T70" fmla="*/ 2147483646 w 80"/>
              <a:gd name="T71" fmla="*/ 2147483646 h 137"/>
              <a:gd name="T72" fmla="*/ 2147483646 w 80"/>
              <a:gd name="T73" fmla="*/ 2147483646 h 137"/>
              <a:gd name="T74" fmla="*/ 2147483646 w 80"/>
              <a:gd name="T75" fmla="*/ 2147483646 h 137"/>
              <a:gd name="T76" fmla="*/ 2147483646 w 80"/>
              <a:gd name="T77" fmla="*/ 2147483646 h 137"/>
              <a:gd name="T78" fmla="*/ 2147483646 w 80"/>
              <a:gd name="T79" fmla="*/ 2147483646 h 137"/>
              <a:gd name="T80" fmla="*/ 2147483646 w 80"/>
              <a:gd name="T81" fmla="*/ 2147483646 h 137"/>
              <a:gd name="T82" fmla="*/ 2147483646 w 80"/>
              <a:gd name="T83" fmla="*/ 2147483646 h 137"/>
              <a:gd name="T84" fmla="*/ 2147483646 w 80"/>
              <a:gd name="T85" fmla="*/ 2147483646 h 137"/>
              <a:gd name="T86" fmla="*/ 2147483646 w 80"/>
              <a:gd name="T87" fmla="*/ 2147483646 h 137"/>
              <a:gd name="T88" fmla="*/ 2147483646 w 80"/>
              <a:gd name="T89" fmla="*/ 2147483646 h 137"/>
              <a:gd name="T90" fmla="*/ 2147483646 w 80"/>
              <a:gd name="T91" fmla="*/ 2147483646 h 137"/>
              <a:gd name="T92" fmla="*/ 404281104 w 80"/>
              <a:gd name="T93" fmla="*/ 2147483646 h 137"/>
              <a:gd name="T94" fmla="*/ 0 w 80"/>
              <a:gd name="T95" fmla="*/ 2147483646 h 137"/>
              <a:gd name="T96" fmla="*/ 0 w 80"/>
              <a:gd name="T97" fmla="*/ 2147483646 h 137"/>
              <a:gd name="T98" fmla="*/ 2147483646 w 80"/>
              <a:gd name="T99" fmla="*/ 2147483646 h 137"/>
              <a:gd name="T100" fmla="*/ 2147483646 w 80"/>
              <a:gd name="T101" fmla="*/ 2147483646 h 137"/>
              <a:gd name="T102" fmla="*/ 2147483646 w 80"/>
              <a:gd name="T103" fmla="*/ 2147483646 h 137"/>
              <a:gd name="T104" fmla="*/ 2147483646 w 80"/>
              <a:gd name="T105" fmla="*/ 2147483646 h 137"/>
              <a:gd name="T106" fmla="*/ 2147483646 w 80"/>
              <a:gd name="T107" fmla="*/ 2147483646 h 137"/>
              <a:gd name="T108" fmla="*/ 2147483646 w 80"/>
              <a:gd name="T109" fmla="*/ 2147483646 h 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" h="137">
                <a:moveTo>
                  <a:pt x="80" y="1"/>
                </a:moveTo>
                <a:cubicBezTo>
                  <a:pt x="69" y="20"/>
                  <a:pt x="69" y="20"/>
                  <a:pt x="69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lose/>
                <a:moveTo>
                  <a:pt x="68" y="22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8" y="55"/>
                  <a:pt x="48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6" y="21"/>
                  <a:pt x="66" y="21"/>
                  <a:pt x="66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lose/>
                <a:moveTo>
                  <a:pt x="47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7"/>
                  <a:pt x="45" y="57"/>
                  <a:pt x="45" y="56"/>
                </a:cubicBezTo>
                <a:cubicBezTo>
                  <a:pt x="42" y="60"/>
                  <a:pt x="42" y="60"/>
                  <a:pt x="42" y="60"/>
                </a:cubicBezTo>
                <a:cubicBezTo>
                  <a:pt x="43" y="61"/>
                  <a:pt x="43" y="61"/>
                  <a:pt x="43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59"/>
                  <a:pt x="47" y="59"/>
                  <a:pt x="47" y="59"/>
                </a:cubicBezTo>
                <a:close/>
                <a:moveTo>
                  <a:pt x="43" y="67"/>
                </a:moveTo>
                <a:cubicBezTo>
                  <a:pt x="43" y="67"/>
                  <a:pt x="43" y="67"/>
                  <a:pt x="43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3" y="67"/>
                  <a:pt x="43" y="67"/>
                  <a:pt x="43" y="67"/>
                </a:cubicBezTo>
                <a:close/>
                <a:moveTo>
                  <a:pt x="40" y="72"/>
                </a:moveTo>
                <a:cubicBezTo>
                  <a:pt x="3" y="137"/>
                  <a:pt x="3" y="137"/>
                  <a:pt x="3" y="13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37" y="69"/>
                  <a:pt x="37" y="69"/>
                  <a:pt x="37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69"/>
                  <a:pt x="39" y="69"/>
                  <a:pt x="39" y="69"/>
                </a:cubicBezTo>
                <a:cubicBezTo>
                  <a:pt x="40" y="70"/>
                  <a:pt x="39" y="70"/>
                  <a:pt x="40" y="70"/>
                </a:cubicBezTo>
                <a:cubicBezTo>
                  <a:pt x="39" y="71"/>
                  <a:pt x="39" y="71"/>
                  <a:pt x="39" y="71"/>
                </a:cubicBezTo>
                <a:lnTo>
                  <a:pt x="40" y="72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Freeform 38"/>
          <p:cNvSpPr>
            <a:spLocks noEditPoints="1"/>
          </p:cNvSpPr>
          <p:nvPr/>
        </p:nvSpPr>
        <p:spPr bwMode="auto">
          <a:xfrm>
            <a:off x="4221163" y="1766888"/>
            <a:ext cx="1101725" cy="1855787"/>
          </a:xfrm>
          <a:custGeom>
            <a:avLst/>
            <a:gdLst>
              <a:gd name="T0" fmla="*/ 2147483646 w 95"/>
              <a:gd name="T1" fmla="*/ 134532959 h 160"/>
              <a:gd name="T2" fmla="*/ 2147483646 w 95"/>
              <a:gd name="T3" fmla="*/ 269054319 h 160"/>
              <a:gd name="T4" fmla="*/ 2147483646 w 95"/>
              <a:gd name="T5" fmla="*/ 269054319 h 160"/>
              <a:gd name="T6" fmla="*/ 2147483646 w 95"/>
              <a:gd name="T7" fmla="*/ 134532959 h 160"/>
              <a:gd name="T8" fmla="*/ 2147483646 w 95"/>
              <a:gd name="T9" fmla="*/ 0 h 160"/>
              <a:gd name="T10" fmla="*/ 2147483646 w 95"/>
              <a:gd name="T11" fmla="*/ 0 h 160"/>
              <a:gd name="T12" fmla="*/ 2147483646 w 95"/>
              <a:gd name="T13" fmla="*/ 134532959 h 160"/>
              <a:gd name="T14" fmla="*/ 2147483646 w 95"/>
              <a:gd name="T15" fmla="*/ 2147483646 h 160"/>
              <a:gd name="T16" fmla="*/ 2147483646 w 95"/>
              <a:gd name="T17" fmla="*/ 2147483646 h 160"/>
              <a:gd name="T18" fmla="*/ 2147483646 w 95"/>
              <a:gd name="T19" fmla="*/ 2147483646 h 160"/>
              <a:gd name="T20" fmla="*/ 2147483646 w 95"/>
              <a:gd name="T21" fmla="*/ 2147483646 h 160"/>
              <a:gd name="T22" fmla="*/ 2147483646 w 95"/>
              <a:gd name="T23" fmla="*/ 2147483646 h 160"/>
              <a:gd name="T24" fmla="*/ 2147483646 w 95"/>
              <a:gd name="T25" fmla="*/ 2147483646 h 160"/>
              <a:gd name="T26" fmla="*/ 2147483646 w 95"/>
              <a:gd name="T27" fmla="*/ 2147483646 h 160"/>
              <a:gd name="T28" fmla="*/ 2147483646 w 95"/>
              <a:gd name="T29" fmla="*/ 2147483646 h 160"/>
              <a:gd name="T30" fmla="*/ 2147483646 w 95"/>
              <a:gd name="T31" fmla="*/ 2147483646 h 160"/>
              <a:gd name="T32" fmla="*/ 2147483646 w 95"/>
              <a:gd name="T33" fmla="*/ 2147483646 h 160"/>
              <a:gd name="T34" fmla="*/ 2147483646 w 95"/>
              <a:gd name="T35" fmla="*/ 2147483646 h 160"/>
              <a:gd name="T36" fmla="*/ 2147483646 w 95"/>
              <a:gd name="T37" fmla="*/ 2147483646 h 160"/>
              <a:gd name="T38" fmla="*/ 2147483646 w 95"/>
              <a:gd name="T39" fmla="*/ 2147483646 h 160"/>
              <a:gd name="T40" fmla="*/ 2147483646 w 95"/>
              <a:gd name="T41" fmla="*/ 2147483646 h 160"/>
              <a:gd name="T42" fmla="*/ 2147483646 w 95"/>
              <a:gd name="T43" fmla="*/ 2147483646 h 160"/>
              <a:gd name="T44" fmla="*/ 2147483646 w 95"/>
              <a:gd name="T45" fmla="*/ 2147483646 h 160"/>
              <a:gd name="T46" fmla="*/ 2147483646 w 95"/>
              <a:gd name="T47" fmla="*/ 2147483646 h 160"/>
              <a:gd name="T48" fmla="*/ 2147483646 w 95"/>
              <a:gd name="T49" fmla="*/ 2147483646 h 160"/>
              <a:gd name="T50" fmla="*/ 2147483646 w 95"/>
              <a:gd name="T51" fmla="*/ 2147483646 h 160"/>
              <a:gd name="T52" fmla="*/ 2147483646 w 95"/>
              <a:gd name="T53" fmla="*/ 2147483646 h 160"/>
              <a:gd name="T54" fmla="*/ 2147483646 w 95"/>
              <a:gd name="T55" fmla="*/ 2147483646 h 160"/>
              <a:gd name="T56" fmla="*/ 2147483646 w 95"/>
              <a:gd name="T57" fmla="*/ 2147483646 h 160"/>
              <a:gd name="T58" fmla="*/ 2147483646 w 95"/>
              <a:gd name="T59" fmla="*/ 2147483646 h 160"/>
              <a:gd name="T60" fmla="*/ 2147483646 w 95"/>
              <a:gd name="T61" fmla="*/ 2147483646 h 160"/>
              <a:gd name="T62" fmla="*/ 2147483646 w 95"/>
              <a:gd name="T63" fmla="*/ 2147483646 h 160"/>
              <a:gd name="T64" fmla="*/ 2147483646 w 95"/>
              <a:gd name="T65" fmla="*/ 2147483646 h 160"/>
              <a:gd name="T66" fmla="*/ 2147483646 w 95"/>
              <a:gd name="T67" fmla="*/ 2147483646 h 160"/>
              <a:gd name="T68" fmla="*/ 2147483646 w 95"/>
              <a:gd name="T69" fmla="*/ 2147483646 h 160"/>
              <a:gd name="T70" fmla="*/ 2147483646 w 95"/>
              <a:gd name="T71" fmla="*/ 2147483646 h 160"/>
              <a:gd name="T72" fmla="*/ 2147483646 w 95"/>
              <a:gd name="T73" fmla="*/ 2147483646 h 160"/>
              <a:gd name="T74" fmla="*/ 2147483646 w 95"/>
              <a:gd name="T75" fmla="*/ 2147483646 h 160"/>
              <a:gd name="T76" fmla="*/ 2147483646 w 95"/>
              <a:gd name="T77" fmla="*/ 2147483646 h 160"/>
              <a:gd name="T78" fmla="*/ 2147483646 w 95"/>
              <a:gd name="T79" fmla="*/ 2147483646 h 160"/>
              <a:gd name="T80" fmla="*/ 2147483646 w 95"/>
              <a:gd name="T81" fmla="*/ 2147483646 h 160"/>
              <a:gd name="T82" fmla="*/ 2147483646 w 95"/>
              <a:gd name="T83" fmla="*/ 2147483646 h 160"/>
              <a:gd name="T84" fmla="*/ 537966519 w 95"/>
              <a:gd name="T85" fmla="*/ 2147483646 h 160"/>
              <a:gd name="T86" fmla="*/ 537966519 w 95"/>
              <a:gd name="T87" fmla="*/ 2147483646 h 160"/>
              <a:gd name="T88" fmla="*/ 268983259 w 95"/>
              <a:gd name="T89" fmla="*/ 2147483646 h 160"/>
              <a:gd name="T90" fmla="*/ 134491630 w 95"/>
              <a:gd name="T91" fmla="*/ 2147483646 h 160"/>
              <a:gd name="T92" fmla="*/ 0 w 95"/>
              <a:gd name="T93" fmla="*/ 2147483646 h 160"/>
              <a:gd name="T94" fmla="*/ 2147483646 w 95"/>
              <a:gd name="T95" fmla="*/ 2147483646 h 160"/>
              <a:gd name="T96" fmla="*/ 2147483646 w 95"/>
              <a:gd name="T97" fmla="*/ 2147483646 h 160"/>
              <a:gd name="T98" fmla="*/ 2147483646 w 95"/>
              <a:gd name="T99" fmla="*/ 2147483646 h 160"/>
              <a:gd name="T100" fmla="*/ 2147483646 w 95"/>
              <a:gd name="T101" fmla="*/ 2147483646 h 160"/>
              <a:gd name="T102" fmla="*/ 2147483646 w 95"/>
              <a:gd name="T103" fmla="*/ 2147483646 h 160"/>
              <a:gd name="T104" fmla="*/ 2147483646 w 95"/>
              <a:gd name="T105" fmla="*/ 2147483646 h 160"/>
              <a:gd name="T106" fmla="*/ 2147483646 w 95"/>
              <a:gd name="T107" fmla="*/ 2147483646 h 160"/>
              <a:gd name="T108" fmla="*/ 2147483646 w 95"/>
              <a:gd name="T109" fmla="*/ 2147483646 h 160"/>
              <a:gd name="T110" fmla="*/ 2147483646 w 95"/>
              <a:gd name="T111" fmla="*/ 2147483646 h 160"/>
              <a:gd name="T112" fmla="*/ 2147483646 w 95"/>
              <a:gd name="T113" fmla="*/ 134532959 h 160"/>
              <a:gd name="T114" fmla="*/ 2147483646 w 95"/>
              <a:gd name="T115" fmla="*/ 134532959 h 160"/>
              <a:gd name="T116" fmla="*/ 2147483646 w 95"/>
              <a:gd name="T117" fmla="*/ 0 h 160"/>
              <a:gd name="T118" fmla="*/ 2147483646 w 95"/>
              <a:gd name="T119" fmla="*/ 0 h 160"/>
              <a:gd name="T120" fmla="*/ 2147483646 w 95"/>
              <a:gd name="T121" fmla="*/ 0 h 160"/>
              <a:gd name="T122" fmla="*/ 2147483646 w 95"/>
              <a:gd name="T123" fmla="*/ 134532959 h 160"/>
              <a:gd name="T124" fmla="*/ 2147483646 w 95"/>
              <a:gd name="T125" fmla="*/ 134532959 h 16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5" h="160">
                <a:moveTo>
                  <a:pt x="95" y="1"/>
                </a:move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1"/>
                  <a:pt x="95" y="1"/>
                </a:cubicBezTo>
                <a:close/>
                <a:moveTo>
                  <a:pt x="80" y="27"/>
                </a:move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0"/>
                  <a:pt x="75" y="31"/>
                  <a:pt x="74" y="31"/>
                </a:cubicBezTo>
                <a:cubicBezTo>
                  <a:pt x="73" y="31"/>
                  <a:pt x="73" y="31"/>
                  <a:pt x="73" y="31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6"/>
                  <a:pt x="77" y="26"/>
                  <a:pt x="77" y="26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7"/>
                  <a:pt x="80" y="27"/>
                  <a:pt x="80" y="27"/>
                </a:cubicBezTo>
                <a:close/>
                <a:moveTo>
                  <a:pt x="76" y="33"/>
                </a:moveTo>
                <a:cubicBezTo>
                  <a:pt x="76" y="34"/>
                  <a:pt x="76" y="34"/>
                  <a:pt x="76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6" y="33"/>
                  <a:pt x="75" y="33"/>
                  <a:pt x="76" y="33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4" y="35"/>
                  <a:pt x="74" y="35"/>
                  <a:pt x="74" y="35"/>
                </a:cubicBezTo>
                <a:cubicBezTo>
                  <a:pt x="71" y="35"/>
                  <a:pt x="73" y="35"/>
                  <a:pt x="72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42"/>
                  <a:pt x="67" y="42"/>
                  <a:pt x="67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8" y="43"/>
                  <a:pt x="68" y="43"/>
                  <a:pt x="68" y="43"/>
                </a:cubicBezTo>
                <a:cubicBezTo>
                  <a:pt x="68" y="43"/>
                  <a:pt x="69" y="42"/>
                  <a:pt x="67" y="44"/>
                </a:cubicBezTo>
                <a:cubicBezTo>
                  <a:pt x="67" y="44"/>
                  <a:pt x="67" y="44"/>
                  <a:pt x="66" y="44"/>
                </a:cubicBezTo>
                <a:cubicBezTo>
                  <a:pt x="44" y="83"/>
                  <a:pt x="44" y="83"/>
                  <a:pt x="44" y="83"/>
                </a:cubicBezTo>
                <a:cubicBezTo>
                  <a:pt x="44" y="85"/>
                  <a:pt x="44" y="86"/>
                  <a:pt x="4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0"/>
                  <a:pt x="72" y="40"/>
                  <a:pt x="72" y="40"/>
                </a:cubicBezTo>
                <a:cubicBezTo>
                  <a:pt x="71" y="39"/>
                  <a:pt x="71" y="39"/>
                  <a:pt x="71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5" y="36"/>
                  <a:pt x="75" y="36"/>
                  <a:pt x="75" y="36"/>
                </a:cubicBezTo>
                <a:close/>
                <a:moveTo>
                  <a:pt x="37" y="103"/>
                </a:moveTo>
                <a:cubicBezTo>
                  <a:pt x="4" y="160"/>
                  <a:pt x="4" y="160"/>
                  <a:pt x="4" y="160"/>
                </a:cubicBezTo>
                <a:cubicBezTo>
                  <a:pt x="4" y="160"/>
                  <a:pt x="4" y="160"/>
                  <a:pt x="4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2" y="158"/>
                  <a:pt x="1" y="160"/>
                  <a:pt x="1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5" y="102"/>
                  <a:pt x="35" y="102"/>
                  <a:pt x="35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7" y="103"/>
                  <a:pt x="37" y="103"/>
                  <a:pt x="37" y="103"/>
                </a:cubicBezTo>
                <a:close/>
                <a:moveTo>
                  <a:pt x="42" y="86"/>
                </a:moveTo>
                <a:cubicBezTo>
                  <a:pt x="42" y="86"/>
                  <a:pt x="42" y="86"/>
                  <a:pt x="42" y="86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6"/>
                  <a:pt x="42" y="86"/>
                  <a:pt x="42" y="86"/>
                </a:cubicBezTo>
                <a:close/>
                <a:moveTo>
                  <a:pt x="90" y="1"/>
                </a:moveTo>
                <a:cubicBezTo>
                  <a:pt x="91" y="1"/>
                  <a:pt x="91" y="1"/>
                  <a:pt x="91" y="1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1"/>
                  <a:pt x="92" y="1"/>
                  <a:pt x="92" y="1"/>
                </a:cubicBezTo>
                <a:lnTo>
                  <a:pt x="90" y="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Freeform 39"/>
          <p:cNvSpPr>
            <a:spLocks noEditPoints="1"/>
          </p:cNvSpPr>
          <p:nvPr/>
        </p:nvSpPr>
        <p:spPr bwMode="auto">
          <a:xfrm>
            <a:off x="3536950" y="1778000"/>
            <a:ext cx="1912938" cy="3306763"/>
          </a:xfrm>
          <a:custGeom>
            <a:avLst/>
            <a:gdLst>
              <a:gd name="T0" fmla="*/ 2147483646 w 165"/>
              <a:gd name="T1" fmla="*/ 2147483646 h 285"/>
              <a:gd name="T2" fmla="*/ 2147483646 w 165"/>
              <a:gd name="T3" fmla="*/ 2147483646 h 285"/>
              <a:gd name="T4" fmla="*/ 2147483646 w 165"/>
              <a:gd name="T5" fmla="*/ 2147483646 h 285"/>
              <a:gd name="T6" fmla="*/ 2147483646 w 165"/>
              <a:gd name="T7" fmla="*/ 2147483646 h 285"/>
              <a:gd name="T8" fmla="*/ 2147483646 w 165"/>
              <a:gd name="T9" fmla="*/ 2147483646 h 285"/>
              <a:gd name="T10" fmla="*/ 2147483646 w 165"/>
              <a:gd name="T11" fmla="*/ 2147483646 h 285"/>
              <a:gd name="T12" fmla="*/ 2147483646 w 165"/>
              <a:gd name="T13" fmla="*/ 2147483646 h 285"/>
              <a:gd name="T14" fmla="*/ 2147483646 w 165"/>
              <a:gd name="T15" fmla="*/ 2147483646 h 285"/>
              <a:gd name="T16" fmla="*/ 2147483646 w 165"/>
              <a:gd name="T17" fmla="*/ 2147483646 h 285"/>
              <a:gd name="T18" fmla="*/ 2147483646 w 165"/>
              <a:gd name="T19" fmla="*/ 2147483646 h 285"/>
              <a:gd name="T20" fmla="*/ 2147483646 w 165"/>
              <a:gd name="T21" fmla="*/ 2147483646 h 285"/>
              <a:gd name="T22" fmla="*/ 2147483646 w 165"/>
              <a:gd name="T23" fmla="*/ 2147483646 h 285"/>
              <a:gd name="T24" fmla="*/ 2147483646 w 165"/>
              <a:gd name="T25" fmla="*/ 2147483646 h 285"/>
              <a:gd name="T26" fmla="*/ 2147483646 w 165"/>
              <a:gd name="T27" fmla="*/ 2147483646 h 285"/>
              <a:gd name="T28" fmla="*/ 2147483646 w 165"/>
              <a:gd name="T29" fmla="*/ 2147483646 h 285"/>
              <a:gd name="T30" fmla="*/ 2147483646 w 165"/>
              <a:gd name="T31" fmla="*/ 2147483646 h 285"/>
              <a:gd name="T32" fmla="*/ 2147483646 w 165"/>
              <a:gd name="T33" fmla="*/ 2147483646 h 285"/>
              <a:gd name="T34" fmla="*/ 2147483646 w 165"/>
              <a:gd name="T35" fmla="*/ 2147483646 h 285"/>
              <a:gd name="T36" fmla="*/ 2147483646 w 165"/>
              <a:gd name="T37" fmla="*/ 2147483646 h 285"/>
              <a:gd name="T38" fmla="*/ 2147483646 w 165"/>
              <a:gd name="T39" fmla="*/ 2147483646 h 285"/>
              <a:gd name="T40" fmla="*/ 2147483646 w 165"/>
              <a:gd name="T41" fmla="*/ 2147483646 h 285"/>
              <a:gd name="T42" fmla="*/ 2147483646 w 165"/>
              <a:gd name="T43" fmla="*/ 2147483646 h 285"/>
              <a:gd name="T44" fmla="*/ 2147483646 w 165"/>
              <a:gd name="T45" fmla="*/ 2147483646 h 285"/>
              <a:gd name="T46" fmla="*/ 2147483646 w 165"/>
              <a:gd name="T47" fmla="*/ 2147483646 h 285"/>
              <a:gd name="T48" fmla="*/ 2147483646 w 165"/>
              <a:gd name="T49" fmla="*/ 2147483646 h 285"/>
              <a:gd name="T50" fmla="*/ 2147483646 w 165"/>
              <a:gd name="T51" fmla="*/ 2147483646 h 285"/>
              <a:gd name="T52" fmla="*/ 2147483646 w 165"/>
              <a:gd name="T53" fmla="*/ 2147483646 h 285"/>
              <a:gd name="T54" fmla="*/ 2147483646 w 165"/>
              <a:gd name="T55" fmla="*/ 2147483646 h 285"/>
              <a:gd name="T56" fmla="*/ 2147483646 w 165"/>
              <a:gd name="T57" fmla="*/ 2147483646 h 285"/>
              <a:gd name="T58" fmla="*/ 2147483646 w 165"/>
              <a:gd name="T59" fmla="*/ 2147483646 h 285"/>
              <a:gd name="T60" fmla="*/ 2147483646 w 165"/>
              <a:gd name="T61" fmla="*/ 2147483646 h 285"/>
              <a:gd name="T62" fmla="*/ 2147483646 w 165"/>
              <a:gd name="T63" fmla="*/ 2147483646 h 285"/>
              <a:gd name="T64" fmla="*/ 2147483646 w 165"/>
              <a:gd name="T65" fmla="*/ 2147483646 h 285"/>
              <a:gd name="T66" fmla="*/ 0 w 165"/>
              <a:gd name="T67" fmla="*/ 2147483646 h 285"/>
              <a:gd name="T68" fmla="*/ 134415777 w 165"/>
              <a:gd name="T69" fmla="*/ 2147483646 h 285"/>
              <a:gd name="T70" fmla="*/ 403235737 w 165"/>
              <a:gd name="T71" fmla="*/ 2147483646 h 285"/>
              <a:gd name="T72" fmla="*/ 0 w 165"/>
              <a:gd name="T73" fmla="*/ 2147483646 h 285"/>
              <a:gd name="T74" fmla="*/ 2147483646 w 165"/>
              <a:gd name="T75" fmla="*/ 2147483646 h 285"/>
              <a:gd name="T76" fmla="*/ 2147483646 w 165"/>
              <a:gd name="T77" fmla="*/ 2147483646 h 285"/>
              <a:gd name="T78" fmla="*/ 2147483646 w 165"/>
              <a:gd name="T79" fmla="*/ 2147483646 h 285"/>
              <a:gd name="T80" fmla="*/ 2147483646 w 165"/>
              <a:gd name="T81" fmla="*/ 2147483646 h 285"/>
              <a:gd name="T82" fmla="*/ 2147483646 w 165"/>
              <a:gd name="T83" fmla="*/ 2147483646 h 285"/>
              <a:gd name="T84" fmla="*/ 2147483646 w 165"/>
              <a:gd name="T85" fmla="*/ 2147483646 h 285"/>
              <a:gd name="T86" fmla="*/ 2147483646 w 165"/>
              <a:gd name="T87" fmla="*/ 2147483646 h 285"/>
              <a:gd name="T88" fmla="*/ 2147483646 w 165"/>
              <a:gd name="T89" fmla="*/ 2147483646 h 285"/>
              <a:gd name="T90" fmla="*/ 2147483646 w 165"/>
              <a:gd name="T91" fmla="*/ 2147483646 h 285"/>
              <a:gd name="T92" fmla="*/ 2147483646 w 165"/>
              <a:gd name="T93" fmla="*/ 2147483646 h 285"/>
              <a:gd name="T94" fmla="*/ 2147483646 w 165"/>
              <a:gd name="T95" fmla="*/ 134625863 h 285"/>
              <a:gd name="T96" fmla="*/ 2147483646 w 165"/>
              <a:gd name="T97" fmla="*/ 0 h 28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65" h="285">
                <a:moveTo>
                  <a:pt x="151" y="26"/>
                </a:moveTo>
                <a:cubicBezTo>
                  <a:pt x="151" y="27"/>
                  <a:pt x="151" y="27"/>
                  <a:pt x="151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3" y="72"/>
                  <a:pt x="124" y="72"/>
                  <a:pt x="123" y="73"/>
                </a:cubicBezTo>
                <a:cubicBezTo>
                  <a:pt x="122" y="74"/>
                  <a:pt x="122" y="72"/>
                  <a:pt x="12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9" y="82"/>
                  <a:pt x="119" y="82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7" y="83"/>
                  <a:pt x="118" y="83"/>
                  <a:pt x="117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7" y="86"/>
                  <a:pt x="115" y="84"/>
                  <a:pt x="115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9" y="29"/>
                  <a:pt x="149" y="29"/>
                  <a:pt x="147" y="28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8" y="26"/>
                  <a:pt x="149" y="27"/>
                  <a:pt x="147" y="25"/>
                </a:cubicBezTo>
                <a:cubicBezTo>
                  <a:pt x="150" y="25"/>
                  <a:pt x="150" y="25"/>
                  <a:pt x="151" y="26"/>
                </a:cubicBezTo>
                <a:close/>
                <a:moveTo>
                  <a:pt x="116" y="88"/>
                </a:moveTo>
                <a:cubicBezTo>
                  <a:pt x="115" y="89"/>
                  <a:pt x="115" y="89"/>
                  <a:pt x="115" y="89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6" y="88"/>
                  <a:pt x="116" y="88"/>
                  <a:pt x="116" y="88"/>
                </a:cubicBezTo>
                <a:close/>
                <a:moveTo>
                  <a:pt x="112" y="95"/>
                </a:moveTo>
                <a:cubicBezTo>
                  <a:pt x="111" y="96"/>
                  <a:pt x="111" y="96"/>
                  <a:pt x="111" y="96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12" y="95"/>
                  <a:pt x="112" y="95"/>
                  <a:pt x="112" y="95"/>
                </a:cubicBezTo>
                <a:close/>
                <a:moveTo>
                  <a:pt x="109" y="100"/>
                </a:moveTo>
                <a:cubicBezTo>
                  <a:pt x="76" y="157"/>
                  <a:pt x="76" y="157"/>
                  <a:pt x="76" y="157"/>
                </a:cubicBezTo>
                <a:cubicBezTo>
                  <a:pt x="76" y="157"/>
                  <a:pt x="76" y="157"/>
                  <a:pt x="76" y="157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5" y="101"/>
                  <a:pt x="105" y="101"/>
                  <a:pt x="105" y="10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9" y="100"/>
                  <a:pt x="109" y="100"/>
                  <a:pt x="109" y="100"/>
                </a:cubicBezTo>
                <a:close/>
                <a:moveTo>
                  <a:pt x="0" y="284"/>
                </a:moveTo>
                <a:cubicBezTo>
                  <a:pt x="0" y="284"/>
                  <a:pt x="0" y="284"/>
                  <a:pt x="0" y="284"/>
                </a:cubicBezTo>
                <a:cubicBezTo>
                  <a:pt x="1" y="284"/>
                  <a:pt x="1" y="284"/>
                  <a:pt x="1" y="284"/>
                </a:cubicBezTo>
                <a:cubicBezTo>
                  <a:pt x="2" y="284"/>
                  <a:pt x="2" y="284"/>
                  <a:pt x="2" y="284"/>
                </a:cubicBezTo>
                <a:cubicBezTo>
                  <a:pt x="3" y="285"/>
                  <a:pt x="3" y="285"/>
                  <a:pt x="3" y="285"/>
                </a:cubicBezTo>
                <a:cubicBezTo>
                  <a:pt x="2" y="285"/>
                  <a:pt x="2" y="285"/>
                  <a:pt x="1" y="285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84"/>
                  <a:pt x="0" y="284"/>
                  <a:pt x="0" y="284"/>
                </a:cubicBezTo>
                <a:close/>
                <a:moveTo>
                  <a:pt x="72" y="157"/>
                </a:moveTo>
                <a:cubicBezTo>
                  <a:pt x="73" y="157"/>
                  <a:pt x="73" y="157"/>
                  <a:pt x="73" y="157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72" y="157"/>
                  <a:pt x="72" y="157"/>
                  <a:pt x="72" y="157"/>
                </a:cubicBezTo>
                <a:close/>
                <a:moveTo>
                  <a:pt x="109" y="93"/>
                </a:moveTo>
                <a:cubicBezTo>
                  <a:pt x="110" y="92"/>
                  <a:pt x="110" y="92"/>
                  <a:pt x="110" y="92"/>
                </a:cubicBezTo>
                <a:cubicBezTo>
                  <a:pt x="110" y="92"/>
                  <a:pt x="110" y="92"/>
                  <a:pt x="109" y="93"/>
                </a:cubicBezTo>
                <a:cubicBezTo>
                  <a:pt x="109" y="93"/>
                  <a:pt x="109" y="93"/>
                  <a:pt x="109" y="93"/>
                </a:cubicBezTo>
                <a:close/>
                <a:moveTo>
                  <a:pt x="110" y="91"/>
                </a:moveTo>
                <a:cubicBezTo>
                  <a:pt x="111" y="88"/>
                  <a:pt x="111" y="88"/>
                  <a:pt x="111" y="88"/>
                </a:cubicBezTo>
                <a:cubicBezTo>
                  <a:pt x="111" y="88"/>
                  <a:pt x="112" y="88"/>
                  <a:pt x="112" y="88"/>
                </a:cubicBezTo>
                <a:cubicBezTo>
                  <a:pt x="112" y="88"/>
                  <a:pt x="112" y="88"/>
                  <a:pt x="112" y="89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0" y="90"/>
                  <a:pt x="110" y="91"/>
                  <a:pt x="110" y="91"/>
                </a:cubicBezTo>
                <a:close/>
                <a:moveTo>
                  <a:pt x="163" y="0"/>
                </a:moveTo>
                <a:cubicBezTo>
                  <a:pt x="163" y="1"/>
                  <a:pt x="163" y="1"/>
                  <a:pt x="163" y="1"/>
                </a:cubicBezTo>
                <a:cubicBezTo>
                  <a:pt x="165" y="0"/>
                  <a:pt x="165" y="0"/>
                  <a:pt x="165" y="0"/>
                </a:cubicBezTo>
                <a:lnTo>
                  <a:pt x="163" y="0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Freeform 40"/>
          <p:cNvSpPr>
            <a:spLocks noEditPoints="1"/>
          </p:cNvSpPr>
          <p:nvPr/>
        </p:nvSpPr>
        <p:spPr bwMode="auto">
          <a:xfrm>
            <a:off x="4498975" y="1755775"/>
            <a:ext cx="1112838" cy="1914525"/>
          </a:xfrm>
          <a:custGeom>
            <a:avLst/>
            <a:gdLst>
              <a:gd name="T0" fmla="*/ 2147483646 w 96"/>
              <a:gd name="T1" fmla="*/ 269263437 h 165"/>
              <a:gd name="T2" fmla="*/ 2147483646 w 96"/>
              <a:gd name="T3" fmla="*/ 403906759 h 165"/>
              <a:gd name="T4" fmla="*/ 2147483646 w 96"/>
              <a:gd name="T5" fmla="*/ 269263437 h 165"/>
              <a:gd name="T6" fmla="*/ 2147483646 w 96"/>
              <a:gd name="T7" fmla="*/ 269263437 h 165"/>
              <a:gd name="T8" fmla="*/ 2147483646 w 96"/>
              <a:gd name="T9" fmla="*/ 134631719 h 165"/>
              <a:gd name="T10" fmla="*/ 2147483646 w 96"/>
              <a:gd name="T11" fmla="*/ 0 h 165"/>
              <a:gd name="T12" fmla="*/ 2147483646 w 96"/>
              <a:gd name="T13" fmla="*/ 1750235549 h 165"/>
              <a:gd name="T14" fmla="*/ 2147483646 w 96"/>
              <a:gd name="T15" fmla="*/ 2147483646 h 165"/>
              <a:gd name="T16" fmla="*/ 2147483646 w 96"/>
              <a:gd name="T17" fmla="*/ 2147483646 h 165"/>
              <a:gd name="T18" fmla="*/ 2147483646 w 96"/>
              <a:gd name="T19" fmla="*/ 2147483646 h 165"/>
              <a:gd name="T20" fmla="*/ 2147483646 w 96"/>
              <a:gd name="T21" fmla="*/ 2147483646 h 165"/>
              <a:gd name="T22" fmla="*/ 2147483646 w 96"/>
              <a:gd name="T23" fmla="*/ 2147483646 h 165"/>
              <a:gd name="T24" fmla="*/ 2147483646 w 96"/>
              <a:gd name="T25" fmla="*/ 2147483646 h 165"/>
              <a:gd name="T26" fmla="*/ 2147483646 w 96"/>
              <a:gd name="T27" fmla="*/ 2019510589 h 165"/>
              <a:gd name="T28" fmla="*/ 2147483646 w 96"/>
              <a:gd name="T29" fmla="*/ 1884878870 h 165"/>
              <a:gd name="T30" fmla="*/ 2147483646 w 96"/>
              <a:gd name="T31" fmla="*/ 1750235549 h 165"/>
              <a:gd name="T32" fmla="*/ 2147483646 w 96"/>
              <a:gd name="T33" fmla="*/ 1750235549 h 165"/>
              <a:gd name="T34" fmla="*/ 2147483646 w 96"/>
              <a:gd name="T35" fmla="*/ 2147483646 h 165"/>
              <a:gd name="T36" fmla="*/ 2147483646 w 96"/>
              <a:gd name="T37" fmla="*/ 2147483646 h 165"/>
              <a:gd name="T38" fmla="*/ 2147483646 w 96"/>
              <a:gd name="T39" fmla="*/ 2147483646 h 165"/>
              <a:gd name="T40" fmla="*/ 2147483646 w 96"/>
              <a:gd name="T41" fmla="*/ 2147483646 h 165"/>
              <a:gd name="T42" fmla="*/ 2147483646 w 96"/>
              <a:gd name="T43" fmla="*/ 2147483646 h 165"/>
              <a:gd name="T44" fmla="*/ 2147483646 w 96"/>
              <a:gd name="T45" fmla="*/ 2147483646 h 165"/>
              <a:gd name="T46" fmla="*/ 2147483646 w 96"/>
              <a:gd name="T47" fmla="*/ 2147483646 h 165"/>
              <a:gd name="T48" fmla="*/ 2147483646 w 96"/>
              <a:gd name="T49" fmla="*/ 2147483646 h 165"/>
              <a:gd name="T50" fmla="*/ 2147483646 w 96"/>
              <a:gd name="T51" fmla="*/ 2147483646 h 165"/>
              <a:gd name="T52" fmla="*/ 2147483646 w 96"/>
              <a:gd name="T53" fmla="*/ 2147483646 h 165"/>
              <a:gd name="T54" fmla="*/ 2147483646 w 96"/>
              <a:gd name="T55" fmla="*/ 2147483646 h 165"/>
              <a:gd name="T56" fmla="*/ 2147483646 w 96"/>
              <a:gd name="T57" fmla="*/ 2147483646 h 165"/>
              <a:gd name="T58" fmla="*/ 2147483646 w 96"/>
              <a:gd name="T59" fmla="*/ 2147483646 h 165"/>
              <a:gd name="T60" fmla="*/ 268750377 w 96"/>
              <a:gd name="T61" fmla="*/ 2147483646 h 165"/>
              <a:gd name="T62" fmla="*/ 134375189 w 96"/>
              <a:gd name="T63" fmla="*/ 2147483646 h 165"/>
              <a:gd name="T64" fmla="*/ 0 w 96"/>
              <a:gd name="T65" fmla="*/ 2147483646 h 165"/>
              <a:gd name="T66" fmla="*/ 134375189 w 96"/>
              <a:gd name="T67" fmla="*/ 2147483646 h 165"/>
              <a:gd name="T68" fmla="*/ 134375189 w 96"/>
              <a:gd name="T69" fmla="*/ 2147483646 h 165"/>
              <a:gd name="T70" fmla="*/ 0 w 96"/>
              <a:gd name="T71" fmla="*/ 2147483646 h 165"/>
              <a:gd name="T72" fmla="*/ 1343763477 w 96"/>
              <a:gd name="T73" fmla="*/ 2147483646 h 165"/>
              <a:gd name="T74" fmla="*/ 1478138666 w 96"/>
              <a:gd name="T75" fmla="*/ 2147483646 h 165"/>
              <a:gd name="T76" fmla="*/ 1612513854 w 96"/>
              <a:gd name="T77" fmla="*/ 2147483646 h 165"/>
              <a:gd name="T78" fmla="*/ 2147483646 w 96"/>
              <a:gd name="T79" fmla="*/ 2147483646 h 165"/>
              <a:gd name="T80" fmla="*/ 2147483646 w 96"/>
              <a:gd name="T81" fmla="*/ 2147483646 h 165"/>
              <a:gd name="T82" fmla="*/ 2147483646 w 96"/>
              <a:gd name="T83" fmla="*/ 2147483646 h 165"/>
              <a:gd name="T84" fmla="*/ 2147483646 w 96"/>
              <a:gd name="T85" fmla="*/ 2147483646 h 165"/>
              <a:gd name="T86" fmla="*/ 2147483646 w 96"/>
              <a:gd name="T87" fmla="*/ 2147483646 h 165"/>
              <a:gd name="T88" fmla="*/ 2147483646 w 96"/>
              <a:gd name="T89" fmla="*/ 2147483646 h 1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96" h="165">
                <a:moveTo>
                  <a:pt x="96" y="1"/>
                </a:moveTo>
                <a:cubicBezTo>
                  <a:pt x="95" y="2"/>
                  <a:pt x="95" y="2"/>
                  <a:pt x="95" y="2"/>
                </a:cubicBezTo>
                <a:cubicBezTo>
                  <a:pt x="93" y="2"/>
                  <a:pt x="93" y="2"/>
                  <a:pt x="93" y="2"/>
                </a:cubicBez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3" y="2"/>
                  <a:pt x="92" y="2"/>
                  <a:pt x="94" y="1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1"/>
                  <a:pt x="96" y="1"/>
                  <a:pt x="96" y="1"/>
                </a:cubicBezTo>
                <a:close/>
                <a:moveTo>
                  <a:pt x="89" y="13"/>
                </a:moveTo>
                <a:cubicBezTo>
                  <a:pt x="86" y="19"/>
                  <a:pt x="86" y="19"/>
                  <a:pt x="86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3" y="23"/>
                  <a:pt x="83" y="23"/>
                  <a:pt x="83" y="23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2"/>
                  <a:pt x="82" y="22"/>
                  <a:pt x="80" y="22"/>
                </a:cubicBezTo>
                <a:cubicBezTo>
                  <a:pt x="80" y="21"/>
                  <a:pt x="80" y="21"/>
                  <a:pt x="80" y="21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5" y="14"/>
                  <a:pt x="85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9" y="13"/>
                  <a:pt x="89" y="13"/>
                </a:cubicBezTo>
                <a:close/>
                <a:moveTo>
                  <a:pt x="81" y="26"/>
                </a:move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6"/>
                  <a:pt x="51" y="76"/>
                  <a:pt x="51" y="76"/>
                </a:cubicBezTo>
                <a:cubicBezTo>
                  <a:pt x="53" y="75"/>
                  <a:pt x="53" y="75"/>
                  <a:pt x="54" y="74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2"/>
                  <a:pt x="55" y="72"/>
                  <a:pt x="55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76" y="28"/>
                  <a:pt x="76" y="28"/>
                  <a:pt x="76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7"/>
                  <a:pt x="80" y="27"/>
                  <a:pt x="80" y="27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6"/>
                </a:cubicBezTo>
                <a:close/>
                <a:moveTo>
                  <a:pt x="49" y="83"/>
                </a:moveTo>
                <a:cubicBezTo>
                  <a:pt x="43" y="94"/>
                  <a:pt x="43" y="94"/>
                  <a:pt x="43" y="94"/>
                </a:cubicBezTo>
                <a:cubicBezTo>
                  <a:pt x="42" y="94"/>
                  <a:pt x="42" y="94"/>
                  <a:pt x="41" y="94"/>
                </a:cubicBezTo>
                <a:cubicBezTo>
                  <a:pt x="41" y="95"/>
                  <a:pt x="41" y="95"/>
                  <a:pt x="41" y="95"/>
                </a:cubicBezTo>
                <a:cubicBezTo>
                  <a:pt x="39" y="95"/>
                  <a:pt x="39" y="95"/>
                  <a:pt x="38" y="95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3"/>
                  <a:pt x="48" y="83"/>
                  <a:pt x="49" y="83"/>
                </a:cubicBezTo>
                <a:close/>
                <a:moveTo>
                  <a:pt x="36" y="106"/>
                </a:moveTo>
                <a:cubicBezTo>
                  <a:pt x="2" y="165"/>
                  <a:pt x="2" y="165"/>
                  <a:pt x="2" y="165"/>
                </a:cubicBezTo>
                <a:cubicBezTo>
                  <a:pt x="2" y="165"/>
                  <a:pt x="2" y="165"/>
                  <a:pt x="2" y="165"/>
                </a:cubicBezTo>
                <a:cubicBezTo>
                  <a:pt x="1" y="164"/>
                  <a:pt x="1" y="164"/>
                  <a:pt x="1" y="164"/>
                </a:cubicBezTo>
                <a:cubicBezTo>
                  <a:pt x="1" y="165"/>
                  <a:pt x="1" y="165"/>
                  <a:pt x="1" y="16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4"/>
                  <a:pt x="0" y="164"/>
                  <a:pt x="0" y="164"/>
                </a:cubicBezTo>
                <a:cubicBezTo>
                  <a:pt x="1" y="164"/>
                  <a:pt x="1" y="164"/>
                  <a:pt x="1" y="164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10" y="144"/>
                  <a:pt x="10" y="144"/>
                  <a:pt x="10" y="144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10" y="146"/>
                  <a:pt x="11" y="145"/>
                  <a:pt x="11" y="145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2" y="143"/>
                  <a:pt x="12" y="143"/>
                  <a:pt x="12" y="143"/>
                </a:cubicBezTo>
                <a:cubicBezTo>
                  <a:pt x="10" y="144"/>
                  <a:pt x="11" y="144"/>
                  <a:pt x="10" y="143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2" y="105"/>
                  <a:pt x="33" y="105"/>
                  <a:pt x="34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6" y="106"/>
                  <a:pt x="36" y="106"/>
                  <a:pt x="36" y="106"/>
                </a:cubicBezTo>
                <a:close/>
                <a:moveTo>
                  <a:pt x="48" y="77"/>
                </a:moveTo>
                <a:cubicBezTo>
                  <a:pt x="48" y="77"/>
                  <a:pt x="48" y="77"/>
                  <a:pt x="48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49" y="76"/>
                  <a:pt x="49" y="76"/>
                </a:cubicBezTo>
                <a:lnTo>
                  <a:pt x="48" y="77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Freeform 41"/>
          <p:cNvSpPr>
            <a:spLocks noEditPoints="1"/>
          </p:cNvSpPr>
          <p:nvPr/>
        </p:nvSpPr>
        <p:spPr bwMode="auto">
          <a:xfrm>
            <a:off x="4533900" y="1871663"/>
            <a:ext cx="1158875" cy="1982787"/>
          </a:xfrm>
          <a:custGeom>
            <a:avLst/>
            <a:gdLst>
              <a:gd name="T0" fmla="*/ 2147483646 w 100"/>
              <a:gd name="T1" fmla="*/ 0 h 171"/>
              <a:gd name="T2" fmla="*/ 2147483646 w 100"/>
              <a:gd name="T3" fmla="*/ 268893746 h 171"/>
              <a:gd name="T4" fmla="*/ 2147483646 w 100"/>
              <a:gd name="T5" fmla="*/ 268893746 h 171"/>
              <a:gd name="T6" fmla="*/ 2147483646 w 100"/>
              <a:gd name="T7" fmla="*/ 403352214 h 171"/>
              <a:gd name="T8" fmla="*/ 2147483646 w 100"/>
              <a:gd name="T9" fmla="*/ 403352214 h 171"/>
              <a:gd name="T10" fmla="*/ 2147483646 w 100"/>
              <a:gd name="T11" fmla="*/ 403352214 h 171"/>
              <a:gd name="T12" fmla="*/ 2147483646 w 100"/>
              <a:gd name="T13" fmla="*/ 134446873 h 171"/>
              <a:gd name="T14" fmla="*/ 2147483646 w 100"/>
              <a:gd name="T15" fmla="*/ 134446873 h 171"/>
              <a:gd name="T16" fmla="*/ 2147483646 w 100"/>
              <a:gd name="T17" fmla="*/ 0 h 171"/>
              <a:gd name="T18" fmla="*/ 2147483646 w 100"/>
              <a:gd name="T19" fmla="*/ 0 h 171"/>
              <a:gd name="T20" fmla="*/ 2147483646 w 100"/>
              <a:gd name="T21" fmla="*/ 0 h 171"/>
              <a:gd name="T22" fmla="*/ 2147483646 w 100"/>
              <a:gd name="T23" fmla="*/ 0 h 171"/>
              <a:gd name="T24" fmla="*/ 2147483646 w 100"/>
              <a:gd name="T25" fmla="*/ 2016749474 h 171"/>
              <a:gd name="T26" fmla="*/ 2147483646 w 100"/>
              <a:gd name="T27" fmla="*/ 2016749474 h 171"/>
              <a:gd name="T28" fmla="*/ 2147483646 w 100"/>
              <a:gd name="T29" fmla="*/ 2016749474 h 171"/>
              <a:gd name="T30" fmla="*/ 2147483646 w 100"/>
              <a:gd name="T31" fmla="*/ 2016749474 h 171"/>
              <a:gd name="T32" fmla="*/ 2147483646 w 100"/>
              <a:gd name="T33" fmla="*/ 1882291006 h 171"/>
              <a:gd name="T34" fmla="*/ 2147483646 w 100"/>
              <a:gd name="T35" fmla="*/ 1747844133 h 171"/>
              <a:gd name="T36" fmla="*/ 2147483646 w 100"/>
              <a:gd name="T37" fmla="*/ 1747844133 h 171"/>
              <a:gd name="T38" fmla="*/ 2147483646 w 100"/>
              <a:gd name="T39" fmla="*/ 1882291006 h 171"/>
              <a:gd name="T40" fmla="*/ 2147483646 w 100"/>
              <a:gd name="T41" fmla="*/ 2016749474 h 171"/>
              <a:gd name="T42" fmla="*/ 2147483646 w 100"/>
              <a:gd name="T43" fmla="*/ 2016749474 h 171"/>
              <a:gd name="T44" fmla="*/ 2147483646 w 100"/>
              <a:gd name="T45" fmla="*/ 2147483646 h 171"/>
              <a:gd name="T46" fmla="*/ 2147483646 w 100"/>
              <a:gd name="T47" fmla="*/ 2147483646 h 171"/>
              <a:gd name="T48" fmla="*/ 2147483646 w 100"/>
              <a:gd name="T49" fmla="*/ 2147483646 h 171"/>
              <a:gd name="T50" fmla="*/ 2147483646 w 100"/>
              <a:gd name="T51" fmla="*/ 2147483646 h 171"/>
              <a:gd name="T52" fmla="*/ 2147483646 w 100"/>
              <a:gd name="T53" fmla="*/ 2147483646 h 171"/>
              <a:gd name="T54" fmla="*/ 2147483646 w 100"/>
              <a:gd name="T55" fmla="*/ 2147483646 h 171"/>
              <a:gd name="T56" fmla="*/ 268604048 w 100"/>
              <a:gd name="T57" fmla="*/ 2147483646 h 171"/>
              <a:gd name="T58" fmla="*/ 134302024 w 100"/>
              <a:gd name="T59" fmla="*/ 2147483646 h 171"/>
              <a:gd name="T60" fmla="*/ 0 w 100"/>
              <a:gd name="T61" fmla="*/ 2147483646 h 171"/>
              <a:gd name="T62" fmla="*/ 2147483646 w 100"/>
              <a:gd name="T63" fmla="*/ 2147483646 h 171"/>
              <a:gd name="T64" fmla="*/ 2147483646 w 100"/>
              <a:gd name="T65" fmla="*/ 2147483646 h 171"/>
              <a:gd name="T66" fmla="*/ 2147483646 w 100"/>
              <a:gd name="T67" fmla="*/ 2147483646 h 171"/>
              <a:gd name="T68" fmla="*/ 2147483646 w 100"/>
              <a:gd name="T69" fmla="*/ 2147483646 h 171"/>
              <a:gd name="T70" fmla="*/ 2147483646 w 100"/>
              <a:gd name="T71" fmla="*/ 2147483646 h 171"/>
              <a:gd name="T72" fmla="*/ 2147483646 w 100"/>
              <a:gd name="T73" fmla="*/ 2147483646 h 171"/>
              <a:gd name="T74" fmla="*/ 2147483646 w 100"/>
              <a:gd name="T75" fmla="*/ 2147483646 h 171"/>
              <a:gd name="T76" fmla="*/ 2147483646 w 100"/>
              <a:gd name="T77" fmla="*/ 2147483646 h 171"/>
              <a:gd name="T78" fmla="*/ 2147483646 w 100"/>
              <a:gd name="T79" fmla="*/ 2147483646 h 171"/>
              <a:gd name="T80" fmla="*/ 2147483646 w 100"/>
              <a:gd name="T81" fmla="*/ 2147483646 h 171"/>
              <a:gd name="T82" fmla="*/ 2147483646 w 100"/>
              <a:gd name="T83" fmla="*/ 2147483646 h 171"/>
              <a:gd name="T84" fmla="*/ 2147483646 w 100"/>
              <a:gd name="T85" fmla="*/ 2147483646 h 171"/>
              <a:gd name="T86" fmla="*/ 2147483646 w 100"/>
              <a:gd name="T87" fmla="*/ 2147483646 h 171"/>
              <a:gd name="T88" fmla="*/ 2147483646 w 100"/>
              <a:gd name="T89" fmla="*/ 2147483646 h 171"/>
              <a:gd name="T90" fmla="*/ 2147483646 w 100"/>
              <a:gd name="T91" fmla="*/ 2147483646 h 171"/>
              <a:gd name="T92" fmla="*/ 2147483646 w 100"/>
              <a:gd name="T93" fmla="*/ 2147483646 h 171"/>
              <a:gd name="T94" fmla="*/ 2147483646 w 100"/>
              <a:gd name="T95" fmla="*/ 2147483646 h 171"/>
              <a:gd name="T96" fmla="*/ 2147483646 w 100"/>
              <a:gd name="T97" fmla="*/ 2147483646 h 171"/>
              <a:gd name="T98" fmla="*/ 2147483646 w 100"/>
              <a:gd name="T99" fmla="*/ 2147483646 h 171"/>
              <a:gd name="T100" fmla="*/ 2147483646 w 100"/>
              <a:gd name="T101" fmla="*/ 2147483646 h 171"/>
              <a:gd name="T102" fmla="*/ 2147483646 w 100"/>
              <a:gd name="T103" fmla="*/ 2147483646 h 171"/>
              <a:gd name="T104" fmla="*/ 2147483646 w 100"/>
              <a:gd name="T105" fmla="*/ 2147483646 h 171"/>
              <a:gd name="T106" fmla="*/ 2147483646 w 100"/>
              <a:gd name="T107" fmla="*/ 2147483646 h 171"/>
              <a:gd name="T108" fmla="*/ 2147483646 w 100"/>
              <a:gd name="T109" fmla="*/ 2147483646 h 171"/>
              <a:gd name="T110" fmla="*/ 2147483646 w 100"/>
              <a:gd name="T111" fmla="*/ 2147483646 h 171"/>
              <a:gd name="T112" fmla="*/ 2147483646 w 100"/>
              <a:gd name="T113" fmla="*/ 2147483646 h 171"/>
              <a:gd name="T114" fmla="*/ 2147483646 w 100"/>
              <a:gd name="T115" fmla="*/ 2147483646 h 171"/>
              <a:gd name="T116" fmla="*/ 2147483646 w 100"/>
              <a:gd name="T117" fmla="*/ 2147483646 h 17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00" h="171">
                <a:moveTo>
                  <a:pt x="100" y="0"/>
                </a:moveTo>
                <a:cubicBezTo>
                  <a:pt x="98" y="2"/>
                  <a:pt x="98" y="2"/>
                  <a:pt x="98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5" y="1"/>
                  <a:pt x="95" y="1"/>
                  <a:pt x="95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0" y="0"/>
                  <a:pt x="100" y="0"/>
                  <a:pt x="100" y="0"/>
                </a:cubicBezTo>
                <a:close/>
                <a:moveTo>
                  <a:pt x="91" y="15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4"/>
                  <a:pt x="90" y="14"/>
                  <a:pt x="91" y="14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lose/>
                <a:moveTo>
                  <a:pt x="90" y="17"/>
                </a:moveTo>
                <a:cubicBezTo>
                  <a:pt x="42" y="101"/>
                  <a:pt x="42" y="101"/>
                  <a:pt x="42" y="101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0" y="99"/>
                  <a:pt x="40" y="99"/>
                  <a:pt x="40" y="99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1" y="101"/>
                  <a:pt x="41" y="101"/>
                  <a:pt x="42" y="102"/>
                </a:cubicBezTo>
                <a:cubicBezTo>
                  <a:pt x="2" y="171"/>
                  <a:pt x="2" y="171"/>
                  <a:pt x="2" y="171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68"/>
                  <a:pt x="0" y="168"/>
                  <a:pt x="0" y="168"/>
                </a:cubicBezTo>
                <a:cubicBezTo>
                  <a:pt x="41" y="96"/>
                  <a:pt x="41" y="96"/>
                  <a:pt x="41" y="96"/>
                </a:cubicBezTo>
                <a:cubicBezTo>
                  <a:pt x="43" y="96"/>
                  <a:pt x="44" y="96"/>
                  <a:pt x="44" y="94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6" y="89"/>
                  <a:pt x="46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47" y="86"/>
                  <a:pt x="47" y="86"/>
                  <a:pt x="47" y="86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6"/>
                  <a:pt x="53" y="75"/>
                  <a:pt x="54" y="75"/>
                </a:cubicBezTo>
                <a:cubicBezTo>
                  <a:pt x="55" y="75"/>
                  <a:pt x="54" y="75"/>
                  <a:pt x="55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4"/>
                  <a:pt x="56" y="74"/>
                  <a:pt x="56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9" y="74"/>
                  <a:pt x="57" y="73"/>
                  <a:pt x="57" y="73"/>
                </a:cubicBezTo>
                <a:cubicBezTo>
                  <a:pt x="57" y="72"/>
                  <a:pt x="57" y="72"/>
                  <a:pt x="57" y="72"/>
                </a:cubicBezTo>
                <a:cubicBezTo>
                  <a:pt x="56" y="71"/>
                  <a:pt x="56" y="71"/>
                  <a:pt x="56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7"/>
                  <a:pt x="90" y="17"/>
                  <a:pt x="90" y="17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42"/>
          <p:cNvSpPr>
            <a:spLocks noEditPoints="1"/>
          </p:cNvSpPr>
          <p:nvPr/>
        </p:nvSpPr>
        <p:spPr bwMode="auto">
          <a:xfrm>
            <a:off x="4591050" y="1963738"/>
            <a:ext cx="1184275" cy="2054225"/>
          </a:xfrm>
          <a:custGeom>
            <a:avLst/>
            <a:gdLst>
              <a:gd name="T0" fmla="*/ 2147483646 w 102"/>
              <a:gd name="T1" fmla="*/ 0 h 177"/>
              <a:gd name="T2" fmla="*/ 2147483646 w 102"/>
              <a:gd name="T3" fmla="*/ 942866063 h 177"/>
              <a:gd name="T4" fmla="*/ 2147483646 w 102"/>
              <a:gd name="T5" fmla="*/ 942866063 h 177"/>
              <a:gd name="T6" fmla="*/ 2147483646 w 102"/>
              <a:gd name="T7" fmla="*/ 673472444 h 177"/>
              <a:gd name="T8" fmla="*/ 2147483646 w 102"/>
              <a:gd name="T9" fmla="*/ 538775634 h 177"/>
              <a:gd name="T10" fmla="*/ 2147483646 w 102"/>
              <a:gd name="T11" fmla="*/ 538775634 h 177"/>
              <a:gd name="T12" fmla="*/ 2147483646 w 102"/>
              <a:gd name="T13" fmla="*/ 404078824 h 177"/>
              <a:gd name="T14" fmla="*/ 2147483646 w 102"/>
              <a:gd name="T15" fmla="*/ 404078824 h 177"/>
              <a:gd name="T16" fmla="*/ 2147483646 w 102"/>
              <a:gd name="T17" fmla="*/ 134696810 h 177"/>
              <a:gd name="T18" fmla="*/ 2147483646 w 102"/>
              <a:gd name="T19" fmla="*/ 134696810 h 177"/>
              <a:gd name="T20" fmla="*/ 2147483646 w 102"/>
              <a:gd name="T21" fmla="*/ 0 h 177"/>
              <a:gd name="T22" fmla="*/ 2147483646 w 102"/>
              <a:gd name="T23" fmla="*/ 0 h 177"/>
              <a:gd name="T24" fmla="*/ 2147483646 w 102"/>
              <a:gd name="T25" fmla="*/ 1077551268 h 177"/>
              <a:gd name="T26" fmla="*/ 2147483646 w 102"/>
              <a:gd name="T27" fmla="*/ 2147483646 h 177"/>
              <a:gd name="T28" fmla="*/ 2147483646 w 102"/>
              <a:gd name="T29" fmla="*/ 2147483646 h 177"/>
              <a:gd name="T30" fmla="*/ 2147483646 w 102"/>
              <a:gd name="T31" fmla="*/ 2147483646 h 177"/>
              <a:gd name="T32" fmla="*/ 2147483646 w 102"/>
              <a:gd name="T33" fmla="*/ 2147483646 h 177"/>
              <a:gd name="T34" fmla="*/ 2147483646 w 102"/>
              <a:gd name="T35" fmla="*/ 2147483646 h 177"/>
              <a:gd name="T36" fmla="*/ 2147483646 w 102"/>
              <a:gd name="T37" fmla="*/ 942866063 h 177"/>
              <a:gd name="T38" fmla="*/ 2147483646 w 102"/>
              <a:gd name="T39" fmla="*/ 942866063 h 177"/>
              <a:gd name="T40" fmla="*/ 2147483646 w 102"/>
              <a:gd name="T41" fmla="*/ 1077551268 h 177"/>
              <a:gd name="T42" fmla="*/ 2147483646 w 102"/>
              <a:gd name="T43" fmla="*/ 1077551268 h 177"/>
              <a:gd name="T44" fmla="*/ 2147483646 w 102"/>
              <a:gd name="T45" fmla="*/ 1077551268 h 177"/>
              <a:gd name="T46" fmla="*/ 2147483646 w 102"/>
              <a:gd name="T47" fmla="*/ 1077551268 h 177"/>
              <a:gd name="T48" fmla="*/ 2147483646 w 102"/>
              <a:gd name="T49" fmla="*/ 2147483646 h 177"/>
              <a:gd name="T50" fmla="*/ 2147483646 w 102"/>
              <a:gd name="T51" fmla="*/ 2147483646 h 177"/>
              <a:gd name="T52" fmla="*/ 2147483646 w 102"/>
              <a:gd name="T53" fmla="*/ 2147483646 h 177"/>
              <a:gd name="T54" fmla="*/ 2147483646 w 102"/>
              <a:gd name="T55" fmla="*/ 2147483646 h 177"/>
              <a:gd name="T56" fmla="*/ 2147483646 w 102"/>
              <a:gd name="T57" fmla="*/ 2147483646 h 177"/>
              <a:gd name="T58" fmla="*/ 2147483646 w 102"/>
              <a:gd name="T59" fmla="*/ 2147483646 h 177"/>
              <a:gd name="T60" fmla="*/ 2147483646 w 102"/>
              <a:gd name="T61" fmla="*/ 2147483646 h 177"/>
              <a:gd name="T62" fmla="*/ 2147483646 w 102"/>
              <a:gd name="T63" fmla="*/ 2147483646 h 177"/>
              <a:gd name="T64" fmla="*/ 2147483646 w 102"/>
              <a:gd name="T65" fmla="*/ 2147483646 h 177"/>
              <a:gd name="T66" fmla="*/ 2147483646 w 102"/>
              <a:gd name="T67" fmla="*/ 2147483646 h 177"/>
              <a:gd name="T68" fmla="*/ 2147483646 w 102"/>
              <a:gd name="T69" fmla="*/ 2147483646 h 177"/>
              <a:gd name="T70" fmla="*/ 2147483646 w 102"/>
              <a:gd name="T71" fmla="*/ 2147483646 h 177"/>
              <a:gd name="T72" fmla="*/ 2147483646 w 102"/>
              <a:gd name="T73" fmla="*/ 2147483646 h 177"/>
              <a:gd name="T74" fmla="*/ 2147483646 w 102"/>
              <a:gd name="T75" fmla="*/ 2147483646 h 177"/>
              <a:gd name="T76" fmla="*/ 2147483646 w 102"/>
              <a:gd name="T77" fmla="*/ 2147483646 h 177"/>
              <a:gd name="T78" fmla="*/ 2147483646 w 102"/>
              <a:gd name="T79" fmla="*/ 2147483646 h 177"/>
              <a:gd name="T80" fmla="*/ 2147483646 w 102"/>
              <a:gd name="T81" fmla="*/ 2147483646 h 177"/>
              <a:gd name="T82" fmla="*/ 2147483646 w 102"/>
              <a:gd name="T83" fmla="*/ 2147483646 h 177"/>
              <a:gd name="T84" fmla="*/ 2147483646 w 102"/>
              <a:gd name="T85" fmla="*/ 2147483646 h 177"/>
              <a:gd name="T86" fmla="*/ 2147483646 w 102"/>
              <a:gd name="T87" fmla="*/ 2147483646 h 177"/>
              <a:gd name="T88" fmla="*/ 269608331 w 102"/>
              <a:gd name="T89" fmla="*/ 2147483646 h 177"/>
              <a:gd name="T90" fmla="*/ 134809971 w 102"/>
              <a:gd name="T91" fmla="*/ 2147483646 h 177"/>
              <a:gd name="T92" fmla="*/ 134809971 w 102"/>
              <a:gd name="T93" fmla="*/ 2147483646 h 177"/>
              <a:gd name="T94" fmla="*/ 134809971 w 102"/>
              <a:gd name="T95" fmla="*/ 2147483646 h 177"/>
              <a:gd name="T96" fmla="*/ 134809971 w 102"/>
              <a:gd name="T97" fmla="*/ 2147483646 h 177"/>
              <a:gd name="T98" fmla="*/ 0 w 102"/>
              <a:gd name="T99" fmla="*/ 2147483646 h 177"/>
              <a:gd name="T100" fmla="*/ 134809971 w 102"/>
              <a:gd name="T101" fmla="*/ 2147483646 h 177"/>
              <a:gd name="T102" fmla="*/ 2147483646 w 102"/>
              <a:gd name="T103" fmla="*/ 2147483646 h 177"/>
              <a:gd name="T104" fmla="*/ 2147483646 w 102"/>
              <a:gd name="T105" fmla="*/ 2147483646 h 177"/>
              <a:gd name="T106" fmla="*/ 2147483646 w 102"/>
              <a:gd name="T107" fmla="*/ 2147483646 h 177"/>
              <a:gd name="T108" fmla="*/ 2147483646 w 102"/>
              <a:gd name="T109" fmla="*/ 2147483646 h 177"/>
              <a:gd name="T110" fmla="*/ 2147483646 w 102"/>
              <a:gd name="T111" fmla="*/ 2147483646 h 177"/>
              <a:gd name="T112" fmla="*/ 2147483646 w 102"/>
              <a:gd name="T113" fmla="*/ 2147483646 h 1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02" h="177">
                <a:moveTo>
                  <a:pt x="102" y="0"/>
                </a:moveTo>
                <a:cubicBezTo>
                  <a:pt x="99" y="7"/>
                  <a:pt x="99" y="7"/>
                  <a:pt x="99" y="7"/>
                </a:cubicBezTo>
                <a:cubicBezTo>
                  <a:pt x="98" y="7"/>
                  <a:pt x="98" y="7"/>
                  <a:pt x="98" y="7"/>
                </a:cubicBezTo>
                <a:cubicBezTo>
                  <a:pt x="99" y="5"/>
                  <a:pt x="99" y="5"/>
                  <a:pt x="99" y="5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101" y="1"/>
                  <a:pt x="101" y="1"/>
                  <a:pt x="101" y="1"/>
                </a:cubicBezTo>
                <a:cubicBezTo>
                  <a:pt x="102" y="1"/>
                  <a:pt x="102" y="1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2" y="0"/>
                  <a:pt x="102" y="0"/>
                </a:cubicBezTo>
                <a:close/>
                <a:moveTo>
                  <a:pt x="98" y="8"/>
                </a:moveTo>
                <a:cubicBezTo>
                  <a:pt x="72" y="54"/>
                  <a:pt x="72" y="54"/>
                  <a:pt x="72" y="54"/>
                </a:cubicBezTo>
                <a:cubicBezTo>
                  <a:pt x="71" y="54"/>
                  <a:pt x="71" y="54"/>
                  <a:pt x="70" y="54"/>
                </a:cubicBezTo>
                <a:cubicBezTo>
                  <a:pt x="69" y="54"/>
                  <a:pt x="69" y="54"/>
                  <a:pt x="68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94" y="7"/>
                  <a:pt x="94" y="7"/>
                  <a:pt x="94" y="7"/>
                </a:cubicBezTo>
                <a:cubicBezTo>
                  <a:pt x="94" y="7"/>
                  <a:pt x="94" y="7"/>
                  <a:pt x="94" y="7"/>
                </a:cubicBezTo>
                <a:cubicBezTo>
                  <a:pt x="96" y="8"/>
                  <a:pt x="96" y="8"/>
                  <a:pt x="96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98" y="8"/>
                  <a:pt x="98" y="8"/>
                  <a:pt x="98" y="8"/>
                </a:cubicBezTo>
                <a:close/>
                <a:moveTo>
                  <a:pt x="69" y="59"/>
                </a:move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9" y="59"/>
                  <a:pt x="69" y="59"/>
                  <a:pt x="69" y="59"/>
                </a:cubicBezTo>
                <a:close/>
                <a:moveTo>
                  <a:pt x="65" y="66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99"/>
                  <a:pt x="43" y="99"/>
                  <a:pt x="43" y="99"/>
                </a:cubicBezTo>
                <a:cubicBezTo>
                  <a:pt x="42" y="99"/>
                  <a:pt x="42" y="99"/>
                  <a:pt x="42" y="98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4" y="63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5" y="66"/>
                  <a:pt x="65" y="66"/>
                  <a:pt x="65" y="66"/>
                </a:cubicBezTo>
                <a:close/>
                <a:moveTo>
                  <a:pt x="42" y="106"/>
                </a:moveTo>
                <a:cubicBezTo>
                  <a:pt x="2" y="177"/>
                  <a:pt x="2" y="177"/>
                  <a:pt x="2" y="177"/>
                </a:cubicBezTo>
                <a:cubicBezTo>
                  <a:pt x="2" y="177"/>
                  <a:pt x="2" y="177"/>
                  <a:pt x="1" y="176"/>
                </a:cubicBezTo>
                <a:cubicBezTo>
                  <a:pt x="1" y="176"/>
                  <a:pt x="1" y="176"/>
                  <a:pt x="1" y="176"/>
                </a:cubicBezTo>
                <a:cubicBezTo>
                  <a:pt x="1" y="175"/>
                  <a:pt x="1" y="175"/>
                  <a:pt x="1" y="175"/>
                </a:cubicBezTo>
                <a:cubicBezTo>
                  <a:pt x="1" y="174"/>
                  <a:pt x="1" y="174"/>
                  <a:pt x="1" y="174"/>
                </a:cubicBezTo>
                <a:cubicBezTo>
                  <a:pt x="0" y="173"/>
                  <a:pt x="0" y="173"/>
                  <a:pt x="0" y="173"/>
                </a:cubicBezTo>
                <a:cubicBezTo>
                  <a:pt x="1" y="172"/>
                  <a:pt x="1" y="173"/>
                  <a:pt x="1" y="172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0" y="103"/>
                  <a:pt x="41" y="104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6"/>
                  <a:pt x="42" y="106"/>
                  <a:pt x="42" y="106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43"/>
          <p:cNvSpPr>
            <a:spLocks noEditPoints="1"/>
          </p:cNvSpPr>
          <p:nvPr/>
        </p:nvSpPr>
        <p:spPr bwMode="auto">
          <a:xfrm>
            <a:off x="4579938" y="1963738"/>
            <a:ext cx="1333500" cy="2309812"/>
          </a:xfrm>
          <a:custGeom>
            <a:avLst/>
            <a:gdLst>
              <a:gd name="T0" fmla="*/ 2147483646 w 115"/>
              <a:gd name="T1" fmla="*/ 134723557 h 199"/>
              <a:gd name="T2" fmla="*/ 2147483646 w 115"/>
              <a:gd name="T3" fmla="*/ 269447114 h 199"/>
              <a:gd name="T4" fmla="*/ 2147483646 w 115"/>
              <a:gd name="T5" fmla="*/ 269447114 h 199"/>
              <a:gd name="T6" fmla="*/ 2147483646 w 115"/>
              <a:gd name="T7" fmla="*/ 269447114 h 199"/>
              <a:gd name="T8" fmla="*/ 2147483646 w 115"/>
              <a:gd name="T9" fmla="*/ 1077800065 h 199"/>
              <a:gd name="T10" fmla="*/ 2147483646 w 115"/>
              <a:gd name="T11" fmla="*/ 943076508 h 199"/>
              <a:gd name="T12" fmla="*/ 2147483646 w 115"/>
              <a:gd name="T13" fmla="*/ 808352950 h 199"/>
              <a:gd name="T14" fmla="*/ 2147483646 w 115"/>
              <a:gd name="T15" fmla="*/ 673617786 h 199"/>
              <a:gd name="T16" fmla="*/ 2147483646 w 115"/>
              <a:gd name="T17" fmla="*/ 404170672 h 199"/>
              <a:gd name="T18" fmla="*/ 2147483646 w 115"/>
              <a:gd name="T19" fmla="*/ 269447114 h 199"/>
              <a:gd name="T20" fmla="*/ 2147483646 w 115"/>
              <a:gd name="T21" fmla="*/ 269447114 h 199"/>
              <a:gd name="T22" fmla="*/ 2147483646 w 115"/>
              <a:gd name="T23" fmla="*/ 134723557 h 199"/>
              <a:gd name="T24" fmla="*/ 2147483646 w 115"/>
              <a:gd name="T25" fmla="*/ 134723557 h 199"/>
              <a:gd name="T26" fmla="*/ 2147483646 w 115"/>
              <a:gd name="T27" fmla="*/ 0 h 199"/>
              <a:gd name="T28" fmla="*/ 2147483646 w 115"/>
              <a:gd name="T29" fmla="*/ 134723557 h 199"/>
              <a:gd name="T30" fmla="*/ 2147483646 w 115"/>
              <a:gd name="T31" fmla="*/ 1212523622 h 199"/>
              <a:gd name="T32" fmla="*/ 2147483646 w 115"/>
              <a:gd name="T33" fmla="*/ 1077800065 h 199"/>
              <a:gd name="T34" fmla="*/ 2147483646 w 115"/>
              <a:gd name="T35" fmla="*/ 1077800065 h 199"/>
              <a:gd name="T36" fmla="*/ 2147483646 w 115"/>
              <a:gd name="T37" fmla="*/ 808352950 h 199"/>
              <a:gd name="T38" fmla="*/ 2147483646 w 115"/>
              <a:gd name="T39" fmla="*/ 673617786 h 199"/>
              <a:gd name="T40" fmla="*/ 2147483646 w 115"/>
              <a:gd name="T41" fmla="*/ 538894229 h 199"/>
              <a:gd name="T42" fmla="*/ 2147483646 w 115"/>
              <a:gd name="T43" fmla="*/ 2147483646 h 199"/>
              <a:gd name="T44" fmla="*/ 2147483646 w 115"/>
              <a:gd name="T45" fmla="*/ 2147483646 h 199"/>
              <a:gd name="T46" fmla="*/ 2147483646 w 115"/>
              <a:gd name="T47" fmla="*/ 2147483646 h 199"/>
              <a:gd name="T48" fmla="*/ 2147483646 w 115"/>
              <a:gd name="T49" fmla="*/ 2147483646 h 199"/>
              <a:gd name="T50" fmla="*/ 2147483646 w 115"/>
              <a:gd name="T51" fmla="*/ 2147483646 h 199"/>
              <a:gd name="T52" fmla="*/ 2147483646 w 115"/>
              <a:gd name="T53" fmla="*/ 2147483646 h 199"/>
              <a:gd name="T54" fmla="*/ 2147483646 w 115"/>
              <a:gd name="T55" fmla="*/ 2147483646 h 199"/>
              <a:gd name="T56" fmla="*/ 2147483646 w 115"/>
              <a:gd name="T57" fmla="*/ 2147483646 h 199"/>
              <a:gd name="T58" fmla="*/ 2147483646 w 115"/>
              <a:gd name="T59" fmla="*/ 2147483646 h 199"/>
              <a:gd name="T60" fmla="*/ 2147483646 w 115"/>
              <a:gd name="T61" fmla="*/ 2147483646 h 199"/>
              <a:gd name="T62" fmla="*/ 2147483646 w 115"/>
              <a:gd name="T63" fmla="*/ 2147483646 h 199"/>
              <a:gd name="T64" fmla="*/ 2147483646 w 115"/>
              <a:gd name="T65" fmla="*/ 1886141408 h 199"/>
              <a:gd name="T66" fmla="*/ 2147483646 w 115"/>
              <a:gd name="T67" fmla="*/ 1886141408 h 199"/>
              <a:gd name="T68" fmla="*/ 2147483646 w 115"/>
              <a:gd name="T69" fmla="*/ 1751417851 h 199"/>
              <a:gd name="T70" fmla="*/ 2147483646 w 115"/>
              <a:gd name="T71" fmla="*/ 1751417851 h 199"/>
              <a:gd name="T72" fmla="*/ 2147483646 w 115"/>
              <a:gd name="T73" fmla="*/ 1481970736 h 199"/>
              <a:gd name="T74" fmla="*/ 2147483646 w 115"/>
              <a:gd name="T75" fmla="*/ 1212523622 h 199"/>
              <a:gd name="T76" fmla="*/ 2147483646 w 115"/>
              <a:gd name="T77" fmla="*/ 2147483646 h 199"/>
              <a:gd name="T78" fmla="*/ 2147483646 w 115"/>
              <a:gd name="T79" fmla="*/ 2147483646 h 199"/>
              <a:gd name="T80" fmla="*/ 2147483646 w 115"/>
              <a:gd name="T81" fmla="*/ 2147483646 h 199"/>
              <a:gd name="T82" fmla="*/ 2147483646 w 115"/>
              <a:gd name="T83" fmla="*/ 2147483646 h 199"/>
              <a:gd name="T84" fmla="*/ 2147483646 w 115"/>
              <a:gd name="T85" fmla="*/ 2147483646 h 199"/>
              <a:gd name="T86" fmla="*/ 2147483646 w 115"/>
              <a:gd name="T87" fmla="*/ 2147483646 h 199"/>
              <a:gd name="T88" fmla="*/ 2147483646 w 115"/>
              <a:gd name="T89" fmla="*/ 2147483646 h 199"/>
              <a:gd name="T90" fmla="*/ 2147483646 w 115"/>
              <a:gd name="T91" fmla="*/ 2147483646 h 199"/>
              <a:gd name="T92" fmla="*/ 2147483646 w 115"/>
              <a:gd name="T93" fmla="*/ 2147483646 h 199"/>
              <a:gd name="T94" fmla="*/ 2147483646 w 115"/>
              <a:gd name="T95" fmla="*/ 2147483646 h 199"/>
              <a:gd name="T96" fmla="*/ 2147483646 w 115"/>
              <a:gd name="T97" fmla="*/ 2147483646 h 199"/>
              <a:gd name="T98" fmla="*/ 2147483646 w 115"/>
              <a:gd name="T99" fmla="*/ 2147483646 h 199"/>
              <a:gd name="T100" fmla="*/ 268914770 w 115"/>
              <a:gd name="T101" fmla="*/ 2147483646 h 199"/>
              <a:gd name="T102" fmla="*/ 268914770 w 115"/>
              <a:gd name="T103" fmla="*/ 2147483646 h 199"/>
              <a:gd name="T104" fmla="*/ 268914770 w 115"/>
              <a:gd name="T105" fmla="*/ 2147483646 h 199"/>
              <a:gd name="T106" fmla="*/ 134463183 w 115"/>
              <a:gd name="T107" fmla="*/ 2147483646 h 199"/>
              <a:gd name="T108" fmla="*/ 134463183 w 115"/>
              <a:gd name="T109" fmla="*/ 2147483646 h 199"/>
              <a:gd name="T110" fmla="*/ 0 w 115"/>
              <a:gd name="T111" fmla="*/ 2147483646 h 199"/>
              <a:gd name="T112" fmla="*/ 0 w 115"/>
              <a:gd name="T113" fmla="*/ 2147483646 h 199"/>
              <a:gd name="T114" fmla="*/ 2147483646 w 115"/>
              <a:gd name="T115" fmla="*/ 2147483646 h 199"/>
              <a:gd name="T116" fmla="*/ 2147483646 w 115"/>
              <a:gd name="T117" fmla="*/ 2147483646 h 199"/>
              <a:gd name="T118" fmla="*/ 2147483646 w 115"/>
              <a:gd name="T119" fmla="*/ 2147483646 h 199"/>
              <a:gd name="T120" fmla="*/ 2147483646 w 115"/>
              <a:gd name="T121" fmla="*/ 2147483646 h 199"/>
              <a:gd name="T122" fmla="*/ 2147483646 w 115"/>
              <a:gd name="T123" fmla="*/ 2147483646 h 1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5" h="199">
                <a:moveTo>
                  <a:pt x="115" y="1"/>
                </a:moveTo>
                <a:cubicBezTo>
                  <a:pt x="115" y="2"/>
                  <a:pt x="115" y="2"/>
                  <a:pt x="115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111" y="8"/>
                  <a:pt x="111" y="8"/>
                  <a:pt x="111" y="8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6"/>
                  <a:pt x="111" y="6"/>
                  <a:pt x="111" y="6"/>
                </a:cubicBezTo>
                <a:cubicBezTo>
                  <a:pt x="112" y="5"/>
                  <a:pt x="112" y="5"/>
                  <a:pt x="112" y="5"/>
                </a:cubicBezTo>
                <a:cubicBezTo>
                  <a:pt x="110" y="3"/>
                  <a:pt x="110" y="3"/>
                  <a:pt x="110" y="3"/>
                </a:cubicBezTo>
                <a:cubicBezTo>
                  <a:pt x="111" y="2"/>
                  <a:pt x="111" y="2"/>
                  <a:pt x="111" y="2"/>
                </a:cubicBezTo>
                <a:cubicBezTo>
                  <a:pt x="112" y="2"/>
                  <a:pt x="112" y="2"/>
                  <a:pt x="112" y="2"/>
                </a:cubicBezTo>
                <a:cubicBezTo>
                  <a:pt x="113" y="1"/>
                  <a:pt x="113" y="1"/>
                  <a:pt x="113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1"/>
                  <a:pt x="115" y="1"/>
                  <a:pt x="115" y="1"/>
                </a:cubicBezTo>
                <a:close/>
                <a:moveTo>
                  <a:pt x="111" y="9"/>
                </a:moveTo>
                <a:cubicBezTo>
                  <a:pt x="110" y="8"/>
                  <a:pt x="110" y="8"/>
                  <a:pt x="110" y="8"/>
                </a:cubicBezTo>
                <a:cubicBezTo>
                  <a:pt x="110" y="8"/>
                  <a:pt x="110" y="8"/>
                  <a:pt x="110" y="8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5"/>
                  <a:pt x="110" y="5"/>
                  <a:pt x="110" y="5"/>
                </a:cubicBezTo>
                <a:cubicBezTo>
                  <a:pt x="110" y="4"/>
                  <a:pt x="110" y="4"/>
                  <a:pt x="109" y="4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7"/>
                  <a:pt x="76" y="67"/>
                  <a:pt x="76" y="67"/>
                </a:cubicBezTo>
                <a:cubicBezTo>
                  <a:pt x="76" y="67"/>
                  <a:pt x="78" y="67"/>
                  <a:pt x="76" y="68"/>
                </a:cubicBezTo>
                <a:cubicBezTo>
                  <a:pt x="75" y="68"/>
                  <a:pt x="74" y="68"/>
                  <a:pt x="73" y="68"/>
                </a:cubicBezTo>
                <a:cubicBezTo>
                  <a:pt x="73" y="70"/>
                  <a:pt x="73" y="70"/>
                  <a:pt x="73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7" y="14"/>
                  <a:pt x="107" y="14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11" y="9"/>
                  <a:pt x="111" y="9"/>
                  <a:pt x="111" y="9"/>
                </a:cubicBezTo>
                <a:close/>
                <a:moveTo>
                  <a:pt x="72" y="76"/>
                </a:moveTo>
                <a:cubicBezTo>
                  <a:pt x="51" y="113"/>
                  <a:pt x="51" y="113"/>
                  <a:pt x="51" y="113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6"/>
                  <a:pt x="72" y="76"/>
                  <a:pt x="72" y="76"/>
                </a:cubicBezTo>
                <a:close/>
                <a:moveTo>
                  <a:pt x="49" y="118"/>
                </a:moveTo>
                <a:cubicBezTo>
                  <a:pt x="2" y="199"/>
                  <a:pt x="2" y="199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2" y="198"/>
                  <a:pt x="2" y="198"/>
                  <a:pt x="2" y="197"/>
                </a:cubicBezTo>
                <a:cubicBezTo>
                  <a:pt x="1" y="197"/>
                  <a:pt x="1" y="197"/>
                  <a:pt x="1" y="197"/>
                </a:cubicBezTo>
                <a:cubicBezTo>
                  <a:pt x="1" y="196"/>
                  <a:pt x="1" y="196"/>
                  <a:pt x="1" y="196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9" y="117"/>
                  <a:pt x="49" y="117"/>
                  <a:pt x="49" y="117"/>
                </a:cubicBezTo>
                <a:lnTo>
                  <a:pt x="49" y="118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44"/>
          <p:cNvSpPr>
            <a:spLocks noEditPoints="1"/>
          </p:cNvSpPr>
          <p:nvPr/>
        </p:nvSpPr>
        <p:spPr bwMode="auto">
          <a:xfrm>
            <a:off x="4638675" y="1941513"/>
            <a:ext cx="1436688" cy="2493962"/>
          </a:xfrm>
          <a:custGeom>
            <a:avLst/>
            <a:gdLst>
              <a:gd name="T0" fmla="*/ 2147483646 w 124"/>
              <a:gd name="T1" fmla="*/ 538220199 h 215"/>
              <a:gd name="T2" fmla="*/ 2147483646 w 124"/>
              <a:gd name="T3" fmla="*/ 134557950 h 215"/>
              <a:gd name="T4" fmla="*/ 2147483646 w 124"/>
              <a:gd name="T5" fmla="*/ 0 h 215"/>
              <a:gd name="T6" fmla="*/ 2147483646 w 124"/>
              <a:gd name="T7" fmla="*/ 0 h 215"/>
              <a:gd name="T8" fmla="*/ 2147483646 w 124"/>
              <a:gd name="T9" fmla="*/ 538220199 h 215"/>
              <a:gd name="T10" fmla="*/ 2147483646 w 124"/>
              <a:gd name="T11" fmla="*/ 403662249 h 215"/>
              <a:gd name="T12" fmla="*/ 2147483646 w 124"/>
              <a:gd name="T13" fmla="*/ 1480114248 h 215"/>
              <a:gd name="T14" fmla="*/ 2147483646 w 124"/>
              <a:gd name="T15" fmla="*/ 1480114248 h 215"/>
              <a:gd name="T16" fmla="*/ 2147483646 w 124"/>
              <a:gd name="T17" fmla="*/ 2147483646 h 215"/>
              <a:gd name="T18" fmla="*/ 2147483646 w 124"/>
              <a:gd name="T19" fmla="*/ 2147483646 h 215"/>
              <a:gd name="T20" fmla="*/ 2147483646 w 124"/>
              <a:gd name="T21" fmla="*/ 2147483646 h 215"/>
              <a:gd name="T22" fmla="*/ 2147483646 w 124"/>
              <a:gd name="T23" fmla="*/ 2147483646 h 215"/>
              <a:gd name="T24" fmla="*/ 2147483646 w 124"/>
              <a:gd name="T25" fmla="*/ 2147483646 h 215"/>
              <a:gd name="T26" fmla="*/ 2147483646 w 124"/>
              <a:gd name="T27" fmla="*/ 2147483646 h 215"/>
              <a:gd name="T28" fmla="*/ 2147483646 w 124"/>
              <a:gd name="T29" fmla="*/ 2147483646 h 215"/>
              <a:gd name="T30" fmla="*/ 2147483646 w 124"/>
              <a:gd name="T31" fmla="*/ 2147483646 h 215"/>
              <a:gd name="T32" fmla="*/ 2147483646 w 124"/>
              <a:gd name="T33" fmla="*/ 2147483646 h 215"/>
              <a:gd name="T34" fmla="*/ 2147483646 w 124"/>
              <a:gd name="T35" fmla="*/ 2147483646 h 215"/>
              <a:gd name="T36" fmla="*/ 2147483646 w 124"/>
              <a:gd name="T37" fmla="*/ 2147483646 h 215"/>
              <a:gd name="T38" fmla="*/ 2147483646 w 124"/>
              <a:gd name="T39" fmla="*/ 2147483646 h 215"/>
              <a:gd name="T40" fmla="*/ 2147483646 w 124"/>
              <a:gd name="T41" fmla="*/ 2147483646 h 215"/>
              <a:gd name="T42" fmla="*/ 2147483646 w 124"/>
              <a:gd name="T43" fmla="*/ 2147483646 h 215"/>
              <a:gd name="T44" fmla="*/ 2147483646 w 124"/>
              <a:gd name="T45" fmla="*/ 2147483646 h 215"/>
              <a:gd name="T46" fmla="*/ 2147483646 w 124"/>
              <a:gd name="T47" fmla="*/ 2147483646 h 215"/>
              <a:gd name="T48" fmla="*/ 2147483646 w 124"/>
              <a:gd name="T49" fmla="*/ 2147483646 h 215"/>
              <a:gd name="T50" fmla="*/ 2147483646 w 124"/>
              <a:gd name="T51" fmla="*/ 2147483646 h 215"/>
              <a:gd name="T52" fmla="*/ 2147483646 w 124"/>
              <a:gd name="T53" fmla="*/ 2147483646 h 215"/>
              <a:gd name="T54" fmla="*/ 2147483646 w 124"/>
              <a:gd name="T55" fmla="*/ 2147483646 h 215"/>
              <a:gd name="T56" fmla="*/ 2147483646 w 124"/>
              <a:gd name="T57" fmla="*/ 2147483646 h 215"/>
              <a:gd name="T58" fmla="*/ 2147483646 w 124"/>
              <a:gd name="T59" fmla="*/ 2147483646 h 215"/>
              <a:gd name="T60" fmla="*/ 2147483646 w 124"/>
              <a:gd name="T61" fmla="*/ 2147483646 h 215"/>
              <a:gd name="T62" fmla="*/ 2147483646 w 124"/>
              <a:gd name="T63" fmla="*/ 2147483646 h 215"/>
              <a:gd name="T64" fmla="*/ 2147483646 w 124"/>
              <a:gd name="T65" fmla="*/ 2147483646 h 215"/>
              <a:gd name="T66" fmla="*/ 2147483646 w 124"/>
              <a:gd name="T67" fmla="*/ 2147483646 h 215"/>
              <a:gd name="T68" fmla="*/ 2147483646 w 124"/>
              <a:gd name="T69" fmla="*/ 2147483646 h 215"/>
              <a:gd name="T70" fmla="*/ 0 w 124"/>
              <a:gd name="T71" fmla="*/ 2147483646 h 215"/>
              <a:gd name="T72" fmla="*/ 0 w 124"/>
              <a:gd name="T73" fmla="*/ 2147483646 h 215"/>
              <a:gd name="T74" fmla="*/ 134237638 w 124"/>
              <a:gd name="T75" fmla="*/ 2147483646 h 215"/>
              <a:gd name="T76" fmla="*/ 2147483646 w 124"/>
              <a:gd name="T77" fmla="*/ 2147483646 h 2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4" h="215">
                <a:moveTo>
                  <a:pt x="124" y="0"/>
                </a:moveTo>
                <a:cubicBezTo>
                  <a:pt x="122" y="4"/>
                  <a:pt x="122" y="4"/>
                  <a:pt x="122" y="4"/>
                </a:cubicBezTo>
                <a:cubicBezTo>
                  <a:pt x="121" y="3"/>
                  <a:pt x="123" y="3"/>
                  <a:pt x="120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2" y="0"/>
                  <a:pt x="122" y="0"/>
                </a:cubicBezTo>
                <a:cubicBezTo>
                  <a:pt x="122" y="0"/>
                  <a:pt x="123" y="0"/>
                  <a:pt x="124" y="0"/>
                </a:cubicBezTo>
                <a:close/>
                <a:moveTo>
                  <a:pt x="122" y="4"/>
                </a:moveTo>
                <a:cubicBezTo>
                  <a:pt x="121" y="4"/>
                  <a:pt x="121" y="4"/>
                  <a:pt x="121" y="4"/>
                </a:cubicBezTo>
                <a:cubicBezTo>
                  <a:pt x="119" y="4"/>
                  <a:pt x="119" y="4"/>
                  <a:pt x="119" y="4"/>
                </a:cubicBezTo>
                <a:cubicBezTo>
                  <a:pt x="119" y="3"/>
                  <a:pt x="119" y="3"/>
                  <a:pt x="119" y="3"/>
                </a:cubicBezTo>
                <a:cubicBezTo>
                  <a:pt x="118" y="3"/>
                  <a:pt x="118" y="3"/>
                  <a:pt x="118" y="3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65" y="96"/>
                  <a:pt x="65" y="96"/>
                  <a:pt x="65" y="96"/>
                </a:cubicBezTo>
                <a:cubicBezTo>
                  <a:pt x="65" y="96"/>
                  <a:pt x="65" y="96"/>
                  <a:pt x="65" y="96"/>
                </a:cubicBezTo>
                <a:cubicBezTo>
                  <a:pt x="66" y="97"/>
                  <a:pt x="66" y="97"/>
                  <a:pt x="66" y="97"/>
                </a:cubicBezTo>
                <a:cubicBezTo>
                  <a:pt x="67" y="98"/>
                  <a:pt x="67" y="98"/>
                  <a:pt x="67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122" y="4"/>
                  <a:pt x="122" y="4"/>
                  <a:pt x="122" y="4"/>
                </a:cubicBezTo>
                <a:close/>
                <a:moveTo>
                  <a:pt x="66" y="102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1" y="125"/>
                  <a:pt x="51" y="125"/>
                  <a:pt x="50" y="124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63" y="99"/>
                  <a:pt x="63" y="99"/>
                  <a:pt x="63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6" y="101"/>
                  <a:pt x="66" y="101"/>
                  <a:pt x="66" y="102"/>
                </a:cubicBezTo>
                <a:close/>
                <a:moveTo>
                  <a:pt x="51" y="128"/>
                </a:moveTo>
                <a:cubicBezTo>
                  <a:pt x="50" y="128"/>
                  <a:pt x="50" y="128"/>
                  <a:pt x="50" y="128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1" y="156"/>
                  <a:pt x="31" y="156"/>
                  <a:pt x="31" y="156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33" y="156"/>
                  <a:pt x="34" y="154"/>
                  <a:pt x="34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51" y="128"/>
                  <a:pt x="51" y="128"/>
                  <a:pt x="51" y="128"/>
                </a:cubicBezTo>
                <a:close/>
                <a:moveTo>
                  <a:pt x="34" y="157"/>
                </a:moveTo>
                <a:cubicBezTo>
                  <a:pt x="34" y="158"/>
                  <a:pt x="34" y="158"/>
                  <a:pt x="34" y="158"/>
                </a:cubicBezTo>
                <a:cubicBezTo>
                  <a:pt x="34" y="158"/>
                  <a:pt x="34" y="158"/>
                  <a:pt x="34" y="158"/>
                </a:cubicBezTo>
                <a:cubicBezTo>
                  <a:pt x="34" y="157"/>
                  <a:pt x="34" y="157"/>
                  <a:pt x="34" y="157"/>
                </a:cubicBezTo>
                <a:close/>
                <a:moveTo>
                  <a:pt x="32" y="161"/>
                </a:moveTo>
                <a:cubicBezTo>
                  <a:pt x="28" y="170"/>
                  <a:pt x="28" y="170"/>
                  <a:pt x="28" y="170"/>
                </a:cubicBezTo>
                <a:cubicBezTo>
                  <a:pt x="27" y="169"/>
                  <a:pt x="27" y="170"/>
                  <a:pt x="27" y="167"/>
                </a:cubicBezTo>
                <a:cubicBezTo>
                  <a:pt x="27" y="164"/>
                  <a:pt x="27" y="166"/>
                  <a:pt x="2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30" y="157"/>
                  <a:pt x="30" y="157"/>
                  <a:pt x="30" y="157"/>
                </a:cubicBezTo>
                <a:cubicBezTo>
                  <a:pt x="30" y="158"/>
                  <a:pt x="30" y="158"/>
                  <a:pt x="30" y="158"/>
                </a:cubicBezTo>
                <a:cubicBezTo>
                  <a:pt x="30" y="159"/>
                  <a:pt x="30" y="159"/>
                  <a:pt x="30" y="159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2" y="161"/>
                  <a:pt x="32" y="161"/>
                  <a:pt x="32" y="161"/>
                </a:cubicBezTo>
                <a:cubicBezTo>
                  <a:pt x="32" y="161"/>
                  <a:pt x="31" y="161"/>
                  <a:pt x="32" y="161"/>
                </a:cubicBezTo>
                <a:close/>
                <a:moveTo>
                  <a:pt x="27" y="171"/>
                </a:moveTo>
                <a:cubicBezTo>
                  <a:pt x="27" y="171"/>
                  <a:pt x="27" y="170"/>
                  <a:pt x="26" y="170"/>
                </a:cubicBezTo>
                <a:cubicBezTo>
                  <a:pt x="26" y="169"/>
                  <a:pt x="26" y="169"/>
                  <a:pt x="26" y="168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4"/>
                  <a:pt x="0" y="214"/>
                  <a:pt x="0" y="214"/>
                </a:cubicBezTo>
                <a:cubicBezTo>
                  <a:pt x="1" y="215"/>
                  <a:pt x="1" y="215"/>
                  <a:pt x="1" y="215"/>
                </a:cubicBezTo>
                <a:cubicBezTo>
                  <a:pt x="1" y="215"/>
                  <a:pt x="1" y="215"/>
                  <a:pt x="1" y="215"/>
                </a:cubicBezTo>
                <a:lnTo>
                  <a:pt x="27" y="17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45"/>
          <p:cNvSpPr>
            <a:spLocks noEditPoints="1"/>
          </p:cNvSpPr>
          <p:nvPr/>
        </p:nvSpPr>
        <p:spPr bwMode="auto">
          <a:xfrm>
            <a:off x="4695825" y="1755775"/>
            <a:ext cx="1624013" cy="2830513"/>
          </a:xfrm>
          <a:custGeom>
            <a:avLst/>
            <a:gdLst>
              <a:gd name="T0" fmla="*/ 2147483646 w 140"/>
              <a:gd name="T1" fmla="*/ 0 h 244"/>
              <a:gd name="T2" fmla="*/ 2147483646 w 140"/>
              <a:gd name="T3" fmla="*/ 134565372 h 244"/>
              <a:gd name="T4" fmla="*/ 2147483646 w 140"/>
              <a:gd name="T5" fmla="*/ 0 h 244"/>
              <a:gd name="T6" fmla="*/ 2147483646 w 140"/>
              <a:gd name="T7" fmla="*/ 0 h 244"/>
              <a:gd name="T8" fmla="*/ 2147483646 w 140"/>
              <a:gd name="T9" fmla="*/ 134565372 h 244"/>
              <a:gd name="T10" fmla="*/ 2147483646 w 140"/>
              <a:gd name="T11" fmla="*/ 134565372 h 244"/>
              <a:gd name="T12" fmla="*/ 2147483646 w 140"/>
              <a:gd name="T13" fmla="*/ 269142345 h 244"/>
              <a:gd name="T14" fmla="*/ 2147483646 w 140"/>
              <a:gd name="T15" fmla="*/ 403707717 h 244"/>
              <a:gd name="T16" fmla="*/ 2147483646 w 140"/>
              <a:gd name="T17" fmla="*/ 538284689 h 244"/>
              <a:gd name="T18" fmla="*/ 2147483646 w 140"/>
              <a:gd name="T19" fmla="*/ 538284689 h 244"/>
              <a:gd name="T20" fmla="*/ 2147483646 w 140"/>
              <a:gd name="T21" fmla="*/ 538284689 h 244"/>
              <a:gd name="T22" fmla="*/ 2147483646 w 140"/>
              <a:gd name="T23" fmla="*/ 538284689 h 244"/>
              <a:gd name="T24" fmla="*/ 2147483646 w 140"/>
              <a:gd name="T25" fmla="*/ 134565372 h 244"/>
              <a:gd name="T26" fmla="*/ 2147483646 w 140"/>
              <a:gd name="T27" fmla="*/ 1614854068 h 244"/>
              <a:gd name="T28" fmla="*/ 2147483646 w 140"/>
              <a:gd name="T29" fmla="*/ 2147483646 h 244"/>
              <a:gd name="T30" fmla="*/ 2147483646 w 140"/>
              <a:gd name="T31" fmla="*/ 2147483646 h 244"/>
              <a:gd name="T32" fmla="*/ 2147483646 w 140"/>
              <a:gd name="T33" fmla="*/ 2147483646 h 244"/>
              <a:gd name="T34" fmla="*/ 2147483646 w 140"/>
              <a:gd name="T35" fmla="*/ 2147483646 h 244"/>
              <a:gd name="T36" fmla="*/ 2147483646 w 140"/>
              <a:gd name="T37" fmla="*/ 2147483646 h 244"/>
              <a:gd name="T38" fmla="*/ 2147483646 w 140"/>
              <a:gd name="T39" fmla="*/ 2147483646 h 244"/>
              <a:gd name="T40" fmla="*/ 2147483646 w 140"/>
              <a:gd name="T41" fmla="*/ 1614854068 h 244"/>
              <a:gd name="T42" fmla="*/ 2147483646 w 140"/>
              <a:gd name="T43" fmla="*/ 1614854068 h 244"/>
              <a:gd name="T44" fmla="*/ 2147483646 w 140"/>
              <a:gd name="T45" fmla="*/ 1614854068 h 244"/>
              <a:gd name="T46" fmla="*/ 2147483646 w 140"/>
              <a:gd name="T47" fmla="*/ 1614854068 h 244"/>
              <a:gd name="T48" fmla="*/ 2147483646 w 140"/>
              <a:gd name="T49" fmla="*/ 1614854068 h 244"/>
              <a:gd name="T50" fmla="*/ 2147483646 w 140"/>
              <a:gd name="T51" fmla="*/ 2147483646 h 244"/>
              <a:gd name="T52" fmla="*/ 2147483646 w 140"/>
              <a:gd name="T53" fmla="*/ 2147483646 h 244"/>
              <a:gd name="T54" fmla="*/ 2147483646 w 140"/>
              <a:gd name="T55" fmla="*/ 2147483646 h 244"/>
              <a:gd name="T56" fmla="*/ 2147483646 w 140"/>
              <a:gd name="T57" fmla="*/ 2147483646 h 244"/>
              <a:gd name="T58" fmla="*/ 2147483646 w 140"/>
              <a:gd name="T59" fmla="*/ 2147483646 h 244"/>
              <a:gd name="T60" fmla="*/ 2147483646 w 140"/>
              <a:gd name="T61" fmla="*/ 2147483646 h 244"/>
              <a:gd name="T62" fmla="*/ 2147483646 w 140"/>
              <a:gd name="T63" fmla="*/ 2147483646 h 244"/>
              <a:gd name="T64" fmla="*/ 2147483646 w 140"/>
              <a:gd name="T65" fmla="*/ 2147483646 h 244"/>
              <a:gd name="T66" fmla="*/ 2147483646 w 140"/>
              <a:gd name="T67" fmla="*/ 2147483646 h 244"/>
              <a:gd name="T68" fmla="*/ 2147483646 w 140"/>
              <a:gd name="T69" fmla="*/ 2147483646 h 244"/>
              <a:gd name="T70" fmla="*/ 2147483646 w 140"/>
              <a:gd name="T71" fmla="*/ 2147483646 h 244"/>
              <a:gd name="T72" fmla="*/ 2147483646 w 140"/>
              <a:gd name="T73" fmla="*/ 2147483646 h 244"/>
              <a:gd name="T74" fmla="*/ 2147483646 w 140"/>
              <a:gd name="T75" fmla="*/ 2147483646 h 244"/>
              <a:gd name="T76" fmla="*/ 2147483646 w 140"/>
              <a:gd name="T77" fmla="*/ 2147483646 h 244"/>
              <a:gd name="T78" fmla="*/ 2147483646 w 140"/>
              <a:gd name="T79" fmla="*/ 2147483646 h 244"/>
              <a:gd name="T80" fmla="*/ 2147483646 w 140"/>
              <a:gd name="T81" fmla="*/ 2147483646 h 244"/>
              <a:gd name="T82" fmla="*/ 2147483646 w 140"/>
              <a:gd name="T83" fmla="*/ 2147483646 h 244"/>
              <a:gd name="T84" fmla="*/ 2147483646 w 140"/>
              <a:gd name="T85" fmla="*/ 2147483646 h 244"/>
              <a:gd name="T86" fmla="*/ 134561077 w 140"/>
              <a:gd name="T87" fmla="*/ 2147483646 h 244"/>
              <a:gd name="T88" fmla="*/ 134561077 w 140"/>
              <a:gd name="T89" fmla="*/ 2147483646 h 244"/>
              <a:gd name="T90" fmla="*/ 134561077 w 140"/>
              <a:gd name="T91" fmla="*/ 2147483646 h 244"/>
              <a:gd name="T92" fmla="*/ 134561077 w 140"/>
              <a:gd name="T93" fmla="*/ 2147483646 h 244"/>
              <a:gd name="T94" fmla="*/ 0 w 140"/>
              <a:gd name="T95" fmla="*/ 2147483646 h 244"/>
              <a:gd name="T96" fmla="*/ 0 w 140"/>
              <a:gd name="T97" fmla="*/ 2147483646 h 244"/>
              <a:gd name="T98" fmla="*/ 134561077 w 140"/>
              <a:gd name="T99" fmla="*/ 2147483646 h 244"/>
              <a:gd name="T100" fmla="*/ 134561077 w 140"/>
              <a:gd name="T101" fmla="*/ 2147483646 h 244"/>
              <a:gd name="T102" fmla="*/ 0 w 140"/>
              <a:gd name="T103" fmla="*/ 2147483646 h 244"/>
              <a:gd name="T104" fmla="*/ 2147483646 w 140"/>
              <a:gd name="T105" fmla="*/ 2147483646 h 244"/>
              <a:gd name="T106" fmla="*/ 2147483646 w 140"/>
              <a:gd name="T107" fmla="*/ 2147483646 h 244"/>
              <a:gd name="T108" fmla="*/ 2147483646 w 140"/>
              <a:gd name="T109" fmla="*/ 2147483646 h 244"/>
              <a:gd name="T110" fmla="*/ 2147483646 w 140"/>
              <a:gd name="T111" fmla="*/ 2147483646 h 244"/>
              <a:gd name="T112" fmla="*/ 2147483646 w 140"/>
              <a:gd name="T113" fmla="*/ 2147483646 h 244"/>
              <a:gd name="T114" fmla="*/ 2147483646 w 140"/>
              <a:gd name="T115" fmla="*/ 2147483646 h 244"/>
              <a:gd name="T116" fmla="*/ 2147483646 w 140"/>
              <a:gd name="T117" fmla="*/ 2147483646 h 244"/>
              <a:gd name="T118" fmla="*/ 2147483646 w 140"/>
              <a:gd name="T119" fmla="*/ 2147483646 h 244"/>
              <a:gd name="T120" fmla="*/ 2147483646 w 140"/>
              <a:gd name="T121" fmla="*/ 2147483646 h 2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0" h="244">
                <a:moveTo>
                  <a:pt x="140" y="0"/>
                </a:moveTo>
                <a:cubicBezTo>
                  <a:pt x="140" y="1"/>
                  <a:pt x="140" y="1"/>
                  <a:pt x="140" y="1"/>
                </a:cubicBezTo>
                <a:cubicBezTo>
                  <a:pt x="140" y="1"/>
                  <a:pt x="140" y="1"/>
                  <a:pt x="140" y="0"/>
                </a:cubicBezTo>
                <a:cubicBezTo>
                  <a:pt x="140" y="0"/>
                  <a:pt x="140" y="0"/>
                  <a:pt x="140" y="0"/>
                </a:cubicBezTo>
                <a:close/>
                <a:moveTo>
                  <a:pt x="140" y="1"/>
                </a:moveTo>
                <a:cubicBezTo>
                  <a:pt x="140" y="1"/>
                  <a:pt x="139" y="1"/>
                  <a:pt x="138" y="1"/>
                </a:cubicBezTo>
                <a:cubicBezTo>
                  <a:pt x="136" y="1"/>
                  <a:pt x="137" y="1"/>
                  <a:pt x="135" y="2"/>
                </a:cubicBezTo>
                <a:cubicBezTo>
                  <a:pt x="134" y="3"/>
                  <a:pt x="134" y="3"/>
                  <a:pt x="134" y="3"/>
                </a:cubicBezTo>
                <a:cubicBezTo>
                  <a:pt x="135" y="4"/>
                  <a:pt x="135" y="4"/>
                  <a:pt x="135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7" y="2"/>
                  <a:pt x="137" y="4"/>
                </a:cubicBezTo>
                <a:cubicBezTo>
                  <a:pt x="138" y="4"/>
                  <a:pt x="138" y="4"/>
                  <a:pt x="138" y="4"/>
                </a:cubicBezTo>
                <a:cubicBezTo>
                  <a:pt x="140" y="1"/>
                  <a:pt x="140" y="1"/>
                  <a:pt x="140" y="1"/>
                </a:cubicBezTo>
                <a:close/>
                <a:moveTo>
                  <a:pt x="133" y="12"/>
                </a:moveTo>
                <a:cubicBezTo>
                  <a:pt x="73" y="118"/>
                  <a:pt x="73" y="118"/>
                  <a:pt x="73" y="11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3" y="12"/>
                  <a:pt x="133" y="12"/>
                  <a:pt x="133" y="12"/>
                </a:cubicBezTo>
                <a:close/>
                <a:moveTo>
                  <a:pt x="72" y="121"/>
                </a:moveTo>
                <a:cubicBezTo>
                  <a:pt x="71" y="121"/>
                  <a:pt x="71" y="121"/>
                  <a:pt x="71" y="121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42"/>
                  <a:pt x="57" y="142"/>
                  <a:pt x="57" y="142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0" y="140"/>
                  <a:pt x="60" y="140"/>
                  <a:pt x="61" y="140"/>
                </a:cubicBezTo>
                <a:cubicBezTo>
                  <a:pt x="72" y="121"/>
                  <a:pt x="72" y="121"/>
                  <a:pt x="72" y="121"/>
                </a:cubicBezTo>
                <a:close/>
                <a:moveTo>
                  <a:pt x="56" y="148"/>
                </a:moveTo>
                <a:cubicBezTo>
                  <a:pt x="30" y="194"/>
                  <a:pt x="30" y="194"/>
                  <a:pt x="30" y="194"/>
                </a:cubicBezTo>
                <a:cubicBezTo>
                  <a:pt x="30" y="193"/>
                  <a:pt x="30" y="193"/>
                  <a:pt x="30" y="193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30" y="193"/>
                  <a:pt x="30" y="193"/>
                  <a:pt x="30" y="193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3"/>
                  <a:pt x="1" y="243"/>
                  <a:pt x="1" y="243"/>
                </a:cubicBezTo>
                <a:cubicBezTo>
                  <a:pt x="1" y="242"/>
                  <a:pt x="1" y="242"/>
                  <a:pt x="1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1"/>
                  <a:pt x="0" y="241"/>
                  <a:pt x="0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1" y="239"/>
                  <a:pt x="1" y="239"/>
                  <a:pt x="1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18" y="208"/>
                  <a:pt x="18" y="208"/>
                  <a:pt x="18" y="208"/>
                </a:cubicBezTo>
                <a:cubicBezTo>
                  <a:pt x="18" y="207"/>
                  <a:pt x="18" y="207"/>
                  <a:pt x="18" y="207"/>
                </a:cubicBezTo>
                <a:cubicBezTo>
                  <a:pt x="20" y="207"/>
                  <a:pt x="20" y="207"/>
                  <a:pt x="20" y="207"/>
                </a:cubicBezTo>
                <a:cubicBezTo>
                  <a:pt x="19" y="207"/>
                  <a:pt x="19" y="207"/>
                  <a:pt x="19" y="207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3" y="149"/>
                  <a:pt x="53" y="149"/>
                  <a:pt x="53" y="149"/>
                </a:cubicBezTo>
                <a:cubicBezTo>
                  <a:pt x="54" y="148"/>
                  <a:pt x="53" y="148"/>
                  <a:pt x="56" y="148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4" name="Freeform 46"/>
          <p:cNvSpPr>
            <a:spLocks noEditPoints="1"/>
          </p:cNvSpPr>
          <p:nvPr/>
        </p:nvSpPr>
        <p:spPr bwMode="auto">
          <a:xfrm>
            <a:off x="4811713" y="1790700"/>
            <a:ext cx="1612900" cy="2795588"/>
          </a:xfrm>
          <a:custGeom>
            <a:avLst/>
            <a:gdLst>
              <a:gd name="T0" fmla="*/ 2147483646 w 139"/>
              <a:gd name="T1" fmla="*/ 403678267 h 241"/>
              <a:gd name="T2" fmla="*/ 2147483646 w 139"/>
              <a:gd name="T3" fmla="*/ 538237690 h 241"/>
              <a:gd name="T4" fmla="*/ 2147483646 w 139"/>
              <a:gd name="T5" fmla="*/ 538237690 h 241"/>
              <a:gd name="T6" fmla="*/ 2147483646 w 139"/>
              <a:gd name="T7" fmla="*/ 403678267 h 241"/>
              <a:gd name="T8" fmla="*/ 2147483646 w 139"/>
              <a:gd name="T9" fmla="*/ 403678267 h 241"/>
              <a:gd name="T10" fmla="*/ 2147483646 w 139"/>
              <a:gd name="T11" fmla="*/ 1076475379 h 241"/>
              <a:gd name="T12" fmla="*/ 2147483646 w 139"/>
              <a:gd name="T13" fmla="*/ 2147483646 h 241"/>
              <a:gd name="T14" fmla="*/ 2147483646 w 139"/>
              <a:gd name="T15" fmla="*/ 2147483646 h 241"/>
              <a:gd name="T16" fmla="*/ 2147483646 w 139"/>
              <a:gd name="T17" fmla="*/ 2147483646 h 241"/>
              <a:gd name="T18" fmla="*/ 2147483646 w 139"/>
              <a:gd name="T19" fmla="*/ 2147483646 h 241"/>
              <a:gd name="T20" fmla="*/ 2147483646 w 139"/>
              <a:gd name="T21" fmla="*/ 2147483646 h 241"/>
              <a:gd name="T22" fmla="*/ 2147483646 w 139"/>
              <a:gd name="T23" fmla="*/ 2147483646 h 241"/>
              <a:gd name="T24" fmla="*/ 2147483646 w 139"/>
              <a:gd name="T25" fmla="*/ 2147483646 h 241"/>
              <a:gd name="T26" fmla="*/ 2147483646 w 139"/>
              <a:gd name="T27" fmla="*/ 2147483646 h 241"/>
              <a:gd name="T28" fmla="*/ 2147483646 w 139"/>
              <a:gd name="T29" fmla="*/ 2147483646 h 241"/>
              <a:gd name="T30" fmla="*/ 2147483646 w 139"/>
              <a:gd name="T31" fmla="*/ 1076475379 h 241"/>
              <a:gd name="T32" fmla="*/ 2147483646 w 139"/>
              <a:gd name="T33" fmla="*/ 1211034802 h 241"/>
              <a:gd name="T34" fmla="*/ 2147483646 w 139"/>
              <a:gd name="T35" fmla="*/ 1211034802 h 241"/>
              <a:gd name="T36" fmla="*/ 2147483646 w 139"/>
              <a:gd name="T37" fmla="*/ 1076475379 h 241"/>
              <a:gd name="T38" fmla="*/ 2147483646 w 139"/>
              <a:gd name="T39" fmla="*/ 1076475379 h 241"/>
              <a:gd name="T40" fmla="*/ 2147483646 w 139"/>
              <a:gd name="T41" fmla="*/ 1076475379 h 241"/>
              <a:gd name="T42" fmla="*/ 2147483646 w 139"/>
              <a:gd name="T43" fmla="*/ 2147483646 h 241"/>
              <a:gd name="T44" fmla="*/ 2147483646 w 139"/>
              <a:gd name="T45" fmla="*/ 2147483646 h 241"/>
              <a:gd name="T46" fmla="*/ 2147483646 w 139"/>
              <a:gd name="T47" fmla="*/ 2147483646 h 241"/>
              <a:gd name="T48" fmla="*/ 2147483646 w 139"/>
              <a:gd name="T49" fmla="*/ 2147483646 h 241"/>
              <a:gd name="T50" fmla="*/ 2147483646 w 139"/>
              <a:gd name="T51" fmla="*/ 2147483646 h 241"/>
              <a:gd name="T52" fmla="*/ 2147483646 w 139"/>
              <a:gd name="T53" fmla="*/ 2147483646 h 241"/>
              <a:gd name="T54" fmla="*/ 2147483646 w 139"/>
              <a:gd name="T55" fmla="*/ 2147483646 h 241"/>
              <a:gd name="T56" fmla="*/ 538569357 w 139"/>
              <a:gd name="T57" fmla="*/ 2147483646 h 241"/>
              <a:gd name="T58" fmla="*/ 269284678 w 139"/>
              <a:gd name="T59" fmla="*/ 2147483646 h 241"/>
              <a:gd name="T60" fmla="*/ 134648141 w 139"/>
              <a:gd name="T61" fmla="*/ 2147483646 h 241"/>
              <a:gd name="T62" fmla="*/ 0 w 139"/>
              <a:gd name="T63" fmla="*/ 2147483646 h 241"/>
              <a:gd name="T64" fmla="*/ 0 w 139"/>
              <a:gd name="T65" fmla="*/ 2147483646 h 241"/>
              <a:gd name="T66" fmla="*/ 2147483646 w 139"/>
              <a:gd name="T67" fmla="*/ 2147483646 h 241"/>
              <a:gd name="T68" fmla="*/ 2147483646 w 139"/>
              <a:gd name="T69" fmla="*/ 2147483646 h 241"/>
              <a:gd name="T70" fmla="*/ 2147483646 w 139"/>
              <a:gd name="T71" fmla="*/ 2147483646 h 241"/>
              <a:gd name="T72" fmla="*/ 2147483646 w 139"/>
              <a:gd name="T73" fmla="*/ 2147483646 h 241"/>
              <a:gd name="T74" fmla="*/ 2147483646 w 139"/>
              <a:gd name="T75" fmla="*/ 2147483646 h 241"/>
              <a:gd name="T76" fmla="*/ 2147483646 w 139"/>
              <a:gd name="T77" fmla="*/ 2147483646 h 241"/>
              <a:gd name="T78" fmla="*/ 2147483646 w 139"/>
              <a:gd name="T79" fmla="*/ 2147483646 h 241"/>
              <a:gd name="T80" fmla="*/ 2147483646 w 139"/>
              <a:gd name="T81" fmla="*/ 2147483646 h 241"/>
              <a:gd name="T82" fmla="*/ 2147483646 w 139"/>
              <a:gd name="T83" fmla="*/ 403678267 h 241"/>
              <a:gd name="T84" fmla="*/ 2147483646 w 139"/>
              <a:gd name="T85" fmla="*/ 0 h 241"/>
              <a:gd name="T86" fmla="*/ 2147483646 w 139"/>
              <a:gd name="T87" fmla="*/ 0 h 241"/>
              <a:gd name="T88" fmla="*/ 2147483646 w 139"/>
              <a:gd name="T89" fmla="*/ 0 h 241"/>
              <a:gd name="T90" fmla="*/ 2147483646 w 139"/>
              <a:gd name="T91" fmla="*/ 134559422 h 241"/>
              <a:gd name="T92" fmla="*/ 2147483646 w 139"/>
              <a:gd name="T93" fmla="*/ 269118845 h 241"/>
              <a:gd name="T94" fmla="*/ 2147483646 w 139"/>
              <a:gd name="T95" fmla="*/ 403678267 h 241"/>
              <a:gd name="T96" fmla="*/ 2147483646 w 139"/>
              <a:gd name="T97" fmla="*/ 403678267 h 241"/>
              <a:gd name="T98" fmla="*/ 2147483646 w 139"/>
              <a:gd name="T99" fmla="*/ 2147483646 h 241"/>
              <a:gd name="T100" fmla="*/ 2147483646 w 139"/>
              <a:gd name="T101" fmla="*/ 2147483646 h 241"/>
              <a:gd name="T102" fmla="*/ 2147483646 w 139"/>
              <a:gd name="T103" fmla="*/ 2147483646 h 241"/>
              <a:gd name="T104" fmla="*/ 2147483646 w 139"/>
              <a:gd name="T105" fmla="*/ 2147483646 h 24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9" h="241">
                <a:moveTo>
                  <a:pt x="139" y="3"/>
                </a:moveTo>
                <a:cubicBezTo>
                  <a:pt x="138" y="4"/>
                  <a:pt x="138" y="4"/>
                  <a:pt x="138" y="4"/>
                </a:cubicBezTo>
                <a:cubicBezTo>
                  <a:pt x="138" y="4"/>
                  <a:pt x="138" y="4"/>
                  <a:pt x="138" y="4"/>
                </a:cubicBezTo>
                <a:cubicBezTo>
                  <a:pt x="139" y="3"/>
                  <a:pt x="139" y="3"/>
                  <a:pt x="139" y="3"/>
                </a:cubicBezTo>
                <a:cubicBezTo>
                  <a:pt x="139" y="3"/>
                  <a:pt x="139" y="3"/>
                  <a:pt x="139" y="3"/>
                </a:cubicBezTo>
                <a:close/>
                <a:moveTo>
                  <a:pt x="136" y="8"/>
                </a:moveTo>
                <a:cubicBezTo>
                  <a:pt x="101" y="70"/>
                  <a:pt x="101" y="70"/>
                  <a:pt x="101" y="70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100" y="70"/>
                  <a:pt x="101" y="70"/>
                  <a:pt x="100" y="70"/>
                </a:cubicBezTo>
                <a:cubicBezTo>
                  <a:pt x="98" y="71"/>
                  <a:pt x="99" y="70"/>
                  <a:pt x="99" y="71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8"/>
                  <a:pt x="132" y="8"/>
                  <a:pt x="133" y="9"/>
                </a:cubicBezTo>
                <a:cubicBezTo>
                  <a:pt x="134" y="9"/>
                  <a:pt x="134" y="9"/>
                  <a:pt x="134" y="9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8"/>
                  <a:pt x="136" y="8"/>
                  <a:pt x="136" y="8"/>
                </a:cubicBezTo>
                <a:close/>
                <a:moveTo>
                  <a:pt x="31" y="192"/>
                </a:moveTo>
                <a:cubicBezTo>
                  <a:pt x="31" y="193"/>
                  <a:pt x="31" y="193"/>
                  <a:pt x="31" y="193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1" y="212"/>
                  <a:pt x="21" y="212"/>
                  <a:pt x="21" y="212"/>
                </a:cubicBezTo>
                <a:cubicBezTo>
                  <a:pt x="4" y="241"/>
                  <a:pt x="4" y="241"/>
                  <a:pt x="4" y="241"/>
                </a:cubicBezTo>
                <a:cubicBezTo>
                  <a:pt x="2" y="241"/>
                  <a:pt x="2" y="241"/>
                  <a:pt x="2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30" y="188"/>
                  <a:pt x="30" y="188"/>
                  <a:pt x="30" y="188"/>
                </a:cubicBezTo>
                <a:cubicBezTo>
                  <a:pt x="30" y="189"/>
                  <a:pt x="30" y="189"/>
                  <a:pt x="31" y="190"/>
                </a:cubicBezTo>
                <a:cubicBezTo>
                  <a:pt x="32" y="192"/>
                  <a:pt x="31" y="189"/>
                  <a:pt x="31" y="192"/>
                </a:cubicBezTo>
                <a:close/>
                <a:moveTo>
                  <a:pt x="56" y="143"/>
                </a:moveTo>
                <a:cubicBezTo>
                  <a:pt x="56" y="142"/>
                  <a:pt x="56" y="142"/>
                  <a:pt x="56" y="142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6" y="143"/>
                  <a:pt x="56" y="143"/>
                  <a:pt x="56" y="143"/>
                </a:cubicBezTo>
                <a:cubicBezTo>
                  <a:pt x="56" y="143"/>
                  <a:pt x="56" y="143"/>
                  <a:pt x="56" y="143"/>
                </a:cubicBezTo>
                <a:close/>
                <a:moveTo>
                  <a:pt x="135" y="3"/>
                </a:move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1"/>
                  <a:pt x="139" y="1"/>
                  <a:pt x="139" y="1"/>
                </a:cubicBezTo>
                <a:cubicBezTo>
                  <a:pt x="138" y="2"/>
                  <a:pt x="138" y="2"/>
                  <a:pt x="138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35" y="3"/>
                  <a:pt x="135" y="3"/>
                  <a:pt x="135" y="3"/>
                </a:cubicBezTo>
                <a:close/>
                <a:moveTo>
                  <a:pt x="97" y="70"/>
                </a:moveTo>
                <a:cubicBezTo>
                  <a:pt x="97" y="71"/>
                  <a:pt x="97" y="71"/>
                  <a:pt x="97" y="71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0"/>
                  <a:pt x="97" y="70"/>
                  <a:pt x="97" y="7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Freeform 47"/>
          <p:cNvSpPr>
            <a:spLocks noEditPoints="1"/>
          </p:cNvSpPr>
          <p:nvPr/>
        </p:nvSpPr>
        <p:spPr bwMode="auto">
          <a:xfrm>
            <a:off x="5751513" y="1812925"/>
            <a:ext cx="811212" cy="1403350"/>
          </a:xfrm>
          <a:custGeom>
            <a:avLst/>
            <a:gdLst>
              <a:gd name="T0" fmla="*/ 2147483646 w 70"/>
              <a:gd name="T1" fmla="*/ 538051349 h 121"/>
              <a:gd name="T2" fmla="*/ 537196175 w 70"/>
              <a:gd name="T3" fmla="*/ 2147483646 h 121"/>
              <a:gd name="T4" fmla="*/ 402894234 w 70"/>
              <a:gd name="T5" fmla="*/ 2147483646 h 121"/>
              <a:gd name="T6" fmla="*/ 268592293 w 70"/>
              <a:gd name="T7" fmla="*/ 2147483646 h 121"/>
              <a:gd name="T8" fmla="*/ 0 w 70"/>
              <a:gd name="T9" fmla="*/ 2147483646 h 121"/>
              <a:gd name="T10" fmla="*/ 2147483646 w 70"/>
              <a:gd name="T11" fmla="*/ 403538512 h 121"/>
              <a:gd name="T12" fmla="*/ 2147483646 w 70"/>
              <a:gd name="T13" fmla="*/ 403538512 h 121"/>
              <a:gd name="T14" fmla="*/ 2147483646 w 70"/>
              <a:gd name="T15" fmla="*/ 538051349 h 121"/>
              <a:gd name="T16" fmla="*/ 402894234 w 70"/>
              <a:gd name="T17" fmla="*/ 2147483646 h 121"/>
              <a:gd name="T18" fmla="*/ 268592293 w 70"/>
              <a:gd name="T19" fmla="*/ 2147483646 h 121"/>
              <a:gd name="T20" fmla="*/ 268592293 w 70"/>
              <a:gd name="T21" fmla="*/ 2147483646 h 121"/>
              <a:gd name="T22" fmla="*/ 268592293 w 70"/>
              <a:gd name="T23" fmla="*/ 2147483646 h 121"/>
              <a:gd name="T24" fmla="*/ 402894234 w 70"/>
              <a:gd name="T25" fmla="*/ 2147483646 h 121"/>
              <a:gd name="T26" fmla="*/ 2147483646 w 70"/>
              <a:gd name="T27" fmla="*/ 134512837 h 121"/>
              <a:gd name="T28" fmla="*/ 2147483646 w 70"/>
              <a:gd name="T29" fmla="*/ 0 h 121"/>
              <a:gd name="T30" fmla="*/ 2147483646 w 70"/>
              <a:gd name="T31" fmla="*/ 0 h 121"/>
              <a:gd name="T32" fmla="*/ 2147483646 w 70"/>
              <a:gd name="T33" fmla="*/ 134512837 h 121"/>
              <a:gd name="T34" fmla="*/ 2147483646 w 70"/>
              <a:gd name="T35" fmla="*/ 134512837 h 121"/>
              <a:gd name="T36" fmla="*/ 2147483646 w 70"/>
              <a:gd name="T37" fmla="*/ 134512837 h 12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0" h="121">
                <a:moveTo>
                  <a:pt x="69" y="4"/>
                </a:moveTo>
                <a:cubicBezTo>
                  <a:pt x="4" y="119"/>
                  <a:pt x="4" y="119"/>
                  <a:pt x="4" y="119"/>
                </a:cubicBezTo>
                <a:cubicBezTo>
                  <a:pt x="3" y="119"/>
                  <a:pt x="3" y="119"/>
                  <a:pt x="3" y="119"/>
                </a:cubicBezTo>
                <a:cubicBezTo>
                  <a:pt x="2" y="119"/>
                  <a:pt x="2" y="119"/>
                  <a:pt x="2" y="119"/>
                </a:cubicBezTo>
                <a:cubicBezTo>
                  <a:pt x="0" y="117"/>
                  <a:pt x="0" y="117"/>
                  <a:pt x="0" y="117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70" y="3"/>
                  <a:pt x="68" y="2"/>
                  <a:pt x="69" y="4"/>
                </a:cubicBezTo>
                <a:close/>
                <a:moveTo>
                  <a:pt x="3" y="119"/>
                </a:moveTo>
                <a:cubicBezTo>
                  <a:pt x="2" y="121"/>
                  <a:pt x="2" y="121"/>
                  <a:pt x="2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2" y="119"/>
                  <a:pt x="2" y="119"/>
                  <a:pt x="2" y="119"/>
                </a:cubicBezTo>
                <a:cubicBezTo>
                  <a:pt x="3" y="119"/>
                  <a:pt x="3" y="119"/>
                  <a:pt x="3" y="119"/>
                </a:cubicBezTo>
                <a:close/>
                <a:moveTo>
                  <a:pt x="66" y="1"/>
                </a:move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1"/>
                  <a:pt x="68" y="1"/>
                  <a:pt x="68" y="1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6" y="1"/>
                  <a:pt x="66" y="1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Freeform 48"/>
          <p:cNvSpPr>
            <a:spLocks noEditPoints="1"/>
          </p:cNvSpPr>
          <p:nvPr/>
        </p:nvSpPr>
        <p:spPr bwMode="auto">
          <a:xfrm>
            <a:off x="5240338" y="1871663"/>
            <a:ext cx="1438275" cy="2493962"/>
          </a:xfrm>
          <a:custGeom>
            <a:avLst/>
            <a:gdLst>
              <a:gd name="T0" fmla="*/ 2147483646 w 124"/>
              <a:gd name="T1" fmla="*/ 134557950 h 215"/>
              <a:gd name="T2" fmla="*/ 2147483646 w 124"/>
              <a:gd name="T3" fmla="*/ 538220199 h 215"/>
              <a:gd name="T4" fmla="*/ 2147483646 w 124"/>
              <a:gd name="T5" fmla="*/ 672778149 h 215"/>
              <a:gd name="T6" fmla="*/ 2147483646 w 124"/>
              <a:gd name="T7" fmla="*/ 807336099 h 215"/>
              <a:gd name="T8" fmla="*/ 2147483646 w 124"/>
              <a:gd name="T9" fmla="*/ 807336099 h 215"/>
              <a:gd name="T10" fmla="*/ 2147483646 w 124"/>
              <a:gd name="T11" fmla="*/ 807336099 h 215"/>
              <a:gd name="T12" fmla="*/ 2147483646 w 124"/>
              <a:gd name="T13" fmla="*/ 807336099 h 215"/>
              <a:gd name="T14" fmla="*/ 2147483646 w 124"/>
              <a:gd name="T15" fmla="*/ 0 h 215"/>
              <a:gd name="T16" fmla="*/ 2147483646 w 124"/>
              <a:gd name="T17" fmla="*/ 0 h 215"/>
              <a:gd name="T18" fmla="*/ 2147483646 w 124"/>
              <a:gd name="T19" fmla="*/ 0 h 215"/>
              <a:gd name="T20" fmla="*/ 2147483646 w 124"/>
              <a:gd name="T21" fmla="*/ 134557950 h 215"/>
              <a:gd name="T22" fmla="*/ 2147483646 w 124"/>
              <a:gd name="T23" fmla="*/ 807336099 h 215"/>
              <a:gd name="T24" fmla="*/ 2147483646 w 124"/>
              <a:gd name="T25" fmla="*/ 807336099 h 215"/>
              <a:gd name="T26" fmla="*/ 2147483646 w 124"/>
              <a:gd name="T27" fmla="*/ 807336099 h 215"/>
              <a:gd name="T28" fmla="*/ 2147483646 w 124"/>
              <a:gd name="T29" fmla="*/ 941894049 h 215"/>
              <a:gd name="T30" fmla="*/ 2147483646 w 124"/>
              <a:gd name="T31" fmla="*/ 941894049 h 215"/>
              <a:gd name="T32" fmla="*/ 2147483646 w 124"/>
              <a:gd name="T33" fmla="*/ 941894049 h 215"/>
              <a:gd name="T34" fmla="*/ 2147483646 w 124"/>
              <a:gd name="T35" fmla="*/ 1076451998 h 215"/>
              <a:gd name="T36" fmla="*/ 2147483646 w 124"/>
              <a:gd name="T37" fmla="*/ 1076451998 h 215"/>
              <a:gd name="T38" fmla="*/ 2147483646 w 124"/>
              <a:gd name="T39" fmla="*/ 2147483646 h 215"/>
              <a:gd name="T40" fmla="*/ 2147483646 w 124"/>
              <a:gd name="T41" fmla="*/ 2147483646 h 215"/>
              <a:gd name="T42" fmla="*/ 2147483646 w 124"/>
              <a:gd name="T43" fmla="*/ 2147483646 h 215"/>
              <a:gd name="T44" fmla="*/ 2147483646 w 124"/>
              <a:gd name="T45" fmla="*/ 2147483646 h 215"/>
              <a:gd name="T46" fmla="*/ 2147483646 w 124"/>
              <a:gd name="T47" fmla="*/ 2147483646 h 215"/>
              <a:gd name="T48" fmla="*/ 2147483646 w 124"/>
              <a:gd name="T49" fmla="*/ 2147483646 h 215"/>
              <a:gd name="T50" fmla="*/ 2147483646 w 124"/>
              <a:gd name="T51" fmla="*/ 807336099 h 215"/>
              <a:gd name="T52" fmla="*/ 1345367075 w 124"/>
              <a:gd name="T53" fmla="*/ 2147483646 h 215"/>
              <a:gd name="T54" fmla="*/ 1210830367 w 124"/>
              <a:gd name="T55" fmla="*/ 2147483646 h 215"/>
              <a:gd name="T56" fmla="*/ 1210830367 w 124"/>
              <a:gd name="T57" fmla="*/ 2147483646 h 215"/>
              <a:gd name="T58" fmla="*/ 1210830367 w 124"/>
              <a:gd name="T59" fmla="*/ 2147483646 h 215"/>
              <a:gd name="T60" fmla="*/ 269073415 w 124"/>
              <a:gd name="T61" fmla="*/ 2147483646 h 215"/>
              <a:gd name="T62" fmla="*/ 269073415 w 124"/>
              <a:gd name="T63" fmla="*/ 2147483646 h 215"/>
              <a:gd name="T64" fmla="*/ 0 w 124"/>
              <a:gd name="T65" fmla="*/ 2147483646 h 215"/>
              <a:gd name="T66" fmla="*/ 0 w 124"/>
              <a:gd name="T67" fmla="*/ 2147483646 h 215"/>
              <a:gd name="T68" fmla="*/ 1479903782 w 124"/>
              <a:gd name="T69" fmla="*/ 2147483646 h 215"/>
              <a:gd name="T70" fmla="*/ 1614440490 w 124"/>
              <a:gd name="T71" fmla="*/ 2147483646 h 215"/>
              <a:gd name="T72" fmla="*/ 1614440490 w 124"/>
              <a:gd name="T73" fmla="*/ 2147483646 h 215"/>
              <a:gd name="T74" fmla="*/ 1479903782 w 124"/>
              <a:gd name="T75" fmla="*/ 2147483646 h 215"/>
              <a:gd name="T76" fmla="*/ 1479903782 w 124"/>
              <a:gd name="T77" fmla="*/ 2147483646 h 215"/>
              <a:gd name="T78" fmla="*/ 1479903782 w 124"/>
              <a:gd name="T79" fmla="*/ 2147483646 h 215"/>
              <a:gd name="T80" fmla="*/ 1479903782 w 124"/>
              <a:gd name="T81" fmla="*/ 2147483646 h 215"/>
              <a:gd name="T82" fmla="*/ 1479903782 w 124"/>
              <a:gd name="T83" fmla="*/ 2147483646 h 215"/>
              <a:gd name="T84" fmla="*/ 1345367075 w 124"/>
              <a:gd name="T85" fmla="*/ 2147483646 h 215"/>
              <a:gd name="T86" fmla="*/ 1345367075 w 124"/>
              <a:gd name="T87" fmla="*/ 2147483646 h 2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4" h="215">
                <a:moveTo>
                  <a:pt x="124" y="1"/>
                </a:moveTo>
                <a:cubicBezTo>
                  <a:pt x="122" y="4"/>
                  <a:pt x="122" y="4"/>
                  <a:pt x="122" y="4"/>
                </a:cubicBezTo>
                <a:cubicBezTo>
                  <a:pt x="121" y="5"/>
                  <a:pt x="120" y="5"/>
                  <a:pt x="120" y="5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6"/>
                  <a:pt x="118" y="6"/>
                  <a:pt x="118" y="6"/>
                </a:cubicBezTo>
                <a:cubicBezTo>
                  <a:pt x="117" y="6"/>
                  <a:pt x="117" y="6"/>
                  <a:pt x="117" y="6"/>
                </a:cubicBezTo>
                <a:cubicBezTo>
                  <a:pt x="117" y="6"/>
                  <a:pt x="117" y="6"/>
                  <a:pt x="117" y="6"/>
                </a:cubicBezTo>
                <a:cubicBezTo>
                  <a:pt x="120" y="0"/>
                  <a:pt x="120" y="0"/>
                  <a:pt x="120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1"/>
                  <a:pt x="124" y="1"/>
                  <a:pt x="124" y="1"/>
                </a:cubicBezTo>
                <a:close/>
                <a:moveTo>
                  <a:pt x="121" y="6"/>
                </a:moveTo>
                <a:cubicBezTo>
                  <a:pt x="121" y="6"/>
                  <a:pt x="121" y="6"/>
                  <a:pt x="121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7"/>
                  <a:pt x="120" y="7"/>
                  <a:pt x="120" y="7"/>
                </a:cubicBezTo>
                <a:cubicBezTo>
                  <a:pt x="118" y="7"/>
                  <a:pt x="118" y="7"/>
                  <a:pt x="118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53" y="119"/>
                  <a:pt x="53" y="119"/>
                  <a:pt x="53" y="119"/>
                </a:cubicBezTo>
                <a:cubicBezTo>
                  <a:pt x="53" y="119"/>
                  <a:pt x="53" y="119"/>
                  <a:pt x="52" y="119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3" y="121"/>
                  <a:pt x="53" y="121"/>
                  <a:pt x="53" y="121"/>
                </a:cubicBezTo>
                <a:cubicBezTo>
                  <a:pt x="53" y="123"/>
                  <a:pt x="53" y="124"/>
                  <a:pt x="53" y="125"/>
                </a:cubicBezTo>
                <a:cubicBezTo>
                  <a:pt x="121" y="6"/>
                  <a:pt x="121" y="6"/>
                  <a:pt x="121" y="6"/>
                </a:cubicBezTo>
                <a:close/>
                <a:moveTo>
                  <a:pt x="10" y="201"/>
                </a:moveTo>
                <a:cubicBezTo>
                  <a:pt x="9" y="202"/>
                  <a:pt x="9" y="202"/>
                  <a:pt x="9" y="202"/>
                </a:cubicBezTo>
                <a:cubicBezTo>
                  <a:pt x="9" y="202"/>
                  <a:pt x="9" y="202"/>
                  <a:pt x="9" y="202"/>
                </a:cubicBezTo>
                <a:cubicBezTo>
                  <a:pt x="9" y="202"/>
                  <a:pt x="9" y="202"/>
                  <a:pt x="9" y="202"/>
                </a:cubicBezTo>
                <a:cubicBezTo>
                  <a:pt x="2" y="215"/>
                  <a:pt x="2" y="215"/>
                  <a:pt x="2" y="215"/>
                </a:cubicBezTo>
                <a:cubicBezTo>
                  <a:pt x="2" y="215"/>
                  <a:pt x="2" y="215"/>
                  <a:pt x="2" y="215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2"/>
                  <a:pt x="0" y="212"/>
                  <a:pt x="0" y="212"/>
                </a:cubicBezTo>
                <a:cubicBezTo>
                  <a:pt x="11" y="191"/>
                  <a:pt x="11" y="191"/>
                  <a:pt x="11" y="191"/>
                </a:cubicBezTo>
                <a:cubicBezTo>
                  <a:pt x="12" y="191"/>
                  <a:pt x="12" y="191"/>
                  <a:pt x="12" y="191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11" y="196"/>
                  <a:pt x="12" y="195"/>
                  <a:pt x="11" y="195"/>
                </a:cubicBezTo>
                <a:cubicBezTo>
                  <a:pt x="11" y="196"/>
                  <a:pt x="11" y="196"/>
                  <a:pt x="11" y="196"/>
                </a:cubicBezTo>
                <a:cubicBezTo>
                  <a:pt x="11" y="197"/>
                  <a:pt x="11" y="197"/>
                  <a:pt x="11" y="197"/>
                </a:cubicBezTo>
                <a:cubicBezTo>
                  <a:pt x="11" y="197"/>
                  <a:pt x="11" y="197"/>
                  <a:pt x="11" y="197"/>
                </a:cubicBezTo>
                <a:cubicBezTo>
                  <a:pt x="11" y="199"/>
                  <a:pt x="11" y="199"/>
                  <a:pt x="11" y="199"/>
                </a:cubicBezTo>
                <a:cubicBezTo>
                  <a:pt x="10" y="200"/>
                  <a:pt x="10" y="200"/>
                  <a:pt x="10" y="200"/>
                </a:cubicBezTo>
                <a:lnTo>
                  <a:pt x="10" y="20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Freeform 49"/>
          <p:cNvSpPr/>
          <p:nvPr/>
        </p:nvSpPr>
        <p:spPr bwMode="auto">
          <a:xfrm>
            <a:off x="5891213" y="1941513"/>
            <a:ext cx="892175" cy="1530350"/>
          </a:xfrm>
          <a:custGeom>
            <a:avLst/>
            <a:gdLst>
              <a:gd name="T0" fmla="*/ 2147483646 w 77"/>
              <a:gd name="T1" fmla="*/ 0 h 132"/>
              <a:gd name="T2" fmla="*/ 268498328 w 77"/>
              <a:gd name="T3" fmla="*/ 2147483646 h 132"/>
              <a:gd name="T4" fmla="*/ 268498328 w 77"/>
              <a:gd name="T5" fmla="*/ 2147483646 h 132"/>
              <a:gd name="T6" fmla="*/ 134254957 w 77"/>
              <a:gd name="T7" fmla="*/ 2147483646 h 132"/>
              <a:gd name="T8" fmla="*/ 134254957 w 77"/>
              <a:gd name="T9" fmla="*/ 2147483646 h 132"/>
              <a:gd name="T10" fmla="*/ 0 w 77"/>
              <a:gd name="T11" fmla="*/ 2147483646 h 132"/>
              <a:gd name="T12" fmla="*/ 0 w 77"/>
              <a:gd name="T13" fmla="*/ 2147483646 h 132"/>
              <a:gd name="T14" fmla="*/ 2147483646 w 77"/>
              <a:gd name="T15" fmla="*/ 0 h 132"/>
              <a:gd name="T16" fmla="*/ 2147483646 w 77"/>
              <a:gd name="T17" fmla="*/ 0 h 132"/>
              <a:gd name="T18" fmla="*/ 2147483646 w 77"/>
              <a:gd name="T19" fmla="*/ 0 h 1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7" h="132">
                <a:moveTo>
                  <a:pt x="77" y="0"/>
                </a:moveTo>
                <a:cubicBezTo>
                  <a:pt x="2" y="132"/>
                  <a:pt x="2" y="132"/>
                  <a:pt x="2" y="132"/>
                </a:cubicBezTo>
                <a:cubicBezTo>
                  <a:pt x="2" y="131"/>
                  <a:pt x="2" y="131"/>
                  <a:pt x="2" y="131"/>
                </a:cubicBezTo>
                <a:cubicBezTo>
                  <a:pt x="1" y="130"/>
                  <a:pt x="1" y="130"/>
                  <a:pt x="1" y="130"/>
                </a:cubicBezTo>
                <a:cubicBezTo>
                  <a:pt x="1" y="129"/>
                  <a:pt x="1" y="129"/>
                  <a:pt x="1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8"/>
                  <a:pt x="0" y="128"/>
                  <a:pt x="0" y="128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0"/>
                  <a:pt x="76" y="0"/>
                </a:cubicBezTo>
                <a:cubicBezTo>
                  <a:pt x="76" y="0"/>
                  <a:pt x="76" y="0"/>
                  <a:pt x="77" y="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Freeform 50"/>
          <p:cNvSpPr>
            <a:spLocks noEditPoints="1"/>
          </p:cNvSpPr>
          <p:nvPr/>
        </p:nvSpPr>
        <p:spPr bwMode="auto">
          <a:xfrm>
            <a:off x="5994400" y="1941513"/>
            <a:ext cx="939800" cy="1635125"/>
          </a:xfrm>
          <a:custGeom>
            <a:avLst/>
            <a:gdLst>
              <a:gd name="T0" fmla="*/ 2147483646 w 81"/>
              <a:gd name="T1" fmla="*/ 0 h 141"/>
              <a:gd name="T2" fmla="*/ 2147483646 w 81"/>
              <a:gd name="T3" fmla="*/ 2147483646 h 141"/>
              <a:gd name="T4" fmla="*/ 2147483646 w 81"/>
              <a:gd name="T5" fmla="*/ 2147483646 h 141"/>
              <a:gd name="T6" fmla="*/ 2019258921 w 81"/>
              <a:gd name="T7" fmla="*/ 2147483646 h 141"/>
              <a:gd name="T8" fmla="*/ 1884647074 w 81"/>
              <a:gd name="T9" fmla="*/ 2147483646 h 141"/>
              <a:gd name="T10" fmla="*/ 1750023625 w 81"/>
              <a:gd name="T11" fmla="*/ 2147483646 h 141"/>
              <a:gd name="T12" fmla="*/ 2147483646 w 81"/>
              <a:gd name="T13" fmla="*/ 2147483646 h 141"/>
              <a:gd name="T14" fmla="*/ 2147483646 w 81"/>
              <a:gd name="T15" fmla="*/ 2147483646 h 141"/>
              <a:gd name="T16" fmla="*/ 2147483646 w 81"/>
              <a:gd name="T17" fmla="*/ 2147483646 h 141"/>
              <a:gd name="T18" fmla="*/ 2147483646 w 81"/>
              <a:gd name="T19" fmla="*/ 2147483646 h 141"/>
              <a:gd name="T20" fmla="*/ 2147483646 w 81"/>
              <a:gd name="T21" fmla="*/ 2147483646 h 141"/>
              <a:gd name="T22" fmla="*/ 2147483646 w 81"/>
              <a:gd name="T23" fmla="*/ 2147483646 h 141"/>
              <a:gd name="T24" fmla="*/ 2147483646 w 81"/>
              <a:gd name="T25" fmla="*/ 2147483646 h 141"/>
              <a:gd name="T26" fmla="*/ 2147483646 w 81"/>
              <a:gd name="T27" fmla="*/ 268960668 h 141"/>
              <a:gd name="T28" fmla="*/ 2147483646 w 81"/>
              <a:gd name="T29" fmla="*/ 268960668 h 141"/>
              <a:gd name="T30" fmla="*/ 2147483646 w 81"/>
              <a:gd name="T31" fmla="*/ 0 h 141"/>
              <a:gd name="T32" fmla="*/ 2147483646 w 81"/>
              <a:gd name="T33" fmla="*/ 0 h 141"/>
              <a:gd name="T34" fmla="*/ 2147483646 w 81"/>
              <a:gd name="T35" fmla="*/ 0 h 141"/>
              <a:gd name="T36" fmla="*/ 403847143 w 81"/>
              <a:gd name="T37" fmla="*/ 2147483646 h 141"/>
              <a:gd name="T38" fmla="*/ 0 w 81"/>
              <a:gd name="T39" fmla="*/ 2147483646 h 141"/>
              <a:gd name="T40" fmla="*/ 0 w 81"/>
              <a:gd name="T41" fmla="*/ 2147483646 h 141"/>
              <a:gd name="T42" fmla="*/ 0 w 81"/>
              <a:gd name="T43" fmla="*/ 2147483646 h 141"/>
              <a:gd name="T44" fmla="*/ 134611847 w 81"/>
              <a:gd name="T45" fmla="*/ 2147483646 h 141"/>
              <a:gd name="T46" fmla="*/ 134611847 w 81"/>
              <a:gd name="T47" fmla="*/ 2147483646 h 141"/>
              <a:gd name="T48" fmla="*/ 269235296 w 81"/>
              <a:gd name="T49" fmla="*/ 2147483646 h 141"/>
              <a:gd name="T50" fmla="*/ 269235296 w 81"/>
              <a:gd name="T51" fmla="*/ 2147483646 h 141"/>
              <a:gd name="T52" fmla="*/ 403847143 w 81"/>
              <a:gd name="T53" fmla="*/ 2147483646 h 141"/>
              <a:gd name="T54" fmla="*/ 0 w 81"/>
              <a:gd name="T55" fmla="*/ 2147483646 h 141"/>
              <a:gd name="T56" fmla="*/ 0 w 81"/>
              <a:gd name="T57" fmla="*/ 2147483646 h 141"/>
              <a:gd name="T58" fmla="*/ 0 w 81"/>
              <a:gd name="T59" fmla="*/ 2147483646 h 141"/>
              <a:gd name="T60" fmla="*/ 0 w 81"/>
              <a:gd name="T61" fmla="*/ 2147483646 h 141"/>
              <a:gd name="T62" fmla="*/ 1480788328 w 81"/>
              <a:gd name="T63" fmla="*/ 2147483646 h 141"/>
              <a:gd name="T64" fmla="*/ 1750023625 w 81"/>
              <a:gd name="T65" fmla="*/ 2147483646 h 141"/>
              <a:gd name="T66" fmla="*/ 1750023625 w 81"/>
              <a:gd name="T67" fmla="*/ 2147483646 h 141"/>
              <a:gd name="T68" fmla="*/ 1615411778 w 81"/>
              <a:gd name="T69" fmla="*/ 2147483646 h 141"/>
              <a:gd name="T70" fmla="*/ 1480788328 w 81"/>
              <a:gd name="T71" fmla="*/ 2147483646 h 141"/>
              <a:gd name="T72" fmla="*/ 1480788328 w 81"/>
              <a:gd name="T73" fmla="*/ 2147483646 h 141"/>
              <a:gd name="T74" fmla="*/ 2147483646 w 81"/>
              <a:gd name="T75" fmla="*/ 2147483646 h 141"/>
              <a:gd name="T76" fmla="*/ 2147483646 w 81"/>
              <a:gd name="T77" fmla="*/ 2147483646 h 141"/>
              <a:gd name="T78" fmla="*/ 2147483646 w 81"/>
              <a:gd name="T79" fmla="*/ 2147483646 h 1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1" h="141">
                <a:moveTo>
                  <a:pt x="81" y="0"/>
                </a:moveTo>
                <a:cubicBezTo>
                  <a:pt x="18" y="110"/>
                  <a:pt x="18" y="110"/>
                  <a:pt x="18" y="110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3" y="111"/>
                  <a:pt x="13" y="111"/>
                  <a:pt x="13" y="111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2"/>
                  <a:pt x="53" y="42"/>
                  <a:pt x="53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4" y="41"/>
                  <a:pt x="55" y="39"/>
                  <a:pt x="54" y="38"/>
                </a:cubicBezTo>
                <a:cubicBezTo>
                  <a:pt x="75" y="2"/>
                  <a:pt x="75" y="2"/>
                  <a:pt x="75" y="2"/>
                </a:cubicBezTo>
                <a:cubicBezTo>
                  <a:pt x="79" y="2"/>
                  <a:pt x="79" y="2"/>
                  <a:pt x="79" y="2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1" y="0"/>
                  <a:pt x="81" y="0"/>
                </a:cubicBezTo>
                <a:close/>
                <a:moveTo>
                  <a:pt x="3" y="137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0"/>
                </a:cubicBezTo>
                <a:cubicBezTo>
                  <a:pt x="0" y="139"/>
                  <a:pt x="0" y="139"/>
                  <a:pt x="0" y="139"/>
                </a:cubicBezTo>
                <a:cubicBezTo>
                  <a:pt x="1" y="137"/>
                  <a:pt x="1" y="137"/>
                  <a:pt x="1" y="137"/>
                </a:cubicBezTo>
                <a:cubicBezTo>
                  <a:pt x="1" y="136"/>
                  <a:pt x="1" y="136"/>
                  <a:pt x="1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3" y="137"/>
                  <a:pt x="3" y="137"/>
                  <a:pt x="3" y="137"/>
                </a:cubicBezTo>
                <a:close/>
                <a:moveTo>
                  <a:pt x="0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lose/>
                <a:moveTo>
                  <a:pt x="11" y="114"/>
                </a:moveTo>
                <a:cubicBezTo>
                  <a:pt x="13" y="111"/>
                  <a:pt x="13" y="111"/>
                  <a:pt x="13" y="111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1" y="114"/>
                  <a:pt x="11" y="114"/>
                  <a:pt x="11" y="114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Freeform 51"/>
          <p:cNvSpPr/>
          <p:nvPr/>
        </p:nvSpPr>
        <p:spPr bwMode="auto">
          <a:xfrm>
            <a:off x="6273800" y="1952625"/>
            <a:ext cx="765175" cy="1333500"/>
          </a:xfrm>
          <a:custGeom>
            <a:avLst/>
            <a:gdLst>
              <a:gd name="T0" fmla="*/ 2147483646 w 66"/>
              <a:gd name="T1" fmla="*/ 537841135 h 115"/>
              <a:gd name="T2" fmla="*/ 268819890 w 66"/>
              <a:gd name="T3" fmla="*/ 2147483646 h 115"/>
              <a:gd name="T4" fmla="*/ 268819890 w 66"/>
              <a:gd name="T5" fmla="*/ 2147483646 h 115"/>
              <a:gd name="T6" fmla="*/ 268819890 w 66"/>
              <a:gd name="T7" fmla="*/ 2147483646 h 115"/>
              <a:gd name="T8" fmla="*/ 0 w 66"/>
              <a:gd name="T9" fmla="*/ 2147483646 h 115"/>
              <a:gd name="T10" fmla="*/ 2147483646 w 66"/>
              <a:gd name="T11" fmla="*/ 0 h 115"/>
              <a:gd name="T12" fmla="*/ 2147483646 w 66"/>
              <a:gd name="T13" fmla="*/ 0 h 115"/>
              <a:gd name="T14" fmla="*/ 2147483646 w 66"/>
              <a:gd name="T15" fmla="*/ 268914770 h 115"/>
              <a:gd name="T16" fmla="*/ 2147483646 w 66"/>
              <a:gd name="T17" fmla="*/ 268914770 h 115"/>
              <a:gd name="T18" fmla="*/ 2147483646 w 66"/>
              <a:gd name="T19" fmla="*/ 537841135 h 1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" h="115">
                <a:moveTo>
                  <a:pt x="66" y="4"/>
                </a:moveTo>
                <a:cubicBezTo>
                  <a:pt x="2" y="115"/>
                  <a:pt x="2" y="115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14"/>
                  <a:pt x="2" y="114"/>
                  <a:pt x="2" y="114"/>
                </a:cubicBezTo>
                <a:cubicBezTo>
                  <a:pt x="0" y="112"/>
                  <a:pt x="0" y="112"/>
                  <a:pt x="0" y="112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6" y="0"/>
                  <a:pt x="66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3"/>
                  <a:pt x="66" y="3"/>
                  <a:pt x="66" y="4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Freeform 52"/>
          <p:cNvSpPr>
            <a:spLocks noEditPoints="1"/>
          </p:cNvSpPr>
          <p:nvPr/>
        </p:nvSpPr>
        <p:spPr bwMode="auto">
          <a:xfrm>
            <a:off x="6365875" y="1882775"/>
            <a:ext cx="881063" cy="1519238"/>
          </a:xfrm>
          <a:custGeom>
            <a:avLst/>
            <a:gdLst>
              <a:gd name="T0" fmla="*/ 2147483646 w 76"/>
              <a:gd name="T1" fmla="*/ 0 h 131"/>
              <a:gd name="T2" fmla="*/ 2147483646 w 76"/>
              <a:gd name="T3" fmla="*/ 403491057 h 131"/>
              <a:gd name="T4" fmla="*/ 2147483646 w 76"/>
              <a:gd name="T5" fmla="*/ 403491057 h 131"/>
              <a:gd name="T6" fmla="*/ 2147483646 w 76"/>
              <a:gd name="T7" fmla="*/ 268986307 h 131"/>
              <a:gd name="T8" fmla="*/ 2147483646 w 76"/>
              <a:gd name="T9" fmla="*/ 268986307 h 131"/>
              <a:gd name="T10" fmla="*/ 2147483646 w 76"/>
              <a:gd name="T11" fmla="*/ 134493153 h 131"/>
              <a:gd name="T12" fmla="*/ 2147483646 w 76"/>
              <a:gd name="T13" fmla="*/ 134493153 h 131"/>
              <a:gd name="T14" fmla="*/ 2147483646 w 76"/>
              <a:gd name="T15" fmla="*/ 0 h 131"/>
              <a:gd name="T16" fmla="*/ 2147483646 w 76"/>
              <a:gd name="T17" fmla="*/ 0 h 131"/>
              <a:gd name="T18" fmla="*/ 2147483646 w 76"/>
              <a:gd name="T19" fmla="*/ 1344954728 h 131"/>
              <a:gd name="T20" fmla="*/ 134396886 w 76"/>
              <a:gd name="T21" fmla="*/ 2147483646 h 131"/>
              <a:gd name="T22" fmla="*/ 134396886 w 76"/>
              <a:gd name="T23" fmla="*/ 2147483646 h 131"/>
              <a:gd name="T24" fmla="*/ 134396886 w 76"/>
              <a:gd name="T25" fmla="*/ 2147483646 h 131"/>
              <a:gd name="T26" fmla="*/ 0 w 76"/>
              <a:gd name="T27" fmla="*/ 2147483646 h 131"/>
              <a:gd name="T28" fmla="*/ 2147483646 w 76"/>
              <a:gd name="T29" fmla="*/ 1344954728 h 131"/>
              <a:gd name="T30" fmla="*/ 2147483646 w 76"/>
              <a:gd name="T31" fmla="*/ 1344954728 h 131"/>
              <a:gd name="T32" fmla="*/ 2147483646 w 76"/>
              <a:gd name="T33" fmla="*/ 1344954728 h 131"/>
              <a:gd name="T34" fmla="*/ 2147483646 w 76"/>
              <a:gd name="T35" fmla="*/ 1344954728 h 131"/>
              <a:gd name="T36" fmla="*/ 2147483646 w 76"/>
              <a:gd name="T37" fmla="*/ 1344954728 h 1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131">
                <a:moveTo>
                  <a:pt x="76" y="0"/>
                </a:moveTo>
                <a:cubicBezTo>
                  <a:pt x="74" y="3"/>
                  <a:pt x="74" y="3"/>
                  <a:pt x="74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3" y="2"/>
                  <a:pt x="73" y="2"/>
                  <a:pt x="73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6" y="0"/>
                  <a:pt x="76" y="0"/>
                </a:cubicBezTo>
                <a:close/>
                <a:moveTo>
                  <a:pt x="70" y="10"/>
                </a:moveTo>
                <a:cubicBezTo>
                  <a:pt x="1" y="131"/>
                  <a:pt x="1" y="131"/>
                  <a:pt x="1" y="131"/>
                </a:cubicBezTo>
                <a:cubicBezTo>
                  <a:pt x="1" y="129"/>
                  <a:pt x="1" y="129"/>
                  <a:pt x="1" y="129"/>
                </a:cubicBezTo>
                <a:cubicBezTo>
                  <a:pt x="1" y="128"/>
                  <a:pt x="1" y="128"/>
                  <a:pt x="1" y="128"/>
                </a:cubicBezTo>
                <a:cubicBezTo>
                  <a:pt x="1" y="126"/>
                  <a:pt x="1" y="127"/>
                  <a:pt x="0" y="125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0"/>
                </a:cubicBezTo>
                <a:lnTo>
                  <a:pt x="70" y="10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1" name="Freeform 53"/>
          <p:cNvSpPr>
            <a:spLocks noEditPoints="1"/>
          </p:cNvSpPr>
          <p:nvPr/>
        </p:nvSpPr>
        <p:spPr bwMode="auto">
          <a:xfrm>
            <a:off x="6342063" y="1893888"/>
            <a:ext cx="1020762" cy="1776412"/>
          </a:xfrm>
          <a:custGeom>
            <a:avLst/>
            <a:gdLst>
              <a:gd name="T0" fmla="*/ 2147483646 w 88"/>
              <a:gd name="T1" fmla="*/ 2147483646 h 153"/>
              <a:gd name="T2" fmla="*/ 2147483646 w 88"/>
              <a:gd name="T3" fmla="*/ 2147483646 h 153"/>
              <a:gd name="T4" fmla="*/ 2147483646 w 88"/>
              <a:gd name="T5" fmla="*/ 2147483646 h 153"/>
              <a:gd name="T6" fmla="*/ 2147483646 w 88"/>
              <a:gd name="T7" fmla="*/ 2147483646 h 153"/>
              <a:gd name="T8" fmla="*/ 2147483646 w 88"/>
              <a:gd name="T9" fmla="*/ 539216510 h 153"/>
              <a:gd name="T10" fmla="*/ 2147483646 w 88"/>
              <a:gd name="T11" fmla="*/ 674026443 h 153"/>
              <a:gd name="T12" fmla="*/ 2147483646 w 88"/>
              <a:gd name="T13" fmla="*/ 808824766 h 153"/>
              <a:gd name="T14" fmla="*/ 2147483646 w 88"/>
              <a:gd name="T15" fmla="*/ 808824766 h 153"/>
              <a:gd name="T16" fmla="*/ 2147483646 w 88"/>
              <a:gd name="T17" fmla="*/ 2147483646 h 153"/>
              <a:gd name="T18" fmla="*/ 2147483646 w 88"/>
              <a:gd name="T19" fmla="*/ 2147483646 h 153"/>
              <a:gd name="T20" fmla="*/ 2147483646 w 88"/>
              <a:gd name="T21" fmla="*/ 2147483646 h 153"/>
              <a:gd name="T22" fmla="*/ 2147483646 w 88"/>
              <a:gd name="T23" fmla="*/ 2147483646 h 153"/>
              <a:gd name="T24" fmla="*/ 2147483646 w 88"/>
              <a:gd name="T25" fmla="*/ 2147483646 h 153"/>
              <a:gd name="T26" fmla="*/ 2147483646 w 88"/>
              <a:gd name="T27" fmla="*/ 2147483646 h 153"/>
              <a:gd name="T28" fmla="*/ 2147483646 w 88"/>
              <a:gd name="T29" fmla="*/ 2147483646 h 153"/>
              <a:gd name="T30" fmla="*/ 1614601893 w 88"/>
              <a:gd name="T31" fmla="*/ 2147483646 h 153"/>
              <a:gd name="T32" fmla="*/ 1614601893 w 88"/>
              <a:gd name="T33" fmla="*/ 2147483646 h 153"/>
              <a:gd name="T34" fmla="*/ 1345503511 w 88"/>
              <a:gd name="T35" fmla="*/ 2147483646 h 153"/>
              <a:gd name="T36" fmla="*/ 2147483646 w 88"/>
              <a:gd name="T37" fmla="*/ 2147483646 h 153"/>
              <a:gd name="T38" fmla="*/ 2147483646 w 88"/>
              <a:gd name="T39" fmla="*/ 2147483646 h 153"/>
              <a:gd name="T40" fmla="*/ 1076405129 w 88"/>
              <a:gd name="T41" fmla="*/ 2147483646 h 153"/>
              <a:gd name="T42" fmla="*/ 807295147 w 88"/>
              <a:gd name="T43" fmla="*/ 2147483646 h 153"/>
              <a:gd name="T44" fmla="*/ 672751755 w 88"/>
              <a:gd name="T45" fmla="*/ 2147483646 h 153"/>
              <a:gd name="T46" fmla="*/ 807295147 w 88"/>
              <a:gd name="T47" fmla="*/ 2147483646 h 153"/>
              <a:gd name="T48" fmla="*/ 941850138 w 88"/>
              <a:gd name="T49" fmla="*/ 2147483646 h 153"/>
              <a:gd name="T50" fmla="*/ 941850138 w 88"/>
              <a:gd name="T51" fmla="*/ 2147483646 h 153"/>
              <a:gd name="T52" fmla="*/ 1076405129 w 88"/>
              <a:gd name="T53" fmla="*/ 2147483646 h 153"/>
              <a:gd name="T54" fmla="*/ 269098382 w 88"/>
              <a:gd name="T55" fmla="*/ 2147483646 h 153"/>
              <a:gd name="T56" fmla="*/ 269098382 w 88"/>
              <a:gd name="T57" fmla="*/ 2147483646 h 153"/>
              <a:gd name="T58" fmla="*/ 134554991 w 88"/>
              <a:gd name="T59" fmla="*/ 2147483646 h 153"/>
              <a:gd name="T60" fmla="*/ 538196765 w 88"/>
              <a:gd name="T61" fmla="*/ 2147483646 h 153"/>
              <a:gd name="T62" fmla="*/ 2147483646 w 88"/>
              <a:gd name="T63" fmla="*/ 269608255 h 153"/>
              <a:gd name="T64" fmla="*/ 2147483646 w 88"/>
              <a:gd name="T65" fmla="*/ 0 h 153"/>
              <a:gd name="T66" fmla="*/ 2147483646 w 88"/>
              <a:gd name="T67" fmla="*/ 134809933 h 1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8" h="153">
                <a:moveTo>
                  <a:pt x="86" y="6"/>
                </a:move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44" y="76"/>
                  <a:pt x="44" y="76"/>
                  <a:pt x="44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2" y="77"/>
                  <a:pt x="42" y="77"/>
                  <a:pt x="41" y="77"/>
                </a:cubicBezTo>
                <a:cubicBezTo>
                  <a:pt x="83" y="4"/>
                  <a:pt x="83" y="4"/>
                  <a:pt x="83" y="4"/>
                </a:cubicBezTo>
                <a:cubicBezTo>
                  <a:pt x="85" y="4"/>
                  <a:pt x="85" y="4"/>
                  <a:pt x="85" y="4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5"/>
                  <a:pt x="86" y="5"/>
                  <a:pt x="86" y="5"/>
                </a:cubicBezTo>
                <a:cubicBezTo>
                  <a:pt x="84" y="5"/>
                  <a:pt x="84" y="5"/>
                  <a:pt x="83" y="6"/>
                </a:cubicBezTo>
                <a:cubicBezTo>
                  <a:pt x="83" y="6"/>
                  <a:pt x="83" y="6"/>
                  <a:pt x="84" y="6"/>
                </a:cubicBezTo>
                <a:cubicBezTo>
                  <a:pt x="84" y="6"/>
                  <a:pt x="85" y="6"/>
                  <a:pt x="85" y="6"/>
                </a:cubicBezTo>
                <a:cubicBezTo>
                  <a:pt x="85" y="6"/>
                  <a:pt x="86" y="6"/>
                  <a:pt x="86" y="6"/>
                </a:cubicBezTo>
                <a:close/>
                <a:moveTo>
                  <a:pt x="47" y="75"/>
                </a:moveTo>
                <a:cubicBezTo>
                  <a:pt x="46" y="75"/>
                  <a:pt x="46" y="75"/>
                  <a:pt x="46" y="76"/>
                </a:cubicBezTo>
                <a:cubicBezTo>
                  <a:pt x="47" y="75"/>
                  <a:pt x="47" y="75"/>
                  <a:pt x="47" y="75"/>
                </a:cubicBezTo>
                <a:close/>
                <a:moveTo>
                  <a:pt x="43" y="81"/>
                </a:moveTo>
                <a:cubicBezTo>
                  <a:pt x="24" y="115"/>
                  <a:pt x="24" y="115"/>
                  <a:pt x="24" y="115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23" y="114"/>
                  <a:pt x="24" y="115"/>
                  <a:pt x="22" y="114"/>
                </a:cubicBezTo>
                <a:cubicBezTo>
                  <a:pt x="20" y="115"/>
                  <a:pt x="21" y="115"/>
                  <a:pt x="19" y="116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80"/>
                  <a:pt x="4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19" y="123"/>
                </a:moveTo>
                <a:cubicBezTo>
                  <a:pt x="12" y="136"/>
                  <a:pt x="12" y="136"/>
                  <a:pt x="12" y="136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119"/>
                  <a:pt x="18" y="119"/>
                  <a:pt x="18" y="121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23"/>
                  <a:pt x="19" y="123"/>
                  <a:pt x="19" y="123"/>
                </a:cubicBezTo>
                <a:close/>
                <a:moveTo>
                  <a:pt x="8" y="143"/>
                </a:moveTo>
                <a:cubicBezTo>
                  <a:pt x="7" y="145"/>
                  <a:pt x="7" y="145"/>
                  <a:pt x="7" y="145"/>
                </a:cubicBezTo>
                <a:cubicBezTo>
                  <a:pt x="6" y="144"/>
                  <a:pt x="6" y="144"/>
                  <a:pt x="6" y="144"/>
                </a:cubicBezTo>
                <a:cubicBezTo>
                  <a:pt x="6" y="144"/>
                  <a:pt x="6" y="144"/>
                  <a:pt x="6" y="144"/>
                </a:cubicBezTo>
                <a:cubicBezTo>
                  <a:pt x="5" y="143"/>
                  <a:pt x="5" y="143"/>
                  <a:pt x="5" y="143"/>
                </a:cubicBezTo>
                <a:cubicBezTo>
                  <a:pt x="4" y="143"/>
                  <a:pt x="4" y="143"/>
                  <a:pt x="4" y="143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7" y="140"/>
                  <a:pt x="7" y="140"/>
                  <a:pt x="7" y="140"/>
                </a:cubicBezTo>
                <a:cubicBezTo>
                  <a:pt x="7" y="141"/>
                  <a:pt x="7" y="141"/>
                  <a:pt x="7" y="141"/>
                </a:cubicBezTo>
                <a:cubicBezTo>
                  <a:pt x="7" y="142"/>
                  <a:pt x="7" y="142"/>
                  <a:pt x="7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8" y="143"/>
                  <a:pt x="8" y="143"/>
                </a:cubicBezTo>
                <a:close/>
                <a:moveTo>
                  <a:pt x="4" y="150"/>
                </a:moveTo>
                <a:cubicBezTo>
                  <a:pt x="2" y="153"/>
                  <a:pt x="2" y="153"/>
                  <a:pt x="2" y="153"/>
                </a:cubicBezTo>
                <a:cubicBezTo>
                  <a:pt x="2" y="153"/>
                  <a:pt x="2" y="153"/>
                  <a:pt x="2" y="153"/>
                </a:cubicBezTo>
                <a:cubicBezTo>
                  <a:pt x="2" y="152"/>
                  <a:pt x="2" y="152"/>
                  <a:pt x="2" y="152"/>
                </a:cubicBezTo>
                <a:cubicBezTo>
                  <a:pt x="0" y="150"/>
                  <a:pt x="0" y="150"/>
                  <a:pt x="0" y="150"/>
                </a:cubicBezTo>
                <a:cubicBezTo>
                  <a:pt x="1" y="149"/>
                  <a:pt x="1" y="149"/>
                  <a:pt x="1" y="149"/>
                </a:cubicBezTo>
                <a:cubicBezTo>
                  <a:pt x="3" y="149"/>
                  <a:pt x="3" y="149"/>
                  <a:pt x="3" y="149"/>
                </a:cubicBezTo>
                <a:cubicBezTo>
                  <a:pt x="4" y="150"/>
                  <a:pt x="4" y="150"/>
                  <a:pt x="4" y="150"/>
                </a:cubicBezTo>
                <a:cubicBezTo>
                  <a:pt x="4" y="150"/>
                  <a:pt x="4" y="150"/>
                  <a:pt x="4" y="150"/>
                </a:cubicBezTo>
                <a:close/>
                <a:moveTo>
                  <a:pt x="84" y="2"/>
                </a:moveTo>
                <a:cubicBezTo>
                  <a:pt x="85" y="0"/>
                  <a:pt x="85" y="0"/>
                  <a:pt x="85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"/>
                  <a:pt x="88" y="0"/>
                  <a:pt x="88" y="1"/>
                </a:cubicBezTo>
                <a:cubicBezTo>
                  <a:pt x="85" y="1"/>
                  <a:pt x="85" y="1"/>
                  <a:pt x="85" y="1"/>
                </a:cubicBezTo>
                <a:lnTo>
                  <a:pt x="84" y="2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Freeform 54"/>
          <p:cNvSpPr>
            <a:spLocks noEditPoints="1"/>
          </p:cNvSpPr>
          <p:nvPr/>
        </p:nvSpPr>
        <p:spPr bwMode="auto">
          <a:xfrm>
            <a:off x="5775325" y="1906588"/>
            <a:ext cx="1716088" cy="3051175"/>
          </a:xfrm>
          <a:custGeom>
            <a:avLst/>
            <a:gdLst>
              <a:gd name="T0" fmla="*/ 2147483646 w 148"/>
              <a:gd name="T1" fmla="*/ 2147483646 h 263"/>
              <a:gd name="T2" fmla="*/ 2147483646 w 148"/>
              <a:gd name="T3" fmla="*/ 2147483646 h 263"/>
              <a:gd name="T4" fmla="*/ 2147483646 w 148"/>
              <a:gd name="T5" fmla="*/ 2147483646 h 263"/>
              <a:gd name="T6" fmla="*/ 2147483646 w 148"/>
              <a:gd name="T7" fmla="*/ 2147483646 h 263"/>
              <a:gd name="T8" fmla="*/ 2147483646 w 148"/>
              <a:gd name="T9" fmla="*/ 807563652 h 263"/>
              <a:gd name="T10" fmla="*/ 2147483646 w 148"/>
              <a:gd name="T11" fmla="*/ 807563652 h 263"/>
              <a:gd name="T12" fmla="*/ 2147483646 w 148"/>
              <a:gd name="T13" fmla="*/ 2147483646 h 263"/>
              <a:gd name="T14" fmla="*/ 2147483646 w 148"/>
              <a:gd name="T15" fmla="*/ 2147483646 h 263"/>
              <a:gd name="T16" fmla="*/ 2147483646 w 148"/>
              <a:gd name="T17" fmla="*/ 2147483646 h 263"/>
              <a:gd name="T18" fmla="*/ 2147483646 w 148"/>
              <a:gd name="T19" fmla="*/ 2147483646 h 263"/>
              <a:gd name="T20" fmla="*/ 2147483646 w 148"/>
              <a:gd name="T21" fmla="*/ 2147483646 h 263"/>
              <a:gd name="T22" fmla="*/ 2147483646 w 148"/>
              <a:gd name="T23" fmla="*/ 2147483646 h 263"/>
              <a:gd name="T24" fmla="*/ 2147483646 w 148"/>
              <a:gd name="T25" fmla="*/ 2147483646 h 263"/>
              <a:gd name="T26" fmla="*/ 2147483646 w 148"/>
              <a:gd name="T27" fmla="*/ 2147483646 h 263"/>
              <a:gd name="T28" fmla="*/ 2147483646 w 148"/>
              <a:gd name="T29" fmla="*/ 2147483646 h 263"/>
              <a:gd name="T30" fmla="*/ 2147483646 w 148"/>
              <a:gd name="T31" fmla="*/ 2147483646 h 263"/>
              <a:gd name="T32" fmla="*/ 2147483646 w 148"/>
              <a:gd name="T33" fmla="*/ 2147483646 h 263"/>
              <a:gd name="T34" fmla="*/ 2147483646 w 148"/>
              <a:gd name="T35" fmla="*/ 2147483646 h 263"/>
              <a:gd name="T36" fmla="*/ 2147483646 w 148"/>
              <a:gd name="T37" fmla="*/ 2147483646 h 263"/>
              <a:gd name="T38" fmla="*/ 2147483646 w 148"/>
              <a:gd name="T39" fmla="*/ 2147483646 h 263"/>
              <a:gd name="T40" fmla="*/ 2147483646 w 148"/>
              <a:gd name="T41" fmla="*/ 2147483646 h 263"/>
              <a:gd name="T42" fmla="*/ 2147483646 w 148"/>
              <a:gd name="T43" fmla="*/ 2147483646 h 263"/>
              <a:gd name="T44" fmla="*/ 2147483646 w 148"/>
              <a:gd name="T45" fmla="*/ 2147483646 h 263"/>
              <a:gd name="T46" fmla="*/ 2147483646 w 148"/>
              <a:gd name="T47" fmla="*/ 2147483646 h 263"/>
              <a:gd name="T48" fmla="*/ 2147483646 w 148"/>
              <a:gd name="T49" fmla="*/ 2147483646 h 263"/>
              <a:gd name="T50" fmla="*/ 2147483646 w 148"/>
              <a:gd name="T51" fmla="*/ 2147483646 h 263"/>
              <a:gd name="T52" fmla="*/ 2147483646 w 148"/>
              <a:gd name="T53" fmla="*/ 2147483646 h 263"/>
              <a:gd name="T54" fmla="*/ 2147483646 w 148"/>
              <a:gd name="T55" fmla="*/ 2147483646 h 263"/>
              <a:gd name="T56" fmla="*/ 2147483646 w 148"/>
              <a:gd name="T57" fmla="*/ 2147483646 h 263"/>
              <a:gd name="T58" fmla="*/ 2147483646 w 148"/>
              <a:gd name="T59" fmla="*/ 2147483646 h 263"/>
              <a:gd name="T60" fmla="*/ 2147483646 w 148"/>
              <a:gd name="T61" fmla="*/ 2147483646 h 263"/>
              <a:gd name="T62" fmla="*/ 2147483646 w 148"/>
              <a:gd name="T63" fmla="*/ 2147483646 h 263"/>
              <a:gd name="T64" fmla="*/ 2147483646 w 148"/>
              <a:gd name="T65" fmla="*/ 2147483646 h 263"/>
              <a:gd name="T66" fmla="*/ 134446219 w 148"/>
              <a:gd name="T67" fmla="*/ 2147483646 h 263"/>
              <a:gd name="T68" fmla="*/ 0 w 148"/>
              <a:gd name="T69" fmla="*/ 2147483646 h 263"/>
              <a:gd name="T70" fmla="*/ 0 w 148"/>
              <a:gd name="T71" fmla="*/ 2147483646 h 263"/>
              <a:gd name="T72" fmla="*/ 134446219 w 148"/>
              <a:gd name="T73" fmla="*/ 2147483646 h 263"/>
              <a:gd name="T74" fmla="*/ 2147483646 w 148"/>
              <a:gd name="T75" fmla="*/ 2147483646 h 263"/>
              <a:gd name="T76" fmla="*/ 2147483646 w 148"/>
              <a:gd name="T77" fmla="*/ 2147483646 h 263"/>
              <a:gd name="T78" fmla="*/ 2147483646 w 148"/>
              <a:gd name="T79" fmla="*/ 2147483646 h 263"/>
              <a:gd name="T80" fmla="*/ 2147483646 w 148"/>
              <a:gd name="T81" fmla="*/ 2147483646 h 263"/>
              <a:gd name="T82" fmla="*/ 2147483646 w 148"/>
              <a:gd name="T83" fmla="*/ 2147483646 h 263"/>
              <a:gd name="T84" fmla="*/ 2147483646 w 148"/>
              <a:gd name="T85" fmla="*/ 2147483646 h 263"/>
              <a:gd name="T86" fmla="*/ 2147483646 w 148"/>
              <a:gd name="T87" fmla="*/ 134588141 h 263"/>
              <a:gd name="T88" fmla="*/ 2147483646 w 148"/>
              <a:gd name="T89" fmla="*/ 0 h 263"/>
              <a:gd name="T90" fmla="*/ 2147483646 w 148"/>
              <a:gd name="T91" fmla="*/ 134588141 h 263"/>
              <a:gd name="T92" fmla="*/ 2147483646 w 148"/>
              <a:gd name="T93" fmla="*/ 134588141 h 263"/>
              <a:gd name="T94" fmla="*/ 2147483646 w 148"/>
              <a:gd name="T95" fmla="*/ 2147483646 h 263"/>
              <a:gd name="T96" fmla="*/ 2147483646 w 148"/>
              <a:gd name="T97" fmla="*/ 2147483646 h 263"/>
              <a:gd name="T98" fmla="*/ 2147483646 w 148"/>
              <a:gd name="T99" fmla="*/ 2147483646 h 263"/>
              <a:gd name="T100" fmla="*/ 2147483646 w 148"/>
              <a:gd name="T101" fmla="*/ 2147483646 h 263"/>
              <a:gd name="T102" fmla="*/ 2147483646 w 148"/>
              <a:gd name="T103" fmla="*/ 2147483646 h 26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8" h="263">
                <a:moveTo>
                  <a:pt x="146" y="6"/>
                </a:moveTo>
                <a:cubicBezTo>
                  <a:pt x="129" y="37"/>
                  <a:pt x="129" y="37"/>
                  <a:pt x="129" y="37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7" y="38"/>
                  <a:pt x="127" y="38"/>
                  <a:pt x="127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43" y="6"/>
                  <a:pt x="143" y="6"/>
                  <a:pt x="143" y="6"/>
                </a:cubicBezTo>
                <a:cubicBezTo>
                  <a:pt x="143" y="6"/>
                  <a:pt x="143" y="6"/>
                  <a:pt x="143" y="6"/>
                </a:cubicBezTo>
                <a:cubicBezTo>
                  <a:pt x="144" y="6"/>
                  <a:pt x="142" y="6"/>
                  <a:pt x="145" y="6"/>
                </a:cubicBezTo>
                <a:cubicBezTo>
                  <a:pt x="146" y="6"/>
                  <a:pt x="146" y="6"/>
                  <a:pt x="146" y="6"/>
                </a:cubicBezTo>
                <a:close/>
                <a:moveTo>
                  <a:pt x="125" y="45"/>
                </a:moveTo>
                <a:cubicBezTo>
                  <a:pt x="108" y="74"/>
                  <a:pt x="108" y="74"/>
                  <a:pt x="108" y="74"/>
                </a:cubicBezTo>
                <a:cubicBezTo>
                  <a:pt x="108" y="74"/>
                  <a:pt x="107" y="74"/>
                  <a:pt x="106" y="75"/>
                </a:cubicBezTo>
                <a:cubicBezTo>
                  <a:pt x="106" y="76"/>
                  <a:pt x="106" y="76"/>
                  <a:pt x="107" y="76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25" y="45"/>
                  <a:pt x="125" y="45"/>
                  <a:pt x="125" y="45"/>
                </a:cubicBezTo>
                <a:close/>
                <a:moveTo>
                  <a:pt x="96" y="96"/>
                </a:moveTo>
                <a:cubicBezTo>
                  <a:pt x="89" y="107"/>
                  <a:pt x="89" y="107"/>
                  <a:pt x="89" y="107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95" y="90"/>
                  <a:pt x="95" y="90"/>
                  <a:pt x="95" y="90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2"/>
                  <a:pt x="96" y="91"/>
                  <a:pt x="95" y="92"/>
                </a:cubicBezTo>
                <a:cubicBezTo>
                  <a:pt x="96" y="93"/>
                  <a:pt x="96" y="93"/>
                  <a:pt x="96" y="93"/>
                </a:cubicBezTo>
                <a:cubicBezTo>
                  <a:pt x="96" y="94"/>
                  <a:pt x="96" y="94"/>
                  <a:pt x="96" y="94"/>
                </a:cubicBezTo>
                <a:cubicBezTo>
                  <a:pt x="95" y="94"/>
                  <a:pt x="95" y="94"/>
                  <a:pt x="95" y="94"/>
                </a:cubicBezTo>
                <a:cubicBezTo>
                  <a:pt x="94" y="95"/>
                  <a:pt x="94" y="95"/>
                  <a:pt x="94" y="95"/>
                </a:cubicBezTo>
                <a:cubicBezTo>
                  <a:pt x="95" y="95"/>
                  <a:pt x="95" y="95"/>
                  <a:pt x="95" y="95"/>
                </a:cubicBezTo>
                <a:cubicBezTo>
                  <a:pt x="95" y="96"/>
                  <a:pt x="96" y="95"/>
                  <a:pt x="96" y="96"/>
                </a:cubicBezTo>
                <a:close/>
                <a:moveTo>
                  <a:pt x="63" y="153"/>
                </a:moveTo>
                <a:cubicBezTo>
                  <a:pt x="62" y="155"/>
                  <a:pt x="62" y="155"/>
                  <a:pt x="62" y="155"/>
                </a:cubicBezTo>
                <a:cubicBezTo>
                  <a:pt x="61" y="155"/>
                  <a:pt x="61" y="154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3" y="149"/>
                  <a:pt x="62" y="150"/>
                  <a:pt x="62" y="152"/>
                </a:cubicBezTo>
                <a:cubicBezTo>
                  <a:pt x="63" y="153"/>
                  <a:pt x="63" y="153"/>
                  <a:pt x="63" y="153"/>
                </a:cubicBezTo>
                <a:close/>
                <a:moveTo>
                  <a:pt x="61" y="156"/>
                </a:moveTo>
                <a:cubicBezTo>
                  <a:pt x="60" y="155"/>
                  <a:pt x="60" y="155"/>
                  <a:pt x="60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54"/>
                  <a:pt x="58" y="154"/>
                  <a:pt x="58" y="154"/>
                </a:cubicBezTo>
                <a:cubicBezTo>
                  <a:pt x="55" y="159"/>
                  <a:pt x="55" y="159"/>
                  <a:pt x="55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7" y="162"/>
                  <a:pt x="57" y="162"/>
                  <a:pt x="57" y="162"/>
                </a:cubicBezTo>
                <a:cubicBezTo>
                  <a:pt x="58" y="162"/>
                  <a:pt x="58" y="162"/>
                  <a:pt x="58" y="162"/>
                </a:cubicBezTo>
                <a:cubicBezTo>
                  <a:pt x="58" y="162"/>
                  <a:pt x="58" y="162"/>
                  <a:pt x="58" y="162"/>
                </a:cubicBezTo>
                <a:cubicBezTo>
                  <a:pt x="61" y="156"/>
                  <a:pt x="61" y="156"/>
                  <a:pt x="61" y="156"/>
                </a:cubicBezTo>
                <a:close/>
                <a:moveTo>
                  <a:pt x="1" y="262"/>
                </a:move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1" y="262"/>
                  <a:pt x="1" y="262"/>
                  <a:pt x="1" y="262"/>
                </a:cubicBezTo>
                <a:cubicBezTo>
                  <a:pt x="1" y="262"/>
                  <a:pt x="1" y="262"/>
                  <a:pt x="1" y="262"/>
                </a:cubicBezTo>
                <a:close/>
                <a:moveTo>
                  <a:pt x="67" y="139"/>
                </a:moveTo>
                <a:cubicBezTo>
                  <a:pt x="73" y="129"/>
                  <a:pt x="73" y="129"/>
                  <a:pt x="73" y="129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2" y="132"/>
                  <a:pt x="72" y="133"/>
                  <a:pt x="72" y="134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7" y="139"/>
                  <a:pt x="67" y="139"/>
                  <a:pt x="67" y="139"/>
                </a:cubicBezTo>
                <a:close/>
                <a:moveTo>
                  <a:pt x="145" y="1"/>
                </a:move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1"/>
                  <a:pt x="148" y="1"/>
                  <a:pt x="147" y="1"/>
                </a:cubicBezTo>
                <a:cubicBezTo>
                  <a:pt x="147" y="1"/>
                  <a:pt x="146" y="1"/>
                  <a:pt x="146" y="1"/>
                </a:cubicBezTo>
                <a:cubicBezTo>
                  <a:pt x="146" y="1"/>
                  <a:pt x="146" y="1"/>
                  <a:pt x="145" y="1"/>
                </a:cubicBezTo>
                <a:close/>
                <a:moveTo>
                  <a:pt x="55" y="162"/>
                </a:moveTo>
                <a:cubicBezTo>
                  <a:pt x="55" y="162"/>
                  <a:pt x="55" y="162"/>
                  <a:pt x="55" y="162"/>
                </a:cubicBezTo>
                <a:cubicBezTo>
                  <a:pt x="55" y="161"/>
                  <a:pt x="55" y="161"/>
                  <a:pt x="55" y="161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55" y="162"/>
                  <a:pt x="55" y="162"/>
                  <a:pt x="55" y="162"/>
                </a:cubicBezTo>
                <a:close/>
                <a:moveTo>
                  <a:pt x="124" y="44"/>
                </a:moveTo>
                <a:cubicBezTo>
                  <a:pt x="125" y="44"/>
                  <a:pt x="125" y="44"/>
                  <a:pt x="125" y="44"/>
                </a:cubicBezTo>
                <a:cubicBezTo>
                  <a:pt x="126" y="42"/>
                  <a:pt x="125" y="43"/>
                  <a:pt x="125" y="43"/>
                </a:cubicBezTo>
                <a:cubicBezTo>
                  <a:pt x="124" y="43"/>
                  <a:pt x="124" y="43"/>
                  <a:pt x="124" y="43"/>
                </a:cubicBezTo>
                <a:lnTo>
                  <a:pt x="124" y="44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Freeform 55"/>
          <p:cNvSpPr>
            <a:spLocks noEditPoints="1"/>
          </p:cNvSpPr>
          <p:nvPr/>
        </p:nvSpPr>
        <p:spPr bwMode="auto">
          <a:xfrm>
            <a:off x="6492875" y="2009775"/>
            <a:ext cx="1101725" cy="1879600"/>
          </a:xfrm>
          <a:custGeom>
            <a:avLst/>
            <a:gdLst>
              <a:gd name="T0" fmla="*/ 2147483646 w 95"/>
              <a:gd name="T1" fmla="*/ 2147483646 h 162"/>
              <a:gd name="T2" fmla="*/ 2147483646 w 95"/>
              <a:gd name="T3" fmla="*/ 2147483646 h 162"/>
              <a:gd name="T4" fmla="*/ 2147483646 w 95"/>
              <a:gd name="T5" fmla="*/ 0 h 162"/>
              <a:gd name="T6" fmla="*/ 2147483646 w 95"/>
              <a:gd name="T7" fmla="*/ 0 h 162"/>
              <a:gd name="T8" fmla="*/ 2147483646 w 95"/>
              <a:gd name="T9" fmla="*/ 2147483646 h 162"/>
              <a:gd name="T10" fmla="*/ 2147483646 w 95"/>
              <a:gd name="T11" fmla="*/ 2147483646 h 162"/>
              <a:gd name="T12" fmla="*/ 2147483646 w 95"/>
              <a:gd name="T13" fmla="*/ 2147483646 h 162"/>
              <a:gd name="T14" fmla="*/ 2147483646 w 95"/>
              <a:gd name="T15" fmla="*/ 2147483646 h 162"/>
              <a:gd name="T16" fmla="*/ 2147483646 w 95"/>
              <a:gd name="T17" fmla="*/ 2147483646 h 162"/>
              <a:gd name="T18" fmla="*/ 2147483646 w 95"/>
              <a:gd name="T19" fmla="*/ 2147483646 h 162"/>
              <a:gd name="T20" fmla="*/ 2147483646 w 95"/>
              <a:gd name="T21" fmla="*/ 2147483646 h 162"/>
              <a:gd name="T22" fmla="*/ 2147483646 w 95"/>
              <a:gd name="T23" fmla="*/ 2147483646 h 162"/>
              <a:gd name="T24" fmla="*/ 2147483646 w 95"/>
              <a:gd name="T25" fmla="*/ 2147483646 h 162"/>
              <a:gd name="T26" fmla="*/ 2147483646 w 95"/>
              <a:gd name="T27" fmla="*/ 2147483646 h 162"/>
              <a:gd name="T28" fmla="*/ 2147483646 w 95"/>
              <a:gd name="T29" fmla="*/ 2147483646 h 162"/>
              <a:gd name="T30" fmla="*/ 2147483646 w 95"/>
              <a:gd name="T31" fmla="*/ 2147483646 h 162"/>
              <a:gd name="T32" fmla="*/ 2147483646 w 95"/>
              <a:gd name="T33" fmla="*/ 2147483646 h 162"/>
              <a:gd name="T34" fmla="*/ 2147483646 w 95"/>
              <a:gd name="T35" fmla="*/ 2147483646 h 162"/>
              <a:gd name="T36" fmla="*/ 2147483646 w 95"/>
              <a:gd name="T37" fmla="*/ 2147483646 h 162"/>
              <a:gd name="T38" fmla="*/ 1344927894 w 95"/>
              <a:gd name="T39" fmla="*/ 2147483646 h 162"/>
              <a:gd name="T40" fmla="*/ 1344927894 w 95"/>
              <a:gd name="T41" fmla="*/ 2147483646 h 162"/>
              <a:gd name="T42" fmla="*/ 1613911154 w 95"/>
              <a:gd name="T43" fmla="*/ 2147483646 h 162"/>
              <a:gd name="T44" fmla="*/ 403474889 w 95"/>
              <a:gd name="T45" fmla="*/ 2147483646 h 162"/>
              <a:gd name="T46" fmla="*/ 268983259 w 95"/>
              <a:gd name="T47" fmla="*/ 2147483646 h 162"/>
              <a:gd name="T48" fmla="*/ 0 w 95"/>
              <a:gd name="T49" fmla="*/ 2147483646 h 162"/>
              <a:gd name="T50" fmla="*/ 403474889 w 95"/>
              <a:gd name="T51" fmla="*/ 2147483646 h 162"/>
              <a:gd name="T52" fmla="*/ 672469746 w 95"/>
              <a:gd name="T53" fmla="*/ 2147483646 h 162"/>
              <a:gd name="T54" fmla="*/ 806961376 w 95"/>
              <a:gd name="T55" fmla="*/ 2147483646 h 162"/>
              <a:gd name="T56" fmla="*/ 806961376 w 95"/>
              <a:gd name="T57" fmla="*/ 2147483646 h 162"/>
              <a:gd name="T58" fmla="*/ 806961376 w 95"/>
              <a:gd name="T59" fmla="*/ 2147483646 h 162"/>
              <a:gd name="T60" fmla="*/ 672469746 w 95"/>
              <a:gd name="T61" fmla="*/ 2147483646 h 162"/>
              <a:gd name="T62" fmla="*/ 2147483646 w 95"/>
              <a:gd name="T63" fmla="*/ 2147483646 h 162"/>
              <a:gd name="T64" fmla="*/ 2147483646 w 95"/>
              <a:gd name="T65" fmla="*/ 2147483646 h 162"/>
              <a:gd name="T66" fmla="*/ 2147483646 w 95"/>
              <a:gd name="T67" fmla="*/ 2147483646 h 162"/>
              <a:gd name="T68" fmla="*/ 2147483646 w 95"/>
              <a:gd name="T69" fmla="*/ 2147483646 h 162"/>
              <a:gd name="T70" fmla="*/ 2147483646 w 95"/>
              <a:gd name="T71" fmla="*/ 2147483646 h 162"/>
              <a:gd name="T72" fmla="*/ 2147483646 w 95"/>
              <a:gd name="T73" fmla="*/ 2147483646 h 162"/>
              <a:gd name="T74" fmla="*/ 2147483646 w 95"/>
              <a:gd name="T75" fmla="*/ 2147483646 h 162"/>
              <a:gd name="T76" fmla="*/ 2147483646 w 95"/>
              <a:gd name="T77" fmla="*/ 2147483646 h 162"/>
              <a:gd name="T78" fmla="*/ 2147483646 w 95"/>
              <a:gd name="T79" fmla="*/ 2147483646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5" h="162">
                <a:moveTo>
                  <a:pt x="95" y="0"/>
                </a:moveTo>
                <a:cubicBezTo>
                  <a:pt x="81" y="25"/>
                  <a:pt x="81" y="25"/>
                  <a:pt x="81" y="25"/>
                </a:cubicBezTo>
                <a:cubicBezTo>
                  <a:pt x="78" y="25"/>
                  <a:pt x="78" y="25"/>
                  <a:pt x="78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2" y="1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lose/>
                <a:moveTo>
                  <a:pt x="73" y="39"/>
                </a:moveTo>
                <a:cubicBezTo>
                  <a:pt x="70" y="43"/>
                  <a:pt x="70" y="43"/>
                  <a:pt x="70" y="43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1" y="37"/>
                  <a:pt x="70" y="38"/>
                  <a:pt x="71" y="37"/>
                </a:cubicBezTo>
                <a:cubicBezTo>
                  <a:pt x="72" y="36"/>
                  <a:pt x="71" y="37"/>
                  <a:pt x="71" y="36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37"/>
                  <a:pt x="73" y="37"/>
                  <a:pt x="73" y="37"/>
                </a:cubicBezTo>
                <a:cubicBezTo>
                  <a:pt x="73" y="38"/>
                  <a:pt x="73" y="38"/>
                  <a:pt x="73" y="39"/>
                </a:cubicBezTo>
                <a:close/>
                <a:moveTo>
                  <a:pt x="51" y="77"/>
                </a:move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8" y="81"/>
                  <a:pt x="48" y="81"/>
                </a:cubicBezTo>
                <a:cubicBezTo>
                  <a:pt x="48" y="78"/>
                  <a:pt x="48" y="80"/>
                  <a:pt x="48" y="79"/>
                </a:cubicBezTo>
                <a:cubicBezTo>
                  <a:pt x="49" y="79"/>
                  <a:pt x="49" y="79"/>
                  <a:pt x="49" y="79"/>
                </a:cubicBezTo>
                <a:cubicBezTo>
                  <a:pt x="50" y="77"/>
                  <a:pt x="50" y="77"/>
                  <a:pt x="50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lose/>
                <a:moveTo>
                  <a:pt x="32" y="111"/>
                </a:moveTo>
                <a:cubicBezTo>
                  <a:pt x="31" y="112"/>
                  <a:pt x="31" y="112"/>
                  <a:pt x="31" y="112"/>
                </a:cubicBezTo>
                <a:cubicBezTo>
                  <a:pt x="31" y="112"/>
                  <a:pt x="31" y="112"/>
                  <a:pt x="31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1"/>
                  <a:pt x="32" y="111"/>
                  <a:pt x="32" y="111"/>
                </a:cubicBezTo>
                <a:close/>
                <a:moveTo>
                  <a:pt x="12" y="146"/>
                </a:moveTo>
                <a:cubicBezTo>
                  <a:pt x="10" y="149"/>
                  <a:pt x="10" y="149"/>
                  <a:pt x="10" y="149"/>
                </a:cubicBezTo>
                <a:cubicBezTo>
                  <a:pt x="10" y="149"/>
                  <a:pt x="10" y="149"/>
                  <a:pt x="10" y="149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11" y="146"/>
                  <a:pt x="10" y="146"/>
                  <a:pt x="12" y="146"/>
                </a:cubicBezTo>
                <a:cubicBezTo>
                  <a:pt x="12" y="146"/>
                  <a:pt x="12" y="146"/>
                  <a:pt x="12" y="146"/>
                </a:cubicBezTo>
                <a:close/>
                <a:moveTo>
                  <a:pt x="5" y="158"/>
                </a:moveTo>
                <a:cubicBezTo>
                  <a:pt x="3" y="162"/>
                  <a:pt x="3" y="162"/>
                  <a:pt x="3" y="162"/>
                </a:cubicBezTo>
                <a:cubicBezTo>
                  <a:pt x="3" y="162"/>
                  <a:pt x="3" y="162"/>
                  <a:pt x="3" y="162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3" y="154"/>
                  <a:pt x="3" y="154"/>
                  <a:pt x="3" y="154"/>
                </a:cubicBezTo>
                <a:cubicBezTo>
                  <a:pt x="3" y="155"/>
                  <a:pt x="3" y="155"/>
                  <a:pt x="3" y="155"/>
                </a:cubicBezTo>
                <a:cubicBezTo>
                  <a:pt x="4" y="155"/>
                  <a:pt x="4" y="155"/>
                  <a:pt x="4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4" y="153"/>
                  <a:pt x="4" y="153"/>
                  <a:pt x="4" y="153"/>
                </a:cubicBezTo>
                <a:cubicBezTo>
                  <a:pt x="5" y="154"/>
                  <a:pt x="5" y="154"/>
                  <a:pt x="6" y="154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6"/>
                  <a:pt x="6" y="156"/>
                  <a:pt x="6" y="156"/>
                </a:cubicBezTo>
                <a:cubicBezTo>
                  <a:pt x="6" y="156"/>
                  <a:pt x="6" y="156"/>
                  <a:pt x="6" y="156"/>
                </a:cubicBezTo>
                <a:cubicBezTo>
                  <a:pt x="5" y="156"/>
                  <a:pt x="5" y="156"/>
                  <a:pt x="5" y="157"/>
                </a:cubicBezTo>
                <a:cubicBezTo>
                  <a:pt x="5" y="157"/>
                  <a:pt x="5" y="158"/>
                  <a:pt x="5" y="158"/>
                </a:cubicBezTo>
                <a:close/>
                <a:moveTo>
                  <a:pt x="58" y="58"/>
                </a:move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1"/>
                  <a:pt x="69" y="41"/>
                  <a:pt x="69" y="41"/>
                </a:cubicBezTo>
                <a:cubicBezTo>
                  <a:pt x="68" y="41"/>
                  <a:pt x="68" y="41"/>
                  <a:pt x="68" y="42"/>
                </a:cubicBezTo>
                <a:cubicBezTo>
                  <a:pt x="66" y="42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5"/>
                  <a:pt x="67" y="43"/>
                  <a:pt x="67" y="46"/>
                </a:cubicBezTo>
                <a:cubicBezTo>
                  <a:pt x="67" y="47"/>
                  <a:pt x="67" y="47"/>
                  <a:pt x="67" y="47"/>
                </a:cubicBezTo>
                <a:cubicBezTo>
                  <a:pt x="65" y="50"/>
                  <a:pt x="65" y="50"/>
                  <a:pt x="65" y="50"/>
                </a:cubicBezTo>
                <a:cubicBezTo>
                  <a:pt x="64" y="51"/>
                  <a:pt x="64" y="51"/>
                  <a:pt x="63" y="53"/>
                </a:cubicBezTo>
                <a:cubicBezTo>
                  <a:pt x="62" y="54"/>
                  <a:pt x="62" y="54"/>
                  <a:pt x="62" y="54"/>
                </a:cubicBezTo>
                <a:cubicBezTo>
                  <a:pt x="61" y="55"/>
                  <a:pt x="61" y="55"/>
                  <a:pt x="61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lnTo>
                  <a:pt x="58" y="58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4" name="Freeform 56"/>
          <p:cNvSpPr>
            <a:spLocks noEditPoints="1"/>
          </p:cNvSpPr>
          <p:nvPr/>
        </p:nvSpPr>
        <p:spPr bwMode="auto">
          <a:xfrm>
            <a:off x="6597650" y="2022475"/>
            <a:ext cx="1125538" cy="1925638"/>
          </a:xfrm>
          <a:custGeom>
            <a:avLst/>
            <a:gdLst>
              <a:gd name="T0" fmla="*/ 2147483646 w 97"/>
              <a:gd name="T1" fmla="*/ 2147483646 h 166"/>
              <a:gd name="T2" fmla="*/ 2147483646 w 97"/>
              <a:gd name="T3" fmla="*/ 2147483646 h 166"/>
              <a:gd name="T4" fmla="*/ 2147483646 w 97"/>
              <a:gd name="T5" fmla="*/ 2147483646 h 166"/>
              <a:gd name="T6" fmla="*/ 2147483646 w 97"/>
              <a:gd name="T7" fmla="*/ 2147483646 h 166"/>
              <a:gd name="T8" fmla="*/ 2147483646 w 97"/>
              <a:gd name="T9" fmla="*/ 0 h 166"/>
              <a:gd name="T10" fmla="*/ 2147483646 w 97"/>
              <a:gd name="T11" fmla="*/ 269125311 h 166"/>
              <a:gd name="T12" fmla="*/ 2147483646 w 97"/>
              <a:gd name="T13" fmla="*/ 2147483646 h 166"/>
              <a:gd name="T14" fmla="*/ 2147483646 w 97"/>
              <a:gd name="T15" fmla="*/ 2147483646 h 166"/>
              <a:gd name="T16" fmla="*/ 2147483646 w 97"/>
              <a:gd name="T17" fmla="*/ 2147483646 h 166"/>
              <a:gd name="T18" fmla="*/ 2147483646 w 97"/>
              <a:gd name="T19" fmla="*/ 2147483646 h 166"/>
              <a:gd name="T20" fmla="*/ 2147483646 w 97"/>
              <a:gd name="T21" fmla="*/ 2147483646 h 166"/>
              <a:gd name="T22" fmla="*/ 2147483646 w 97"/>
              <a:gd name="T23" fmla="*/ 2147483646 h 166"/>
              <a:gd name="T24" fmla="*/ 2147483646 w 97"/>
              <a:gd name="T25" fmla="*/ 2147483646 h 166"/>
              <a:gd name="T26" fmla="*/ 2147483646 w 97"/>
              <a:gd name="T27" fmla="*/ 2147483646 h 166"/>
              <a:gd name="T28" fmla="*/ 2147483646 w 97"/>
              <a:gd name="T29" fmla="*/ 2147483646 h 166"/>
              <a:gd name="T30" fmla="*/ 2147483646 w 97"/>
              <a:gd name="T31" fmla="*/ 2147483646 h 166"/>
              <a:gd name="T32" fmla="*/ 2147483646 w 97"/>
              <a:gd name="T33" fmla="*/ 2147483646 h 166"/>
              <a:gd name="T34" fmla="*/ 2147483646 w 97"/>
              <a:gd name="T35" fmla="*/ 2147483646 h 166"/>
              <a:gd name="T36" fmla="*/ 2147483646 w 97"/>
              <a:gd name="T37" fmla="*/ 2147483646 h 166"/>
              <a:gd name="T38" fmla="*/ 2147483646 w 97"/>
              <a:gd name="T39" fmla="*/ 2147483646 h 166"/>
              <a:gd name="T40" fmla="*/ 2147483646 w 97"/>
              <a:gd name="T41" fmla="*/ 2147483646 h 166"/>
              <a:gd name="T42" fmla="*/ 2147483646 w 97"/>
              <a:gd name="T43" fmla="*/ 2147483646 h 166"/>
              <a:gd name="T44" fmla="*/ 2147483646 w 97"/>
              <a:gd name="T45" fmla="*/ 2147483646 h 166"/>
              <a:gd name="T46" fmla="*/ 2147483646 w 97"/>
              <a:gd name="T47" fmla="*/ 2147483646 h 166"/>
              <a:gd name="T48" fmla="*/ 2147483646 w 97"/>
              <a:gd name="T49" fmla="*/ 2147483646 h 166"/>
              <a:gd name="T50" fmla="*/ 2147483646 w 97"/>
              <a:gd name="T51" fmla="*/ 2147483646 h 166"/>
              <a:gd name="T52" fmla="*/ 2147483646 w 97"/>
              <a:gd name="T53" fmla="*/ 2147483646 h 166"/>
              <a:gd name="T54" fmla="*/ 2147483646 w 97"/>
              <a:gd name="T55" fmla="*/ 2147483646 h 166"/>
              <a:gd name="T56" fmla="*/ 2147483646 w 97"/>
              <a:gd name="T57" fmla="*/ 2147483646 h 166"/>
              <a:gd name="T58" fmla="*/ 2147483646 w 97"/>
              <a:gd name="T59" fmla="*/ 2147483646 h 166"/>
              <a:gd name="T60" fmla="*/ 2147483646 w 97"/>
              <a:gd name="T61" fmla="*/ 2147483646 h 166"/>
              <a:gd name="T62" fmla="*/ 2147483646 w 97"/>
              <a:gd name="T63" fmla="*/ 2147483646 h 166"/>
              <a:gd name="T64" fmla="*/ 1211763494 w 97"/>
              <a:gd name="T65" fmla="*/ 2147483646 h 166"/>
              <a:gd name="T66" fmla="*/ 807846197 w 97"/>
              <a:gd name="T67" fmla="*/ 2147483646 h 166"/>
              <a:gd name="T68" fmla="*/ 2147483646 w 97"/>
              <a:gd name="T69" fmla="*/ 2147483646 h 166"/>
              <a:gd name="T70" fmla="*/ 2147483646 w 97"/>
              <a:gd name="T71" fmla="*/ 2147483646 h 166"/>
              <a:gd name="T72" fmla="*/ 2147483646 w 97"/>
              <a:gd name="T73" fmla="*/ 2147483646 h 166"/>
              <a:gd name="T74" fmla="*/ 403917297 w 97"/>
              <a:gd name="T75" fmla="*/ 2147483646 h 166"/>
              <a:gd name="T76" fmla="*/ 269282066 w 97"/>
              <a:gd name="T77" fmla="*/ 2147483646 h 166"/>
              <a:gd name="T78" fmla="*/ 673199362 w 97"/>
              <a:gd name="T79" fmla="*/ 2147483646 h 166"/>
              <a:gd name="T80" fmla="*/ 2147483646 w 97"/>
              <a:gd name="T81" fmla="*/ 2147483646 h 166"/>
              <a:gd name="T82" fmla="*/ 2147483646 w 97"/>
              <a:gd name="T83" fmla="*/ 2147483646 h 166"/>
              <a:gd name="T84" fmla="*/ 2147483646 w 97"/>
              <a:gd name="T85" fmla="*/ 2147483646 h 1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7" h="166">
                <a:moveTo>
                  <a:pt x="97" y="2"/>
                </a:moveTo>
                <a:cubicBezTo>
                  <a:pt x="86" y="21"/>
                  <a:pt x="86" y="21"/>
                  <a:pt x="86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3"/>
                  <a:pt x="84" y="23"/>
                  <a:pt x="84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4" y="24"/>
                  <a:pt x="84" y="24"/>
                  <a:pt x="84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4"/>
                  <a:pt x="80" y="25"/>
                  <a:pt x="80" y="25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7" y="2"/>
                  <a:pt x="97" y="2"/>
                  <a:pt x="97" y="2"/>
                </a:cubicBezTo>
                <a:close/>
                <a:moveTo>
                  <a:pt x="66" y="56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3" y="60"/>
                  <a:pt x="63" y="60"/>
                  <a:pt x="62" y="60"/>
                </a:cubicBezTo>
                <a:cubicBezTo>
                  <a:pt x="62" y="60"/>
                  <a:pt x="62" y="59"/>
                  <a:pt x="6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6"/>
                  <a:pt x="64" y="55"/>
                  <a:pt x="66" y="56"/>
                </a:cubicBezTo>
                <a:cubicBezTo>
                  <a:pt x="66" y="56"/>
                  <a:pt x="66" y="56"/>
                  <a:pt x="66" y="56"/>
                </a:cubicBezTo>
                <a:close/>
                <a:moveTo>
                  <a:pt x="61" y="64"/>
                </a:move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4" y="76"/>
                  <a:pt x="53" y="76"/>
                  <a:pt x="53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1" y="78"/>
                  <a:pt x="51" y="78"/>
                  <a:pt x="51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49" y="78"/>
                  <a:pt x="49" y="78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5" y="70"/>
                </a:cubicBezTo>
                <a:cubicBezTo>
                  <a:pt x="55" y="69"/>
                  <a:pt x="55" y="69"/>
                  <a:pt x="55" y="69"/>
                </a:cubicBezTo>
                <a:cubicBezTo>
                  <a:pt x="56" y="69"/>
                  <a:pt x="56" y="69"/>
                  <a:pt x="56" y="69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6"/>
                  <a:pt x="57" y="66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8" y="63"/>
                  <a:pt x="58" y="63"/>
                  <a:pt x="58" y="63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4"/>
                  <a:pt x="60" y="63"/>
                  <a:pt x="61" y="63"/>
                </a:cubicBezTo>
                <a:cubicBezTo>
                  <a:pt x="61" y="64"/>
                  <a:pt x="61" y="64"/>
                  <a:pt x="61" y="64"/>
                </a:cubicBezTo>
                <a:close/>
                <a:moveTo>
                  <a:pt x="29" y="122"/>
                </a:move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9" y="122"/>
                  <a:pt x="29" y="122"/>
                  <a:pt x="29" y="122"/>
                </a:cubicBezTo>
                <a:close/>
                <a:moveTo>
                  <a:pt x="28" y="123"/>
                </a:moveTo>
                <a:cubicBezTo>
                  <a:pt x="28" y="124"/>
                  <a:pt x="28" y="124"/>
                  <a:pt x="28" y="12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8" y="123"/>
                  <a:pt x="28" y="123"/>
                  <a:pt x="28" y="123"/>
                </a:cubicBezTo>
                <a:close/>
                <a:moveTo>
                  <a:pt x="27" y="124"/>
                </a:moveTo>
                <a:cubicBezTo>
                  <a:pt x="26" y="127"/>
                  <a:pt x="26" y="127"/>
                  <a:pt x="26" y="127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27" y="124"/>
                  <a:pt x="27" y="124"/>
                  <a:pt x="27" y="124"/>
                </a:cubicBezTo>
                <a:close/>
                <a:moveTo>
                  <a:pt x="20" y="137"/>
                </a:moveTo>
                <a:cubicBezTo>
                  <a:pt x="19" y="138"/>
                  <a:pt x="19" y="138"/>
                  <a:pt x="19" y="138"/>
                </a:cubicBezTo>
                <a:cubicBezTo>
                  <a:pt x="19" y="139"/>
                  <a:pt x="19" y="139"/>
                  <a:pt x="19" y="139"/>
                </a:cubicBezTo>
                <a:cubicBezTo>
                  <a:pt x="19" y="139"/>
                  <a:pt x="19" y="139"/>
                  <a:pt x="19" y="139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8" y="142"/>
                  <a:pt x="17" y="141"/>
                  <a:pt x="17" y="141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5"/>
                  <a:pt x="9" y="155"/>
                  <a:pt x="9" y="155"/>
                </a:cubicBezTo>
                <a:cubicBezTo>
                  <a:pt x="8" y="156"/>
                  <a:pt x="8" y="156"/>
                  <a:pt x="7" y="156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20" y="137"/>
                  <a:pt x="20" y="137"/>
                  <a:pt x="20" y="137"/>
                </a:cubicBezTo>
                <a:close/>
                <a:moveTo>
                  <a:pt x="5" y="162"/>
                </a:moveTo>
                <a:cubicBezTo>
                  <a:pt x="4" y="166"/>
                  <a:pt x="4" y="166"/>
                  <a:pt x="4" y="166"/>
                </a:cubicBezTo>
                <a:cubicBezTo>
                  <a:pt x="3" y="165"/>
                  <a:pt x="3" y="165"/>
                  <a:pt x="3" y="165"/>
                </a:cubicBezTo>
                <a:cubicBezTo>
                  <a:pt x="2" y="164"/>
                  <a:pt x="2" y="165"/>
                  <a:pt x="0" y="165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3"/>
                  <a:pt x="1" y="163"/>
                  <a:pt x="2" y="163"/>
                </a:cubicBezTo>
                <a:cubicBezTo>
                  <a:pt x="3" y="163"/>
                  <a:pt x="4" y="163"/>
                  <a:pt x="4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24" y="123"/>
                </a:moveTo>
                <a:cubicBezTo>
                  <a:pt x="25" y="121"/>
                  <a:pt x="25" y="121"/>
                  <a:pt x="25" y="121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4" y="123"/>
                  <a:pt x="24" y="123"/>
                  <a:pt x="24" y="123"/>
                </a:cubicBezTo>
                <a:cubicBezTo>
                  <a:pt x="24" y="123"/>
                  <a:pt x="24" y="123"/>
                  <a:pt x="24" y="123"/>
                </a:cubicBezTo>
                <a:close/>
                <a:moveTo>
                  <a:pt x="59" y="61"/>
                </a:move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60" y="61"/>
                  <a:pt x="60" y="61"/>
                </a:cubicBezTo>
                <a:lnTo>
                  <a:pt x="59" y="6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5" name="Freeform 57"/>
          <p:cNvSpPr>
            <a:spLocks noEditPoints="1"/>
          </p:cNvSpPr>
          <p:nvPr/>
        </p:nvSpPr>
        <p:spPr bwMode="auto">
          <a:xfrm>
            <a:off x="6726238" y="2033588"/>
            <a:ext cx="1135062" cy="1938337"/>
          </a:xfrm>
          <a:custGeom>
            <a:avLst/>
            <a:gdLst>
              <a:gd name="T0" fmla="*/ 2147483646 w 98"/>
              <a:gd name="T1" fmla="*/ 134720225 h 167"/>
              <a:gd name="T2" fmla="*/ 2147483646 w 98"/>
              <a:gd name="T3" fmla="*/ 134720225 h 167"/>
              <a:gd name="T4" fmla="*/ 2147483646 w 98"/>
              <a:gd name="T5" fmla="*/ 2147483646 h 167"/>
              <a:gd name="T6" fmla="*/ 2147483646 w 98"/>
              <a:gd name="T7" fmla="*/ 2147483646 h 167"/>
              <a:gd name="T8" fmla="*/ 2147483646 w 98"/>
              <a:gd name="T9" fmla="*/ 2147483646 h 167"/>
              <a:gd name="T10" fmla="*/ 2147483646 w 98"/>
              <a:gd name="T11" fmla="*/ 2147483646 h 167"/>
              <a:gd name="T12" fmla="*/ 2147483646 w 98"/>
              <a:gd name="T13" fmla="*/ 134720225 h 167"/>
              <a:gd name="T14" fmla="*/ 2147483646 w 98"/>
              <a:gd name="T15" fmla="*/ 134720225 h 167"/>
              <a:gd name="T16" fmla="*/ 2147483646 w 98"/>
              <a:gd name="T17" fmla="*/ 0 h 167"/>
              <a:gd name="T18" fmla="*/ 2147483646 w 98"/>
              <a:gd name="T19" fmla="*/ 2147483646 h 167"/>
              <a:gd name="T20" fmla="*/ 2147483646 w 98"/>
              <a:gd name="T21" fmla="*/ 2147483646 h 167"/>
              <a:gd name="T22" fmla="*/ 2147483646 w 98"/>
              <a:gd name="T23" fmla="*/ 2147483646 h 167"/>
              <a:gd name="T24" fmla="*/ 2147483646 w 98"/>
              <a:gd name="T25" fmla="*/ 2147483646 h 167"/>
              <a:gd name="T26" fmla="*/ 2147483646 w 98"/>
              <a:gd name="T27" fmla="*/ 2147483646 h 167"/>
              <a:gd name="T28" fmla="*/ 2147483646 w 98"/>
              <a:gd name="T29" fmla="*/ 2147483646 h 167"/>
              <a:gd name="T30" fmla="*/ 2147483646 w 98"/>
              <a:gd name="T31" fmla="*/ 2147483646 h 167"/>
              <a:gd name="T32" fmla="*/ 2147483646 w 98"/>
              <a:gd name="T33" fmla="*/ 2147483646 h 167"/>
              <a:gd name="T34" fmla="*/ 2147483646 w 98"/>
              <a:gd name="T35" fmla="*/ 2147483646 h 167"/>
              <a:gd name="T36" fmla="*/ 2147483646 w 98"/>
              <a:gd name="T37" fmla="*/ 2147483646 h 167"/>
              <a:gd name="T38" fmla="*/ 2146379077 w 98"/>
              <a:gd name="T39" fmla="*/ 2147483646 h 167"/>
              <a:gd name="T40" fmla="*/ 1878087484 w 98"/>
              <a:gd name="T41" fmla="*/ 2147483646 h 167"/>
              <a:gd name="T42" fmla="*/ 1609784308 w 98"/>
              <a:gd name="T43" fmla="*/ 2147483646 h 167"/>
              <a:gd name="T44" fmla="*/ 1475638511 w 98"/>
              <a:gd name="T45" fmla="*/ 2147483646 h 167"/>
              <a:gd name="T46" fmla="*/ 1609784308 w 98"/>
              <a:gd name="T47" fmla="*/ 2147483646 h 167"/>
              <a:gd name="T48" fmla="*/ 1743930105 w 98"/>
              <a:gd name="T49" fmla="*/ 2147483646 h 167"/>
              <a:gd name="T50" fmla="*/ 1207335336 w 98"/>
              <a:gd name="T51" fmla="*/ 2147483646 h 167"/>
              <a:gd name="T52" fmla="*/ 1073189539 w 98"/>
              <a:gd name="T53" fmla="*/ 2147483646 h 167"/>
              <a:gd name="T54" fmla="*/ 1207335336 w 98"/>
              <a:gd name="T55" fmla="*/ 2147483646 h 167"/>
              <a:gd name="T56" fmla="*/ 1207335336 w 98"/>
              <a:gd name="T57" fmla="*/ 2147483646 h 167"/>
              <a:gd name="T58" fmla="*/ 1341492715 w 98"/>
              <a:gd name="T59" fmla="*/ 2147483646 h 167"/>
              <a:gd name="T60" fmla="*/ 1743930105 w 98"/>
              <a:gd name="T61" fmla="*/ 2147483646 h 167"/>
              <a:gd name="T62" fmla="*/ 2012233281 w 98"/>
              <a:gd name="T63" fmla="*/ 2147483646 h 167"/>
              <a:gd name="T64" fmla="*/ 536594769 w 98"/>
              <a:gd name="T65" fmla="*/ 2147483646 h 167"/>
              <a:gd name="T66" fmla="*/ 402448973 w 98"/>
              <a:gd name="T67" fmla="*/ 2147483646 h 167"/>
              <a:gd name="T68" fmla="*/ 536594769 w 98"/>
              <a:gd name="T69" fmla="*/ 2147483646 h 167"/>
              <a:gd name="T70" fmla="*/ 0 w 98"/>
              <a:gd name="T71" fmla="*/ 2147483646 h 167"/>
              <a:gd name="T72" fmla="*/ 134145797 w 98"/>
              <a:gd name="T73" fmla="*/ 2147483646 h 167"/>
              <a:gd name="T74" fmla="*/ 268303176 w 98"/>
              <a:gd name="T75" fmla="*/ 2147483646 h 167"/>
              <a:gd name="T76" fmla="*/ 134145797 w 98"/>
              <a:gd name="T77" fmla="*/ 2147483646 h 167"/>
              <a:gd name="T78" fmla="*/ 2147483646 w 98"/>
              <a:gd name="T79" fmla="*/ 2147483646 h 167"/>
              <a:gd name="T80" fmla="*/ 2147483646 w 98"/>
              <a:gd name="T81" fmla="*/ 2147483646 h 167"/>
              <a:gd name="T82" fmla="*/ 2147483646 w 98"/>
              <a:gd name="T83" fmla="*/ 2147483646 h 167"/>
              <a:gd name="T84" fmla="*/ 2147483646 w 98"/>
              <a:gd name="T85" fmla="*/ 2147483646 h 167"/>
              <a:gd name="T86" fmla="*/ 2147483646 w 98"/>
              <a:gd name="T87" fmla="*/ 2147483646 h 167"/>
              <a:gd name="T88" fmla="*/ 2147483646 w 98"/>
              <a:gd name="T89" fmla="*/ 2147483646 h 167"/>
              <a:gd name="T90" fmla="*/ 2147483646 w 98"/>
              <a:gd name="T91" fmla="*/ 2147483646 h 167"/>
              <a:gd name="T92" fmla="*/ 2147483646 w 98"/>
              <a:gd name="T93" fmla="*/ 2147483646 h 16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8" h="167">
                <a:moveTo>
                  <a:pt x="98" y="0"/>
                </a:moveTo>
                <a:cubicBezTo>
                  <a:pt x="98" y="1"/>
                  <a:pt x="98" y="1"/>
                  <a:pt x="98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6"/>
                  <a:pt x="89" y="17"/>
                </a:cubicBezTo>
                <a:cubicBezTo>
                  <a:pt x="88" y="18"/>
                  <a:pt x="88" y="18"/>
                  <a:pt x="8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6" y="18"/>
                  <a:pt x="86" y="18"/>
                </a:cubicBezTo>
                <a:cubicBezTo>
                  <a:pt x="85" y="19"/>
                  <a:pt x="85" y="19"/>
                  <a:pt x="85" y="19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19"/>
                  <a:pt x="83" y="19"/>
                  <a:pt x="83" y="19"/>
                </a:cubicBezTo>
                <a:cubicBezTo>
                  <a:pt x="94" y="1"/>
                  <a:pt x="94" y="1"/>
                  <a:pt x="94" y="1"/>
                </a:cubicBezTo>
                <a:cubicBezTo>
                  <a:pt x="95" y="2"/>
                  <a:pt x="95" y="2"/>
                  <a:pt x="95" y="1"/>
                </a:cubicBezTo>
                <a:cubicBezTo>
                  <a:pt x="97" y="1"/>
                  <a:pt x="97" y="1"/>
                  <a:pt x="97" y="1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5"/>
                  <a:pt x="81" y="25"/>
                  <a:pt x="80" y="25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7"/>
                  <a:pt x="76" y="37"/>
                  <a:pt x="76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8"/>
                  <a:pt x="76" y="38"/>
                  <a:pt x="76" y="39"/>
                </a:cubicBezTo>
                <a:cubicBezTo>
                  <a:pt x="87" y="20"/>
                  <a:pt x="87" y="20"/>
                  <a:pt x="87" y="20"/>
                </a:cubicBezTo>
                <a:close/>
                <a:moveTo>
                  <a:pt x="75" y="42"/>
                </a:move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lose/>
                <a:moveTo>
                  <a:pt x="16" y="145"/>
                </a:moveTo>
                <a:cubicBezTo>
                  <a:pt x="15" y="147"/>
                  <a:pt x="15" y="147"/>
                  <a:pt x="15" y="147"/>
                </a:cubicBezTo>
                <a:cubicBezTo>
                  <a:pt x="15" y="147"/>
                  <a:pt x="15" y="147"/>
                  <a:pt x="14" y="147"/>
                </a:cubicBezTo>
                <a:cubicBezTo>
                  <a:pt x="11" y="147"/>
                  <a:pt x="13" y="147"/>
                  <a:pt x="12" y="147"/>
                </a:cubicBezTo>
                <a:cubicBezTo>
                  <a:pt x="12" y="147"/>
                  <a:pt x="12" y="147"/>
                  <a:pt x="12" y="147"/>
                </a:cubicBezTo>
                <a:cubicBezTo>
                  <a:pt x="11" y="147"/>
                  <a:pt x="11" y="147"/>
                  <a:pt x="11" y="147"/>
                </a:cubicBezTo>
                <a:cubicBezTo>
                  <a:pt x="11" y="148"/>
                  <a:pt x="11" y="148"/>
                  <a:pt x="11" y="148"/>
                </a:cubicBezTo>
                <a:cubicBezTo>
                  <a:pt x="11" y="149"/>
                  <a:pt x="11" y="149"/>
                  <a:pt x="11" y="149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9" y="156"/>
                  <a:pt x="9" y="156"/>
                  <a:pt x="9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9" y="155"/>
                  <a:pt x="9" y="155"/>
                  <a:pt x="9" y="155"/>
                </a:cubicBezTo>
                <a:cubicBezTo>
                  <a:pt x="8" y="154"/>
                  <a:pt x="8" y="156"/>
                  <a:pt x="8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1"/>
                  <a:pt x="9" y="153"/>
                  <a:pt x="9" y="150"/>
                </a:cubicBezTo>
                <a:cubicBezTo>
                  <a:pt x="9" y="150"/>
                  <a:pt x="9" y="150"/>
                  <a:pt x="9" y="150"/>
                </a:cubicBezTo>
                <a:cubicBezTo>
                  <a:pt x="10" y="149"/>
                  <a:pt x="10" y="149"/>
                  <a:pt x="10" y="149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2" y="145"/>
                  <a:pt x="12" y="145"/>
                  <a:pt x="13" y="145"/>
                </a:cubicBezTo>
                <a:cubicBezTo>
                  <a:pt x="14" y="145"/>
                  <a:pt x="14" y="145"/>
                  <a:pt x="1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6" y="145"/>
                  <a:pt x="16" y="145"/>
                  <a:pt x="16" y="145"/>
                </a:cubicBezTo>
                <a:close/>
                <a:moveTo>
                  <a:pt x="4" y="165"/>
                </a:moveTo>
                <a:cubicBezTo>
                  <a:pt x="4" y="167"/>
                  <a:pt x="4" y="167"/>
                  <a:pt x="4" y="167"/>
                </a:cubicBezTo>
                <a:cubicBezTo>
                  <a:pt x="3" y="166"/>
                  <a:pt x="3" y="166"/>
                  <a:pt x="3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4" y="165"/>
                  <a:pt x="4" y="165"/>
                  <a:pt x="4" y="165"/>
                </a:cubicBezTo>
                <a:cubicBezTo>
                  <a:pt x="4" y="165"/>
                  <a:pt x="4" y="165"/>
                  <a:pt x="4" y="165"/>
                </a:cubicBezTo>
                <a:close/>
                <a:moveTo>
                  <a:pt x="0" y="166"/>
                </a:moveTo>
                <a:cubicBezTo>
                  <a:pt x="1" y="165"/>
                  <a:pt x="1" y="165"/>
                  <a:pt x="1" y="165"/>
                </a:cubicBezTo>
                <a:cubicBezTo>
                  <a:pt x="1" y="165"/>
                  <a:pt x="1" y="165"/>
                  <a:pt x="1" y="165"/>
                </a:cubicBezTo>
                <a:cubicBezTo>
                  <a:pt x="2" y="165"/>
                  <a:pt x="2" y="165"/>
                  <a:pt x="2" y="165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1" y="166"/>
                  <a:pt x="1" y="166"/>
                  <a:pt x="1" y="166"/>
                </a:cubicBezTo>
                <a:cubicBezTo>
                  <a:pt x="0" y="166"/>
                  <a:pt x="0" y="166"/>
                  <a:pt x="0" y="166"/>
                </a:cubicBezTo>
                <a:close/>
                <a:moveTo>
                  <a:pt x="18" y="134"/>
                </a:moveTo>
                <a:cubicBezTo>
                  <a:pt x="21" y="128"/>
                  <a:pt x="21" y="128"/>
                  <a:pt x="21" y="128"/>
                </a:cubicBezTo>
                <a:cubicBezTo>
                  <a:pt x="22" y="128"/>
                  <a:pt x="22" y="128"/>
                  <a:pt x="22" y="131"/>
                </a:cubicBezTo>
                <a:cubicBezTo>
                  <a:pt x="23" y="132"/>
                  <a:pt x="23" y="132"/>
                  <a:pt x="23" y="132"/>
                </a:cubicBezTo>
                <a:cubicBezTo>
                  <a:pt x="22" y="133"/>
                  <a:pt x="22" y="133"/>
                  <a:pt x="22" y="134"/>
                </a:cubicBezTo>
                <a:cubicBezTo>
                  <a:pt x="21" y="134"/>
                  <a:pt x="21" y="134"/>
                  <a:pt x="21" y="134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133"/>
                  <a:pt x="21" y="131"/>
                  <a:pt x="20" y="133"/>
                </a:cubicBezTo>
                <a:cubicBezTo>
                  <a:pt x="20" y="135"/>
                  <a:pt x="20" y="133"/>
                  <a:pt x="21" y="135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20" y="135"/>
                  <a:pt x="20" y="135"/>
                  <a:pt x="20" y="135"/>
                </a:cubicBezTo>
                <a:cubicBezTo>
                  <a:pt x="18" y="135"/>
                  <a:pt x="18" y="135"/>
                  <a:pt x="18" y="134"/>
                </a:cubicBezTo>
                <a:close/>
                <a:moveTo>
                  <a:pt x="65" y="51"/>
                </a:move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Freeform 58"/>
          <p:cNvSpPr>
            <a:spLocks noEditPoints="1"/>
          </p:cNvSpPr>
          <p:nvPr/>
        </p:nvSpPr>
        <p:spPr bwMode="auto">
          <a:xfrm>
            <a:off x="6713538" y="2033588"/>
            <a:ext cx="1298575" cy="2286000"/>
          </a:xfrm>
          <a:custGeom>
            <a:avLst/>
            <a:gdLst>
              <a:gd name="T0" fmla="*/ 2147483646 w 112"/>
              <a:gd name="T1" fmla="*/ 2147483646 h 197"/>
              <a:gd name="T2" fmla="*/ 2147483646 w 112"/>
              <a:gd name="T3" fmla="*/ 2147483646 h 197"/>
              <a:gd name="T4" fmla="*/ 2147483646 w 112"/>
              <a:gd name="T5" fmla="*/ 2147483646 h 197"/>
              <a:gd name="T6" fmla="*/ 2147483646 w 112"/>
              <a:gd name="T7" fmla="*/ 2147483646 h 197"/>
              <a:gd name="T8" fmla="*/ 2147483646 w 112"/>
              <a:gd name="T9" fmla="*/ 0 h 197"/>
              <a:gd name="T10" fmla="*/ 2147483646 w 112"/>
              <a:gd name="T11" fmla="*/ 2147483646 h 197"/>
              <a:gd name="T12" fmla="*/ 2147483646 w 112"/>
              <a:gd name="T13" fmla="*/ 2147483646 h 197"/>
              <a:gd name="T14" fmla="*/ 2147483646 w 112"/>
              <a:gd name="T15" fmla="*/ 2147483646 h 197"/>
              <a:gd name="T16" fmla="*/ 2147483646 w 112"/>
              <a:gd name="T17" fmla="*/ 2147483646 h 197"/>
              <a:gd name="T18" fmla="*/ 2147483646 w 112"/>
              <a:gd name="T19" fmla="*/ 2147483646 h 197"/>
              <a:gd name="T20" fmla="*/ 2147483646 w 112"/>
              <a:gd name="T21" fmla="*/ 2147483646 h 197"/>
              <a:gd name="T22" fmla="*/ 2147483646 w 112"/>
              <a:gd name="T23" fmla="*/ 2147483646 h 197"/>
              <a:gd name="T24" fmla="*/ 134425701 w 112"/>
              <a:gd name="T25" fmla="*/ 2147483646 h 197"/>
              <a:gd name="T26" fmla="*/ 0 w 112"/>
              <a:gd name="T27" fmla="*/ 2147483646 h 197"/>
              <a:gd name="T28" fmla="*/ 0 w 112"/>
              <a:gd name="T29" fmla="*/ 2147483646 h 197"/>
              <a:gd name="T30" fmla="*/ 134425701 w 112"/>
              <a:gd name="T31" fmla="*/ 2147483646 h 197"/>
              <a:gd name="T32" fmla="*/ 1613166388 w 112"/>
              <a:gd name="T33" fmla="*/ 2147483646 h 197"/>
              <a:gd name="T34" fmla="*/ 1747592090 w 112"/>
              <a:gd name="T35" fmla="*/ 2147483646 h 197"/>
              <a:gd name="T36" fmla="*/ 1478740687 w 112"/>
              <a:gd name="T37" fmla="*/ 2147483646 h 197"/>
              <a:gd name="T38" fmla="*/ 1747592090 w 112"/>
              <a:gd name="T39" fmla="*/ 2147483646 h 197"/>
              <a:gd name="T40" fmla="*/ 2147483646 w 112"/>
              <a:gd name="T41" fmla="*/ 2147483646 h 197"/>
              <a:gd name="T42" fmla="*/ 2016455087 w 112"/>
              <a:gd name="T43" fmla="*/ 2147483646 h 197"/>
              <a:gd name="T44" fmla="*/ 1882029385 w 112"/>
              <a:gd name="T45" fmla="*/ 2147483646 h 197"/>
              <a:gd name="T46" fmla="*/ 1747592090 w 112"/>
              <a:gd name="T47" fmla="*/ 2147483646 h 197"/>
              <a:gd name="T48" fmla="*/ 2147483646 w 112"/>
              <a:gd name="T49" fmla="*/ 2147483646 h 197"/>
              <a:gd name="T50" fmla="*/ 2147483646 w 112"/>
              <a:gd name="T51" fmla="*/ 2147483646 h 197"/>
              <a:gd name="T52" fmla="*/ 2147483646 w 112"/>
              <a:gd name="T53" fmla="*/ 2147483646 h 197"/>
              <a:gd name="T54" fmla="*/ 2147483646 w 112"/>
              <a:gd name="T55" fmla="*/ 2147483646 h 197"/>
              <a:gd name="T56" fmla="*/ 2147483646 w 112"/>
              <a:gd name="T57" fmla="*/ 2147483646 h 197"/>
              <a:gd name="T58" fmla="*/ 2147483646 w 112"/>
              <a:gd name="T59" fmla="*/ 2147483646 h 197"/>
              <a:gd name="T60" fmla="*/ 2147483646 w 112"/>
              <a:gd name="T61" fmla="*/ 2147483646 h 197"/>
              <a:gd name="T62" fmla="*/ 2147483646 w 112"/>
              <a:gd name="T63" fmla="*/ 2147483646 h 1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2" h="197">
                <a:moveTo>
                  <a:pt x="112" y="0"/>
                </a:moveTo>
                <a:cubicBezTo>
                  <a:pt x="100" y="20"/>
                  <a:pt x="100" y="20"/>
                  <a:pt x="100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18"/>
                  <a:pt x="99" y="20"/>
                  <a:pt x="99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21"/>
                  <a:pt x="95" y="21"/>
                  <a:pt x="95" y="21"/>
                </a:cubicBezTo>
                <a:cubicBezTo>
                  <a:pt x="95" y="21"/>
                  <a:pt x="95" y="21"/>
                  <a:pt x="95" y="21"/>
                </a:cubicBezTo>
                <a:cubicBezTo>
                  <a:pt x="107" y="0"/>
                  <a:pt x="107" y="0"/>
                  <a:pt x="107" y="0"/>
                </a:cubicBezTo>
                <a:cubicBezTo>
                  <a:pt x="112" y="0"/>
                  <a:pt x="112" y="0"/>
                  <a:pt x="112" y="0"/>
                </a:cubicBezTo>
                <a:close/>
                <a:moveTo>
                  <a:pt x="26" y="151"/>
                </a:moveTo>
                <a:cubicBezTo>
                  <a:pt x="26" y="151"/>
                  <a:pt x="26" y="151"/>
                  <a:pt x="26" y="151"/>
                </a:cubicBezTo>
                <a:cubicBezTo>
                  <a:pt x="25" y="152"/>
                  <a:pt x="25" y="152"/>
                  <a:pt x="25" y="151"/>
                </a:cubicBezTo>
                <a:cubicBezTo>
                  <a:pt x="24" y="150"/>
                  <a:pt x="25" y="151"/>
                  <a:pt x="25" y="151"/>
                </a:cubicBezTo>
                <a:cubicBezTo>
                  <a:pt x="26" y="151"/>
                  <a:pt x="26" y="151"/>
                  <a:pt x="26" y="151"/>
                </a:cubicBezTo>
                <a:close/>
                <a:moveTo>
                  <a:pt x="24" y="155"/>
                </a:moveTo>
                <a:cubicBezTo>
                  <a:pt x="23" y="156"/>
                  <a:pt x="23" y="156"/>
                  <a:pt x="23" y="156"/>
                </a:cubicBezTo>
                <a:cubicBezTo>
                  <a:pt x="23" y="156"/>
                  <a:pt x="23" y="156"/>
                  <a:pt x="22" y="155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4" y="154"/>
                  <a:pt x="24" y="154"/>
                  <a:pt x="24" y="154"/>
                </a:cubicBezTo>
                <a:cubicBezTo>
                  <a:pt x="24" y="155"/>
                  <a:pt x="24" y="155"/>
                  <a:pt x="24" y="155"/>
                </a:cubicBezTo>
                <a:close/>
                <a:moveTo>
                  <a:pt x="18" y="165"/>
                </a:moveTo>
                <a:cubicBezTo>
                  <a:pt x="18" y="165"/>
                  <a:pt x="18" y="165"/>
                  <a:pt x="18" y="165"/>
                </a:cubicBezTo>
                <a:cubicBezTo>
                  <a:pt x="18" y="165"/>
                  <a:pt x="18" y="165"/>
                  <a:pt x="18" y="165"/>
                </a:cubicBezTo>
                <a:cubicBezTo>
                  <a:pt x="18" y="165"/>
                  <a:pt x="18" y="165"/>
                  <a:pt x="18" y="165"/>
                </a:cubicBezTo>
                <a:close/>
                <a:moveTo>
                  <a:pt x="1" y="194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97"/>
                  <a:pt x="0" y="196"/>
                  <a:pt x="0" y="196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0" y="194"/>
                  <a:pt x="0" y="194"/>
                </a:cubicBezTo>
                <a:cubicBezTo>
                  <a:pt x="1" y="194"/>
                  <a:pt x="1" y="194"/>
                  <a:pt x="1" y="194"/>
                </a:cubicBezTo>
                <a:close/>
                <a:moveTo>
                  <a:pt x="11" y="169"/>
                </a:moveTo>
                <a:cubicBezTo>
                  <a:pt x="12" y="168"/>
                  <a:pt x="12" y="168"/>
                  <a:pt x="12" y="168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11" y="169"/>
                  <a:pt x="11" y="169"/>
                  <a:pt x="11" y="169"/>
                </a:cubicBezTo>
                <a:close/>
                <a:moveTo>
                  <a:pt x="13" y="167"/>
                </a:moveTo>
                <a:cubicBezTo>
                  <a:pt x="13" y="165"/>
                  <a:pt x="13" y="165"/>
                  <a:pt x="13" y="165"/>
                </a:cubicBezTo>
                <a:cubicBezTo>
                  <a:pt x="14" y="165"/>
                  <a:pt x="14" y="166"/>
                  <a:pt x="16" y="166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5" y="167"/>
                  <a:pt x="15" y="167"/>
                  <a:pt x="15" y="167"/>
                </a:cubicBezTo>
                <a:cubicBezTo>
                  <a:pt x="15" y="167"/>
                  <a:pt x="15" y="167"/>
                  <a:pt x="15" y="167"/>
                </a:cubicBezTo>
                <a:cubicBezTo>
                  <a:pt x="14" y="167"/>
                  <a:pt x="14" y="167"/>
                  <a:pt x="14" y="167"/>
                </a:cubicBezTo>
                <a:cubicBezTo>
                  <a:pt x="13" y="167"/>
                  <a:pt x="13" y="167"/>
                  <a:pt x="13" y="167"/>
                </a:cubicBezTo>
                <a:cubicBezTo>
                  <a:pt x="13" y="167"/>
                  <a:pt x="13" y="167"/>
                  <a:pt x="13" y="167"/>
                </a:cubicBezTo>
                <a:close/>
                <a:moveTo>
                  <a:pt x="25" y="146"/>
                </a:moveTo>
                <a:cubicBezTo>
                  <a:pt x="26" y="144"/>
                  <a:pt x="26" y="144"/>
                  <a:pt x="26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7" y="147"/>
                  <a:pt x="27" y="147"/>
                  <a:pt x="27" y="147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5" y="150"/>
                  <a:pt x="25" y="150"/>
                  <a:pt x="25" y="150"/>
                </a:cubicBezTo>
                <a:cubicBezTo>
                  <a:pt x="25" y="148"/>
                  <a:pt x="25" y="148"/>
                  <a:pt x="25" y="148"/>
                </a:cubicBezTo>
                <a:cubicBezTo>
                  <a:pt x="25" y="147"/>
                  <a:pt x="25" y="147"/>
                  <a:pt x="25" y="147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6"/>
                  <a:pt x="25" y="146"/>
                </a:cubicBezTo>
                <a:close/>
                <a:moveTo>
                  <a:pt x="27" y="143"/>
                </a:moveTo>
                <a:cubicBezTo>
                  <a:pt x="27" y="142"/>
                  <a:pt x="27" y="142"/>
                  <a:pt x="27" y="142"/>
                </a:cubicBezTo>
                <a:lnTo>
                  <a:pt x="27" y="143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7" name="Freeform 59"/>
          <p:cNvSpPr>
            <a:spLocks noEditPoints="1"/>
          </p:cNvSpPr>
          <p:nvPr/>
        </p:nvSpPr>
        <p:spPr bwMode="auto">
          <a:xfrm>
            <a:off x="6726238" y="1998663"/>
            <a:ext cx="1414462" cy="2506662"/>
          </a:xfrm>
          <a:custGeom>
            <a:avLst/>
            <a:gdLst>
              <a:gd name="T0" fmla="*/ 2147483646 w 122"/>
              <a:gd name="T1" fmla="*/ 808050348 h 216"/>
              <a:gd name="T2" fmla="*/ 2147483646 w 122"/>
              <a:gd name="T3" fmla="*/ 1885439206 h 216"/>
              <a:gd name="T4" fmla="*/ 2147483646 w 122"/>
              <a:gd name="T5" fmla="*/ 1885439206 h 216"/>
              <a:gd name="T6" fmla="*/ 2147483646 w 122"/>
              <a:gd name="T7" fmla="*/ 2020114264 h 216"/>
              <a:gd name="T8" fmla="*/ 2147483646 w 122"/>
              <a:gd name="T9" fmla="*/ 2147483646 h 216"/>
              <a:gd name="T10" fmla="*/ 2147483646 w 122"/>
              <a:gd name="T11" fmla="*/ 2147483646 h 216"/>
              <a:gd name="T12" fmla="*/ 2147483646 w 122"/>
              <a:gd name="T13" fmla="*/ 2147483646 h 216"/>
              <a:gd name="T14" fmla="*/ 2147483646 w 122"/>
              <a:gd name="T15" fmla="*/ 2147483646 h 216"/>
              <a:gd name="T16" fmla="*/ 2147483646 w 122"/>
              <a:gd name="T17" fmla="*/ 2147483646 h 216"/>
              <a:gd name="T18" fmla="*/ 2147483646 w 122"/>
              <a:gd name="T19" fmla="*/ 2147483646 h 216"/>
              <a:gd name="T20" fmla="*/ 2147483646 w 122"/>
              <a:gd name="T21" fmla="*/ 673375290 h 216"/>
              <a:gd name="T22" fmla="*/ 2147483646 w 122"/>
              <a:gd name="T23" fmla="*/ 673375290 h 216"/>
              <a:gd name="T24" fmla="*/ 2147483646 w 122"/>
              <a:gd name="T25" fmla="*/ 673375290 h 216"/>
              <a:gd name="T26" fmla="*/ 2147483646 w 122"/>
              <a:gd name="T27" fmla="*/ 808050348 h 216"/>
              <a:gd name="T28" fmla="*/ 2147483646 w 122"/>
              <a:gd name="T29" fmla="*/ 808050348 h 216"/>
              <a:gd name="T30" fmla="*/ 2147483646 w 122"/>
              <a:gd name="T31" fmla="*/ 808050348 h 216"/>
              <a:gd name="T32" fmla="*/ 2147483646 w 122"/>
              <a:gd name="T33" fmla="*/ 2147483646 h 216"/>
              <a:gd name="T34" fmla="*/ 2147483646 w 122"/>
              <a:gd name="T35" fmla="*/ 2147483646 h 216"/>
              <a:gd name="T36" fmla="*/ 2147483646 w 122"/>
              <a:gd name="T37" fmla="*/ 2147483646 h 216"/>
              <a:gd name="T38" fmla="*/ 2147483646 w 122"/>
              <a:gd name="T39" fmla="*/ 2147483646 h 216"/>
              <a:gd name="T40" fmla="*/ 2147483646 w 122"/>
              <a:gd name="T41" fmla="*/ 2147483646 h 216"/>
              <a:gd name="T42" fmla="*/ 2147483646 w 122"/>
              <a:gd name="T43" fmla="*/ 2147483646 h 216"/>
              <a:gd name="T44" fmla="*/ 2147483646 w 122"/>
              <a:gd name="T45" fmla="*/ 2147483646 h 216"/>
              <a:gd name="T46" fmla="*/ 2147483646 w 122"/>
              <a:gd name="T47" fmla="*/ 2147483646 h 216"/>
              <a:gd name="T48" fmla="*/ 2147483646 w 122"/>
              <a:gd name="T49" fmla="*/ 2147483646 h 216"/>
              <a:gd name="T50" fmla="*/ 2147483646 w 122"/>
              <a:gd name="T51" fmla="*/ 2147483646 h 216"/>
              <a:gd name="T52" fmla="*/ 2147483646 w 122"/>
              <a:gd name="T53" fmla="*/ 2147483646 h 216"/>
              <a:gd name="T54" fmla="*/ 2147483646 w 122"/>
              <a:gd name="T55" fmla="*/ 2147483646 h 216"/>
              <a:gd name="T56" fmla="*/ 2147483646 w 122"/>
              <a:gd name="T57" fmla="*/ 2147483646 h 216"/>
              <a:gd name="T58" fmla="*/ 268840532 w 122"/>
              <a:gd name="T59" fmla="*/ 2147483646 h 216"/>
              <a:gd name="T60" fmla="*/ 134420266 w 122"/>
              <a:gd name="T61" fmla="*/ 2147483646 h 216"/>
              <a:gd name="T62" fmla="*/ 0 w 122"/>
              <a:gd name="T63" fmla="*/ 2147483646 h 216"/>
              <a:gd name="T64" fmla="*/ 1478611330 w 122"/>
              <a:gd name="T65" fmla="*/ 2147483646 h 216"/>
              <a:gd name="T66" fmla="*/ 1747451861 w 122"/>
              <a:gd name="T67" fmla="*/ 2147483646 h 216"/>
              <a:gd name="T68" fmla="*/ 1881872127 w 122"/>
              <a:gd name="T69" fmla="*/ 2147483646 h 216"/>
              <a:gd name="T70" fmla="*/ 1881872127 w 122"/>
              <a:gd name="T71" fmla="*/ 2147483646 h 216"/>
              <a:gd name="T72" fmla="*/ 2016292393 w 122"/>
              <a:gd name="T73" fmla="*/ 2147483646 h 216"/>
              <a:gd name="T74" fmla="*/ 2147483646 w 122"/>
              <a:gd name="T75" fmla="*/ 2147483646 h 216"/>
              <a:gd name="T76" fmla="*/ 2147483646 w 122"/>
              <a:gd name="T77" fmla="*/ 2147483646 h 216"/>
              <a:gd name="T78" fmla="*/ 2147483646 w 122"/>
              <a:gd name="T79" fmla="*/ 2147483646 h 216"/>
              <a:gd name="T80" fmla="*/ 2147483646 w 122"/>
              <a:gd name="T81" fmla="*/ 2147483646 h 216"/>
              <a:gd name="T82" fmla="*/ 2147483646 w 122"/>
              <a:gd name="T83" fmla="*/ 2147483646 h 216"/>
              <a:gd name="T84" fmla="*/ 2147483646 w 122"/>
              <a:gd name="T85" fmla="*/ 2147483646 h 216"/>
              <a:gd name="T86" fmla="*/ 2147483646 w 122"/>
              <a:gd name="T87" fmla="*/ 2147483646 h 216"/>
              <a:gd name="T88" fmla="*/ 2147483646 w 122"/>
              <a:gd name="T89" fmla="*/ 2147483646 h 216"/>
              <a:gd name="T90" fmla="*/ 2147483646 w 122"/>
              <a:gd name="T91" fmla="*/ 2147483646 h 216"/>
              <a:gd name="T92" fmla="*/ 2147483646 w 122"/>
              <a:gd name="T93" fmla="*/ 2147483646 h 216"/>
              <a:gd name="T94" fmla="*/ 2147483646 w 122"/>
              <a:gd name="T95" fmla="*/ 2147483646 h 216"/>
              <a:gd name="T96" fmla="*/ 2147483646 w 122"/>
              <a:gd name="T97" fmla="*/ 2147483646 h 216"/>
              <a:gd name="T98" fmla="*/ 2147483646 w 122"/>
              <a:gd name="T99" fmla="*/ 2147483646 h 216"/>
              <a:gd name="T100" fmla="*/ 2147483646 w 122"/>
              <a:gd name="T101" fmla="*/ 2147483646 h 216"/>
              <a:gd name="T102" fmla="*/ 2147483646 w 122"/>
              <a:gd name="T103" fmla="*/ 134675058 h 216"/>
              <a:gd name="T104" fmla="*/ 2147483646 w 122"/>
              <a:gd name="T105" fmla="*/ 0 h 216"/>
              <a:gd name="T106" fmla="*/ 2147483646 w 122"/>
              <a:gd name="T107" fmla="*/ 0 h 216"/>
              <a:gd name="T108" fmla="*/ 2147483646 w 122"/>
              <a:gd name="T109" fmla="*/ 0 h 216"/>
              <a:gd name="T110" fmla="*/ 2147483646 w 122"/>
              <a:gd name="T111" fmla="*/ 134675058 h 216"/>
              <a:gd name="T112" fmla="*/ 2147483646 w 122"/>
              <a:gd name="T113" fmla="*/ 134675058 h 2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2" h="216">
                <a:moveTo>
                  <a:pt x="121" y="6"/>
                </a:move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2" y="19"/>
                  <a:pt x="112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9" y="5"/>
                  <a:pt x="117" y="5"/>
                  <a:pt x="120" y="5"/>
                </a:cubicBezTo>
                <a:cubicBezTo>
                  <a:pt x="120" y="6"/>
                  <a:pt x="120" y="6"/>
                  <a:pt x="120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6"/>
                  <a:pt x="121" y="6"/>
                  <a:pt x="121" y="6"/>
                </a:cubicBezTo>
                <a:close/>
                <a:moveTo>
                  <a:pt x="36" y="155"/>
                </a:moveTo>
                <a:cubicBezTo>
                  <a:pt x="34" y="159"/>
                  <a:pt x="34" y="159"/>
                  <a:pt x="34" y="15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7" y="154"/>
                  <a:pt x="36" y="154"/>
                  <a:pt x="36" y="155"/>
                </a:cubicBezTo>
                <a:close/>
                <a:moveTo>
                  <a:pt x="22" y="180"/>
                </a:moveTo>
                <a:cubicBezTo>
                  <a:pt x="2" y="216"/>
                  <a:pt x="2" y="216"/>
                  <a:pt x="2" y="216"/>
                </a:cubicBezTo>
                <a:cubicBezTo>
                  <a:pt x="1" y="215"/>
                  <a:pt x="1" y="213"/>
                  <a:pt x="1" y="211"/>
                </a:cubicBezTo>
                <a:cubicBezTo>
                  <a:pt x="0" y="211"/>
                  <a:pt x="0" y="211"/>
                  <a:pt x="0" y="211"/>
                </a:cubicBezTo>
                <a:cubicBezTo>
                  <a:pt x="11" y="192"/>
                  <a:pt x="11" y="192"/>
                  <a:pt x="11" y="192"/>
                </a:cubicBezTo>
                <a:cubicBezTo>
                  <a:pt x="12" y="192"/>
                  <a:pt x="12" y="192"/>
                  <a:pt x="13" y="191"/>
                </a:cubicBezTo>
                <a:cubicBezTo>
                  <a:pt x="14" y="190"/>
                  <a:pt x="14" y="190"/>
                  <a:pt x="14" y="188"/>
                </a:cubicBezTo>
                <a:cubicBezTo>
                  <a:pt x="14" y="187"/>
                  <a:pt x="14" y="187"/>
                  <a:pt x="14" y="187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6" y="186"/>
                  <a:pt x="16" y="186"/>
                  <a:pt x="16" y="186"/>
                </a:cubicBezTo>
                <a:cubicBezTo>
                  <a:pt x="16" y="187"/>
                  <a:pt x="16" y="187"/>
                  <a:pt x="16" y="187"/>
                </a:cubicBezTo>
                <a:cubicBezTo>
                  <a:pt x="16" y="187"/>
                  <a:pt x="16" y="188"/>
                  <a:pt x="17" y="187"/>
                </a:cubicBezTo>
                <a:cubicBezTo>
                  <a:pt x="17" y="186"/>
                  <a:pt x="17" y="187"/>
                  <a:pt x="17" y="186"/>
                </a:cubicBezTo>
                <a:cubicBezTo>
                  <a:pt x="17" y="185"/>
                  <a:pt x="17" y="185"/>
                  <a:pt x="17" y="185"/>
                </a:cubicBezTo>
                <a:cubicBezTo>
                  <a:pt x="17" y="185"/>
                  <a:pt x="17" y="185"/>
                  <a:pt x="17" y="185"/>
                </a:cubicBezTo>
                <a:cubicBezTo>
                  <a:pt x="18" y="185"/>
                  <a:pt x="18" y="185"/>
                  <a:pt x="18" y="185"/>
                </a:cubicBezTo>
                <a:cubicBezTo>
                  <a:pt x="18" y="185"/>
                  <a:pt x="18" y="185"/>
                  <a:pt x="18" y="185"/>
                </a:cubicBezTo>
                <a:cubicBezTo>
                  <a:pt x="19" y="183"/>
                  <a:pt x="19" y="184"/>
                  <a:pt x="19" y="183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0" y="182"/>
                  <a:pt x="21" y="181"/>
                  <a:pt x="21" y="181"/>
                </a:cubicBezTo>
                <a:cubicBezTo>
                  <a:pt x="21" y="181"/>
                  <a:pt x="22" y="181"/>
                  <a:pt x="22" y="180"/>
                </a:cubicBezTo>
                <a:cubicBezTo>
                  <a:pt x="22" y="180"/>
                  <a:pt x="22" y="180"/>
                  <a:pt x="22" y="180"/>
                </a:cubicBezTo>
                <a:close/>
                <a:moveTo>
                  <a:pt x="120" y="1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1"/>
                  <a:pt x="120" y="1"/>
                  <a:pt x="120" y="1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8" name="Freeform 60"/>
          <p:cNvSpPr>
            <a:spLocks noEditPoints="1"/>
          </p:cNvSpPr>
          <p:nvPr/>
        </p:nvSpPr>
        <p:spPr bwMode="auto">
          <a:xfrm>
            <a:off x="6783388" y="2103438"/>
            <a:ext cx="1460500" cy="2505075"/>
          </a:xfrm>
          <a:custGeom>
            <a:avLst/>
            <a:gdLst>
              <a:gd name="T0" fmla="*/ 2147483646 w 126"/>
              <a:gd name="T1" fmla="*/ 134508610 h 216"/>
              <a:gd name="T2" fmla="*/ 2147483646 w 126"/>
              <a:gd name="T3" fmla="*/ 807016870 h 216"/>
              <a:gd name="T4" fmla="*/ 2147483646 w 126"/>
              <a:gd name="T5" fmla="*/ 672519857 h 216"/>
              <a:gd name="T6" fmla="*/ 2147483646 w 126"/>
              <a:gd name="T7" fmla="*/ 672519857 h 216"/>
              <a:gd name="T8" fmla="*/ 2147483646 w 126"/>
              <a:gd name="T9" fmla="*/ 672519857 h 216"/>
              <a:gd name="T10" fmla="*/ 2147483646 w 126"/>
              <a:gd name="T11" fmla="*/ 538011247 h 216"/>
              <a:gd name="T12" fmla="*/ 2147483646 w 126"/>
              <a:gd name="T13" fmla="*/ 0 h 216"/>
              <a:gd name="T14" fmla="*/ 2147483646 w 126"/>
              <a:gd name="T15" fmla="*/ 134508610 h 216"/>
              <a:gd name="T16" fmla="*/ 2147483646 w 126"/>
              <a:gd name="T17" fmla="*/ 0 h 216"/>
              <a:gd name="T18" fmla="*/ 2147483646 w 126"/>
              <a:gd name="T19" fmla="*/ 0 h 216"/>
              <a:gd name="T20" fmla="*/ 2147483646 w 126"/>
              <a:gd name="T21" fmla="*/ 134508610 h 216"/>
              <a:gd name="T22" fmla="*/ 2147483646 w 126"/>
              <a:gd name="T23" fmla="*/ 134508610 h 216"/>
              <a:gd name="T24" fmla="*/ 2147483646 w 126"/>
              <a:gd name="T25" fmla="*/ 134508610 h 216"/>
              <a:gd name="T26" fmla="*/ 2147483646 w 126"/>
              <a:gd name="T27" fmla="*/ 2147483646 h 216"/>
              <a:gd name="T28" fmla="*/ 2147483646 w 126"/>
              <a:gd name="T29" fmla="*/ 2147483646 h 216"/>
              <a:gd name="T30" fmla="*/ 2147483646 w 126"/>
              <a:gd name="T31" fmla="*/ 2147483646 h 216"/>
              <a:gd name="T32" fmla="*/ 2147483646 w 126"/>
              <a:gd name="T33" fmla="*/ 2147483646 h 216"/>
              <a:gd name="T34" fmla="*/ 2147483646 w 126"/>
              <a:gd name="T35" fmla="*/ 2147483646 h 216"/>
              <a:gd name="T36" fmla="*/ 2147483646 w 126"/>
              <a:gd name="T37" fmla="*/ 2147483646 h 216"/>
              <a:gd name="T38" fmla="*/ 2147483646 w 126"/>
              <a:gd name="T39" fmla="*/ 2147483646 h 216"/>
              <a:gd name="T40" fmla="*/ 2147483646 w 126"/>
              <a:gd name="T41" fmla="*/ 2147483646 h 216"/>
              <a:gd name="T42" fmla="*/ 2147483646 w 126"/>
              <a:gd name="T43" fmla="*/ 2147483646 h 216"/>
              <a:gd name="T44" fmla="*/ 2147483646 w 126"/>
              <a:gd name="T45" fmla="*/ 2147483646 h 216"/>
              <a:gd name="T46" fmla="*/ 2147483646 w 126"/>
              <a:gd name="T47" fmla="*/ 2147483646 h 216"/>
              <a:gd name="T48" fmla="*/ 2147483646 w 126"/>
              <a:gd name="T49" fmla="*/ 2147483646 h 216"/>
              <a:gd name="T50" fmla="*/ 671783635 w 126"/>
              <a:gd name="T51" fmla="*/ 2147483646 h 216"/>
              <a:gd name="T52" fmla="*/ 671783635 w 126"/>
              <a:gd name="T53" fmla="*/ 2147483646 h 216"/>
              <a:gd name="T54" fmla="*/ 537429226 w 126"/>
              <a:gd name="T55" fmla="*/ 2147483646 h 216"/>
              <a:gd name="T56" fmla="*/ 537429226 w 126"/>
              <a:gd name="T57" fmla="*/ 2147483646 h 216"/>
              <a:gd name="T58" fmla="*/ 268720409 w 126"/>
              <a:gd name="T59" fmla="*/ 2147483646 h 216"/>
              <a:gd name="T60" fmla="*/ 268720409 w 126"/>
              <a:gd name="T61" fmla="*/ 2147483646 h 216"/>
              <a:gd name="T62" fmla="*/ 134354409 w 126"/>
              <a:gd name="T63" fmla="*/ 2147483646 h 216"/>
              <a:gd name="T64" fmla="*/ 0 w 126"/>
              <a:gd name="T65" fmla="*/ 2147483646 h 216"/>
              <a:gd name="T66" fmla="*/ 2147483646 w 126"/>
              <a:gd name="T67" fmla="*/ 2147483646 h 216"/>
              <a:gd name="T68" fmla="*/ 2147483646 w 126"/>
              <a:gd name="T69" fmla="*/ 2147483646 h 216"/>
              <a:gd name="T70" fmla="*/ 2147483646 w 126"/>
              <a:gd name="T71" fmla="*/ 2147483646 h 216"/>
              <a:gd name="T72" fmla="*/ 2147483646 w 126"/>
              <a:gd name="T73" fmla="*/ 2147483646 h 216"/>
              <a:gd name="T74" fmla="*/ 2147483646 w 126"/>
              <a:gd name="T75" fmla="*/ 2147483646 h 216"/>
              <a:gd name="T76" fmla="*/ 2147483646 w 126"/>
              <a:gd name="T77" fmla="*/ 2147483646 h 216"/>
              <a:gd name="T78" fmla="*/ 2147483646 w 126"/>
              <a:gd name="T79" fmla="*/ 2147483646 h 216"/>
              <a:gd name="T80" fmla="*/ 2147483646 w 126"/>
              <a:gd name="T81" fmla="*/ 2147483646 h 216"/>
              <a:gd name="T82" fmla="*/ 2147483646 w 126"/>
              <a:gd name="T83" fmla="*/ 2147483646 h 216"/>
              <a:gd name="T84" fmla="*/ 2147483646 w 126"/>
              <a:gd name="T85" fmla="*/ 2147483646 h 2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26" h="216">
                <a:moveTo>
                  <a:pt x="126" y="1"/>
                </a:moveTo>
                <a:cubicBezTo>
                  <a:pt x="123" y="6"/>
                  <a:pt x="123" y="6"/>
                  <a:pt x="123" y="6"/>
                </a:cubicBezTo>
                <a:cubicBezTo>
                  <a:pt x="123" y="5"/>
                  <a:pt x="123" y="5"/>
                  <a:pt x="123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0" y="4"/>
                  <a:pt x="120" y="4"/>
                  <a:pt x="120" y="4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1"/>
                  <a:pt x="125" y="1"/>
                  <a:pt x="125" y="1"/>
                </a:cubicBezTo>
                <a:cubicBezTo>
                  <a:pt x="126" y="1"/>
                  <a:pt x="126" y="1"/>
                  <a:pt x="126" y="1"/>
                </a:cubicBezTo>
                <a:cubicBezTo>
                  <a:pt x="126" y="1"/>
                  <a:pt x="126" y="1"/>
                  <a:pt x="126" y="1"/>
                </a:cubicBezTo>
                <a:close/>
                <a:moveTo>
                  <a:pt x="43" y="147"/>
                </a:moveTo>
                <a:cubicBezTo>
                  <a:pt x="39" y="155"/>
                  <a:pt x="39" y="155"/>
                  <a:pt x="39" y="155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41" y="146"/>
                  <a:pt x="41" y="146"/>
                  <a:pt x="41" y="146"/>
                </a:cubicBezTo>
                <a:cubicBezTo>
                  <a:pt x="41" y="147"/>
                  <a:pt x="41" y="147"/>
                  <a:pt x="41" y="147"/>
                </a:cubicBezTo>
                <a:cubicBezTo>
                  <a:pt x="42" y="147"/>
                  <a:pt x="43" y="147"/>
                  <a:pt x="43" y="147"/>
                </a:cubicBezTo>
                <a:close/>
                <a:moveTo>
                  <a:pt x="32" y="167"/>
                </a:moveTo>
                <a:cubicBezTo>
                  <a:pt x="5" y="214"/>
                  <a:pt x="5" y="214"/>
                  <a:pt x="5" y="214"/>
                </a:cubicBezTo>
                <a:cubicBezTo>
                  <a:pt x="5" y="214"/>
                  <a:pt x="5" y="214"/>
                  <a:pt x="5" y="214"/>
                </a:cubicBezTo>
                <a:cubicBezTo>
                  <a:pt x="5" y="214"/>
                  <a:pt x="5" y="214"/>
                  <a:pt x="4" y="214"/>
                </a:cubicBezTo>
                <a:cubicBezTo>
                  <a:pt x="4" y="215"/>
                  <a:pt x="4" y="215"/>
                  <a:pt x="4" y="215"/>
                </a:cubicBezTo>
                <a:cubicBezTo>
                  <a:pt x="3" y="215"/>
                  <a:pt x="3" y="215"/>
                  <a:pt x="2" y="215"/>
                </a:cubicBezTo>
                <a:cubicBezTo>
                  <a:pt x="2" y="216"/>
                  <a:pt x="2" y="216"/>
                  <a:pt x="2" y="216"/>
                </a:cubicBezTo>
                <a:cubicBezTo>
                  <a:pt x="1" y="216"/>
                  <a:pt x="1" y="216"/>
                  <a:pt x="1" y="216"/>
                </a:cubicBezTo>
                <a:cubicBezTo>
                  <a:pt x="0" y="215"/>
                  <a:pt x="2" y="215"/>
                  <a:pt x="0" y="215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28" y="166"/>
                  <a:pt x="28" y="166"/>
                  <a:pt x="28" y="166"/>
                </a:cubicBezTo>
                <a:cubicBezTo>
                  <a:pt x="28" y="166"/>
                  <a:pt x="28" y="166"/>
                  <a:pt x="28" y="166"/>
                </a:cubicBezTo>
                <a:cubicBezTo>
                  <a:pt x="29" y="166"/>
                  <a:pt x="29" y="166"/>
                  <a:pt x="29" y="166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1" y="167"/>
                  <a:pt x="31" y="167"/>
                  <a:pt x="31" y="167"/>
                </a:cubicBezTo>
                <a:cubicBezTo>
                  <a:pt x="31" y="167"/>
                  <a:pt x="31" y="167"/>
                  <a:pt x="31" y="167"/>
                </a:cubicBezTo>
                <a:lnTo>
                  <a:pt x="32" y="167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9" name="Freeform 61"/>
          <p:cNvSpPr>
            <a:spLocks noEditPoints="1"/>
          </p:cNvSpPr>
          <p:nvPr/>
        </p:nvSpPr>
        <p:spPr bwMode="auto">
          <a:xfrm>
            <a:off x="6958013" y="2184400"/>
            <a:ext cx="1355725" cy="2366963"/>
          </a:xfrm>
          <a:custGeom>
            <a:avLst/>
            <a:gdLst>
              <a:gd name="T0" fmla="*/ 2147483646 w 117"/>
              <a:gd name="T1" fmla="*/ 2147483646 h 204"/>
              <a:gd name="T2" fmla="*/ 2147483646 w 117"/>
              <a:gd name="T3" fmla="*/ 2147483646 h 204"/>
              <a:gd name="T4" fmla="*/ 2147483646 w 117"/>
              <a:gd name="T5" fmla="*/ 2147483646 h 204"/>
              <a:gd name="T6" fmla="*/ 2147483646 w 117"/>
              <a:gd name="T7" fmla="*/ 2147483646 h 204"/>
              <a:gd name="T8" fmla="*/ 2147483646 w 117"/>
              <a:gd name="T9" fmla="*/ 2147483646 h 204"/>
              <a:gd name="T10" fmla="*/ 2147483646 w 117"/>
              <a:gd name="T11" fmla="*/ 2147483646 h 204"/>
              <a:gd name="T12" fmla="*/ 2147483646 w 117"/>
              <a:gd name="T13" fmla="*/ 2147483646 h 204"/>
              <a:gd name="T14" fmla="*/ 2147483646 w 117"/>
              <a:gd name="T15" fmla="*/ 2147483646 h 204"/>
              <a:gd name="T16" fmla="*/ 2147483646 w 117"/>
              <a:gd name="T17" fmla="*/ 2147483646 h 204"/>
              <a:gd name="T18" fmla="*/ 2147483646 w 117"/>
              <a:gd name="T19" fmla="*/ 2147483646 h 204"/>
              <a:gd name="T20" fmla="*/ 2147483646 w 117"/>
              <a:gd name="T21" fmla="*/ 2147483646 h 204"/>
              <a:gd name="T22" fmla="*/ 2147483646 w 117"/>
              <a:gd name="T23" fmla="*/ 2147483646 h 204"/>
              <a:gd name="T24" fmla="*/ 671338798 w 117"/>
              <a:gd name="T25" fmla="*/ 2147483646 h 204"/>
              <a:gd name="T26" fmla="*/ 537075673 w 117"/>
              <a:gd name="T27" fmla="*/ 2147483646 h 204"/>
              <a:gd name="T28" fmla="*/ 537075673 w 117"/>
              <a:gd name="T29" fmla="*/ 2147483646 h 204"/>
              <a:gd name="T30" fmla="*/ 134263125 w 117"/>
              <a:gd name="T31" fmla="*/ 2147483646 h 204"/>
              <a:gd name="T32" fmla="*/ 0 w 117"/>
              <a:gd name="T33" fmla="*/ 2147483646 h 204"/>
              <a:gd name="T34" fmla="*/ 0 w 117"/>
              <a:gd name="T35" fmla="*/ 2147483646 h 204"/>
              <a:gd name="T36" fmla="*/ 2147483646 w 117"/>
              <a:gd name="T37" fmla="*/ 2147483646 h 204"/>
              <a:gd name="T38" fmla="*/ 2147483646 w 117"/>
              <a:gd name="T39" fmla="*/ 2147483646 h 204"/>
              <a:gd name="T40" fmla="*/ 2147483646 w 117"/>
              <a:gd name="T41" fmla="*/ 2147483646 h 204"/>
              <a:gd name="T42" fmla="*/ 2147483646 w 117"/>
              <a:gd name="T43" fmla="*/ 2147483646 h 204"/>
              <a:gd name="T44" fmla="*/ 2147483646 w 117"/>
              <a:gd name="T45" fmla="*/ 2147483646 h 204"/>
              <a:gd name="T46" fmla="*/ 2147483646 w 117"/>
              <a:gd name="T47" fmla="*/ 134626822 h 204"/>
              <a:gd name="T48" fmla="*/ 2147483646 w 117"/>
              <a:gd name="T49" fmla="*/ 0 h 204"/>
              <a:gd name="T50" fmla="*/ 2147483646 w 117"/>
              <a:gd name="T51" fmla="*/ 134626822 h 204"/>
              <a:gd name="T52" fmla="*/ 2147483646 w 117"/>
              <a:gd name="T53" fmla="*/ 269253644 h 204"/>
              <a:gd name="T54" fmla="*/ 2147483646 w 117"/>
              <a:gd name="T55" fmla="*/ 269253644 h 204"/>
              <a:gd name="T56" fmla="*/ 2147483646 w 117"/>
              <a:gd name="T57" fmla="*/ 134626822 h 204"/>
              <a:gd name="T58" fmla="*/ 2147483646 w 117"/>
              <a:gd name="T59" fmla="*/ 134626822 h 204"/>
              <a:gd name="T60" fmla="*/ 2147483646 w 117"/>
              <a:gd name="T61" fmla="*/ 2147483646 h 204"/>
              <a:gd name="T62" fmla="*/ 2147483646 w 117"/>
              <a:gd name="T63" fmla="*/ 2147483646 h 204"/>
              <a:gd name="T64" fmla="*/ 2147483646 w 117"/>
              <a:gd name="T65" fmla="*/ 2147483646 h 204"/>
              <a:gd name="T66" fmla="*/ 2147483646 w 117"/>
              <a:gd name="T67" fmla="*/ 2147483646 h 204"/>
              <a:gd name="T68" fmla="*/ 2147483646 w 117"/>
              <a:gd name="T69" fmla="*/ 2147483646 h 2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204">
                <a:moveTo>
                  <a:pt x="37" y="145"/>
                </a:moveTo>
                <a:cubicBezTo>
                  <a:pt x="34" y="151"/>
                  <a:pt x="34" y="151"/>
                  <a:pt x="34" y="151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33" y="153"/>
                  <a:pt x="33" y="151"/>
                  <a:pt x="33" y="153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35" y="143"/>
                  <a:pt x="35" y="143"/>
                  <a:pt x="35" y="143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7" y="145"/>
                  <a:pt x="37" y="144"/>
                  <a:pt x="37" y="145"/>
                </a:cubicBezTo>
                <a:close/>
                <a:moveTo>
                  <a:pt x="23" y="170"/>
                </a:moveTo>
                <a:cubicBezTo>
                  <a:pt x="5" y="202"/>
                  <a:pt x="5" y="202"/>
                  <a:pt x="5" y="202"/>
                </a:cubicBezTo>
                <a:cubicBezTo>
                  <a:pt x="4" y="202"/>
                  <a:pt x="4" y="202"/>
                  <a:pt x="4" y="202"/>
                </a:cubicBezTo>
                <a:cubicBezTo>
                  <a:pt x="4" y="203"/>
                  <a:pt x="4" y="203"/>
                  <a:pt x="4" y="203"/>
                </a:cubicBezTo>
                <a:cubicBezTo>
                  <a:pt x="1" y="203"/>
                  <a:pt x="1" y="203"/>
                  <a:pt x="1" y="203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2" y="169"/>
                  <a:pt x="22" y="169"/>
                  <a:pt x="23" y="169"/>
                </a:cubicBezTo>
                <a:cubicBezTo>
                  <a:pt x="23" y="170"/>
                  <a:pt x="23" y="170"/>
                  <a:pt x="23" y="170"/>
                </a:cubicBezTo>
                <a:cubicBezTo>
                  <a:pt x="23" y="170"/>
                  <a:pt x="23" y="170"/>
                  <a:pt x="23" y="170"/>
                </a:cubicBezTo>
                <a:close/>
                <a:moveTo>
                  <a:pt x="115" y="1"/>
                </a:moveTo>
                <a:cubicBezTo>
                  <a:pt x="116" y="0"/>
                  <a:pt x="116" y="0"/>
                  <a:pt x="116" y="0"/>
                </a:cubicBezTo>
                <a:cubicBezTo>
                  <a:pt x="117" y="1"/>
                  <a:pt x="117" y="1"/>
                  <a:pt x="117" y="1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5" y="1"/>
                  <a:pt x="115" y="1"/>
                  <a:pt x="115" y="1"/>
                </a:cubicBezTo>
                <a:cubicBezTo>
                  <a:pt x="115" y="1"/>
                  <a:pt x="115" y="1"/>
                  <a:pt x="115" y="1"/>
                </a:cubicBezTo>
                <a:close/>
                <a:moveTo>
                  <a:pt x="104" y="26"/>
                </a:moveTo>
                <a:cubicBezTo>
                  <a:pt x="104" y="25"/>
                  <a:pt x="104" y="25"/>
                  <a:pt x="104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6"/>
                  <a:pt x="103" y="26"/>
                  <a:pt x="103" y="26"/>
                </a:cubicBezTo>
                <a:lnTo>
                  <a:pt x="104" y="26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0" name="Freeform 62"/>
          <p:cNvSpPr>
            <a:spLocks noEditPoints="1"/>
          </p:cNvSpPr>
          <p:nvPr/>
        </p:nvSpPr>
        <p:spPr bwMode="auto">
          <a:xfrm>
            <a:off x="7108825" y="2428875"/>
            <a:ext cx="1228725" cy="2122488"/>
          </a:xfrm>
          <a:custGeom>
            <a:avLst/>
            <a:gdLst>
              <a:gd name="T0" fmla="*/ 2147483646 w 106"/>
              <a:gd name="T1" fmla="*/ 2147483646 h 183"/>
              <a:gd name="T2" fmla="*/ 2147483646 w 106"/>
              <a:gd name="T3" fmla="*/ 2147483646 h 183"/>
              <a:gd name="T4" fmla="*/ 2147483646 w 106"/>
              <a:gd name="T5" fmla="*/ 2147483646 h 183"/>
              <a:gd name="T6" fmla="*/ 2147483646 w 106"/>
              <a:gd name="T7" fmla="*/ 2147483646 h 183"/>
              <a:gd name="T8" fmla="*/ 2147483646 w 106"/>
              <a:gd name="T9" fmla="*/ 2147483646 h 183"/>
              <a:gd name="T10" fmla="*/ 2147483646 w 106"/>
              <a:gd name="T11" fmla="*/ 2147483646 h 183"/>
              <a:gd name="T12" fmla="*/ 2147483646 w 106"/>
              <a:gd name="T13" fmla="*/ 2147483646 h 183"/>
              <a:gd name="T14" fmla="*/ 2147483646 w 106"/>
              <a:gd name="T15" fmla="*/ 2147483646 h 183"/>
              <a:gd name="T16" fmla="*/ 2147483646 w 106"/>
              <a:gd name="T17" fmla="*/ 2147483646 h 183"/>
              <a:gd name="T18" fmla="*/ 2147483646 w 106"/>
              <a:gd name="T19" fmla="*/ 2147483646 h 183"/>
              <a:gd name="T20" fmla="*/ 2147483646 w 106"/>
              <a:gd name="T21" fmla="*/ 2147483646 h 183"/>
              <a:gd name="T22" fmla="*/ 2147483646 w 106"/>
              <a:gd name="T23" fmla="*/ 2147483646 h 183"/>
              <a:gd name="T24" fmla="*/ 2147483646 w 106"/>
              <a:gd name="T25" fmla="*/ 2147483646 h 183"/>
              <a:gd name="T26" fmla="*/ 2147483646 w 106"/>
              <a:gd name="T27" fmla="*/ 2147483646 h 183"/>
              <a:gd name="T28" fmla="*/ 2147483646 w 106"/>
              <a:gd name="T29" fmla="*/ 2147483646 h 183"/>
              <a:gd name="T30" fmla="*/ 2147483646 w 106"/>
              <a:gd name="T31" fmla="*/ 2147483646 h 183"/>
              <a:gd name="T32" fmla="*/ 2147483646 w 106"/>
              <a:gd name="T33" fmla="*/ 2147483646 h 183"/>
              <a:gd name="T34" fmla="*/ 2147483646 w 106"/>
              <a:gd name="T35" fmla="*/ 2147483646 h 183"/>
              <a:gd name="T36" fmla="*/ 2147483646 w 106"/>
              <a:gd name="T37" fmla="*/ 2147483646 h 183"/>
              <a:gd name="T38" fmla="*/ 2147483646 w 106"/>
              <a:gd name="T39" fmla="*/ 2147483646 h 183"/>
              <a:gd name="T40" fmla="*/ 2147483646 w 106"/>
              <a:gd name="T41" fmla="*/ 2147483646 h 183"/>
              <a:gd name="T42" fmla="*/ 2147483646 w 106"/>
              <a:gd name="T43" fmla="*/ 2147483646 h 183"/>
              <a:gd name="T44" fmla="*/ 2147483646 w 106"/>
              <a:gd name="T45" fmla="*/ 2147483646 h 183"/>
              <a:gd name="T46" fmla="*/ 2147483646 w 106"/>
              <a:gd name="T47" fmla="*/ 2147483646 h 183"/>
              <a:gd name="T48" fmla="*/ 2147483646 w 106"/>
              <a:gd name="T49" fmla="*/ 2147483646 h 183"/>
              <a:gd name="T50" fmla="*/ 2147483646 w 106"/>
              <a:gd name="T51" fmla="*/ 2147483646 h 183"/>
              <a:gd name="T52" fmla="*/ 403102942 w 106"/>
              <a:gd name="T53" fmla="*/ 2147483646 h 183"/>
              <a:gd name="T54" fmla="*/ 134371511 w 106"/>
              <a:gd name="T55" fmla="*/ 2147483646 h 183"/>
              <a:gd name="T56" fmla="*/ 0 w 106"/>
              <a:gd name="T57" fmla="*/ 2147483646 h 183"/>
              <a:gd name="T58" fmla="*/ 2147483646 w 106"/>
              <a:gd name="T59" fmla="*/ 2147483646 h 183"/>
              <a:gd name="T60" fmla="*/ 2147483646 w 106"/>
              <a:gd name="T61" fmla="*/ 2147483646 h 183"/>
              <a:gd name="T62" fmla="*/ 2147483646 w 106"/>
              <a:gd name="T63" fmla="*/ 2147483646 h 183"/>
              <a:gd name="T64" fmla="*/ 2147483646 w 106"/>
              <a:gd name="T65" fmla="*/ 2147483646 h 183"/>
              <a:gd name="T66" fmla="*/ 2147483646 w 106"/>
              <a:gd name="T67" fmla="*/ 134517026 h 183"/>
              <a:gd name="T68" fmla="*/ 2147483646 w 106"/>
              <a:gd name="T69" fmla="*/ 269045651 h 183"/>
              <a:gd name="T70" fmla="*/ 2147483646 w 106"/>
              <a:gd name="T71" fmla="*/ 269045651 h 183"/>
              <a:gd name="T72" fmla="*/ 2147483646 w 106"/>
              <a:gd name="T73" fmla="*/ 269045651 h 183"/>
              <a:gd name="T74" fmla="*/ 2147483646 w 106"/>
              <a:gd name="T75" fmla="*/ 134517026 h 183"/>
              <a:gd name="T76" fmla="*/ 2147483646 w 106"/>
              <a:gd name="T77" fmla="*/ 0 h 183"/>
              <a:gd name="T78" fmla="*/ 2147483646 w 106"/>
              <a:gd name="T79" fmla="*/ 134517026 h 18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6" h="183">
                <a:moveTo>
                  <a:pt x="38" y="123"/>
                </a:moveTo>
                <a:cubicBezTo>
                  <a:pt x="36" y="125"/>
                  <a:pt x="36" y="125"/>
                  <a:pt x="36" y="125"/>
                </a:cubicBezTo>
                <a:cubicBezTo>
                  <a:pt x="35" y="126"/>
                  <a:pt x="36" y="126"/>
                  <a:pt x="33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5" y="125"/>
                  <a:pt x="33" y="125"/>
                  <a:pt x="34" y="124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8" y="123"/>
                  <a:pt x="38" y="123"/>
                  <a:pt x="38" y="123"/>
                </a:cubicBezTo>
                <a:close/>
                <a:moveTo>
                  <a:pt x="31" y="134"/>
                </a:move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29" y="131"/>
                  <a:pt x="29" y="131"/>
                  <a:pt x="29" y="132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31" y="134"/>
                  <a:pt x="31" y="134"/>
                  <a:pt x="31" y="134"/>
                </a:cubicBezTo>
                <a:close/>
                <a:moveTo>
                  <a:pt x="23" y="148"/>
                </a:moveTo>
                <a:cubicBezTo>
                  <a:pt x="3" y="183"/>
                  <a:pt x="3" y="183"/>
                  <a:pt x="3" y="183"/>
                </a:cubicBezTo>
                <a:cubicBezTo>
                  <a:pt x="2" y="182"/>
                  <a:pt x="3" y="182"/>
                  <a:pt x="1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3" y="145"/>
                  <a:pt x="23" y="145"/>
                  <a:pt x="23" y="145"/>
                </a:cubicBezTo>
                <a:cubicBezTo>
                  <a:pt x="23" y="148"/>
                  <a:pt x="23" y="148"/>
                  <a:pt x="23" y="148"/>
                </a:cubicBezTo>
                <a:close/>
                <a:moveTo>
                  <a:pt x="105" y="1"/>
                </a:moveTo>
                <a:cubicBezTo>
                  <a:pt x="105" y="2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1"/>
                  <a:pt x="106" y="1"/>
                  <a:pt x="106" y="1"/>
                </a:cubicBezTo>
                <a:cubicBezTo>
                  <a:pt x="106" y="0"/>
                  <a:pt x="106" y="0"/>
                  <a:pt x="106" y="0"/>
                </a:cubicBezTo>
                <a:lnTo>
                  <a:pt x="105" y="1"/>
                </a:ln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1" name="Freeform 63"/>
          <p:cNvSpPr>
            <a:spLocks noEditPoints="1"/>
          </p:cNvSpPr>
          <p:nvPr/>
        </p:nvSpPr>
        <p:spPr bwMode="auto">
          <a:xfrm>
            <a:off x="7200900" y="3519488"/>
            <a:ext cx="649288" cy="1112837"/>
          </a:xfrm>
          <a:custGeom>
            <a:avLst/>
            <a:gdLst>
              <a:gd name="T0" fmla="*/ 2147483646 w 56"/>
              <a:gd name="T1" fmla="*/ 2147483646 h 96"/>
              <a:gd name="T2" fmla="*/ 537726408 w 56"/>
              <a:gd name="T3" fmla="*/ 2147483646 h 96"/>
              <a:gd name="T4" fmla="*/ 268863204 w 56"/>
              <a:gd name="T5" fmla="*/ 2147483646 h 96"/>
              <a:gd name="T6" fmla="*/ 268863204 w 56"/>
              <a:gd name="T7" fmla="*/ 2147483646 h 96"/>
              <a:gd name="T8" fmla="*/ 403289009 w 56"/>
              <a:gd name="T9" fmla="*/ 2147483646 h 96"/>
              <a:gd name="T10" fmla="*/ 268863204 w 56"/>
              <a:gd name="T11" fmla="*/ 2147483646 h 96"/>
              <a:gd name="T12" fmla="*/ 134425805 w 56"/>
              <a:gd name="T13" fmla="*/ 2147483646 h 96"/>
              <a:gd name="T14" fmla="*/ 0 w 56"/>
              <a:gd name="T15" fmla="*/ 2147483646 h 96"/>
              <a:gd name="T16" fmla="*/ 2147483646 w 56"/>
              <a:gd name="T17" fmla="*/ 2147483646 h 96"/>
              <a:gd name="T18" fmla="*/ 2147483646 w 56"/>
              <a:gd name="T19" fmla="*/ 2147483646 h 96"/>
              <a:gd name="T20" fmla="*/ 2147483646 w 56"/>
              <a:gd name="T21" fmla="*/ 2147483646 h 96"/>
              <a:gd name="T22" fmla="*/ 2147483646 w 56"/>
              <a:gd name="T23" fmla="*/ 2147483646 h 96"/>
              <a:gd name="T24" fmla="*/ 2147483646 w 56"/>
              <a:gd name="T25" fmla="*/ 2147483646 h 96"/>
              <a:gd name="T26" fmla="*/ 2147483646 w 56"/>
              <a:gd name="T27" fmla="*/ 2147483646 h 96"/>
              <a:gd name="T28" fmla="*/ 2147483646 w 56"/>
              <a:gd name="T29" fmla="*/ 2147483646 h 96"/>
              <a:gd name="T30" fmla="*/ 2147483646 w 56"/>
              <a:gd name="T31" fmla="*/ 2147483646 h 96"/>
              <a:gd name="T32" fmla="*/ 2147483646 w 56"/>
              <a:gd name="T33" fmla="*/ 2147483646 h 96"/>
              <a:gd name="T34" fmla="*/ 2147483646 w 56"/>
              <a:gd name="T35" fmla="*/ 2147483646 h 96"/>
              <a:gd name="T36" fmla="*/ 2147483646 w 56"/>
              <a:gd name="T37" fmla="*/ 134375068 h 96"/>
              <a:gd name="T38" fmla="*/ 2147483646 w 56"/>
              <a:gd name="T39" fmla="*/ 0 h 96"/>
              <a:gd name="T40" fmla="*/ 2147483646 w 56"/>
              <a:gd name="T41" fmla="*/ 134375068 h 96"/>
              <a:gd name="T42" fmla="*/ 2147483646 w 56"/>
              <a:gd name="T43" fmla="*/ 134375068 h 96"/>
              <a:gd name="T44" fmla="*/ 2147483646 w 56"/>
              <a:gd name="T45" fmla="*/ 2147483646 h 96"/>
              <a:gd name="T46" fmla="*/ 2147483646 w 56"/>
              <a:gd name="T47" fmla="*/ 2147483646 h 96"/>
              <a:gd name="T48" fmla="*/ 2147483646 w 56"/>
              <a:gd name="T49" fmla="*/ 2147483646 h 96"/>
              <a:gd name="T50" fmla="*/ 2147483646 w 56"/>
              <a:gd name="T51" fmla="*/ 2147483646 h 96"/>
              <a:gd name="T52" fmla="*/ 2147483646 w 56"/>
              <a:gd name="T53" fmla="*/ 2147483646 h 96"/>
              <a:gd name="T54" fmla="*/ 2147483646 w 56"/>
              <a:gd name="T55" fmla="*/ 2147483646 h 96"/>
              <a:gd name="T56" fmla="*/ 268863204 w 56"/>
              <a:gd name="T57" fmla="*/ 2147483646 h 96"/>
              <a:gd name="T58" fmla="*/ 0 w 56"/>
              <a:gd name="T59" fmla="*/ 2147483646 h 96"/>
              <a:gd name="T60" fmla="*/ 0 w 56"/>
              <a:gd name="T61" fmla="*/ 2147483646 h 96"/>
              <a:gd name="T62" fmla="*/ 268863204 w 56"/>
              <a:gd name="T63" fmla="*/ 2147483646 h 9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96">
                <a:moveTo>
                  <a:pt x="22" y="64"/>
                </a:moveTo>
                <a:cubicBezTo>
                  <a:pt x="4" y="95"/>
                  <a:pt x="4" y="95"/>
                  <a:pt x="4" y="95"/>
                </a:cubicBezTo>
                <a:cubicBezTo>
                  <a:pt x="3" y="95"/>
                  <a:pt x="5" y="94"/>
                  <a:pt x="2" y="95"/>
                </a:cubicBezTo>
                <a:cubicBezTo>
                  <a:pt x="2" y="94"/>
                  <a:pt x="2" y="94"/>
                  <a:pt x="2" y="94"/>
                </a:cubicBezTo>
                <a:cubicBezTo>
                  <a:pt x="3" y="93"/>
                  <a:pt x="3" y="93"/>
                  <a:pt x="3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1" y="94"/>
                  <a:pt x="1" y="94"/>
                  <a:pt x="1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3"/>
                  <a:pt x="22" y="63"/>
                  <a:pt x="22" y="63"/>
                </a:cubicBezTo>
                <a:cubicBezTo>
                  <a:pt x="21" y="64"/>
                  <a:pt x="21" y="64"/>
                  <a:pt x="21" y="64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35" y="34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4"/>
                  <a:pt x="35" y="34"/>
                  <a:pt x="35" y="34"/>
                </a:cubicBezTo>
                <a:close/>
                <a:moveTo>
                  <a:pt x="56" y="1"/>
                </a:moveTo>
                <a:cubicBezTo>
                  <a:pt x="55" y="0"/>
                  <a:pt x="55" y="0"/>
                  <a:pt x="55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1"/>
                  <a:pt x="56" y="1"/>
                  <a:pt x="56" y="1"/>
                </a:cubicBezTo>
                <a:close/>
                <a:moveTo>
                  <a:pt x="37" y="35"/>
                </a:move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7" y="35"/>
                  <a:pt x="37" y="35"/>
                  <a:pt x="37" y="35"/>
                </a:cubicBezTo>
                <a:close/>
                <a:moveTo>
                  <a:pt x="2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3" y="96"/>
                  <a:pt x="1" y="96"/>
                  <a:pt x="2" y="95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2" name="Freeform 64"/>
          <p:cNvSpPr>
            <a:spLocks noEditPoints="1"/>
          </p:cNvSpPr>
          <p:nvPr/>
        </p:nvSpPr>
        <p:spPr bwMode="auto">
          <a:xfrm>
            <a:off x="7305675" y="3971925"/>
            <a:ext cx="428625" cy="730250"/>
          </a:xfrm>
          <a:custGeom>
            <a:avLst/>
            <a:gdLst>
              <a:gd name="T0" fmla="*/ 2147483646 w 37"/>
              <a:gd name="T1" fmla="*/ 403074817 h 63"/>
              <a:gd name="T2" fmla="*/ 2147483646 w 37"/>
              <a:gd name="T3" fmla="*/ 403074817 h 63"/>
              <a:gd name="T4" fmla="*/ 2147483646 w 37"/>
              <a:gd name="T5" fmla="*/ 403074817 h 63"/>
              <a:gd name="T6" fmla="*/ 2147483646 w 37"/>
              <a:gd name="T7" fmla="*/ 403074817 h 63"/>
              <a:gd name="T8" fmla="*/ 2147483646 w 37"/>
              <a:gd name="T9" fmla="*/ 403074817 h 63"/>
              <a:gd name="T10" fmla="*/ 2147483646 w 37"/>
              <a:gd name="T11" fmla="*/ 403074817 h 63"/>
              <a:gd name="T12" fmla="*/ 2147483646 w 37"/>
              <a:gd name="T13" fmla="*/ 2147483646 h 63"/>
              <a:gd name="T14" fmla="*/ 536800682 w 37"/>
              <a:gd name="T15" fmla="*/ 2147483646 h 63"/>
              <a:gd name="T16" fmla="*/ 402594720 w 37"/>
              <a:gd name="T17" fmla="*/ 2147483646 h 63"/>
              <a:gd name="T18" fmla="*/ 268400341 w 37"/>
              <a:gd name="T19" fmla="*/ 2147483646 h 63"/>
              <a:gd name="T20" fmla="*/ 268400341 w 37"/>
              <a:gd name="T21" fmla="*/ 2147483646 h 63"/>
              <a:gd name="T22" fmla="*/ 134194378 w 37"/>
              <a:gd name="T23" fmla="*/ 2147483646 h 63"/>
              <a:gd name="T24" fmla="*/ 0 w 37"/>
              <a:gd name="T25" fmla="*/ 2147483646 h 63"/>
              <a:gd name="T26" fmla="*/ 0 w 37"/>
              <a:gd name="T27" fmla="*/ 2147483646 h 63"/>
              <a:gd name="T28" fmla="*/ 2147483646 w 37"/>
              <a:gd name="T29" fmla="*/ 2147483646 h 63"/>
              <a:gd name="T30" fmla="*/ 2147483646 w 37"/>
              <a:gd name="T31" fmla="*/ 2147483646 h 63"/>
              <a:gd name="T32" fmla="*/ 2147483646 w 37"/>
              <a:gd name="T33" fmla="*/ 2147483646 h 63"/>
              <a:gd name="T34" fmla="*/ 2147483646 w 37"/>
              <a:gd name="T35" fmla="*/ 2147483646 h 63"/>
              <a:gd name="T36" fmla="*/ 2147483646 w 37"/>
              <a:gd name="T37" fmla="*/ 2147483646 h 63"/>
              <a:gd name="T38" fmla="*/ 2147483646 w 37"/>
              <a:gd name="T39" fmla="*/ 134354409 h 63"/>
              <a:gd name="T40" fmla="*/ 2147483646 w 37"/>
              <a:gd name="T41" fmla="*/ 0 h 63"/>
              <a:gd name="T42" fmla="*/ 2147483646 w 37"/>
              <a:gd name="T43" fmla="*/ 0 h 63"/>
              <a:gd name="T44" fmla="*/ 2147483646 w 37"/>
              <a:gd name="T45" fmla="*/ 0 h 63"/>
              <a:gd name="T46" fmla="*/ 2147483646 w 37"/>
              <a:gd name="T47" fmla="*/ 134354409 h 63"/>
              <a:gd name="T48" fmla="*/ 2147483646 w 37"/>
              <a:gd name="T49" fmla="*/ 0 h 63"/>
              <a:gd name="T50" fmla="*/ 2147483646 w 37"/>
              <a:gd name="T51" fmla="*/ 0 h 63"/>
              <a:gd name="T52" fmla="*/ 2147483646 w 37"/>
              <a:gd name="T53" fmla="*/ 134354409 h 63"/>
              <a:gd name="T54" fmla="*/ 2147483646 w 37"/>
              <a:gd name="T55" fmla="*/ 134354409 h 6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7" h="63"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20" y="34"/>
                </a:moveTo>
                <a:cubicBezTo>
                  <a:pt x="4" y="63"/>
                  <a:pt x="4" y="63"/>
                  <a:pt x="4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2"/>
                  <a:pt x="18" y="32"/>
                  <a:pt x="18" y="32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lose/>
                <a:moveTo>
                  <a:pt x="34" y="1"/>
                </a:move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4" y="1"/>
                  <a:pt x="35" y="1"/>
                  <a:pt x="34" y="1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3" name="Freeform 65"/>
          <p:cNvSpPr>
            <a:spLocks noEditPoints="1"/>
          </p:cNvSpPr>
          <p:nvPr/>
        </p:nvSpPr>
        <p:spPr bwMode="auto">
          <a:xfrm>
            <a:off x="7386638" y="4527550"/>
            <a:ext cx="150812" cy="290513"/>
          </a:xfrm>
          <a:custGeom>
            <a:avLst/>
            <a:gdLst>
              <a:gd name="T0" fmla="*/ 672911543 w 13"/>
              <a:gd name="T1" fmla="*/ 2147483646 h 25"/>
              <a:gd name="T2" fmla="*/ 672911543 w 13"/>
              <a:gd name="T3" fmla="*/ 2147483646 h 25"/>
              <a:gd name="T4" fmla="*/ 538329234 w 13"/>
              <a:gd name="T5" fmla="*/ 2147483646 h 25"/>
              <a:gd name="T6" fmla="*/ 538329234 w 13"/>
              <a:gd name="T7" fmla="*/ 2147483646 h 25"/>
              <a:gd name="T8" fmla="*/ 538329234 w 13"/>
              <a:gd name="T9" fmla="*/ 2147483646 h 25"/>
              <a:gd name="T10" fmla="*/ 403746926 w 13"/>
              <a:gd name="T11" fmla="*/ 2147483646 h 25"/>
              <a:gd name="T12" fmla="*/ 134582309 w 13"/>
              <a:gd name="T13" fmla="*/ 2147483646 h 25"/>
              <a:gd name="T14" fmla="*/ 0 w 13"/>
              <a:gd name="T15" fmla="*/ 2147483646 h 25"/>
              <a:gd name="T16" fmla="*/ 0 w 13"/>
              <a:gd name="T17" fmla="*/ 2147483646 h 25"/>
              <a:gd name="T18" fmla="*/ 269164617 w 13"/>
              <a:gd name="T19" fmla="*/ 2147483646 h 25"/>
              <a:gd name="T20" fmla="*/ 269164617 w 13"/>
              <a:gd name="T21" fmla="*/ 2147483646 h 25"/>
              <a:gd name="T22" fmla="*/ 403746926 w 13"/>
              <a:gd name="T23" fmla="*/ 2147483646 h 25"/>
              <a:gd name="T24" fmla="*/ 672911543 w 13"/>
              <a:gd name="T25" fmla="*/ 2147483646 h 25"/>
              <a:gd name="T26" fmla="*/ 672911543 w 13"/>
              <a:gd name="T27" fmla="*/ 2147483646 h 25"/>
              <a:gd name="T28" fmla="*/ 672911543 w 13"/>
              <a:gd name="T29" fmla="*/ 1755465474 h 25"/>
              <a:gd name="T30" fmla="*/ 1211229177 w 13"/>
              <a:gd name="T31" fmla="*/ 810217516 h 25"/>
              <a:gd name="T32" fmla="*/ 1211229177 w 13"/>
              <a:gd name="T33" fmla="*/ 1080290021 h 25"/>
              <a:gd name="T34" fmla="*/ 1076646868 w 13"/>
              <a:gd name="T35" fmla="*/ 1080290021 h 25"/>
              <a:gd name="T36" fmla="*/ 1076646868 w 13"/>
              <a:gd name="T37" fmla="*/ 1350362527 h 25"/>
              <a:gd name="T38" fmla="*/ 1076646868 w 13"/>
              <a:gd name="T39" fmla="*/ 1620435032 h 25"/>
              <a:gd name="T40" fmla="*/ 942064559 w 13"/>
              <a:gd name="T41" fmla="*/ 1620435032 h 25"/>
              <a:gd name="T42" fmla="*/ 807493852 w 13"/>
              <a:gd name="T43" fmla="*/ 1755465474 h 25"/>
              <a:gd name="T44" fmla="*/ 672911543 w 13"/>
              <a:gd name="T45" fmla="*/ 1755465474 h 25"/>
              <a:gd name="T46" fmla="*/ 1345811485 w 13"/>
              <a:gd name="T47" fmla="*/ 810217516 h 25"/>
              <a:gd name="T48" fmla="*/ 1345811485 w 13"/>
              <a:gd name="T49" fmla="*/ 675175453 h 25"/>
              <a:gd name="T50" fmla="*/ 1345811485 w 13"/>
              <a:gd name="T51" fmla="*/ 675175453 h 25"/>
              <a:gd name="T52" fmla="*/ 1345811485 w 13"/>
              <a:gd name="T53" fmla="*/ 810217516 h 25"/>
              <a:gd name="T54" fmla="*/ 1614976102 w 13"/>
              <a:gd name="T55" fmla="*/ 270072505 h 25"/>
              <a:gd name="T56" fmla="*/ 1614976102 w 13"/>
              <a:gd name="T57" fmla="*/ 135030442 h 25"/>
              <a:gd name="T58" fmla="*/ 1614976102 w 13"/>
              <a:gd name="T59" fmla="*/ 270072505 h 25"/>
              <a:gd name="T60" fmla="*/ 1749558411 w 13"/>
              <a:gd name="T61" fmla="*/ 0 h 25"/>
              <a:gd name="T62" fmla="*/ 1749558411 w 13"/>
              <a:gd name="T63" fmla="*/ 0 h 25"/>
              <a:gd name="T64" fmla="*/ 1749558411 w 13"/>
              <a:gd name="T65" fmla="*/ 0 h 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3" h="25"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5"/>
                  <a:pt x="3" y="24"/>
                  <a:pt x="1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13"/>
                </a:move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9"/>
                  <a:pt x="8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3"/>
                  <a:pt x="5" y="13"/>
                  <a:pt x="5" y="13"/>
                </a:cubicBezTo>
                <a:close/>
                <a:moveTo>
                  <a:pt x="10" y="6"/>
                </a:move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lose/>
                <a:moveTo>
                  <a:pt x="12" y="2"/>
                </a:moveTo>
                <a:cubicBezTo>
                  <a:pt x="12" y="1"/>
                  <a:pt x="12" y="1"/>
                  <a:pt x="12" y="1"/>
                </a:cubicBezTo>
                <a:cubicBezTo>
                  <a:pt x="12" y="2"/>
                  <a:pt x="12" y="2"/>
                  <a:pt x="12" y="2"/>
                </a:cubicBezTo>
                <a:close/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rgbClr val="A3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4" name="Oval 66"/>
          <p:cNvSpPr>
            <a:spLocks noChangeArrowheads="1"/>
          </p:cNvSpPr>
          <p:nvPr/>
        </p:nvSpPr>
        <p:spPr bwMode="auto">
          <a:xfrm>
            <a:off x="1565275" y="1906588"/>
            <a:ext cx="336550" cy="3365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5" name="TextBox 66"/>
          <p:cNvSpPr txBox="1">
            <a:spLocks noChangeArrowheads="1"/>
          </p:cNvSpPr>
          <p:nvPr/>
        </p:nvSpPr>
        <p:spPr bwMode="auto">
          <a:xfrm>
            <a:off x="1516063" y="1946275"/>
            <a:ext cx="501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11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76" name="Oval 66"/>
          <p:cNvSpPr>
            <a:spLocks noChangeArrowheads="1"/>
          </p:cNvSpPr>
          <p:nvPr/>
        </p:nvSpPr>
        <p:spPr bwMode="auto">
          <a:xfrm>
            <a:off x="2593975" y="3568700"/>
            <a:ext cx="257175" cy="2571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7" name="TextBox 68"/>
          <p:cNvSpPr txBox="1">
            <a:spLocks noChangeArrowheads="1"/>
          </p:cNvSpPr>
          <p:nvPr/>
        </p:nvSpPr>
        <p:spPr bwMode="auto">
          <a:xfrm>
            <a:off x="2532063" y="3590925"/>
            <a:ext cx="412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17%</a:t>
            </a:r>
            <a:endParaRPr lang="en-US" altLang="zh-CN" sz="8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78" name="Oval 66"/>
          <p:cNvSpPr>
            <a:spLocks noChangeArrowheads="1"/>
          </p:cNvSpPr>
          <p:nvPr/>
        </p:nvSpPr>
        <p:spPr bwMode="auto">
          <a:xfrm>
            <a:off x="6410325" y="2598738"/>
            <a:ext cx="501650" cy="5032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9" name="TextBox 70"/>
          <p:cNvSpPr txBox="1">
            <a:spLocks noChangeArrowheads="1"/>
          </p:cNvSpPr>
          <p:nvPr/>
        </p:nvSpPr>
        <p:spPr bwMode="auto">
          <a:xfrm>
            <a:off x="6429375" y="2720975"/>
            <a:ext cx="512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48%</a:t>
            </a:r>
            <a:endParaRPr lang="en-US" altLang="zh-CN" sz="12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80" name="Oval 66"/>
          <p:cNvSpPr>
            <a:spLocks noChangeArrowheads="1"/>
          </p:cNvSpPr>
          <p:nvPr/>
        </p:nvSpPr>
        <p:spPr bwMode="auto">
          <a:xfrm>
            <a:off x="7105650" y="4248150"/>
            <a:ext cx="255588" cy="2571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81" name="TextBox 72"/>
          <p:cNvSpPr txBox="1">
            <a:spLocks noChangeArrowheads="1"/>
          </p:cNvSpPr>
          <p:nvPr/>
        </p:nvSpPr>
        <p:spPr bwMode="auto">
          <a:xfrm>
            <a:off x="7043738" y="4270375"/>
            <a:ext cx="412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26%</a:t>
            </a:r>
            <a:endParaRPr lang="en-US" altLang="zh-CN" sz="8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82" name="Oval 66"/>
          <p:cNvSpPr>
            <a:spLocks noChangeArrowheads="1"/>
          </p:cNvSpPr>
          <p:nvPr/>
        </p:nvSpPr>
        <p:spPr bwMode="auto">
          <a:xfrm>
            <a:off x="4554538" y="3319463"/>
            <a:ext cx="400050" cy="398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83" name="TextBox 74"/>
          <p:cNvSpPr txBox="1">
            <a:spLocks noChangeArrowheads="1"/>
          </p:cNvSpPr>
          <p:nvPr/>
        </p:nvSpPr>
        <p:spPr bwMode="auto">
          <a:xfrm>
            <a:off x="4535488" y="3386138"/>
            <a:ext cx="501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36%</a:t>
            </a:r>
            <a:endParaRPr lang="en-US" altLang="zh-CN" sz="1100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877888" y="1695450"/>
            <a:ext cx="455612" cy="2232025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913" y="185261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72257" y="2658269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913" y="2251075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913" y="2649538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913" y="3049588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913" y="3448050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339975" y="1852613"/>
            <a:ext cx="0" cy="1903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9975" y="3756025"/>
            <a:ext cx="617061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39975" y="1852613"/>
            <a:ext cx="6183313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39975" y="2251075"/>
            <a:ext cx="3429000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39975" y="2657475"/>
            <a:ext cx="2743200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39975" y="3049588"/>
            <a:ext cx="4799013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39975" y="3448050"/>
            <a:ext cx="1371600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右中括号 18"/>
          <p:cNvSpPr/>
          <p:nvPr/>
        </p:nvSpPr>
        <p:spPr>
          <a:xfrm rot="16200000">
            <a:off x="5416550" y="-1385887"/>
            <a:ext cx="46038" cy="6189662"/>
          </a:xfrm>
          <a:prstGeom prst="righ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37113" y="1384300"/>
            <a:ext cx="90328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0257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0831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689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24788" y="1852613"/>
            <a:ext cx="0" cy="188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510588" y="2006600"/>
            <a:ext cx="0" cy="1749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547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38988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7115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97375" y="1852613"/>
            <a:ext cx="0" cy="190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73338" y="3787775"/>
            <a:ext cx="69850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6600" y="3787775"/>
            <a:ext cx="69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78275" y="3787775"/>
            <a:ext cx="69850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1538" y="3787775"/>
            <a:ext cx="69691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3213" y="3787775"/>
            <a:ext cx="69850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6475" y="3787775"/>
            <a:ext cx="69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150" y="3787775"/>
            <a:ext cx="69850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91413" y="3787775"/>
            <a:ext cx="69691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366713" y="4365625"/>
            <a:ext cx="83772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363" name="组合 1"/>
          <p:cNvGrpSpPr/>
          <p:nvPr/>
        </p:nvGrpSpPr>
        <p:grpSpPr bwMode="auto">
          <a:xfrm>
            <a:off x="2319338" y="2209800"/>
            <a:ext cx="4103687" cy="2392363"/>
            <a:chOff x="3011497" y="1532571"/>
            <a:chExt cx="3852128" cy="223224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011497" y="1532571"/>
              <a:ext cx="0" cy="22322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74157" y="1532571"/>
              <a:ext cx="0" cy="22322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938306" y="1532571"/>
              <a:ext cx="0" cy="22322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00965" y="1532571"/>
              <a:ext cx="0" cy="22322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63625" y="1532571"/>
              <a:ext cx="0" cy="22322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0"/>
          <p:cNvSpPr/>
          <p:nvPr/>
        </p:nvSpPr>
        <p:spPr>
          <a:xfrm>
            <a:off x="1319213" y="2447925"/>
            <a:ext cx="5114925" cy="1644650"/>
          </a:xfrm>
          <a:custGeom>
            <a:avLst/>
            <a:gdLst>
              <a:gd name="connsiteX0" fmla="*/ 0 w 4823460"/>
              <a:gd name="connsiteY0" fmla="*/ 1348740 h 1531620"/>
              <a:gd name="connsiteX1" fmla="*/ 22860 w 4823460"/>
              <a:gd name="connsiteY1" fmla="*/ 1028700 h 1531620"/>
              <a:gd name="connsiteX2" fmla="*/ 967740 w 4823460"/>
              <a:gd name="connsiteY2" fmla="*/ 464820 h 1531620"/>
              <a:gd name="connsiteX3" fmla="*/ 1440180 w 4823460"/>
              <a:gd name="connsiteY3" fmla="*/ 685800 h 1531620"/>
              <a:gd name="connsiteX4" fmla="*/ 1927860 w 4823460"/>
              <a:gd name="connsiteY4" fmla="*/ 563880 h 1531620"/>
              <a:gd name="connsiteX5" fmla="*/ 2385060 w 4823460"/>
              <a:gd name="connsiteY5" fmla="*/ 922020 h 1531620"/>
              <a:gd name="connsiteX6" fmla="*/ 2895600 w 4823460"/>
              <a:gd name="connsiteY6" fmla="*/ 1013460 h 1531620"/>
              <a:gd name="connsiteX7" fmla="*/ 3329940 w 4823460"/>
              <a:gd name="connsiteY7" fmla="*/ 762000 h 1531620"/>
              <a:gd name="connsiteX8" fmla="*/ 3848100 w 4823460"/>
              <a:gd name="connsiteY8" fmla="*/ 243840 h 1531620"/>
              <a:gd name="connsiteX9" fmla="*/ 4320540 w 4823460"/>
              <a:gd name="connsiteY9" fmla="*/ 617220 h 1531620"/>
              <a:gd name="connsiteX10" fmla="*/ 4823460 w 4823460"/>
              <a:gd name="connsiteY10" fmla="*/ 0 h 1531620"/>
              <a:gd name="connsiteX11" fmla="*/ 4800600 w 4823460"/>
              <a:gd name="connsiteY11" fmla="*/ 1493520 h 1531620"/>
              <a:gd name="connsiteX12" fmla="*/ 4320540 w 4823460"/>
              <a:gd name="connsiteY12" fmla="*/ 1371600 h 1531620"/>
              <a:gd name="connsiteX13" fmla="*/ 3848100 w 4823460"/>
              <a:gd name="connsiteY13" fmla="*/ 1531620 h 1531620"/>
              <a:gd name="connsiteX14" fmla="*/ 3337560 w 4823460"/>
              <a:gd name="connsiteY14" fmla="*/ 1409700 h 1531620"/>
              <a:gd name="connsiteX15" fmla="*/ 2887980 w 4823460"/>
              <a:gd name="connsiteY15" fmla="*/ 1356360 h 1531620"/>
              <a:gd name="connsiteX16" fmla="*/ 2385060 w 4823460"/>
              <a:gd name="connsiteY16" fmla="*/ 1455420 h 1531620"/>
              <a:gd name="connsiteX17" fmla="*/ 1920240 w 4823460"/>
              <a:gd name="connsiteY17" fmla="*/ 1478280 h 1531620"/>
              <a:gd name="connsiteX18" fmla="*/ 1440180 w 4823460"/>
              <a:gd name="connsiteY18" fmla="*/ 1341120 h 1531620"/>
              <a:gd name="connsiteX19" fmla="*/ 944880 w 4823460"/>
              <a:gd name="connsiteY19" fmla="*/ 1264920 h 1531620"/>
              <a:gd name="connsiteX20" fmla="*/ 0 w 4823460"/>
              <a:gd name="connsiteY20" fmla="*/ 1348740 h 1531620"/>
              <a:gd name="connsiteX0-1" fmla="*/ 7620 w 4800600"/>
              <a:gd name="connsiteY0-2" fmla="*/ 1348740 h 1531620"/>
              <a:gd name="connsiteX1-3" fmla="*/ 0 w 4800600"/>
              <a:gd name="connsiteY1-4" fmla="*/ 1028700 h 1531620"/>
              <a:gd name="connsiteX2-5" fmla="*/ 944880 w 4800600"/>
              <a:gd name="connsiteY2-6" fmla="*/ 464820 h 1531620"/>
              <a:gd name="connsiteX3-7" fmla="*/ 1417320 w 4800600"/>
              <a:gd name="connsiteY3-8" fmla="*/ 685800 h 1531620"/>
              <a:gd name="connsiteX4-9" fmla="*/ 1905000 w 4800600"/>
              <a:gd name="connsiteY4-10" fmla="*/ 563880 h 1531620"/>
              <a:gd name="connsiteX5-11" fmla="*/ 2362200 w 4800600"/>
              <a:gd name="connsiteY5-12" fmla="*/ 922020 h 1531620"/>
              <a:gd name="connsiteX6-13" fmla="*/ 2872740 w 4800600"/>
              <a:gd name="connsiteY6-14" fmla="*/ 1013460 h 1531620"/>
              <a:gd name="connsiteX7-15" fmla="*/ 3307080 w 4800600"/>
              <a:gd name="connsiteY7-16" fmla="*/ 762000 h 1531620"/>
              <a:gd name="connsiteX8-17" fmla="*/ 3825240 w 4800600"/>
              <a:gd name="connsiteY8-18" fmla="*/ 243840 h 1531620"/>
              <a:gd name="connsiteX9-19" fmla="*/ 4297680 w 4800600"/>
              <a:gd name="connsiteY9-20" fmla="*/ 617220 h 1531620"/>
              <a:gd name="connsiteX10-21" fmla="*/ 4800600 w 4800600"/>
              <a:gd name="connsiteY10-22" fmla="*/ 0 h 1531620"/>
              <a:gd name="connsiteX11-23" fmla="*/ 4777740 w 4800600"/>
              <a:gd name="connsiteY11-24" fmla="*/ 1493520 h 1531620"/>
              <a:gd name="connsiteX12-25" fmla="*/ 4297680 w 4800600"/>
              <a:gd name="connsiteY12-26" fmla="*/ 1371600 h 1531620"/>
              <a:gd name="connsiteX13-27" fmla="*/ 3825240 w 4800600"/>
              <a:gd name="connsiteY13-28" fmla="*/ 1531620 h 1531620"/>
              <a:gd name="connsiteX14-29" fmla="*/ 3314700 w 4800600"/>
              <a:gd name="connsiteY14-30" fmla="*/ 1409700 h 1531620"/>
              <a:gd name="connsiteX15-31" fmla="*/ 2865120 w 4800600"/>
              <a:gd name="connsiteY15-32" fmla="*/ 1356360 h 1531620"/>
              <a:gd name="connsiteX16-33" fmla="*/ 2362200 w 4800600"/>
              <a:gd name="connsiteY16-34" fmla="*/ 1455420 h 1531620"/>
              <a:gd name="connsiteX17-35" fmla="*/ 1897380 w 4800600"/>
              <a:gd name="connsiteY17-36" fmla="*/ 1478280 h 1531620"/>
              <a:gd name="connsiteX18-37" fmla="*/ 1417320 w 4800600"/>
              <a:gd name="connsiteY18-38" fmla="*/ 1341120 h 1531620"/>
              <a:gd name="connsiteX19-39" fmla="*/ 922020 w 4800600"/>
              <a:gd name="connsiteY19-40" fmla="*/ 1264920 h 1531620"/>
              <a:gd name="connsiteX20-41" fmla="*/ 7620 w 4800600"/>
              <a:gd name="connsiteY20-42" fmla="*/ 1348740 h 1531620"/>
              <a:gd name="connsiteX0-43" fmla="*/ 7620 w 4800600"/>
              <a:gd name="connsiteY0-44" fmla="*/ 1348740 h 1531620"/>
              <a:gd name="connsiteX1-45" fmla="*/ 0 w 4800600"/>
              <a:gd name="connsiteY1-46" fmla="*/ 1028700 h 1531620"/>
              <a:gd name="connsiteX2-47" fmla="*/ 944880 w 4800600"/>
              <a:gd name="connsiteY2-48" fmla="*/ 464820 h 1531620"/>
              <a:gd name="connsiteX3-49" fmla="*/ 1417320 w 4800600"/>
              <a:gd name="connsiteY3-50" fmla="*/ 685800 h 1531620"/>
              <a:gd name="connsiteX4-51" fmla="*/ 1905000 w 4800600"/>
              <a:gd name="connsiteY4-52" fmla="*/ 563880 h 1531620"/>
              <a:gd name="connsiteX5-53" fmla="*/ 2362200 w 4800600"/>
              <a:gd name="connsiteY5-54" fmla="*/ 922020 h 1531620"/>
              <a:gd name="connsiteX6-55" fmla="*/ 2870359 w 4800600"/>
              <a:gd name="connsiteY6-56" fmla="*/ 1042035 h 1531620"/>
              <a:gd name="connsiteX7-57" fmla="*/ 3307080 w 4800600"/>
              <a:gd name="connsiteY7-58" fmla="*/ 762000 h 1531620"/>
              <a:gd name="connsiteX8-59" fmla="*/ 3825240 w 4800600"/>
              <a:gd name="connsiteY8-60" fmla="*/ 243840 h 1531620"/>
              <a:gd name="connsiteX9-61" fmla="*/ 4297680 w 4800600"/>
              <a:gd name="connsiteY9-62" fmla="*/ 617220 h 1531620"/>
              <a:gd name="connsiteX10-63" fmla="*/ 4800600 w 4800600"/>
              <a:gd name="connsiteY10-64" fmla="*/ 0 h 1531620"/>
              <a:gd name="connsiteX11-65" fmla="*/ 4777740 w 4800600"/>
              <a:gd name="connsiteY11-66" fmla="*/ 1493520 h 1531620"/>
              <a:gd name="connsiteX12-67" fmla="*/ 4297680 w 4800600"/>
              <a:gd name="connsiteY12-68" fmla="*/ 1371600 h 1531620"/>
              <a:gd name="connsiteX13-69" fmla="*/ 3825240 w 4800600"/>
              <a:gd name="connsiteY13-70" fmla="*/ 1531620 h 1531620"/>
              <a:gd name="connsiteX14-71" fmla="*/ 3314700 w 4800600"/>
              <a:gd name="connsiteY14-72" fmla="*/ 1409700 h 1531620"/>
              <a:gd name="connsiteX15-73" fmla="*/ 2865120 w 4800600"/>
              <a:gd name="connsiteY15-74" fmla="*/ 1356360 h 1531620"/>
              <a:gd name="connsiteX16-75" fmla="*/ 2362200 w 4800600"/>
              <a:gd name="connsiteY16-76" fmla="*/ 1455420 h 1531620"/>
              <a:gd name="connsiteX17-77" fmla="*/ 1897380 w 4800600"/>
              <a:gd name="connsiteY17-78" fmla="*/ 1478280 h 1531620"/>
              <a:gd name="connsiteX18-79" fmla="*/ 1417320 w 4800600"/>
              <a:gd name="connsiteY18-80" fmla="*/ 1341120 h 1531620"/>
              <a:gd name="connsiteX19-81" fmla="*/ 922020 w 4800600"/>
              <a:gd name="connsiteY19-82" fmla="*/ 1264920 h 1531620"/>
              <a:gd name="connsiteX20-83" fmla="*/ 7620 w 4800600"/>
              <a:gd name="connsiteY20-84" fmla="*/ 1348740 h 1531620"/>
              <a:gd name="connsiteX0-85" fmla="*/ 7620 w 4800600"/>
              <a:gd name="connsiteY0-86" fmla="*/ 1348740 h 1531620"/>
              <a:gd name="connsiteX1-87" fmla="*/ 0 w 4800600"/>
              <a:gd name="connsiteY1-88" fmla="*/ 1028700 h 1531620"/>
              <a:gd name="connsiteX2-89" fmla="*/ 944880 w 4800600"/>
              <a:gd name="connsiteY2-90" fmla="*/ 464820 h 1531620"/>
              <a:gd name="connsiteX3-91" fmla="*/ 1417320 w 4800600"/>
              <a:gd name="connsiteY3-92" fmla="*/ 685800 h 1531620"/>
              <a:gd name="connsiteX4-93" fmla="*/ 1905000 w 4800600"/>
              <a:gd name="connsiteY4-94" fmla="*/ 563880 h 1531620"/>
              <a:gd name="connsiteX5-95" fmla="*/ 2386012 w 4800600"/>
              <a:gd name="connsiteY5-96" fmla="*/ 931545 h 1531620"/>
              <a:gd name="connsiteX6-97" fmla="*/ 2870359 w 4800600"/>
              <a:gd name="connsiteY6-98" fmla="*/ 1042035 h 1531620"/>
              <a:gd name="connsiteX7-99" fmla="*/ 3307080 w 4800600"/>
              <a:gd name="connsiteY7-100" fmla="*/ 762000 h 1531620"/>
              <a:gd name="connsiteX8-101" fmla="*/ 3825240 w 4800600"/>
              <a:gd name="connsiteY8-102" fmla="*/ 243840 h 1531620"/>
              <a:gd name="connsiteX9-103" fmla="*/ 4297680 w 4800600"/>
              <a:gd name="connsiteY9-104" fmla="*/ 617220 h 1531620"/>
              <a:gd name="connsiteX10-105" fmla="*/ 4800600 w 4800600"/>
              <a:gd name="connsiteY10-106" fmla="*/ 0 h 1531620"/>
              <a:gd name="connsiteX11-107" fmla="*/ 4777740 w 4800600"/>
              <a:gd name="connsiteY11-108" fmla="*/ 1493520 h 1531620"/>
              <a:gd name="connsiteX12-109" fmla="*/ 4297680 w 4800600"/>
              <a:gd name="connsiteY12-110" fmla="*/ 1371600 h 1531620"/>
              <a:gd name="connsiteX13-111" fmla="*/ 3825240 w 4800600"/>
              <a:gd name="connsiteY13-112" fmla="*/ 1531620 h 1531620"/>
              <a:gd name="connsiteX14-113" fmla="*/ 3314700 w 4800600"/>
              <a:gd name="connsiteY14-114" fmla="*/ 1409700 h 1531620"/>
              <a:gd name="connsiteX15-115" fmla="*/ 2865120 w 4800600"/>
              <a:gd name="connsiteY15-116" fmla="*/ 1356360 h 1531620"/>
              <a:gd name="connsiteX16-117" fmla="*/ 2362200 w 4800600"/>
              <a:gd name="connsiteY16-118" fmla="*/ 1455420 h 1531620"/>
              <a:gd name="connsiteX17-119" fmla="*/ 1897380 w 4800600"/>
              <a:gd name="connsiteY17-120" fmla="*/ 1478280 h 1531620"/>
              <a:gd name="connsiteX18-121" fmla="*/ 1417320 w 4800600"/>
              <a:gd name="connsiteY18-122" fmla="*/ 1341120 h 1531620"/>
              <a:gd name="connsiteX19-123" fmla="*/ 922020 w 4800600"/>
              <a:gd name="connsiteY19-124" fmla="*/ 1264920 h 1531620"/>
              <a:gd name="connsiteX20-125" fmla="*/ 7620 w 4800600"/>
              <a:gd name="connsiteY20-126" fmla="*/ 1348740 h 1531620"/>
              <a:gd name="connsiteX0-127" fmla="*/ 7620 w 4800600"/>
              <a:gd name="connsiteY0-128" fmla="*/ 1348740 h 1531620"/>
              <a:gd name="connsiteX1-129" fmla="*/ 0 w 4800600"/>
              <a:gd name="connsiteY1-130" fmla="*/ 1028700 h 1531620"/>
              <a:gd name="connsiteX2-131" fmla="*/ 944880 w 4800600"/>
              <a:gd name="connsiteY2-132" fmla="*/ 464820 h 1531620"/>
              <a:gd name="connsiteX3-133" fmla="*/ 1417320 w 4800600"/>
              <a:gd name="connsiteY3-134" fmla="*/ 685800 h 1531620"/>
              <a:gd name="connsiteX4-135" fmla="*/ 1905000 w 4800600"/>
              <a:gd name="connsiteY4-136" fmla="*/ 563880 h 1531620"/>
              <a:gd name="connsiteX5-137" fmla="*/ 2369343 w 4800600"/>
              <a:gd name="connsiteY5-138" fmla="*/ 941070 h 1531620"/>
              <a:gd name="connsiteX6-139" fmla="*/ 2870359 w 4800600"/>
              <a:gd name="connsiteY6-140" fmla="*/ 1042035 h 1531620"/>
              <a:gd name="connsiteX7-141" fmla="*/ 3307080 w 4800600"/>
              <a:gd name="connsiteY7-142" fmla="*/ 762000 h 1531620"/>
              <a:gd name="connsiteX8-143" fmla="*/ 3825240 w 4800600"/>
              <a:gd name="connsiteY8-144" fmla="*/ 243840 h 1531620"/>
              <a:gd name="connsiteX9-145" fmla="*/ 4297680 w 4800600"/>
              <a:gd name="connsiteY9-146" fmla="*/ 617220 h 1531620"/>
              <a:gd name="connsiteX10-147" fmla="*/ 4800600 w 4800600"/>
              <a:gd name="connsiteY10-148" fmla="*/ 0 h 1531620"/>
              <a:gd name="connsiteX11-149" fmla="*/ 4777740 w 4800600"/>
              <a:gd name="connsiteY11-150" fmla="*/ 1493520 h 1531620"/>
              <a:gd name="connsiteX12-151" fmla="*/ 4297680 w 4800600"/>
              <a:gd name="connsiteY12-152" fmla="*/ 1371600 h 1531620"/>
              <a:gd name="connsiteX13-153" fmla="*/ 3825240 w 4800600"/>
              <a:gd name="connsiteY13-154" fmla="*/ 1531620 h 1531620"/>
              <a:gd name="connsiteX14-155" fmla="*/ 3314700 w 4800600"/>
              <a:gd name="connsiteY14-156" fmla="*/ 1409700 h 1531620"/>
              <a:gd name="connsiteX15-157" fmla="*/ 2865120 w 4800600"/>
              <a:gd name="connsiteY15-158" fmla="*/ 1356360 h 1531620"/>
              <a:gd name="connsiteX16-159" fmla="*/ 2362200 w 4800600"/>
              <a:gd name="connsiteY16-160" fmla="*/ 1455420 h 1531620"/>
              <a:gd name="connsiteX17-161" fmla="*/ 1897380 w 4800600"/>
              <a:gd name="connsiteY17-162" fmla="*/ 1478280 h 1531620"/>
              <a:gd name="connsiteX18-163" fmla="*/ 1417320 w 4800600"/>
              <a:gd name="connsiteY18-164" fmla="*/ 1341120 h 1531620"/>
              <a:gd name="connsiteX19-165" fmla="*/ 922020 w 4800600"/>
              <a:gd name="connsiteY19-166" fmla="*/ 1264920 h 1531620"/>
              <a:gd name="connsiteX20-167" fmla="*/ 7620 w 4800600"/>
              <a:gd name="connsiteY20-168" fmla="*/ 1348740 h 1531620"/>
              <a:gd name="connsiteX0-169" fmla="*/ 7620 w 4800600"/>
              <a:gd name="connsiteY0-170" fmla="*/ 1348740 h 1531620"/>
              <a:gd name="connsiteX1-171" fmla="*/ 0 w 4800600"/>
              <a:gd name="connsiteY1-172" fmla="*/ 1028700 h 1531620"/>
              <a:gd name="connsiteX2-173" fmla="*/ 944880 w 4800600"/>
              <a:gd name="connsiteY2-174" fmla="*/ 464820 h 1531620"/>
              <a:gd name="connsiteX3-175" fmla="*/ 1407795 w 4800600"/>
              <a:gd name="connsiteY3-176" fmla="*/ 711993 h 1531620"/>
              <a:gd name="connsiteX4-177" fmla="*/ 1905000 w 4800600"/>
              <a:gd name="connsiteY4-178" fmla="*/ 563880 h 1531620"/>
              <a:gd name="connsiteX5-179" fmla="*/ 2369343 w 4800600"/>
              <a:gd name="connsiteY5-180" fmla="*/ 941070 h 1531620"/>
              <a:gd name="connsiteX6-181" fmla="*/ 2870359 w 4800600"/>
              <a:gd name="connsiteY6-182" fmla="*/ 1042035 h 1531620"/>
              <a:gd name="connsiteX7-183" fmla="*/ 3307080 w 4800600"/>
              <a:gd name="connsiteY7-184" fmla="*/ 762000 h 1531620"/>
              <a:gd name="connsiteX8-185" fmla="*/ 3825240 w 4800600"/>
              <a:gd name="connsiteY8-186" fmla="*/ 243840 h 1531620"/>
              <a:gd name="connsiteX9-187" fmla="*/ 4297680 w 4800600"/>
              <a:gd name="connsiteY9-188" fmla="*/ 617220 h 1531620"/>
              <a:gd name="connsiteX10-189" fmla="*/ 4800600 w 4800600"/>
              <a:gd name="connsiteY10-190" fmla="*/ 0 h 1531620"/>
              <a:gd name="connsiteX11-191" fmla="*/ 4777740 w 4800600"/>
              <a:gd name="connsiteY11-192" fmla="*/ 1493520 h 1531620"/>
              <a:gd name="connsiteX12-193" fmla="*/ 4297680 w 4800600"/>
              <a:gd name="connsiteY12-194" fmla="*/ 1371600 h 1531620"/>
              <a:gd name="connsiteX13-195" fmla="*/ 3825240 w 4800600"/>
              <a:gd name="connsiteY13-196" fmla="*/ 1531620 h 1531620"/>
              <a:gd name="connsiteX14-197" fmla="*/ 3314700 w 4800600"/>
              <a:gd name="connsiteY14-198" fmla="*/ 1409700 h 1531620"/>
              <a:gd name="connsiteX15-199" fmla="*/ 2865120 w 4800600"/>
              <a:gd name="connsiteY15-200" fmla="*/ 1356360 h 1531620"/>
              <a:gd name="connsiteX16-201" fmla="*/ 2362200 w 4800600"/>
              <a:gd name="connsiteY16-202" fmla="*/ 1455420 h 1531620"/>
              <a:gd name="connsiteX17-203" fmla="*/ 1897380 w 4800600"/>
              <a:gd name="connsiteY17-204" fmla="*/ 1478280 h 1531620"/>
              <a:gd name="connsiteX18-205" fmla="*/ 1417320 w 4800600"/>
              <a:gd name="connsiteY18-206" fmla="*/ 1341120 h 1531620"/>
              <a:gd name="connsiteX19-207" fmla="*/ 922020 w 4800600"/>
              <a:gd name="connsiteY19-208" fmla="*/ 1264920 h 1531620"/>
              <a:gd name="connsiteX20-209" fmla="*/ 7620 w 4800600"/>
              <a:gd name="connsiteY20-210" fmla="*/ 1348740 h 1531620"/>
              <a:gd name="connsiteX0-211" fmla="*/ 7620 w 4800600"/>
              <a:gd name="connsiteY0-212" fmla="*/ 1348740 h 1531620"/>
              <a:gd name="connsiteX1-213" fmla="*/ 0 w 4800600"/>
              <a:gd name="connsiteY1-214" fmla="*/ 1028700 h 1531620"/>
              <a:gd name="connsiteX2-215" fmla="*/ 925830 w 4800600"/>
              <a:gd name="connsiteY2-216" fmla="*/ 474345 h 1531620"/>
              <a:gd name="connsiteX3-217" fmla="*/ 1407795 w 4800600"/>
              <a:gd name="connsiteY3-218" fmla="*/ 711993 h 1531620"/>
              <a:gd name="connsiteX4-219" fmla="*/ 1905000 w 4800600"/>
              <a:gd name="connsiteY4-220" fmla="*/ 563880 h 1531620"/>
              <a:gd name="connsiteX5-221" fmla="*/ 2369343 w 4800600"/>
              <a:gd name="connsiteY5-222" fmla="*/ 941070 h 1531620"/>
              <a:gd name="connsiteX6-223" fmla="*/ 2870359 w 4800600"/>
              <a:gd name="connsiteY6-224" fmla="*/ 1042035 h 1531620"/>
              <a:gd name="connsiteX7-225" fmla="*/ 3307080 w 4800600"/>
              <a:gd name="connsiteY7-226" fmla="*/ 762000 h 1531620"/>
              <a:gd name="connsiteX8-227" fmla="*/ 3825240 w 4800600"/>
              <a:gd name="connsiteY8-228" fmla="*/ 243840 h 1531620"/>
              <a:gd name="connsiteX9-229" fmla="*/ 4297680 w 4800600"/>
              <a:gd name="connsiteY9-230" fmla="*/ 617220 h 1531620"/>
              <a:gd name="connsiteX10-231" fmla="*/ 4800600 w 4800600"/>
              <a:gd name="connsiteY10-232" fmla="*/ 0 h 1531620"/>
              <a:gd name="connsiteX11-233" fmla="*/ 4777740 w 4800600"/>
              <a:gd name="connsiteY11-234" fmla="*/ 1493520 h 1531620"/>
              <a:gd name="connsiteX12-235" fmla="*/ 4297680 w 4800600"/>
              <a:gd name="connsiteY12-236" fmla="*/ 1371600 h 1531620"/>
              <a:gd name="connsiteX13-237" fmla="*/ 3825240 w 4800600"/>
              <a:gd name="connsiteY13-238" fmla="*/ 1531620 h 1531620"/>
              <a:gd name="connsiteX14-239" fmla="*/ 3314700 w 4800600"/>
              <a:gd name="connsiteY14-240" fmla="*/ 1409700 h 1531620"/>
              <a:gd name="connsiteX15-241" fmla="*/ 2865120 w 4800600"/>
              <a:gd name="connsiteY15-242" fmla="*/ 1356360 h 1531620"/>
              <a:gd name="connsiteX16-243" fmla="*/ 2362200 w 4800600"/>
              <a:gd name="connsiteY16-244" fmla="*/ 1455420 h 1531620"/>
              <a:gd name="connsiteX17-245" fmla="*/ 1897380 w 4800600"/>
              <a:gd name="connsiteY17-246" fmla="*/ 1478280 h 1531620"/>
              <a:gd name="connsiteX18-247" fmla="*/ 1417320 w 4800600"/>
              <a:gd name="connsiteY18-248" fmla="*/ 1341120 h 1531620"/>
              <a:gd name="connsiteX19-249" fmla="*/ 922020 w 4800600"/>
              <a:gd name="connsiteY19-250" fmla="*/ 1264920 h 1531620"/>
              <a:gd name="connsiteX20-251" fmla="*/ 7620 w 4800600"/>
              <a:gd name="connsiteY20-252" fmla="*/ 1348740 h 1531620"/>
              <a:gd name="connsiteX0-253" fmla="*/ 7620 w 4800600"/>
              <a:gd name="connsiteY0-254" fmla="*/ 1348740 h 1531620"/>
              <a:gd name="connsiteX1-255" fmla="*/ 0 w 4800600"/>
              <a:gd name="connsiteY1-256" fmla="*/ 1028700 h 1531620"/>
              <a:gd name="connsiteX2-257" fmla="*/ 925830 w 4800600"/>
              <a:gd name="connsiteY2-258" fmla="*/ 474345 h 1531620"/>
              <a:gd name="connsiteX3-259" fmla="*/ 1407795 w 4800600"/>
              <a:gd name="connsiteY3-260" fmla="*/ 711993 h 1531620"/>
              <a:gd name="connsiteX4-261" fmla="*/ 1905000 w 4800600"/>
              <a:gd name="connsiteY4-262" fmla="*/ 563880 h 1531620"/>
              <a:gd name="connsiteX5-263" fmla="*/ 2369343 w 4800600"/>
              <a:gd name="connsiteY5-264" fmla="*/ 941070 h 1531620"/>
              <a:gd name="connsiteX6-265" fmla="*/ 2870359 w 4800600"/>
              <a:gd name="connsiteY6-266" fmla="*/ 1042035 h 1531620"/>
              <a:gd name="connsiteX7-267" fmla="*/ 3307080 w 4800600"/>
              <a:gd name="connsiteY7-268" fmla="*/ 762000 h 1531620"/>
              <a:gd name="connsiteX8-269" fmla="*/ 3825240 w 4800600"/>
              <a:gd name="connsiteY8-270" fmla="*/ 243840 h 1531620"/>
              <a:gd name="connsiteX9-271" fmla="*/ 4297680 w 4800600"/>
              <a:gd name="connsiteY9-272" fmla="*/ 617220 h 1531620"/>
              <a:gd name="connsiteX10-273" fmla="*/ 4800600 w 4800600"/>
              <a:gd name="connsiteY10-274" fmla="*/ 0 h 1531620"/>
              <a:gd name="connsiteX11-275" fmla="*/ 4777740 w 4800600"/>
              <a:gd name="connsiteY11-276" fmla="*/ 1493520 h 1531620"/>
              <a:gd name="connsiteX12-277" fmla="*/ 4297680 w 4800600"/>
              <a:gd name="connsiteY12-278" fmla="*/ 1371600 h 1531620"/>
              <a:gd name="connsiteX13-279" fmla="*/ 3825240 w 4800600"/>
              <a:gd name="connsiteY13-280" fmla="*/ 1531620 h 1531620"/>
              <a:gd name="connsiteX14-281" fmla="*/ 3314700 w 4800600"/>
              <a:gd name="connsiteY14-282" fmla="*/ 1409700 h 1531620"/>
              <a:gd name="connsiteX15-283" fmla="*/ 2865120 w 4800600"/>
              <a:gd name="connsiteY15-284" fmla="*/ 1356360 h 1531620"/>
              <a:gd name="connsiteX16-285" fmla="*/ 2362200 w 4800600"/>
              <a:gd name="connsiteY16-286" fmla="*/ 1455420 h 1531620"/>
              <a:gd name="connsiteX17-287" fmla="*/ 1897380 w 4800600"/>
              <a:gd name="connsiteY17-288" fmla="*/ 1478280 h 1531620"/>
              <a:gd name="connsiteX18-289" fmla="*/ 1417320 w 4800600"/>
              <a:gd name="connsiteY18-290" fmla="*/ 1341120 h 1531620"/>
              <a:gd name="connsiteX19-291" fmla="*/ 938689 w 4800600"/>
              <a:gd name="connsiteY19-292" fmla="*/ 1272063 h 1531620"/>
              <a:gd name="connsiteX20-293" fmla="*/ 7620 w 4800600"/>
              <a:gd name="connsiteY20-294" fmla="*/ 1348740 h 1531620"/>
              <a:gd name="connsiteX0-295" fmla="*/ 7620 w 4800600"/>
              <a:gd name="connsiteY0-296" fmla="*/ 1348740 h 1543527"/>
              <a:gd name="connsiteX1-297" fmla="*/ 0 w 4800600"/>
              <a:gd name="connsiteY1-298" fmla="*/ 1028700 h 1543527"/>
              <a:gd name="connsiteX2-299" fmla="*/ 925830 w 4800600"/>
              <a:gd name="connsiteY2-300" fmla="*/ 474345 h 1543527"/>
              <a:gd name="connsiteX3-301" fmla="*/ 1407795 w 4800600"/>
              <a:gd name="connsiteY3-302" fmla="*/ 711993 h 1543527"/>
              <a:gd name="connsiteX4-303" fmla="*/ 1905000 w 4800600"/>
              <a:gd name="connsiteY4-304" fmla="*/ 563880 h 1543527"/>
              <a:gd name="connsiteX5-305" fmla="*/ 2369343 w 4800600"/>
              <a:gd name="connsiteY5-306" fmla="*/ 941070 h 1543527"/>
              <a:gd name="connsiteX6-307" fmla="*/ 2870359 w 4800600"/>
              <a:gd name="connsiteY6-308" fmla="*/ 1042035 h 1543527"/>
              <a:gd name="connsiteX7-309" fmla="*/ 3307080 w 4800600"/>
              <a:gd name="connsiteY7-310" fmla="*/ 762000 h 1543527"/>
              <a:gd name="connsiteX8-311" fmla="*/ 3825240 w 4800600"/>
              <a:gd name="connsiteY8-312" fmla="*/ 243840 h 1543527"/>
              <a:gd name="connsiteX9-313" fmla="*/ 4297680 w 4800600"/>
              <a:gd name="connsiteY9-314" fmla="*/ 617220 h 1543527"/>
              <a:gd name="connsiteX10-315" fmla="*/ 4800600 w 4800600"/>
              <a:gd name="connsiteY10-316" fmla="*/ 0 h 1543527"/>
              <a:gd name="connsiteX11-317" fmla="*/ 4777740 w 4800600"/>
              <a:gd name="connsiteY11-318" fmla="*/ 1493520 h 1543527"/>
              <a:gd name="connsiteX12-319" fmla="*/ 4297680 w 4800600"/>
              <a:gd name="connsiteY12-320" fmla="*/ 1371600 h 1543527"/>
              <a:gd name="connsiteX13-321" fmla="*/ 3830003 w 4800600"/>
              <a:gd name="connsiteY13-322" fmla="*/ 1543527 h 1543527"/>
              <a:gd name="connsiteX14-323" fmla="*/ 3314700 w 4800600"/>
              <a:gd name="connsiteY14-324" fmla="*/ 1409700 h 1543527"/>
              <a:gd name="connsiteX15-325" fmla="*/ 2865120 w 4800600"/>
              <a:gd name="connsiteY15-326" fmla="*/ 1356360 h 1543527"/>
              <a:gd name="connsiteX16-327" fmla="*/ 2362200 w 4800600"/>
              <a:gd name="connsiteY16-328" fmla="*/ 1455420 h 1543527"/>
              <a:gd name="connsiteX17-329" fmla="*/ 1897380 w 4800600"/>
              <a:gd name="connsiteY17-330" fmla="*/ 1478280 h 1543527"/>
              <a:gd name="connsiteX18-331" fmla="*/ 1417320 w 4800600"/>
              <a:gd name="connsiteY18-332" fmla="*/ 1341120 h 1543527"/>
              <a:gd name="connsiteX19-333" fmla="*/ 938689 w 4800600"/>
              <a:gd name="connsiteY19-334" fmla="*/ 1272063 h 1543527"/>
              <a:gd name="connsiteX20-335" fmla="*/ 7620 w 4800600"/>
              <a:gd name="connsiteY20-336" fmla="*/ 1348740 h 1543527"/>
              <a:gd name="connsiteX0-337" fmla="*/ 7620 w 4800600"/>
              <a:gd name="connsiteY0-338" fmla="*/ 1348740 h 1543527"/>
              <a:gd name="connsiteX1-339" fmla="*/ 0 w 4800600"/>
              <a:gd name="connsiteY1-340" fmla="*/ 1028700 h 1543527"/>
              <a:gd name="connsiteX2-341" fmla="*/ 925830 w 4800600"/>
              <a:gd name="connsiteY2-342" fmla="*/ 474345 h 1543527"/>
              <a:gd name="connsiteX3-343" fmla="*/ 1407795 w 4800600"/>
              <a:gd name="connsiteY3-344" fmla="*/ 711993 h 1543527"/>
              <a:gd name="connsiteX4-345" fmla="*/ 1905000 w 4800600"/>
              <a:gd name="connsiteY4-346" fmla="*/ 563880 h 1543527"/>
              <a:gd name="connsiteX5-347" fmla="*/ 2369343 w 4800600"/>
              <a:gd name="connsiteY5-348" fmla="*/ 941070 h 1543527"/>
              <a:gd name="connsiteX6-349" fmla="*/ 2870359 w 4800600"/>
              <a:gd name="connsiteY6-350" fmla="*/ 1042035 h 1543527"/>
              <a:gd name="connsiteX7-351" fmla="*/ 3307080 w 4800600"/>
              <a:gd name="connsiteY7-352" fmla="*/ 762000 h 1543527"/>
              <a:gd name="connsiteX8-353" fmla="*/ 3813334 w 4800600"/>
              <a:gd name="connsiteY8-354" fmla="*/ 274796 h 1543527"/>
              <a:gd name="connsiteX9-355" fmla="*/ 4297680 w 4800600"/>
              <a:gd name="connsiteY9-356" fmla="*/ 617220 h 1543527"/>
              <a:gd name="connsiteX10-357" fmla="*/ 4800600 w 4800600"/>
              <a:gd name="connsiteY10-358" fmla="*/ 0 h 1543527"/>
              <a:gd name="connsiteX11-359" fmla="*/ 4777740 w 4800600"/>
              <a:gd name="connsiteY11-360" fmla="*/ 1493520 h 1543527"/>
              <a:gd name="connsiteX12-361" fmla="*/ 4297680 w 4800600"/>
              <a:gd name="connsiteY12-362" fmla="*/ 1371600 h 1543527"/>
              <a:gd name="connsiteX13-363" fmla="*/ 3830003 w 4800600"/>
              <a:gd name="connsiteY13-364" fmla="*/ 1543527 h 1543527"/>
              <a:gd name="connsiteX14-365" fmla="*/ 3314700 w 4800600"/>
              <a:gd name="connsiteY14-366" fmla="*/ 1409700 h 1543527"/>
              <a:gd name="connsiteX15-367" fmla="*/ 2865120 w 4800600"/>
              <a:gd name="connsiteY15-368" fmla="*/ 1356360 h 1543527"/>
              <a:gd name="connsiteX16-369" fmla="*/ 2362200 w 4800600"/>
              <a:gd name="connsiteY16-370" fmla="*/ 1455420 h 1543527"/>
              <a:gd name="connsiteX17-371" fmla="*/ 1897380 w 4800600"/>
              <a:gd name="connsiteY17-372" fmla="*/ 1478280 h 1543527"/>
              <a:gd name="connsiteX18-373" fmla="*/ 1417320 w 4800600"/>
              <a:gd name="connsiteY18-374" fmla="*/ 1341120 h 1543527"/>
              <a:gd name="connsiteX19-375" fmla="*/ 938689 w 4800600"/>
              <a:gd name="connsiteY19-376" fmla="*/ 1272063 h 1543527"/>
              <a:gd name="connsiteX20-377" fmla="*/ 7620 w 4800600"/>
              <a:gd name="connsiteY20-378" fmla="*/ 1348740 h 1543527"/>
              <a:gd name="connsiteX0-379" fmla="*/ 7620 w 4800600"/>
              <a:gd name="connsiteY0-380" fmla="*/ 1348740 h 1543527"/>
              <a:gd name="connsiteX1-381" fmla="*/ 0 w 4800600"/>
              <a:gd name="connsiteY1-382" fmla="*/ 1028700 h 1543527"/>
              <a:gd name="connsiteX2-383" fmla="*/ 925830 w 4800600"/>
              <a:gd name="connsiteY2-384" fmla="*/ 474345 h 1543527"/>
              <a:gd name="connsiteX3-385" fmla="*/ 1407795 w 4800600"/>
              <a:gd name="connsiteY3-386" fmla="*/ 711993 h 1543527"/>
              <a:gd name="connsiteX4-387" fmla="*/ 1905000 w 4800600"/>
              <a:gd name="connsiteY4-388" fmla="*/ 563880 h 1543527"/>
              <a:gd name="connsiteX5-389" fmla="*/ 2369343 w 4800600"/>
              <a:gd name="connsiteY5-390" fmla="*/ 941070 h 1543527"/>
              <a:gd name="connsiteX6-391" fmla="*/ 2870359 w 4800600"/>
              <a:gd name="connsiteY6-392" fmla="*/ 1042035 h 1543527"/>
              <a:gd name="connsiteX7-393" fmla="*/ 3307080 w 4800600"/>
              <a:gd name="connsiteY7-394" fmla="*/ 762000 h 1543527"/>
              <a:gd name="connsiteX8-395" fmla="*/ 3808572 w 4800600"/>
              <a:gd name="connsiteY8-396" fmla="*/ 262889 h 1543527"/>
              <a:gd name="connsiteX9-397" fmla="*/ 4297680 w 4800600"/>
              <a:gd name="connsiteY9-398" fmla="*/ 617220 h 1543527"/>
              <a:gd name="connsiteX10-399" fmla="*/ 4800600 w 4800600"/>
              <a:gd name="connsiteY10-400" fmla="*/ 0 h 1543527"/>
              <a:gd name="connsiteX11-401" fmla="*/ 4777740 w 4800600"/>
              <a:gd name="connsiteY11-402" fmla="*/ 1493520 h 1543527"/>
              <a:gd name="connsiteX12-403" fmla="*/ 4297680 w 4800600"/>
              <a:gd name="connsiteY12-404" fmla="*/ 1371600 h 1543527"/>
              <a:gd name="connsiteX13-405" fmla="*/ 3830003 w 4800600"/>
              <a:gd name="connsiteY13-406" fmla="*/ 1543527 h 1543527"/>
              <a:gd name="connsiteX14-407" fmla="*/ 3314700 w 4800600"/>
              <a:gd name="connsiteY14-408" fmla="*/ 1409700 h 1543527"/>
              <a:gd name="connsiteX15-409" fmla="*/ 2865120 w 4800600"/>
              <a:gd name="connsiteY15-410" fmla="*/ 1356360 h 1543527"/>
              <a:gd name="connsiteX16-411" fmla="*/ 2362200 w 4800600"/>
              <a:gd name="connsiteY16-412" fmla="*/ 1455420 h 1543527"/>
              <a:gd name="connsiteX17-413" fmla="*/ 1897380 w 4800600"/>
              <a:gd name="connsiteY17-414" fmla="*/ 1478280 h 1543527"/>
              <a:gd name="connsiteX18-415" fmla="*/ 1417320 w 4800600"/>
              <a:gd name="connsiteY18-416" fmla="*/ 1341120 h 1543527"/>
              <a:gd name="connsiteX19-417" fmla="*/ 938689 w 4800600"/>
              <a:gd name="connsiteY19-418" fmla="*/ 1272063 h 1543527"/>
              <a:gd name="connsiteX20-419" fmla="*/ 7620 w 4800600"/>
              <a:gd name="connsiteY20-420" fmla="*/ 1348740 h 1543527"/>
              <a:gd name="connsiteX0-421" fmla="*/ 7620 w 4800600"/>
              <a:gd name="connsiteY0-422" fmla="*/ 1348740 h 1543527"/>
              <a:gd name="connsiteX1-423" fmla="*/ 0 w 4800600"/>
              <a:gd name="connsiteY1-424" fmla="*/ 1028700 h 1543527"/>
              <a:gd name="connsiteX2-425" fmla="*/ 925830 w 4800600"/>
              <a:gd name="connsiteY2-426" fmla="*/ 474345 h 1543527"/>
              <a:gd name="connsiteX3-427" fmla="*/ 1407795 w 4800600"/>
              <a:gd name="connsiteY3-428" fmla="*/ 711993 h 1543527"/>
              <a:gd name="connsiteX4-429" fmla="*/ 1905000 w 4800600"/>
              <a:gd name="connsiteY4-430" fmla="*/ 563880 h 1543527"/>
              <a:gd name="connsiteX5-431" fmla="*/ 2369343 w 4800600"/>
              <a:gd name="connsiteY5-432" fmla="*/ 941070 h 1543527"/>
              <a:gd name="connsiteX6-433" fmla="*/ 2870359 w 4800600"/>
              <a:gd name="connsiteY6-434" fmla="*/ 1042035 h 1543527"/>
              <a:gd name="connsiteX7-435" fmla="*/ 3328512 w 4800600"/>
              <a:gd name="connsiteY7-436" fmla="*/ 762000 h 1543527"/>
              <a:gd name="connsiteX8-437" fmla="*/ 3808572 w 4800600"/>
              <a:gd name="connsiteY8-438" fmla="*/ 262889 h 1543527"/>
              <a:gd name="connsiteX9-439" fmla="*/ 4297680 w 4800600"/>
              <a:gd name="connsiteY9-440" fmla="*/ 617220 h 1543527"/>
              <a:gd name="connsiteX10-441" fmla="*/ 4800600 w 4800600"/>
              <a:gd name="connsiteY10-442" fmla="*/ 0 h 1543527"/>
              <a:gd name="connsiteX11-443" fmla="*/ 4777740 w 4800600"/>
              <a:gd name="connsiteY11-444" fmla="*/ 1493520 h 1543527"/>
              <a:gd name="connsiteX12-445" fmla="*/ 4297680 w 4800600"/>
              <a:gd name="connsiteY12-446" fmla="*/ 1371600 h 1543527"/>
              <a:gd name="connsiteX13-447" fmla="*/ 3830003 w 4800600"/>
              <a:gd name="connsiteY13-448" fmla="*/ 1543527 h 1543527"/>
              <a:gd name="connsiteX14-449" fmla="*/ 3314700 w 4800600"/>
              <a:gd name="connsiteY14-450" fmla="*/ 1409700 h 1543527"/>
              <a:gd name="connsiteX15-451" fmla="*/ 2865120 w 4800600"/>
              <a:gd name="connsiteY15-452" fmla="*/ 1356360 h 1543527"/>
              <a:gd name="connsiteX16-453" fmla="*/ 2362200 w 4800600"/>
              <a:gd name="connsiteY16-454" fmla="*/ 1455420 h 1543527"/>
              <a:gd name="connsiteX17-455" fmla="*/ 1897380 w 4800600"/>
              <a:gd name="connsiteY17-456" fmla="*/ 1478280 h 1543527"/>
              <a:gd name="connsiteX18-457" fmla="*/ 1417320 w 4800600"/>
              <a:gd name="connsiteY18-458" fmla="*/ 1341120 h 1543527"/>
              <a:gd name="connsiteX19-459" fmla="*/ 938689 w 4800600"/>
              <a:gd name="connsiteY19-460" fmla="*/ 1272063 h 1543527"/>
              <a:gd name="connsiteX20-461" fmla="*/ 7620 w 4800600"/>
              <a:gd name="connsiteY20-462" fmla="*/ 1348740 h 1543527"/>
              <a:gd name="connsiteX0-463" fmla="*/ 7620 w 4800600"/>
              <a:gd name="connsiteY0-464" fmla="*/ 1348740 h 1543527"/>
              <a:gd name="connsiteX1-465" fmla="*/ 0 w 4800600"/>
              <a:gd name="connsiteY1-466" fmla="*/ 1028700 h 1543527"/>
              <a:gd name="connsiteX2-467" fmla="*/ 925830 w 4800600"/>
              <a:gd name="connsiteY2-468" fmla="*/ 474345 h 1543527"/>
              <a:gd name="connsiteX3-469" fmla="*/ 1407795 w 4800600"/>
              <a:gd name="connsiteY3-470" fmla="*/ 711993 h 1543527"/>
              <a:gd name="connsiteX4-471" fmla="*/ 1905000 w 4800600"/>
              <a:gd name="connsiteY4-472" fmla="*/ 563880 h 1543527"/>
              <a:gd name="connsiteX5-473" fmla="*/ 2369343 w 4800600"/>
              <a:gd name="connsiteY5-474" fmla="*/ 941070 h 1543527"/>
              <a:gd name="connsiteX6-475" fmla="*/ 2870359 w 4800600"/>
              <a:gd name="connsiteY6-476" fmla="*/ 1042035 h 1543527"/>
              <a:gd name="connsiteX7-477" fmla="*/ 3328512 w 4800600"/>
              <a:gd name="connsiteY7-478" fmla="*/ 762000 h 1543527"/>
              <a:gd name="connsiteX8-479" fmla="*/ 3808572 w 4800600"/>
              <a:gd name="connsiteY8-480" fmla="*/ 262889 h 1543527"/>
              <a:gd name="connsiteX9-481" fmla="*/ 4297680 w 4800600"/>
              <a:gd name="connsiteY9-482" fmla="*/ 617220 h 1543527"/>
              <a:gd name="connsiteX10-483" fmla="*/ 4800600 w 4800600"/>
              <a:gd name="connsiteY10-484" fmla="*/ 0 h 1543527"/>
              <a:gd name="connsiteX11-485" fmla="*/ 4789659 w 4800600"/>
              <a:gd name="connsiteY11-486" fmla="*/ 1499480 h 1543527"/>
              <a:gd name="connsiteX12-487" fmla="*/ 4297680 w 4800600"/>
              <a:gd name="connsiteY12-488" fmla="*/ 1371600 h 1543527"/>
              <a:gd name="connsiteX13-489" fmla="*/ 3830003 w 4800600"/>
              <a:gd name="connsiteY13-490" fmla="*/ 1543527 h 1543527"/>
              <a:gd name="connsiteX14-491" fmla="*/ 3314700 w 4800600"/>
              <a:gd name="connsiteY14-492" fmla="*/ 1409700 h 1543527"/>
              <a:gd name="connsiteX15-493" fmla="*/ 2865120 w 4800600"/>
              <a:gd name="connsiteY15-494" fmla="*/ 1356360 h 1543527"/>
              <a:gd name="connsiteX16-495" fmla="*/ 2362200 w 4800600"/>
              <a:gd name="connsiteY16-496" fmla="*/ 1455420 h 1543527"/>
              <a:gd name="connsiteX17-497" fmla="*/ 1897380 w 4800600"/>
              <a:gd name="connsiteY17-498" fmla="*/ 1478280 h 1543527"/>
              <a:gd name="connsiteX18-499" fmla="*/ 1417320 w 4800600"/>
              <a:gd name="connsiteY18-500" fmla="*/ 1341120 h 1543527"/>
              <a:gd name="connsiteX19-501" fmla="*/ 938689 w 4800600"/>
              <a:gd name="connsiteY19-502" fmla="*/ 1272063 h 1543527"/>
              <a:gd name="connsiteX20-503" fmla="*/ 7620 w 4800600"/>
              <a:gd name="connsiteY20-504" fmla="*/ 1348740 h 15435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</a:cxnLst>
            <a:rect l="l" t="t" r="r" b="b"/>
            <a:pathLst>
              <a:path w="4800600" h="1543527">
                <a:moveTo>
                  <a:pt x="7620" y="1348740"/>
                </a:moveTo>
                <a:lnTo>
                  <a:pt x="0" y="1028700"/>
                </a:lnTo>
                <a:lnTo>
                  <a:pt x="925830" y="474345"/>
                </a:lnTo>
                <a:lnTo>
                  <a:pt x="1407795" y="711993"/>
                </a:lnTo>
                <a:lnTo>
                  <a:pt x="1905000" y="563880"/>
                </a:lnTo>
                <a:lnTo>
                  <a:pt x="2369343" y="941070"/>
                </a:lnTo>
                <a:lnTo>
                  <a:pt x="2870359" y="1042035"/>
                </a:lnTo>
                <a:lnTo>
                  <a:pt x="3328512" y="762000"/>
                </a:lnTo>
                <a:lnTo>
                  <a:pt x="3808572" y="262889"/>
                </a:lnTo>
                <a:lnTo>
                  <a:pt x="4297680" y="617220"/>
                </a:lnTo>
                <a:lnTo>
                  <a:pt x="4800600" y="0"/>
                </a:lnTo>
                <a:lnTo>
                  <a:pt x="4789659" y="1499480"/>
                </a:lnTo>
                <a:lnTo>
                  <a:pt x="4297680" y="1371600"/>
                </a:lnTo>
                <a:lnTo>
                  <a:pt x="3830003" y="1543527"/>
                </a:lnTo>
                <a:lnTo>
                  <a:pt x="3314700" y="1409700"/>
                </a:lnTo>
                <a:lnTo>
                  <a:pt x="2865120" y="1356360"/>
                </a:lnTo>
                <a:lnTo>
                  <a:pt x="2362200" y="1455420"/>
                </a:lnTo>
                <a:lnTo>
                  <a:pt x="1897380" y="1478280"/>
                </a:lnTo>
                <a:lnTo>
                  <a:pt x="1417320" y="1341120"/>
                </a:lnTo>
                <a:lnTo>
                  <a:pt x="938689" y="1272063"/>
                </a:lnTo>
                <a:lnTo>
                  <a:pt x="7620" y="13487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任意多边形 11"/>
          <p:cNvSpPr/>
          <p:nvPr/>
        </p:nvSpPr>
        <p:spPr>
          <a:xfrm>
            <a:off x="1292225" y="2466975"/>
            <a:ext cx="5121275" cy="1104900"/>
          </a:xfrm>
          <a:custGeom>
            <a:avLst/>
            <a:gdLst>
              <a:gd name="connsiteX0" fmla="*/ 0 w 4806175"/>
              <a:gd name="connsiteY0" fmla="*/ 1037064 h 1037064"/>
              <a:gd name="connsiteX1" fmla="*/ 947854 w 4806175"/>
              <a:gd name="connsiteY1" fmla="*/ 457200 h 1037064"/>
              <a:gd name="connsiteX2" fmla="*/ 1438507 w 4806175"/>
              <a:gd name="connsiteY2" fmla="*/ 691376 h 1037064"/>
              <a:gd name="connsiteX3" fmla="*/ 1929161 w 4806175"/>
              <a:gd name="connsiteY3" fmla="*/ 546410 h 1037064"/>
              <a:gd name="connsiteX4" fmla="*/ 2419814 w 4806175"/>
              <a:gd name="connsiteY4" fmla="*/ 936703 h 1037064"/>
              <a:gd name="connsiteX5" fmla="*/ 2877014 w 4806175"/>
              <a:gd name="connsiteY5" fmla="*/ 1014761 h 1037064"/>
              <a:gd name="connsiteX6" fmla="*/ 3367668 w 4806175"/>
              <a:gd name="connsiteY6" fmla="*/ 735981 h 1037064"/>
              <a:gd name="connsiteX7" fmla="*/ 3824868 w 4806175"/>
              <a:gd name="connsiteY7" fmla="*/ 256478 h 1037064"/>
              <a:gd name="connsiteX8" fmla="*/ 4237463 w 4806175"/>
              <a:gd name="connsiteY8" fmla="*/ 702527 h 1037064"/>
              <a:gd name="connsiteX9" fmla="*/ 4806175 w 4806175"/>
              <a:gd name="connsiteY9" fmla="*/ 0 h 1037064"/>
              <a:gd name="connsiteX0-1" fmla="*/ 0 w 4806175"/>
              <a:gd name="connsiteY0-2" fmla="*/ 1037064 h 1037064"/>
              <a:gd name="connsiteX1-3" fmla="*/ 947854 w 4806175"/>
              <a:gd name="connsiteY1-4" fmla="*/ 457200 h 1037064"/>
              <a:gd name="connsiteX2-5" fmla="*/ 1438507 w 4806175"/>
              <a:gd name="connsiteY2-6" fmla="*/ 691376 h 1037064"/>
              <a:gd name="connsiteX3-7" fmla="*/ 1929161 w 4806175"/>
              <a:gd name="connsiteY3-8" fmla="*/ 546410 h 1037064"/>
              <a:gd name="connsiteX4-9" fmla="*/ 2419814 w 4806175"/>
              <a:gd name="connsiteY4-10" fmla="*/ 936703 h 1037064"/>
              <a:gd name="connsiteX5-11" fmla="*/ 2877014 w 4806175"/>
              <a:gd name="connsiteY5-12" fmla="*/ 1014761 h 1037064"/>
              <a:gd name="connsiteX6-13" fmla="*/ 3367668 w 4806175"/>
              <a:gd name="connsiteY6-14" fmla="*/ 735981 h 1037064"/>
              <a:gd name="connsiteX7-15" fmla="*/ 3824868 w 4806175"/>
              <a:gd name="connsiteY7-16" fmla="*/ 256478 h 1037064"/>
              <a:gd name="connsiteX8-17" fmla="*/ 4337475 w 4806175"/>
              <a:gd name="connsiteY8-18" fmla="*/ 597752 h 1037064"/>
              <a:gd name="connsiteX9-19" fmla="*/ 4806175 w 4806175"/>
              <a:gd name="connsiteY9-20" fmla="*/ 0 h 10370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4806175" h="1037064">
                <a:moveTo>
                  <a:pt x="0" y="1037064"/>
                </a:moveTo>
                <a:lnTo>
                  <a:pt x="947854" y="457200"/>
                </a:lnTo>
                <a:lnTo>
                  <a:pt x="1438507" y="691376"/>
                </a:lnTo>
                <a:lnTo>
                  <a:pt x="1929161" y="546410"/>
                </a:lnTo>
                <a:lnTo>
                  <a:pt x="2419814" y="936703"/>
                </a:lnTo>
                <a:lnTo>
                  <a:pt x="2877014" y="1014761"/>
                </a:lnTo>
                <a:lnTo>
                  <a:pt x="3367668" y="735981"/>
                </a:lnTo>
                <a:lnTo>
                  <a:pt x="3824868" y="256478"/>
                </a:lnTo>
                <a:lnTo>
                  <a:pt x="4337475" y="597752"/>
                </a:lnTo>
                <a:lnTo>
                  <a:pt x="480617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任意多边形 12"/>
          <p:cNvSpPr/>
          <p:nvPr/>
        </p:nvSpPr>
        <p:spPr>
          <a:xfrm>
            <a:off x="1303338" y="3810000"/>
            <a:ext cx="5073650" cy="285750"/>
          </a:xfrm>
          <a:custGeom>
            <a:avLst/>
            <a:gdLst>
              <a:gd name="connsiteX0" fmla="*/ 0 w 4761571"/>
              <a:gd name="connsiteY0" fmla="*/ 66908 h 267629"/>
              <a:gd name="connsiteX1" fmla="*/ 925551 w 4761571"/>
              <a:gd name="connsiteY1" fmla="*/ 0 h 267629"/>
              <a:gd name="connsiteX2" fmla="*/ 1416205 w 4761571"/>
              <a:gd name="connsiteY2" fmla="*/ 66908 h 267629"/>
              <a:gd name="connsiteX3" fmla="*/ 1895707 w 4761571"/>
              <a:gd name="connsiteY3" fmla="*/ 200722 h 267629"/>
              <a:gd name="connsiteX4" fmla="*/ 2386361 w 4761571"/>
              <a:gd name="connsiteY4" fmla="*/ 178420 h 267629"/>
              <a:gd name="connsiteX5" fmla="*/ 2865863 w 4761571"/>
              <a:gd name="connsiteY5" fmla="*/ 66908 h 267629"/>
              <a:gd name="connsiteX6" fmla="*/ 3345366 w 4761571"/>
              <a:gd name="connsiteY6" fmla="*/ 144966 h 267629"/>
              <a:gd name="connsiteX7" fmla="*/ 3836020 w 4761571"/>
              <a:gd name="connsiteY7" fmla="*/ 267629 h 267629"/>
              <a:gd name="connsiteX8" fmla="*/ 4304371 w 4761571"/>
              <a:gd name="connsiteY8" fmla="*/ 100361 h 267629"/>
              <a:gd name="connsiteX9" fmla="*/ 4761571 w 4761571"/>
              <a:gd name="connsiteY9" fmla="*/ 211873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1571" h="267629">
                <a:moveTo>
                  <a:pt x="0" y="66908"/>
                </a:moveTo>
                <a:lnTo>
                  <a:pt x="925551" y="0"/>
                </a:lnTo>
                <a:lnTo>
                  <a:pt x="1416205" y="66908"/>
                </a:lnTo>
                <a:lnTo>
                  <a:pt x="1895707" y="200722"/>
                </a:lnTo>
                <a:lnTo>
                  <a:pt x="2386361" y="178420"/>
                </a:lnTo>
                <a:lnTo>
                  <a:pt x="2865863" y="66908"/>
                </a:lnTo>
                <a:lnTo>
                  <a:pt x="3345366" y="144966"/>
                </a:lnTo>
                <a:lnTo>
                  <a:pt x="3836020" y="267629"/>
                </a:lnTo>
                <a:lnTo>
                  <a:pt x="4304371" y="100361"/>
                </a:lnTo>
                <a:lnTo>
                  <a:pt x="4761571" y="211873"/>
                </a:ln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椭圆 14"/>
          <p:cNvSpPr/>
          <p:nvPr/>
        </p:nvSpPr>
        <p:spPr bwMode="auto">
          <a:xfrm>
            <a:off x="4773613" y="3168650"/>
            <a:ext cx="169862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椭圆 15"/>
          <p:cNvSpPr/>
          <p:nvPr/>
        </p:nvSpPr>
        <p:spPr bwMode="auto">
          <a:xfrm>
            <a:off x="4814888" y="3209925"/>
            <a:ext cx="87312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椭圆 17"/>
          <p:cNvSpPr/>
          <p:nvPr/>
        </p:nvSpPr>
        <p:spPr bwMode="auto">
          <a:xfrm>
            <a:off x="5311775" y="2640013"/>
            <a:ext cx="169863" cy="169862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" name="椭圆 18"/>
          <p:cNvSpPr/>
          <p:nvPr/>
        </p:nvSpPr>
        <p:spPr bwMode="auto">
          <a:xfrm>
            <a:off x="5353050" y="2681288"/>
            <a:ext cx="87313" cy="8731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1" name="椭圆 20"/>
          <p:cNvSpPr/>
          <p:nvPr/>
        </p:nvSpPr>
        <p:spPr bwMode="auto">
          <a:xfrm>
            <a:off x="5813425" y="3021013"/>
            <a:ext cx="169863" cy="169862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2" name="椭圆 21"/>
          <p:cNvSpPr/>
          <p:nvPr/>
        </p:nvSpPr>
        <p:spPr bwMode="auto">
          <a:xfrm>
            <a:off x="5854700" y="3062288"/>
            <a:ext cx="87313" cy="8731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5373" name="组合 64"/>
          <p:cNvGrpSpPr/>
          <p:nvPr/>
        </p:nvGrpSpPr>
        <p:grpSpPr bwMode="auto">
          <a:xfrm>
            <a:off x="1319213" y="4602163"/>
            <a:ext cx="5607050" cy="279400"/>
            <a:chOff x="1485265" y="3124223"/>
            <a:chExt cx="5607015" cy="27886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485265" y="3124223"/>
              <a:ext cx="560701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39"/>
            <p:cNvSpPr txBox="1">
              <a:spLocks noChangeArrowheads="1"/>
            </p:cNvSpPr>
            <p:nvPr/>
          </p:nvSpPr>
          <p:spPr bwMode="auto">
            <a:xfrm>
              <a:off x="6314410" y="3155912"/>
              <a:ext cx="466722" cy="24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141"/>
            <p:cNvSpPr txBox="1">
              <a:spLocks noChangeArrowheads="1"/>
            </p:cNvSpPr>
            <p:nvPr/>
          </p:nvSpPr>
          <p:spPr bwMode="auto">
            <a:xfrm>
              <a:off x="5298416" y="3155912"/>
              <a:ext cx="466722" cy="24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42"/>
            <p:cNvSpPr txBox="1">
              <a:spLocks noChangeArrowheads="1"/>
            </p:cNvSpPr>
            <p:nvPr/>
          </p:nvSpPr>
          <p:spPr bwMode="auto">
            <a:xfrm>
              <a:off x="4282423" y="3155912"/>
              <a:ext cx="466722" cy="24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2011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43"/>
            <p:cNvSpPr txBox="1">
              <a:spLocks noChangeArrowheads="1"/>
            </p:cNvSpPr>
            <p:nvPr/>
          </p:nvSpPr>
          <p:spPr bwMode="auto">
            <a:xfrm>
              <a:off x="3266429" y="3155912"/>
              <a:ext cx="466722" cy="24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144"/>
            <p:cNvSpPr txBox="1">
              <a:spLocks noChangeArrowheads="1"/>
            </p:cNvSpPr>
            <p:nvPr/>
          </p:nvSpPr>
          <p:spPr bwMode="auto">
            <a:xfrm>
              <a:off x="2250435" y="3155912"/>
              <a:ext cx="468309" cy="24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2009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74" name="组合 71"/>
          <p:cNvGrpSpPr/>
          <p:nvPr/>
        </p:nvGrpSpPr>
        <p:grpSpPr bwMode="auto">
          <a:xfrm>
            <a:off x="755650" y="2181225"/>
            <a:ext cx="566738" cy="2465388"/>
            <a:chOff x="922185" y="703854"/>
            <a:chExt cx="567329" cy="2465909"/>
          </a:xfrm>
        </p:grpSpPr>
        <p:grpSp>
          <p:nvGrpSpPr>
            <p:cNvPr id="15420" name="组合 169"/>
            <p:cNvGrpSpPr/>
            <p:nvPr/>
          </p:nvGrpSpPr>
          <p:grpSpPr bwMode="auto">
            <a:xfrm>
              <a:off x="1404931" y="828859"/>
              <a:ext cx="84583" cy="2289248"/>
              <a:chOff x="2343150" y="1272520"/>
              <a:chExt cx="133832" cy="2472166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H="1">
                <a:off x="2343715" y="3743883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343715" y="3579271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343715" y="3414659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343715" y="3250047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343715" y="3085435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343715" y="2920823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343715" y="2756211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2343715" y="2589885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2343715" y="2425273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2343715" y="2260661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2343715" y="2096049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2343715" y="1931437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2343715" y="1766825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2343715" y="1602213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2343715" y="1437601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343715" y="1272989"/>
                <a:ext cx="13326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1487924" y="981726"/>
              <a:ext cx="0" cy="214199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22" name="组合 148"/>
            <p:cNvGrpSpPr/>
            <p:nvPr/>
          </p:nvGrpSpPr>
          <p:grpSpPr bwMode="auto">
            <a:xfrm>
              <a:off x="922185" y="703854"/>
              <a:ext cx="510076" cy="2465909"/>
              <a:chOff x="1208709" y="1807829"/>
              <a:chExt cx="478706" cy="2314251"/>
            </a:xfrm>
          </p:grpSpPr>
          <p:sp>
            <p:nvSpPr>
              <p:cNvPr id="35" name="TextBox 33"/>
              <p:cNvSpPr txBox="1">
                <a:spLocks noChangeArrowheads="1"/>
              </p:cNvSpPr>
              <p:nvPr/>
            </p:nvSpPr>
            <p:spPr bwMode="auto">
              <a:xfrm>
                <a:off x="1208709" y="3891102"/>
                <a:ext cx="346010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6" name="TextBox 34"/>
              <p:cNvSpPr txBox="1">
                <a:spLocks noChangeArrowheads="1"/>
              </p:cNvSpPr>
              <p:nvPr/>
            </p:nvSpPr>
            <p:spPr bwMode="auto">
              <a:xfrm>
                <a:off x="1208709" y="3633301"/>
                <a:ext cx="413124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20%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7" name="TextBox 35"/>
              <p:cNvSpPr txBox="1">
                <a:spLocks noChangeArrowheads="1"/>
              </p:cNvSpPr>
              <p:nvPr/>
            </p:nvSpPr>
            <p:spPr bwMode="auto">
              <a:xfrm>
                <a:off x="1208709" y="3374009"/>
                <a:ext cx="413124" cy="23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40%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8" name="TextBox 36"/>
              <p:cNvSpPr txBox="1">
                <a:spLocks noChangeArrowheads="1"/>
              </p:cNvSpPr>
              <p:nvPr/>
            </p:nvSpPr>
            <p:spPr bwMode="auto">
              <a:xfrm>
                <a:off x="1208709" y="3116208"/>
                <a:ext cx="413124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60%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9" name="TextBox 37"/>
              <p:cNvSpPr txBox="1">
                <a:spLocks noChangeArrowheads="1"/>
              </p:cNvSpPr>
              <p:nvPr/>
            </p:nvSpPr>
            <p:spPr bwMode="auto">
              <a:xfrm>
                <a:off x="1208709" y="2858407"/>
                <a:ext cx="413124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80%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" name="TextBox 38"/>
              <p:cNvSpPr txBox="1">
                <a:spLocks noChangeArrowheads="1"/>
              </p:cNvSpPr>
              <p:nvPr/>
            </p:nvSpPr>
            <p:spPr bwMode="auto">
              <a:xfrm>
                <a:off x="1208709" y="2600605"/>
                <a:ext cx="478746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100%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1" name="TextBox 39"/>
              <p:cNvSpPr txBox="1">
                <a:spLocks noChangeArrowheads="1"/>
              </p:cNvSpPr>
              <p:nvPr/>
            </p:nvSpPr>
            <p:spPr bwMode="auto">
              <a:xfrm>
                <a:off x="1208709" y="2342804"/>
                <a:ext cx="478746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120%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2" name="TextBox 40"/>
              <p:cNvSpPr txBox="1">
                <a:spLocks noChangeArrowheads="1"/>
              </p:cNvSpPr>
              <p:nvPr/>
            </p:nvSpPr>
            <p:spPr bwMode="auto">
              <a:xfrm>
                <a:off x="1208709" y="2083513"/>
                <a:ext cx="478746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140%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3" name="TextBox 40"/>
              <p:cNvSpPr txBox="1">
                <a:spLocks noChangeArrowheads="1"/>
              </p:cNvSpPr>
              <p:nvPr/>
            </p:nvSpPr>
            <p:spPr bwMode="auto">
              <a:xfrm>
                <a:off x="1208709" y="1807829"/>
                <a:ext cx="478746" cy="2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150%</a:t>
                </a:r>
                <a:endPara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487924" y="773719"/>
              <a:ext cx="0" cy="204513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椭圆形标注 129"/>
          <p:cNvSpPr/>
          <p:nvPr/>
        </p:nvSpPr>
        <p:spPr bwMode="auto">
          <a:xfrm rot="1462463">
            <a:off x="6568216" y="2143964"/>
            <a:ext cx="1873464" cy="1962201"/>
          </a:xfrm>
          <a:custGeom>
            <a:avLst/>
            <a:gdLst/>
            <a:ahLst/>
            <a:cxnLst/>
            <a:rect l="l" t="t" r="r" b="b"/>
            <a:pathLst>
              <a:path w="2114522" h="2214240">
                <a:moveTo>
                  <a:pt x="621039" y="94471"/>
                </a:moveTo>
                <a:cubicBezTo>
                  <a:pt x="1152773" y="-146447"/>
                  <a:pt x="1779132" y="89305"/>
                  <a:pt x="2020050" y="621039"/>
                </a:cubicBezTo>
                <a:cubicBezTo>
                  <a:pt x="2260969" y="1152773"/>
                  <a:pt x="2025217" y="1779132"/>
                  <a:pt x="1493483" y="2020050"/>
                </a:cubicBezTo>
                <a:cubicBezTo>
                  <a:pt x="1267876" y="2122269"/>
                  <a:pt x="1025235" y="2138677"/>
                  <a:pt x="802423" y="2082291"/>
                </a:cubicBezTo>
                <a:cubicBezTo>
                  <a:pt x="769936" y="2164446"/>
                  <a:pt x="708871" y="2199548"/>
                  <a:pt x="629663" y="2214240"/>
                </a:cubicBezTo>
                <a:cubicBezTo>
                  <a:pt x="649277" y="2160744"/>
                  <a:pt x="661865" y="2096713"/>
                  <a:pt x="636644" y="2025661"/>
                </a:cubicBezTo>
                <a:cubicBezTo>
                  <a:pt x="404045" y="1926036"/>
                  <a:pt x="207122" y="1742116"/>
                  <a:pt x="94471" y="1493483"/>
                </a:cubicBezTo>
                <a:cubicBezTo>
                  <a:pt x="-146447" y="961749"/>
                  <a:pt x="89305" y="335390"/>
                  <a:pt x="621039" y="94471"/>
                </a:cubicBezTo>
                <a:close/>
              </a:path>
            </a:pathLst>
          </a:custGeom>
          <a:solidFill>
            <a:srgbClr val="AF3534"/>
          </a:solidFill>
          <a:ln>
            <a:noFill/>
          </a:ln>
          <a:effectLst>
            <a:innerShdw blurRad="1143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378" name="矩形 131"/>
          <p:cNvSpPr>
            <a:spLocks noChangeArrowheads="1"/>
          </p:cNvSpPr>
          <p:nvPr/>
        </p:nvSpPr>
        <p:spPr bwMode="auto">
          <a:xfrm>
            <a:off x="6904038" y="2921000"/>
            <a:ext cx="1201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79" name="组合 104"/>
          <p:cNvGrpSpPr/>
          <p:nvPr/>
        </p:nvGrpSpPr>
        <p:grpSpPr bwMode="auto">
          <a:xfrm>
            <a:off x="1506538" y="2149475"/>
            <a:ext cx="668337" cy="371475"/>
            <a:chOff x="1673854" y="998499"/>
            <a:chExt cx="667806" cy="370856"/>
          </a:xfrm>
        </p:grpSpPr>
        <p:grpSp>
          <p:nvGrpSpPr>
            <p:cNvPr id="15414" name="组合 17"/>
            <p:cNvGrpSpPr/>
            <p:nvPr/>
          </p:nvGrpSpPr>
          <p:grpSpPr bwMode="auto">
            <a:xfrm>
              <a:off x="1673854" y="998499"/>
              <a:ext cx="667806" cy="215349"/>
              <a:chOff x="1619672" y="975722"/>
              <a:chExt cx="667806" cy="215349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619672" y="1085078"/>
                <a:ext cx="139589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>
                <a:off x="1692639" y="975722"/>
                <a:ext cx="594839" cy="21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15" name="组合 19"/>
            <p:cNvGrpSpPr/>
            <p:nvPr/>
          </p:nvGrpSpPr>
          <p:grpSpPr bwMode="auto">
            <a:xfrm>
              <a:off x="1673854" y="1154006"/>
              <a:ext cx="667806" cy="215349"/>
              <a:chOff x="1619672" y="1294568"/>
              <a:chExt cx="667806" cy="215349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619672" y="1416411"/>
                <a:ext cx="139589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TextBox 130"/>
              <p:cNvSpPr txBox="1">
                <a:spLocks noChangeArrowheads="1"/>
              </p:cNvSpPr>
              <p:nvPr/>
            </p:nvSpPr>
            <p:spPr bwMode="auto">
              <a:xfrm>
                <a:off x="1692639" y="1294376"/>
                <a:ext cx="594839" cy="21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1" name="椭圆 70"/>
          <p:cNvSpPr/>
          <p:nvPr/>
        </p:nvSpPr>
        <p:spPr bwMode="auto">
          <a:xfrm>
            <a:off x="6337300" y="2374900"/>
            <a:ext cx="169863" cy="169863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2" name="椭圆 71"/>
          <p:cNvSpPr/>
          <p:nvPr/>
        </p:nvSpPr>
        <p:spPr bwMode="auto">
          <a:xfrm>
            <a:off x="6378575" y="2416175"/>
            <a:ext cx="87313" cy="8731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4" name="椭圆 73"/>
          <p:cNvSpPr/>
          <p:nvPr/>
        </p:nvSpPr>
        <p:spPr bwMode="auto">
          <a:xfrm>
            <a:off x="4279900" y="3470275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5" name="椭圆 74"/>
          <p:cNvSpPr/>
          <p:nvPr/>
        </p:nvSpPr>
        <p:spPr bwMode="auto">
          <a:xfrm>
            <a:off x="4321175" y="3511550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7" name="椭圆 76"/>
          <p:cNvSpPr/>
          <p:nvPr/>
        </p:nvSpPr>
        <p:spPr bwMode="auto">
          <a:xfrm>
            <a:off x="3790950" y="3382963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8" name="椭圆 77"/>
          <p:cNvSpPr/>
          <p:nvPr/>
        </p:nvSpPr>
        <p:spPr bwMode="auto">
          <a:xfrm>
            <a:off x="3832225" y="3424238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0" name="椭圆 79"/>
          <p:cNvSpPr/>
          <p:nvPr/>
        </p:nvSpPr>
        <p:spPr bwMode="auto">
          <a:xfrm>
            <a:off x="3271838" y="2978150"/>
            <a:ext cx="169862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1" name="椭圆 80"/>
          <p:cNvSpPr/>
          <p:nvPr/>
        </p:nvSpPr>
        <p:spPr bwMode="auto">
          <a:xfrm>
            <a:off x="3313113" y="3019425"/>
            <a:ext cx="87312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3" name="椭圆 82"/>
          <p:cNvSpPr/>
          <p:nvPr/>
        </p:nvSpPr>
        <p:spPr bwMode="auto">
          <a:xfrm>
            <a:off x="2765425" y="3125788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4" name="椭圆 83"/>
          <p:cNvSpPr/>
          <p:nvPr/>
        </p:nvSpPr>
        <p:spPr bwMode="auto">
          <a:xfrm>
            <a:off x="2806700" y="3167063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6" name="椭圆 85"/>
          <p:cNvSpPr/>
          <p:nvPr/>
        </p:nvSpPr>
        <p:spPr bwMode="auto">
          <a:xfrm>
            <a:off x="2241550" y="2874963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7" name="椭圆 86"/>
          <p:cNvSpPr/>
          <p:nvPr/>
        </p:nvSpPr>
        <p:spPr bwMode="auto">
          <a:xfrm>
            <a:off x="2282825" y="2916238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9" name="椭圆 88"/>
          <p:cNvSpPr/>
          <p:nvPr/>
        </p:nvSpPr>
        <p:spPr bwMode="auto">
          <a:xfrm>
            <a:off x="1219200" y="3470275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0" name="椭圆 89"/>
          <p:cNvSpPr/>
          <p:nvPr/>
        </p:nvSpPr>
        <p:spPr bwMode="auto">
          <a:xfrm>
            <a:off x="1260475" y="3511550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2" name="椭圆 91"/>
          <p:cNvSpPr/>
          <p:nvPr/>
        </p:nvSpPr>
        <p:spPr bwMode="auto">
          <a:xfrm>
            <a:off x="4773613" y="3895725"/>
            <a:ext cx="169862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3" name="椭圆 92"/>
          <p:cNvSpPr/>
          <p:nvPr/>
        </p:nvSpPr>
        <p:spPr bwMode="auto">
          <a:xfrm>
            <a:off x="4814888" y="3937000"/>
            <a:ext cx="87312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5" name="椭圆 94"/>
          <p:cNvSpPr/>
          <p:nvPr/>
        </p:nvSpPr>
        <p:spPr bwMode="auto">
          <a:xfrm>
            <a:off x="5311775" y="4006850"/>
            <a:ext cx="169863" cy="169863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6" name="椭圆 95"/>
          <p:cNvSpPr/>
          <p:nvPr/>
        </p:nvSpPr>
        <p:spPr bwMode="auto">
          <a:xfrm>
            <a:off x="5353050" y="4048125"/>
            <a:ext cx="87313" cy="8731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8" name="椭圆 97"/>
          <p:cNvSpPr/>
          <p:nvPr/>
        </p:nvSpPr>
        <p:spPr bwMode="auto">
          <a:xfrm>
            <a:off x="5813425" y="3843338"/>
            <a:ext cx="169863" cy="169862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9" name="椭圆 98"/>
          <p:cNvSpPr/>
          <p:nvPr/>
        </p:nvSpPr>
        <p:spPr bwMode="auto">
          <a:xfrm>
            <a:off x="5854700" y="3884613"/>
            <a:ext cx="87313" cy="8731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1" name="椭圆 100"/>
          <p:cNvSpPr/>
          <p:nvPr/>
        </p:nvSpPr>
        <p:spPr bwMode="auto">
          <a:xfrm>
            <a:off x="6337300" y="3956050"/>
            <a:ext cx="169863" cy="169863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" name="椭圆 101"/>
          <p:cNvSpPr/>
          <p:nvPr/>
        </p:nvSpPr>
        <p:spPr bwMode="auto">
          <a:xfrm>
            <a:off x="6378575" y="3997325"/>
            <a:ext cx="87313" cy="8731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4" name="椭圆 103"/>
          <p:cNvSpPr/>
          <p:nvPr/>
        </p:nvSpPr>
        <p:spPr bwMode="auto">
          <a:xfrm>
            <a:off x="4279900" y="3816350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5" name="椭圆 104"/>
          <p:cNvSpPr/>
          <p:nvPr/>
        </p:nvSpPr>
        <p:spPr bwMode="auto">
          <a:xfrm>
            <a:off x="4321175" y="3857625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7" name="椭圆 106"/>
          <p:cNvSpPr/>
          <p:nvPr/>
        </p:nvSpPr>
        <p:spPr bwMode="auto">
          <a:xfrm>
            <a:off x="3790950" y="3927475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8" name="椭圆 107"/>
          <p:cNvSpPr/>
          <p:nvPr/>
        </p:nvSpPr>
        <p:spPr bwMode="auto">
          <a:xfrm>
            <a:off x="3832225" y="3968750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0" name="椭圆 109"/>
          <p:cNvSpPr/>
          <p:nvPr/>
        </p:nvSpPr>
        <p:spPr bwMode="auto">
          <a:xfrm>
            <a:off x="3271838" y="3944938"/>
            <a:ext cx="169862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1" name="椭圆 110"/>
          <p:cNvSpPr/>
          <p:nvPr/>
        </p:nvSpPr>
        <p:spPr bwMode="auto">
          <a:xfrm>
            <a:off x="3313113" y="3986213"/>
            <a:ext cx="87312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3" name="椭圆 112"/>
          <p:cNvSpPr/>
          <p:nvPr/>
        </p:nvSpPr>
        <p:spPr bwMode="auto">
          <a:xfrm>
            <a:off x="2765425" y="3805238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4" name="椭圆 113"/>
          <p:cNvSpPr/>
          <p:nvPr/>
        </p:nvSpPr>
        <p:spPr bwMode="auto">
          <a:xfrm>
            <a:off x="2806700" y="3846513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6" name="椭圆 115"/>
          <p:cNvSpPr/>
          <p:nvPr/>
        </p:nvSpPr>
        <p:spPr bwMode="auto">
          <a:xfrm>
            <a:off x="2241550" y="3768725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7" name="椭圆 116"/>
          <p:cNvSpPr/>
          <p:nvPr/>
        </p:nvSpPr>
        <p:spPr bwMode="auto">
          <a:xfrm>
            <a:off x="2282825" y="3810000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9" name="椭圆 118"/>
          <p:cNvSpPr/>
          <p:nvPr/>
        </p:nvSpPr>
        <p:spPr bwMode="auto">
          <a:xfrm>
            <a:off x="1219200" y="3800475"/>
            <a:ext cx="169863" cy="168275"/>
          </a:xfrm>
          <a:prstGeom prst="ellipse">
            <a:avLst/>
          </a:prstGeom>
          <a:gradFill>
            <a:gsLst>
              <a:gs pos="1667">
                <a:schemeClr val="bg1">
                  <a:lumMod val="95000"/>
                </a:schemeClr>
              </a:gs>
              <a:gs pos="82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0" name="椭圆 119"/>
          <p:cNvSpPr/>
          <p:nvPr/>
        </p:nvSpPr>
        <p:spPr bwMode="auto">
          <a:xfrm>
            <a:off x="1260475" y="3841750"/>
            <a:ext cx="87313" cy="8572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54050" y="1670050"/>
            <a:ext cx="1390650" cy="13890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Group 17"/>
          <p:cNvGrpSpPr>
            <a:grpSpLocks noChangeAspect="1"/>
          </p:cNvGrpSpPr>
          <p:nvPr/>
        </p:nvGrpSpPr>
        <p:grpSpPr bwMode="auto">
          <a:xfrm>
            <a:off x="1047258" y="2016373"/>
            <a:ext cx="603504" cy="603503"/>
            <a:chOff x="961" y="963"/>
            <a:chExt cx="340" cy="340"/>
          </a:xfrm>
          <a:solidFill>
            <a:schemeClr val="bg1"/>
          </a:solidFill>
        </p:grpSpPr>
        <p:sp>
          <p:nvSpPr>
            <p:cNvPr id="10" name="Freeform 18"/>
            <p:cNvSpPr/>
            <p:nvPr/>
          </p:nvSpPr>
          <p:spPr bwMode="auto">
            <a:xfrm>
              <a:off x="1037" y="963"/>
              <a:ext cx="188" cy="76"/>
            </a:xfrm>
            <a:custGeom>
              <a:avLst/>
              <a:gdLst>
                <a:gd name="T0" fmla="*/ 12 w 80"/>
                <a:gd name="T1" fmla="*/ 12 h 32"/>
                <a:gd name="T2" fmla="*/ 68 w 80"/>
                <a:gd name="T3" fmla="*/ 12 h 32"/>
                <a:gd name="T4" fmla="*/ 68 w 80"/>
                <a:gd name="T5" fmla="*/ 32 h 32"/>
                <a:gd name="T6" fmla="*/ 80 w 80"/>
                <a:gd name="T7" fmla="*/ 32 h 32"/>
                <a:gd name="T8" fmla="*/ 80 w 80"/>
                <a:gd name="T9" fmla="*/ 16 h 32"/>
                <a:gd name="T10" fmla="*/ 64 w 80"/>
                <a:gd name="T11" fmla="*/ 0 h 32"/>
                <a:gd name="T12" fmla="*/ 16 w 80"/>
                <a:gd name="T13" fmla="*/ 0 h 32"/>
                <a:gd name="T14" fmla="*/ 0 w 80"/>
                <a:gd name="T15" fmla="*/ 16 h 32"/>
                <a:gd name="T16" fmla="*/ 0 w 80"/>
                <a:gd name="T17" fmla="*/ 32 h 32"/>
                <a:gd name="T18" fmla="*/ 12 w 80"/>
                <a:gd name="T19" fmla="*/ 32 h 32"/>
                <a:gd name="T20" fmla="*/ 12 w 80"/>
                <a:gd name="T2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32">
                  <a:moveTo>
                    <a:pt x="12" y="12"/>
                  </a:moveTo>
                  <a:cubicBezTo>
                    <a:pt x="68" y="12"/>
                    <a:pt x="68" y="12"/>
                    <a:pt x="68" y="1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961" y="1152"/>
              <a:ext cx="340" cy="151"/>
            </a:xfrm>
            <a:custGeom>
              <a:avLst/>
              <a:gdLst>
                <a:gd name="T0" fmla="*/ 92 w 144"/>
                <a:gd name="T1" fmla="*/ 8 h 64"/>
                <a:gd name="T2" fmla="*/ 88 w 144"/>
                <a:gd name="T3" fmla="*/ 12 h 64"/>
                <a:gd name="T4" fmla="*/ 56 w 144"/>
                <a:gd name="T5" fmla="*/ 12 h 64"/>
                <a:gd name="T6" fmla="*/ 52 w 144"/>
                <a:gd name="T7" fmla="*/ 8 h 64"/>
                <a:gd name="T8" fmla="*/ 52 w 144"/>
                <a:gd name="T9" fmla="*/ 0 h 64"/>
                <a:gd name="T10" fmla="*/ 0 w 144"/>
                <a:gd name="T11" fmla="*/ 0 h 64"/>
                <a:gd name="T12" fmla="*/ 0 w 144"/>
                <a:gd name="T13" fmla="*/ 56 h 64"/>
                <a:gd name="T14" fmla="*/ 8 w 144"/>
                <a:gd name="T15" fmla="*/ 64 h 64"/>
                <a:gd name="T16" fmla="*/ 136 w 144"/>
                <a:gd name="T17" fmla="*/ 64 h 64"/>
                <a:gd name="T18" fmla="*/ 144 w 144"/>
                <a:gd name="T19" fmla="*/ 56 h 64"/>
                <a:gd name="T20" fmla="*/ 144 w 144"/>
                <a:gd name="T21" fmla="*/ 0 h 64"/>
                <a:gd name="T22" fmla="*/ 92 w 144"/>
                <a:gd name="T23" fmla="*/ 0 h 64"/>
                <a:gd name="T24" fmla="*/ 92 w 144"/>
                <a:gd name="T2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4">
                  <a:moveTo>
                    <a:pt x="92" y="8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40" y="64"/>
                    <a:pt x="144" y="60"/>
                    <a:pt x="144" y="56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961" y="1057"/>
              <a:ext cx="340" cy="76"/>
            </a:xfrm>
            <a:custGeom>
              <a:avLst/>
              <a:gdLst>
                <a:gd name="T0" fmla="*/ 136 w 144"/>
                <a:gd name="T1" fmla="*/ 0 h 32"/>
                <a:gd name="T2" fmla="*/ 72 w 144"/>
                <a:gd name="T3" fmla="*/ 0 h 32"/>
                <a:gd name="T4" fmla="*/ 8 w 144"/>
                <a:gd name="T5" fmla="*/ 0 h 32"/>
                <a:gd name="T6" fmla="*/ 0 w 144"/>
                <a:gd name="T7" fmla="*/ 8 h 32"/>
                <a:gd name="T8" fmla="*/ 0 w 144"/>
                <a:gd name="T9" fmla="*/ 32 h 32"/>
                <a:gd name="T10" fmla="*/ 144 w 144"/>
                <a:gd name="T11" fmla="*/ 32 h 32"/>
                <a:gd name="T12" fmla="*/ 144 w 144"/>
                <a:gd name="T13" fmla="*/ 8 h 32"/>
                <a:gd name="T14" fmla="*/ 136 w 144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2">
                  <a:moveTo>
                    <a:pt x="13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4"/>
                    <a:pt x="140" y="0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805113" y="1670050"/>
            <a:ext cx="1389062" cy="13890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Group 5"/>
          <p:cNvGrpSpPr>
            <a:grpSpLocks noChangeAspect="1"/>
          </p:cNvGrpSpPr>
          <p:nvPr/>
        </p:nvGrpSpPr>
        <p:grpSpPr bwMode="auto">
          <a:xfrm>
            <a:off x="3296428" y="2047929"/>
            <a:ext cx="402929" cy="585754"/>
            <a:chOff x="2764" y="1455"/>
            <a:chExt cx="227" cy="330"/>
          </a:xfrm>
          <a:solidFill>
            <a:schemeClr val="bg1"/>
          </a:solidFill>
        </p:grpSpPr>
        <p:sp>
          <p:nvSpPr>
            <p:cNvPr id="18" name="Freeform 6"/>
            <p:cNvSpPr/>
            <p:nvPr/>
          </p:nvSpPr>
          <p:spPr bwMode="auto">
            <a:xfrm>
              <a:off x="2830" y="1729"/>
              <a:ext cx="94" cy="56"/>
            </a:xfrm>
            <a:custGeom>
              <a:avLst/>
              <a:gdLst>
                <a:gd name="T0" fmla="*/ 0 w 40"/>
                <a:gd name="T1" fmla="*/ 0 h 24"/>
                <a:gd name="T2" fmla="*/ 20 w 40"/>
                <a:gd name="T3" fmla="*/ 24 h 24"/>
                <a:gd name="T4" fmla="*/ 40 w 40"/>
                <a:gd name="T5" fmla="*/ 0 h 24"/>
                <a:gd name="T6" fmla="*/ 20 w 40"/>
                <a:gd name="T7" fmla="*/ 4 h 24"/>
                <a:gd name="T8" fmla="*/ 0 w 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cubicBezTo>
                    <a:pt x="0" y="13"/>
                    <a:pt x="7" y="24"/>
                    <a:pt x="20" y="24"/>
                  </a:cubicBezTo>
                  <a:cubicBezTo>
                    <a:pt x="33" y="24"/>
                    <a:pt x="40" y="13"/>
                    <a:pt x="40" y="0"/>
                  </a:cubicBezTo>
                  <a:cubicBezTo>
                    <a:pt x="40" y="0"/>
                    <a:pt x="29" y="4"/>
                    <a:pt x="20" y="4"/>
                  </a:cubicBezTo>
                  <a:cubicBezTo>
                    <a:pt x="11" y="4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2764" y="1455"/>
              <a:ext cx="227" cy="264"/>
            </a:xfrm>
            <a:custGeom>
              <a:avLst/>
              <a:gdLst>
                <a:gd name="T0" fmla="*/ 48 w 96"/>
                <a:gd name="T1" fmla="*/ 0 h 112"/>
                <a:gd name="T2" fmla="*/ 0 w 96"/>
                <a:gd name="T3" fmla="*/ 48 h 112"/>
                <a:gd name="T4" fmla="*/ 24 w 96"/>
                <a:gd name="T5" fmla="*/ 100 h 112"/>
                <a:gd name="T6" fmla="*/ 48 w 96"/>
                <a:gd name="T7" fmla="*/ 112 h 112"/>
                <a:gd name="T8" fmla="*/ 72 w 96"/>
                <a:gd name="T9" fmla="*/ 100 h 112"/>
                <a:gd name="T10" fmla="*/ 96 w 96"/>
                <a:gd name="T11" fmla="*/ 48 h 112"/>
                <a:gd name="T12" fmla="*/ 48 w 96"/>
                <a:gd name="T13" fmla="*/ 0 h 112"/>
                <a:gd name="T14" fmla="*/ 57 w 96"/>
                <a:gd name="T15" fmla="*/ 20 h 112"/>
                <a:gd name="T16" fmla="*/ 16 w 96"/>
                <a:gd name="T17" fmla="*/ 60 h 112"/>
                <a:gd name="T18" fmla="*/ 16 w 96"/>
                <a:gd name="T19" fmla="*/ 64 h 112"/>
                <a:gd name="T20" fmla="*/ 12 w 96"/>
                <a:gd name="T21" fmla="*/ 49 h 112"/>
                <a:gd name="T22" fmla="*/ 50 w 96"/>
                <a:gd name="T23" fmla="*/ 12 h 112"/>
                <a:gd name="T24" fmla="*/ 80 w 96"/>
                <a:gd name="T25" fmla="*/ 27 h 112"/>
                <a:gd name="T26" fmla="*/ 57 w 96"/>
                <a:gd name="T27" fmla="*/ 2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12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2"/>
                    <a:pt x="24" y="92"/>
                    <a:pt x="24" y="100"/>
                  </a:cubicBezTo>
                  <a:cubicBezTo>
                    <a:pt x="24" y="104"/>
                    <a:pt x="32" y="112"/>
                    <a:pt x="48" y="112"/>
                  </a:cubicBezTo>
                  <a:cubicBezTo>
                    <a:pt x="64" y="112"/>
                    <a:pt x="72" y="104"/>
                    <a:pt x="72" y="100"/>
                  </a:cubicBezTo>
                  <a:cubicBezTo>
                    <a:pt x="72" y="92"/>
                    <a:pt x="96" y="72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57" y="20"/>
                  </a:moveTo>
                  <a:cubicBezTo>
                    <a:pt x="34" y="20"/>
                    <a:pt x="16" y="38"/>
                    <a:pt x="16" y="60"/>
                  </a:cubicBezTo>
                  <a:cubicBezTo>
                    <a:pt x="16" y="62"/>
                    <a:pt x="16" y="63"/>
                    <a:pt x="16" y="64"/>
                  </a:cubicBezTo>
                  <a:cubicBezTo>
                    <a:pt x="14" y="59"/>
                    <a:pt x="12" y="54"/>
                    <a:pt x="12" y="49"/>
                  </a:cubicBezTo>
                  <a:cubicBezTo>
                    <a:pt x="12" y="29"/>
                    <a:pt x="29" y="12"/>
                    <a:pt x="50" y="12"/>
                  </a:cubicBezTo>
                  <a:cubicBezTo>
                    <a:pt x="62" y="12"/>
                    <a:pt x="73" y="18"/>
                    <a:pt x="80" y="27"/>
                  </a:cubicBezTo>
                  <a:cubicBezTo>
                    <a:pt x="73" y="23"/>
                    <a:pt x="65" y="20"/>
                    <a:pt x="5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4940300" y="1670050"/>
            <a:ext cx="1390650" cy="13890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1" name="Freeform 12"/>
          <p:cNvSpPr/>
          <p:nvPr/>
        </p:nvSpPr>
        <p:spPr bwMode="auto">
          <a:xfrm>
            <a:off x="5348288" y="2062163"/>
            <a:ext cx="574675" cy="536575"/>
          </a:xfrm>
          <a:custGeom>
            <a:avLst/>
            <a:gdLst>
              <a:gd name="T0" fmla="*/ 2147483646 w 137"/>
              <a:gd name="T1" fmla="*/ 845466136 h 128"/>
              <a:gd name="T2" fmla="*/ 2147483646 w 137"/>
              <a:gd name="T3" fmla="*/ 757396572 h 128"/>
              <a:gd name="T4" fmla="*/ 1637609820 w 137"/>
              <a:gd name="T5" fmla="*/ 651712257 h 128"/>
              <a:gd name="T6" fmla="*/ 1355872255 w 137"/>
              <a:gd name="T7" fmla="*/ 88069564 h 128"/>
              <a:gd name="T8" fmla="*/ 1215001375 w 137"/>
              <a:gd name="T9" fmla="*/ 0 h 128"/>
              <a:gd name="T10" fmla="*/ 1074130496 w 137"/>
              <a:gd name="T11" fmla="*/ 88069564 h 128"/>
              <a:gd name="T12" fmla="*/ 792392931 w 137"/>
              <a:gd name="T13" fmla="*/ 651712257 h 128"/>
              <a:gd name="T14" fmla="*/ 140870880 w 137"/>
              <a:gd name="T15" fmla="*/ 757396572 h 128"/>
              <a:gd name="T16" fmla="*/ 17609384 w 137"/>
              <a:gd name="T17" fmla="*/ 845466136 h 128"/>
              <a:gd name="T18" fmla="*/ 70433343 w 137"/>
              <a:gd name="T19" fmla="*/ 1003990513 h 128"/>
              <a:gd name="T20" fmla="*/ 528260556 w 137"/>
              <a:gd name="T21" fmla="*/ 1444338332 h 128"/>
              <a:gd name="T22" fmla="*/ 422608445 w 137"/>
              <a:gd name="T23" fmla="*/ 2078435838 h 128"/>
              <a:gd name="T24" fmla="*/ 475436597 w 137"/>
              <a:gd name="T25" fmla="*/ 2147483646 h 128"/>
              <a:gd name="T26" fmla="*/ 563479324 w 137"/>
              <a:gd name="T27" fmla="*/ 2147483646 h 128"/>
              <a:gd name="T28" fmla="*/ 633912667 w 137"/>
              <a:gd name="T29" fmla="*/ 2147483646 h 128"/>
              <a:gd name="T30" fmla="*/ 1215001375 w 137"/>
              <a:gd name="T31" fmla="*/ 1937526213 h 128"/>
              <a:gd name="T32" fmla="*/ 1796090084 w 137"/>
              <a:gd name="T33" fmla="*/ 2147483646 h 128"/>
              <a:gd name="T34" fmla="*/ 1866523426 w 137"/>
              <a:gd name="T35" fmla="*/ 2147483646 h 128"/>
              <a:gd name="T36" fmla="*/ 1954566153 w 137"/>
              <a:gd name="T37" fmla="*/ 2147483646 h 128"/>
              <a:gd name="T38" fmla="*/ 2007394306 w 137"/>
              <a:gd name="T39" fmla="*/ 2078435838 h 128"/>
              <a:gd name="T40" fmla="*/ 1901742195 w 137"/>
              <a:gd name="T41" fmla="*/ 1444338332 h 128"/>
              <a:gd name="T42" fmla="*/ 2147483646 w 137"/>
              <a:gd name="T43" fmla="*/ 1003990513 h 128"/>
              <a:gd name="T44" fmla="*/ 2147483646 w 137"/>
              <a:gd name="T45" fmla="*/ 845466136 h 1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37" h="128">
                <a:moveTo>
                  <a:pt x="136" y="48"/>
                </a:moveTo>
                <a:cubicBezTo>
                  <a:pt x="135" y="45"/>
                  <a:pt x="133" y="43"/>
                  <a:pt x="129" y="43"/>
                </a:cubicBezTo>
                <a:cubicBezTo>
                  <a:pt x="93" y="37"/>
                  <a:pt x="93" y="37"/>
                  <a:pt x="93" y="37"/>
                </a:cubicBezTo>
                <a:cubicBezTo>
                  <a:pt x="77" y="5"/>
                  <a:pt x="77" y="5"/>
                  <a:pt x="77" y="5"/>
                </a:cubicBezTo>
                <a:cubicBezTo>
                  <a:pt x="75" y="2"/>
                  <a:pt x="72" y="0"/>
                  <a:pt x="69" y="0"/>
                </a:cubicBezTo>
                <a:cubicBezTo>
                  <a:pt x="66" y="0"/>
                  <a:pt x="63" y="2"/>
                  <a:pt x="61" y="5"/>
                </a:cubicBezTo>
                <a:cubicBezTo>
                  <a:pt x="45" y="37"/>
                  <a:pt x="45" y="37"/>
                  <a:pt x="45" y="37"/>
                </a:cubicBezTo>
                <a:cubicBezTo>
                  <a:pt x="8" y="43"/>
                  <a:pt x="8" y="43"/>
                  <a:pt x="8" y="43"/>
                </a:cubicBezTo>
                <a:cubicBezTo>
                  <a:pt x="5" y="43"/>
                  <a:pt x="2" y="45"/>
                  <a:pt x="1" y="48"/>
                </a:cubicBezTo>
                <a:cubicBezTo>
                  <a:pt x="0" y="51"/>
                  <a:pt x="1" y="55"/>
                  <a:pt x="4" y="57"/>
                </a:cubicBezTo>
                <a:cubicBezTo>
                  <a:pt x="30" y="82"/>
                  <a:pt x="30" y="82"/>
                  <a:pt x="30" y="82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3" y="121"/>
                  <a:pt x="25" y="125"/>
                  <a:pt x="27" y="126"/>
                </a:cubicBezTo>
                <a:cubicBezTo>
                  <a:pt x="29" y="127"/>
                  <a:pt x="30" y="128"/>
                  <a:pt x="32" y="128"/>
                </a:cubicBezTo>
                <a:cubicBezTo>
                  <a:pt x="34" y="128"/>
                  <a:pt x="35" y="128"/>
                  <a:pt x="36" y="127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8"/>
                  <a:pt x="104" y="128"/>
                  <a:pt x="106" y="128"/>
                </a:cubicBezTo>
                <a:cubicBezTo>
                  <a:pt x="107" y="128"/>
                  <a:pt x="109" y="127"/>
                  <a:pt x="111" y="126"/>
                </a:cubicBezTo>
                <a:cubicBezTo>
                  <a:pt x="113" y="125"/>
                  <a:pt x="115" y="121"/>
                  <a:pt x="114" y="118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5"/>
                  <a:pt x="137" y="51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85013" y="1670050"/>
            <a:ext cx="1389062" cy="13890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3" name="Freeform 6"/>
          <p:cNvSpPr>
            <a:spLocks noEditPoints="1"/>
          </p:cNvSpPr>
          <p:nvPr/>
        </p:nvSpPr>
        <p:spPr bwMode="auto">
          <a:xfrm>
            <a:off x="7475538" y="2060575"/>
            <a:ext cx="608012" cy="608013"/>
          </a:xfrm>
          <a:custGeom>
            <a:avLst/>
            <a:gdLst>
              <a:gd name="T0" fmla="*/ 2147483646 w 136"/>
              <a:gd name="T1" fmla="*/ 959806639 h 136"/>
              <a:gd name="T2" fmla="*/ 2147483646 w 136"/>
              <a:gd name="T3" fmla="*/ 959806639 h 136"/>
              <a:gd name="T4" fmla="*/ 2147483646 w 136"/>
              <a:gd name="T5" fmla="*/ 739853466 h 136"/>
              <a:gd name="T6" fmla="*/ 2147483646 w 136"/>
              <a:gd name="T7" fmla="*/ 499898453 h 136"/>
              <a:gd name="T8" fmla="*/ 2147483646 w 136"/>
              <a:gd name="T9" fmla="*/ 239950542 h 136"/>
              <a:gd name="T10" fmla="*/ 2099590615 w 136"/>
              <a:gd name="T11" fmla="*/ 199960275 h 136"/>
              <a:gd name="T12" fmla="*/ 1979611071 w 136"/>
              <a:gd name="T13" fmla="*/ 239950542 h 136"/>
              <a:gd name="T14" fmla="*/ 1759653788 w 136"/>
              <a:gd name="T15" fmla="*/ 479905555 h 136"/>
              <a:gd name="T16" fmla="*/ 1759653788 w 136"/>
              <a:gd name="T17" fmla="*/ 159970009 h 136"/>
              <a:gd name="T18" fmla="*/ 1599688513 w 136"/>
              <a:gd name="T19" fmla="*/ 0 h 136"/>
              <a:gd name="T20" fmla="*/ 1119779277 w 136"/>
              <a:gd name="T21" fmla="*/ 0 h 136"/>
              <a:gd name="T22" fmla="*/ 959814002 w 136"/>
              <a:gd name="T23" fmla="*/ 159970009 h 136"/>
              <a:gd name="T24" fmla="*/ 959814002 w 136"/>
              <a:gd name="T25" fmla="*/ 479905555 h 136"/>
              <a:gd name="T26" fmla="*/ 739856720 w 136"/>
              <a:gd name="T27" fmla="*/ 259947911 h 136"/>
              <a:gd name="T28" fmla="*/ 619877175 w 136"/>
              <a:gd name="T29" fmla="*/ 199960275 h 136"/>
              <a:gd name="T30" fmla="*/ 499902102 w 136"/>
              <a:gd name="T31" fmla="*/ 259947911 h 136"/>
              <a:gd name="T32" fmla="*/ 259947483 w 136"/>
              <a:gd name="T33" fmla="*/ 499898453 h 136"/>
              <a:gd name="T34" fmla="*/ 199959947 w 136"/>
              <a:gd name="T35" fmla="*/ 619873724 h 136"/>
              <a:gd name="T36" fmla="*/ 259947483 w 136"/>
              <a:gd name="T37" fmla="*/ 739853466 h 136"/>
              <a:gd name="T38" fmla="*/ 479904766 w 136"/>
              <a:gd name="T39" fmla="*/ 959806639 h 136"/>
              <a:gd name="T40" fmla="*/ 159969745 w 136"/>
              <a:gd name="T41" fmla="*/ 959806639 h 136"/>
              <a:gd name="T42" fmla="*/ 0 w 136"/>
              <a:gd name="T43" fmla="*/ 1119776648 h 136"/>
              <a:gd name="T44" fmla="*/ 0 w 136"/>
              <a:gd name="T45" fmla="*/ 1599677732 h 136"/>
              <a:gd name="T46" fmla="*/ 159969745 w 136"/>
              <a:gd name="T47" fmla="*/ 1759647741 h 136"/>
              <a:gd name="T48" fmla="*/ 479904766 w 136"/>
              <a:gd name="T49" fmla="*/ 1759647741 h 136"/>
              <a:gd name="T50" fmla="*/ 239954618 w 136"/>
              <a:gd name="T51" fmla="*/ 1979600914 h 136"/>
              <a:gd name="T52" fmla="*/ 239954618 w 136"/>
              <a:gd name="T53" fmla="*/ 2147483646 h 136"/>
              <a:gd name="T54" fmla="*/ 499902102 w 136"/>
              <a:gd name="T55" fmla="*/ 2147483646 h 136"/>
              <a:gd name="T56" fmla="*/ 619877175 w 136"/>
              <a:gd name="T57" fmla="*/ 2147483646 h 136"/>
              <a:gd name="T58" fmla="*/ 739856720 w 136"/>
              <a:gd name="T59" fmla="*/ 2147483646 h 136"/>
              <a:gd name="T60" fmla="*/ 959814002 w 136"/>
              <a:gd name="T61" fmla="*/ 2147483646 h 136"/>
              <a:gd name="T62" fmla="*/ 959814002 w 136"/>
              <a:gd name="T63" fmla="*/ 2147483646 h 136"/>
              <a:gd name="T64" fmla="*/ 1119779277 w 136"/>
              <a:gd name="T65" fmla="*/ 2147483646 h 136"/>
              <a:gd name="T66" fmla="*/ 1599688513 w 136"/>
              <a:gd name="T67" fmla="*/ 2147483646 h 136"/>
              <a:gd name="T68" fmla="*/ 1759653788 w 136"/>
              <a:gd name="T69" fmla="*/ 2147483646 h 136"/>
              <a:gd name="T70" fmla="*/ 1759653788 w 136"/>
              <a:gd name="T71" fmla="*/ 2147483646 h 136"/>
              <a:gd name="T72" fmla="*/ 1979611071 w 136"/>
              <a:gd name="T73" fmla="*/ 2147483646 h 136"/>
              <a:gd name="T74" fmla="*/ 2099590615 w 136"/>
              <a:gd name="T75" fmla="*/ 2147483646 h 136"/>
              <a:gd name="T76" fmla="*/ 2147483646 w 136"/>
              <a:gd name="T77" fmla="*/ 2147483646 h 136"/>
              <a:gd name="T78" fmla="*/ 2147483646 w 136"/>
              <a:gd name="T79" fmla="*/ 2147483646 h 136"/>
              <a:gd name="T80" fmla="*/ 2147483646 w 136"/>
              <a:gd name="T81" fmla="*/ 2099580656 h 136"/>
              <a:gd name="T82" fmla="*/ 2147483646 w 136"/>
              <a:gd name="T83" fmla="*/ 1979600914 h 136"/>
              <a:gd name="T84" fmla="*/ 2147483646 w 136"/>
              <a:gd name="T85" fmla="*/ 1759647741 h 136"/>
              <a:gd name="T86" fmla="*/ 2147483646 w 136"/>
              <a:gd name="T87" fmla="*/ 1759647741 h 136"/>
              <a:gd name="T88" fmla="*/ 2147483646 w 136"/>
              <a:gd name="T89" fmla="*/ 1599677732 h 136"/>
              <a:gd name="T90" fmla="*/ 2147483646 w 136"/>
              <a:gd name="T91" fmla="*/ 1119776648 h 136"/>
              <a:gd name="T92" fmla="*/ 2147483646 w 136"/>
              <a:gd name="T93" fmla="*/ 959806639 h 136"/>
              <a:gd name="T94" fmla="*/ 799844257 w 136"/>
              <a:gd name="T95" fmla="*/ 1359727190 h 136"/>
              <a:gd name="T96" fmla="*/ 1359733895 w 136"/>
              <a:gd name="T97" fmla="*/ 799841102 h 136"/>
              <a:gd name="T98" fmla="*/ 1919623534 w 136"/>
              <a:gd name="T99" fmla="*/ 1359727190 h 136"/>
              <a:gd name="T100" fmla="*/ 1359733895 w 136"/>
              <a:gd name="T101" fmla="*/ 1919613279 h 136"/>
              <a:gd name="T102" fmla="*/ 799844257 w 136"/>
              <a:gd name="T103" fmla="*/ 1359727190 h 1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6" h="136">
                <a:moveTo>
                  <a:pt x="128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7" y="33"/>
                  <a:pt x="127" y="28"/>
                  <a:pt x="123" y="25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9" y="11"/>
                  <a:pt x="107" y="10"/>
                  <a:pt x="105" y="10"/>
                </a:cubicBezTo>
                <a:cubicBezTo>
                  <a:pt x="103" y="10"/>
                  <a:pt x="101" y="11"/>
                  <a:pt x="99" y="12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24"/>
                  <a:pt x="48" y="24"/>
                  <a:pt x="48" y="24"/>
                </a:cubicBezTo>
                <a:cubicBezTo>
                  <a:pt x="37" y="13"/>
                  <a:pt x="37" y="13"/>
                  <a:pt x="37" y="13"/>
                </a:cubicBezTo>
                <a:cubicBezTo>
                  <a:pt x="35" y="11"/>
                  <a:pt x="33" y="10"/>
                  <a:pt x="31" y="10"/>
                </a:cubicBezTo>
                <a:cubicBezTo>
                  <a:pt x="29" y="10"/>
                  <a:pt x="27" y="11"/>
                  <a:pt x="25" y="13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7"/>
                  <a:pt x="10" y="29"/>
                  <a:pt x="10" y="31"/>
                </a:cubicBezTo>
                <a:cubicBezTo>
                  <a:pt x="10" y="33"/>
                  <a:pt x="11" y="35"/>
                  <a:pt x="13" y="37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8"/>
                  <a:pt x="8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12" y="99"/>
                  <a:pt x="12" y="99"/>
                  <a:pt x="12" y="99"/>
                </a:cubicBezTo>
                <a:cubicBezTo>
                  <a:pt x="9" y="102"/>
                  <a:pt x="9" y="107"/>
                  <a:pt x="12" y="111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7" y="125"/>
                  <a:pt x="29" y="126"/>
                  <a:pt x="31" y="126"/>
                </a:cubicBezTo>
                <a:cubicBezTo>
                  <a:pt x="33" y="126"/>
                  <a:pt x="35" y="125"/>
                  <a:pt x="37" y="123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32"/>
                  <a:pt x="52" y="136"/>
                  <a:pt x="56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4" y="136"/>
                  <a:pt x="88" y="132"/>
                  <a:pt x="88" y="12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101" y="125"/>
                  <a:pt x="103" y="126"/>
                  <a:pt x="105" y="126"/>
                </a:cubicBezTo>
                <a:cubicBezTo>
                  <a:pt x="107" y="126"/>
                  <a:pt x="109" y="125"/>
                  <a:pt x="111" y="124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5" y="109"/>
                  <a:pt x="126" y="107"/>
                  <a:pt x="126" y="105"/>
                </a:cubicBezTo>
                <a:cubicBezTo>
                  <a:pt x="126" y="103"/>
                  <a:pt x="125" y="101"/>
                  <a:pt x="124" y="99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32" y="88"/>
                  <a:pt x="136" y="84"/>
                  <a:pt x="136" y="80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36" y="52"/>
                  <a:pt x="132" y="48"/>
                  <a:pt x="128" y="48"/>
                </a:cubicBezTo>
                <a:close/>
                <a:moveTo>
                  <a:pt x="40" y="68"/>
                </a:moveTo>
                <a:cubicBezTo>
                  <a:pt x="40" y="53"/>
                  <a:pt x="53" y="40"/>
                  <a:pt x="68" y="40"/>
                </a:cubicBezTo>
                <a:cubicBezTo>
                  <a:pt x="83" y="40"/>
                  <a:pt x="96" y="53"/>
                  <a:pt x="96" y="68"/>
                </a:cubicBezTo>
                <a:cubicBezTo>
                  <a:pt x="96" y="83"/>
                  <a:pt x="83" y="96"/>
                  <a:pt x="68" y="96"/>
                </a:cubicBezTo>
                <a:cubicBezTo>
                  <a:pt x="53" y="96"/>
                  <a:pt x="40" y="83"/>
                  <a:pt x="4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395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73088" y="2811463"/>
            <a:ext cx="15509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716213" y="2811463"/>
            <a:ext cx="15525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860925" y="2811463"/>
            <a:ext cx="155098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7004050" y="2811463"/>
            <a:ext cx="155098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TextBox 29"/>
          <p:cNvSpPr txBox="1">
            <a:spLocks noChangeArrowheads="1"/>
          </p:cNvSpPr>
          <p:nvPr/>
        </p:nvSpPr>
        <p:spPr bwMode="auto">
          <a:xfrm>
            <a:off x="896938" y="3259138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TextBox 30"/>
          <p:cNvSpPr txBox="1">
            <a:spLocks noChangeArrowheads="1"/>
          </p:cNvSpPr>
          <p:nvPr/>
        </p:nvSpPr>
        <p:spPr bwMode="auto">
          <a:xfrm>
            <a:off x="3048000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1" name="TextBox 31"/>
          <p:cNvSpPr txBox="1">
            <a:spLocks noChangeArrowheads="1"/>
          </p:cNvSpPr>
          <p:nvPr/>
        </p:nvSpPr>
        <p:spPr bwMode="auto">
          <a:xfrm>
            <a:off x="5184775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2" name="TextBox 32"/>
          <p:cNvSpPr txBox="1">
            <a:spLocks noChangeArrowheads="1"/>
          </p:cNvSpPr>
          <p:nvPr/>
        </p:nvSpPr>
        <p:spPr bwMode="auto">
          <a:xfrm>
            <a:off x="7327900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7388" y="3967163"/>
            <a:ext cx="63277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7388" y="4367213"/>
            <a:ext cx="78390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411" name="组合 4"/>
          <p:cNvGrpSpPr/>
          <p:nvPr/>
        </p:nvGrpSpPr>
        <p:grpSpPr bwMode="auto">
          <a:xfrm>
            <a:off x="2081213" y="1557338"/>
            <a:ext cx="5002212" cy="1946275"/>
            <a:chOff x="2081666" y="1285147"/>
            <a:chExt cx="5001306" cy="1947216"/>
          </a:xfrm>
        </p:grpSpPr>
        <p:sp>
          <p:nvSpPr>
            <p:cNvPr id="6" name="Freeform 6"/>
            <p:cNvSpPr/>
            <p:nvPr/>
          </p:nvSpPr>
          <p:spPr bwMode="auto">
            <a:xfrm>
              <a:off x="5138637" y="1285147"/>
              <a:ext cx="1944335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3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54593" y="1285147"/>
              <a:ext cx="1944336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25" name="Freeform 8"/>
            <p:cNvSpPr/>
            <p:nvPr/>
          </p:nvSpPr>
          <p:spPr bwMode="auto">
            <a:xfrm>
              <a:off x="2081666" y="1285147"/>
              <a:ext cx="1944887" cy="1947216"/>
            </a:xfrm>
            <a:custGeom>
              <a:avLst/>
              <a:gdLst>
                <a:gd name="T0" fmla="*/ 0 w 224"/>
                <a:gd name="T1" fmla="*/ 2147483646 h 224"/>
                <a:gd name="T2" fmla="*/ 0 w 224"/>
                <a:gd name="T3" fmla="*/ 2147483646 h 224"/>
                <a:gd name="T4" fmla="*/ 2147483646 w 224"/>
                <a:gd name="T5" fmla="*/ 0 h 224"/>
                <a:gd name="T6" fmla="*/ 2147483646 w 224"/>
                <a:gd name="T7" fmla="*/ 0 h 224"/>
                <a:gd name="T8" fmla="*/ 2147483646 w 224"/>
                <a:gd name="T9" fmla="*/ 2147483646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0 w 224"/>
                <a:gd name="T15" fmla="*/ 2147483646 h 2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364021" y="1372501"/>
              <a:ext cx="355536" cy="1581914"/>
            </a:xfrm>
            <a:custGeom>
              <a:avLst/>
              <a:gdLst>
                <a:gd name="T0" fmla="*/ 41 w 41"/>
                <a:gd name="T1" fmla="*/ 0 h 182"/>
                <a:gd name="T2" fmla="*/ 41 w 41"/>
                <a:gd name="T3" fmla="*/ 103 h 182"/>
                <a:gd name="T4" fmla="*/ 8 w 41"/>
                <a:gd name="T5" fmla="*/ 182 h 182"/>
                <a:gd name="T6" fmla="*/ 0 w 41"/>
                <a:gd name="T7" fmla="*/ 174 h 182"/>
                <a:gd name="T8" fmla="*/ 27 w 41"/>
                <a:gd name="T9" fmla="*/ 102 h 182"/>
                <a:gd name="T10" fmla="*/ 27 w 41"/>
                <a:gd name="T11" fmla="*/ 7 h 182"/>
                <a:gd name="T12" fmla="*/ 41 w 41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82">
                  <a:moveTo>
                    <a:pt x="41" y="0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41" y="134"/>
                    <a:pt x="28" y="162"/>
                    <a:pt x="8" y="182"/>
                  </a:cubicBezTo>
                  <a:cubicBezTo>
                    <a:pt x="5" y="180"/>
                    <a:pt x="3" y="177"/>
                    <a:pt x="0" y="174"/>
                  </a:cubicBezTo>
                  <a:cubicBezTo>
                    <a:pt x="17" y="155"/>
                    <a:pt x="27" y="130"/>
                    <a:pt x="27" y="102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4"/>
                    <a:pt x="36" y="2"/>
                    <a:pt x="4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845059" y="1436032"/>
              <a:ext cx="258716" cy="1478678"/>
            </a:xfrm>
            <a:custGeom>
              <a:avLst/>
              <a:gdLst>
                <a:gd name="T0" fmla="*/ 30 w 30"/>
                <a:gd name="T1" fmla="*/ 0 h 170"/>
                <a:gd name="T2" fmla="*/ 30 w 30"/>
                <a:gd name="T3" fmla="*/ 95 h 170"/>
                <a:gd name="T4" fmla="*/ 7 w 30"/>
                <a:gd name="T5" fmla="*/ 170 h 170"/>
                <a:gd name="T6" fmla="*/ 0 w 30"/>
                <a:gd name="T7" fmla="*/ 161 h 170"/>
                <a:gd name="T8" fmla="*/ 0 w 30"/>
                <a:gd name="T9" fmla="*/ 161 h 170"/>
                <a:gd name="T10" fmla="*/ 21 w 30"/>
                <a:gd name="T11" fmla="*/ 95 h 170"/>
                <a:gd name="T12" fmla="*/ 21 w 30"/>
                <a:gd name="T13" fmla="*/ 7 h 170"/>
                <a:gd name="T14" fmla="*/ 30 w 30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0">
                  <a:moveTo>
                    <a:pt x="30" y="0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30" y="124"/>
                    <a:pt x="21" y="150"/>
                    <a:pt x="7" y="170"/>
                  </a:cubicBezTo>
                  <a:cubicBezTo>
                    <a:pt x="5" y="167"/>
                    <a:pt x="2" y="164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3" y="142"/>
                    <a:pt x="21" y="120"/>
                    <a:pt x="21" y="9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5"/>
                    <a:pt x="27" y="2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741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28825" y="3211513"/>
            <a:ext cx="19970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8700" y="3211513"/>
            <a:ext cx="19970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056188" y="3211513"/>
            <a:ext cx="19970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2320925" y="217487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4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6" name="TextBox 14"/>
          <p:cNvSpPr txBox="1">
            <a:spLocks noChangeArrowheads="1"/>
          </p:cNvSpPr>
          <p:nvPr/>
        </p:nvSpPr>
        <p:spPr bwMode="auto">
          <a:xfrm>
            <a:off x="4016375" y="217487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34%</a:t>
            </a:r>
            <a:endParaRPr lang="en-US" altLang="zh-CN" sz="4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7" name="TextBox 15"/>
          <p:cNvSpPr txBox="1">
            <a:spLocks noChangeArrowheads="1"/>
          </p:cNvSpPr>
          <p:nvPr/>
        </p:nvSpPr>
        <p:spPr bwMode="auto">
          <a:xfrm>
            <a:off x="5632450" y="2174875"/>
            <a:ext cx="1522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39%</a:t>
            </a:r>
            <a:endParaRPr lang="en-US" altLang="zh-CN" sz="4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8" name="TextBox 16"/>
          <p:cNvSpPr txBox="1">
            <a:spLocks noChangeArrowheads="1"/>
          </p:cNvSpPr>
          <p:nvPr/>
        </p:nvSpPr>
        <p:spPr bwMode="auto">
          <a:xfrm>
            <a:off x="2584450" y="1854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TextBox 17"/>
          <p:cNvSpPr txBox="1">
            <a:spLocks noChangeArrowheads="1"/>
          </p:cNvSpPr>
          <p:nvPr/>
        </p:nvSpPr>
        <p:spPr bwMode="auto">
          <a:xfrm>
            <a:off x="4310063" y="1854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Box 18"/>
          <p:cNvSpPr txBox="1">
            <a:spLocks noChangeArrowheads="1"/>
          </p:cNvSpPr>
          <p:nvPr/>
        </p:nvSpPr>
        <p:spPr bwMode="auto">
          <a:xfrm>
            <a:off x="5864225" y="1854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388" y="3949700"/>
            <a:ext cx="63277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7388" y="4349750"/>
            <a:ext cx="78390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演示</Application>
  <PresentationFormat>全屏显示(4:3)</PresentationFormat>
  <Paragraphs>666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方正姚体</vt:lpstr>
      <vt:lpstr>Times New Roman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5</cp:revision>
  <dcterms:created xsi:type="dcterms:W3CDTF">2013-07-01T07:49:00Z</dcterms:created>
  <dcterms:modified xsi:type="dcterms:W3CDTF">2018-08-29T06:32:03Z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