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</p:embeddedFont>
    <p:embeddedFont>
      <p:font typeface="Arial Unicode MS" panose="020B0604020202020204" pitchFamily="34" charset="-122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Gulim" panose="020B0600000101010101" pitchFamily="34" charset="-127"/>
      <p:regular r:id="rId43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4895CC-8275-4A2E-B088-4A08D3095A5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D5F6A0-0690-4C36-83C9-C4BCA35D09B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4594225"/>
            <a:ext cx="5870575" cy="388938"/>
            <a:chOff x="-1" y="4594552"/>
            <a:chExt cx="5869881" cy="388928"/>
          </a:xfrm>
        </p:grpSpPr>
        <p:sp>
          <p:nvSpPr>
            <p:cNvPr id="5" name="矩形 4"/>
            <p:cNvSpPr/>
            <p:nvPr/>
          </p:nvSpPr>
          <p:spPr>
            <a:xfrm>
              <a:off x="-1" y="4594552"/>
              <a:ext cx="5869881" cy="38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3500000">
              <a:off x="5507967" y="4740604"/>
              <a:ext cx="123822" cy="1238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8710613" y="4594225"/>
            <a:ext cx="433387" cy="38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1823755-CC51-4FDB-BFE0-38A73621F1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983B977-CE60-4023-AA1A-4B63535BEA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59A6B9F3-5940-4FA0-B664-B013BA75082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F91CC99-31F0-4ECD-8DF8-673C90B54C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557DBB5D-C04B-4013-B470-8282D2594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DA8225D3-7E9F-4789-BA24-0C5B9C7F6E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436E508-81DA-4FE5-9F73-224E1ADF37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F56A6D0-8AC5-4CA3-BB4F-1C21F90071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8DEB4EB-DAC4-4199-BEE5-15DC062437C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1A86A742-B937-4082-96CE-275BC86AF6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F47C790-8BA7-4BFA-B3BA-4A9BB514EF5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207D065-50AC-4845-ADC9-842B6D6FA7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4461FB2D-D699-4BB0-83D5-0E6B71A5D4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7949F3E6-F8AC-4863-8D06-8F39084A60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0CD55E4-78A0-4715-983B-DDBE75D8D6D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1220FCBE-9848-4EAD-A144-598D2B8EF3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71D12D8E-ADCA-4809-9E0B-689D2A7D275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7C51889-2B78-448D-BF34-C9F8F29CA0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CB4E735-216E-4ED4-96D1-7AA5215DAB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34BBEB3-81DA-4FB8-A517-9EDC790878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D25C1B-695A-46A1-9879-776234025F2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22BB07-B5D3-41F8-B174-213BF818FFC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3" descr="C:\Users\Administrator\Desktop\moba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7336" r="2" b="28191"/>
          <a:stretch>
            <a:fillRect/>
          </a:stretch>
        </p:blipFill>
        <p:spPr bwMode="auto">
          <a:xfrm>
            <a:off x="0" y="0"/>
            <a:ext cx="61134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19700" y="0"/>
            <a:ext cx="39243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10625" y="2355850"/>
            <a:ext cx="333375" cy="1079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355850"/>
            <a:ext cx="5219700" cy="1079500"/>
          </a:xfrm>
          <a:prstGeom prst="rect">
            <a:avLst/>
          </a:prstGeom>
          <a:solidFill>
            <a:srgbClr val="00B0F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367" name="TextBox 122"/>
          <p:cNvSpPr txBox="1">
            <a:spLocks noChangeArrowheads="1"/>
          </p:cNvSpPr>
          <p:nvPr/>
        </p:nvSpPr>
        <p:spPr bwMode="auto">
          <a:xfrm>
            <a:off x="5416550" y="2513013"/>
            <a:ext cx="3338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</a:t>
            </a:r>
            <a:r>
              <a:rPr lang="en-US" altLang="zh-CN" sz="3600" b="1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WERPOINT</a:t>
            </a:r>
            <a:endParaRPr lang="zh-CN" altLang="en-US" sz="3600" b="1">
              <a:solidFill>
                <a:srgbClr val="00B0F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5370" name="TextBox 125"/>
          <p:cNvSpPr txBox="1">
            <a:spLocks noChangeArrowheads="1"/>
          </p:cNvSpPr>
          <p:nvPr/>
        </p:nvSpPr>
        <p:spPr bwMode="auto">
          <a:xfrm>
            <a:off x="7215188" y="2228850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BFBFBF"/>
                </a:solidFill>
                <a:latin typeface="Arial Rounded MT Bold" panose="020F070403050403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Business</a:t>
            </a:r>
            <a:endParaRPr lang="zh-CN" altLang="en-US" sz="2400">
              <a:solidFill>
                <a:srgbClr val="BFBFBF"/>
              </a:solidFill>
              <a:latin typeface="Arial Rounded MT Bold" panose="020F070403050403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1083" name="直接连接符 1082"/>
          <p:cNvCxnSpPr/>
          <p:nvPr/>
        </p:nvCxnSpPr>
        <p:spPr>
          <a:xfrm flipV="1">
            <a:off x="8797925" y="-111125"/>
            <a:ext cx="0" cy="841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28625" y="3846513"/>
            <a:ext cx="40719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92125"/>
            <a:ext cx="44656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 rot="16200000">
            <a:off x="4585494" y="1299369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4585494" y="2529682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4585494" y="3759994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6633" name="TextBox 17"/>
          <p:cNvSpPr txBox="1">
            <a:spLocks noChangeArrowheads="1"/>
          </p:cNvSpPr>
          <p:nvPr/>
        </p:nvSpPr>
        <p:spPr bwMode="auto">
          <a:xfrm>
            <a:off x="5172075" y="874713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4" name="TextBox 18"/>
          <p:cNvSpPr txBox="1">
            <a:spLocks noChangeArrowheads="1"/>
          </p:cNvSpPr>
          <p:nvPr/>
        </p:nvSpPr>
        <p:spPr bwMode="auto">
          <a:xfrm>
            <a:off x="5172075" y="209867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5172075" y="3328988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36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677863" y="1320800"/>
            <a:ext cx="35941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6269394" y="1828800"/>
            <a:ext cx="1177210" cy="1177210"/>
            <a:chOff x="2719" y="1457"/>
            <a:chExt cx="322" cy="322"/>
          </a:xfrm>
          <a:solidFill>
            <a:schemeClr val="bg1"/>
          </a:solidFill>
        </p:grpSpPr>
        <p:sp>
          <p:nvSpPr>
            <p:cNvPr id="9" name="Freeform 6"/>
            <p:cNvSpPr/>
            <p:nvPr/>
          </p:nvSpPr>
          <p:spPr bwMode="auto">
            <a:xfrm>
              <a:off x="2719" y="1457"/>
              <a:ext cx="322" cy="322"/>
            </a:xfrm>
            <a:custGeom>
              <a:avLst/>
              <a:gdLst>
                <a:gd name="T0" fmla="*/ 128 w 136"/>
                <a:gd name="T1" fmla="*/ 120 h 136"/>
                <a:gd name="T2" fmla="*/ 16 w 136"/>
                <a:gd name="T3" fmla="*/ 120 h 136"/>
                <a:gd name="T4" fmla="*/ 16 w 136"/>
                <a:gd name="T5" fmla="*/ 8 h 136"/>
                <a:gd name="T6" fmla="*/ 8 w 136"/>
                <a:gd name="T7" fmla="*/ 0 h 136"/>
                <a:gd name="T8" fmla="*/ 0 w 136"/>
                <a:gd name="T9" fmla="*/ 8 h 136"/>
                <a:gd name="T10" fmla="*/ 0 w 136"/>
                <a:gd name="T11" fmla="*/ 128 h 136"/>
                <a:gd name="T12" fmla="*/ 8 w 136"/>
                <a:gd name="T13" fmla="*/ 136 h 136"/>
                <a:gd name="T14" fmla="*/ 128 w 136"/>
                <a:gd name="T15" fmla="*/ 136 h 136"/>
                <a:gd name="T16" fmla="*/ 136 w 136"/>
                <a:gd name="T17" fmla="*/ 128 h 136"/>
                <a:gd name="T18" fmla="*/ 128 w 136"/>
                <a:gd name="T19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128" y="120"/>
                  </a:moveTo>
                  <a:cubicBezTo>
                    <a:pt x="16" y="120"/>
                    <a:pt x="16" y="120"/>
                    <a:pt x="16" y="1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32" y="136"/>
                    <a:pt x="136" y="132"/>
                    <a:pt x="136" y="128"/>
                  </a:cubicBezTo>
                  <a:cubicBezTo>
                    <a:pt x="136" y="124"/>
                    <a:pt x="132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769" y="1457"/>
              <a:ext cx="262" cy="260"/>
            </a:xfrm>
            <a:custGeom>
              <a:avLst/>
              <a:gdLst>
                <a:gd name="T0" fmla="*/ 4 w 111"/>
                <a:gd name="T1" fmla="*/ 109 h 110"/>
                <a:gd name="T2" fmla="*/ 7 w 111"/>
                <a:gd name="T3" fmla="*/ 110 h 110"/>
                <a:gd name="T4" fmla="*/ 12 w 111"/>
                <a:gd name="T5" fmla="*/ 107 h 110"/>
                <a:gd name="T6" fmla="*/ 45 w 111"/>
                <a:gd name="T7" fmla="*/ 56 h 110"/>
                <a:gd name="T8" fmla="*/ 64 w 111"/>
                <a:gd name="T9" fmla="*/ 69 h 110"/>
                <a:gd name="T10" fmla="*/ 68 w 111"/>
                <a:gd name="T11" fmla="*/ 70 h 110"/>
                <a:gd name="T12" fmla="*/ 72 w 111"/>
                <a:gd name="T13" fmla="*/ 67 h 110"/>
                <a:gd name="T14" fmla="*/ 94 w 111"/>
                <a:gd name="T15" fmla="*/ 28 h 110"/>
                <a:gd name="T16" fmla="*/ 111 w 111"/>
                <a:gd name="T17" fmla="*/ 36 h 110"/>
                <a:gd name="T18" fmla="*/ 105 w 111"/>
                <a:gd name="T19" fmla="*/ 9 h 110"/>
                <a:gd name="T20" fmla="*/ 104 w 111"/>
                <a:gd name="T21" fmla="*/ 5 h 110"/>
                <a:gd name="T22" fmla="*/ 103 w 111"/>
                <a:gd name="T23" fmla="*/ 0 h 110"/>
                <a:gd name="T24" fmla="*/ 98 w 111"/>
                <a:gd name="T25" fmla="*/ 2 h 110"/>
                <a:gd name="T26" fmla="*/ 95 w 111"/>
                <a:gd name="T27" fmla="*/ 4 h 110"/>
                <a:gd name="T28" fmla="*/ 67 w 111"/>
                <a:gd name="T29" fmla="*/ 16 h 110"/>
                <a:gd name="T30" fmla="*/ 83 w 111"/>
                <a:gd name="T31" fmla="*/ 23 h 110"/>
                <a:gd name="T32" fmla="*/ 65 w 111"/>
                <a:gd name="T33" fmla="*/ 55 h 110"/>
                <a:gd name="T34" fmla="*/ 46 w 111"/>
                <a:gd name="T35" fmla="*/ 43 h 110"/>
                <a:gd name="T36" fmla="*/ 42 w 111"/>
                <a:gd name="T37" fmla="*/ 42 h 110"/>
                <a:gd name="T38" fmla="*/ 38 w 111"/>
                <a:gd name="T39" fmla="*/ 45 h 110"/>
                <a:gd name="T40" fmla="*/ 2 w 111"/>
                <a:gd name="T41" fmla="*/ 101 h 110"/>
                <a:gd name="T42" fmla="*/ 4 w 111"/>
                <a:gd name="T43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10">
                  <a:moveTo>
                    <a:pt x="4" y="109"/>
                  </a:moveTo>
                  <a:cubicBezTo>
                    <a:pt x="5" y="110"/>
                    <a:pt x="6" y="110"/>
                    <a:pt x="7" y="110"/>
                  </a:cubicBezTo>
                  <a:cubicBezTo>
                    <a:pt x="9" y="110"/>
                    <a:pt x="11" y="109"/>
                    <a:pt x="12" y="10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5" y="70"/>
                    <a:pt x="67" y="70"/>
                    <a:pt x="68" y="70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7"/>
                    <a:pt x="105" y="6"/>
                    <a:pt x="104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7" y="2"/>
                    <a:pt x="96" y="3"/>
                    <a:pt x="95" y="4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2"/>
                    <a:pt x="43" y="42"/>
                    <a:pt x="42" y="42"/>
                  </a:cubicBezTo>
                  <a:cubicBezTo>
                    <a:pt x="40" y="42"/>
                    <a:pt x="39" y="43"/>
                    <a:pt x="38" y="45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1" y="107"/>
                    <a:pt x="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48953" b="8237"/>
          <a:stretch>
            <a:fillRect/>
          </a:stretch>
        </p:blipFill>
        <p:spPr bwMode="auto">
          <a:xfrm>
            <a:off x="0" y="0"/>
            <a:ext cx="91725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344488" y="2836863"/>
            <a:ext cx="8404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74725" y="2536825"/>
            <a:ext cx="407193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-366553">
            <a:off x="787400" y="2698750"/>
            <a:ext cx="2270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510369">
            <a:off x="2735263" y="2738438"/>
            <a:ext cx="22717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3058988">
            <a:off x="3063875" y="2616200"/>
            <a:ext cx="3600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1958112">
            <a:off x="3375025" y="2690813"/>
            <a:ext cx="4049713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Administrator\Desktop\图表2.png"/>
          <p:cNvPicPr>
            <a:picLocks noChangeAspect="1" noChangeArrowheads="1"/>
          </p:cNvPicPr>
          <p:nvPr/>
        </p:nvPicPr>
        <p:blipFill rotWithShape="1">
          <a:blip r:embed="rId3"/>
          <a:srcRect t="24596" b="25608"/>
          <a:stretch>
            <a:fillRect/>
          </a:stretch>
        </p:blipFill>
        <p:spPr bwMode="auto">
          <a:xfrm>
            <a:off x="842963" y="790575"/>
            <a:ext cx="7199312" cy="3586163"/>
          </a:xfrm>
          <a:prstGeom prst="rect">
            <a:avLst/>
          </a:prstGeom>
          <a:noFill/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TextBox 18"/>
          <p:cNvSpPr txBox="1">
            <a:spLocks noChangeArrowheads="1"/>
          </p:cNvSpPr>
          <p:nvPr/>
        </p:nvSpPr>
        <p:spPr bwMode="auto">
          <a:xfrm>
            <a:off x="6254750" y="12112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6254750" y="1703388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6254750" y="22225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TextBox 21"/>
          <p:cNvSpPr txBox="1">
            <a:spLocks noChangeArrowheads="1"/>
          </p:cNvSpPr>
          <p:nvPr/>
        </p:nvSpPr>
        <p:spPr bwMode="auto">
          <a:xfrm>
            <a:off x="6254750" y="271462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TextBox 22"/>
          <p:cNvSpPr txBox="1">
            <a:spLocks noChangeArrowheads="1"/>
          </p:cNvSpPr>
          <p:nvPr/>
        </p:nvSpPr>
        <p:spPr bwMode="auto">
          <a:xfrm>
            <a:off x="6254750" y="323373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1" name="TextBox 23"/>
          <p:cNvSpPr txBox="1">
            <a:spLocks noChangeArrowheads="1"/>
          </p:cNvSpPr>
          <p:nvPr/>
        </p:nvSpPr>
        <p:spPr bwMode="auto">
          <a:xfrm>
            <a:off x="6254750" y="37258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12" name="组合 24"/>
          <p:cNvGrpSpPr/>
          <p:nvPr/>
        </p:nvGrpSpPr>
        <p:grpSpPr bwMode="auto">
          <a:xfrm>
            <a:off x="1298575" y="1436688"/>
            <a:ext cx="862013" cy="862012"/>
            <a:chOff x="251520" y="980728"/>
            <a:chExt cx="4464496" cy="4464496"/>
          </a:xfrm>
        </p:grpSpPr>
        <p:pic>
          <p:nvPicPr>
            <p:cNvPr id="2972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9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13" name="组合 27"/>
          <p:cNvGrpSpPr/>
          <p:nvPr/>
        </p:nvGrpSpPr>
        <p:grpSpPr bwMode="auto">
          <a:xfrm>
            <a:off x="2312988" y="1436688"/>
            <a:ext cx="862012" cy="862012"/>
            <a:chOff x="251520" y="980728"/>
            <a:chExt cx="4464496" cy="4464496"/>
          </a:xfrm>
        </p:grpSpPr>
        <p:pic>
          <p:nvPicPr>
            <p:cNvPr id="2972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7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14" name="组合 30"/>
          <p:cNvGrpSpPr/>
          <p:nvPr/>
        </p:nvGrpSpPr>
        <p:grpSpPr bwMode="auto">
          <a:xfrm>
            <a:off x="3332163" y="1436688"/>
            <a:ext cx="862012" cy="862012"/>
            <a:chOff x="251520" y="980728"/>
            <a:chExt cx="4464496" cy="4464496"/>
          </a:xfrm>
        </p:grpSpPr>
        <p:pic>
          <p:nvPicPr>
            <p:cNvPr id="2972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5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15" name="TextBox 33"/>
          <p:cNvSpPr txBox="1">
            <a:spLocks noChangeArrowheads="1"/>
          </p:cNvSpPr>
          <p:nvPr/>
        </p:nvSpPr>
        <p:spPr bwMode="auto">
          <a:xfrm>
            <a:off x="1263650" y="2311400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TextBox 34"/>
          <p:cNvSpPr txBox="1">
            <a:spLocks noChangeArrowheads="1"/>
          </p:cNvSpPr>
          <p:nvPr/>
        </p:nvSpPr>
        <p:spPr bwMode="auto">
          <a:xfrm>
            <a:off x="2278063" y="2311400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7" name="TextBox 35"/>
          <p:cNvSpPr txBox="1">
            <a:spLocks noChangeArrowheads="1"/>
          </p:cNvSpPr>
          <p:nvPr/>
        </p:nvSpPr>
        <p:spPr bwMode="auto">
          <a:xfrm>
            <a:off x="3297238" y="2311400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8" name="TextBox 36"/>
          <p:cNvSpPr txBox="1">
            <a:spLocks noChangeArrowheads="1"/>
          </p:cNvSpPr>
          <p:nvPr/>
        </p:nvSpPr>
        <p:spPr bwMode="auto">
          <a:xfrm>
            <a:off x="1263650" y="2528888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9" name="TextBox 37"/>
          <p:cNvSpPr txBox="1">
            <a:spLocks noChangeArrowheads="1"/>
          </p:cNvSpPr>
          <p:nvPr/>
        </p:nvSpPr>
        <p:spPr bwMode="auto">
          <a:xfrm>
            <a:off x="2278063" y="25288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0" name="TextBox 38"/>
          <p:cNvSpPr txBox="1">
            <a:spLocks noChangeArrowheads="1"/>
          </p:cNvSpPr>
          <p:nvPr/>
        </p:nvSpPr>
        <p:spPr bwMode="auto">
          <a:xfrm>
            <a:off x="3297238" y="25288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1" name="TextBox 39"/>
          <p:cNvSpPr txBox="1">
            <a:spLocks noChangeArrowheads="1"/>
          </p:cNvSpPr>
          <p:nvPr/>
        </p:nvSpPr>
        <p:spPr bwMode="auto">
          <a:xfrm>
            <a:off x="1263650" y="27289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2" name="TextBox 40"/>
          <p:cNvSpPr txBox="1">
            <a:spLocks noChangeArrowheads="1"/>
          </p:cNvSpPr>
          <p:nvPr/>
        </p:nvSpPr>
        <p:spPr bwMode="auto">
          <a:xfrm>
            <a:off x="2278063" y="27289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3" name="TextBox 41"/>
          <p:cNvSpPr txBox="1">
            <a:spLocks noChangeArrowheads="1"/>
          </p:cNvSpPr>
          <p:nvPr/>
        </p:nvSpPr>
        <p:spPr bwMode="auto">
          <a:xfrm>
            <a:off x="3297238" y="27289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4" name="组合 29"/>
          <p:cNvGrpSpPr/>
          <p:nvPr/>
        </p:nvGrpSpPr>
        <p:grpSpPr bwMode="auto">
          <a:xfrm>
            <a:off x="3676650" y="884238"/>
            <a:ext cx="1790700" cy="1789112"/>
            <a:chOff x="3677065" y="956733"/>
            <a:chExt cx="1789871" cy="1789871"/>
          </a:xfrm>
        </p:grpSpPr>
        <p:sp>
          <p:nvSpPr>
            <p:cNvPr id="14" name="椭圆 13"/>
            <p:cNvSpPr/>
            <p:nvPr/>
          </p:nvSpPr>
          <p:spPr>
            <a:xfrm>
              <a:off x="3677065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 bwMode="auto">
            <a:xfrm>
              <a:off x="4310014" y="1443566"/>
              <a:ext cx="518828" cy="754242"/>
              <a:chOff x="2764" y="1455"/>
              <a:chExt cx="227" cy="330"/>
            </a:xfrm>
            <a:solidFill>
              <a:schemeClr val="bg1"/>
            </a:solidFill>
          </p:grpSpPr>
          <p:sp>
            <p:nvSpPr>
              <p:cNvPr id="17" name="Freeform 6"/>
              <p:cNvSpPr/>
              <p:nvPr/>
            </p:nvSpPr>
            <p:spPr bwMode="auto">
              <a:xfrm>
                <a:off x="2830" y="1729"/>
                <a:ext cx="94" cy="56"/>
              </a:xfrm>
              <a:custGeom>
                <a:avLst/>
                <a:gdLst>
                  <a:gd name="T0" fmla="*/ 0 w 40"/>
                  <a:gd name="T1" fmla="*/ 0 h 24"/>
                  <a:gd name="T2" fmla="*/ 20 w 40"/>
                  <a:gd name="T3" fmla="*/ 24 h 24"/>
                  <a:gd name="T4" fmla="*/ 40 w 40"/>
                  <a:gd name="T5" fmla="*/ 0 h 24"/>
                  <a:gd name="T6" fmla="*/ 20 w 40"/>
                  <a:gd name="T7" fmla="*/ 4 h 24"/>
                  <a:gd name="T8" fmla="*/ 0 w 4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0" y="0"/>
                    </a:moveTo>
                    <a:cubicBezTo>
                      <a:pt x="0" y="13"/>
                      <a:pt x="7" y="24"/>
                      <a:pt x="20" y="24"/>
                    </a:cubicBezTo>
                    <a:cubicBezTo>
                      <a:pt x="33" y="24"/>
                      <a:pt x="40" y="13"/>
                      <a:pt x="40" y="0"/>
                    </a:cubicBezTo>
                    <a:cubicBezTo>
                      <a:pt x="40" y="0"/>
                      <a:pt x="29" y="4"/>
                      <a:pt x="20" y="4"/>
                    </a:cubicBezTo>
                    <a:cubicBezTo>
                      <a:pt x="11" y="4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7"/>
              <p:cNvSpPr>
                <a:spLocks noEditPoints="1"/>
              </p:cNvSpPr>
              <p:nvPr/>
            </p:nvSpPr>
            <p:spPr bwMode="auto">
              <a:xfrm>
                <a:off x="2764" y="1455"/>
                <a:ext cx="227" cy="264"/>
              </a:xfrm>
              <a:custGeom>
                <a:avLst/>
                <a:gdLst>
                  <a:gd name="T0" fmla="*/ 48 w 96"/>
                  <a:gd name="T1" fmla="*/ 0 h 112"/>
                  <a:gd name="T2" fmla="*/ 0 w 96"/>
                  <a:gd name="T3" fmla="*/ 48 h 112"/>
                  <a:gd name="T4" fmla="*/ 24 w 96"/>
                  <a:gd name="T5" fmla="*/ 100 h 112"/>
                  <a:gd name="T6" fmla="*/ 48 w 96"/>
                  <a:gd name="T7" fmla="*/ 112 h 112"/>
                  <a:gd name="T8" fmla="*/ 72 w 96"/>
                  <a:gd name="T9" fmla="*/ 100 h 112"/>
                  <a:gd name="T10" fmla="*/ 96 w 96"/>
                  <a:gd name="T11" fmla="*/ 48 h 112"/>
                  <a:gd name="T12" fmla="*/ 48 w 96"/>
                  <a:gd name="T13" fmla="*/ 0 h 112"/>
                  <a:gd name="T14" fmla="*/ 57 w 96"/>
                  <a:gd name="T15" fmla="*/ 20 h 112"/>
                  <a:gd name="T16" fmla="*/ 16 w 96"/>
                  <a:gd name="T17" fmla="*/ 60 h 112"/>
                  <a:gd name="T18" fmla="*/ 16 w 96"/>
                  <a:gd name="T19" fmla="*/ 64 h 112"/>
                  <a:gd name="T20" fmla="*/ 12 w 96"/>
                  <a:gd name="T21" fmla="*/ 49 h 112"/>
                  <a:gd name="T22" fmla="*/ 50 w 96"/>
                  <a:gd name="T23" fmla="*/ 12 h 112"/>
                  <a:gd name="T24" fmla="*/ 80 w 96"/>
                  <a:gd name="T25" fmla="*/ 27 h 112"/>
                  <a:gd name="T26" fmla="*/ 57 w 96"/>
                  <a:gd name="T27" fmla="*/ 2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12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2"/>
                      <a:pt x="24" y="92"/>
                      <a:pt x="24" y="100"/>
                    </a:cubicBezTo>
                    <a:cubicBezTo>
                      <a:pt x="24" y="104"/>
                      <a:pt x="32" y="112"/>
                      <a:pt x="48" y="112"/>
                    </a:cubicBezTo>
                    <a:cubicBezTo>
                      <a:pt x="64" y="112"/>
                      <a:pt x="72" y="104"/>
                      <a:pt x="72" y="100"/>
                    </a:cubicBezTo>
                    <a:cubicBezTo>
                      <a:pt x="72" y="92"/>
                      <a:pt x="96" y="72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lose/>
                    <a:moveTo>
                      <a:pt x="57" y="20"/>
                    </a:moveTo>
                    <a:cubicBezTo>
                      <a:pt x="34" y="20"/>
                      <a:pt x="16" y="38"/>
                      <a:pt x="16" y="60"/>
                    </a:cubicBezTo>
                    <a:cubicBezTo>
                      <a:pt x="16" y="62"/>
                      <a:pt x="16" y="63"/>
                      <a:pt x="16" y="64"/>
                    </a:cubicBezTo>
                    <a:cubicBezTo>
                      <a:pt x="14" y="59"/>
                      <a:pt x="12" y="54"/>
                      <a:pt x="12" y="49"/>
                    </a:cubicBezTo>
                    <a:cubicBezTo>
                      <a:pt x="12" y="29"/>
                      <a:pt x="29" y="12"/>
                      <a:pt x="50" y="12"/>
                    </a:cubicBezTo>
                    <a:cubicBezTo>
                      <a:pt x="62" y="12"/>
                      <a:pt x="73" y="18"/>
                      <a:pt x="80" y="27"/>
                    </a:cubicBezTo>
                    <a:cubicBezTo>
                      <a:pt x="73" y="23"/>
                      <a:pt x="65" y="20"/>
                      <a:pt x="57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0725" name="组合 28"/>
          <p:cNvGrpSpPr/>
          <p:nvPr/>
        </p:nvGrpSpPr>
        <p:grpSpPr bwMode="auto">
          <a:xfrm>
            <a:off x="6453188" y="884238"/>
            <a:ext cx="1789112" cy="1789112"/>
            <a:chOff x="6453082" y="956733"/>
            <a:chExt cx="1789871" cy="1789871"/>
          </a:xfrm>
        </p:grpSpPr>
        <p:sp>
          <p:nvSpPr>
            <p:cNvPr id="15" name="椭圆 14"/>
            <p:cNvSpPr/>
            <p:nvPr/>
          </p:nvSpPr>
          <p:spPr>
            <a:xfrm>
              <a:off x="6453082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0736" name="Freeform 12"/>
            <p:cNvSpPr/>
            <p:nvPr/>
          </p:nvSpPr>
          <p:spPr bwMode="auto">
            <a:xfrm>
              <a:off x="6977753" y="1461017"/>
              <a:ext cx="740528" cy="692532"/>
            </a:xfrm>
            <a:custGeom>
              <a:avLst/>
              <a:gdLst>
                <a:gd name="T0" fmla="*/ 2147483646 w 137"/>
                <a:gd name="T1" fmla="*/ 1405082503 h 128"/>
                <a:gd name="T2" fmla="*/ 2147483646 w 137"/>
                <a:gd name="T3" fmla="*/ 1258714783 h 128"/>
                <a:gd name="T4" fmla="*/ 2147483646 w 137"/>
                <a:gd name="T5" fmla="*/ 1083082175 h 128"/>
                <a:gd name="T6" fmla="*/ 2147483646 w 137"/>
                <a:gd name="T7" fmla="*/ 146362310 h 128"/>
                <a:gd name="T8" fmla="*/ 2016003698 w 137"/>
                <a:gd name="T9" fmla="*/ 0 h 128"/>
                <a:gd name="T10" fmla="*/ 1782261710 w 137"/>
                <a:gd name="T11" fmla="*/ 146362310 h 128"/>
                <a:gd name="T12" fmla="*/ 1314783140 w 137"/>
                <a:gd name="T13" fmla="*/ 1083082175 h 128"/>
                <a:gd name="T14" fmla="*/ 233741988 w 137"/>
                <a:gd name="T15" fmla="*/ 1258714783 h 128"/>
                <a:gd name="T16" fmla="*/ 29215721 w 137"/>
                <a:gd name="T17" fmla="*/ 1405082503 h 128"/>
                <a:gd name="T18" fmla="*/ 116868291 w 137"/>
                <a:gd name="T19" fmla="*/ 1668531415 h 128"/>
                <a:gd name="T20" fmla="*/ 876520292 w 137"/>
                <a:gd name="T21" fmla="*/ 2147483646 h 128"/>
                <a:gd name="T22" fmla="*/ 701220558 w 137"/>
                <a:gd name="T23" fmla="*/ 2147483646 h 128"/>
                <a:gd name="T24" fmla="*/ 788867722 w 137"/>
                <a:gd name="T25" fmla="*/ 2147483646 h 128"/>
                <a:gd name="T26" fmla="*/ 934957140 w 137"/>
                <a:gd name="T27" fmla="*/ 2147483646 h 128"/>
                <a:gd name="T28" fmla="*/ 1051825431 w 137"/>
                <a:gd name="T29" fmla="*/ 2147483646 h 128"/>
                <a:gd name="T30" fmla="*/ 2016003698 w 137"/>
                <a:gd name="T31" fmla="*/ 2147483646 h 128"/>
                <a:gd name="T32" fmla="*/ 2147483646 w 137"/>
                <a:gd name="T33" fmla="*/ 2147483646 h 128"/>
                <a:gd name="T34" fmla="*/ 2147483646 w 137"/>
                <a:gd name="T35" fmla="*/ 2147483646 h 128"/>
                <a:gd name="T36" fmla="*/ 2147483646 w 137"/>
                <a:gd name="T37" fmla="*/ 2147483646 h 128"/>
                <a:gd name="T38" fmla="*/ 2147483646 w 137"/>
                <a:gd name="T39" fmla="*/ 2147483646 h 128"/>
                <a:gd name="T40" fmla="*/ 2147483646 w 137"/>
                <a:gd name="T41" fmla="*/ 2147483646 h 128"/>
                <a:gd name="T42" fmla="*/ 2147483646 w 137"/>
                <a:gd name="T43" fmla="*/ 1668531415 h 128"/>
                <a:gd name="T44" fmla="*/ 2147483646 w 137"/>
                <a:gd name="T45" fmla="*/ 1405082503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7" h="128">
                  <a:moveTo>
                    <a:pt x="136" y="48"/>
                  </a:moveTo>
                  <a:cubicBezTo>
                    <a:pt x="135" y="45"/>
                    <a:pt x="133" y="43"/>
                    <a:pt x="129" y="43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2"/>
                    <a:pt x="72" y="0"/>
                    <a:pt x="69" y="0"/>
                  </a:cubicBezTo>
                  <a:cubicBezTo>
                    <a:pt x="66" y="0"/>
                    <a:pt x="63" y="2"/>
                    <a:pt x="61" y="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3"/>
                    <a:pt x="2" y="45"/>
                    <a:pt x="1" y="48"/>
                  </a:cubicBezTo>
                  <a:cubicBezTo>
                    <a:pt x="0" y="51"/>
                    <a:pt x="1" y="55"/>
                    <a:pt x="4" y="5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1"/>
                    <a:pt x="25" y="125"/>
                    <a:pt x="27" y="126"/>
                  </a:cubicBezTo>
                  <a:cubicBezTo>
                    <a:pt x="29" y="127"/>
                    <a:pt x="30" y="128"/>
                    <a:pt x="32" y="128"/>
                  </a:cubicBezTo>
                  <a:cubicBezTo>
                    <a:pt x="34" y="128"/>
                    <a:pt x="35" y="128"/>
                    <a:pt x="36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4" y="128"/>
                    <a:pt x="106" y="128"/>
                  </a:cubicBezTo>
                  <a:cubicBezTo>
                    <a:pt x="107" y="128"/>
                    <a:pt x="109" y="127"/>
                    <a:pt x="111" y="126"/>
                  </a:cubicBezTo>
                  <a:cubicBezTo>
                    <a:pt x="113" y="125"/>
                    <a:pt x="115" y="121"/>
                    <a:pt x="114" y="118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5"/>
                    <a:pt x="137" y="51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组合 30"/>
          <p:cNvGrpSpPr/>
          <p:nvPr/>
        </p:nvGrpSpPr>
        <p:grpSpPr bwMode="auto">
          <a:xfrm>
            <a:off x="901700" y="884238"/>
            <a:ext cx="1789113" cy="1789112"/>
            <a:chOff x="901047" y="956733"/>
            <a:chExt cx="1789871" cy="1789871"/>
          </a:xfrm>
        </p:grpSpPr>
        <p:sp>
          <p:nvSpPr>
            <p:cNvPr id="13" name="椭圆 12"/>
            <p:cNvSpPr/>
            <p:nvPr/>
          </p:nvSpPr>
          <p:spPr>
            <a:xfrm>
              <a:off x="901047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2" name="Group 17"/>
            <p:cNvGrpSpPr>
              <a:grpSpLocks noChangeAspect="1"/>
            </p:cNvGrpSpPr>
            <p:nvPr/>
          </p:nvGrpSpPr>
          <p:grpSpPr bwMode="auto">
            <a:xfrm>
              <a:off x="1407433" y="1402934"/>
              <a:ext cx="777098" cy="777097"/>
              <a:chOff x="961" y="963"/>
              <a:chExt cx="340" cy="340"/>
            </a:xfrm>
            <a:solidFill>
              <a:schemeClr val="bg1"/>
            </a:solidFill>
          </p:grpSpPr>
          <p:sp>
            <p:nvSpPr>
              <p:cNvPr id="24" name="Freeform 18"/>
              <p:cNvSpPr/>
              <p:nvPr/>
            </p:nvSpPr>
            <p:spPr bwMode="auto">
              <a:xfrm>
                <a:off x="1037" y="963"/>
                <a:ext cx="188" cy="76"/>
              </a:xfrm>
              <a:custGeom>
                <a:avLst/>
                <a:gdLst>
                  <a:gd name="T0" fmla="*/ 12 w 80"/>
                  <a:gd name="T1" fmla="*/ 12 h 32"/>
                  <a:gd name="T2" fmla="*/ 68 w 80"/>
                  <a:gd name="T3" fmla="*/ 12 h 32"/>
                  <a:gd name="T4" fmla="*/ 68 w 80"/>
                  <a:gd name="T5" fmla="*/ 32 h 32"/>
                  <a:gd name="T6" fmla="*/ 80 w 80"/>
                  <a:gd name="T7" fmla="*/ 32 h 32"/>
                  <a:gd name="T8" fmla="*/ 80 w 80"/>
                  <a:gd name="T9" fmla="*/ 16 h 32"/>
                  <a:gd name="T10" fmla="*/ 64 w 80"/>
                  <a:gd name="T11" fmla="*/ 0 h 32"/>
                  <a:gd name="T12" fmla="*/ 16 w 80"/>
                  <a:gd name="T13" fmla="*/ 0 h 32"/>
                  <a:gd name="T14" fmla="*/ 0 w 80"/>
                  <a:gd name="T15" fmla="*/ 16 h 32"/>
                  <a:gd name="T16" fmla="*/ 0 w 80"/>
                  <a:gd name="T17" fmla="*/ 32 h 32"/>
                  <a:gd name="T18" fmla="*/ 12 w 80"/>
                  <a:gd name="T19" fmla="*/ 32 h 32"/>
                  <a:gd name="T20" fmla="*/ 12 w 80"/>
                  <a:gd name="T2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2">
                    <a:moveTo>
                      <a:pt x="12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961" y="1152"/>
                <a:ext cx="340" cy="151"/>
              </a:xfrm>
              <a:custGeom>
                <a:avLst/>
                <a:gdLst>
                  <a:gd name="T0" fmla="*/ 92 w 144"/>
                  <a:gd name="T1" fmla="*/ 8 h 64"/>
                  <a:gd name="T2" fmla="*/ 88 w 144"/>
                  <a:gd name="T3" fmla="*/ 12 h 64"/>
                  <a:gd name="T4" fmla="*/ 56 w 144"/>
                  <a:gd name="T5" fmla="*/ 12 h 64"/>
                  <a:gd name="T6" fmla="*/ 52 w 144"/>
                  <a:gd name="T7" fmla="*/ 8 h 64"/>
                  <a:gd name="T8" fmla="*/ 52 w 144"/>
                  <a:gd name="T9" fmla="*/ 0 h 64"/>
                  <a:gd name="T10" fmla="*/ 0 w 144"/>
                  <a:gd name="T11" fmla="*/ 0 h 64"/>
                  <a:gd name="T12" fmla="*/ 0 w 144"/>
                  <a:gd name="T13" fmla="*/ 56 h 64"/>
                  <a:gd name="T14" fmla="*/ 8 w 144"/>
                  <a:gd name="T15" fmla="*/ 64 h 64"/>
                  <a:gd name="T16" fmla="*/ 136 w 144"/>
                  <a:gd name="T17" fmla="*/ 64 h 64"/>
                  <a:gd name="T18" fmla="*/ 144 w 144"/>
                  <a:gd name="T19" fmla="*/ 56 h 64"/>
                  <a:gd name="T20" fmla="*/ 144 w 144"/>
                  <a:gd name="T21" fmla="*/ 0 h 64"/>
                  <a:gd name="T22" fmla="*/ 92 w 144"/>
                  <a:gd name="T23" fmla="*/ 0 h 64"/>
                  <a:gd name="T24" fmla="*/ 92 w 144"/>
                  <a:gd name="T25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64">
                    <a:moveTo>
                      <a:pt x="92" y="8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40" y="64"/>
                      <a:pt x="144" y="60"/>
                      <a:pt x="144" y="56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961" y="1057"/>
                <a:ext cx="340" cy="76"/>
              </a:xfrm>
              <a:custGeom>
                <a:avLst/>
                <a:gdLst>
                  <a:gd name="T0" fmla="*/ 136 w 144"/>
                  <a:gd name="T1" fmla="*/ 0 h 32"/>
                  <a:gd name="T2" fmla="*/ 72 w 144"/>
                  <a:gd name="T3" fmla="*/ 0 h 32"/>
                  <a:gd name="T4" fmla="*/ 8 w 144"/>
                  <a:gd name="T5" fmla="*/ 0 h 32"/>
                  <a:gd name="T6" fmla="*/ 0 w 144"/>
                  <a:gd name="T7" fmla="*/ 8 h 32"/>
                  <a:gd name="T8" fmla="*/ 0 w 144"/>
                  <a:gd name="T9" fmla="*/ 32 h 32"/>
                  <a:gd name="T10" fmla="*/ 144 w 144"/>
                  <a:gd name="T11" fmla="*/ 32 h 32"/>
                  <a:gd name="T12" fmla="*/ 144 w 144"/>
                  <a:gd name="T13" fmla="*/ 8 h 32"/>
                  <a:gd name="T14" fmla="*/ 136 w 1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2">
                    <a:moveTo>
                      <a:pt x="136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3072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796925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3938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350000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TextBox 38"/>
          <p:cNvSpPr txBox="1">
            <a:spLocks noChangeArrowheads="1"/>
          </p:cNvSpPr>
          <p:nvPr/>
        </p:nvSpPr>
        <p:spPr bwMode="auto">
          <a:xfrm>
            <a:off x="515938" y="2859088"/>
            <a:ext cx="25590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1" name="TextBox 41"/>
          <p:cNvSpPr txBox="1">
            <a:spLocks noChangeArrowheads="1"/>
          </p:cNvSpPr>
          <p:nvPr/>
        </p:nvSpPr>
        <p:spPr bwMode="auto">
          <a:xfrm>
            <a:off x="3273425" y="2859088"/>
            <a:ext cx="256063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2" name="TextBox 42"/>
          <p:cNvSpPr txBox="1">
            <a:spLocks noChangeArrowheads="1"/>
          </p:cNvSpPr>
          <p:nvPr/>
        </p:nvSpPr>
        <p:spPr bwMode="auto">
          <a:xfrm>
            <a:off x="6069013" y="2859088"/>
            <a:ext cx="25590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1749" name="Freeform 6"/>
          <p:cNvSpPr>
            <a:spLocks noEditPoints="1"/>
          </p:cNvSpPr>
          <p:nvPr/>
        </p:nvSpPr>
        <p:spPr bwMode="auto">
          <a:xfrm>
            <a:off x="6211888" y="1771650"/>
            <a:ext cx="1292225" cy="1292225"/>
          </a:xfrm>
          <a:custGeom>
            <a:avLst/>
            <a:gdLst>
              <a:gd name="T0" fmla="*/ 2147483646 w 136"/>
              <a:gd name="T1" fmla="*/ 2147483646 h 136"/>
              <a:gd name="T2" fmla="*/ 2147483646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1082989068 h 136"/>
              <a:gd name="T10" fmla="*/ 2147483646 w 136"/>
              <a:gd name="T11" fmla="*/ 902495641 h 136"/>
              <a:gd name="T12" fmla="*/ 2147483646 w 136"/>
              <a:gd name="T13" fmla="*/ 1082989068 h 136"/>
              <a:gd name="T14" fmla="*/ 2147483646 w 136"/>
              <a:gd name="T15" fmla="*/ 2147483646 h 136"/>
              <a:gd name="T16" fmla="*/ 2147483646 w 136"/>
              <a:gd name="T17" fmla="*/ 721992712 h 136"/>
              <a:gd name="T18" fmla="*/ 2147483646 w 136"/>
              <a:gd name="T19" fmla="*/ 0 h 136"/>
              <a:gd name="T20" fmla="*/ 2147483646 w 136"/>
              <a:gd name="T21" fmla="*/ 0 h 136"/>
              <a:gd name="T22" fmla="*/ 2147483646 w 136"/>
              <a:gd name="T23" fmla="*/ 721992712 h 136"/>
              <a:gd name="T24" fmla="*/ 2147483646 w 136"/>
              <a:gd name="T25" fmla="*/ 2147483646 h 136"/>
              <a:gd name="T26" fmla="*/ 2147483646 w 136"/>
              <a:gd name="T27" fmla="*/ 1173245283 h 136"/>
              <a:gd name="T28" fmla="*/ 2147483646 w 136"/>
              <a:gd name="T29" fmla="*/ 902495641 h 136"/>
              <a:gd name="T30" fmla="*/ 2147483646 w 136"/>
              <a:gd name="T31" fmla="*/ 1173245283 h 136"/>
              <a:gd name="T32" fmla="*/ 1173245283 w 136"/>
              <a:gd name="T33" fmla="*/ 2147483646 h 136"/>
              <a:gd name="T34" fmla="*/ 902495641 w 136"/>
              <a:gd name="T35" fmla="*/ 2147483646 h 136"/>
              <a:gd name="T36" fmla="*/ 1173245283 w 136"/>
              <a:gd name="T37" fmla="*/ 2147483646 h 136"/>
              <a:gd name="T38" fmla="*/ 2147483646 w 136"/>
              <a:gd name="T39" fmla="*/ 2147483646 h 136"/>
              <a:gd name="T40" fmla="*/ 722002214 w 136"/>
              <a:gd name="T41" fmla="*/ 2147483646 h 136"/>
              <a:gd name="T42" fmla="*/ 0 w 136"/>
              <a:gd name="T43" fmla="*/ 2147483646 h 136"/>
              <a:gd name="T44" fmla="*/ 0 w 136"/>
              <a:gd name="T45" fmla="*/ 2147483646 h 136"/>
              <a:gd name="T46" fmla="*/ 722002214 w 136"/>
              <a:gd name="T47" fmla="*/ 2147483646 h 136"/>
              <a:gd name="T48" fmla="*/ 2147483646 w 136"/>
              <a:gd name="T49" fmla="*/ 2147483646 h 136"/>
              <a:gd name="T50" fmla="*/ 1082998570 w 136"/>
              <a:gd name="T51" fmla="*/ 2147483646 h 136"/>
              <a:gd name="T52" fmla="*/ 1082998570 w 136"/>
              <a:gd name="T53" fmla="*/ 2147483646 h 136"/>
              <a:gd name="T54" fmla="*/ 2147483646 w 136"/>
              <a:gd name="T55" fmla="*/ 2147483646 h 136"/>
              <a:gd name="T56" fmla="*/ 2147483646 w 136"/>
              <a:gd name="T57" fmla="*/ 2147483646 h 136"/>
              <a:gd name="T58" fmla="*/ 2147483646 w 136"/>
              <a:gd name="T59" fmla="*/ 2147483646 h 136"/>
              <a:gd name="T60" fmla="*/ 2147483646 w 136"/>
              <a:gd name="T61" fmla="*/ 2147483646 h 136"/>
              <a:gd name="T62" fmla="*/ 2147483646 w 136"/>
              <a:gd name="T63" fmla="*/ 2147483646 h 136"/>
              <a:gd name="T64" fmla="*/ 2147483646 w 136"/>
              <a:gd name="T65" fmla="*/ 2147483646 h 136"/>
              <a:gd name="T66" fmla="*/ 2147483646 w 136"/>
              <a:gd name="T67" fmla="*/ 2147483646 h 136"/>
              <a:gd name="T68" fmla="*/ 2147483646 w 136"/>
              <a:gd name="T69" fmla="*/ 2147483646 h 136"/>
              <a:gd name="T70" fmla="*/ 2147483646 w 136"/>
              <a:gd name="T71" fmla="*/ 2147483646 h 136"/>
              <a:gd name="T72" fmla="*/ 2147483646 w 136"/>
              <a:gd name="T73" fmla="*/ 2147483646 h 136"/>
              <a:gd name="T74" fmla="*/ 2147483646 w 136"/>
              <a:gd name="T75" fmla="*/ 2147483646 h 136"/>
              <a:gd name="T76" fmla="*/ 2147483646 w 136"/>
              <a:gd name="T77" fmla="*/ 2147483646 h 136"/>
              <a:gd name="T78" fmla="*/ 2147483646 w 136"/>
              <a:gd name="T79" fmla="*/ 2147483646 h 136"/>
              <a:gd name="T80" fmla="*/ 2147483646 w 136"/>
              <a:gd name="T81" fmla="*/ 2147483646 h 136"/>
              <a:gd name="T82" fmla="*/ 2147483646 w 136"/>
              <a:gd name="T83" fmla="*/ 2147483646 h 136"/>
              <a:gd name="T84" fmla="*/ 2147483646 w 136"/>
              <a:gd name="T85" fmla="*/ 2147483646 h 136"/>
              <a:gd name="T86" fmla="*/ 2147483646 w 136"/>
              <a:gd name="T87" fmla="*/ 2147483646 h 136"/>
              <a:gd name="T88" fmla="*/ 2147483646 w 136"/>
              <a:gd name="T89" fmla="*/ 2147483646 h 136"/>
              <a:gd name="T90" fmla="*/ 2147483646 w 136"/>
              <a:gd name="T91" fmla="*/ 2147483646 h 136"/>
              <a:gd name="T92" fmla="*/ 2147483646 w 136"/>
              <a:gd name="T93" fmla="*/ 2147483646 h 136"/>
              <a:gd name="T94" fmla="*/ 2147483646 w 136"/>
              <a:gd name="T95" fmla="*/ 2147483646 h 136"/>
              <a:gd name="T96" fmla="*/ 2147483646 w 136"/>
              <a:gd name="T97" fmla="*/ 2147483646 h 136"/>
              <a:gd name="T98" fmla="*/ 2147483646 w 136"/>
              <a:gd name="T99" fmla="*/ 2147483646 h 136"/>
              <a:gd name="T100" fmla="*/ 2147483646 w 136"/>
              <a:gd name="T101" fmla="*/ 2147483646 h 136"/>
              <a:gd name="T102" fmla="*/ 2147483646 w 136"/>
              <a:gd name="T103" fmla="*/ 2147483646 h 1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6" h="136">
                <a:moveTo>
                  <a:pt x="128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7" y="33"/>
                  <a:pt x="127" y="28"/>
                  <a:pt x="123" y="25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9" y="11"/>
                  <a:pt x="107" y="10"/>
                  <a:pt x="105" y="10"/>
                </a:cubicBezTo>
                <a:cubicBezTo>
                  <a:pt x="103" y="10"/>
                  <a:pt x="101" y="11"/>
                  <a:pt x="99" y="12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24"/>
                  <a:pt x="48" y="24"/>
                  <a:pt x="48" y="24"/>
                </a:cubicBezTo>
                <a:cubicBezTo>
                  <a:pt x="37" y="13"/>
                  <a:pt x="37" y="13"/>
                  <a:pt x="37" y="13"/>
                </a:cubicBezTo>
                <a:cubicBezTo>
                  <a:pt x="35" y="11"/>
                  <a:pt x="33" y="10"/>
                  <a:pt x="31" y="10"/>
                </a:cubicBezTo>
                <a:cubicBezTo>
                  <a:pt x="29" y="10"/>
                  <a:pt x="27" y="11"/>
                  <a:pt x="25" y="13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7"/>
                  <a:pt x="10" y="29"/>
                  <a:pt x="10" y="31"/>
                </a:cubicBezTo>
                <a:cubicBezTo>
                  <a:pt x="10" y="33"/>
                  <a:pt x="11" y="35"/>
                  <a:pt x="13" y="37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8"/>
                  <a:pt x="8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12" y="99"/>
                  <a:pt x="12" y="99"/>
                  <a:pt x="12" y="99"/>
                </a:cubicBezTo>
                <a:cubicBezTo>
                  <a:pt x="9" y="102"/>
                  <a:pt x="9" y="107"/>
                  <a:pt x="12" y="111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7" y="125"/>
                  <a:pt x="29" y="126"/>
                  <a:pt x="31" y="126"/>
                </a:cubicBezTo>
                <a:cubicBezTo>
                  <a:pt x="33" y="126"/>
                  <a:pt x="35" y="125"/>
                  <a:pt x="37" y="123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32"/>
                  <a:pt x="52" y="136"/>
                  <a:pt x="56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4" y="136"/>
                  <a:pt x="88" y="132"/>
                  <a:pt x="88" y="12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101" y="125"/>
                  <a:pt x="103" y="126"/>
                  <a:pt x="105" y="126"/>
                </a:cubicBezTo>
                <a:cubicBezTo>
                  <a:pt x="107" y="126"/>
                  <a:pt x="109" y="125"/>
                  <a:pt x="111" y="124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5" y="109"/>
                  <a:pt x="126" y="107"/>
                  <a:pt x="126" y="105"/>
                </a:cubicBezTo>
                <a:cubicBezTo>
                  <a:pt x="126" y="103"/>
                  <a:pt x="125" y="101"/>
                  <a:pt x="124" y="99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32" y="88"/>
                  <a:pt x="136" y="84"/>
                  <a:pt x="136" y="80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36" y="52"/>
                  <a:pt x="132" y="48"/>
                  <a:pt x="128" y="48"/>
                </a:cubicBezTo>
                <a:close/>
                <a:moveTo>
                  <a:pt x="40" y="68"/>
                </a:moveTo>
                <a:cubicBezTo>
                  <a:pt x="40" y="53"/>
                  <a:pt x="53" y="40"/>
                  <a:pt x="68" y="40"/>
                </a:cubicBezTo>
                <a:cubicBezTo>
                  <a:pt x="83" y="40"/>
                  <a:pt x="96" y="53"/>
                  <a:pt x="96" y="68"/>
                </a:cubicBezTo>
                <a:cubicBezTo>
                  <a:pt x="96" y="83"/>
                  <a:pt x="83" y="96"/>
                  <a:pt x="68" y="96"/>
                </a:cubicBezTo>
                <a:cubicBezTo>
                  <a:pt x="53" y="96"/>
                  <a:pt x="40" y="83"/>
                  <a:pt x="4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2" name="组合 3"/>
          <p:cNvGrpSpPr/>
          <p:nvPr/>
        </p:nvGrpSpPr>
        <p:grpSpPr bwMode="auto">
          <a:xfrm>
            <a:off x="5157788" y="992188"/>
            <a:ext cx="3267075" cy="3243262"/>
            <a:chOff x="5364088" y="992264"/>
            <a:chExt cx="3267882" cy="3242926"/>
          </a:xfrm>
        </p:grpSpPr>
        <p:grpSp>
          <p:nvGrpSpPr>
            <p:cNvPr id="32774" name="组合 23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41" name="Freeform 6"/>
              <p:cNvSpPr/>
              <p:nvPr/>
            </p:nvSpPr>
            <p:spPr bwMode="auto">
              <a:xfrm>
                <a:off x="2695724" y="1363105"/>
                <a:ext cx="2182813" cy="2171446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7"/>
              <p:cNvSpPr/>
              <p:nvPr/>
            </p:nvSpPr>
            <p:spPr bwMode="auto">
              <a:xfrm>
                <a:off x="512912" y="3534551"/>
                <a:ext cx="2182812" cy="2160842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8"/>
              <p:cNvSpPr/>
              <p:nvPr/>
            </p:nvSpPr>
            <p:spPr bwMode="auto">
              <a:xfrm>
                <a:off x="2695724" y="3534551"/>
                <a:ext cx="2182813" cy="2160842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3264231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10"/>
              <p:cNvSpPr/>
              <p:nvPr/>
            </p:nvSpPr>
            <p:spPr bwMode="auto">
              <a:xfrm>
                <a:off x="2604509" y="4113461"/>
                <a:ext cx="182431" cy="888512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96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5" name="TextBox 24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6" name="TextBox 25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7" name="TextBox 26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8" name="TextBox 27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638793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638793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194927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194927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638793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638793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194927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194927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7" name="TextBox 36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88" name="TextBox 37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89" name="TextBox 38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90" name="TextBox 39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773" name="TextBox 2"/>
          <p:cNvSpPr txBox="1">
            <a:spLocks noChangeArrowheads="1"/>
          </p:cNvSpPr>
          <p:nvPr/>
        </p:nvSpPr>
        <p:spPr bwMode="auto">
          <a:xfrm>
            <a:off x="468313" y="1565275"/>
            <a:ext cx="4464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6" name="组合 35"/>
          <p:cNvGrpSpPr/>
          <p:nvPr/>
        </p:nvGrpSpPr>
        <p:grpSpPr bwMode="auto">
          <a:xfrm>
            <a:off x="417513" y="846138"/>
            <a:ext cx="4421187" cy="3619500"/>
            <a:chOff x="300562" y="838886"/>
            <a:chExt cx="4655111" cy="3811828"/>
          </a:xfrm>
        </p:grpSpPr>
        <p:sp>
          <p:nvSpPr>
            <p:cNvPr id="6" name="Freeform 6"/>
            <p:cNvSpPr/>
            <p:nvPr/>
          </p:nvSpPr>
          <p:spPr bwMode="auto">
            <a:xfrm>
              <a:off x="320620" y="2358601"/>
              <a:ext cx="2303319" cy="2292113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0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819503" y="2338539"/>
              <a:ext cx="2136170" cy="2146661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2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478072" y="838886"/>
              <a:ext cx="1300423" cy="1302374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4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58551" y="996040"/>
              <a:ext cx="1947290" cy="1946039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6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87546" y="2380336"/>
              <a:ext cx="1270336" cy="541681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8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00206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TextBox 17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1" name="TextBox 18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2" name="TextBox 19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3" name="TextBox 20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4" name="TextBox 21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7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797" name="TextBox 22"/>
          <p:cNvSpPr txBox="1">
            <a:spLocks noChangeArrowheads="1"/>
          </p:cNvSpPr>
          <p:nvPr/>
        </p:nvSpPr>
        <p:spPr bwMode="auto">
          <a:xfrm>
            <a:off x="5181600" y="1798638"/>
            <a:ext cx="199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8" name="TextBox 23"/>
          <p:cNvSpPr txBox="1">
            <a:spLocks noChangeArrowheads="1"/>
          </p:cNvSpPr>
          <p:nvPr/>
        </p:nvSpPr>
        <p:spPr bwMode="auto">
          <a:xfrm>
            <a:off x="5181600" y="2413000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9" name="TextBox 24"/>
          <p:cNvSpPr txBox="1">
            <a:spLocks noChangeArrowheads="1"/>
          </p:cNvSpPr>
          <p:nvPr/>
        </p:nvSpPr>
        <p:spPr bwMode="auto">
          <a:xfrm>
            <a:off x="5181600" y="302736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0" name="TextBox 25"/>
          <p:cNvSpPr txBox="1">
            <a:spLocks noChangeArrowheads="1"/>
          </p:cNvSpPr>
          <p:nvPr/>
        </p:nvSpPr>
        <p:spPr bwMode="auto">
          <a:xfrm>
            <a:off x="7110413" y="3048000"/>
            <a:ext cx="199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1" name="TextBox 26"/>
          <p:cNvSpPr txBox="1">
            <a:spLocks noChangeArrowheads="1"/>
          </p:cNvSpPr>
          <p:nvPr/>
        </p:nvSpPr>
        <p:spPr bwMode="auto">
          <a:xfrm>
            <a:off x="7110413" y="2435225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2" name="TextBox 27"/>
          <p:cNvSpPr txBox="1">
            <a:spLocks noChangeArrowheads="1"/>
          </p:cNvSpPr>
          <p:nvPr/>
        </p:nvSpPr>
        <p:spPr bwMode="auto">
          <a:xfrm>
            <a:off x="7110413" y="182086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032375" y="189388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2375" y="25082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32375" y="313690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961188" y="1914525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961188" y="252888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61188" y="31432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0" name="组合 3"/>
          <p:cNvGrpSpPr/>
          <p:nvPr/>
        </p:nvGrpSpPr>
        <p:grpSpPr bwMode="auto">
          <a:xfrm>
            <a:off x="2081213" y="1023938"/>
            <a:ext cx="5002212" cy="1947862"/>
            <a:chOff x="2081666" y="1285147"/>
            <a:chExt cx="5001306" cy="1947216"/>
          </a:xfrm>
        </p:grpSpPr>
        <p:sp>
          <p:nvSpPr>
            <p:cNvPr id="5" name="Freeform 6"/>
            <p:cNvSpPr/>
            <p:nvPr/>
          </p:nvSpPr>
          <p:spPr bwMode="auto">
            <a:xfrm>
              <a:off x="5138637" y="1285147"/>
              <a:ext cx="1944335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3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3654593" y="1285147"/>
              <a:ext cx="1944336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33" name="Freeform 8"/>
            <p:cNvSpPr/>
            <p:nvPr/>
          </p:nvSpPr>
          <p:spPr bwMode="auto">
            <a:xfrm>
              <a:off x="2081666" y="1285147"/>
              <a:ext cx="1944887" cy="1947216"/>
            </a:xfrm>
            <a:custGeom>
              <a:avLst/>
              <a:gdLst>
                <a:gd name="T0" fmla="*/ 0 w 224"/>
                <a:gd name="T1" fmla="*/ 2147483646 h 224"/>
                <a:gd name="T2" fmla="*/ 0 w 224"/>
                <a:gd name="T3" fmla="*/ 2147483646 h 224"/>
                <a:gd name="T4" fmla="*/ 2147483646 w 224"/>
                <a:gd name="T5" fmla="*/ 0 h 224"/>
                <a:gd name="T6" fmla="*/ 2147483646 w 224"/>
                <a:gd name="T7" fmla="*/ 0 h 224"/>
                <a:gd name="T8" fmla="*/ 2147483646 w 224"/>
                <a:gd name="T9" fmla="*/ 2147483646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0 w 224"/>
                <a:gd name="T15" fmla="*/ 2147483646 h 2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5364021" y="1372430"/>
              <a:ext cx="355536" cy="1582213"/>
            </a:xfrm>
            <a:custGeom>
              <a:avLst/>
              <a:gdLst>
                <a:gd name="T0" fmla="*/ 41 w 41"/>
                <a:gd name="T1" fmla="*/ 0 h 182"/>
                <a:gd name="T2" fmla="*/ 41 w 41"/>
                <a:gd name="T3" fmla="*/ 103 h 182"/>
                <a:gd name="T4" fmla="*/ 8 w 41"/>
                <a:gd name="T5" fmla="*/ 182 h 182"/>
                <a:gd name="T6" fmla="*/ 0 w 41"/>
                <a:gd name="T7" fmla="*/ 174 h 182"/>
                <a:gd name="T8" fmla="*/ 27 w 41"/>
                <a:gd name="T9" fmla="*/ 102 h 182"/>
                <a:gd name="T10" fmla="*/ 27 w 41"/>
                <a:gd name="T11" fmla="*/ 7 h 182"/>
                <a:gd name="T12" fmla="*/ 41 w 41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82">
                  <a:moveTo>
                    <a:pt x="41" y="0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41" y="134"/>
                    <a:pt x="28" y="162"/>
                    <a:pt x="8" y="182"/>
                  </a:cubicBezTo>
                  <a:cubicBezTo>
                    <a:pt x="5" y="180"/>
                    <a:pt x="3" y="177"/>
                    <a:pt x="0" y="174"/>
                  </a:cubicBezTo>
                  <a:cubicBezTo>
                    <a:pt x="17" y="155"/>
                    <a:pt x="27" y="130"/>
                    <a:pt x="27" y="102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4"/>
                    <a:pt x="36" y="2"/>
                    <a:pt x="4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3845059" y="1435909"/>
              <a:ext cx="258716" cy="1479059"/>
            </a:xfrm>
            <a:custGeom>
              <a:avLst/>
              <a:gdLst>
                <a:gd name="T0" fmla="*/ 30 w 30"/>
                <a:gd name="T1" fmla="*/ 0 h 170"/>
                <a:gd name="T2" fmla="*/ 30 w 30"/>
                <a:gd name="T3" fmla="*/ 95 h 170"/>
                <a:gd name="T4" fmla="*/ 7 w 30"/>
                <a:gd name="T5" fmla="*/ 170 h 170"/>
                <a:gd name="T6" fmla="*/ 0 w 30"/>
                <a:gd name="T7" fmla="*/ 161 h 170"/>
                <a:gd name="T8" fmla="*/ 0 w 30"/>
                <a:gd name="T9" fmla="*/ 161 h 170"/>
                <a:gd name="T10" fmla="*/ 21 w 30"/>
                <a:gd name="T11" fmla="*/ 95 h 170"/>
                <a:gd name="T12" fmla="*/ 21 w 30"/>
                <a:gd name="T13" fmla="*/ 7 h 170"/>
                <a:gd name="T14" fmla="*/ 30 w 30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0">
                  <a:moveTo>
                    <a:pt x="30" y="0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30" y="124"/>
                    <a:pt x="21" y="150"/>
                    <a:pt x="7" y="170"/>
                  </a:cubicBezTo>
                  <a:cubicBezTo>
                    <a:pt x="5" y="167"/>
                    <a:pt x="2" y="164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3" y="142"/>
                    <a:pt x="21" y="120"/>
                    <a:pt x="21" y="9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5"/>
                    <a:pt x="27" y="2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482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28825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8700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056188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Box 13"/>
          <p:cNvSpPr txBox="1">
            <a:spLocks noChangeArrowheads="1"/>
          </p:cNvSpPr>
          <p:nvPr/>
        </p:nvSpPr>
        <p:spPr bwMode="auto">
          <a:xfrm>
            <a:off x="2320925" y="1643063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4016375" y="1643063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34%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5632450" y="1643063"/>
            <a:ext cx="1522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39%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2584450" y="132238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7"/>
          <p:cNvSpPr txBox="1">
            <a:spLocks noChangeArrowheads="1"/>
          </p:cNvSpPr>
          <p:nvPr/>
        </p:nvSpPr>
        <p:spPr bwMode="auto">
          <a:xfrm>
            <a:off x="4310063" y="132238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9" name="TextBox 18"/>
          <p:cNvSpPr txBox="1">
            <a:spLocks noChangeArrowheads="1"/>
          </p:cNvSpPr>
          <p:nvPr/>
        </p:nvSpPr>
        <p:spPr bwMode="auto">
          <a:xfrm>
            <a:off x="5864225" y="132238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TextBox 2"/>
          <p:cNvSpPr txBox="1">
            <a:spLocks noChangeArrowheads="1"/>
          </p:cNvSpPr>
          <p:nvPr/>
        </p:nvSpPr>
        <p:spPr bwMode="auto">
          <a:xfrm>
            <a:off x="344488" y="3003550"/>
            <a:ext cx="8404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1090613" y="33639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90613" y="36385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6" name="组合 94"/>
          <p:cNvGrpSpPr/>
          <p:nvPr/>
        </p:nvGrpSpPr>
        <p:grpSpPr bwMode="auto">
          <a:xfrm>
            <a:off x="2463800" y="979488"/>
            <a:ext cx="5492750" cy="3484562"/>
            <a:chOff x="1887556" y="979635"/>
            <a:chExt cx="5492756" cy="3483663"/>
          </a:xfrm>
        </p:grpSpPr>
        <p:sp>
          <p:nvSpPr>
            <p:cNvPr id="35851" name="TextBox 3"/>
            <p:cNvSpPr txBox="1">
              <a:spLocks noChangeArrowheads="1"/>
            </p:cNvSpPr>
            <p:nvPr/>
          </p:nvSpPr>
          <p:spPr bwMode="auto">
            <a:xfrm>
              <a:off x="2208692" y="979635"/>
              <a:ext cx="11063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2" name="TextBox 4"/>
            <p:cNvSpPr txBox="1">
              <a:spLocks noChangeArrowheads="1"/>
            </p:cNvSpPr>
            <p:nvPr/>
          </p:nvSpPr>
          <p:spPr bwMode="auto">
            <a:xfrm>
              <a:off x="6356176" y="3899275"/>
              <a:ext cx="1024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3" name="组合 7"/>
            <p:cNvGrpSpPr/>
            <p:nvPr/>
          </p:nvGrpSpPr>
          <p:grpSpPr bwMode="auto">
            <a:xfrm>
              <a:off x="2366147" y="1251531"/>
              <a:ext cx="4815358" cy="2977936"/>
              <a:chOff x="1876425" y="1700213"/>
              <a:chExt cx="5703888" cy="3527424"/>
            </a:xfrm>
          </p:grpSpPr>
          <p:sp>
            <p:nvSpPr>
              <p:cNvPr id="35874" name="Rectangle 71"/>
              <p:cNvSpPr>
                <a:spLocks noChangeArrowheads="1"/>
              </p:cNvSpPr>
              <p:nvPr/>
            </p:nvSpPr>
            <p:spPr bwMode="auto">
              <a:xfrm>
                <a:off x="1958975" y="1700213"/>
                <a:ext cx="25400" cy="346868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5" name="Rectangle 72"/>
              <p:cNvSpPr>
                <a:spLocks noChangeArrowheads="1"/>
              </p:cNvSpPr>
              <p:nvPr/>
            </p:nvSpPr>
            <p:spPr bwMode="auto">
              <a:xfrm>
                <a:off x="1971675" y="5156200"/>
                <a:ext cx="5608638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Freeform 73"/>
              <p:cNvSpPr/>
              <p:nvPr/>
            </p:nvSpPr>
            <p:spPr bwMode="auto">
              <a:xfrm>
                <a:off x="1971675" y="2681288"/>
                <a:ext cx="5464175" cy="2463800"/>
              </a:xfrm>
              <a:custGeom>
                <a:avLst/>
                <a:gdLst>
                  <a:gd name="T0" fmla="*/ 75604688 w 3442"/>
                  <a:gd name="T1" fmla="*/ 2147483646 h 1552"/>
                  <a:gd name="T2" fmla="*/ 0 w 3442"/>
                  <a:gd name="T3" fmla="*/ 2147483646 h 1552"/>
                  <a:gd name="T4" fmla="*/ 1670864388 w 3442"/>
                  <a:gd name="T5" fmla="*/ 1726307825 h 1552"/>
                  <a:gd name="T6" fmla="*/ 2147483646 w 3442"/>
                  <a:gd name="T7" fmla="*/ 1726307825 h 1552"/>
                  <a:gd name="T8" fmla="*/ 2147483646 w 3442"/>
                  <a:gd name="T9" fmla="*/ 0 h 1552"/>
                  <a:gd name="T10" fmla="*/ 2147483646 w 3442"/>
                  <a:gd name="T11" fmla="*/ 0 h 1552"/>
                  <a:gd name="T12" fmla="*/ 2147483646 w 3442"/>
                  <a:gd name="T13" fmla="*/ 93246575 h 1552"/>
                  <a:gd name="T14" fmla="*/ 2147483646 w 3442"/>
                  <a:gd name="T15" fmla="*/ 93246575 h 1552"/>
                  <a:gd name="T16" fmla="*/ 2147483646 w 3442"/>
                  <a:gd name="T17" fmla="*/ 1822073763 h 1552"/>
                  <a:gd name="T18" fmla="*/ 1726307825 w 3442"/>
                  <a:gd name="T19" fmla="*/ 1822073763 h 1552"/>
                  <a:gd name="T20" fmla="*/ 75604688 w 3442"/>
                  <a:gd name="T21" fmla="*/ 2147483646 h 15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42" h="1552">
                    <a:moveTo>
                      <a:pt x="30" y="1552"/>
                    </a:moveTo>
                    <a:lnTo>
                      <a:pt x="0" y="1529"/>
                    </a:lnTo>
                    <a:lnTo>
                      <a:pt x="663" y="685"/>
                    </a:lnTo>
                    <a:lnTo>
                      <a:pt x="1627" y="685"/>
                    </a:lnTo>
                    <a:lnTo>
                      <a:pt x="2312" y="0"/>
                    </a:lnTo>
                    <a:lnTo>
                      <a:pt x="3442" y="0"/>
                    </a:lnTo>
                    <a:lnTo>
                      <a:pt x="3442" y="37"/>
                    </a:lnTo>
                    <a:lnTo>
                      <a:pt x="2327" y="37"/>
                    </a:lnTo>
                    <a:lnTo>
                      <a:pt x="1642" y="723"/>
                    </a:lnTo>
                    <a:lnTo>
                      <a:pt x="685" y="723"/>
                    </a:lnTo>
                    <a:lnTo>
                      <a:pt x="30" y="155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7" name="Freeform 74"/>
              <p:cNvSpPr/>
              <p:nvPr/>
            </p:nvSpPr>
            <p:spPr bwMode="auto">
              <a:xfrm>
                <a:off x="1995488" y="3422650"/>
                <a:ext cx="5453063" cy="1746250"/>
              </a:xfrm>
              <a:custGeom>
                <a:avLst/>
                <a:gdLst>
                  <a:gd name="T0" fmla="*/ 20161252 w 3435"/>
                  <a:gd name="T1" fmla="*/ 2147483646 h 1100"/>
                  <a:gd name="T2" fmla="*/ 0 w 3435"/>
                  <a:gd name="T3" fmla="*/ 2147483646 h 1100"/>
                  <a:gd name="T4" fmla="*/ 2147483646 w 3435"/>
                  <a:gd name="T5" fmla="*/ 2031245938 h 1100"/>
                  <a:gd name="T6" fmla="*/ 2147483646 w 3435"/>
                  <a:gd name="T7" fmla="*/ 0 h 1100"/>
                  <a:gd name="T8" fmla="*/ 2147483646 w 3435"/>
                  <a:gd name="T9" fmla="*/ 738406575 h 1100"/>
                  <a:gd name="T10" fmla="*/ 2147483646 w 3435"/>
                  <a:gd name="T11" fmla="*/ 816530625 h 1100"/>
                  <a:gd name="T12" fmla="*/ 2147483646 w 3435"/>
                  <a:gd name="T13" fmla="*/ 113407825 h 1100"/>
                  <a:gd name="T14" fmla="*/ 2147483646 w 3435"/>
                  <a:gd name="T15" fmla="*/ 2106850625 h 1100"/>
                  <a:gd name="T16" fmla="*/ 20161252 w 3435"/>
                  <a:gd name="T17" fmla="*/ 2147483646 h 1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435" h="1100">
                    <a:moveTo>
                      <a:pt x="8" y="1100"/>
                    </a:moveTo>
                    <a:lnTo>
                      <a:pt x="0" y="1062"/>
                    </a:lnTo>
                    <a:lnTo>
                      <a:pt x="1228" y="806"/>
                    </a:lnTo>
                    <a:lnTo>
                      <a:pt x="2297" y="0"/>
                    </a:lnTo>
                    <a:lnTo>
                      <a:pt x="3435" y="293"/>
                    </a:lnTo>
                    <a:lnTo>
                      <a:pt x="3427" y="324"/>
                    </a:lnTo>
                    <a:lnTo>
                      <a:pt x="2305" y="45"/>
                    </a:lnTo>
                    <a:lnTo>
                      <a:pt x="1243" y="836"/>
                    </a:lnTo>
                    <a:lnTo>
                      <a:pt x="8" y="110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8" name="Freeform 75"/>
              <p:cNvSpPr/>
              <p:nvPr/>
            </p:nvSpPr>
            <p:spPr bwMode="auto">
              <a:xfrm>
                <a:off x="1958975" y="1843088"/>
                <a:ext cx="5489575" cy="3313112"/>
              </a:xfrm>
              <a:custGeom>
                <a:avLst/>
                <a:gdLst>
                  <a:gd name="T0" fmla="*/ 95765938 w 3458"/>
                  <a:gd name="T1" fmla="*/ 2147483646 h 2087"/>
                  <a:gd name="T2" fmla="*/ 0 w 3458"/>
                  <a:gd name="T3" fmla="*/ 2147483646 h 2087"/>
                  <a:gd name="T4" fmla="*/ 2147483646 w 3458"/>
                  <a:gd name="T5" fmla="*/ 1633061004 h 2087"/>
                  <a:gd name="T6" fmla="*/ 2147483646 w 3458"/>
                  <a:gd name="T7" fmla="*/ 1633061004 h 2087"/>
                  <a:gd name="T8" fmla="*/ 2147483646 w 3458"/>
                  <a:gd name="T9" fmla="*/ 627518018 h 2087"/>
                  <a:gd name="T10" fmla="*/ 2147483646 w 3458"/>
                  <a:gd name="T11" fmla="*/ 0 h 2087"/>
                  <a:gd name="T12" fmla="*/ 2147483646 w 3458"/>
                  <a:gd name="T13" fmla="*/ 75604676 h 2087"/>
                  <a:gd name="T14" fmla="*/ 2147483646 w 3458"/>
                  <a:gd name="T15" fmla="*/ 720764579 h 2087"/>
                  <a:gd name="T16" fmla="*/ 2147483646 w 3458"/>
                  <a:gd name="T17" fmla="*/ 1708665680 h 2087"/>
                  <a:gd name="T18" fmla="*/ 95765938 w 3458"/>
                  <a:gd name="T19" fmla="*/ 2147483646 h 20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58" h="2087">
                    <a:moveTo>
                      <a:pt x="38" y="2087"/>
                    </a:moveTo>
                    <a:lnTo>
                      <a:pt x="0" y="2064"/>
                    </a:lnTo>
                    <a:lnTo>
                      <a:pt x="859" y="648"/>
                    </a:lnTo>
                    <a:lnTo>
                      <a:pt x="1996" y="249"/>
                    </a:lnTo>
                    <a:lnTo>
                      <a:pt x="3450" y="0"/>
                    </a:lnTo>
                    <a:lnTo>
                      <a:pt x="3458" y="30"/>
                    </a:lnTo>
                    <a:lnTo>
                      <a:pt x="2004" y="286"/>
                    </a:lnTo>
                    <a:lnTo>
                      <a:pt x="882" y="678"/>
                    </a:lnTo>
                    <a:lnTo>
                      <a:pt x="38" y="2087"/>
                    </a:lnTo>
                    <a:close/>
                  </a:path>
                </a:pathLst>
              </a:cu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9" name="Oval 76"/>
              <p:cNvSpPr>
                <a:spLocks noChangeArrowheads="1"/>
              </p:cNvSpPr>
              <p:nvPr/>
            </p:nvSpPr>
            <p:spPr bwMode="auto">
              <a:xfrm>
                <a:off x="3275013" y="2836863"/>
                <a:ext cx="142875" cy="1428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0" name="Oval 77"/>
              <p:cNvSpPr>
                <a:spLocks noChangeArrowheads="1"/>
              </p:cNvSpPr>
              <p:nvPr/>
            </p:nvSpPr>
            <p:spPr bwMode="auto">
              <a:xfrm>
                <a:off x="3287713" y="2847975"/>
                <a:ext cx="106363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1" name="Oval 78"/>
              <p:cNvSpPr>
                <a:spLocks noChangeArrowheads="1"/>
              </p:cNvSpPr>
              <p:nvPr/>
            </p:nvSpPr>
            <p:spPr bwMode="auto">
              <a:xfrm>
                <a:off x="2976563" y="3744913"/>
                <a:ext cx="142875" cy="13176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2" name="Oval 79"/>
              <p:cNvSpPr>
                <a:spLocks noChangeArrowheads="1"/>
              </p:cNvSpPr>
              <p:nvPr/>
            </p:nvSpPr>
            <p:spPr bwMode="auto">
              <a:xfrm>
                <a:off x="3000375" y="3757613"/>
                <a:ext cx="95250" cy="1063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3" name="Oval 80"/>
              <p:cNvSpPr>
                <a:spLocks noChangeArrowheads="1"/>
              </p:cNvSpPr>
              <p:nvPr/>
            </p:nvSpPr>
            <p:spPr bwMode="auto">
              <a:xfrm>
                <a:off x="3897313" y="4641850"/>
                <a:ext cx="131763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4" name="Oval 81"/>
              <p:cNvSpPr>
                <a:spLocks noChangeArrowheads="1"/>
              </p:cNvSpPr>
              <p:nvPr/>
            </p:nvSpPr>
            <p:spPr bwMode="auto">
              <a:xfrm>
                <a:off x="3908425" y="4665663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5" name="Oval 82"/>
              <p:cNvSpPr>
                <a:spLocks noChangeArrowheads="1"/>
              </p:cNvSpPr>
              <p:nvPr/>
            </p:nvSpPr>
            <p:spPr bwMode="auto">
              <a:xfrm>
                <a:off x="7364413" y="3840163"/>
                <a:ext cx="142875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6" name="Oval 83"/>
              <p:cNvSpPr>
                <a:spLocks noChangeArrowheads="1"/>
              </p:cNvSpPr>
              <p:nvPr/>
            </p:nvSpPr>
            <p:spPr bwMode="auto">
              <a:xfrm>
                <a:off x="7388225" y="3863975"/>
                <a:ext cx="107950" cy="96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7" name="Oval 84"/>
              <p:cNvSpPr>
                <a:spLocks noChangeArrowheads="1"/>
              </p:cNvSpPr>
              <p:nvPr/>
            </p:nvSpPr>
            <p:spPr bwMode="auto">
              <a:xfrm>
                <a:off x="7364413" y="2644775"/>
                <a:ext cx="142875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8" name="Oval 85"/>
              <p:cNvSpPr>
                <a:spLocks noChangeArrowheads="1"/>
              </p:cNvSpPr>
              <p:nvPr/>
            </p:nvSpPr>
            <p:spPr bwMode="auto">
              <a:xfrm>
                <a:off x="7388225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9" name="Oval 86"/>
              <p:cNvSpPr>
                <a:spLocks noChangeArrowheads="1"/>
              </p:cNvSpPr>
              <p:nvPr/>
            </p:nvSpPr>
            <p:spPr bwMode="auto">
              <a:xfrm>
                <a:off x="7364413" y="1808163"/>
                <a:ext cx="142875" cy="1301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0" name="Oval 87"/>
              <p:cNvSpPr>
                <a:spLocks noChangeArrowheads="1"/>
              </p:cNvSpPr>
              <p:nvPr/>
            </p:nvSpPr>
            <p:spPr bwMode="auto">
              <a:xfrm>
                <a:off x="7388225" y="1819275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1" name="Oval 88"/>
              <p:cNvSpPr>
                <a:spLocks noChangeArrowheads="1"/>
              </p:cNvSpPr>
              <p:nvPr/>
            </p:nvSpPr>
            <p:spPr bwMode="auto">
              <a:xfrm>
                <a:off x="4494213" y="3721100"/>
                <a:ext cx="1444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2" name="Oval 89"/>
              <p:cNvSpPr>
                <a:spLocks noChangeArrowheads="1"/>
              </p:cNvSpPr>
              <p:nvPr/>
            </p:nvSpPr>
            <p:spPr bwMode="auto">
              <a:xfrm>
                <a:off x="4518025" y="3744913"/>
                <a:ext cx="96838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3" name="Oval 90"/>
              <p:cNvSpPr>
                <a:spLocks noChangeArrowheads="1"/>
              </p:cNvSpPr>
              <p:nvPr/>
            </p:nvSpPr>
            <p:spPr bwMode="auto">
              <a:xfrm>
                <a:off x="5583238" y="3398838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4" name="Oval 91"/>
              <p:cNvSpPr>
                <a:spLocks noChangeArrowheads="1"/>
              </p:cNvSpPr>
              <p:nvPr/>
            </p:nvSpPr>
            <p:spPr bwMode="auto">
              <a:xfrm>
                <a:off x="5594350" y="3422650"/>
                <a:ext cx="107950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5" name="Oval 92"/>
              <p:cNvSpPr>
                <a:spLocks noChangeArrowheads="1"/>
              </p:cNvSpPr>
              <p:nvPr/>
            </p:nvSpPr>
            <p:spPr bwMode="auto">
              <a:xfrm>
                <a:off x="5594350" y="2644775"/>
                <a:ext cx="1317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6" name="Oval 93"/>
              <p:cNvSpPr>
                <a:spLocks noChangeArrowheads="1"/>
              </p:cNvSpPr>
              <p:nvPr/>
            </p:nvSpPr>
            <p:spPr bwMode="auto">
              <a:xfrm>
                <a:off x="5607050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7" name="Oval 94"/>
              <p:cNvSpPr>
                <a:spLocks noChangeArrowheads="1"/>
              </p:cNvSpPr>
              <p:nvPr/>
            </p:nvSpPr>
            <p:spPr bwMode="auto">
              <a:xfrm>
                <a:off x="5068888" y="2201863"/>
                <a:ext cx="142875" cy="14446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8" name="Oval 95"/>
              <p:cNvSpPr>
                <a:spLocks noChangeArrowheads="1"/>
              </p:cNvSpPr>
              <p:nvPr/>
            </p:nvSpPr>
            <p:spPr bwMode="auto">
              <a:xfrm>
                <a:off x="5092700" y="2225675"/>
                <a:ext cx="952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9" name="Oval 96"/>
              <p:cNvSpPr>
                <a:spLocks noChangeArrowheads="1"/>
              </p:cNvSpPr>
              <p:nvPr/>
            </p:nvSpPr>
            <p:spPr bwMode="auto">
              <a:xfrm>
                <a:off x="1971675" y="5119688"/>
                <a:ext cx="47625" cy="4921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0" name="Rectangle 97"/>
              <p:cNvSpPr>
                <a:spLocks noChangeArrowheads="1"/>
              </p:cNvSpPr>
              <p:nvPr/>
            </p:nvSpPr>
            <p:spPr bwMode="auto">
              <a:xfrm>
                <a:off x="1876425" y="515620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1" name="Rectangle 98"/>
              <p:cNvSpPr>
                <a:spLocks noChangeArrowheads="1"/>
              </p:cNvSpPr>
              <p:nvPr/>
            </p:nvSpPr>
            <p:spPr bwMode="auto">
              <a:xfrm>
                <a:off x="1876425" y="460692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2" name="Rectangle 99"/>
              <p:cNvSpPr>
                <a:spLocks noChangeArrowheads="1"/>
              </p:cNvSpPr>
              <p:nvPr/>
            </p:nvSpPr>
            <p:spPr bwMode="auto">
              <a:xfrm>
                <a:off x="1876425" y="4043363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3" name="Rectangle 100"/>
              <p:cNvSpPr>
                <a:spLocks noChangeArrowheads="1"/>
              </p:cNvSpPr>
              <p:nvPr/>
            </p:nvSpPr>
            <p:spPr bwMode="auto">
              <a:xfrm>
                <a:off x="1876425" y="3494088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4" name="Rectangle 101"/>
              <p:cNvSpPr>
                <a:spLocks noChangeArrowheads="1"/>
              </p:cNvSpPr>
              <p:nvPr/>
            </p:nvSpPr>
            <p:spPr bwMode="auto">
              <a:xfrm>
                <a:off x="1876425" y="2943225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5" name="Rectangle 102"/>
              <p:cNvSpPr>
                <a:spLocks noChangeArrowheads="1"/>
              </p:cNvSpPr>
              <p:nvPr/>
            </p:nvSpPr>
            <p:spPr bwMode="auto">
              <a:xfrm>
                <a:off x="1876425" y="238125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Rectangle 103"/>
              <p:cNvSpPr>
                <a:spLocks noChangeArrowheads="1"/>
              </p:cNvSpPr>
              <p:nvPr/>
            </p:nvSpPr>
            <p:spPr bwMode="auto">
              <a:xfrm>
                <a:off x="1876425" y="183197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7" name="Rectangle 104"/>
              <p:cNvSpPr>
                <a:spLocks noChangeArrowheads="1"/>
              </p:cNvSpPr>
              <p:nvPr/>
            </p:nvSpPr>
            <p:spPr bwMode="auto">
              <a:xfrm>
                <a:off x="21637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Rectangle 105"/>
              <p:cNvSpPr>
                <a:spLocks noChangeArrowheads="1"/>
              </p:cNvSpPr>
              <p:nvPr/>
            </p:nvSpPr>
            <p:spPr bwMode="auto">
              <a:xfrm>
                <a:off x="23669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9" name="Rectangle 106"/>
              <p:cNvSpPr>
                <a:spLocks noChangeArrowheads="1"/>
              </p:cNvSpPr>
              <p:nvPr/>
            </p:nvSpPr>
            <p:spPr bwMode="auto">
              <a:xfrm>
                <a:off x="25701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0" name="Rectangle 107"/>
              <p:cNvSpPr>
                <a:spLocks noChangeArrowheads="1"/>
              </p:cNvSpPr>
              <p:nvPr/>
            </p:nvSpPr>
            <p:spPr bwMode="auto">
              <a:xfrm>
                <a:off x="27606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1" name="Rectangle 108"/>
              <p:cNvSpPr>
                <a:spLocks noChangeArrowheads="1"/>
              </p:cNvSpPr>
              <p:nvPr/>
            </p:nvSpPr>
            <p:spPr bwMode="auto">
              <a:xfrm>
                <a:off x="29638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2" name="Rectangle 109"/>
              <p:cNvSpPr>
                <a:spLocks noChangeArrowheads="1"/>
              </p:cNvSpPr>
              <p:nvPr/>
            </p:nvSpPr>
            <p:spPr bwMode="auto">
              <a:xfrm>
                <a:off x="31670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3" name="Rectangle 110"/>
              <p:cNvSpPr>
                <a:spLocks noChangeArrowheads="1"/>
              </p:cNvSpPr>
              <p:nvPr/>
            </p:nvSpPr>
            <p:spPr bwMode="auto">
              <a:xfrm>
                <a:off x="337026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4" name="Rectangle 111"/>
              <p:cNvSpPr>
                <a:spLocks noChangeArrowheads="1"/>
              </p:cNvSpPr>
              <p:nvPr/>
            </p:nvSpPr>
            <p:spPr bwMode="auto">
              <a:xfrm>
                <a:off x="35623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12"/>
              <p:cNvSpPr>
                <a:spLocks noChangeArrowheads="1"/>
              </p:cNvSpPr>
              <p:nvPr/>
            </p:nvSpPr>
            <p:spPr bwMode="auto">
              <a:xfrm>
                <a:off x="37655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13"/>
              <p:cNvSpPr>
                <a:spLocks noChangeArrowheads="1"/>
              </p:cNvSpPr>
              <p:nvPr/>
            </p:nvSpPr>
            <p:spPr bwMode="auto">
              <a:xfrm>
                <a:off x="39687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Rectangle 114"/>
              <p:cNvSpPr>
                <a:spLocks noChangeArrowheads="1"/>
              </p:cNvSpPr>
              <p:nvPr/>
            </p:nvSpPr>
            <p:spPr bwMode="auto">
              <a:xfrm>
                <a:off x="41592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Rectangle 115"/>
              <p:cNvSpPr>
                <a:spLocks noChangeArrowheads="1"/>
              </p:cNvSpPr>
              <p:nvPr/>
            </p:nvSpPr>
            <p:spPr bwMode="auto">
              <a:xfrm>
                <a:off x="43624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9" name="Rectangle 116"/>
              <p:cNvSpPr>
                <a:spLocks noChangeArrowheads="1"/>
              </p:cNvSpPr>
              <p:nvPr/>
            </p:nvSpPr>
            <p:spPr bwMode="auto">
              <a:xfrm>
                <a:off x="45656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117"/>
              <p:cNvSpPr>
                <a:spLocks noChangeArrowheads="1"/>
              </p:cNvSpPr>
              <p:nvPr/>
            </p:nvSpPr>
            <p:spPr bwMode="auto">
              <a:xfrm>
                <a:off x="47577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118"/>
              <p:cNvSpPr>
                <a:spLocks noChangeArrowheads="1"/>
              </p:cNvSpPr>
              <p:nvPr/>
            </p:nvSpPr>
            <p:spPr bwMode="auto">
              <a:xfrm>
                <a:off x="49609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Rectangle 119"/>
              <p:cNvSpPr>
                <a:spLocks noChangeArrowheads="1"/>
              </p:cNvSpPr>
              <p:nvPr/>
            </p:nvSpPr>
            <p:spPr bwMode="auto">
              <a:xfrm>
                <a:off x="51641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Rectangle 120"/>
              <p:cNvSpPr>
                <a:spLocks noChangeArrowheads="1"/>
              </p:cNvSpPr>
              <p:nvPr/>
            </p:nvSpPr>
            <p:spPr bwMode="auto">
              <a:xfrm>
                <a:off x="5367338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4" name="Rectangle 121"/>
              <p:cNvSpPr>
                <a:spLocks noChangeArrowheads="1"/>
              </p:cNvSpPr>
              <p:nvPr/>
            </p:nvSpPr>
            <p:spPr bwMode="auto">
              <a:xfrm>
                <a:off x="55594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5" name="Rectangle 122"/>
              <p:cNvSpPr>
                <a:spLocks noChangeArrowheads="1"/>
              </p:cNvSpPr>
              <p:nvPr/>
            </p:nvSpPr>
            <p:spPr bwMode="auto">
              <a:xfrm>
                <a:off x="57626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6" name="Rectangle 123"/>
              <p:cNvSpPr>
                <a:spLocks noChangeArrowheads="1"/>
              </p:cNvSpPr>
              <p:nvPr/>
            </p:nvSpPr>
            <p:spPr bwMode="auto">
              <a:xfrm>
                <a:off x="59658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7" name="Rectangle 124"/>
              <p:cNvSpPr>
                <a:spLocks noChangeArrowheads="1"/>
              </p:cNvSpPr>
              <p:nvPr/>
            </p:nvSpPr>
            <p:spPr bwMode="auto">
              <a:xfrm>
                <a:off x="61563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8" name="Rectangle 125"/>
              <p:cNvSpPr>
                <a:spLocks noChangeArrowheads="1"/>
              </p:cNvSpPr>
              <p:nvPr/>
            </p:nvSpPr>
            <p:spPr bwMode="auto">
              <a:xfrm>
                <a:off x="63595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9" name="Rectangle 126"/>
              <p:cNvSpPr>
                <a:spLocks noChangeArrowheads="1"/>
              </p:cNvSpPr>
              <p:nvPr/>
            </p:nvSpPr>
            <p:spPr bwMode="auto">
              <a:xfrm>
                <a:off x="65627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0" name="Rectangle 127"/>
              <p:cNvSpPr>
                <a:spLocks noChangeArrowheads="1"/>
              </p:cNvSpPr>
              <p:nvPr/>
            </p:nvSpPr>
            <p:spPr bwMode="auto">
              <a:xfrm>
                <a:off x="67548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1" name="Rectangle 128"/>
              <p:cNvSpPr>
                <a:spLocks noChangeArrowheads="1"/>
              </p:cNvSpPr>
              <p:nvPr/>
            </p:nvSpPr>
            <p:spPr bwMode="auto">
              <a:xfrm>
                <a:off x="69580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2" name="Rectangle 129"/>
              <p:cNvSpPr>
                <a:spLocks noChangeArrowheads="1"/>
              </p:cNvSpPr>
              <p:nvPr/>
            </p:nvSpPr>
            <p:spPr bwMode="auto">
              <a:xfrm>
                <a:off x="71612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3" name="Rectangle 130"/>
              <p:cNvSpPr>
                <a:spLocks noChangeArrowheads="1"/>
              </p:cNvSpPr>
              <p:nvPr/>
            </p:nvSpPr>
            <p:spPr bwMode="auto">
              <a:xfrm>
                <a:off x="736441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4" name="Rectangle 131"/>
              <p:cNvSpPr>
                <a:spLocks noChangeArrowheads="1"/>
              </p:cNvSpPr>
              <p:nvPr/>
            </p:nvSpPr>
            <p:spPr bwMode="auto">
              <a:xfrm>
                <a:off x="755650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854" name="TextBox 70"/>
            <p:cNvSpPr txBox="1">
              <a:spLocks noChangeArrowheads="1"/>
            </p:cNvSpPr>
            <p:nvPr/>
          </p:nvSpPr>
          <p:spPr bwMode="auto">
            <a:xfrm>
              <a:off x="2350130" y="4203465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5" name="TextBox 71"/>
            <p:cNvSpPr txBox="1">
              <a:spLocks noChangeArrowheads="1"/>
            </p:cNvSpPr>
            <p:nvPr/>
          </p:nvSpPr>
          <p:spPr bwMode="auto">
            <a:xfrm>
              <a:off x="1887556" y="310624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TextBox 72"/>
            <p:cNvSpPr txBox="1">
              <a:spLocks noChangeArrowheads="1"/>
            </p:cNvSpPr>
            <p:nvPr/>
          </p:nvSpPr>
          <p:spPr bwMode="auto">
            <a:xfrm>
              <a:off x="1887556" y="2645427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73"/>
            <p:cNvSpPr txBox="1">
              <a:spLocks noChangeArrowheads="1"/>
            </p:cNvSpPr>
            <p:nvPr/>
          </p:nvSpPr>
          <p:spPr bwMode="auto">
            <a:xfrm>
              <a:off x="1887556" y="217581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8" name="TextBox 74"/>
            <p:cNvSpPr txBox="1">
              <a:spLocks noChangeArrowheads="1"/>
            </p:cNvSpPr>
            <p:nvPr/>
          </p:nvSpPr>
          <p:spPr bwMode="auto">
            <a:xfrm>
              <a:off x="1887556" y="170049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75"/>
            <p:cNvSpPr txBox="1">
              <a:spLocks noChangeArrowheads="1"/>
            </p:cNvSpPr>
            <p:nvPr/>
          </p:nvSpPr>
          <p:spPr bwMode="auto">
            <a:xfrm>
              <a:off x="1887556" y="1239468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0" name="TextBox 76"/>
            <p:cNvSpPr txBox="1">
              <a:spLocks noChangeArrowheads="1"/>
            </p:cNvSpPr>
            <p:nvPr/>
          </p:nvSpPr>
          <p:spPr bwMode="auto">
            <a:xfrm>
              <a:off x="2801714" y="4203465"/>
              <a:ext cx="321649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1" name="TextBox 77"/>
            <p:cNvSpPr txBox="1">
              <a:spLocks noChangeArrowheads="1"/>
            </p:cNvSpPr>
            <p:nvPr/>
          </p:nvSpPr>
          <p:spPr bwMode="auto">
            <a:xfrm>
              <a:off x="3042951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2" name="TextBox 78"/>
            <p:cNvSpPr txBox="1">
              <a:spLocks noChangeArrowheads="1"/>
            </p:cNvSpPr>
            <p:nvPr/>
          </p:nvSpPr>
          <p:spPr bwMode="auto">
            <a:xfrm>
              <a:off x="3376662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3" name="TextBox 79"/>
            <p:cNvSpPr txBox="1">
              <a:spLocks noChangeArrowheads="1"/>
            </p:cNvSpPr>
            <p:nvPr/>
          </p:nvSpPr>
          <p:spPr bwMode="auto">
            <a:xfrm>
              <a:off x="371841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4" name="TextBox 80"/>
            <p:cNvSpPr txBox="1">
              <a:spLocks noChangeArrowheads="1"/>
            </p:cNvSpPr>
            <p:nvPr/>
          </p:nvSpPr>
          <p:spPr bwMode="auto">
            <a:xfrm>
              <a:off x="404783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5" name="TextBox 81"/>
            <p:cNvSpPr txBox="1">
              <a:spLocks noChangeArrowheads="1"/>
            </p:cNvSpPr>
            <p:nvPr/>
          </p:nvSpPr>
          <p:spPr bwMode="auto">
            <a:xfrm>
              <a:off x="438449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6" name="TextBox 82"/>
            <p:cNvSpPr txBox="1">
              <a:spLocks noChangeArrowheads="1"/>
            </p:cNvSpPr>
            <p:nvPr/>
          </p:nvSpPr>
          <p:spPr bwMode="auto">
            <a:xfrm>
              <a:off x="4723568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7" name="TextBox 83"/>
            <p:cNvSpPr txBox="1">
              <a:spLocks noChangeArrowheads="1"/>
            </p:cNvSpPr>
            <p:nvPr/>
          </p:nvSpPr>
          <p:spPr bwMode="auto">
            <a:xfrm>
              <a:off x="506210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8" name="TextBox 84"/>
            <p:cNvSpPr txBox="1">
              <a:spLocks noChangeArrowheads="1"/>
            </p:cNvSpPr>
            <p:nvPr/>
          </p:nvSpPr>
          <p:spPr bwMode="auto">
            <a:xfrm>
              <a:off x="5401640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9" name="TextBox 85"/>
            <p:cNvSpPr txBox="1">
              <a:spLocks noChangeArrowheads="1"/>
            </p:cNvSpPr>
            <p:nvPr/>
          </p:nvSpPr>
          <p:spPr bwMode="auto">
            <a:xfrm>
              <a:off x="573810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0" name="TextBox 86"/>
            <p:cNvSpPr txBox="1">
              <a:spLocks noChangeArrowheads="1"/>
            </p:cNvSpPr>
            <p:nvPr/>
          </p:nvSpPr>
          <p:spPr bwMode="auto">
            <a:xfrm>
              <a:off x="6076907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1" name="TextBox 87"/>
            <p:cNvSpPr txBox="1">
              <a:spLocks noChangeArrowheads="1"/>
            </p:cNvSpPr>
            <p:nvPr/>
          </p:nvSpPr>
          <p:spPr bwMode="auto">
            <a:xfrm>
              <a:off x="641142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2" name="TextBox 88"/>
            <p:cNvSpPr txBox="1">
              <a:spLocks noChangeArrowheads="1"/>
            </p:cNvSpPr>
            <p:nvPr/>
          </p:nvSpPr>
          <p:spPr bwMode="auto">
            <a:xfrm>
              <a:off x="6754515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3" name="TextBox 89"/>
            <p:cNvSpPr txBox="1">
              <a:spLocks noChangeArrowheads="1"/>
            </p:cNvSpPr>
            <p:nvPr/>
          </p:nvSpPr>
          <p:spPr bwMode="auto">
            <a:xfrm>
              <a:off x="1887556" y="358022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979488" y="3430588"/>
            <a:ext cx="127000" cy="127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79488" y="3705225"/>
            <a:ext cx="127000" cy="1254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79488" y="3990975"/>
            <a:ext cx="127000" cy="127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5850" name="TextBox 93"/>
          <p:cNvSpPr txBox="1">
            <a:spLocks noChangeArrowheads="1"/>
          </p:cNvSpPr>
          <p:nvPr/>
        </p:nvSpPr>
        <p:spPr bwMode="auto">
          <a:xfrm>
            <a:off x="1090613" y="39211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33863" y="1193269"/>
            <a:ext cx="2448272" cy="2448272"/>
            <a:chOff x="5633863" y="-668610"/>
            <a:chExt cx="2448272" cy="24482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椭圆 4"/>
            <p:cNvSpPr/>
            <p:nvPr/>
          </p:nvSpPr>
          <p:spPr>
            <a:xfrm>
              <a:off x="5633863" y="-668610"/>
              <a:ext cx="2448272" cy="2448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6167438" y="-128170"/>
              <a:ext cx="1376362" cy="1367392"/>
            </a:xfrm>
            <a:custGeom>
              <a:avLst/>
              <a:gdLst>
                <a:gd name="T0" fmla="*/ 125 w 130"/>
                <a:gd name="T1" fmla="*/ 58 h 129"/>
                <a:gd name="T2" fmla="*/ 69 w 130"/>
                <a:gd name="T3" fmla="*/ 1 h 129"/>
                <a:gd name="T4" fmla="*/ 61 w 130"/>
                <a:gd name="T5" fmla="*/ 1 h 129"/>
                <a:gd name="T6" fmla="*/ 5 w 130"/>
                <a:gd name="T7" fmla="*/ 58 h 129"/>
                <a:gd name="T8" fmla="*/ 1 w 130"/>
                <a:gd name="T9" fmla="*/ 67 h 129"/>
                <a:gd name="T10" fmla="*/ 9 w 130"/>
                <a:gd name="T11" fmla="*/ 73 h 129"/>
                <a:gd name="T12" fmla="*/ 21 w 130"/>
                <a:gd name="T13" fmla="*/ 73 h 129"/>
                <a:gd name="T14" fmla="*/ 21 w 130"/>
                <a:gd name="T15" fmla="*/ 121 h 129"/>
                <a:gd name="T16" fmla="*/ 29 w 130"/>
                <a:gd name="T17" fmla="*/ 129 h 129"/>
                <a:gd name="T18" fmla="*/ 101 w 130"/>
                <a:gd name="T19" fmla="*/ 129 h 129"/>
                <a:gd name="T20" fmla="*/ 109 w 130"/>
                <a:gd name="T21" fmla="*/ 121 h 129"/>
                <a:gd name="T22" fmla="*/ 109 w 130"/>
                <a:gd name="T23" fmla="*/ 73 h 129"/>
                <a:gd name="T24" fmla="*/ 121 w 130"/>
                <a:gd name="T25" fmla="*/ 73 h 129"/>
                <a:gd name="T26" fmla="*/ 129 w 130"/>
                <a:gd name="T27" fmla="*/ 67 h 129"/>
                <a:gd name="T28" fmla="*/ 125 w 130"/>
                <a:gd name="T29" fmla="*/ 58 h 129"/>
                <a:gd name="T30" fmla="*/ 77 w 130"/>
                <a:gd name="T31" fmla="*/ 105 h 129"/>
                <a:gd name="T32" fmla="*/ 53 w 130"/>
                <a:gd name="T33" fmla="*/ 105 h 129"/>
                <a:gd name="T34" fmla="*/ 53 w 130"/>
                <a:gd name="T35" fmla="*/ 77 h 129"/>
                <a:gd name="T36" fmla="*/ 77 w 130"/>
                <a:gd name="T37" fmla="*/ 77 h 129"/>
                <a:gd name="T38" fmla="*/ 77 w 130"/>
                <a:gd name="T39" fmla="*/ 10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29">
                  <a:moveTo>
                    <a:pt x="125" y="58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1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2" y="60"/>
                    <a:pt x="0" y="63"/>
                    <a:pt x="1" y="67"/>
                  </a:cubicBezTo>
                  <a:cubicBezTo>
                    <a:pt x="2" y="70"/>
                    <a:pt x="5" y="73"/>
                    <a:pt x="9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5"/>
                    <a:pt x="25" y="129"/>
                    <a:pt x="29" y="129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5" y="129"/>
                    <a:pt x="109" y="125"/>
                    <a:pt x="109" y="121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5" y="73"/>
                    <a:pt x="128" y="70"/>
                    <a:pt x="129" y="67"/>
                  </a:cubicBezTo>
                  <a:cubicBezTo>
                    <a:pt x="130" y="63"/>
                    <a:pt x="128" y="60"/>
                    <a:pt x="125" y="58"/>
                  </a:cubicBezTo>
                  <a:close/>
                  <a:moveTo>
                    <a:pt x="77" y="105"/>
                  </a:moveTo>
                  <a:cubicBezTo>
                    <a:pt x="53" y="105"/>
                    <a:pt x="53" y="105"/>
                    <a:pt x="53" y="105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77" y="77"/>
                    <a:pt x="77" y="77"/>
                    <a:pt x="77" y="77"/>
                  </a:cubicBezTo>
                  <a:lnTo>
                    <a:pt x="77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Freeform 6"/>
          <p:cNvSpPr/>
          <p:nvPr/>
        </p:nvSpPr>
        <p:spPr bwMode="auto">
          <a:xfrm>
            <a:off x="5562600" y="1016000"/>
            <a:ext cx="760413" cy="760413"/>
          </a:xfrm>
          <a:custGeom>
            <a:avLst/>
            <a:gdLst>
              <a:gd name="T0" fmla="*/ 0 w 69"/>
              <a:gd name="T1" fmla="*/ 0 h 69"/>
              <a:gd name="T2" fmla="*/ 0 w 69"/>
              <a:gd name="T3" fmla="*/ 850152754 h 69"/>
              <a:gd name="T4" fmla="*/ 2147483646 w 69"/>
              <a:gd name="T5" fmla="*/ 2147483646 h 69"/>
              <a:gd name="T6" fmla="*/ 2147483646 w 69"/>
              <a:gd name="T7" fmla="*/ 2147483646 h 69"/>
              <a:gd name="T8" fmla="*/ 0 w 69"/>
              <a:gd name="T9" fmla="*/ 0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" h="69">
                <a:moveTo>
                  <a:pt x="0" y="0"/>
                </a:moveTo>
                <a:cubicBezTo>
                  <a:pt x="0" y="7"/>
                  <a:pt x="0" y="7"/>
                  <a:pt x="0" y="7"/>
                </a:cubicBezTo>
                <a:cubicBezTo>
                  <a:pt x="34" y="7"/>
                  <a:pt x="62" y="35"/>
                  <a:pt x="62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31"/>
                  <a:pt x="38" y="0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Freeform 7"/>
          <p:cNvSpPr/>
          <p:nvPr/>
        </p:nvSpPr>
        <p:spPr bwMode="auto">
          <a:xfrm>
            <a:off x="3590925" y="1016000"/>
            <a:ext cx="769938" cy="1333500"/>
          </a:xfrm>
          <a:custGeom>
            <a:avLst/>
            <a:gdLst>
              <a:gd name="T0" fmla="*/ 2147483646 w 70"/>
              <a:gd name="T1" fmla="*/ 2147483646 h 121"/>
              <a:gd name="T2" fmla="*/ 2147483646 w 70"/>
              <a:gd name="T3" fmla="*/ 2147483646 h 121"/>
              <a:gd name="T4" fmla="*/ 2147483646 w 70"/>
              <a:gd name="T5" fmla="*/ 2147483646 h 121"/>
              <a:gd name="T6" fmla="*/ 2147483646 w 70"/>
              <a:gd name="T7" fmla="*/ 2147483646 h 121"/>
              <a:gd name="T8" fmla="*/ 0 w 70"/>
              <a:gd name="T9" fmla="*/ 0 h 121"/>
              <a:gd name="T10" fmla="*/ 0 w 70"/>
              <a:gd name="T11" fmla="*/ 850188905 h 121"/>
              <a:gd name="T12" fmla="*/ 2147483646 w 70"/>
              <a:gd name="T13" fmla="*/ 2147483646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121">
                <a:moveTo>
                  <a:pt x="63" y="69"/>
                </a:moveTo>
                <a:cubicBezTo>
                  <a:pt x="63" y="88"/>
                  <a:pt x="55" y="104"/>
                  <a:pt x="43" y="116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61" y="108"/>
                  <a:pt x="70" y="90"/>
                  <a:pt x="70" y="69"/>
                </a:cubicBezTo>
                <a:cubicBezTo>
                  <a:pt x="70" y="31"/>
                  <a:pt x="39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5" y="7"/>
                  <a:pt x="63" y="35"/>
                  <a:pt x="63" y="6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Freeform 8"/>
          <p:cNvSpPr/>
          <p:nvPr/>
        </p:nvSpPr>
        <p:spPr bwMode="auto">
          <a:xfrm>
            <a:off x="7699375" y="1016000"/>
            <a:ext cx="441325" cy="198438"/>
          </a:xfrm>
          <a:custGeom>
            <a:avLst/>
            <a:gdLst>
              <a:gd name="T0" fmla="*/ 2147483646 w 40"/>
              <a:gd name="T1" fmla="*/ 2147483646 h 18"/>
              <a:gd name="T2" fmla="*/ 2147483646 w 40"/>
              <a:gd name="T3" fmla="*/ 1458431105 h 18"/>
              <a:gd name="T4" fmla="*/ 0 w 40"/>
              <a:gd name="T5" fmla="*/ 0 h 18"/>
              <a:gd name="T6" fmla="*/ 0 w 40"/>
              <a:gd name="T7" fmla="*/ 850747803 h 18"/>
              <a:gd name="T8" fmla="*/ 2147483646 w 40"/>
              <a:gd name="T9" fmla="*/ 2147483646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18">
                <a:moveTo>
                  <a:pt x="36" y="18"/>
                </a:moveTo>
                <a:cubicBezTo>
                  <a:pt x="40" y="12"/>
                  <a:pt x="40" y="12"/>
                  <a:pt x="40" y="12"/>
                </a:cubicBezTo>
                <a:cubicBezTo>
                  <a:pt x="29" y="5"/>
                  <a:pt x="15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4" y="7"/>
                  <a:pt x="26" y="11"/>
                  <a:pt x="36" y="1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Freeform 9"/>
          <p:cNvSpPr/>
          <p:nvPr/>
        </p:nvSpPr>
        <p:spPr bwMode="auto">
          <a:xfrm>
            <a:off x="990600" y="1016000"/>
            <a:ext cx="1531938" cy="1531938"/>
          </a:xfrm>
          <a:custGeom>
            <a:avLst/>
            <a:gdLst>
              <a:gd name="T0" fmla="*/ 2147483646 w 139"/>
              <a:gd name="T1" fmla="*/ 0 h 139"/>
              <a:gd name="T2" fmla="*/ 2147483646 w 139"/>
              <a:gd name="T3" fmla="*/ 850258653 h 139"/>
              <a:gd name="T4" fmla="*/ 2147483646 w 139"/>
              <a:gd name="T5" fmla="*/ 2147483646 h 139"/>
              <a:gd name="T6" fmla="*/ 2147483646 w 139"/>
              <a:gd name="T7" fmla="*/ 2147483646 h 139"/>
              <a:gd name="T8" fmla="*/ 850258653 w 139"/>
              <a:gd name="T9" fmla="*/ 2147483646 h 139"/>
              <a:gd name="T10" fmla="*/ 2147483646 w 139"/>
              <a:gd name="T11" fmla="*/ 2147483646 h 139"/>
              <a:gd name="T12" fmla="*/ 1457589412 w 139"/>
              <a:gd name="T13" fmla="*/ 2147483646 h 139"/>
              <a:gd name="T14" fmla="*/ 0 w 139"/>
              <a:gd name="T15" fmla="*/ 2147483646 h 139"/>
              <a:gd name="T16" fmla="*/ 2147483646 w 139"/>
              <a:gd name="T17" fmla="*/ 2147483646 h 139"/>
              <a:gd name="T18" fmla="*/ 2147483646 w 139"/>
              <a:gd name="T19" fmla="*/ 2147483646 h 139"/>
              <a:gd name="T20" fmla="*/ 2147483646 w 139"/>
              <a:gd name="T21" fmla="*/ 0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9" h="139">
                <a:moveTo>
                  <a:pt x="69" y="0"/>
                </a:moveTo>
                <a:cubicBezTo>
                  <a:pt x="69" y="7"/>
                  <a:pt x="69" y="7"/>
                  <a:pt x="69" y="7"/>
                </a:cubicBezTo>
                <a:cubicBezTo>
                  <a:pt x="104" y="7"/>
                  <a:pt x="132" y="35"/>
                  <a:pt x="132" y="69"/>
                </a:cubicBezTo>
                <a:cubicBezTo>
                  <a:pt x="132" y="104"/>
                  <a:pt x="104" y="132"/>
                  <a:pt x="69" y="132"/>
                </a:cubicBezTo>
                <a:cubicBezTo>
                  <a:pt x="35" y="132"/>
                  <a:pt x="7" y="104"/>
                  <a:pt x="7" y="69"/>
                </a:cubicBezTo>
                <a:cubicBezTo>
                  <a:pt x="7" y="56"/>
                  <a:pt x="11" y="44"/>
                  <a:pt x="18" y="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" y="41"/>
                  <a:pt x="0" y="55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8" y="139"/>
                  <a:pt x="139" y="108"/>
                  <a:pt x="139" y="69"/>
                </a:cubicBezTo>
                <a:cubicBezTo>
                  <a:pt x="139" y="31"/>
                  <a:pt x="108" y="0"/>
                  <a:pt x="6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1030288" y="1470025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3059113" y="1470025"/>
            <a:ext cx="1144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5011738" y="1470025"/>
            <a:ext cx="1144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875" name="TextBox 11"/>
          <p:cNvSpPr txBox="1">
            <a:spLocks noChangeArrowheads="1"/>
          </p:cNvSpPr>
          <p:nvPr/>
        </p:nvSpPr>
        <p:spPr bwMode="auto">
          <a:xfrm>
            <a:off x="6956425" y="1470025"/>
            <a:ext cx="1144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876" name="TextBox 2"/>
          <p:cNvSpPr txBox="1">
            <a:spLocks noChangeArrowheads="1"/>
          </p:cNvSpPr>
          <p:nvPr/>
        </p:nvSpPr>
        <p:spPr bwMode="auto">
          <a:xfrm>
            <a:off x="344488" y="2787650"/>
            <a:ext cx="8404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892" name="组合 2"/>
          <p:cNvGrpSpPr/>
          <p:nvPr/>
        </p:nvGrpSpPr>
        <p:grpSpPr bwMode="auto">
          <a:xfrm>
            <a:off x="560388" y="1003300"/>
            <a:ext cx="7561262" cy="3400425"/>
            <a:chOff x="790575" y="1722438"/>
            <a:chExt cx="7561263" cy="3400425"/>
          </a:xfrm>
        </p:grpSpPr>
        <p:sp>
          <p:nvSpPr>
            <p:cNvPr id="37893" name="Freeform 7"/>
            <p:cNvSpPr>
              <a:spLocks noEditPoints="1"/>
            </p:cNvSpPr>
            <p:nvPr/>
          </p:nvSpPr>
          <p:spPr bwMode="auto">
            <a:xfrm>
              <a:off x="790575" y="1722438"/>
              <a:ext cx="7561262" cy="3400425"/>
            </a:xfrm>
            <a:custGeom>
              <a:avLst/>
              <a:gdLst>
                <a:gd name="T0" fmla="*/ 2147483646 w 652"/>
                <a:gd name="T1" fmla="*/ 2147483646 h 293"/>
                <a:gd name="T2" fmla="*/ 2147483646 w 652"/>
                <a:gd name="T3" fmla="*/ 2147483646 h 293"/>
                <a:gd name="T4" fmla="*/ 2147483646 w 652"/>
                <a:gd name="T5" fmla="*/ 2147483646 h 293"/>
                <a:gd name="T6" fmla="*/ 2147483646 w 652"/>
                <a:gd name="T7" fmla="*/ 2147483646 h 293"/>
                <a:gd name="T8" fmla="*/ 2147483646 w 652"/>
                <a:gd name="T9" fmla="*/ 2147483646 h 293"/>
                <a:gd name="T10" fmla="*/ 2147483646 w 652"/>
                <a:gd name="T11" fmla="*/ 2147483646 h 293"/>
                <a:gd name="T12" fmla="*/ 2147483646 w 652"/>
                <a:gd name="T13" fmla="*/ 2147483646 h 293"/>
                <a:gd name="T14" fmla="*/ 2147483646 w 652"/>
                <a:gd name="T15" fmla="*/ 808128990 h 293"/>
                <a:gd name="T16" fmla="*/ 2147483646 w 652"/>
                <a:gd name="T17" fmla="*/ 2147483646 h 293"/>
                <a:gd name="T18" fmla="*/ 2147483646 w 652"/>
                <a:gd name="T19" fmla="*/ 2147483646 h 293"/>
                <a:gd name="T20" fmla="*/ 2147483646 w 652"/>
                <a:gd name="T21" fmla="*/ 2147483646 h 293"/>
                <a:gd name="T22" fmla="*/ 2147483646 w 652"/>
                <a:gd name="T23" fmla="*/ 2147483646 h 293"/>
                <a:gd name="T24" fmla="*/ 2147483646 w 652"/>
                <a:gd name="T25" fmla="*/ 2147483646 h 293"/>
                <a:gd name="T26" fmla="*/ 2147483646 w 652"/>
                <a:gd name="T27" fmla="*/ 2147483646 h 293"/>
                <a:gd name="T28" fmla="*/ 2147483646 w 652"/>
                <a:gd name="T29" fmla="*/ 1750951947 h 293"/>
                <a:gd name="T30" fmla="*/ 2147483646 w 652"/>
                <a:gd name="T31" fmla="*/ 1616269585 h 293"/>
                <a:gd name="T32" fmla="*/ 2147483646 w 652"/>
                <a:gd name="T33" fmla="*/ 2147483646 h 293"/>
                <a:gd name="T34" fmla="*/ 2147483646 w 652"/>
                <a:gd name="T35" fmla="*/ 2147483646 h 293"/>
                <a:gd name="T36" fmla="*/ 2147483646 w 652"/>
                <a:gd name="T37" fmla="*/ 2147483646 h 293"/>
                <a:gd name="T38" fmla="*/ 2147483646 w 652"/>
                <a:gd name="T39" fmla="*/ 2147483646 h 293"/>
                <a:gd name="T40" fmla="*/ 2147483646 w 652"/>
                <a:gd name="T41" fmla="*/ 2147483646 h 293"/>
                <a:gd name="T42" fmla="*/ 2147483646 w 652"/>
                <a:gd name="T43" fmla="*/ 2147483646 h 293"/>
                <a:gd name="T44" fmla="*/ 2147483646 w 652"/>
                <a:gd name="T45" fmla="*/ 269376330 h 293"/>
                <a:gd name="T46" fmla="*/ 2147483646 w 652"/>
                <a:gd name="T47" fmla="*/ 942822958 h 293"/>
                <a:gd name="T48" fmla="*/ 2147483646 w 652"/>
                <a:gd name="T49" fmla="*/ 2147483646 h 293"/>
                <a:gd name="T50" fmla="*/ 2147483646 w 652"/>
                <a:gd name="T51" fmla="*/ 0 h 293"/>
                <a:gd name="T52" fmla="*/ 2147483646 w 652"/>
                <a:gd name="T53" fmla="*/ 2147483646 h 293"/>
                <a:gd name="T54" fmla="*/ 2147483646 w 652"/>
                <a:gd name="T55" fmla="*/ 2147483646 h 293"/>
                <a:gd name="T56" fmla="*/ 2147483646 w 652"/>
                <a:gd name="T57" fmla="*/ 2147483646 h 293"/>
                <a:gd name="T58" fmla="*/ 2147483646 w 652"/>
                <a:gd name="T59" fmla="*/ 2147483646 h 293"/>
                <a:gd name="T60" fmla="*/ 2147483646 w 652"/>
                <a:gd name="T61" fmla="*/ 2147483646 h 293"/>
                <a:gd name="T62" fmla="*/ 2147483646 w 652"/>
                <a:gd name="T63" fmla="*/ 2147483646 h 293"/>
                <a:gd name="T64" fmla="*/ 2147483646 w 652"/>
                <a:gd name="T65" fmla="*/ 2147483646 h 293"/>
                <a:gd name="T66" fmla="*/ 2147483646 w 652"/>
                <a:gd name="T67" fmla="*/ 2147483646 h 293"/>
                <a:gd name="T68" fmla="*/ 2147483646 w 652"/>
                <a:gd name="T69" fmla="*/ 2147483646 h 293"/>
                <a:gd name="T70" fmla="*/ 2147483646 w 652"/>
                <a:gd name="T71" fmla="*/ 2147483646 h 293"/>
                <a:gd name="T72" fmla="*/ 2147483646 w 652"/>
                <a:gd name="T73" fmla="*/ 2147483646 h 293"/>
                <a:gd name="T74" fmla="*/ 1210416562 w 652"/>
                <a:gd name="T75" fmla="*/ 2147483646 h 293"/>
                <a:gd name="T76" fmla="*/ 2147483646 w 652"/>
                <a:gd name="T77" fmla="*/ 2147483646 h 293"/>
                <a:gd name="T78" fmla="*/ 2147483646 w 652"/>
                <a:gd name="T79" fmla="*/ 2147483646 h 293"/>
                <a:gd name="T80" fmla="*/ 2147483646 w 652"/>
                <a:gd name="T81" fmla="*/ 2147483646 h 293"/>
                <a:gd name="T82" fmla="*/ 2147483646 w 652"/>
                <a:gd name="T83" fmla="*/ 2147483646 h 293"/>
                <a:gd name="T84" fmla="*/ 2147483646 w 652"/>
                <a:gd name="T85" fmla="*/ 2147483646 h 293"/>
                <a:gd name="T86" fmla="*/ 2147483646 w 652"/>
                <a:gd name="T87" fmla="*/ 2147483646 h 293"/>
                <a:gd name="T88" fmla="*/ 2147483646 w 652"/>
                <a:gd name="T89" fmla="*/ 2147483646 h 293"/>
                <a:gd name="T90" fmla="*/ 2147483646 w 652"/>
                <a:gd name="T91" fmla="*/ 2147483646 h 293"/>
                <a:gd name="T92" fmla="*/ 2147483646 w 652"/>
                <a:gd name="T93" fmla="*/ 2147483646 h 293"/>
                <a:gd name="T94" fmla="*/ 2147483646 w 652"/>
                <a:gd name="T95" fmla="*/ 2147483646 h 293"/>
                <a:gd name="T96" fmla="*/ 2147483646 w 652"/>
                <a:gd name="T97" fmla="*/ 2147483646 h 293"/>
                <a:gd name="T98" fmla="*/ 2147483646 w 652"/>
                <a:gd name="T99" fmla="*/ 2147483646 h 293"/>
                <a:gd name="T100" fmla="*/ 2147483646 w 652"/>
                <a:gd name="T101" fmla="*/ 2147483646 h 293"/>
                <a:gd name="T102" fmla="*/ 2147483646 w 652"/>
                <a:gd name="T103" fmla="*/ 2147483646 h 293"/>
                <a:gd name="T104" fmla="*/ 2147483646 w 652"/>
                <a:gd name="T105" fmla="*/ 2147483646 h 293"/>
                <a:gd name="T106" fmla="*/ 2147483646 w 652"/>
                <a:gd name="T107" fmla="*/ 2147483646 h 293"/>
                <a:gd name="T108" fmla="*/ 2147483646 w 652"/>
                <a:gd name="T109" fmla="*/ 2147483646 h 293"/>
                <a:gd name="T110" fmla="*/ 2147483646 w 652"/>
                <a:gd name="T111" fmla="*/ 2147483646 h 293"/>
                <a:gd name="T112" fmla="*/ 2147483646 w 652"/>
                <a:gd name="T113" fmla="*/ 2147483646 h 293"/>
                <a:gd name="T114" fmla="*/ 2147483646 w 652"/>
                <a:gd name="T115" fmla="*/ 2147483646 h 293"/>
                <a:gd name="T116" fmla="*/ 2147483646 w 652"/>
                <a:gd name="T117" fmla="*/ 2147483646 h 293"/>
                <a:gd name="T118" fmla="*/ 2147483646 w 652"/>
                <a:gd name="T119" fmla="*/ 2147483646 h 293"/>
                <a:gd name="T120" fmla="*/ 2147483646 w 652"/>
                <a:gd name="T121" fmla="*/ 2147483646 h 293"/>
                <a:gd name="T122" fmla="*/ 2147483646 w 652"/>
                <a:gd name="T123" fmla="*/ 2147483646 h 293"/>
                <a:gd name="T124" fmla="*/ 2147483646 w 652"/>
                <a:gd name="T125" fmla="*/ 2147483646 h 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52" h="293">
                  <a:moveTo>
                    <a:pt x="355" y="213"/>
                  </a:moveTo>
                  <a:cubicBezTo>
                    <a:pt x="355" y="213"/>
                    <a:pt x="355" y="213"/>
                    <a:pt x="355" y="213"/>
                  </a:cubicBezTo>
                  <a:cubicBezTo>
                    <a:pt x="355" y="213"/>
                    <a:pt x="355" y="213"/>
                    <a:pt x="355" y="213"/>
                  </a:cubicBezTo>
                  <a:close/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385" y="201"/>
                  </a:moveTo>
                  <a:cubicBezTo>
                    <a:pt x="384" y="201"/>
                    <a:pt x="384" y="201"/>
                    <a:pt x="384" y="201"/>
                  </a:cubicBezTo>
                  <a:cubicBezTo>
                    <a:pt x="385" y="201"/>
                    <a:pt x="385" y="201"/>
                    <a:pt x="385" y="201"/>
                  </a:cubicBezTo>
                  <a:close/>
                  <a:moveTo>
                    <a:pt x="541" y="179"/>
                  </a:moveTo>
                  <a:cubicBezTo>
                    <a:pt x="541" y="180"/>
                    <a:pt x="541" y="180"/>
                    <a:pt x="541" y="180"/>
                  </a:cubicBezTo>
                  <a:cubicBezTo>
                    <a:pt x="541" y="179"/>
                    <a:pt x="541" y="179"/>
                    <a:pt x="541" y="179"/>
                  </a:cubicBezTo>
                  <a:close/>
                  <a:moveTo>
                    <a:pt x="553" y="178"/>
                  </a:moveTo>
                  <a:cubicBezTo>
                    <a:pt x="552" y="178"/>
                    <a:pt x="552" y="178"/>
                    <a:pt x="552" y="178"/>
                  </a:cubicBezTo>
                  <a:cubicBezTo>
                    <a:pt x="553" y="178"/>
                    <a:pt x="553" y="178"/>
                    <a:pt x="553" y="178"/>
                  </a:cubicBezTo>
                  <a:close/>
                  <a:moveTo>
                    <a:pt x="21" y="172"/>
                  </a:move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lose/>
                  <a:moveTo>
                    <a:pt x="539" y="171"/>
                  </a:moveTo>
                  <a:cubicBezTo>
                    <a:pt x="539" y="170"/>
                    <a:pt x="539" y="170"/>
                    <a:pt x="539" y="170"/>
                  </a:cubicBezTo>
                  <a:cubicBezTo>
                    <a:pt x="539" y="171"/>
                    <a:pt x="539" y="171"/>
                    <a:pt x="539" y="171"/>
                  </a:cubicBezTo>
                  <a:close/>
                  <a:moveTo>
                    <a:pt x="527" y="162"/>
                  </a:moveTo>
                  <a:cubicBezTo>
                    <a:pt x="527" y="162"/>
                    <a:pt x="527" y="162"/>
                    <a:pt x="527" y="162"/>
                  </a:cubicBezTo>
                  <a:cubicBezTo>
                    <a:pt x="527" y="162"/>
                    <a:pt x="527" y="162"/>
                    <a:pt x="527" y="162"/>
                  </a:cubicBezTo>
                  <a:close/>
                  <a:moveTo>
                    <a:pt x="616" y="157"/>
                  </a:moveTo>
                  <a:cubicBezTo>
                    <a:pt x="616" y="157"/>
                    <a:pt x="616" y="157"/>
                    <a:pt x="616" y="157"/>
                  </a:cubicBezTo>
                  <a:cubicBezTo>
                    <a:pt x="616" y="157"/>
                    <a:pt x="616" y="157"/>
                    <a:pt x="616" y="157"/>
                  </a:cubicBezTo>
                  <a:close/>
                  <a:moveTo>
                    <a:pt x="272" y="17"/>
                  </a:moveTo>
                  <a:cubicBezTo>
                    <a:pt x="272" y="17"/>
                    <a:pt x="272" y="17"/>
                    <a:pt x="272" y="17"/>
                  </a:cubicBezTo>
                  <a:cubicBezTo>
                    <a:pt x="272" y="17"/>
                    <a:pt x="272" y="17"/>
                    <a:pt x="272" y="17"/>
                  </a:cubicBezTo>
                  <a:close/>
                  <a:moveTo>
                    <a:pt x="552" y="16"/>
                  </a:moveTo>
                  <a:cubicBezTo>
                    <a:pt x="552" y="17"/>
                    <a:pt x="552" y="17"/>
                    <a:pt x="552" y="17"/>
                  </a:cubicBezTo>
                  <a:cubicBezTo>
                    <a:pt x="552" y="16"/>
                    <a:pt x="552" y="16"/>
                    <a:pt x="552" y="16"/>
                  </a:cubicBezTo>
                  <a:close/>
                  <a:moveTo>
                    <a:pt x="454" y="16"/>
                  </a:moveTo>
                  <a:cubicBezTo>
                    <a:pt x="454" y="17"/>
                    <a:pt x="454" y="17"/>
                    <a:pt x="454" y="17"/>
                  </a:cubicBezTo>
                  <a:cubicBezTo>
                    <a:pt x="454" y="16"/>
                    <a:pt x="454" y="16"/>
                    <a:pt x="454" y="16"/>
                  </a:cubicBezTo>
                  <a:close/>
                  <a:moveTo>
                    <a:pt x="194" y="141"/>
                  </a:moveTo>
                  <a:cubicBezTo>
                    <a:pt x="194" y="141"/>
                    <a:pt x="194" y="141"/>
                    <a:pt x="194" y="141"/>
                  </a:cubicBezTo>
                  <a:cubicBezTo>
                    <a:pt x="194" y="141"/>
                    <a:pt x="194" y="141"/>
                    <a:pt x="194" y="141"/>
                  </a:cubicBezTo>
                  <a:close/>
                  <a:moveTo>
                    <a:pt x="260" y="140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260" y="140"/>
                    <a:pt x="260" y="140"/>
                    <a:pt x="260" y="140"/>
                  </a:cubicBezTo>
                  <a:close/>
                  <a:moveTo>
                    <a:pt x="22" y="132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2" y="132"/>
                    <a:pt x="22" y="132"/>
                    <a:pt x="22" y="132"/>
                  </a:cubicBezTo>
                  <a:close/>
                  <a:moveTo>
                    <a:pt x="281" y="116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6"/>
                    <a:pt x="281" y="116"/>
                    <a:pt x="281" y="116"/>
                  </a:cubicBezTo>
                  <a:close/>
                  <a:moveTo>
                    <a:pt x="280" y="116"/>
                  </a:moveTo>
                  <a:cubicBezTo>
                    <a:pt x="280" y="116"/>
                    <a:pt x="280" y="116"/>
                    <a:pt x="280" y="116"/>
                  </a:cubicBezTo>
                  <a:cubicBezTo>
                    <a:pt x="280" y="116"/>
                    <a:pt x="280" y="116"/>
                    <a:pt x="280" y="116"/>
                  </a:cubicBezTo>
                  <a:close/>
                  <a:moveTo>
                    <a:pt x="281" y="114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4"/>
                    <a:pt x="281" y="114"/>
                    <a:pt x="281" y="114"/>
                  </a:cubicBezTo>
                  <a:close/>
                  <a:moveTo>
                    <a:pt x="275" y="106"/>
                  </a:moveTo>
                  <a:cubicBezTo>
                    <a:pt x="275" y="107"/>
                    <a:pt x="275" y="107"/>
                    <a:pt x="275" y="107"/>
                  </a:cubicBezTo>
                  <a:cubicBezTo>
                    <a:pt x="275" y="106"/>
                    <a:pt x="275" y="106"/>
                    <a:pt x="275" y="106"/>
                  </a:cubicBezTo>
                  <a:close/>
                  <a:moveTo>
                    <a:pt x="260" y="96"/>
                  </a:moveTo>
                  <a:cubicBezTo>
                    <a:pt x="260" y="96"/>
                    <a:pt x="260" y="96"/>
                    <a:pt x="260" y="96"/>
                  </a:cubicBezTo>
                  <a:cubicBezTo>
                    <a:pt x="260" y="96"/>
                    <a:pt x="260" y="96"/>
                    <a:pt x="260" y="96"/>
                  </a:cubicBezTo>
                  <a:close/>
                  <a:moveTo>
                    <a:pt x="309" y="93"/>
                  </a:moveTo>
                  <a:cubicBezTo>
                    <a:pt x="308" y="94"/>
                    <a:pt x="308" y="94"/>
                    <a:pt x="308" y="94"/>
                  </a:cubicBezTo>
                  <a:cubicBezTo>
                    <a:pt x="309" y="93"/>
                    <a:pt x="309" y="93"/>
                    <a:pt x="309" y="93"/>
                  </a:cubicBezTo>
                  <a:close/>
                  <a:moveTo>
                    <a:pt x="575" y="80"/>
                  </a:moveTo>
                  <a:cubicBezTo>
                    <a:pt x="575" y="80"/>
                    <a:pt x="575" y="80"/>
                    <a:pt x="575" y="80"/>
                  </a:cubicBezTo>
                  <a:cubicBezTo>
                    <a:pt x="575" y="80"/>
                    <a:pt x="575" y="80"/>
                    <a:pt x="575" y="80"/>
                  </a:cubicBezTo>
                  <a:close/>
                  <a:moveTo>
                    <a:pt x="619" y="64"/>
                  </a:moveTo>
                  <a:cubicBezTo>
                    <a:pt x="619" y="64"/>
                    <a:pt x="619" y="64"/>
                    <a:pt x="619" y="64"/>
                  </a:cubicBezTo>
                  <a:cubicBezTo>
                    <a:pt x="619" y="64"/>
                    <a:pt x="619" y="64"/>
                    <a:pt x="619" y="64"/>
                  </a:cubicBezTo>
                  <a:close/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30" y="17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lose/>
                  <a:moveTo>
                    <a:pt x="608" y="220"/>
                  </a:moveTo>
                  <a:cubicBezTo>
                    <a:pt x="609" y="220"/>
                    <a:pt x="609" y="220"/>
                    <a:pt x="609" y="220"/>
                  </a:cubicBezTo>
                  <a:cubicBezTo>
                    <a:pt x="609" y="220"/>
                    <a:pt x="608" y="220"/>
                    <a:pt x="608" y="220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608" y="208"/>
                  </a:move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lose/>
                  <a:moveTo>
                    <a:pt x="607" y="60"/>
                  </a:move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lose/>
                  <a:moveTo>
                    <a:pt x="610" y="157"/>
                  </a:moveTo>
                  <a:cubicBezTo>
                    <a:pt x="609" y="156"/>
                    <a:pt x="609" y="156"/>
                    <a:pt x="609" y="156"/>
                  </a:cubicBezTo>
                  <a:cubicBezTo>
                    <a:pt x="609" y="157"/>
                    <a:pt x="609" y="157"/>
                    <a:pt x="609" y="157"/>
                  </a:cubicBezTo>
                  <a:cubicBezTo>
                    <a:pt x="610" y="157"/>
                    <a:pt x="610" y="157"/>
                    <a:pt x="610" y="157"/>
                  </a:cubicBezTo>
                  <a:close/>
                  <a:moveTo>
                    <a:pt x="304" y="49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303" y="48"/>
                    <a:pt x="303" y="48"/>
                    <a:pt x="303" y="48"/>
                  </a:cubicBezTo>
                  <a:cubicBezTo>
                    <a:pt x="304" y="49"/>
                    <a:pt x="304" y="49"/>
                    <a:pt x="304" y="49"/>
                  </a:cubicBezTo>
                  <a:close/>
                  <a:moveTo>
                    <a:pt x="188" y="45"/>
                  </a:moveTo>
                  <a:cubicBezTo>
                    <a:pt x="187" y="45"/>
                    <a:pt x="187" y="45"/>
                    <a:pt x="187" y="45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8" y="45"/>
                    <a:pt x="188" y="45"/>
                    <a:pt x="188" y="45"/>
                  </a:cubicBezTo>
                  <a:close/>
                  <a:moveTo>
                    <a:pt x="591" y="191"/>
                  </a:moveTo>
                  <a:cubicBezTo>
                    <a:pt x="591" y="191"/>
                    <a:pt x="591" y="191"/>
                    <a:pt x="591" y="191"/>
                  </a:cubicBezTo>
                  <a:cubicBezTo>
                    <a:pt x="591" y="191"/>
                    <a:pt x="591" y="191"/>
                    <a:pt x="591" y="191"/>
                  </a:cubicBezTo>
                  <a:cubicBezTo>
                    <a:pt x="591" y="190"/>
                    <a:pt x="591" y="190"/>
                    <a:pt x="591" y="190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1" y="191"/>
                    <a:pt x="591" y="191"/>
                    <a:pt x="591" y="191"/>
                  </a:cubicBezTo>
                  <a:close/>
                  <a:moveTo>
                    <a:pt x="333" y="59"/>
                  </a:moveTo>
                  <a:cubicBezTo>
                    <a:pt x="332" y="59"/>
                    <a:pt x="332" y="59"/>
                    <a:pt x="332" y="59"/>
                  </a:cubicBezTo>
                  <a:cubicBezTo>
                    <a:pt x="332" y="60"/>
                    <a:pt x="332" y="60"/>
                    <a:pt x="332" y="60"/>
                  </a:cubicBezTo>
                  <a:cubicBezTo>
                    <a:pt x="333" y="59"/>
                    <a:pt x="333" y="59"/>
                    <a:pt x="333" y="59"/>
                  </a:cubicBezTo>
                  <a:close/>
                  <a:moveTo>
                    <a:pt x="592" y="194"/>
                  </a:moveTo>
                  <a:cubicBezTo>
                    <a:pt x="592" y="193"/>
                    <a:pt x="592" y="193"/>
                    <a:pt x="592" y="193"/>
                  </a:cubicBezTo>
                  <a:cubicBezTo>
                    <a:pt x="591" y="193"/>
                    <a:pt x="591" y="193"/>
                    <a:pt x="591" y="193"/>
                  </a:cubicBezTo>
                  <a:cubicBezTo>
                    <a:pt x="592" y="194"/>
                    <a:pt x="592" y="194"/>
                    <a:pt x="592" y="194"/>
                  </a:cubicBezTo>
                  <a:close/>
                  <a:moveTo>
                    <a:pt x="98" y="11"/>
                  </a:move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lose/>
                  <a:moveTo>
                    <a:pt x="410" y="219"/>
                  </a:moveTo>
                  <a:cubicBezTo>
                    <a:pt x="410" y="218"/>
                    <a:pt x="410" y="218"/>
                    <a:pt x="410" y="218"/>
                  </a:cubicBez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10" y="219"/>
                  </a:cubicBezTo>
                  <a:close/>
                  <a:moveTo>
                    <a:pt x="543" y="176"/>
                  </a:moveTo>
                  <a:cubicBezTo>
                    <a:pt x="543" y="176"/>
                    <a:pt x="543" y="176"/>
                    <a:pt x="543" y="176"/>
                  </a:cubicBezTo>
                  <a:cubicBezTo>
                    <a:pt x="542" y="176"/>
                    <a:pt x="542" y="176"/>
                    <a:pt x="542" y="176"/>
                  </a:cubicBezTo>
                  <a:cubicBezTo>
                    <a:pt x="543" y="176"/>
                    <a:pt x="543" y="176"/>
                    <a:pt x="543" y="176"/>
                  </a:cubicBezTo>
                  <a:close/>
                  <a:moveTo>
                    <a:pt x="213" y="241"/>
                  </a:moveTo>
                  <a:cubicBezTo>
                    <a:pt x="213" y="242"/>
                    <a:pt x="213" y="242"/>
                    <a:pt x="213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1"/>
                    <a:pt x="213" y="241"/>
                    <a:pt x="213" y="241"/>
                  </a:cubicBezTo>
                  <a:close/>
                  <a:moveTo>
                    <a:pt x="544" y="192"/>
                  </a:moveTo>
                  <a:cubicBezTo>
                    <a:pt x="544" y="192"/>
                    <a:pt x="544" y="192"/>
                    <a:pt x="544" y="192"/>
                  </a:cubicBezTo>
                  <a:cubicBezTo>
                    <a:pt x="544" y="191"/>
                    <a:pt x="544" y="191"/>
                    <a:pt x="544" y="191"/>
                  </a:cubicBezTo>
                  <a:cubicBezTo>
                    <a:pt x="544" y="192"/>
                    <a:pt x="544" y="192"/>
                    <a:pt x="544" y="192"/>
                  </a:cubicBezTo>
                  <a:cubicBezTo>
                    <a:pt x="544" y="192"/>
                    <a:pt x="544" y="192"/>
                    <a:pt x="544" y="192"/>
                  </a:cubicBezTo>
                  <a:close/>
                  <a:moveTo>
                    <a:pt x="578" y="79"/>
                  </a:move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lose/>
                  <a:moveTo>
                    <a:pt x="486" y="179"/>
                  </a:moveTo>
                  <a:cubicBezTo>
                    <a:pt x="486" y="179"/>
                    <a:pt x="486" y="179"/>
                    <a:pt x="486" y="179"/>
                  </a:cubicBezTo>
                  <a:cubicBezTo>
                    <a:pt x="486" y="178"/>
                    <a:pt x="486" y="178"/>
                    <a:pt x="486" y="178"/>
                  </a:cubicBezTo>
                  <a:cubicBezTo>
                    <a:pt x="485" y="179"/>
                    <a:pt x="485" y="179"/>
                    <a:pt x="485" y="179"/>
                  </a:cubicBezTo>
                  <a:cubicBezTo>
                    <a:pt x="486" y="179"/>
                    <a:pt x="486" y="179"/>
                    <a:pt x="486" y="179"/>
                  </a:cubicBezTo>
                  <a:close/>
                  <a:moveTo>
                    <a:pt x="536" y="106"/>
                  </a:moveTo>
                  <a:cubicBezTo>
                    <a:pt x="536" y="105"/>
                    <a:pt x="536" y="105"/>
                    <a:pt x="536" y="105"/>
                  </a:cubicBezTo>
                  <a:cubicBezTo>
                    <a:pt x="535" y="105"/>
                    <a:pt x="535" y="105"/>
                    <a:pt x="535" y="105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6"/>
                    <a:pt x="536" y="106"/>
                    <a:pt x="536" y="106"/>
                  </a:cubicBezTo>
                  <a:close/>
                  <a:moveTo>
                    <a:pt x="435" y="22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5" y="22"/>
                    <a:pt x="435" y="22"/>
                    <a:pt x="435" y="22"/>
                  </a:cubicBezTo>
                  <a:close/>
                  <a:moveTo>
                    <a:pt x="604" y="52"/>
                  </a:moveTo>
                  <a:cubicBezTo>
                    <a:pt x="603" y="51"/>
                    <a:pt x="603" y="51"/>
                    <a:pt x="603" y="51"/>
                  </a:cubicBezTo>
                  <a:cubicBezTo>
                    <a:pt x="602" y="52"/>
                    <a:pt x="602" y="52"/>
                    <a:pt x="602" y="52"/>
                  </a:cubicBezTo>
                  <a:cubicBezTo>
                    <a:pt x="604" y="52"/>
                    <a:pt x="604" y="52"/>
                    <a:pt x="604" y="52"/>
                  </a:cubicBezTo>
                  <a:close/>
                  <a:moveTo>
                    <a:pt x="594" y="192"/>
                  </a:moveTo>
                  <a:cubicBezTo>
                    <a:pt x="595" y="193"/>
                    <a:pt x="595" y="193"/>
                    <a:pt x="595" y="193"/>
                  </a:cubicBezTo>
                  <a:cubicBezTo>
                    <a:pt x="595" y="193"/>
                    <a:pt x="595" y="193"/>
                    <a:pt x="595" y="193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lose/>
                  <a:moveTo>
                    <a:pt x="173" y="131"/>
                  </a:moveTo>
                  <a:cubicBezTo>
                    <a:pt x="173" y="131"/>
                    <a:pt x="173" y="131"/>
                    <a:pt x="173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lose/>
                  <a:moveTo>
                    <a:pt x="533" y="194"/>
                  </a:moveTo>
                  <a:cubicBezTo>
                    <a:pt x="531" y="193"/>
                    <a:pt x="531" y="193"/>
                    <a:pt x="531" y="193"/>
                  </a:cubicBezTo>
                  <a:cubicBezTo>
                    <a:pt x="531" y="194"/>
                    <a:pt x="531" y="194"/>
                    <a:pt x="531" y="194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30" y="194"/>
                  </a:moveTo>
                  <a:cubicBezTo>
                    <a:pt x="530" y="193"/>
                    <a:pt x="530" y="193"/>
                    <a:pt x="530" y="19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0" y="194"/>
                    <a:pt x="530" y="194"/>
                    <a:pt x="530" y="194"/>
                  </a:cubicBezTo>
                  <a:cubicBezTo>
                    <a:pt x="530" y="194"/>
                    <a:pt x="530" y="194"/>
                    <a:pt x="530" y="194"/>
                  </a:cubicBezTo>
                  <a:close/>
                  <a:moveTo>
                    <a:pt x="533" y="180"/>
                  </a:moveTo>
                  <a:cubicBezTo>
                    <a:pt x="533" y="179"/>
                    <a:pt x="533" y="179"/>
                    <a:pt x="533" y="179"/>
                  </a:cubicBezTo>
                  <a:cubicBezTo>
                    <a:pt x="531" y="179"/>
                    <a:pt x="531" y="179"/>
                    <a:pt x="531" y="179"/>
                  </a:cubicBezTo>
                  <a:cubicBezTo>
                    <a:pt x="533" y="180"/>
                    <a:pt x="533" y="180"/>
                    <a:pt x="533" y="180"/>
                  </a:cubicBezTo>
                  <a:close/>
                  <a:moveTo>
                    <a:pt x="600" y="198"/>
                  </a:moveTo>
                  <a:cubicBezTo>
                    <a:pt x="600" y="198"/>
                    <a:pt x="600" y="198"/>
                    <a:pt x="600" y="198"/>
                  </a:cubicBezTo>
                  <a:cubicBezTo>
                    <a:pt x="600" y="198"/>
                    <a:pt x="600" y="198"/>
                    <a:pt x="600" y="198"/>
                  </a:cubicBezTo>
                  <a:cubicBezTo>
                    <a:pt x="599" y="198"/>
                    <a:pt x="599" y="198"/>
                    <a:pt x="599" y="198"/>
                  </a:cubicBezTo>
                  <a:cubicBezTo>
                    <a:pt x="600" y="198"/>
                    <a:pt x="600" y="198"/>
                    <a:pt x="600" y="198"/>
                  </a:cubicBezTo>
                  <a:close/>
                  <a:moveTo>
                    <a:pt x="588" y="70"/>
                  </a:moveTo>
                  <a:cubicBezTo>
                    <a:pt x="588" y="70"/>
                    <a:pt x="588" y="70"/>
                    <a:pt x="588" y="70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88" y="70"/>
                    <a:pt x="588" y="70"/>
                    <a:pt x="588" y="70"/>
                  </a:cubicBezTo>
                  <a:close/>
                  <a:moveTo>
                    <a:pt x="474" y="149"/>
                  </a:move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lose/>
                  <a:moveTo>
                    <a:pt x="637" y="67"/>
                  </a:moveTo>
                  <a:cubicBezTo>
                    <a:pt x="637" y="66"/>
                    <a:pt x="637" y="66"/>
                    <a:pt x="637" y="66"/>
                  </a:cubicBezTo>
                  <a:cubicBezTo>
                    <a:pt x="636" y="66"/>
                    <a:pt x="636" y="66"/>
                    <a:pt x="636" y="66"/>
                  </a:cubicBezTo>
                  <a:cubicBezTo>
                    <a:pt x="636" y="67"/>
                    <a:pt x="636" y="67"/>
                    <a:pt x="636" y="67"/>
                  </a:cubicBezTo>
                  <a:cubicBezTo>
                    <a:pt x="637" y="67"/>
                    <a:pt x="637" y="67"/>
                    <a:pt x="637" y="67"/>
                  </a:cubicBezTo>
                  <a:close/>
                  <a:moveTo>
                    <a:pt x="314" y="92"/>
                  </a:moveTo>
                  <a:cubicBezTo>
                    <a:pt x="314" y="91"/>
                    <a:pt x="314" y="91"/>
                    <a:pt x="314" y="91"/>
                  </a:cubicBezTo>
                  <a:cubicBezTo>
                    <a:pt x="313" y="91"/>
                    <a:pt x="313" y="91"/>
                    <a:pt x="313" y="91"/>
                  </a:cubicBezTo>
                  <a:cubicBezTo>
                    <a:pt x="313" y="92"/>
                    <a:pt x="313" y="92"/>
                    <a:pt x="313" y="92"/>
                  </a:cubicBezTo>
                  <a:cubicBezTo>
                    <a:pt x="314" y="92"/>
                    <a:pt x="314" y="92"/>
                    <a:pt x="314" y="92"/>
                  </a:cubicBezTo>
                  <a:close/>
                  <a:moveTo>
                    <a:pt x="401" y="6"/>
                  </a:moveTo>
                  <a:cubicBezTo>
                    <a:pt x="401" y="7"/>
                    <a:pt x="401" y="7"/>
                    <a:pt x="401" y="7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1" y="6"/>
                    <a:pt x="401" y="6"/>
                    <a:pt x="401" y="6"/>
                  </a:cubicBezTo>
                  <a:close/>
                  <a:moveTo>
                    <a:pt x="164" y="42"/>
                  </a:moveTo>
                  <a:cubicBezTo>
                    <a:pt x="165" y="42"/>
                    <a:pt x="165" y="42"/>
                    <a:pt x="165" y="42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2"/>
                    <a:pt x="164" y="42"/>
                  </a:cubicBezTo>
                  <a:close/>
                  <a:moveTo>
                    <a:pt x="610" y="275"/>
                  </a:moveTo>
                  <a:cubicBezTo>
                    <a:pt x="610" y="275"/>
                    <a:pt x="610" y="275"/>
                    <a:pt x="610" y="275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5"/>
                    <a:pt x="610" y="275"/>
                    <a:pt x="610" y="275"/>
                  </a:cubicBezTo>
                  <a:cubicBezTo>
                    <a:pt x="610" y="275"/>
                    <a:pt x="610" y="275"/>
                    <a:pt x="610" y="275"/>
                  </a:cubicBezTo>
                  <a:close/>
                  <a:moveTo>
                    <a:pt x="342" y="49"/>
                  </a:moveTo>
                  <a:cubicBezTo>
                    <a:pt x="342" y="48"/>
                    <a:pt x="342" y="48"/>
                    <a:pt x="342" y="48"/>
                  </a:cubicBezTo>
                  <a:cubicBezTo>
                    <a:pt x="342" y="48"/>
                    <a:pt x="342" y="48"/>
                    <a:pt x="342" y="48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2" y="49"/>
                    <a:pt x="342" y="49"/>
                    <a:pt x="342" y="49"/>
                  </a:cubicBezTo>
                  <a:close/>
                  <a:moveTo>
                    <a:pt x="155" y="130"/>
                  </a:moveTo>
                  <a:cubicBezTo>
                    <a:pt x="156" y="131"/>
                    <a:pt x="156" y="131"/>
                    <a:pt x="156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30"/>
                    <a:pt x="155" y="130"/>
                    <a:pt x="155" y="130"/>
                  </a:cubicBezTo>
                  <a:close/>
                  <a:moveTo>
                    <a:pt x="16" y="130"/>
                  </a:moveTo>
                  <a:cubicBezTo>
                    <a:pt x="17" y="130"/>
                    <a:pt x="17" y="130"/>
                    <a:pt x="17" y="130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30"/>
                    <a:pt x="16" y="130"/>
                    <a:pt x="16" y="130"/>
                  </a:cubicBezTo>
                  <a:close/>
                  <a:moveTo>
                    <a:pt x="277" y="116"/>
                  </a:moveTo>
                  <a:cubicBezTo>
                    <a:pt x="276" y="116"/>
                    <a:pt x="276" y="116"/>
                    <a:pt x="276" y="116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7" y="116"/>
                    <a:pt x="277" y="116"/>
                    <a:pt x="277" y="116"/>
                  </a:cubicBezTo>
                  <a:close/>
                  <a:moveTo>
                    <a:pt x="277" y="117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7"/>
                    <a:pt x="277" y="117"/>
                    <a:pt x="277" y="117"/>
                  </a:cubicBezTo>
                  <a:close/>
                  <a:moveTo>
                    <a:pt x="403" y="150"/>
                  </a:moveTo>
                  <a:cubicBezTo>
                    <a:pt x="404" y="150"/>
                    <a:pt x="404" y="150"/>
                    <a:pt x="404" y="150"/>
                  </a:cubicBezTo>
                  <a:cubicBezTo>
                    <a:pt x="405" y="149"/>
                    <a:pt x="405" y="149"/>
                    <a:pt x="405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lose/>
                  <a:moveTo>
                    <a:pt x="164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4"/>
                    <a:pt x="164" y="124"/>
                    <a:pt x="164" y="124"/>
                  </a:cubicBezTo>
                  <a:close/>
                  <a:moveTo>
                    <a:pt x="194" y="154"/>
                  </a:moveTo>
                  <a:cubicBezTo>
                    <a:pt x="194" y="154"/>
                    <a:pt x="194" y="154"/>
                    <a:pt x="194" y="154"/>
                  </a:cubicBezTo>
                  <a:cubicBezTo>
                    <a:pt x="195" y="153"/>
                    <a:pt x="195" y="153"/>
                    <a:pt x="195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4" y="154"/>
                    <a:pt x="194" y="154"/>
                    <a:pt x="194" y="154"/>
                  </a:cubicBezTo>
                  <a:close/>
                  <a:moveTo>
                    <a:pt x="483" y="174"/>
                  </a:moveTo>
                  <a:cubicBezTo>
                    <a:pt x="483" y="173"/>
                    <a:pt x="483" y="173"/>
                    <a:pt x="483" y="173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3" y="174"/>
                    <a:pt x="483" y="174"/>
                    <a:pt x="483" y="174"/>
                  </a:cubicBezTo>
                  <a:close/>
                  <a:moveTo>
                    <a:pt x="573" y="81"/>
                  </a:move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4" y="81"/>
                  </a:cubicBezTo>
                  <a:cubicBezTo>
                    <a:pt x="575" y="81"/>
                    <a:pt x="575" y="81"/>
                    <a:pt x="575" y="81"/>
                  </a:cubicBezTo>
                  <a:cubicBezTo>
                    <a:pt x="574" y="80"/>
                    <a:pt x="574" y="80"/>
                    <a:pt x="574" y="80"/>
                  </a:cubicBezTo>
                  <a:cubicBezTo>
                    <a:pt x="573" y="81"/>
                    <a:pt x="573" y="81"/>
                    <a:pt x="573" y="81"/>
                  </a:cubicBezTo>
                  <a:close/>
                  <a:moveTo>
                    <a:pt x="537" y="179"/>
                  </a:moveTo>
                  <a:cubicBezTo>
                    <a:pt x="537" y="180"/>
                    <a:pt x="539" y="179"/>
                    <a:pt x="537" y="179"/>
                  </a:cubicBezTo>
                  <a:cubicBezTo>
                    <a:pt x="537" y="179"/>
                    <a:pt x="536" y="178"/>
                    <a:pt x="537" y="179"/>
                  </a:cubicBezTo>
                  <a:close/>
                  <a:moveTo>
                    <a:pt x="162" y="30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163" y="30"/>
                    <a:pt x="162" y="31"/>
                    <a:pt x="164" y="30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534" y="193"/>
                  </a:moveTo>
                  <a:cubicBezTo>
                    <a:pt x="535" y="193"/>
                    <a:pt x="535" y="193"/>
                    <a:pt x="535" y="193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4" y="192"/>
                    <a:pt x="534" y="192"/>
                    <a:pt x="534" y="192"/>
                  </a:cubicBezTo>
                  <a:cubicBezTo>
                    <a:pt x="534" y="193"/>
                    <a:pt x="534" y="193"/>
                    <a:pt x="534" y="193"/>
                  </a:cubicBezTo>
                  <a:close/>
                  <a:moveTo>
                    <a:pt x="553" y="206"/>
                  </a:moveTo>
                  <a:cubicBezTo>
                    <a:pt x="554" y="205"/>
                    <a:pt x="554" y="205"/>
                    <a:pt x="554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6"/>
                    <a:pt x="553" y="206"/>
                    <a:pt x="553" y="206"/>
                  </a:cubicBezTo>
                  <a:close/>
                  <a:moveTo>
                    <a:pt x="610" y="210"/>
                  </a:moveTo>
                  <a:cubicBezTo>
                    <a:pt x="610" y="210"/>
                    <a:pt x="610" y="210"/>
                    <a:pt x="610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10" y="211"/>
                    <a:pt x="608" y="211"/>
                    <a:pt x="610" y="210"/>
                  </a:cubicBezTo>
                  <a:close/>
                  <a:moveTo>
                    <a:pt x="555" y="61"/>
                  </a:moveTo>
                  <a:cubicBezTo>
                    <a:pt x="556" y="61"/>
                    <a:pt x="556" y="61"/>
                    <a:pt x="556" y="61"/>
                  </a:cubicBezTo>
                  <a:cubicBezTo>
                    <a:pt x="557" y="59"/>
                    <a:pt x="556" y="60"/>
                    <a:pt x="556" y="60"/>
                  </a:cubicBezTo>
                  <a:cubicBezTo>
                    <a:pt x="555" y="60"/>
                    <a:pt x="555" y="60"/>
                    <a:pt x="555" y="60"/>
                  </a:cubicBezTo>
                  <a:cubicBezTo>
                    <a:pt x="555" y="61"/>
                    <a:pt x="555" y="61"/>
                    <a:pt x="555" y="61"/>
                  </a:cubicBezTo>
                  <a:close/>
                  <a:moveTo>
                    <a:pt x="556" y="251"/>
                  </a:moveTo>
                  <a:cubicBezTo>
                    <a:pt x="554" y="251"/>
                    <a:pt x="554" y="251"/>
                    <a:pt x="554" y="251"/>
                  </a:cubicBezTo>
                  <a:cubicBezTo>
                    <a:pt x="554" y="252"/>
                    <a:pt x="554" y="252"/>
                    <a:pt x="554" y="252"/>
                  </a:cubicBezTo>
                  <a:cubicBezTo>
                    <a:pt x="557" y="252"/>
                    <a:pt x="555" y="252"/>
                    <a:pt x="556" y="251"/>
                  </a:cubicBezTo>
                  <a:close/>
                  <a:moveTo>
                    <a:pt x="549" y="189"/>
                  </a:moveTo>
                  <a:cubicBezTo>
                    <a:pt x="550" y="189"/>
                    <a:pt x="550" y="189"/>
                    <a:pt x="550" y="189"/>
                  </a:cubicBezTo>
                  <a:cubicBezTo>
                    <a:pt x="550" y="188"/>
                    <a:pt x="550" y="188"/>
                    <a:pt x="550" y="188"/>
                  </a:cubicBezTo>
                  <a:cubicBezTo>
                    <a:pt x="549" y="188"/>
                    <a:pt x="549" y="188"/>
                    <a:pt x="549" y="188"/>
                  </a:cubicBezTo>
                  <a:cubicBezTo>
                    <a:pt x="549" y="189"/>
                    <a:pt x="549" y="189"/>
                    <a:pt x="549" y="189"/>
                  </a:cubicBezTo>
                  <a:close/>
                  <a:moveTo>
                    <a:pt x="644" y="205"/>
                  </a:moveTo>
                  <a:cubicBezTo>
                    <a:pt x="645" y="205"/>
                    <a:pt x="645" y="205"/>
                    <a:pt x="645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4" y="204"/>
                    <a:pt x="644" y="204"/>
                    <a:pt x="644" y="204"/>
                  </a:cubicBezTo>
                  <a:cubicBezTo>
                    <a:pt x="643" y="204"/>
                    <a:pt x="643" y="204"/>
                    <a:pt x="643" y="204"/>
                  </a:cubicBezTo>
                  <a:cubicBezTo>
                    <a:pt x="644" y="205"/>
                    <a:pt x="644" y="205"/>
                    <a:pt x="644" y="205"/>
                  </a:cubicBezTo>
                  <a:close/>
                  <a:moveTo>
                    <a:pt x="2" y="62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lose/>
                  <a:moveTo>
                    <a:pt x="117" y="17"/>
                  </a:moveTo>
                  <a:cubicBezTo>
                    <a:pt x="117" y="16"/>
                    <a:pt x="117" y="16"/>
                    <a:pt x="117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lose/>
                  <a:moveTo>
                    <a:pt x="501" y="181"/>
                  </a:moveTo>
                  <a:cubicBezTo>
                    <a:pt x="501" y="182"/>
                    <a:pt x="501" y="182"/>
                    <a:pt x="501" y="182"/>
                  </a:cubicBezTo>
                  <a:cubicBezTo>
                    <a:pt x="502" y="182"/>
                    <a:pt x="502" y="182"/>
                    <a:pt x="502" y="182"/>
                  </a:cubicBezTo>
                  <a:cubicBezTo>
                    <a:pt x="502" y="181"/>
                    <a:pt x="502" y="181"/>
                    <a:pt x="502" y="181"/>
                  </a:cubicBezTo>
                  <a:cubicBezTo>
                    <a:pt x="501" y="181"/>
                    <a:pt x="501" y="181"/>
                    <a:pt x="501" y="181"/>
                  </a:cubicBezTo>
                  <a:close/>
                  <a:moveTo>
                    <a:pt x="530" y="151"/>
                  </a:moveTo>
                  <a:cubicBezTo>
                    <a:pt x="531" y="151"/>
                    <a:pt x="531" y="151"/>
                    <a:pt x="531" y="151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29" y="150"/>
                    <a:pt x="529" y="150"/>
                    <a:pt x="529" y="150"/>
                  </a:cubicBezTo>
                  <a:cubicBezTo>
                    <a:pt x="530" y="151"/>
                    <a:pt x="530" y="151"/>
                    <a:pt x="530" y="151"/>
                  </a:cubicBezTo>
                  <a:close/>
                  <a:moveTo>
                    <a:pt x="126" y="7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lose/>
                  <a:moveTo>
                    <a:pt x="311" y="93"/>
                  </a:moveTo>
                  <a:cubicBezTo>
                    <a:pt x="311" y="93"/>
                    <a:pt x="311" y="93"/>
                    <a:pt x="311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11" y="93"/>
                    <a:pt x="311" y="93"/>
                    <a:pt x="311" y="93"/>
                  </a:cubicBezTo>
                  <a:close/>
                  <a:moveTo>
                    <a:pt x="651" y="63"/>
                  </a:moveTo>
                  <a:cubicBezTo>
                    <a:pt x="651" y="64"/>
                    <a:pt x="651" y="64"/>
                    <a:pt x="651" y="64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3"/>
                    <a:pt x="651" y="63"/>
                    <a:pt x="651" y="63"/>
                  </a:cubicBezTo>
                  <a:close/>
                  <a:moveTo>
                    <a:pt x="406" y="221"/>
                  </a:moveTo>
                  <a:cubicBezTo>
                    <a:pt x="407" y="221"/>
                    <a:pt x="407" y="221"/>
                    <a:pt x="407" y="221"/>
                  </a:cubicBezTo>
                  <a:cubicBezTo>
                    <a:pt x="407" y="220"/>
                    <a:pt x="407" y="220"/>
                    <a:pt x="407" y="220"/>
                  </a:cubicBezTo>
                  <a:cubicBezTo>
                    <a:pt x="406" y="220"/>
                    <a:pt x="406" y="220"/>
                    <a:pt x="406" y="220"/>
                  </a:cubicBezTo>
                  <a:cubicBezTo>
                    <a:pt x="406" y="221"/>
                    <a:pt x="406" y="221"/>
                    <a:pt x="406" y="221"/>
                  </a:cubicBezTo>
                  <a:close/>
                  <a:moveTo>
                    <a:pt x="387" y="6"/>
                  </a:moveTo>
                  <a:cubicBezTo>
                    <a:pt x="389" y="6"/>
                    <a:pt x="389" y="6"/>
                    <a:pt x="389" y="6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7" y="6"/>
                    <a:pt x="387" y="6"/>
                    <a:pt x="387" y="6"/>
                  </a:cubicBezTo>
                  <a:close/>
                  <a:moveTo>
                    <a:pt x="114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2"/>
                    <a:pt x="116" y="12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5" y="12"/>
                    <a:pt x="115" y="12"/>
                    <a:pt x="114" y="11"/>
                  </a:cubicBezTo>
                  <a:cubicBezTo>
                    <a:pt x="114" y="13"/>
                    <a:pt x="114" y="13"/>
                    <a:pt x="114" y="13"/>
                  </a:cubicBezTo>
                  <a:close/>
                  <a:moveTo>
                    <a:pt x="629" y="211"/>
                  </a:moveTo>
                  <a:cubicBezTo>
                    <a:pt x="630" y="211"/>
                    <a:pt x="628" y="211"/>
                    <a:pt x="631" y="211"/>
                  </a:cubicBezTo>
                  <a:cubicBezTo>
                    <a:pt x="631" y="210"/>
                    <a:pt x="631" y="210"/>
                    <a:pt x="631" y="210"/>
                  </a:cubicBezTo>
                  <a:cubicBezTo>
                    <a:pt x="630" y="210"/>
                    <a:pt x="630" y="210"/>
                    <a:pt x="630" y="210"/>
                  </a:cubicBezTo>
                  <a:cubicBezTo>
                    <a:pt x="629" y="211"/>
                    <a:pt x="629" y="211"/>
                    <a:pt x="629" y="211"/>
                  </a:cubicBezTo>
                  <a:close/>
                  <a:moveTo>
                    <a:pt x="431" y="279"/>
                  </a:moveTo>
                  <a:cubicBezTo>
                    <a:pt x="431" y="280"/>
                    <a:pt x="431" y="280"/>
                    <a:pt x="431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2" y="281"/>
                    <a:pt x="432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lose/>
                  <a:moveTo>
                    <a:pt x="238" y="290"/>
                  </a:moveTo>
                  <a:cubicBezTo>
                    <a:pt x="239" y="291"/>
                    <a:pt x="239" y="291"/>
                    <a:pt x="239" y="291"/>
                  </a:cubicBezTo>
                  <a:cubicBezTo>
                    <a:pt x="240" y="291"/>
                    <a:pt x="240" y="291"/>
                    <a:pt x="241" y="291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lose/>
                  <a:moveTo>
                    <a:pt x="140" y="177"/>
                  </a:moveTo>
                  <a:cubicBezTo>
                    <a:pt x="140" y="178"/>
                    <a:pt x="140" y="178"/>
                    <a:pt x="140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1" y="176"/>
                    <a:pt x="141" y="177"/>
                    <a:pt x="140" y="176"/>
                  </a:cubicBezTo>
                  <a:cubicBezTo>
                    <a:pt x="140" y="177"/>
                    <a:pt x="140" y="177"/>
                    <a:pt x="140" y="177"/>
                  </a:cubicBezTo>
                  <a:close/>
                  <a:moveTo>
                    <a:pt x="542" y="200"/>
                  </a:moveTo>
                  <a:cubicBezTo>
                    <a:pt x="541" y="201"/>
                    <a:pt x="541" y="201"/>
                    <a:pt x="541" y="201"/>
                  </a:cubicBezTo>
                  <a:cubicBezTo>
                    <a:pt x="544" y="201"/>
                    <a:pt x="544" y="201"/>
                    <a:pt x="544" y="201"/>
                  </a:cubicBezTo>
                  <a:cubicBezTo>
                    <a:pt x="544" y="200"/>
                    <a:pt x="544" y="200"/>
                    <a:pt x="544" y="200"/>
                  </a:cubicBezTo>
                  <a:cubicBezTo>
                    <a:pt x="543" y="200"/>
                    <a:pt x="543" y="200"/>
                    <a:pt x="543" y="200"/>
                  </a:cubicBezTo>
                  <a:cubicBezTo>
                    <a:pt x="542" y="200"/>
                    <a:pt x="542" y="200"/>
                    <a:pt x="542" y="200"/>
                  </a:cubicBezTo>
                  <a:close/>
                  <a:moveTo>
                    <a:pt x="338" y="54"/>
                  </a:moveTo>
                  <a:cubicBezTo>
                    <a:pt x="338" y="55"/>
                    <a:pt x="338" y="55"/>
                    <a:pt x="338" y="55"/>
                  </a:cubicBezTo>
                  <a:cubicBezTo>
                    <a:pt x="339" y="55"/>
                    <a:pt x="339" y="55"/>
                    <a:pt x="339" y="55"/>
                  </a:cubicBezTo>
                  <a:cubicBezTo>
                    <a:pt x="340" y="55"/>
                    <a:pt x="340" y="55"/>
                    <a:pt x="340" y="55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8" y="54"/>
                    <a:pt x="338" y="54"/>
                    <a:pt x="338" y="54"/>
                  </a:cubicBezTo>
                  <a:close/>
                  <a:moveTo>
                    <a:pt x="160" y="46"/>
                  </a:moveTo>
                  <a:cubicBezTo>
                    <a:pt x="162" y="45"/>
                    <a:pt x="161" y="46"/>
                    <a:pt x="162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6"/>
                    <a:pt x="160" y="46"/>
                    <a:pt x="160" y="46"/>
                  </a:cubicBezTo>
                  <a:close/>
                  <a:moveTo>
                    <a:pt x="536" y="182"/>
                  </a:moveTo>
                  <a:cubicBezTo>
                    <a:pt x="535" y="182"/>
                    <a:pt x="535" y="182"/>
                    <a:pt x="535" y="182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36" y="184"/>
                    <a:pt x="535" y="184"/>
                    <a:pt x="537" y="184"/>
                  </a:cubicBezTo>
                  <a:cubicBezTo>
                    <a:pt x="536" y="182"/>
                    <a:pt x="536" y="182"/>
                    <a:pt x="536" y="182"/>
                  </a:cubicBezTo>
                  <a:close/>
                  <a:moveTo>
                    <a:pt x="186" y="138"/>
                  </a:moveTo>
                  <a:cubicBezTo>
                    <a:pt x="186" y="137"/>
                    <a:pt x="186" y="137"/>
                    <a:pt x="186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6" y="138"/>
                    <a:pt x="186" y="138"/>
                    <a:pt x="186" y="138"/>
                  </a:cubicBezTo>
                  <a:close/>
                  <a:moveTo>
                    <a:pt x="3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lose/>
                  <a:moveTo>
                    <a:pt x="587" y="188"/>
                  </a:moveTo>
                  <a:cubicBezTo>
                    <a:pt x="587" y="189"/>
                    <a:pt x="587" y="189"/>
                    <a:pt x="587" y="189"/>
                  </a:cubicBezTo>
                  <a:cubicBezTo>
                    <a:pt x="587" y="189"/>
                    <a:pt x="587" y="189"/>
                    <a:pt x="587" y="189"/>
                  </a:cubicBezTo>
                  <a:cubicBezTo>
                    <a:pt x="588" y="190"/>
                    <a:pt x="588" y="190"/>
                    <a:pt x="588" y="190"/>
                  </a:cubicBezTo>
                  <a:cubicBezTo>
                    <a:pt x="589" y="189"/>
                    <a:pt x="589" y="189"/>
                    <a:pt x="589" y="189"/>
                  </a:cubicBezTo>
                  <a:cubicBezTo>
                    <a:pt x="588" y="188"/>
                    <a:pt x="588" y="188"/>
                    <a:pt x="588" y="188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7" y="188"/>
                    <a:pt x="587" y="188"/>
                    <a:pt x="587" y="188"/>
                  </a:cubicBezTo>
                  <a:close/>
                  <a:moveTo>
                    <a:pt x="154" y="44"/>
                  </a:moveTo>
                  <a:cubicBezTo>
                    <a:pt x="154" y="45"/>
                    <a:pt x="154" y="45"/>
                    <a:pt x="154" y="45"/>
                  </a:cubicBezTo>
                  <a:cubicBezTo>
                    <a:pt x="155" y="44"/>
                    <a:pt x="155" y="45"/>
                    <a:pt x="156" y="44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4" y="43"/>
                    <a:pt x="155" y="42"/>
                    <a:pt x="154" y="44"/>
                  </a:cubicBezTo>
                  <a:close/>
                  <a:moveTo>
                    <a:pt x="345" y="52"/>
                  </a:moveTo>
                  <a:cubicBezTo>
                    <a:pt x="345" y="53"/>
                    <a:pt x="345" y="53"/>
                    <a:pt x="345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7" y="52"/>
                    <a:pt x="347" y="52"/>
                    <a:pt x="347" y="52"/>
                  </a:cubicBezTo>
                  <a:cubicBezTo>
                    <a:pt x="347" y="51"/>
                    <a:pt x="347" y="51"/>
                    <a:pt x="347" y="51"/>
                  </a:cubicBezTo>
                  <a:cubicBezTo>
                    <a:pt x="346" y="51"/>
                    <a:pt x="346" y="51"/>
                    <a:pt x="346" y="51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5" y="52"/>
                    <a:pt x="345" y="52"/>
                    <a:pt x="345" y="52"/>
                  </a:cubicBezTo>
                  <a:close/>
                  <a:moveTo>
                    <a:pt x="165" y="138"/>
                  </a:move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5" y="136"/>
                    <a:pt x="166" y="137"/>
                    <a:pt x="164" y="137"/>
                  </a:cubicBezTo>
                  <a:cubicBezTo>
                    <a:pt x="165" y="138"/>
                    <a:pt x="165" y="138"/>
                    <a:pt x="165" y="138"/>
                  </a:cubicBezTo>
                  <a:close/>
                  <a:moveTo>
                    <a:pt x="627" y="213"/>
                  </a:moveTo>
                  <a:cubicBezTo>
                    <a:pt x="627" y="214"/>
                    <a:pt x="627" y="214"/>
                    <a:pt x="627" y="214"/>
                  </a:cubicBezTo>
                  <a:cubicBezTo>
                    <a:pt x="627" y="214"/>
                    <a:pt x="627" y="214"/>
                    <a:pt x="627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3"/>
                    <a:pt x="629" y="213"/>
                    <a:pt x="629" y="213"/>
                  </a:cubicBezTo>
                  <a:cubicBezTo>
                    <a:pt x="627" y="213"/>
                    <a:pt x="627" y="213"/>
                    <a:pt x="627" y="213"/>
                  </a:cubicBezTo>
                  <a:cubicBezTo>
                    <a:pt x="627" y="213"/>
                    <a:pt x="627" y="213"/>
                    <a:pt x="627" y="213"/>
                  </a:cubicBezTo>
                  <a:close/>
                  <a:moveTo>
                    <a:pt x="524" y="197"/>
                  </a:moveTo>
                  <a:cubicBezTo>
                    <a:pt x="525" y="197"/>
                    <a:pt x="525" y="197"/>
                    <a:pt x="525" y="197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4" y="195"/>
                    <a:pt x="524" y="195"/>
                    <a:pt x="524" y="195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2" y="197"/>
                    <a:pt x="522" y="197"/>
                    <a:pt x="522" y="197"/>
                  </a:cubicBezTo>
                  <a:cubicBezTo>
                    <a:pt x="523" y="197"/>
                    <a:pt x="522" y="197"/>
                    <a:pt x="524" y="197"/>
                  </a:cubicBezTo>
                  <a:close/>
                  <a:moveTo>
                    <a:pt x="25" y="135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4" y="136"/>
                    <a:pt x="23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393" y="30"/>
                  </a:moveTo>
                  <a:cubicBezTo>
                    <a:pt x="393" y="30"/>
                    <a:pt x="393" y="30"/>
                    <a:pt x="393" y="30"/>
                  </a:cubicBezTo>
                  <a:cubicBezTo>
                    <a:pt x="394" y="31"/>
                    <a:pt x="394" y="31"/>
                    <a:pt x="394" y="31"/>
                  </a:cubicBezTo>
                  <a:cubicBezTo>
                    <a:pt x="396" y="30"/>
                    <a:pt x="396" y="30"/>
                    <a:pt x="396" y="30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3" y="30"/>
                    <a:pt x="393" y="30"/>
                    <a:pt x="393" y="30"/>
                  </a:cubicBezTo>
                  <a:close/>
                  <a:moveTo>
                    <a:pt x="420" y="6"/>
                  </a:moveTo>
                  <a:cubicBezTo>
                    <a:pt x="421" y="6"/>
                    <a:pt x="421" y="6"/>
                    <a:pt x="421" y="6"/>
                  </a:cubicBezTo>
                  <a:cubicBezTo>
                    <a:pt x="422" y="5"/>
                    <a:pt x="422" y="5"/>
                    <a:pt x="422" y="5"/>
                  </a:cubicBezTo>
                  <a:cubicBezTo>
                    <a:pt x="423" y="5"/>
                    <a:pt x="423" y="5"/>
                    <a:pt x="423" y="5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2" y="4"/>
                    <a:pt x="422" y="4"/>
                    <a:pt x="422" y="4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0" y="3"/>
                    <a:pt x="420" y="3"/>
                    <a:pt x="420" y="3"/>
                  </a:cubicBezTo>
                  <a:cubicBezTo>
                    <a:pt x="420" y="4"/>
                    <a:pt x="420" y="4"/>
                    <a:pt x="420" y="4"/>
                  </a:cubicBezTo>
                  <a:cubicBezTo>
                    <a:pt x="420" y="5"/>
                    <a:pt x="420" y="5"/>
                    <a:pt x="420" y="5"/>
                  </a:cubicBezTo>
                  <a:cubicBezTo>
                    <a:pt x="420" y="5"/>
                    <a:pt x="420" y="4"/>
                    <a:pt x="420" y="6"/>
                  </a:cubicBezTo>
                  <a:close/>
                  <a:moveTo>
                    <a:pt x="65" y="63"/>
                  </a:move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5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3"/>
                    <a:pt x="65" y="63"/>
                    <a:pt x="65" y="63"/>
                  </a:cubicBezTo>
                  <a:close/>
                  <a:moveTo>
                    <a:pt x="595" y="195"/>
                  </a:moveTo>
                  <a:cubicBezTo>
                    <a:pt x="595" y="196"/>
                    <a:pt x="595" y="196"/>
                    <a:pt x="595" y="196"/>
                  </a:cubicBezTo>
                  <a:cubicBezTo>
                    <a:pt x="596" y="197"/>
                    <a:pt x="595" y="197"/>
                    <a:pt x="597" y="197"/>
                  </a:cubicBezTo>
                  <a:cubicBezTo>
                    <a:pt x="598" y="196"/>
                    <a:pt x="597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6"/>
                    <a:pt x="598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95"/>
                    <a:pt x="597" y="195"/>
                    <a:pt x="595" y="195"/>
                  </a:cubicBezTo>
                  <a:close/>
                  <a:moveTo>
                    <a:pt x="646" y="42"/>
                  </a:moveTo>
                  <a:cubicBezTo>
                    <a:pt x="648" y="42"/>
                    <a:pt x="648" y="42"/>
                    <a:pt x="648" y="42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48" y="41"/>
                    <a:pt x="648" y="41"/>
                    <a:pt x="648" y="41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1"/>
                    <a:pt x="646" y="41"/>
                    <a:pt x="646" y="41"/>
                  </a:cubicBezTo>
                  <a:cubicBezTo>
                    <a:pt x="646" y="42"/>
                    <a:pt x="646" y="42"/>
                    <a:pt x="646" y="42"/>
                  </a:cubicBezTo>
                  <a:close/>
                  <a:moveTo>
                    <a:pt x="348" y="101"/>
                  </a:moveTo>
                  <a:cubicBezTo>
                    <a:pt x="349" y="102"/>
                    <a:pt x="349" y="102"/>
                    <a:pt x="349" y="102"/>
                  </a:cubicBezTo>
                  <a:cubicBezTo>
                    <a:pt x="350" y="102"/>
                    <a:pt x="350" y="102"/>
                    <a:pt x="351" y="102"/>
                  </a:cubicBezTo>
                  <a:cubicBezTo>
                    <a:pt x="353" y="102"/>
                    <a:pt x="353" y="102"/>
                    <a:pt x="353" y="102"/>
                  </a:cubicBezTo>
                  <a:cubicBezTo>
                    <a:pt x="353" y="101"/>
                    <a:pt x="353" y="101"/>
                    <a:pt x="353" y="101"/>
                  </a:cubicBezTo>
                  <a:cubicBezTo>
                    <a:pt x="352" y="101"/>
                    <a:pt x="352" y="101"/>
                    <a:pt x="352" y="101"/>
                  </a:cubicBezTo>
                  <a:cubicBezTo>
                    <a:pt x="349" y="101"/>
                    <a:pt x="350" y="101"/>
                    <a:pt x="350" y="100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48" y="101"/>
                    <a:pt x="348" y="101"/>
                    <a:pt x="348" y="101"/>
                  </a:cubicBezTo>
                  <a:close/>
                  <a:moveTo>
                    <a:pt x="538" y="183"/>
                  </a:moveTo>
                  <a:cubicBezTo>
                    <a:pt x="538" y="184"/>
                    <a:pt x="538" y="184"/>
                    <a:pt x="538" y="184"/>
                  </a:cubicBezTo>
                  <a:cubicBezTo>
                    <a:pt x="539" y="183"/>
                    <a:pt x="539" y="183"/>
                    <a:pt x="539" y="183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41" y="183"/>
                    <a:pt x="541" y="183"/>
                    <a:pt x="541" y="183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2" y="182"/>
                    <a:pt x="542" y="182"/>
                    <a:pt x="542" y="182"/>
                  </a:cubicBezTo>
                  <a:cubicBezTo>
                    <a:pt x="541" y="182"/>
                    <a:pt x="541" y="182"/>
                    <a:pt x="541" y="182"/>
                  </a:cubicBezTo>
                  <a:cubicBezTo>
                    <a:pt x="541" y="182"/>
                    <a:pt x="540" y="182"/>
                    <a:pt x="540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3"/>
                    <a:pt x="538" y="183"/>
                    <a:pt x="538" y="183"/>
                  </a:cubicBezTo>
                  <a:close/>
                  <a:moveTo>
                    <a:pt x="520" y="157"/>
                  </a:moveTo>
                  <a:cubicBezTo>
                    <a:pt x="520" y="157"/>
                    <a:pt x="520" y="157"/>
                    <a:pt x="520" y="157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1" y="156"/>
                    <a:pt x="519" y="155"/>
                    <a:pt x="518" y="158"/>
                  </a:cubicBezTo>
                  <a:cubicBezTo>
                    <a:pt x="520" y="157"/>
                    <a:pt x="520" y="157"/>
                    <a:pt x="520" y="157"/>
                  </a:cubicBezTo>
                  <a:close/>
                  <a:moveTo>
                    <a:pt x="523" y="194"/>
                  </a:moveTo>
                  <a:cubicBezTo>
                    <a:pt x="526" y="194"/>
                    <a:pt x="524" y="194"/>
                    <a:pt x="525" y="195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5" y="194"/>
                    <a:pt x="526" y="193"/>
                    <a:pt x="524" y="193"/>
                  </a:cubicBezTo>
                  <a:cubicBezTo>
                    <a:pt x="523" y="194"/>
                    <a:pt x="523" y="194"/>
                    <a:pt x="523" y="194"/>
                  </a:cubicBezTo>
                  <a:close/>
                  <a:moveTo>
                    <a:pt x="604" y="220"/>
                  </a:moveTo>
                  <a:cubicBezTo>
                    <a:pt x="604" y="221"/>
                    <a:pt x="604" y="221"/>
                    <a:pt x="604" y="221"/>
                  </a:cubicBezTo>
                  <a:cubicBezTo>
                    <a:pt x="605" y="221"/>
                    <a:pt x="605" y="221"/>
                    <a:pt x="605" y="221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7" y="221"/>
                    <a:pt x="607" y="221"/>
                    <a:pt x="607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3" y="219"/>
                    <a:pt x="603" y="219"/>
                    <a:pt x="603" y="219"/>
                  </a:cubicBezTo>
                  <a:cubicBezTo>
                    <a:pt x="604" y="220"/>
                    <a:pt x="604" y="220"/>
                    <a:pt x="604" y="220"/>
                  </a:cubicBezTo>
                  <a:close/>
                  <a:moveTo>
                    <a:pt x="527" y="146"/>
                  </a:moveTo>
                  <a:cubicBezTo>
                    <a:pt x="527" y="147"/>
                    <a:pt x="527" y="147"/>
                    <a:pt x="527" y="147"/>
                  </a:cubicBezTo>
                  <a:cubicBezTo>
                    <a:pt x="528" y="147"/>
                    <a:pt x="528" y="147"/>
                    <a:pt x="528" y="147"/>
                  </a:cubicBezTo>
                  <a:cubicBezTo>
                    <a:pt x="529" y="148"/>
                    <a:pt x="529" y="148"/>
                    <a:pt x="529" y="148"/>
                  </a:cubicBezTo>
                  <a:cubicBezTo>
                    <a:pt x="529" y="148"/>
                    <a:pt x="529" y="148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8"/>
                    <a:pt x="530" y="148"/>
                    <a:pt x="530" y="148"/>
                  </a:cubicBezTo>
                  <a:cubicBezTo>
                    <a:pt x="530" y="146"/>
                    <a:pt x="530" y="146"/>
                    <a:pt x="530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7" y="146"/>
                    <a:pt x="527" y="146"/>
                    <a:pt x="527" y="146"/>
                  </a:cubicBezTo>
                  <a:close/>
                  <a:moveTo>
                    <a:pt x="366" y="101"/>
                  </a:moveTo>
                  <a:cubicBezTo>
                    <a:pt x="365" y="101"/>
                    <a:pt x="365" y="101"/>
                    <a:pt x="365" y="101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364" y="102"/>
                    <a:pt x="364" y="102"/>
                    <a:pt x="364" y="102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6" y="103"/>
                    <a:pt x="366" y="103"/>
                    <a:pt x="366" y="103"/>
                  </a:cubicBezTo>
                  <a:cubicBezTo>
                    <a:pt x="367" y="103"/>
                    <a:pt x="367" y="103"/>
                    <a:pt x="368" y="102"/>
                  </a:cubicBezTo>
                  <a:cubicBezTo>
                    <a:pt x="368" y="102"/>
                    <a:pt x="368" y="102"/>
                    <a:pt x="368" y="102"/>
                  </a:cubicBezTo>
                  <a:cubicBezTo>
                    <a:pt x="369" y="100"/>
                    <a:pt x="369" y="100"/>
                    <a:pt x="369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7" y="101"/>
                    <a:pt x="369" y="101"/>
                    <a:pt x="366" y="101"/>
                  </a:cubicBezTo>
                  <a:close/>
                  <a:moveTo>
                    <a:pt x="199" y="284"/>
                  </a:moveTo>
                  <a:cubicBezTo>
                    <a:pt x="196" y="284"/>
                    <a:pt x="197" y="284"/>
                    <a:pt x="196" y="285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8" y="286"/>
                    <a:pt x="198" y="286"/>
                    <a:pt x="198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200" y="285"/>
                    <a:pt x="199" y="286"/>
                    <a:pt x="200" y="285"/>
                  </a:cubicBezTo>
                  <a:cubicBezTo>
                    <a:pt x="201" y="284"/>
                    <a:pt x="201" y="285"/>
                    <a:pt x="200" y="284"/>
                  </a:cubicBezTo>
                  <a:cubicBezTo>
                    <a:pt x="200" y="284"/>
                    <a:pt x="200" y="284"/>
                    <a:pt x="200" y="284"/>
                  </a:cubicBezTo>
                  <a:cubicBezTo>
                    <a:pt x="199" y="284"/>
                    <a:pt x="199" y="284"/>
                    <a:pt x="199" y="284"/>
                  </a:cubicBezTo>
                  <a:cubicBezTo>
                    <a:pt x="199" y="284"/>
                    <a:pt x="199" y="284"/>
                    <a:pt x="199" y="284"/>
                  </a:cubicBezTo>
                  <a:close/>
                  <a:moveTo>
                    <a:pt x="28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8" y="53"/>
                    <a:pt x="28" y="53"/>
                  </a:cubicBezTo>
                  <a:close/>
                  <a:moveTo>
                    <a:pt x="630" y="26"/>
                  </a:moveTo>
                  <a:cubicBezTo>
                    <a:pt x="630" y="26"/>
                    <a:pt x="630" y="26"/>
                    <a:pt x="630" y="26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5" y="26"/>
                    <a:pt x="635" y="26"/>
                    <a:pt x="635" y="26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4" y="25"/>
                    <a:pt x="634" y="25"/>
                    <a:pt x="634" y="25"/>
                  </a:cubicBezTo>
                  <a:cubicBezTo>
                    <a:pt x="633" y="25"/>
                    <a:pt x="633" y="25"/>
                    <a:pt x="633" y="25"/>
                  </a:cubicBezTo>
                  <a:cubicBezTo>
                    <a:pt x="633" y="25"/>
                    <a:pt x="631" y="24"/>
                    <a:pt x="631" y="25"/>
                  </a:cubicBezTo>
                  <a:cubicBezTo>
                    <a:pt x="630" y="26"/>
                    <a:pt x="630" y="26"/>
                    <a:pt x="630" y="26"/>
                  </a:cubicBezTo>
                  <a:close/>
                  <a:moveTo>
                    <a:pt x="516" y="194"/>
                  </a:moveTo>
                  <a:cubicBezTo>
                    <a:pt x="516" y="194"/>
                    <a:pt x="516" y="194"/>
                    <a:pt x="516" y="194"/>
                  </a:cubicBezTo>
                  <a:cubicBezTo>
                    <a:pt x="517" y="195"/>
                    <a:pt x="517" y="195"/>
                    <a:pt x="517" y="195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20" y="195"/>
                    <a:pt x="520" y="195"/>
                    <a:pt x="520" y="195"/>
                  </a:cubicBezTo>
                  <a:cubicBezTo>
                    <a:pt x="521" y="194"/>
                    <a:pt x="521" y="194"/>
                    <a:pt x="521" y="194"/>
                  </a:cubicBezTo>
                  <a:cubicBezTo>
                    <a:pt x="522" y="194"/>
                    <a:pt x="522" y="194"/>
                    <a:pt x="522" y="194"/>
                  </a:cubicBezTo>
                  <a:cubicBezTo>
                    <a:pt x="521" y="193"/>
                    <a:pt x="521" y="193"/>
                    <a:pt x="521" y="193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7" y="193"/>
                    <a:pt x="517" y="193"/>
                    <a:pt x="517" y="193"/>
                  </a:cubicBezTo>
                  <a:cubicBezTo>
                    <a:pt x="516" y="194"/>
                    <a:pt x="516" y="194"/>
                    <a:pt x="516" y="194"/>
                  </a:cubicBezTo>
                  <a:close/>
                  <a:moveTo>
                    <a:pt x="573" y="17"/>
                  </a:moveTo>
                  <a:cubicBezTo>
                    <a:pt x="574" y="18"/>
                    <a:pt x="574" y="18"/>
                    <a:pt x="574" y="18"/>
                  </a:cubicBezTo>
                  <a:cubicBezTo>
                    <a:pt x="575" y="18"/>
                    <a:pt x="576" y="18"/>
                    <a:pt x="577" y="18"/>
                  </a:cubicBezTo>
                  <a:cubicBezTo>
                    <a:pt x="577" y="18"/>
                    <a:pt x="578" y="18"/>
                    <a:pt x="578" y="18"/>
                  </a:cubicBezTo>
                  <a:cubicBezTo>
                    <a:pt x="579" y="18"/>
                    <a:pt x="579" y="18"/>
                    <a:pt x="579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5" y="17"/>
                    <a:pt x="575" y="17"/>
                    <a:pt x="575" y="17"/>
                  </a:cubicBezTo>
                  <a:cubicBezTo>
                    <a:pt x="573" y="17"/>
                    <a:pt x="572" y="16"/>
                    <a:pt x="572" y="17"/>
                  </a:cubicBezTo>
                  <a:cubicBezTo>
                    <a:pt x="573" y="17"/>
                    <a:pt x="573" y="17"/>
                    <a:pt x="573" y="17"/>
                  </a:cubicBezTo>
                  <a:close/>
                  <a:moveTo>
                    <a:pt x="391" y="7"/>
                  </a:moveTo>
                  <a:cubicBezTo>
                    <a:pt x="393" y="7"/>
                    <a:pt x="393" y="7"/>
                    <a:pt x="393" y="7"/>
                  </a:cubicBezTo>
                  <a:cubicBezTo>
                    <a:pt x="393" y="7"/>
                    <a:pt x="393" y="7"/>
                    <a:pt x="393" y="7"/>
                  </a:cubicBezTo>
                  <a:cubicBezTo>
                    <a:pt x="394" y="7"/>
                    <a:pt x="394" y="7"/>
                    <a:pt x="394" y="7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397" y="6"/>
                    <a:pt x="397" y="6"/>
                    <a:pt x="397" y="6"/>
                  </a:cubicBezTo>
                  <a:cubicBezTo>
                    <a:pt x="397" y="5"/>
                    <a:pt x="397" y="5"/>
                    <a:pt x="397" y="5"/>
                  </a:cubicBezTo>
                  <a:cubicBezTo>
                    <a:pt x="396" y="5"/>
                    <a:pt x="396" y="5"/>
                    <a:pt x="396" y="5"/>
                  </a:cubicBezTo>
                  <a:cubicBezTo>
                    <a:pt x="396" y="6"/>
                    <a:pt x="396" y="6"/>
                    <a:pt x="396" y="6"/>
                  </a:cubicBezTo>
                  <a:cubicBezTo>
                    <a:pt x="394" y="6"/>
                    <a:pt x="394" y="6"/>
                    <a:pt x="394" y="6"/>
                  </a:cubicBezTo>
                  <a:cubicBezTo>
                    <a:pt x="393" y="6"/>
                    <a:pt x="391" y="6"/>
                    <a:pt x="391" y="5"/>
                  </a:cubicBezTo>
                  <a:cubicBezTo>
                    <a:pt x="390" y="5"/>
                    <a:pt x="390" y="5"/>
                    <a:pt x="390" y="5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91" y="7"/>
                    <a:pt x="391" y="7"/>
                    <a:pt x="391" y="7"/>
                  </a:cubicBezTo>
                  <a:close/>
                  <a:moveTo>
                    <a:pt x="537" y="174"/>
                  </a:moveTo>
                  <a:cubicBezTo>
                    <a:pt x="537" y="175"/>
                    <a:pt x="537" y="175"/>
                    <a:pt x="537" y="175"/>
                  </a:cubicBezTo>
                  <a:cubicBezTo>
                    <a:pt x="537" y="176"/>
                    <a:pt x="537" y="176"/>
                    <a:pt x="537" y="176"/>
                  </a:cubicBezTo>
                  <a:cubicBezTo>
                    <a:pt x="537" y="178"/>
                    <a:pt x="537" y="178"/>
                    <a:pt x="537" y="178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39" y="174"/>
                    <a:pt x="539" y="174"/>
                    <a:pt x="539" y="174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7" y="172"/>
                    <a:pt x="537" y="172"/>
                    <a:pt x="537" y="172"/>
                  </a:cubicBezTo>
                  <a:cubicBezTo>
                    <a:pt x="536" y="172"/>
                    <a:pt x="537" y="173"/>
                    <a:pt x="537" y="174"/>
                  </a:cubicBezTo>
                  <a:close/>
                  <a:moveTo>
                    <a:pt x="131" y="17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5" y="16"/>
                    <a:pt x="135" y="16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7"/>
                    <a:pt x="131" y="17"/>
                    <a:pt x="131" y="17"/>
                  </a:cubicBezTo>
                  <a:close/>
                  <a:moveTo>
                    <a:pt x="533" y="194"/>
                  </a:moveTo>
                  <a:cubicBezTo>
                    <a:pt x="533" y="194"/>
                    <a:pt x="533" y="194"/>
                    <a:pt x="533" y="194"/>
                  </a:cubicBezTo>
                  <a:cubicBezTo>
                    <a:pt x="536" y="194"/>
                    <a:pt x="536" y="194"/>
                    <a:pt x="536" y="194"/>
                  </a:cubicBezTo>
                  <a:cubicBezTo>
                    <a:pt x="536" y="195"/>
                    <a:pt x="536" y="195"/>
                    <a:pt x="536" y="195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33" y="195"/>
                    <a:pt x="533" y="195"/>
                    <a:pt x="533" y="195"/>
                  </a:cubicBezTo>
                  <a:cubicBezTo>
                    <a:pt x="533" y="197"/>
                    <a:pt x="533" y="197"/>
                    <a:pt x="533" y="197"/>
                  </a:cubicBezTo>
                  <a:cubicBezTo>
                    <a:pt x="532" y="197"/>
                    <a:pt x="532" y="197"/>
                    <a:pt x="532" y="197"/>
                  </a:cubicBezTo>
                  <a:cubicBezTo>
                    <a:pt x="531" y="197"/>
                    <a:pt x="531" y="197"/>
                    <a:pt x="531" y="197"/>
                  </a:cubicBezTo>
                  <a:cubicBezTo>
                    <a:pt x="531" y="198"/>
                    <a:pt x="531" y="198"/>
                    <a:pt x="531" y="198"/>
                  </a:cubicBezTo>
                  <a:cubicBezTo>
                    <a:pt x="530" y="198"/>
                    <a:pt x="530" y="198"/>
                    <a:pt x="530" y="198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2" y="195"/>
                    <a:pt x="532" y="195"/>
                    <a:pt x="532" y="195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24" y="124"/>
                  </a:moveTo>
                  <a:cubicBezTo>
                    <a:pt x="524" y="125"/>
                    <a:pt x="524" y="125"/>
                    <a:pt x="524" y="125"/>
                  </a:cubicBezTo>
                  <a:cubicBezTo>
                    <a:pt x="524" y="125"/>
                    <a:pt x="524" y="125"/>
                    <a:pt x="524" y="125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8"/>
                    <a:pt x="524" y="128"/>
                    <a:pt x="524" y="129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6" y="126"/>
                    <a:pt x="526" y="126"/>
                    <a:pt x="526" y="126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7" y="122"/>
                    <a:pt x="527" y="122"/>
                    <a:pt x="527" y="122"/>
                  </a:cubicBezTo>
                  <a:cubicBezTo>
                    <a:pt x="525" y="123"/>
                    <a:pt x="525" y="123"/>
                    <a:pt x="524" y="124"/>
                  </a:cubicBezTo>
                  <a:close/>
                  <a:moveTo>
                    <a:pt x="129" y="11"/>
                  </a:moveTo>
                  <a:cubicBezTo>
                    <a:pt x="130" y="11"/>
                    <a:pt x="132" y="12"/>
                    <a:pt x="133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5" y="11"/>
                    <a:pt x="134" y="11"/>
                  </a:cubicBezTo>
                  <a:cubicBezTo>
                    <a:pt x="134" y="11"/>
                    <a:pt x="133" y="11"/>
                    <a:pt x="133" y="11"/>
                  </a:cubicBezTo>
                  <a:cubicBezTo>
                    <a:pt x="133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8" y="9"/>
                    <a:pt x="128" y="9"/>
                    <a:pt x="127" y="10"/>
                  </a:cubicBezTo>
                  <a:cubicBezTo>
                    <a:pt x="129" y="11"/>
                    <a:pt x="129" y="11"/>
                    <a:pt x="129" y="11"/>
                  </a:cubicBezTo>
                  <a:close/>
                  <a:moveTo>
                    <a:pt x="102" y="10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7" y="11"/>
                    <a:pt x="106" y="12"/>
                    <a:pt x="107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  <a:moveTo>
                    <a:pt x="581" y="185"/>
                  </a:moveTo>
                  <a:cubicBezTo>
                    <a:pt x="581" y="186"/>
                    <a:pt x="581" y="186"/>
                    <a:pt x="581" y="186"/>
                  </a:cubicBezTo>
                  <a:cubicBezTo>
                    <a:pt x="580" y="186"/>
                    <a:pt x="580" y="186"/>
                    <a:pt x="580" y="186"/>
                  </a:cubicBezTo>
                  <a:cubicBezTo>
                    <a:pt x="579" y="187"/>
                    <a:pt x="581" y="187"/>
                    <a:pt x="578" y="187"/>
                  </a:cubicBezTo>
                  <a:cubicBezTo>
                    <a:pt x="578" y="187"/>
                    <a:pt x="578" y="187"/>
                    <a:pt x="578" y="187"/>
                  </a:cubicBezTo>
                  <a:cubicBezTo>
                    <a:pt x="577" y="187"/>
                    <a:pt x="577" y="187"/>
                    <a:pt x="577" y="187"/>
                  </a:cubicBezTo>
                  <a:cubicBezTo>
                    <a:pt x="577" y="187"/>
                    <a:pt x="576" y="189"/>
                    <a:pt x="576" y="187"/>
                  </a:cubicBezTo>
                  <a:cubicBezTo>
                    <a:pt x="575" y="187"/>
                    <a:pt x="575" y="187"/>
                    <a:pt x="575" y="187"/>
                  </a:cubicBezTo>
                  <a:cubicBezTo>
                    <a:pt x="575" y="188"/>
                    <a:pt x="575" y="188"/>
                    <a:pt x="575" y="188"/>
                  </a:cubicBezTo>
                  <a:cubicBezTo>
                    <a:pt x="577" y="189"/>
                    <a:pt x="577" y="189"/>
                    <a:pt x="577" y="189"/>
                  </a:cubicBezTo>
                  <a:cubicBezTo>
                    <a:pt x="579" y="189"/>
                    <a:pt x="579" y="189"/>
                    <a:pt x="579" y="189"/>
                  </a:cubicBezTo>
                  <a:cubicBezTo>
                    <a:pt x="582" y="188"/>
                    <a:pt x="581" y="188"/>
                    <a:pt x="583" y="186"/>
                  </a:cubicBezTo>
                  <a:cubicBezTo>
                    <a:pt x="583" y="186"/>
                    <a:pt x="583" y="185"/>
                    <a:pt x="584" y="185"/>
                  </a:cubicBezTo>
                  <a:cubicBezTo>
                    <a:pt x="584" y="185"/>
                    <a:pt x="584" y="185"/>
                    <a:pt x="584" y="185"/>
                  </a:cubicBezTo>
                  <a:cubicBezTo>
                    <a:pt x="583" y="184"/>
                    <a:pt x="583" y="184"/>
                    <a:pt x="583" y="184"/>
                  </a:cubicBezTo>
                  <a:cubicBezTo>
                    <a:pt x="582" y="184"/>
                    <a:pt x="582" y="184"/>
                    <a:pt x="582" y="184"/>
                  </a:cubicBezTo>
                  <a:cubicBezTo>
                    <a:pt x="581" y="185"/>
                    <a:pt x="581" y="185"/>
                    <a:pt x="581" y="185"/>
                  </a:cubicBezTo>
                  <a:close/>
                  <a:moveTo>
                    <a:pt x="409" y="6"/>
                  </a:move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lose/>
                  <a:moveTo>
                    <a:pt x="407" y="4"/>
                  </a:moveTo>
                  <a:cubicBezTo>
                    <a:pt x="405" y="6"/>
                    <a:pt x="405" y="6"/>
                    <a:pt x="405" y="6"/>
                  </a:cubicBezTo>
                  <a:cubicBezTo>
                    <a:pt x="407" y="6"/>
                    <a:pt x="407" y="5"/>
                    <a:pt x="407" y="6"/>
                  </a:cubicBezTo>
                  <a:cubicBezTo>
                    <a:pt x="407" y="7"/>
                    <a:pt x="407" y="7"/>
                    <a:pt x="407" y="7"/>
                  </a:cubicBezTo>
                  <a:cubicBezTo>
                    <a:pt x="410" y="7"/>
                    <a:pt x="409" y="7"/>
                    <a:pt x="411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4" y="6"/>
                    <a:pt x="414" y="6"/>
                    <a:pt x="414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8" y="6"/>
                    <a:pt x="418" y="6"/>
                    <a:pt x="418" y="6"/>
                  </a:cubicBezTo>
                  <a:cubicBezTo>
                    <a:pt x="418" y="5"/>
                    <a:pt x="418" y="5"/>
                    <a:pt x="418" y="5"/>
                  </a:cubicBezTo>
                  <a:cubicBezTo>
                    <a:pt x="417" y="5"/>
                    <a:pt x="417" y="5"/>
                    <a:pt x="417" y="5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5" y="5"/>
                    <a:pt x="415" y="5"/>
                    <a:pt x="415" y="5"/>
                  </a:cubicBezTo>
                  <a:cubicBezTo>
                    <a:pt x="413" y="6"/>
                    <a:pt x="414" y="6"/>
                    <a:pt x="412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1" y="5"/>
                    <a:pt x="411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1" y="4"/>
                    <a:pt x="411" y="4"/>
                    <a:pt x="411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09" y="4"/>
                    <a:pt x="408" y="4"/>
                    <a:pt x="407" y="4"/>
                  </a:cubicBezTo>
                  <a:close/>
                  <a:moveTo>
                    <a:pt x="322" y="86"/>
                  </a:moveTo>
                  <a:cubicBezTo>
                    <a:pt x="321" y="86"/>
                    <a:pt x="321" y="86"/>
                    <a:pt x="321" y="86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22" y="88"/>
                    <a:pt x="323" y="89"/>
                    <a:pt x="321" y="8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4" y="92"/>
                    <a:pt x="324" y="92"/>
                    <a:pt x="324" y="92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85"/>
                    <a:pt x="323" y="85"/>
                    <a:pt x="323" y="85"/>
                  </a:cubicBezTo>
                  <a:cubicBezTo>
                    <a:pt x="322" y="86"/>
                    <a:pt x="322" y="86"/>
                    <a:pt x="322" y="86"/>
                  </a:cubicBezTo>
                  <a:close/>
                  <a:moveTo>
                    <a:pt x="116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8"/>
                    <a:pt x="117" y="10"/>
                    <a:pt x="116" y="9"/>
                  </a:cubicBezTo>
                  <a:close/>
                  <a:moveTo>
                    <a:pt x="491" y="9"/>
                  </a:moveTo>
                  <a:cubicBezTo>
                    <a:pt x="489" y="9"/>
                    <a:pt x="489" y="9"/>
                    <a:pt x="489" y="9"/>
                  </a:cubicBezTo>
                  <a:cubicBezTo>
                    <a:pt x="488" y="10"/>
                    <a:pt x="488" y="10"/>
                    <a:pt x="488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487" y="11"/>
                    <a:pt x="487" y="11"/>
                    <a:pt x="487" y="11"/>
                  </a:cubicBezTo>
                  <a:cubicBezTo>
                    <a:pt x="489" y="11"/>
                    <a:pt x="489" y="11"/>
                    <a:pt x="489" y="11"/>
                  </a:cubicBezTo>
                  <a:cubicBezTo>
                    <a:pt x="495" y="11"/>
                    <a:pt x="495" y="11"/>
                    <a:pt x="495" y="11"/>
                  </a:cubicBezTo>
                  <a:cubicBezTo>
                    <a:pt x="495" y="10"/>
                    <a:pt x="494" y="10"/>
                    <a:pt x="496" y="10"/>
                  </a:cubicBezTo>
                  <a:cubicBezTo>
                    <a:pt x="497" y="10"/>
                    <a:pt x="497" y="10"/>
                    <a:pt x="497" y="10"/>
                  </a:cubicBezTo>
                  <a:cubicBezTo>
                    <a:pt x="496" y="9"/>
                    <a:pt x="496" y="9"/>
                    <a:pt x="496" y="9"/>
                  </a:cubicBezTo>
                  <a:cubicBezTo>
                    <a:pt x="495" y="9"/>
                    <a:pt x="493" y="8"/>
                    <a:pt x="492" y="8"/>
                  </a:cubicBezTo>
                  <a:cubicBezTo>
                    <a:pt x="491" y="9"/>
                    <a:pt x="491" y="9"/>
                    <a:pt x="491" y="9"/>
                  </a:cubicBezTo>
                  <a:close/>
                  <a:moveTo>
                    <a:pt x="451" y="157"/>
                  </a:moveTo>
                  <a:cubicBezTo>
                    <a:pt x="450" y="159"/>
                    <a:pt x="450" y="159"/>
                    <a:pt x="450" y="159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1" y="161"/>
                    <a:pt x="451" y="159"/>
                    <a:pt x="451" y="162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3" y="163"/>
                    <a:pt x="452" y="163"/>
                    <a:pt x="453" y="163"/>
                  </a:cubicBezTo>
                  <a:cubicBezTo>
                    <a:pt x="454" y="162"/>
                    <a:pt x="454" y="162"/>
                    <a:pt x="454" y="162"/>
                  </a:cubicBezTo>
                  <a:cubicBezTo>
                    <a:pt x="454" y="160"/>
                    <a:pt x="454" y="159"/>
                    <a:pt x="454" y="158"/>
                  </a:cubicBezTo>
                  <a:cubicBezTo>
                    <a:pt x="453" y="157"/>
                    <a:pt x="453" y="157"/>
                    <a:pt x="453" y="157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1" y="156"/>
                    <a:pt x="451" y="156"/>
                    <a:pt x="451" y="156"/>
                  </a:cubicBezTo>
                  <a:cubicBezTo>
                    <a:pt x="451" y="157"/>
                    <a:pt x="451" y="157"/>
                    <a:pt x="451" y="157"/>
                  </a:cubicBezTo>
                  <a:close/>
                  <a:moveTo>
                    <a:pt x="174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80" y="135"/>
                    <a:pt x="180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7" y="133"/>
                    <a:pt x="178" y="134"/>
                    <a:pt x="175" y="134"/>
                  </a:cubicBezTo>
                  <a:cubicBezTo>
                    <a:pt x="175" y="134"/>
                    <a:pt x="174" y="136"/>
                    <a:pt x="174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4" y="135"/>
                    <a:pt x="174" y="135"/>
                    <a:pt x="174" y="135"/>
                  </a:cubicBezTo>
                  <a:close/>
                  <a:moveTo>
                    <a:pt x="568" y="263"/>
                  </a:moveTo>
                  <a:cubicBezTo>
                    <a:pt x="569" y="264"/>
                    <a:pt x="569" y="264"/>
                    <a:pt x="569" y="264"/>
                  </a:cubicBezTo>
                  <a:cubicBezTo>
                    <a:pt x="569" y="264"/>
                    <a:pt x="569" y="264"/>
                    <a:pt x="569" y="264"/>
                  </a:cubicBezTo>
                  <a:cubicBezTo>
                    <a:pt x="569" y="265"/>
                    <a:pt x="569" y="265"/>
                    <a:pt x="569" y="265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0" y="267"/>
                    <a:pt x="570" y="267"/>
                    <a:pt x="570" y="267"/>
                  </a:cubicBezTo>
                  <a:cubicBezTo>
                    <a:pt x="571" y="268"/>
                    <a:pt x="571" y="268"/>
                    <a:pt x="571" y="268"/>
                  </a:cubicBezTo>
                  <a:cubicBezTo>
                    <a:pt x="573" y="267"/>
                    <a:pt x="572" y="268"/>
                    <a:pt x="573" y="267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74" y="265"/>
                    <a:pt x="574" y="265"/>
                    <a:pt x="574" y="265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3" y="262"/>
                    <a:pt x="573" y="262"/>
                    <a:pt x="573" y="262"/>
                  </a:cubicBezTo>
                  <a:cubicBezTo>
                    <a:pt x="572" y="262"/>
                    <a:pt x="572" y="262"/>
                    <a:pt x="572" y="262"/>
                  </a:cubicBezTo>
                  <a:cubicBezTo>
                    <a:pt x="571" y="262"/>
                    <a:pt x="571" y="262"/>
                    <a:pt x="571" y="262"/>
                  </a:cubicBezTo>
                  <a:cubicBezTo>
                    <a:pt x="570" y="262"/>
                    <a:pt x="570" y="262"/>
                    <a:pt x="570" y="262"/>
                  </a:cubicBezTo>
                  <a:cubicBezTo>
                    <a:pt x="568" y="262"/>
                    <a:pt x="568" y="262"/>
                    <a:pt x="568" y="262"/>
                  </a:cubicBezTo>
                  <a:cubicBezTo>
                    <a:pt x="568" y="263"/>
                    <a:pt x="568" y="263"/>
                    <a:pt x="568" y="263"/>
                  </a:cubicBezTo>
                  <a:close/>
                  <a:moveTo>
                    <a:pt x="117" y="1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7" y="14"/>
                    <a:pt x="115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6"/>
                    <a:pt x="127" y="14"/>
                    <a:pt x="127" y="14"/>
                  </a:cubicBezTo>
                  <a:cubicBezTo>
                    <a:pt x="129" y="14"/>
                    <a:pt x="128" y="14"/>
                    <a:pt x="129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6"/>
                    <a:pt x="117" y="16"/>
                  </a:cubicBezTo>
                  <a:close/>
                  <a:moveTo>
                    <a:pt x="555" y="16"/>
                  </a:moveTo>
                  <a:cubicBezTo>
                    <a:pt x="554" y="16"/>
                    <a:pt x="554" y="16"/>
                    <a:pt x="554" y="16"/>
                  </a:cubicBezTo>
                  <a:cubicBezTo>
                    <a:pt x="554" y="17"/>
                    <a:pt x="554" y="17"/>
                    <a:pt x="554" y="17"/>
                  </a:cubicBezTo>
                  <a:cubicBezTo>
                    <a:pt x="555" y="17"/>
                    <a:pt x="555" y="17"/>
                    <a:pt x="555" y="17"/>
                  </a:cubicBezTo>
                  <a:cubicBezTo>
                    <a:pt x="556" y="18"/>
                    <a:pt x="556" y="18"/>
                    <a:pt x="556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61" y="18"/>
                    <a:pt x="561" y="18"/>
                    <a:pt x="561" y="18"/>
                  </a:cubicBezTo>
                  <a:cubicBezTo>
                    <a:pt x="562" y="17"/>
                    <a:pt x="562" y="17"/>
                    <a:pt x="562" y="17"/>
                  </a:cubicBezTo>
                  <a:cubicBezTo>
                    <a:pt x="563" y="17"/>
                    <a:pt x="563" y="17"/>
                    <a:pt x="563" y="17"/>
                  </a:cubicBezTo>
                  <a:cubicBezTo>
                    <a:pt x="563" y="18"/>
                    <a:pt x="563" y="18"/>
                    <a:pt x="563" y="18"/>
                  </a:cubicBezTo>
                  <a:cubicBezTo>
                    <a:pt x="564" y="18"/>
                    <a:pt x="564" y="18"/>
                    <a:pt x="564" y="18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8" y="17"/>
                    <a:pt x="568" y="17"/>
                    <a:pt x="568" y="17"/>
                  </a:cubicBezTo>
                  <a:cubicBezTo>
                    <a:pt x="568" y="16"/>
                    <a:pt x="568" y="17"/>
                    <a:pt x="568" y="16"/>
                  </a:cubicBezTo>
                  <a:cubicBezTo>
                    <a:pt x="563" y="16"/>
                    <a:pt x="563" y="16"/>
                    <a:pt x="563" y="16"/>
                  </a:cubicBezTo>
                  <a:cubicBezTo>
                    <a:pt x="562" y="15"/>
                    <a:pt x="562" y="15"/>
                    <a:pt x="562" y="15"/>
                  </a:cubicBezTo>
                  <a:cubicBezTo>
                    <a:pt x="560" y="16"/>
                    <a:pt x="563" y="14"/>
                    <a:pt x="561" y="15"/>
                  </a:cubicBezTo>
                  <a:cubicBezTo>
                    <a:pt x="561" y="16"/>
                    <a:pt x="561" y="16"/>
                    <a:pt x="560" y="16"/>
                  </a:cubicBezTo>
                  <a:cubicBezTo>
                    <a:pt x="560" y="16"/>
                    <a:pt x="560" y="16"/>
                    <a:pt x="560" y="16"/>
                  </a:cubicBezTo>
                  <a:cubicBezTo>
                    <a:pt x="559" y="16"/>
                    <a:pt x="559" y="16"/>
                    <a:pt x="559" y="16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6" y="15"/>
                    <a:pt x="556" y="15"/>
                    <a:pt x="556" y="15"/>
                  </a:cubicBezTo>
                  <a:cubicBezTo>
                    <a:pt x="555" y="16"/>
                    <a:pt x="555" y="16"/>
                    <a:pt x="555" y="16"/>
                  </a:cubicBezTo>
                  <a:close/>
                  <a:moveTo>
                    <a:pt x="524" y="140"/>
                  </a:moveTo>
                  <a:cubicBezTo>
                    <a:pt x="525" y="140"/>
                    <a:pt x="524" y="138"/>
                    <a:pt x="524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8" y="139"/>
                    <a:pt x="528" y="139"/>
                    <a:pt x="528" y="139"/>
                  </a:cubicBezTo>
                  <a:cubicBezTo>
                    <a:pt x="528" y="141"/>
                    <a:pt x="528" y="141"/>
                    <a:pt x="528" y="141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26" y="145"/>
                    <a:pt x="526" y="145"/>
                    <a:pt x="527" y="146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6" y="147"/>
                    <a:pt x="525" y="148"/>
                    <a:pt x="527" y="148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6" y="150"/>
                    <a:pt x="526" y="150"/>
                    <a:pt x="526" y="150"/>
                  </a:cubicBezTo>
                  <a:cubicBezTo>
                    <a:pt x="525" y="150"/>
                    <a:pt x="525" y="150"/>
                    <a:pt x="525" y="150"/>
                  </a:cubicBezTo>
                  <a:cubicBezTo>
                    <a:pt x="525" y="149"/>
                    <a:pt x="525" y="149"/>
                    <a:pt x="525" y="149"/>
                  </a:cubicBezTo>
                  <a:cubicBezTo>
                    <a:pt x="524" y="148"/>
                    <a:pt x="524" y="148"/>
                    <a:pt x="524" y="148"/>
                  </a:cubicBezTo>
                  <a:cubicBezTo>
                    <a:pt x="525" y="147"/>
                    <a:pt x="525" y="147"/>
                    <a:pt x="525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5"/>
                    <a:pt x="524" y="145"/>
                    <a:pt x="524" y="145"/>
                  </a:cubicBezTo>
                  <a:cubicBezTo>
                    <a:pt x="524" y="144"/>
                    <a:pt x="524" y="144"/>
                    <a:pt x="524" y="144"/>
                  </a:cubicBezTo>
                  <a:cubicBezTo>
                    <a:pt x="523" y="144"/>
                    <a:pt x="523" y="144"/>
                    <a:pt x="523" y="144"/>
                  </a:cubicBezTo>
                  <a:cubicBezTo>
                    <a:pt x="523" y="142"/>
                    <a:pt x="523" y="142"/>
                    <a:pt x="523" y="142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40"/>
                    <a:pt x="524" y="140"/>
                    <a:pt x="524" y="140"/>
                  </a:cubicBezTo>
                  <a:close/>
                  <a:moveTo>
                    <a:pt x="123" y="20"/>
                  </a:moveTo>
                  <a:cubicBezTo>
                    <a:pt x="123" y="22"/>
                    <a:pt x="123" y="22"/>
                    <a:pt x="12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1" y="23"/>
                    <a:pt x="121" y="23"/>
                    <a:pt x="122" y="23"/>
                  </a:cubicBezTo>
                  <a:cubicBezTo>
                    <a:pt x="125" y="23"/>
                    <a:pt x="123" y="23"/>
                    <a:pt x="124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6" y="25"/>
                    <a:pt x="126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lose/>
                  <a:moveTo>
                    <a:pt x="563" y="81"/>
                  </a:moveTo>
                  <a:cubicBezTo>
                    <a:pt x="563" y="83"/>
                    <a:pt x="563" y="83"/>
                    <a:pt x="563" y="83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1" y="85"/>
                  </a:cubicBezTo>
                  <a:cubicBezTo>
                    <a:pt x="561" y="85"/>
                    <a:pt x="561" y="85"/>
                    <a:pt x="561" y="85"/>
                  </a:cubicBezTo>
                  <a:cubicBezTo>
                    <a:pt x="561" y="85"/>
                    <a:pt x="561" y="85"/>
                    <a:pt x="560" y="85"/>
                  </a:cubicBezTo>
                  <a:cubicBezTo>
                    <a:pt x="559" y="86"/>
                    <a:pt x="559" y="86"/>
                    <a:pt x="559" y="86"/>
                  </a:cubicBezTo>
                  <a:cubicBezTo>
                    <a:pt x="559" y="87"/>
                    <a:pt x="559" y="87"/>
                    <a:pt x="559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0" y="88"/>
                    <a:pt x="560" y="88"/>
                    <a:pt x="560" y="88"/>
                  </a:cubicBezTo>
                  <a:cubicBezTo>
                    <a:pt x="562" y="88"/>
                    <a:pt x="562" y="88"/>
                    <a:pt x="562" y="88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1" y="86"/>
                    <a:pt x="561" y="86"/>
                    <a:pt x="561" y="86"/>
                  </a:cubicBezTo>
                  <a:cubicBezTo>
                    <a:pt x="564" y="86"/>
                    <a:pt x="564" y="86"/>
                    <a:pt x="564" y="86"/>
                  </a:cubicBezTo>
                  <a:cubicBezTo>
                    <a:pt x="564" y="86"/>
                    <a:pt x="564" y="87"/>
                    <a:pt x="564" y="87"/>
                  </a:cubicBezTo>
                  <a:cubicBezTo>
                    <a:pt x="565" y="87"/>
                    <a:pt x="565" y="87"/>
                    <a:pt x="565" y="87"/>
                  </a:cubicBezTo>
                  <a:cubicBezTo>
                    <a:pt x="566" y="87"/>
                    <a:pt x="566" y="87"/>
                    <a:pt x="566" y="87"/>
                  </a:cubicBezTo>
                  <a:cubicBezTo>
                    <a:pt x="566" y="86"/>
                    <a:pt x="566" y="86"/>
                    <a:pt x="566" y="86"/>
                  </a:cubicBezTo>
                  <a:cubicBezTo>
                    <a:pt x="567" y="86"/>
                    <a:pt x="567" y="86"/>
                    <a:pt x="567" y="86"/>
                  </a:cubicBezTo>
                  <a:cubicBezTo>
                    <a:pt x="568" y="85"/>
                    <a:pt x="568" y="85"/>
                    <a:pt x="568" y="85"/>
                  </a:cubicBezTo>
                  <a:cubicBezTo>
                    <a:pt x="569" y="85"/>
                    <a:pt x="569" y="85"/>
                    <a:pt x="569" y="85"/>
                  </a:cubicBezTo>
                  <a:cubicBezTo>
                    <a:pt x="570" y="84"/>
                    <a:pt x="570" y="84"/>
                    <a:pt x="570" y="84"/>
                  </a:cubicBezTo>
                  <a:cubicBezTo>
                    <a:pt x="570" y="83"/>
                    <a:pt x="570" y="83"/>
                    <a:pt x="571" y="83"/>
                  </a:cubicBezTo>
                  <a:cubicBezTo>
                    <a:pt x="571" y="82"/>
                    <a:pt x="571" y="82"/>
                    <a:pt x="571" y="82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6" y="82"/>
                    <a:pt x="567" y="83"/>
                    <a:pt x="566" y="82"/>
                  </a:cubicBezTo>
                  <a:cubicBezTo>
                    <a:pt x="565" y="81"/>
                    <a:pt x="565" y="81"/>
                    <a:pt x="565" y="81"/>
                  </a:cubicBezTo>
                  <a:cubicBezTo>
                    <a:pt x="564" y="80"/>
                    <a:pt x="564" y="80"/>
                    <a:pt x="564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1"/>
                    <a:pt x="563" y="81"/>
                    <a:pt x="563" y="81"/>
                  </a:cubicBezTo>
                  <a:close/>
                  <a:moveTo>
                    <a:pt x="563" y="63"/>
                  </a:moveTo>
                  <a:cubicBezTo>
                    <a:pt x="563" y="65"/>
                    <a:pt x="563" y="65"/>
                    <a:pt x="563" y="65"/>
                  </a:cubicBezTo>
                  <a:cubicBezTo>
                    <a:pt x="563" y="65"/>
                    <a:pt x="563" y="65"/>
                    <a:pt x="563" y="65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72"/>
                    <a:pt x="563" y="72"/>
                    <a:pt x="563" y="72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3" y="76"/>
                    <a:pt x="563" y="76"/>
                    <a:pt x="563" y="76"/>
                  </a:cubicBezTo>
                  <a:cubicBezTo>
                    <a:pt x="563" y="79"/>
                    <a:pt x="563" y="79"/>
                    <a:pt x="563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6" y="77"/>
                    <a:pt x="566" y="78"/>
                    <a:pt x="565" y="76"/>
                  </a:cubicBezTo>
                  <a:cubicBezTo>
                    <a:pt x="565" y="75"/>
                    <a:pt x="565" y="75"/>
                    <a:pt x="565" y="74"/>
                  </a:cubicBezTo>
                  <a:cubicBezTo>
                    <a:pt x="565" y="73"/>
                    <a:pt x="565" y="73"/>
                    <a:pt x="565" y="73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69"/>
                    <a:pt x="566" y="69"/>
                    <a:pt x="566" y="69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6" y="67"/>
                    <a:pt x="566" y="67"/>
                    <a:pt x="566" y="67"/>
                  </a:cubicBezTo>
                  <a:cubicBezTo>
                    <a:pt x="566" y="66"/>
                    <a:pt x="566" y="66"/>
                    <a:pt x="566" y="66"/>
                  </a:cubicBezTo>
                  <a:cubicBezTo>
                    <a:pt x="566" y="65"/>
                    <a:pt x="566" y="65"/>
                    <a:pt x="566" y="65"/>
                  </a:cubicBezTo>
                  <a:cubicBezTo>
                    <a:pt x="566" y="64"/>
                    <a:pt x="566" y="64"/>
                    <a:pt x="566" y="63"/>
                  </a:cubicBezTo>
                  <a:cubicBezTo>
                    <a:pt x="566" y="63"/>
                    <a:pt x="565" y="63"/>
                    <a:pt x="565" y="62"/>
                  </a:cubicBezTo>
                  <a:cubicBezTo>
                    <a:pt x="565" y="62"/>
                    <a:pt x="565" y="62"/>
                    <a:pt x="565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2"/>
                    <a:pt x="564" y="62"/>
                    <a:pt x="564" y="62"/>
                  </a:cubicBezTo>
                  <a:cubicBezTo>
                    <a:pt x="564" y="63"/>
                    <a:pt x="565" y="62"/>
                    <a:pt x="564" y="63"/>
                  </a:cubicBezTo>
                  <a:cubicBezTo>
                    <a:pt x="563" y="64"/>
                    <a:pt x="564" y="63"/>
                    <a:pt x="563" y="63"/>
                  </a:cubicBezTo>
                  <a:close/>
                  <a:moveTo>
                    <a:pt x="566" y="78"/>
                  </a:moveTo>
                  <a:cubicBezTo>
                    <a:pt x="566" y="77"/>
                    <a:pt x="566" y="77"/>
                    <a:pt x="566" y="77"/>
                  </a:cubicBezTo>
                  <a:cubicBezTo>
                    <a:pt x="566" y="78"/>
                    <a:pt x="566" y="78"/>
                    <a:pt x="566" y="78"/>
                  </a:cubicBezTo>
                  <a:close/>
                  <a:moveTo>
                    <a:pt x="155" y="127"/>
                  </a:move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7"/>
                    <a:pt x="157" y="127"/>
                    <a:pt x="159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5" y="129"/>
                    <a:pt x="165" y="129"/>
                    <a:pt x="165" y="129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2"/>
                    <a:pt x="170" y="132"/>
                    <a:pt x="171" y="132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3" y="133"/>
                    <a:pt x="165" y="133"/>
                  </a:cubicBezTo>
                  <a:cubicBezTo>
                    <a:pt x="165" y="133"/>
                    <a:pt x="167" y="134"/>
                    <a:pt x="165" y="132"/>
                  </a:cubicBezTo>
                  <a:cubicBezTo>
                    <a:pt x="165" y="132"/>
                    <a:pt x="165" y="132"/>
                    <a:pt x="164" y="132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0" y="130"/>
                    <a:pt x="160" y="130"/>
                    <a:pt x="159" y="130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4" y="128"/>
                    <a:pt x="156" y="127"/>
                    <a:pt x="155" y="129"/>
                  </a:cubicBezTo>
                  <a:cubicBezTo>
                    <a:pt x="154" y="129"/>
                    <a:pt x="154" y="129"/>
                    <a:pt x="153" y="130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5" y="127"/>
                    <a:pt x="155" y="127"/>
                    <a:pt x="155" y="127"/>
                  </a:cubicBezTo>
                  <a:close/>
                  <a:moveTo>
                    <a:pt x="291" y="60"/>
                  </a:moveTo>
                  <a:cubicBezTo>
                    <a:pt x="291" y="60"/>
                    <a:pt x="291" y="60"/>
                    <a:pt x="291" y="60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3" y="66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5" y="64"/>
                    <a:pt x="295" y="64"/>
                    <a:pt x="295" y="64"/>
                  </a:cubicBezTo>
                  <a:cubicBezTo>
                    <a:pt x="295" y="63"/>
                    <a:pt x="295" y="63"/>
                    <a:pt x="295" y="63"/>
                  </a:cubicBezTo>
                  <a:cubicBezTo>
                    <a:pt x="295" y="61"/>
                    <a:pt x="295" y="62"/>
                    <a:pt x="296" y="61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4" y="60"/>
                    <a:pt x="293" y="60"/>
                    <a:pt x="293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1" y="60"/>
                    <a:pt x="291" y="60"/>
                    <a:pt x="291" y="60"/>
                  </a:cubicBezTo>
                  <a:close/>
                  <a:moveTo>
                    <a:pt x="498" y="189"/>
                  </a:moveTo>
                  <a:cubicBezTo>
                    <a:pt x="498" y="189"/>
                    <a:pt x="498" y="189"/>
                    <a:pt x="498" y="189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9" y="191"/>
                    <a:pt x="499" y="191"/>
                    <a:pt x="499" y="191"/>
                  </a:cubicBezTo>
                  <a:cubicBezTo>
                    <a:pt x="501" y="192"/>
                    <a:pt x="501" y="192"/>
                    <a:pt x="501" y="192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04" y="192"/>
                    <a:pt x="504" y="191"/>
                    <a:pt x="505" y="192"/>
                  </a:cubicBezTo>
                  <a:cubicBezTo>
                    <a:pt x="506" y="193"/>
                    <a:pt x="506" y="193"/>
                    <a:pt x="508" y="193"/>
                  </a:cubicBezTo>
                  <a:cubicBezTo>
                    <a:pt x="510" y="193"/>
                    <a:pt x="509" y="193"/>
                    <a:pt x="509" y="194"/>
                  </a:cubicBezTo>
                  <a:cubicBezTo>
                    <a:pt x="512" y="194"/>
                    <a:pt x="512" y="194"/>
                    <a:pt x="512" y="194"/>
                  </a:cubicBezTo>
                  <a:cubicBezTo>
                    <a:pt x="514" y="194"/>
                    <a:pt x="514" y="194"/>
                    <a:pt x="514" y="194"/>
                  </a:cubicBezTo>
                  <a:cubicBezTo>
                    <a:pt x="514" y="194"/>
                    <a:pt x="514" y="194"/>
                    <a:pt x="515" y="194"/>
                  </a:cubicBezTo>
                  <a:cubicBezTo>
                    <a:pt x="515" y="194"/>
                    <a:pt x="515" y="194"/>
                    <a:pt x="515" y="194"/>
                  </a:cubicBezTo>
                  <a:cubicBezTo>
                    <a:pt x="515" y="193"/>
                    <a:pt x="515" y="193"/>
                    <a:pt x="515" y="193"/>
                  </a:cubicBezTo>
                  <a:cubicBezTo>
                    <a:pt x="514" y="193"/>
                    <a:pt x="514" y="193"/>
                    <a:pt x="514" y="193"/>
                  </a:cubicBezTo>
                  <a:cubicBezTo>
                    <a:pt x="513" y="192"/>
                    <a:pt x="513" y="192"/>
                    <a:pt x="513" y="192"/>
                  </a:cubicBezTo>
                  <a:cubicBezTo>
                    <a:pt x="512" y="191"/>
                    <a:pt x="512" y="193"/>
                    <a:pt x="512" y="190"/>
                  </a:cubicBezTo>
                  <a:cubicBezTo>
                    <a:pt x="511" y="190"/>
                    <a:pt x="511" y="190"/>
                    <a:pt x="511" y="190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12" y="192"/>
                    <a:pt x="512" y="192"/>
                    <a:pt x="512" y="192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8" y="189"/>
                    <a:pt x="508" y="189"/>
                    <a:pt x="508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6" y="189"/>
                    <a:pt x="506" y="189"/>
                    <a:pt x="506" y="189"/>
                  </a:cubicBezTo>
                  <a:cubicBezTo>
                    <a:pt x="506" y="190"/>
                    <a:pt x="505" y="190"/>
                    <a:pt x="504" y="190"/>
                  </a:cubicBezTo>
                  <a:cubicBezTo>
                    <a:pt x="502" y="190"/>
                    <a:pt x="503" y="189"/>
                    <a:pt x="501" y="189"/>
                  </a:cubicBezTo>
                  <a:cubicBezTo>
                    <a:pt x="501" y="188"/>
                    <a:pt x="501" y="188"/>
                    <a:pt x="501" y="188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9"/>
                    <a:pt x="498" y="189"/>
                    <a:pt x="498" y="189"/>
                  </a:cubicBezTo>
                  <a:close/>
                  <a:moveTo>
                    <a:pt x="620" y="251"/>
                  </a:moveTo>
                  <a:cubicBezTo>
                    <a:pt x="620" y="251"/>
                    <a:pt x="620" y="251"/>
                    <a:pt x="620" y="251"/>
                  </a:cubicBezTo>
                  <a:cubicBezTo>
                    <a:pt x="621" y="253"/>
                    <a:pt x="622" y="254"/>
                    <a:pt x="623" y="256"/>
                  </a:cubicBezTo>
                  <a:cubicBezTo>
                    <a:pt x="622" y="256"/>
                    <a:pt x="622" y="256"/>
                    <a:pt x="622" y="256"/>
                  </a:cubicBezTo>
                  <a:cubicBezTo>
                    <a:pt x="622" y="258"/>
                    <a:pt x="622" y="258"/>
                    <a:pt x="622" y="258"/>
                  </a:cubicBezTo>
                  <a:cubicBezTo>
                    <a:pt x="621" y="258"/>
                    <a:pt x="621" y="258"/>
                    <a:pt x="621" y="258"/>
                  </a:cubicBezTo>
                  <a:cubicBezTo>
                    <a:pt x="621" y="259"/>
                    <a:pt x="621" y="259"/>
                    <a:pt x="621" y="259"/>
                  </a:cubicBezTo>
                  <a:cubicBezTo>
                    <a:pt x="622" y="259"/>
                    <a:pt x="622" y="259"/>
                    <a:pt x="622" y="259"/>
                  </a:cubicBezTo>
                  <a:cubicBezTo>
                    <a:pt x="622" y="260"/>
                    <a:pt x="622" y="260"/>
                    <a:pt x="622" y="260"/>
                  </a:cubicBezTo>
                  <a:cubicBezTo>
                    <a:pt x="623" y="260"/>
                    <a:pt x="623" y="260"/>
                    <a:pt x="623" y="260"/>
                  </a:cubicBezTo>
                  <a:cubicBezTo>
                    <a:pt x="623" y="261"/>
                    <a:pt x="623" y="261"/>
                    <a:pt x="623" y="261"/>
                  </a:cubicBezTo>
                  <a:cubicBezTo>
                    <a:pt x="623" y="262"/>
                    <a:pt x="623" y="262"/>
                    <a:pt x="623" y="262"/>
                  </a:cubicBezTo>
                  <a:cubicBezTo>
                    <a:pt x="623" y="263"/>
                    <a:pt x="623" y="263"/>
                    <a:pt x="623" y="263"/>
                  </a:cubicBezTo>
                  <a:cubicBezTo>
                    <a:pt x="624" y="264"/>
                    <a:pt x="624" y="264"/>
                    <a:pt x="624" y="264"/>
                  </a:cubicBezTo>
                  <a:cubicBezTo>
                    <a:pt x="625" y="263"/>
                    <a:pt x="625" y="263"/>
                    <a:pt x="625" y="263"/>
                  </a:cubicBezTo>
                  <a:cubicBezTo>
                    <a:pt x="625" y="262"/>
                    <a:pt x="625" y="262"/>
                    <a:pt x="625" y="262"/>
                  </a:cubicBezTo>
                  <a:cubicBezTo>
                    <a:pt x="626" y="262"/>
                    <a:pt x="626" y="262"/>
                    <a:pt x="626" y="262"/>
                  </a:cubicBezTo>
                  <a:cubicBezTo>
                    <a:pt x="626" y="261"/>
                    <a:pt x="626" y="261"/>
                    <a:pt x="626" y="260"/>
                  </a:cubicBezTo>
                  <a:cubicBezTo>
                    <a:pt x="627" y="259"/>
                    <a:pt x="627" y="259"/>
                    <a:pt x="627" y="259"/>
                  </a:cubicBezTo>
                  <a:cubicBezTo>
                    <a:pt x="628" y="258"/>
                    <a:pt x="628" y="258"/>
                    <a:pt x="628" y="258"/>
                  </a:cubicBezTo>
                  <a:cubicBezTo>
                    <a:pt x="629" y="258"/>
                    <a:pt x="629" y="258"/>
                    <a:pt x="629" y="258"/>
                  </a:cubicBezTo>
                  <a:cubicBezTo>
                    <a:pt x="629" y="257"/>
                    <a:pt x="629" y="257"/>
                    <a:pt x="629" y="255"/>
                  </a:cubicBezTo>
                  <a:cubicBezTo>
                    <a:pt x="628" y="255"/>
                    <a:pt x="628" y="255"/>
                    <a:pt x="628" y="255"/>
                  </a:cubicBezTo>
                  <a:cubicBezTo>
                    <a:pt x="627" y="256"/>
                    <a:pt x="627" y="256"/>
                    <a:pt x="626" y="256"/>
                  </a:cubicBezTo>
                  <a:cubicBezTo>
                    <a:pt x="626" y="255"/>
                    <a:pt x="626" y="255"/>
                    <a:pt x="626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4"/>
                    <a:pt x="625" y="254"/>
                    <a:pt x="625" y="254"/>
                  </a:cubicBezTo>
                  <a:cubicBezTo>
                    <a:pt x="623" y="254"/>
                    <a:pt x="623" y="254"/>
                    <a:pt x="623" y="254"/>
                  </a:cubicBezTo>
                  <a:cubicBezTo>
                    <a:pt x="623" y="252"/>
                    <a:pt x="623" y="252"/>
                    <a:pt x="623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2" y="251"/>
                    <a:pt x="622" y="251"/>
                    <a:pt x="622" y="250"/>
                  </a:cubicBezTo>
                  <a:cubicBezTo>
                    <a:pt x="621" y="250"/>
                    <a:pt x="621" y="250"/>
                    <a:pt x="620" y="249"/>
                  </a:cubicBezTo>
                  <a:cubicBezTo>
                    <a:pt x="620" y="250"/>
                    <a:pt x="620" y="250"/>
                    <a:pt x="620" y="250"/>
                  </a:cubicBezTo>
                  <a:cubicBezTo>
                    <a:pt x="620" y="251"/>
                    <a:pt x="620" y="251"/>
                    <a:pt x="620" y="251"/>
                  </a:cubicBezTo>
                  <a:close/>
                  <a:moveTo>
                    <a:pt x="476" y="5"/>
                  </a:moveTo>
                  <a:cubicBezTo>
                    <a:pt x="479" y="5"/>
                    <a:pt x="477" y="5"/>
                    <a:pt x="478" y="4"/>
                  </a:cubicBezTo>
                  <a:cubicBezTo>
                    <a:pt x="481" y="4"/>
                    <a:pt x="480" y="5"/>
                    <a:pt x="482" y="5"/>
                  </a:cubicBezTo>
                  <a:cubicBezTo>
                    <a:pt x="482" y="6"/>
                    <a:pt x="482" y="6"/>
                    <a:pt x="482" y="6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4" y="7"/>
                    <a:pt x="484" y="7"/>
                    <a:pt x="484" y="7"/>
                  </a:cubicBezTo>
                  <a:cubicBezTo>
                    <a:pt x="486" y="7"/>
                    <a:pt x="486" y="7"/>
                    <a:pt x="486" y="7"/>
                  </a:cubicBezTo>
                  <a:cubicBezTo>
                    <a:pt x="487" y="7"/>
                    <a:pt x="487" y="7"/>
                    <a:pt x="487" y="7"/>
                  </a:cubicBezTo>
                  <a:cubicBezTo>
                    <a:pt x="487" y="8"/>
                    <a:pt x="487" y="8"/>
                    <a:pt x="487" y="8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10"/>
                    <a:pt x="486" y="10"/>
                    <a:pt x="486" y="10"/>
                  </a:cubicBezTo>
                  <a:cubicBezTo>
                    <a:pt x="483" y="10"/>
                    <a:pt x="483" y="10"/>
                    <a:pt x="483" y="10"/>
                  </a:cubicBezTo>
                  <a:cubicBezTo>
                    <a:pt x="482" y="9"/>
                    <a:pt x="482" y="9"/>
                    <a:pt x="482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6" y="8"/>
                    <a:pt x="476" y="8"/>
                    <a:pt x="475" y="8"/>
                  </a:cubicBezTo>
                  <a:cubicBezTo>
                    <a:pt x="475" y="6"/>
                    <a:pt x="474" y="8"/>
                    <a:pt x="474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5" y="5"/>
                    <a:pt x="474" y="5"/>
                    <a:pt x="476" y="5"/>
                  </a:cubicBezTo>
                  <a:close/>
                  <a:moveTo>
                    <a:pt x="531" y="153"/>
                  </a:moveTo>
                  <a:cubicBezTo>
                    <a:pt x="531" y="153"/>
                    <a:pt x="532" y="151"/>
                    <a:pt x="532" y="153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3" y="157"/>
                    <a:pt x="533" y="157"/>
                    <a:pt x="533" y="157"/>
                  </a:cubicBezTo>
                  <a:cubicBezTo>
                    <a:pt x="531" y="157"/>
                    <a:pt x="532" y="157"/>
                    <a:pt x="531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29" y="158"/>
                    <a:pt x="530" y="157"/>
                    <a:pt x="528" y="158"/>
                  </a:cubicBezTo>
                  <a:cubicBezTo>
                    <a:pt x="527" y="159"/>
                    <a:pt x="528" y="158"/>
                    <a:pt x="527" y="160"/>
                  </a:cubicBezTo>
                  <a:cubicBezTo>
                    <a:pt x="527" y="160"/>
                    <a:pt x="527" y="160"/>
                    <a:pt x="527" y="160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28" y="160"/>
                    <a:pt x="528" y="160"/>
                    <a:pt x="528" y="160"/>
                  </a:cubicBezTo>
                  <a:cubicBezTo>
                    <a:pt x="531" y="160"/>
                    <a:pt x="531" y="160"/>
                    <a:pt x="531" y="160"/>
                  </a:cubicBezTo>
                  <a:cubicBezTo>
                    <a:pt x="531" y="161"/>
                    <a:pt x="531" y="161"/>
                    <a:pt x="531" y="161"/>
                  </a:cubicBezTo>
                  <a:cubicBezTo>
                    <a:pt x="531" y="162"/>
                    <a:pt x="531" y="162"/>
                    <a:pt x="531" y="162"/>
                  </a:cubicBezTo>
                  <a:cubicBezTo>
                    <a:pt x="531" y="163"/>
                    <a:pt x="531" y="163"/>
                    <a:pt x="533" y="163"/>
                  </a:cubicBezTo>
                  <a:cubicBezTo>
                    <a:pt x="533" y="164"/>
                    <a:pt x="533" y="164"/>
                    <a:pt x="533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3" y="161"/>
                    <a:pt x="533" y="163"/>
                    <a:pt x="533" y="161"/>
                  </a:cubicBezTo>
                  <a:cubicBezTo>
                    <a:pt x="534" y="159"/>
                    <a:pt x="534" y="161"/>
                    <a:pt x="534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2"/>
                    <a:pt x="535" y="162"/>
                    <a:pt x="535" y="162"/>
                  </a:cubicBezTo>
                  <a:cubicBezTo>
                    <a:pt x="535" y="161"/>
                    <a:pt x="535" y="161"/>
                    <a:pt x="536" y="160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5"/>
                    <a:pt x="535" y="157"/>
                    <a:pt x="534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4" y="152"/>
                    <a:pt x="534" y="152"/>
                    <a:pt x="534" y="152"/>
                  </a:cubicBezTo>
                  <a:cubicBezTo>
                    <a:pt x="534" y="151"/>
                    <a:pt x="534" y="151"/>
                    <a:pt x="534" y="151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2" y="151"/>
                    <a:pt x="532" y="151"/>
                    <a:pt x="532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4" y="152"/>
                    <a:pt x="531" y="152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29" y="153"/>
                    <a:pt x="529" y="153"/>
                    <a:pt x="529" y="153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2"/>
                    <a:pt x="527" y="152"/>
                    <a:pt x="527" y="152"/>
                  </a:cubicBezTo>
                  <a:cubicBezTo>
                    <a:pt x="527" y="153"/>
                    <a:pt x="527" y="153"/>
                    <a:pt x="527" y="153"/>
                  </a:cubicBezTo>
                  <a:cubicBezTo>
                    <a:pt x="527" y="154"/>
                    <a:pt x="527" y="154"/>
                    <a:pt x="527" y="154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3"/>
                    <a:pt x="528" y="153"/>
                    <a:pt x="528" y="153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6"/>
                    <a:pt x="528" y="156"/>
                    <a:pt x="528" y="156"/>
                  </a:cubicBezTo>
                  <a:cubicBezTo>
                    <a:pt x="529" y="156"/>
                    <a:pt x="529" y="156"/>
                    <a:pt x="529" y="156"/>
                  </a:cubicBezTo>
                  <a:cubicBezTo>
                    <a:pt x="531" y="155"/>
                    <a:pt x="530" y="156"/>
                    <a:pt x="532" y="156"/>
                  </a:cubicBezTo>
                  <a:cubicBezTo>
                    <a:pt x="531" y="154"/>
                    <a:pt x="532" y="155"/>
                    <a:pt x="531" y="154"/>
                  </a:cubicBezTo>
                  <a:cubicBezTo>
                    <a:pt x="531" y="154"/>
                    <a:pt x="531" y="155"/>
                    <a:pt x="531" y="153"/>
                  </a:cubicBezTo>
                  <a:close/>
                  <a:moveTo>
                    <a:pt x="528" y="185"/>
                  </a:moveTo>
                  <a:cubicBezTo>
                    <a:pt x="528" y="186"/>
                    <a:pt x="528" y="186"/>
                    <a:pt x="528" y="186"/>
                  </a:cubicBezTo>
                  <a:cubicBezTo>
                    <a:pt x="528" y="185"/>
                    <a:pt x="528" y="185"/>
                    <a:pt x="528" y="185"/>
                  </a:cubicBezTo>
                  <a:close/>
                  <a:moveTo>
                    <a:pt x="531" y="173"/>
                  </a:moveTo>
                  <a:cubicBezTo>
                    <a:pt x="533" y="172"/>
                    <a:pt x="533" y="172"/>
                    <a:pt x="533" y="172"/>
                  </a:cubicBezTo>
                  <a:cubicBezTo>
                    <a:pt x="533" y="173"/>
                    <a:pt x="533" y="173"/>
                    <a:pt x="533" y="173"/>
                  </a:cubicBezTo>
                  <a:cubicBezTo>
                    <a:pt x="531" y="175"/>
                    <a:pt x="531" y="175"/>
                    <a:pt x="531" y="175"/>
                  </a:cubicBezTo>
                  <a:cubicBezTo>
                    <a:pt x="529" y="175"/>
                    <a:pt x="529" y="175"/>
                    <a:pt x="529" y="175"/>
                  </a:cubicBezTo>
                  <a:cubicBezTo>
                    <a:pt x="529" y="175"/>
                    <a:pt x="530" y="174"/>
                    <a:pt x="527" y="175"/>
                  </a:cubicBezTo>
                  <a:cubicBezTo>
                    <a:pt x="524" y="175"/>
                    <a:pt x="526" y="175"/>
                    <a:pt x="525" y="175"/>
                  </a:cubicBezTo>
                  <a:cubicBezTo>
                    <a:pt x="525" y="175"/>
                    <a:pt x="525" y="175"/>
                    <a:pt x="525" y="175"/>
                  </a:cubicBezTo>
                  <a:cubicBezTo>
                    <a:pt x="524" y="175"/>
                    <a:pt x="524" y="175"/>
                    <a:pt x="524" y="175"/>
                  </a:cubicBezTo>
                  <a:cubicBezTo>
                    <a:pt x="524" y="176"/>
                    <a:pt x="524" y="176"/>
                    <a:pt x="524" y="176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525" y="179"/>
                    <a:pt x="525" y="179"/>
                    <a:pt x="525" y="179"/>
                  </a:cubicBezTo>
                  <a:cubicBezTo>
                    <a:pt x="526" y="178"/>
                    <a:pt x="526" y="178"/>
                    <a:pt x="526" y="178"/>
                  </a:cubicBezTo>
                  <a:cubicBezTo>
                    <a:pt x="527" y="178"/>
                    <a:pt x="527" y="178"/>
                    <a:pt x="527" y="178"/>
                  </a:cubicBezTo>
                  <a:cubicBezTo>
                    <a:pt x="528" y="177"/>
                    <a:pt x="528" y="177"/>
                    <a:pt x="528" y="177"/>
                  </a:cubicBezTo>
                  <a:cubicBezTo>
                    <a:pt x="530" y="177"/>
                    <a:pt x="530" y="177"/>
                    <a:pt x="530" y="177"/>
                  </a:cubicBezTo>
                  <a:cubicBezTo>
                    <a:pt x="530" y="179"/>
                    <a:pt x="530" y="179"/>
                    <a:pt x="530" y="179"/>
                  </a:cubicBezTo>
                  <a:cubicBezTo>
                    <a:pt x="528" y="179"/>
                    <a:pt x="528" y="179"/>
                    <a:pt x="528" y="179"/>
                  </a:cubicBezTo>
                  <a:cubicBezTo>
                    <a:pt x="527" y="179"/>
                    <a:pt x="528" y="179"/>
                    <a:pt x="527" y="179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8" y="182"/>
                    <a:pt x="528" y="182"/>
                    <a:pt x="528" y="184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7"/>
                    <a:pt x="529" y="187"/>
                    <a:pt x="529" y="187"/>
                  </a:cubicBezTo>
                  <a:cubicBezTo>
                    <a:pt x="528" y="188"/>
                    <a:pt x="528" y="188"/>
                    <a:pt x="528" y="188"/>
                  </a:cubicBezTo>
                  <a:cubicBezTo>
                    <a:pt x="528" y="188"/>
                    <a:pt x="528" y="187"/>
                    <a:pt x="528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6" y="185"/>
                    <a:pt x="527" y="186"/>
                    <a:pt x="526" y="185"/>
                  </a:cubicBezTo>
                  <a:cubicBezTo>
                    <a:pt x="526" y="185"/>
                    <a:pt x="526" y="184"/>
                    <a:pt x="525" y="184"/>
                  </a:cubicBezTo>
                  <a:cubicBezTo>
                    <a:pt x="525" y="181"/>
                    <a:pt x="525" y="182"/>
                    <a:pt x="525" y="182"/>
                  </a:cubicBezTo>
                  <a:cubicBezTo>
                    <a:pt x="524" y="182"/>
                    <a:pt x="525" y="182"/>
                    <a:pt x="524" y="183"/>
                  </a:cubicBezTo>
                  <a:cubicBezTo>
                    <a:pt x="524" y="188"/>
                    <a:pt x="524" y="188"/>
                    <a:pt x="524" y="188"/>
                  </a:cubicBezTo>
                  <a:cubicBezTo>
                    <a:pt x="521" y="188"/>
                    <a:pt x="523" y="188"/>
                    <a:pt x="522" y="187"/>
                  </a:cubicBezTo>
                  <a:cubicBezTo>
                    <a:pt x="522" y="186"/>
                    <a:pt x="522" y="186"/>
                    <a:pt x="522" y="186"/>
                  </a:cubicBezTo>
                  <a:cubicBezTo>
                    <a:pt x="522" y="184"/>
                    <a:pt x="522" y="184"/>
                    <a:pt x="522" y="184"/>
                  </a:cubicBezTo>
                  <a:cubicBezTo>
                    <a:pt x="522" y="183"/>
                    <a:pt x="522" y="183"/>
                    <a:pt x="522" y="183"/>
                  </a:cubicBezTo>
                  <a:cubicBezTo>
                    <a:pt x="521" y="182"/>
                    <a:pt x="521" y="184"/>
                    <a:pt x="521" y="181"/>
                  </a:cubicBezTo>
                  <a:cubicBezTo>
                    <a:pt x="522" y="181"/>
                    <a:pt x="522" y="181"/>
                    <a:pt x="522" y="181"/>
                  </a:cubicBezTo>
                  <a:cubicBezTo>
                    <a:pt x="522" y="180"/>
                    <a:pt x="522" y="180"/>
                    <a:pt x="522" y="180"/>
                  </a:cubicBezTo>
                  <a:cubicBezTo>
                    <a:pt x="522" y="179"/>
                    <a:pt x="522" y="181"/>
                    <a:pt x="522" y="178"/>
                  </a:cubicBezTo>
                  <a:cubicBezTo>
                    <a:pt x="522" y="178"/>
                    <a:pt x="522" y="178"/>
                    <a:pt x="522" y="178"/>
                  </a:cubicBezTo>
                  <a:cubicBezTo>
                    <a:pt x="523" y="177"/>
                    <a:pt x="523" y="177"/>
                    <a:pt x="523" y="177"/>
                  </a:cubicBezTo>
                  <a:cubicBezTo>
                    <a:pt x="523" y="175"/>
                    <a:pt x="523" y="175"/>
                    <a:pt x="523" y="175"/>
                  </a:cubicBezTo>
                  <a:cubicBezTo>
                    <a:pt x="524" y="174"/>
                    <a:pt x="524" y="174"/>
                    <a:pt x="524" y="174"/>
                  </a:cubicBezTo>
                  <a:cubicBezTo>
                    <a:pt x="525" y="173"/>
                    <a:pt x="524" y="173"/>
                    <a:pt x="526" y="173"/>
                  </a:cubicBezTo>
                  <a:cubicBezTo>
                    <a:pt x="527" y="173"/>
                    <a:pt x="527" y="173"/>
                    <a:pt x="527" y="173"/>
                  </a:cubicBezTo>
                  <a:cubicBezTo>
                    <a:pt x="528" y="173"/>
                    <a:pt x="528" y="173"/>
                    <a:pt x="528" y="173"/>
                  </a:cubicBezTo>
                  <a:cubicBezTo>
                    <a:pt x="529" y="173"/>
                    <a:pt x="529" y="173"/>
                    <a:pt x="529" y="173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30" y="175"/>
                    <a:pt x="531" y="174"/>
                    <a:pt x="531" y="173"/>
                  </a:cubicBezTo>
                  <a:close/>
                  <a:moveTo>
                    <a:pt x="617" y="262"/>
                  </a:moveTo>
                  <a:cubicBezTo>
                    <a:pt x="619" y="262"/>
                    <a:pt x="619" y="262"/>
                    <a:pt x="619" y="262"/>
                  </a:cubicBezTo>
                  <a:cubicBezTo>
                    <a:pt x="619" y="262"/>
                    <a:pt x="619" y="262"/>
                    <a:pt x="619" y="262"/>
                  </a:cubicBezTo>
                  <a:cubicBezTo>
                    <a:pt x="620" y="262"/>
                    <a:pt x="620" y="262"/>
                    <a:pt x="620" y="262"/>
                  </a:cubicBezTo>
                  <a:cubicBezTo>
                    <a:pt x="622" y="262"/>
                    <a:pt x="622" y="262"/>
                    <a:pt x="622" y="262"/>
                  </a:cubicBezTo>
                  <a:cubicBezTo>
                    <a:pt x="621" y="265"/>
                    <a:pt x="621" y="265"/>
                    <a:pt x="620" y="26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8" y="268"/>
                    <a:pt x="618" y="268"/>
                    <a:pt x="618" y="268"/>
                  </a:cubicBezTo>
                  <a:cubicBezTo>
                    <a:pt x="617" y="269"/>
                    <a:pt x="617" y="269"/>
                    <a:pt x="617" y="269"/>
                  </a:cubicBezTo>
                  <a:cubicBezTo>
                    <a:pt x="616" y="270"/>
                    <a:pt x="616" y="270"/>
                    <a:pt x="616" y="270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5" y="273"/>
                    <a:pt x="615" y="273"/>
                    <a:pt x="614" y="274"/>
                  </a:cubicBezTo>
                  <a:cubicBezTo>
                    <a:pt x="613" y="274"/>
                    <a:pt x="613" y="274"/>
                    <a:pt x="613" y="274"/>
                  </a:cubicBezTo>
                  <a:cubicBezTo>
                    <a:pt x="611" y="274"/>
                    <a:pt x="611" y="274"/>
                    <a:pt x="611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09" y="274"/>
                    <a:pt x="609" y="274"/>
                    <a:pt x="609" y="274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3"/>
                    <a:pt x="608" y="273"/>
                    <a:pt x="608" y="273"/>
                  </a:cubicBezTo>
                  <a:cubicBezTo>
                    <a:pt x="608" y="272"/>
                    <a:pt x="608" y="272"/>
                    <a:pt x="608" y="272"/>
                  </a:cubicBezTo>
                  <a:cubicBezTo>
                    <a:pt x="608" y="271"/>
                    <a:pt x="608" y="271"/>
                    <a:pt x="608" y="271"/>
                  </a:cubicBezTo>
                  <a:cubicBezTo>
                    <a:pt x="609" y="270"/>
                    <a:pt x="610" y="269"/>
                    <a:pt x="612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4" y="267"/>
                    <a:pt x="614" y="267"/>
                    <a:pt x="614" y="267"/>
                  </a:cubicBezTo>
                  <a:cubicBezTo>
                    <a:pt x="616" y="266"/>
                    <a:pt x="616" y="266"/>
                    <a:pt x="616" y="264"/>
                  </a:cubicBezTo>
                  <a:cubicBezTo>
                    <a:pt x="617" y="264"/>
                    <a:pt x="617" y="264"/>
                    <a:pt x="617" y="264"/>
                  </a:cubicBezTo>
                  <a:cubicBezTo>
                    <a:pt x="617" y="262"/>
                    <a:pt x="617" y="262"/>
                    <a:pt x="617" y="262"/>
                  </a:cubicBezTo>
                  <a:close/>
                  <a:moveTo>
                    <a:pt x="131" y="14"/>
                  </a:moveTo>
                  <a:cubicBezTo>
                    <a:pt x="130" y="14"/>
                    <a:pt x="130" y="14"/>
                    <a:pt x="130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8"/>
                    <a:pt x="149" y="16"/>
                    <a:pt x="149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9" y="16"/>
                    <a:pt x="159" y="16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0" y="18"/>
                    <a:pt x="160" y="18"/>
                  </a:cubicBezTo>
                  <a:cubicBezTo>
                    <a:pt x="160" y="18"/>
                    <a:pt x="160" y="19"/>
                    <a:pt x="160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1" y="19"/>
                    <a:pt x="146" y="19"/>
                    <a:pt x="144" y="18"/>
                  </a:cubicBezTo>
                  <a:cubicBezTo>
                    <a:pt x="143" y="19"/>
                    <a:pt x="143" y="19"/>
                    <a:pt x="143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276" y="36"/>
                  </a:moveTo>
                  <a:cubicBezTo>
                    <a:pt x="275" y="36"/>
                    <a:pt x="277" y="36"/>
                    <a:pt x="274" y="36"/>
                  </a:cubicBezTo>
                  <a:cubicBezTo>
                    <a:pt x="272" y="36"/>
                    <a:pt x="274" y="36"/>
                    <a:pt x="272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68" y="37"/>
                    <a:pt x="269" y="37"/>
                    <a:pt x="267" y="38"/>
                  </a:cubicBezTo>
                  <a:cubicBezTo>
                    <a:pt x="266" y="36"/>
                    <a:pt x="267" y="36"/>
                    <a:pt x="265" y="36"/>
                  </a:cubicBezTo>
                  <a:cubicBezTo>
                    <a:pt x="264" y="36"/>
                    <a:pt x="264" y="36"/>
                    <a:pt x="264" y="36"/>
                  </a:cubicBezTo>
                  <a:cubicBezTo>
                    <a:pt x="263" y="36"/>
                    <a:pt x="263" y="36"/>
                    <a:pt x="263" y="36"/>
                  </a:cubicBezTo>
                  <a:cubicBezTo>
                    <a:pt x="262" y="37"/>
                    <a:pt x="262" y="37"/>
                    <a:pt x="262" y="37"/>
                  </a:cubicBezTo>
                  <a:cubicBezTo>
                    <a:pt x="262" y="38"/>
                    <a:pt x="262" y="38"/>
                    <a:pt x="262" y="38"/>
                  </a:cubicBezTo>
                  <a:cubicBezTo>
                    <a:pt x="264" y="38"/>
                    <a:pt x="264" y="37"/>
                    <a:pt x="264" y="38"/>
                  </a:cubicBezTo>
                  <a:cubicBezTo>
                    <a:pt x="266" y="40"/>
                    <a:pt x="266" y="40"/>
                    <a:pt x="266" y="40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73" y="42"/>
                    <a:pt x="274" y="41"/>
                    <a:pt x="276" y="41"/>
                  </a:cubicBezTo>
                  <a:cubicBezTo>
                    <a:pt x="277" y="41"/>
                    <a:pt x="277" y="40"/>
                    <a:pt x="279" y="4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1" y="39"/>
                    <a:pt x="281" y="39"/>
                    <a:pt x="281" y="39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7" y="36"/>
                    <a:pt x="277" y="36"/>
                    <a:pt x="276" y="35"/>
                  </a:cubicBezTo>
                  <a:cubicBezTo>
                    <a:pt x="276" y="36"/>
                    <a:pt x="276" y="36"/>
                    <a:pt x="276" y="36"/>
                  </a:cubicBezTo>
                  <a:close/>
                  <a:moveTo>
                    <a:pt x="91" y="14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93" y="13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3"/>
                    <a:pt x="95" y="13"/>
                    <a:pt x="95" y="14"/>
                  </a:cubicBezTo>
                  <a:cubicBezTo>
                    <a:pt x="95" y="14"/>
                    <a:pt x="94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100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4" y="16"/>
                    <a:pt x="104" y="16"/>
                    <a:pt x="107" y="16"/>
                  </a:cubicBezTo>
                  <a:cubicBezTo>
                    <a:pt x="109" y="16"/>
                    <a:pt x="107" y="15"/>
                    <a:pt x="107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4" y="15"/>
                    <a:pt x="113" y="15"/>
                    <a:pt x="114" y="16"/>
                  </a:cubicBezTo>
                  <a:cubicBezTo>
                    <a:pt x="113" y="18"/>
                    <a:pt x="115" y="17"/>
                    <a:pt x="112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9" y="17"/>
                    <a:pt x="91" y="16"/>
                    <a:pt x="87" y="16"/>
                  </a:cubicBezTo>
                  <a:cubicBezTo>
                    <a:pt x="87" y="14"/>
                    <a:pt x="86" y="15"/>
                    <a:pt x="86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4"/>
                    <a:pt x="84" y="15"/>
                    <a:pt x="84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3"/>
                    <a:pt x="93" y="13"/>
                    <a:pt x="93" y="13"/>
                  </a:cubicBezTo>
                  <a:close/>
                  <a:moveTo>
                    <a:pt x="426" y="14"/>
                  </a:moveTo>
                  <a:cubicBezTo>
                    <a:pt x="425" y="14"/>
                    <a:pt x="425" y="14"/>
                    <a:pt x="425" y="14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0" y="15"/>
                    <a:pt x="420" y="15"/>
                    <a:pt x="420" y="15"/>
                  </a:cubicBezTo>
                  <a:cubicBezTo>
                    <a:pt x="419" y="15"/>
                    <a:pt x="419" y="15"/>
                    <a:pt x="419" y="15"/>
                  </a:cubicBezTo>
                  <a:cubicBezTo>
                    <a:pt x="416" y="15"/>
                    <a:pt x="416" y="15"/>
                    <a:pt x="416" y="15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4" y="16"/>
                    <a:pt x="414" y="16"/>
                    <a:pt x="414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17"/>
                    <a:pt x="410" y="17"/>
                    <a:pt x="409" y="17"/>
                  </a:cubicBezTo>
                  <a:cubicBezTo>
                    <a:pt x="408" y="17"/>
                    <a:pt x="408" y="17"/>
                    <a:pt x="408" y="17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6" y="18"/>
                    <a:pt x="406" y="18"/>
                    <a:pt x="406" y="18"/>
                  </a:cubicBezTo>
                  <a:cubicBezTo>
                    <a:pt x="406" y="18"/>
                    <a:pt x="406" y="18"/>
                    <a:pt x="406" y="19"/>
                  </a:cubicBezTo>
                  <a:cubicBezTo>
                    <a:pt x="405" y="19"/>
                    <a:pt x="405" y="19"/>
                    <a:pt x="405" y="19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1" y="22"/>
                    <a:pt x="401" y="22"/>
                    <a:pt x="401" y="22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399" y="24"/>
                    <a:pt x="399" y="24"/>
                    <a:pt x="399" y="24"/>
                  </a:cubicBezTo>
                  <a:cubicBezTo>
                    <a:pt x="399" y="25"/>
                    <a:pt x="399" y="25"/>
                    <a:pt x="399" y="25"/>
                  </a:cubicBezTo>
                  <a:cubicBezTo>
                    <a:pt x="400" y="25"/>
                    <a:pt x="400" y="25"/>
                    <a:pt x="400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01" y="26"/>
                    <a:pt x="401" y="26"/>
                    <a:pt x="401" y="26"/>
                  </a:cubicBezTo>
                  <a:cubicBezTo>
                    <a:pt x="403" y="26"/>
                    <a:pt x="403" y="26"/>
                    <a:pt x="404" y="26"/>
                  </a:cubicBezTo>
                  <a:cubicBezTo>
                    <a:pt x="405" y="27"/>
                    <a:pt x="405" y="27"/>
                    <a:pt x="405" y="27"/>
                  </a:cubicBezTo>
                  <a:cubicBezTo>
                    <a:pt x="409" y="27"/>
                    <a:pt x="409" y="27"/>
                    <a:pt x="409" y="27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8" y="26"/>
                    <a:pt x="408" y="26"/>
                    <a:pt x="408" y="26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6" y="23"/>
                    <a:pt x="406" y="23"/>
                    <a:pt x="406" y="23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2" y="20"/>
                    <a:pt x="412" y="20"/>
                    <a:pt x="412" y="20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4" y="19"/>
                    <a:pt x="414" y="19"/>
                    <a:pt x="414" y="19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6" y="17"/>
                    <a:pt x="416" y="18"/>
                    <a:pt x="417" y="17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20" y="16"/>
                    <a:pt x="420" y="16"/>
                    <a:pt x="420" y="16"/>
                  </a:cubicBezTo>
                  <a:cubicBezTo>
                    <a:pt x="423" y="16"/>
                    <a:pt x="423" y="16"/>
                    <a:pt x="423" y="16"/>
                  </a:cubicBezTo>
                  <a:cubicBezTo>
                    <a:pt x="424" y="16"/>
                    <a:pt x="424" y="16"/>
                    <a:pt x="424" y="16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8" y="15"/>
                    <a:pt x="428" y="15"/>
                    <a:pt x="428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1" y="14"/>
                    <a:pt x="431" y="15"/>
                    <a:pt x="430" y="13"/>
                  </a:cubicBezTo>
                  <a:cubicBezTo>
                    <a:pt x="427" y="13"/>
                    <a:pt x="427" y="13"/>
                    <a:pt x="427" y="13"/>
                  </a:cubicBezTo>
                  <a:cubicBezTo>
                    <a:pt x="426" y="14"/>
                    <a:pt x="426" y="14"/>
                    <a:pt x="426" y="14"/>
                  </a:cubicBezTo>
                  <a:close/>
                  <a:moveTo>
                    <a:pt x="332" y="10"/>
                  </a:moveTo>
                  <a:cubicBezTo>
                    <a:pt x="332" y="10"/>
                    <a:pt x="333" y="8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2" y="10"/>
                    <a:pt x="332" y="10"/>
                    <a:pt x="332" y="10"/>
                  </a:cubicBezTo>
                  <a:close/>
                  <a:moveTo>
                    <a:pt x="339" y="7"/>
                  </a:moveTo>
                  <a:cubicBezTo>
                    <a:pt x="337" y="7"/>
                    <a:pt x="337" y="7"/>
                    <a:pt x="337" y="7"/>
                  </a:cubicBezTo>
                  <a:cubicBezTo>
                    <a:pt x="335" y="7"/>
                    <a:pt x="336" y="7"/>
                    <a:pt x="336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7"/>
                    <a:pt x="333" y="7"/>
                    <a:pt x="331" y="7"/>
                  </a:cubicBezTo>
                  <a:cubicBezTo>
                    <a:pt x="331" y="7"/>
                    <a:pt x="330" y="9"/>
                    <a:pt x="33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9"/>
                    <a:pt x="325" y="8"/>
                    <a:pt x="326" y="9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9" y="10"/>
                    <a:pt x="329" y="11"/>
                    <a:pt x="330" y="11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2" y="13"/>
                    <a:pt x="332" y="13"/>
                    <a:pt x="332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14"/>
                    <a:pt x="334" y="14"/>
                    <a:pt x="334" y="14"/>
                  </a:cubicBezTo>
                  <a:cubicBezTo>
                    <a:pt x="335" y="14"/>
                    <a:pt x="335" y="14"/>
                    <a:pt x="335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38" y="13"/>
                    <a:pt x="338" y="13"/>
                    <a:pt x="338" y="13"/>
                  </a:cubicBezTo>
                  <a:cubicBezTo>
                    <a:pt x="339" y="12"/>
                    <a:pt x="339" y="12"/>
                    <a:pt x="339" y="12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42" y="10"/>
                    <a:pt x="340" y="10"/>
                    <a:pt x="343" y="10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4" y="12"/>
                    <a:pt x="344" y="12"/>
                    <a:pt x="344" y="12"/>
                  </a:cubicBezTo>
                  <a:cubicBezTo>
                    <a:pt x="345" y="12"/>
                    <a:pt x="346" y="12"/>
                    <a:pt x="346" y="13"/>
                  </a:cubicBezTo>
                  <a:cubicBezTo>
                    <a:pt x="348" y="13"/>
                    <a:pt x="348" y="12"/>
                    <a:pt x="350" y="12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48" y="11"/>
                    <a:pt x="349" y="11"/>
                    <a:pt x="347" y="11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4" y="9"/>
                    <a:pt x="344" y="9"/>
                    <a:pt x="342" y="9"/>
                  </a:cubicBezTo>
                  <a:cubicBezTo>
                    <a:pt x="341" y="9"/>
                    <a:pt x="342" y="9"/>
                    <a:pt x="341" y="8"/>
                  </a:cubicBezTo>
                  <a:cubicBezTo>
                    <a:pt x="341" y="8"/>
                    <a:pt x="341" y="8"/>
                    <a:pt x="341" y="8"/>
                  </a:cubicBezTo>
                  <a:cubicBezTo>
                    <a:pt x="341" y="8"/>
                    <a:pt x="340" y="8"/>
                    <a:pt x="340" y="8"/>
                  </a:cubicBezTo>
                  <a:cubicBezTo>
                    <a:pt x="342" y="7"/>
                    <a:pt x="342" y="7"/>
                    <a:pt x="342" y="7"/>
                  </a:cubicBezTo>
                  <a:cubicBezTo>
                    <a:pt x="342" y="8"/>
                    <a:pt x="342" y="8"/>
                    <a:pt x="342" y="8"/>
                  </a:cubicBezTo>
                  <a:cubicBezTo>
                    <a:pt x="344" y="8"/>
                    <a:pt x="344" y="9"/>
                    <a:pt x="347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3" y="7"/>
                    <a:pt x="353" y="7"/>
                    <a:pt x="353" y="7"/>
                  </a:cubicBezTo>
                  <a:cubicBezTo>
                    <a:pt x="350" y="7"/>
                    <a:pt x="352" y="7"/>
                    <a:pt x="351" y="6"/>
                  </a:cubicBezTo>
                  <a:cubicBezTo>
                    <a:pt x="349" y="6"/>
                    <a:pt x="350" y="6"/>
                    <a:pt x="348" y="7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6" y="7"/>
                    <a:pt x="346" y="7"/>
                    <a:pt x="345" y="7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7"/>
                    <a:pt x="341" y="7"/>
                    <a:pt x="339" y="7"/>
                  </a:cubicBezTo>
                  <a:close/>
                  <a:moveTo>
                    <a:pt x="297" y="52"/>
                  </a:moveTo>
                  <a:cubicBezTo>
                    <a:pt x="299" y="52"/>
                    <a:pt x="299" y="53"/>
                    <a:pt x="299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3"/>
                    <a:pt x="300" y="53"/>
                    <a:pt x="299" y="54"/>
                  </a:cubicBezTo>
                  <a:cubicBezTo>
                    <a:pt x="302" y="55"/>
                    <a:pt x="298" y="53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3" y="59"/>
                    <a:pt x="303" y="59"/>
                    <a:pt x="303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07" y="64"/>
                    <a:pt x="307" y="64"/>
                    <a:pt x="307" y="64"/>
                  </a:cubicBezTo>
                  <a:cubicBezTo>
                    <a:pt x="307" y="64"/>
                    <a:pt x="306" y="64"/>
                    <a:pt x="308" y="64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5" y="68"/>
                    <a:pt x="304" y="68"/>
                    <a:pt x="304" y="69"/>
                  </a:cubicBezTo>
                  <a:cubicBezTo>
                    <a:pt x="300" y="69"/>
                    <a:pt x="300" y="69"/>
                    <a:pt x="300" y="69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8" y="68"/>
                    <a:pt x="298" y="68"/>
                    <a:pt x="298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9" y="67"/>
                    <a:pt x="299" y="67"/>
                    <a:pt x="299" y="67"/>
                  </a:cubicBezTo>
                  <a:cubicBezTo>
                    <a:pt x="299" y="67"/>
                    <a:pt x="299" y="67"/>
                    <a:pt x="298" y="67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8" y="65"/>
                    <a:pt x="298" y="65"/>
                    <a:pt x="298" y="65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9" y="63"/>
                    <a:pt x="298" y="63"/>
                    <a:pt x="299" y="63"/>
                  </a:cubicBezTo>
                  <a:cubicBezTo>
                    <a:pt x="300" y="63"/>
                    <a:pt x="300" y="63"/>
                    <a:pt x="301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7" y="60"/>
                    <a:pt x="297" y="60"/>
                    <a:pt x="297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95" y="53"/>
                    <a:pt x="295" y="53"/>
                    <a:pt x="295" y="53"/>
                  </a:cubicBezTo>
                  <a:cubicBezTo>
                    <a:pt x="293" y="53"/>
                    <a:pt x="295" y="54"/>
                    <a:pt x="295" y="54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96" y="53"/>
                    <a:pt x="296" y="53"/>
                    <a:pt x="296" y="53"/>
                  </a:cubicBezTo>
                  <a:cubicBezTo>
                    <a:pt x="297" y="52"/>
                    <a:pt x="297" y="52"/>
                    <a:pt x="297" y="52"/>
                  </a:cubicBezTo>
                  <a:close/>
                  <a:moveTo>
                    <a:pt x="561" y="89"/>
                  </a:moveTo>
                  <a:cubicBezTo>
                    <a:pt x="560" y="90"/>
                    <a:pt x="560" y="90"/>
                    <a:pt x="560" y="90"/>
                  </a:cubicBezTo>
                  <a:cubicBezTo>
                    <a:pt x="559" y="91"/>
                    <a:pt x="559" y="91"/>
                    <a:pt x="559" y="91"/>
                  </a:cubicBezTo>
                  <a:cubicBezTo>
                    <a:pt x="559" y="92"/>
                    <a:pt x="559" y="92"/>
                    <a:pt x="559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9" y="93"/>
                    <a:pt x="559" y="93"/>
                    <a:pt x="559" y="94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7" y="97"/>
                    <a:pt x="557" y="97"/>
                    <a:pt x="557" y="97"/>
                  </a:cubicBezTo>
                  <a:cubicBezTo>
                    <a:pt x="556" y="97"/>
                    <a:pt x="556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53" y="99"/>
                    <a:pt x="553" y="99"/>
                    <a:pt x="553" y="99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9" y="100"/>
                    <a:pt x="549" y="100"/>
                    <a:pt x="549" y="100"/>
                  </a:cubicBezTo>
                  <a:cubicBezTo>
                    <a:pt x="548" y="101"/>
                    <a:pt x="549" y="101"/>
                    <a:pt x="548" y="101"/>
                  </a:cubicBezTo>
                  <a:cubicBezTo>
                    <a:pt x="547" y="101"/>
                    <a:pt x="547" y="101"/>
                    <a:pt x="547" y="100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3" y="103"/>
                    <a:pt x="543" y="103"/>
                    <a:pt x="543" y="103"/>
                  </a:cubicBezTo>
                  <a:cubicBezTo>
                    <a:pt x="542" y="105"/>
                    <a:pt x="542" y="105"/>
                    <a:pt x="542" y="105"/>
                  </a:cubicBezTo>
                  <a:cubicBezTo>
                    <a:pt x="541" y="105"/>
                    <a:pt x="541" y="105"/>
                    <a:pt x="541" y="105"/>
                  </a:cubicBezTo>
                  <a:cubicBezTo>
                    <a:pt x="541" y="106"/>
                    <a:pt x="541" y="104"/>
                    <a:pt x="541" y="107"/>
                  </a:cubicBezTo>
                  <a:cubicBezTo>
                    <a:pt x="543" y="108"/>
                    <a:pt x="541" y="108"/>
                    <a:pt x="543" y="110"/>
                  </a:cubicBezTo>
                  <a:cubicBezTo>
                    <a:pt x="543" y="110"/>
                    <a:pt x="543" y="110"/>
                    <a:pt x="543" y="110"/>
                  </a:cubicBezTo>
                  <a:cubicBezTo>
                    <a:pt x="544" y="109"/>
                    <a:pt x="544" y="109"/>
                    <a:pt x="544" y="109"/>
                  </a:cubicBezTo>
                  <a:cubicBezTo>
                    <a:pt x="544" y="108"/>
                    <a:pt x="544" y="108"/>
                    <a:pt x="544" y="108"/>
                  </a:cubicBezTo>
                  <a:cubicBezTo>
                    <a:pt x="545" y="107"/>
                    <a:pt x="545" y="107"/>
                    <a:pt x="545" y="107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5"/>
                    <a:pt x="545" y="105"/>
                    <a:pt x="545" y="105"/>
                  </a:cubicBezTo>
                  <a:cubicBezTo>
                    <a:pt x="545" y="105"/>
                    <a:pt x="543" y="104"/>
                    <a:pt x="545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49" y="105"/>
                    <a:pt x="549" y="105"/>
                    <a:pt x="549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1" y="104"/>
                    <a:pt x="550" y="102"/>
                    <a:pt x="551" y="104"/>
                  </a:cubicBezTo>
                  <a:cubicBezTo>
                    <a:pt x="551" y="104"/>
                    <a:pt x="551" y="105"/>
                    <a:pt x="552" y="105"/>
                  </a:cubicBezTo>
                  <a:cubicBezTo>
                    <a:pt x="553" y="105"/>
                    <a:pt x="553" y="105"/>
                    <a:pt x="553" y="105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5" y="103"/>
                    <a:pt x="555" y="103"/>
                    <a:pt x="555" y="103"/>
                  </a:cubicBezTo>
                  <a:cubicBezTo>
                    <a:pt x="555" y="103"/>
                    <a:pt x="556" y="103"/>
                    <a:pt x="557" y="103"/>
                  </a:cubicBezTo>
                  <a:cubicBezTo>
                    <a:pt x="557" y="103"/>
                    <a:pt x="557" y="103"/>
                    <a:pt x="557" y="103"/>
                  </a:cubicBezTo>
                  <a:cubicBezTo>
                    <a:pt x="558" y="102"/>
                    <a:pt x="558" y="102"/>
                    <a:pt x="558" y="102"/>
                  </a:cubicBezTo>
                  <a:cubicBezTo>
                    <a:pt x="559" y="102"/>
                    <a:pt x="559" y="102"/>
                    <a:pt x="559" y="102"/>
                  </a:cubicBezTo>
                  <a:cubicBezTo>
                    <a:pt x="560" y="102"/>
                    <a:pt x="560" y="102"/>
                    <a:pt x="560" y="102"/>
                  </a:cubicBezTo>
                  <a:cubicBezTo>
                    <a:pt x="561" y="101"/>
                    <a:pt x="561" y="101"/>
                    <a:pt x="561" y="101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6"/>
                    <a:pt x="561" y="96"/>
                    <a:pt x="562" y="95"/>
                  </a:cubicBezTo>
                  <a:cubicBezTo>
                    <a:pt x="563" y="95"/>
                    <a:pt x="563" y="95"/>
                    <a:pt x="563" y="95"/>
                  </a:cubicBezTo>
                  <a:cubicBezTo>
                    <a:pt x="563" y="94"/>
                    <a:pt x="563" y="94"/>
                    <a:pt x="563" y="94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2"/>
                    <a:pt x="563" y="92"/>
                    <a:pt x="563" y="92"/>
                  </a:cubicBezTo>
                  <a:cubicBezTo>
                    <a:pt x="563" y="91"/>
                    <a:pt x="563" y="91"/>
                    <a:pt x="563" y="90"/>
                  </a:cubicBezTo>
                  <a:cubicBezTo>
                    <a:pt x="562" y="90"/>
                    <a:pt x="562" y="91"/>
                    <a:pt x="562" y="89"/>
                  </a:cubicBezTo>
                  <a:cubicBezTo>
                    <a:pt x="561" y="89"/>
                    <a:pt x="561" y="89"/>
                    <a:pt x="561" y="89"/>
                  </a:cubicBezTo>
                  <a:close/>
                  <a:moveTo>
                    <a:pt x="479" y="165"/>
                  </a:moveTo>
                  <a:cubicBezTo>
                    <a:pt x="479" y="164"/>
                    <a:pt x="479" y="164"/>
                    <a:pt x="479" y="164"/>
                  </a:cubicBezTo>
                  <a:cubicBezTo>
                    <a:pt x="480" y="164"/>
                    <a:pt x="480" y="164"/>
                    <a:pt x="480" y="164"/>
                  </a:cubicBezTo>
                  <a:cubicBezTo>
                    <a:pt x="480" y="165"/>
                    <a:pt x="480" y="165"/>
                    <a:pt x="480" y="165"/>
                  </a:cubicBezTo>
                  <a:cubicBezTo>
                    <a:pt x="483" y="165"/>
                    <a:pt x="483" y="165"/>
                    <a:pt x="483" y="165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6" y="169"/>
                    <a:pt x="485" y="167"/>
                    <a:pt x="487" y="169"/>
                  </a:cubicBezTo>
                  <a:cubicBezTo>
                    <a:pt x="488" y="170"/>
                    <a:pt x="488" y="170"/>
                    <a:pt x="488" y="170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1" y="172"/>
                    <a:pt x="491" y="172"/>
                    <a:pt x="491" y="172"/>
                  </a:cubicBezTo>
                  <a:cubicBezTo>
                    <a:pt x="492" y="173"/>
                    <a:pt x="492" y="173"/>
                    <a:pt x="492" y="173"/>
                  </a:cubicBezTo>
                  <a:cubicBezTo>
                    <a:pt x="495" y="176"/>
                    <a:pt x="494" y="177"/>
                    <a:pt x="494" y="177"/>
                  </a:cubicBezTo>
                  <a:cubicBezTo>
                    <a:pt x="494" y="177"/>
                    <a:pt x="495" y="177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79"/>
                    <a:pt x="495" y="179"/>
                    <a:pt x="496" y="179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1"/>
                    <a:pt x="496" y="181"/>
                    <a:pt x="496" y="181"/>
                  </a:cubicBezTo>
                  <a:cubicBezTo>
                    <a:pt x="497" y="181"/>
                    <a:pt x="497" y="181"/>
                    <a:pt x="497" y="181"/>
                  </a:cubicBezTo>
                  <a:cubicBezTo>
                    <a:pt x="498" y="181"/>
                    <a:pt x="498" y="181"/>
                    <a:pt x="498" y="181"/>
                  </a:cubicBezTo>
                  <a:cubicBezTo>
                    <a:pt x="497" y="179"/>
                    <a:pt x="497" y="179"/>
                    <a:pt x="497" y="179"/>
                  </a:cubicBezTo>
                  <a:cubicBezTo>
                    <a:pt x="498" y="180"/>
                    <a:pt x="498" y="180"/>
                    <a:pt x="499" y="180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8" y="182"/>
                    <a:pt x="498" y="182"/>
                    <a:pt x="498" y="183"/>
                  </a:cubicBezTo>
                  <a:cubicBezTo>
                    <a:pt x="498" y="183"/>
                    <a:pt x="498" y="184"/>
                    <a:pt x="498" y="185"/>
                  </a:cubicBezTo>
                  <a:cubicBezTo>
                    <a:pt x="498" y="186"/>
                    <a:pt x="498" y="187"/>
                    <a:pt x="498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5" y="188"/>
                    <a:pt x="495" y="188"/>
                    <a:pt x="495" y="188"/>
                  </a:cubicBezTo>
                  <a:cubicBezTo>
                    <a:pt x="495" y="187"/>
                    <a:pt x="495" y="187"/>
                    <a:pt x="495" y="187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0" y="182"/>
                    <a:pt x="490" y="182"/>
                    <a:pt x="490" y="182"/>
                  </a:cubicBezTo>
                  <a:cubicBezTo>
                    <a:pt x="489" y="181"/>
                    <a:pt x="489" y="181"/>
                    <a:pt x="489" y="181"/>
                  </a:cubicBezTo>
                  <a:cubicBezTo>
                    <a:pt x="489" y="180"/>
                    <a:pt x="489" y="181"/>
                    <a:pt x="489" y="179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88" y="178"/>
                    <a:pt x="488" y="178"/>
                    <a:pt x="488" y="178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86" y="175"/>
                    <a:pt x="486" y="176"/>
                    <a:pt x="486" y="174"/>
                  </a:cubicBezTo>
                  <a:cubicBezTo>
                    <a:pt x="485" y="173"/>
                    <a:pt x="485" y="173"/>
                    <a:pt x="485" y="173"/>
                  </a:cubicBezTo>
                  <a:cubicBezTo>
                    <a:pt x="485" y="172"/>
                    <a:pt x="485" y="172"/>
                    <a:pt x="485" y="172"/>
                  </a:cubicBezTo>
                  <a:cubicBezTo>
                    <a:pt x="484" y="171"/>
                    <a:pt x="484" y="171"/>
                    <a:pt x="484" y="171"/>
                  </a:cubicBezTo>
                  <a:cubicBezTo>
                    <a:pt x="482" y="170"/>
                    <a:pt x="483" y="171"/>
                    <a:pt x="482" y="169"/>
                  </a:cubicBezTo>
                  <a:cubicBezTo>
                    <a:pt x="482" y="168"/>
                    <a:pt x="482" y="168"/>
                    <a:pt x="482" y="168"/>
                  </a:cubicBezTo>
                  <a:cubicBezTo>
                    <a:pt x="479" y="166"/>
                    <a:pt x="479" y="166"/>
                    <a:pt x="479" y="166"/>
                  </a:cubicBezTo>
                  <a:cubicBezTo>
                    <a:pt x="479" y="165"/>
                    <a:pt x="479" y="165"/>
                    <a:pt x="479" y="165"/>
                  </a:cubicBezTo>
                  <a:close/>
                  <a:moveTo>
                    <a:pt x="394" y="204"/>
                  </a:moveTo>
                  <a:cubicBezTo>
                    <a:pt x="393" y="204"/>
                    <a:pt x="393" y="204"/>
                    <a:pt x="393" y="204"/>
                  </a:cubicBezTo>
                  <a:cubicBezTo>
                    <a:pt x="393" y="205"/>
                    <a:pt x="393" y="205"/>
                    <a:pt x="393" y="205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7"/>
                    <a:pt x="392" y="207"/>
                    <a:pt x="392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88" y="209"/>
                    <a:pt x="388" y="209"/>
                    <a:pt x="388" y="209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87" y="210"/>
                    <a:pt x="387" y="210"/>
                    <a:pt x="387" y="210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6" y="218"/>
                    <a:pt x="386" y="218"/>
                    <a:pt x="386" y="218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28"/>
                    <a:pt x="385" y="228"/>
                    <a:pt x="385" y="228"/>
                  </a:cubicBezTo>
                  <a:cubicBezTo>
                    <a:pt x="387" y="229"/>
                    <a:pt x="387" y="229"/>
                    <a:pt x="387" y="229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2" y="227"/>
                    <a:pt x="392" y="227"/>
                    <a:pt x="392" y="227"/>
                  </a:cubicBezTo>
                  <a:cubicBezTo>
                    <a:pt x="392" y="225"/>
                    <a:pt x="392" y="225"/>
                    <a:pt x="392" y="225"/>
                  </a:cubicBezTo>
                  <a:cubicBezTo>
                    <a:pt x="393" y="224"/>
                    <a:pt x="393" y="224"/>
                    <a:pt x="393" y="224"/>
                  </a:cubicBezTo>
                  <a:cubicBezTo>
                    <a:pt x="393" y="223"/>
                    <a:pt x="393" y="223"/>
                    <a:pt x="393" y="223"/>
                  </a:cubicBezTo>
                  <a:cubicBezTo>
                    <a:pt x="393" y="222"/>
                    <a:pt x="393" y="222"/>
                    <a:pt x="393" y="222"/>
                  </a:cubicBezTo>
                  <a:cubicBezTo>
                    <a:pt x="393" y="221"/>
                    <a:pt x="393" y="221"/>
                    <a:pt x="393" y="221"/>
                  </a:cubicBezTo>
                  <a:cubicBezTo>
                    <a:pt x="394" y="220"/>
                    <a:pt x="394" y="220"/>
                    <a:pt x="394" y="220"/>
                  </a:cubicBezTo>
                  <a:cubicBezTo>
                    <a:pt x="394" y="219"/>
                    <a:pt x="394" y="219"/>
                    <a:pt x="394" y="219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4" y="216"/>
                    <a:pt x="394" y="216"/>
                    <a:pt x="394" y="216"/>
                  </a:cubicBezTo>
                  <a:cubicBezTo>
                    <a:pt x="395" y="216"/>
                    <a:pt x="395" y="216"/>
                    <a:pt x="395" y="216"/>
                  </a:cubicBezTo>
                  <a:cubicBezTo>
                    <a:pt x="395" y="214"/>
                    <a:pt x="395" y="214"/>
                    <a:pt x="395" y="214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0"/>
                    <a:pt x="396" y="210"/>
                    <a:pt x="396" y="210"/>
                  </a:cubicBezTo>
                  <a:cubicBezTo>
                    <a:pt x="396" y="209"/>
                    <a:pt x="396" y="209"/>
                    <a:pt x="396" y="209"/>
                  </a:cubicBezTo>
                  <a:cubicBezTo>
                    <a:pt x="397" y="209"/>
                    <a:pt x="396" y="210"/>
                    <a:pt x="397" y="208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5" y="202"/>
                    <a:pt x="395" y="202"/>
                    <a:pt x="395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203"/>
                    <a:pt x="394" y="201"/>
                    <a:pt x="394" y="204"/>
                  </a:cubicBezTo>
                  <a:close/>
                  <a:moveTo>
                    <a:pt x="517" y="162"/>
                  </a:moveTo>
                  <a:cubicBezTo>
                    <a:pt x="517" y="162"/>
                    <a:pt x="517" y="162"/>
                    <a:pt x="517" y="162"/>
                  </a:cubicBezTo>
                  <a:cubicBezTo>
                    <a:pt x="517" y="163"/>
                    <a:pt x="517" y="163"/>
                    <a:pt x="517" y="163"/>
                  </a:cubicBezTo>
                  <a:cubicBezTo>
                    <a:pt x="516" y="163"/>
                    <a:pt x="516" y="163"/>
                    <a:pt x="516" y="163"/>
                  </a:cubicBezTo>
                  <a:cubicBezTo>
                    <a:pt x="515" y="164"/>
                    <a:pt x="515" y="164"/>
                    <a:pt x="515" y="164"/>
                  </a:cubicBezTo>
                  <a:cubicBezTo>
                    <a:pt x="515" y="165"/>
                    <a:pt x="515" y="165"/>
                    <a:pt x="515" y="165"/>
                  </a:cubicBezTo>
                  <a:cubicBezTo>
                    <a:pt x="514" y="165"/>
                    <a:pt x="515" y="165"/>
                    <a:pt x="513" y="166"/>
                  </a:cubicBezTo>
                  <a:cubicBezTo>
                    <a:pt x="513" y="166"/>
                    <a:pt x="513" y="166"/>
                    <a:pt x="512" y="166"/>
                  </a:cubicBezTo>
                  <a:cubicBezTo>
                    <a:pt x="512" y="167"/>
                    <a:pt x="512" y="167"/>
                    <a:pt x="512" y="167"/>
                  </a:cubicBezTo>
                  <a:cubicBezTo>
                    <a:pt x="511" y="168"/>
                    <a:pt x="511" y="168"/>
                    <a:pt x="511" y="168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09" y="169"/>
                    <a:pt x="509" y="169"/>
                    <a:pt x="509" y="169"/>
                  </a:cubicBezTo>
                  <a:cubicBezTo>
                    <a:pt x="508" y="170"/>
                    <a:pt x="508" y="170"/>
                    <a:pt x="508" y="170"/>
                  </a:cubicBezTo>
                  <a:cubicBezTo>
                    <a:pt x="508" y="171"/>
                    <a:pt x="508" y="171"/>
                    <a:pt x="508" y="171"/>
                  </a:cubicBezTo>
                  <a:cubicBezTo>
                    <a:pt x="507" y="172"/>
                    <a:pt x="507" y="172"/>
                    <a:pt x="507" y="172"/>
                  </a:cubicBezTo>
                  <a:cubicBezTo>
                    <a:pt x="506" y="172"/>
                    <a:pt x="506" y="172"/>
                    <a:pt x="506" y="172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03" y="172"/>
                    <a:pt x="504" y="172"/>
                    <a:pt x="503" y="173"/>
                  </a:cubicBezTo>
                  <a:cubicBezTo>
                    <a:pt x="503" y="175"/>
                    <a:pt x="503" y="175"/>
                    <a:pt x="503" y="175"/>
                  </a:cubicBezTo>
                  <a:cubicBezTo>
                    <a:pt x="503" y="176"/>
                    <a:pt x="503" y="176"/>
                    <a:pt x="503" y="176"/>
                  </a:cubicBezTo>
                  <a:cubicBezTo>
                    <a:pt x="505" y="178"/>
                    <a:pt x="505" y="178"/>
                    <a:pt x="505" y="178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6" y="182"/>
                    <a:pt x="506" y="182"/>
                    <a:pt x="506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510" y="183"/>
                    <a:pt x="510" y="183"/>
                    <a:pt x="511" y="182"/>
                  </a:cubicBezTo>
                  <a:cubicBezTo>
                    <a:pt x="512" y="183"/>
                    <a:pt x="512" y="183"/>
                    <a:pt x="512" y="183"/>
                  </a:cubicBezTo>
                  <a:cubicBezTo>
                    <a:pt x="513" y="183"/>
                    <a:pt x="513" y="183"/>
                    <a:pt x="513" y="183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516" y="184"/>
                    <a:pt x="516" y="184"/>
                    <a:pt x="516" y="184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0"/>
                    <a:pt x="517" y="180"/>
                    <a:pt x="518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9" y="175"/>
                    <a:pt x="519" y="175"/>
                    <a:pt x="519" y="175"/>
                  </a:cubicBezTo>
                  <a:cubicBezTo>
                    <a:pt x="520" y="175"/>
                    <a:pt x="520" y="175"/>
                    <a:pt x="520" y="175"/>
                  </a:cubicBezTo>
                  <a:cubicBezTo>
                    <a:pt x="520" y="174"/>
                    <a:pt x="518" y="174"/>
                    <a:pt x="521" y="174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19" y="172"/>
                    <a:pt x="520" y="173"/>
                    <a:pt x="520" y="170"/>
                  </a:cubicBezTo>
                  <a:cubicBezTo>
                    <a:pt x="520" y="170"/>
                    <a:pt x="520" y="170"/>
                    <a:pt x="520" y="170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19" y="168"/>
                    <a:pt x="520" y="169"/>
                    <a:pt x="519" y="167"/>
                  </a:cubicBezTo>
                  <a:cubicBezTo>
                    <a:pt x="520" y="167"/>
                    <a:pt x="520" y="167"/>
                    <a:pt x="520" y="167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7" y="162"/>
                    <a:pt x="517" y="162"/>
                    <a:pt x="517" y="162"/>
                  </a:cubicBezTo>
                  <a:close/>
                  <a:moveTo>
                    <a:pt x="545" y="177"/>
                  </a:moveTo>
                  <a:cubicBezTo>
                    <a:pt x="544" y="177"/>
                    <a:pt x="544" y="177"/>
                    <a:pt x="544" y="177"/>
                  </a:cubicBezTo>
                  <a:cubicBezTo>
                    <a:pt x="544" y="178"/>
                    <a:pt x="544" y="178"/>
                    <a:pt x="544" y="178"/>
                  </a:cubicBezTo>
                  <a:cubicBezTo>
                    <a:pt x="543" y="178"/>
                    <a:pt x="543" y="178"/>
                    <a:pt x="543" y="178"/>
                  </a:cubicBezTo>
                  <a:cubicBezTo>
                    <a:pt x="544" y="179"/>
                    <a:pt x="543" y="178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5" y="181"/>
                    <a:pt x="545" y="181"/>
                    <a:pt x="545" y="181"/>
                  </a:cubicBezTo>
                  <a:cubicBezTo>
                    <a:pt x="547" y="181"/>
                    <a:pt x="547" y="181"/>
                    <a:pt x="547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3"/>
                    <a:pt x="546" y="183"/>
                    <a:pt x="546" y="183"/>
                  </a:cubicBezTo>
                  <a:cubicBezTo>
                    <a:pt x="547" y="184"/>
                    <a:pt x="547" y="184"/>
                    <a:pt x="547" y="184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51" y="185"/>
                    <a:pt x="549" y="185"/>
                    <a:pt x="552" y="185"/>
                  </a:cubicBezTo>
                  <a:cubicBezTo>
                    <a:pt x="553" y="186"/>
                    <a:pt x="553" y="186"/>
                    <a:pt x="553" y="186"/>
                  </a:cubicBezTo>
                  <a:cubicBezTo>
                    <a:pt x="555" y="186"/>
                    <a:pt x="555" y="186"/>
                    <a:pt x="555" y="186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557" y="194"/>
                    <a:pt x="557" y="194"/>
                    <a:pt x="557" y="194"/>
                  </a:cubicBezTo>
                  <a:cubicBezTo>
                    <a:pt x="558" y="193"/>
                    <a:pt x="558" y="193"/>
                    <a:pt x="558" y="193"/>
                  </a:cubicBezTo>
                  <a:cubicBezTo>
                    <a:pt x="560" y="193"/>
                    <a:pt x="560" y="193"/>
                    <a:pt x="560" y="193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5" y="195"/>
                    <a:pt x="565" y="195"/>
                    <a:pt x="565" y="195"/>
                  </a:cubicBezTo>
                  <a:cubicBezTo>
                    <a:pt x="566" y="195"/>
                    <a:pt x="566" y="195"/>
                    <a:pt x="566" y="195"/>
                  </a:cubicBezTo>
                  <a:cubicBezTo>
                    <a:pt x="566" y="192"/>
                    <a:pt x="566" y="194"/>
                    <a:pt x="567" y="192"/>
                  </a:cubicBezTo>
                  <a:cubicBezTo>
                    <a:pt x="569" y="192"/>
                    <a:pt x="569" y="192"/>
                    <a:pt x="570" y="192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4"/>
                    <a:pt x="570" y="193"/>
                    <a:pt x="571" y="194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5" y="197"/>
                    <a:pt x="575" y="197"/>
                    <a:pt x="575" y="197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5"/>
                    <a:pt x="579" y="195"/>
                    <a:pt x="579" y="195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78" y="196"/>
                    <a:pt x="578" y="196"/>
                    <a:pt x="578" y="196"/>
                  </a:cubicBezTo>
                  <a:cubicBezTo>
                    <a:pt x="577" y="196"/>
                    <a:pt x="577" y="196"/>
                    <a:pt x="577" y="196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5" y="194"/>
                    <a:pt x="575" y="194"/>
                    <a:pt x="575" y="194"/>
                  </a:cubicBezTo>
                  <a:cubicBezTo>
                    <a:pt x="574" y="191"/>
                    <a:pt x="574" y="192"/>
                    <a:pt x="573" y="19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8"/>
                    <a:pt x="574" y="188"/>
                    <a:pt x="574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1" y="188"/>
                    <a:pt x="571" y="188"/>
                    <a:pt x="571" y="188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70" y="185"/>
                    <a:pt x="570" y="186"/>
                    <a:pt x="569" y="185"/>
                  </a:cubicBezTo>
                  <a:cubicBezTo>
                    <a:pt x="568" y="184"/>
                    <a:pt x="568" y="184"/>
                    <a:pt x="568" y="184"/>
                  </a:cubicBezTo>
                  <a:cubicBezTo>
                    <a:pt x="567" y="184"/>
                    <a:pt x="567" y="184"/>
                    <a:pt x="567" y="184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5" y="182"/>
                    <a:pt x="565" y="182"/>
                    <a:pt x="565" y="182"/>
                  </a:cubicBezTo>
                  <a:cubicBezTo>
                    <a:pt x="564" y="182"/>
                    <a:pt x="564" y="182"/>
                    <a:pt x="564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2" y="181"/>
                    <a:pt x="562" y="181"/>
                    <a:pt x="562" y="181"/>
                  </a:cubicBezTo>
                  <a:cubicBezTo>
                    <a:pt x="561" y="181"/>
                    <a:pt x="561" y="181"/>
                    <a:pt x="559" y="181"/>
                  </a:cubicBezTo>
                  <a:cubicBezTo>
                    <a:pt x="559" y="180"/>
                    <a:pt x="559" y="180"/>
                    <a:pt x="559" y="180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6" y="179"/>
                    <a:pt x="556" y="179"/>
                    <a:pt x="556" y="179"/>
                  </a:cubicBezTo>
                  <a:cubicBezTo>
                    <a:pt x="555" y="179"/>
                    <a:pt x="555" y="179"/>
                    <a:pt x="554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1" y="183"/>
                    <a:pt x="551" y="183"/>
                    <a:pt x="551" y="183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79"/>
                    <a:pt x="550" y="179"/>
                    <a:pt x="549" y="178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5" y="177"/>
                    <a:pt x="545" y="177"/>
                    <a:pt x="545" y="177"/>
                  </a:cubicBezTo>
                  <a:close/>
                  <a:moveTo>
                    <a:pt x="563" y="199"/>
                  </a:moveTo>
                  <a:cubicBezTo>
                    <a:pt x="564" y="198"/>
                    <a:pt x="564" y="198"/>
                    <a:pt x="564" y="198"/>
                  </a:cubicBezTo>
                  <a:cubicBezTo>
                    <a:pt x="565" y="200"/>
                    <a:pt x="565" y="200"/>
                    <a:pt x="565" y="202"/>
                  </a:cubicBezTo>
                  <a:cubicBezTo>
                    <a:pt x="566" y="202"/>
                    <a:pt x="566" y="202"/>
                    <a:pt x="566" y="202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5"/>
                    <a:pt x="566" y="205"/>
                    <a:pt x="566" y="205"/>
                  </a:cubicBezTo>
                  <a:cubicBezTo>
                    <a:pt x="567" y="206"/>
                    <a:pt x="567" y="206"/>
                    <a:pt x="567" y="206"/>
                  </a:cubicBezTo>
                  <a:cubicBezTo>
                    <a:pt x="568" y="206"/>
                    <a:pt x="568" y="206"/>
                    <a:pt x="568" y="206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69" y="210"/>
                    <a:pt x="569" y="210"/>
                    <a:pt x="569" y="210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2"/>
                    <a:pt x="570" y="212"/>
                    <a:pt x="571" y="213"/>
                  </a:cubicBezTo>
                  <a:cubicBezTo>
                    <a:pt x="571" y="216"/>
                    <a:pt x="571" y="214"/>
                    <a:pt x="571" y="215"/>
                  </a:cubicBezTo>
                  <a:cubicBezTo>
                    <a:pt x="571" y="216"/>
                    <a:pt x="571" y="216"/>
                    <a:pt x="571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3" y="217"/>
                    <a:pt x="573" y="217"/>
                    <a:pt x="573" y="217"/>
                  </a:cubicBezTo>
                  <a:cubicBezTo>
                    <a:pt x="574" y="217"/>
                    <a:pt x="574" y="217"/>
                    <a:pt x="574" y="217"/>
                  </a:cubicBezTo>
                  <a:cubicBezTo>
                    <a:pt x="575" y="218"/>
                    <a:pt x="575" y="218"/>
                    <a:pt x="575" y="218"/>
                  </a:cubicBezTo>
                  <a:cubicBezTo>
                    <a:pt x="576" y="219"/>
                    <a:pt x="576" y="219"/>
                    <a:pt x="576" y="219"/>
                  </a:cubicBezTo>
                  <a:cubicBezTo>
                    <a:pt x="575" y="220"/>
                    <a:pt x="575" y="220"/>
                    <a:pt x="575" y="220"/>
                  </a:cubicBezTo>
                  <a:cubicBezTo>
                    <a:pt x="576" y="220"/>
                    <a:pt x="576" y="220"/>
                    <a:pt x="576" y="220"/>
                  </a:cubicBezTo>
                  <a:cubicBezTo>
                    <a:pt x="576" y="221"/>
                    <a:pt x="576" y="221"/>
                    <a:pt x="576" y="221"/>
                  </a:cubicBezTo>
                  <a:cubicBezTo>
                    <a:pt x="577" y="221"/>
                    <a:pt x="577" y="221"/>
                    <a:pt x="577" y="221"/>
                  </a:cubicBezTo>
                  <a:cubicBezTo>
                    <a:pt x="577" y="223"/>
                    <a:pt x="577" y="223"/>
                    <a:pt x="577" y="223"/>
                  </a:cubicBezTo>
                  <a:cubicBezTo>
                    <a:pt x="578" y="223"/>
                    <a:pt x="578" y="223"/>
                    <a:pt x="578" y="223"/>
                  </a:cubicBezTo>
                  <a:cubicBezTo>
                    <a:pt x="579" y="224"/>
                    <a:pt x="579" y="224"/>
                    <a:pt x="579" y="224"/>
                  </a:cubicBezTo>
                  <a:cubicBezTo>
                    <a:pt x="579" y="226"/>
                    <a:pt x="579" y="226"/>
                    <a:pt x="579" y="226"/>
                  </a:cubicBezTo>
                  <a:cubicBezTo>
                    <a:pt x="581" y="226"/>
                    <a:pt x="581" y="226"/>
                    <a:pt x="581" y="226"/>
                  </a:cubicBezTo>
                  <a:cubicBezTo>
                    <a:pt x="581" y="227"/>
                    <a:pt x="581" y="227"/>
                    <a:pt x="581" y="227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4" y="229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4" y="231"/>
                    <a:pt x="584" y="231"/>
                    <a:pt x="584" y="231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84" y="237"/>
                    <a:pt x="584" y="237"/>
                    <a:pt x="584" y="237"/>
                  </a:cubicBezTo>
                  <a:cubicBezTo>
                    <a:pt x="584" y="238"/>
                    <a:pt x="584" y="236"/>
                    <a:pt x="584" y="239"/>
                  </a:cubicBezTo>
                  <a:cubicBezTo>
                    <a:pt x="584" y="240"/>
                    <a:pt x="584" y="240"/>
                    <a:pt x="584" y="240"/>
                  </a:cubicBezTo>
                  <a:cubicBezTo>
                    <a:pt x="583" y="241"/>
                    <a:pt x="583" y="239"/>
                    <a:pt x="583" y="242"/>
                  </a:cubicBezTo>
                  <a:cubicBezTo>
                    <a:pt x="583" y="243"/>
                    <a:pt x="583" y="243"/>
                    <a:pt x="583" y="243"/>
                  </a:cubicBezTo>
                  <a:cubicBezTo>
                    <a:pt x="582" y="243"/>
                    <a:pt x="582" y="243"/>
                    <a:pt x="582" y="243"/>
                  </a:cubicBezTo>
                  <a:cubicBezTo>
                    <a:pt x="582" y="246"/>
                    <a:pt x="582" y="245"/>
                    <a:pt x="581" y="246"/>
                  </a:cubicBezTo>
                  <a:cubicBezTo>
                    <a:pt x="580" y="247"/>
                    <a:pt x="580" y="247"/>
                    <a:pt x="580" y="247"/>
                  </a:cubicBezTo>
                  <a:cubicBezTo>
                    <a:pt x="580" y="248"/>
                    <a:pt x="580" y="248"/>
                    <a:pt x="580" y="248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79" y="250"/>
                    <a:pt x="579" y="250"/>
                    <a:pt x="579" y="251"/>
                  </a:cubicBezTo>
                  <a:cubicBezTo>
                    <a:pt x="578" y="251"/>
                    <a:pt x="578" y="251"/>
                    <a:pt x="578" y="251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4"/>
                    <a:pt x="578" y="252"/>
                    <a:pt x="578" y="255"/>
                  </a:cubicBezTo>
                  <a:cubicBezTo>
                    <a:pt x="577" y="255"/>
                    <a:pt x="577" y="255"/>
                    <a:pt x="577" y="255"/>
                  </a:cubicBezTo>
                  <a:cubicBezTo>
                    <a:pt x="576" y="256"/>
                    <a:pt x="576" y="256"/>
                    <a:pt x="576" y="256"/>
                  </a:cubicBezTo>
                  <a:cubicBezTo>
                    <a:pt x="574" y="256"/>
                    <a:pt x="574" y="256"/>
                    <a:pt x="574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2" y="257"/>
                    <a:pt x="572" y="257"/>
                    <a:pt x="572" y="257"/>
                  </a:cubicBezTo>
                  <a:cubicBezTo>
                    <a:pt x="572" y="258"/>
                    <a:pt x="572" y="257"/>
                    <a:pt x="571" y="2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69" y="256"/>
                    <a:pt x="569" y="256"/>
                    <a:pt x="569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6" y="258"/>
                    <a:pt x="566" y="258"/>
                    <a:pt x="566" y="258"/>
                  </a:cubicBezTo>
                  <a:cubicBezTo>
                    <a:pt x="565" y="258"/>
                    <a:pt x="565" y="258"/>
                    <a:pt x="565" y="258"/>
                  </a:cubicBezTo>
                  <a:cubicBezTo>
                    <a:pt x="565" y="257"/>
                    <a:pt x="565" y="257"/>
                    <a:pt x="565" y="257"/>
                  </a:cubicBezTo>
                  <a:cubicBezTo>
                    <a:pt x="564" y="257"/>
                    <a:pt x="564" y="257"/>
                    <a:pt x="564" y="257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2" y="256"/>
                    <a:pt x="562" y="256"/>
                    <a:pt x="562" y="256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60" y="256"/>
                    <a:pt x="560" y="256"/>
                    <a:pt x="560" y="256"/>
                  </a:cubicBezTo>
                  <a:cubicBezTo>
                    <a:pt x="559" y="255"/>
                    <a:pt x="559" y="255"/>
                    <a:pt x="559" y="255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3"/>
                    <a:pt x="559" y="253"/>
                    <a:pt x="559" y="253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57" y="251"/>
                    <a:pt x="559" y="250"/>
                    <a:pt x="556" y="251"/>
                  </a:cubicBezTo>
                  <a:cubicBezTo>
                    <a:pt x="556" y="250"/>
                    <a:pt x="556" y="250"/>
                    <a:pt x="556" y="250"/>
                  </a:cubicBezTo>
                  <a:cubicBezTo>
                    <a:pt x="557" y="249"/>
                    <a:pt x="557" y="249"/>
                    <a:pt x="557" y="249"/>
                  </a:cubicBezTo>
                  <a:cubicBezTo>
                    <a:pt x="556" y="249"/>
                    <a:pt x="556" y="249"/>
                    <a:pt x="556" y="249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54" y="250"/>
                    <a:pt x="554" y="250"/>
                    <a:pt x="554" y="250"/>
                  </a:cubicBezTo>
                  <a:cubicBezTo>
                    <a:pt x="555" y="249"/>
                    <a:pt x="555" y="249"/>
                    <a:pt x="555" y="249"/>
                  </a:cubicBezTo>
                  <a:cubicBezTo>
                    <a:pt x="555" y="248"/>
                    <a:pt x="555" y="248"/>
                    <a:pt x="555" y="248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4" y="247"/>
                    <a:pt x="554" y="247"/>
                    <a:pt x="554" y="247"/>
                  </a:cubicBezTo>
                  <a:cubicBezTo>
                    <a:pt x="553" y="248"/>
                    <a:pt x="553" y="248"/>
                    <a:pt x="553" y="248"/>
                  </a:cubicBezTo>
                  <a:cubicBezTo>
                    <a:pt x="552" y="249"/>
                    <a:pt x="552" y="249"/>
                    <a:pt x="552" y="249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9" y="245"/>
                    <a:pt x="549" y="245"/>
                    <a:pt x="549" y="245"/>
                  </a:cubicBezTo>
                  <a:cubicBezTo>
                    <a:pt x="548" y="244"/>
                    <a:pt x="549" y="244"/>
                    <a:pt x="547" y="243"/>
                  </a:cubicBezTo>
                  <a:cubicBezTo>
                    <a:pt x="543" y="243"/>
                    <a:pt x="546" y="242"/>
                    <a:pt x="542" y="242"/>
                  </a:cubicBezTo>
                  <a:cubicBezTo>
                    <a:pt x="541" y="242"/>
                    <a:pt x="540" y="242"/>
                    <a:pt x="540" y="243"/>
                  </a:cubicBezTo>
                  <a:cubicBezTo>
                    <a:pt x="539" y="243"/>
                    <a:pt x="539" y="243"/>
                    <a:pt x="539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7" y="243"/>
                    <a:pt x="537" y="243"/>
                    <a:pt x="537" y="243"/>
                  </a:cubicBezTo>
                  <a:cubicBezTo>
                    <a:pt x="537" y="244"/>
                    <a:pt x="537" y="244"/>
                    <a:pt x="537" y="244"/>
                  </a:cubicBezTo>
                  <a:cubicBezTo>
                    <a:pt x="534" y="244"/>
                    <a:pt x="534" y="244"/>
                    <a:pt x="534" y="244"/>
                  </a:cubicBezTo>
                  <a:cubicBezTo>
                    <a:pt x="533" y="245"/>
                    <a:pt x="533" y="245"/>
                    <a:pt x="533" y="245"/>
                  </a:cubicBezTo>
                  <a:cubicBezTo>
                    <a:pt x="530" y="245"/>
                    <a:pt x="532" y="245"/>
                    <a:pt x="530" y="247"/>
                  </a:cubicBezTo>
                  <a:cubicBezTo>
                    <a:pt x="526" y="247"/>
                    <a:pt x="526" y="247"/>
                    <a:pt x="526" y="247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8"/>
                    <a:pt x="523" y="248"/>
                    <a:pt x="522" y="248"/>
                  </a:cubicBezTo>
                  <a:cubicBezTo>
                    <a:pt x="522" y="249"/>
                    <a:pt x="522" y="249"/>
                    <a:pt x="522" y="249"/>
                  </a:cubicBezTo>
                  <a:cubicBezTo>
                    <a:pt x="521" y="249"/>
                    <a:pt x="521" y="249"/>
                    <a:pt x="520" y="249"/>
                  </a:cubicBezTo>
                  <a:cubicBezTo>
                    <a:pt x="520" y="250"/>
                    <a:pt x="520" y="250"/>
                    <a:pt x="520" y="250"/>
                  </a:cubicBezTo>
                  <a:cubicBezTo>
                    <a:pt x="519" y="250"/>
                    <a:pt x="519" y="250"/>
                    <a:pt x="519" y="250"/>
                  </a:cubicBezTo>
                  <a:cubicBezTo>
                    <a:pt x="518" y="249"/>
                    <a:pt x="520" y="249"/>
                    <a:pt x="517" y="249"/>
                  </a:cubicBezTo>
                  <a:cubicBezTo>
                    <a:pt x="515" y="249"/>
                    <a:pt x="516" y="249"/>
                    <a:pt x="515" y="248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14" y="247"/>
                    <a:pt x="514" y="247"/>
                    <a:pt x="514" y="247"/>
                  </a:cubicBezTo>
                  <a:cubicBezTo>
                    <a:pt x="515" y="246"/>
                    <a:pt x="515" y="246"/>
                    <a:pt x="515" y="246"/>
                  </a:cubicBezTo>
                  <a:cubicBezTo>
                    <a:pt x="515" y="246"/>
                    <a:pt x="515" y="247"/>
                    <a:pt x="515" y="245"/>
                  </a:cubicBezTo>
                  <a:cubicBezTo>
                    <a:pt x="515" y="244"/>
                    <a:pt x="515" y="243"/>
                    <a:pt x="515" y="242"/>
                  </a:cubicBezTo>
                  <a:cubicBezTo>
                    <a:pt x="515" y="242"/>
                    <a:pt x="515" y="242"/>
                    <a:pt x="515" y="242"/>
                  </a:cubicBezTo>
                  <a:cubicBezTo>
                    <a:pt x="514" y="240"/>
                    <a:pt x="514" y="238"/>
                    <a:pt x="514" y="236"/>
                  </a:cubicBezTo>
                  <a:cubicBezTo>
                    <a:pt x="513" y="236"/>
                    <a:pt x="513" y="236"/>
                    <a:pt x="513" y="236"/>
                  </a:cubicBezTo>
                  <a:cubicBezTo>
                    <a:pt x="513" y="235"/>
                    <a:pt x="513" y="235"/>
                    <a:pt x="513" y="235"/>
                  </a:cubicBezTo>
                  <a:cubicBezTo>
                    <a:pt x="512" y="235"/>
                    <a:pt x="512" y="235"/>
                    <a:pt x="512" y="235"/>
                  </a:cubicBezTo>
                  <a:cubicBezTo>
                    <a:pt x="512" y="233"/>
                    <a:pt x="512" y="233"/>
                    <a:pt x="512" y="233"/>
                  </a:cubicBezTo>
                  <a:cubicBezTo>
                    <a:pt x="512" y="232"/>
                    <a:pt x="512" y="233"/>
                    <a:pt x="512" y="230"/>
                  </a:cubicBezTo>
                  <a:cubicBezTo>
                    <a:pt x="512" y="230"/>
                    <a:pt x="512" y="230"/>
                    <a:pt x="512" y="230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1" y="228"/>
                    <a:pt x="511" y="228"/>
                    <a:pt x="511" y="228"/>
                  </a:cubicBezTo>
                  <a:cubicBezTo>
                    <a:pt x="511" y="225"/>
                    <a:pt x="512" y="226"/>
                    <a:pt x="512" y="224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4" y="222"/>
                    <a:pt x="513" y="222"/>
                    <a:pt x="514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6" y="220"/>
                    <a:pt x="516" y="220"/>
                    <a:pt x="517" y="219"/>
                  </a:cubicBezTo>
                  <a:cubicBezTo>
                    <a:pt x="518" y="219"/>
                    <a:pt x="520" y="219"/>
                    <a:pt x="521" y="219"/>
                  </a:cubicBezTo>
                  <a:cubicBezTo>
                    <a:pt x="521" y="218"/>
                    <a:pt x="521" y="218"/>
                    <a:pt x="521" y="218"/>
                  </a:cubicBezTo>
                  <a:cubicBezTo>
                    <a:pt x="523" y="218"/>
                    <a:pt x="523" y="218"/>
                    <a:pt x="523" y="218"/>
                  </a:cubicBezTo>
                  <a:cubicBezTo>
                    <a:pt x="524" y="217"/>
                    <a:pt x="524" y="217"/>
                    <a:pt x="524" y="217"/>
                  </a:cubicBezTo>
                  <a:cubicBezTo>
                    <a:pt x="526" y="217"/>
                    <a:pt x="525" y="217"/>
                    <a:pt x="526" y="216"/>
                  </a:cubicBezTo>
                  <a:cubicBezTo>
                    <a:pt x="527" y="215"/>
                    <a:pt x="527" y="215"/>
                    <a:pt x="527" y="213"/>
                  </a:cubicBezTo>
                  <a:cubicBezTo>
                    <a:pt x="527" y="212"/>
                    <a:pt x="527" y="212"/>
                    <a:pt x="527" y="212"/>
                  </a:cubicBezTo>
                  <a:cubicBezTo>
                    <a:pt x="528" y="211"/>
                    <a:pt x="528" y="211"/>
                    <a:pt x="528" y="211"/>
                  </a:cubicBezTo>
                  <a:cubicBezTo>
                    <a:pt x="529" y="211"/>
                    <a:pt x="529" y="211"/>
                    <a:pt x="529" y="211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29" y="212"/>
                    <a:pt x="529" y="213"/>
                    <a:pt x="530" y="212"/>
                  </a:cubicBezTo>
                  <a:cubicBezTo>
                    <a:pt x="530" y="211"/>
                    <a:pt x="530" y="212"/>
                    <a:pt x="530" y="211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2" y="208"/>
                    <a:pt x="532" y="209"/>
                    <a:pt x="532" y="208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4" y="206"/>
                    <a:pt x="534" y="206"/>
                  </a:cubicBezTo>
                  <a:cubicBezTo>
                    <a:pt x="534" y="206"/>
                    <a:pt x="535" y="206"/>
                    <a:pt x="535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8" y="207"/>
                    <a:pt x="538" y="207"/>
                    <a:pt x="538" y="207"/>
                  </a:cubicBezTo>
                  <a:cubicBezTo>
                    <a:pt x="538" y="207"/>
                    <a:pt x="538" y="207"/>
                    <a:pt x="539" y="207"/>
                  </a:cubicBezTo>
                  <a:cubicBezTo>
                    <a:pt x="539" y="207"/>
                    <a:pt x="540" y="207"/>
                    <a:pt x="540" y="207"/>
                  </a:cubicBezTo>
                  <a:cubicBezTo>
                    <a:pt x="540" y="205"/>
                    <a:pt x="540" y="205"/>
                    <a:pt x="540" y="205"/>
                  </a:cubicBezTo>
                  <a:cubicBezTo>
                    <a:pt x="541" y="205"/>
                    <a:pt x="541" y="205"/>
                    <a:pt x="541" y="205"/>
                  </a:cubicBezTo>
                  <a:cubicBezTo>
                    <a:pt x="541" y="204"/>
                    <a:pt x="541" y="204"/>
                    <a:pt x="541" y="203"/>
                  </a:cubicBezTo>
                  <a:cubicBezTo>
                    <a:pt x="542" y="202"/>
                    <a:pt x="542" y="202"/>
                    <a:pt x="542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5" y="202"/>
                    <a:pt x="545" y="202"/>
                    <a:pt x="545" y="202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7" y="200"/>
                    <a:pt x="547" y="200"/>
                    <a:pt x="547" y="200"/>
                  </a:cubicBezTo>
                  <a:cubicBezTo>
                    <a:pt x="547" y="201"/>
                    <a:pt x="547" y="201"/>
                    <a:pt x="547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53" y="201"/>
                    <a:pt x="553" y="201"/>
                    <a:pt x="553" y="201"/>
                  </a:cubicBezTo>
                  <a:cubicBezTo>
                    <a:pt x="554" y="202"/>
                    <a:pt x="554" y="202"/>
                    <a:pt x="554" y="202"/>
                  </a:cubicBezTo>
                  <a:cubicBezTo>
                    <a:pt x="554" y="203"/>
                    <a:pt x="554" y="202"/>
                    <a:pt x="553" y="203"/>
                  </a:cubicBezTo>
                  <a:cubicBezTo>
                    <a:pt x="553" y="203"/>
                    <a:pt x="553" y="203"/>
                    <a:pt x="553" y="203"/>
                  </a:cubicBezTo>
                  <a:cubicBezTo>
                    <a:pt x="553" y="203"/>
                    <a:pt x="553" y="204"/>
                    <a:pt x="553" y="204"/>
                  </a:cubicBezTo>
                  <a:cubicBezTo>
                    <a:pt x="552" y="204"/>
                    <a:pt x="552" y="204"/>
                    <a:pt x="552" y="204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7"/>
                    <a:pt x="552" y="206"/>
                    <a:pt x="552" y="207"/>
                  </a:cubicBezTo>
                  <a:cubicBezTo>
                    <a:pt x="552" y="208"/>
                    <a:pt x="552" y="208"/>
                    <a:pt x="552" y="208"/>
                  </a:cubicBezTo>
                  <a:cubicBezTo>
                    <a:pt x="553" y="208"/>
                    <a:pt x="553" y="208"/>
                    <a:pt x="553" y="208"/>
                  </a:cubicBezTo>
                  <a:cubicBezTo>
                    <a:pt x="554" y="210"/>
                    <a:pt x="554" y="210"/>
                    <a:pt x="554" y="210"/>
                  </a:cubicBezTo>
                  <a:cubicBezTo>
                    <a:pt x="555" y="210"/>
                    <a:pt x="555" y="210"/>
                    <a:pt x="556" y="210"/>
                  </a:cubicBezTo>
                  <a:cubicBezTo>
                    <a:pt x="556" y="211"/>
                    <a:pt x="556" y="211"/>
                    <a:pt x="556" y="211"/>
                  </a:cubicBezTo>
                  <a:cubicBezTo>
                    <a:pt x="557" y="211"/>
                    <a:pt x="557" y="211"/>
                    <a:pt x="558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9" y="213"/>
                    <a:pt x="559" y="213"/>
                    <a:pt x="559" y="213"/>
                  </a:cubicBezTo>
                  <a:cubicBezTo>
                    <a:pt x="560" y="213"/>
                    <a:pt x="559" y="213"/>
                    <a:pt x="560" y="213"/>
                  </a:cubicBezTo>
                  <a:cubicBezTo>
                    <a:pt x="561" y="212"/>
                    <a:pt x="561" y="212"/>
                    <a:pt x="562" y="210"/>
                  </a:cubicBezTo>
                  <a:cubicBezTo>
                    <a:pt x="562" y="209"/>
                    <a:pt x="562" y="209"/>
                    <a:pt x="562" y="209"/>
                  </a:cubicBezTo>
                  <a:cubicBezTo>
                    <a:pt x="562" y="203"/>
                    <a:pt x="562" y="203"/>
                    <a:pt x="562" y="203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0"/>
                    <a:pt x="563" y="200"/>
                    <a:pt x="563" y="200"/>
                  </a:cubicBezTo>
                  <a:cubicBezTo>
                    <a:pt x="563" y="199"/>
                    <a:pt x="563" y="199"/>
                    <a:pt x="563" y="199"/>
                  </a:cubicBezTo>
                  <a:close/>
                  <a:moveTo>
                    <a:pt x="203" y="18"/>
                  </a:move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3" y="18"/>
                    <a:pt x="203" y="18"/>
                  </a:cubicBezTo>
                  <a:close/>
                  <a:moveTo>
                    <a:pt x="150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lose/>
                  <a:moveTo>
                    <a:pt x="152" y="9"/>
                  </a:moveTo>
                  <a:cubicBezTo>
                    <a:pt x="152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lose/>
                  <a:moveTo>
                    <a:pt x="151" y="9"/>
                  </a:moveTo>
                  <a:cubicBezTo>
                    <a:pt x="150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lose/>
                  <a:moveTo>
                    <a:pt x="151" y="8"/>
                  </a:move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lose/>
                  <a:moveTo>
                    <a:pt x="154" y="6"/>
                  </a:move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lose/>
                  <a:moveTo>
                    <a:pt x="148" y="6"/>
                  </a:moveTo>
                  <a:cubicBezTo>
                    <a:pt x="148" y="6"/>
                    <a:pt x="149" y="4"/>
                    <a:pt x="149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9"/>
                    <a:pt x="148" y="7"/>
                    <a:pt x="148" y="7"/>
                  </a:cubicBezTo>
                  <a:cubicBezTo>
                    <a:pt x="148" y="6"/>
                    <a:pt x="148" y="6"/>
                    <a:pt x="148" y="6"/>
                  </a:cubicBezTo>
                  <a:close/>
                  <a:moveTo>
                    <a:pt x="153" y="6"/>
                  </a:moveTo>
                  <a:cubicBezTo>
                    <a:pt x="153" y="6"/>
                    <a:pt x="154" y="6"/>
                    <a:pt x="154" y="6"/>
                  </a:cubicBezTo>
                  <a:cubicBezTo>
                    <a:pt x="153" y="6"/>
                    <a:pt x="153" y="6"/>
                    <a:pt x="153" y="6"/>
                  </a:cubicBezTo>
                  <a:close/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6"/>
                    <a:pt x="145" y="6"/>
                    <a:pt x="145" y="6"/>
                  </a:cubicBezTo>
                  <a:close/>
                  <a:moveTo>
                    <a:pt x="150" y="4"/>
                  </a:moveTo>
                  <a:cubicBezTo>
                    <a:pt x="150" y="4"/>
                    <a:pt x="150" y="5"/>
                    <a:pt x="150" y="5"/>
                  </a:cubicBezTo>
                  <a:cubicBezTo>
                    <a:pt x="150" y="4"/>
                    <a:pt x="150" y="4"/>
                    <a:pt x="150" y="4"/>
                  </a:cubicBezTo>
                  <a:close/>
                  <a:moveTo>
                    <a:pt x="193" y="3"/>
                  </a:moveTo>
                  <a:cubicBezTo>
                    <a:pt x="193" y="3"/>
                    <a:pt x="193" y="3"/>
                    <a:pt x="193" y="3"/>
                  </a:cubicBezTo>
                  <a:cubicBezTo>
                    <a:pt x="194" y="3"/>
                    <a:pt x="194" y="1"/>
                    <a:pt x="194" y="4"/>
                  </a:cubicBezTo>
                  <a:cubicBezTo>
                    <a:pt x="191" y="4"/>
                    <a:pt x="191" y="5"/>
                    <a:pt x="190" y="3"/>
                  </a:cubicBezTo>
                  <a:cubicBezTo>
                    <a:pt x="193" y="3"/>
                    <a:pt x="193" y="3"/>
                    <a:pt x="193" y="3"/>
                  </a:cubicBezTo>
                  <a:close/>
                  <a:moveTo>
                    <a:pt x="23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8" y="1"/>
                    <a:pt x="227" y="1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1"/>
                    <a:pt x="225" y="1"/>
                    <a:pt x="223" y="1"/>
                  </a:cubicBezTo>
                  <a:cubicBezTo>
                    <a:pt x="221" y="1"/>
                    <a:pt x="221" y="0"/>
                    <a:pt x="220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7" y="3"/>
                    <a:pt x="218" y="3"/>
                    <a:pt x="217" y="3"/>
                  </a:cubicBezTo>
                  <a:cubicBezTo>
                    <a:pt x="214" y="2"/>
                    <a:pt x="216" y="3"/>
                    <a:pt x="215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2" y="3"/>
                    <a:pt x="213" y="1"/>
                    <a:pt x="213" y="4"/>
                  </a:cubicBezTo>
                  <a:cubicBezTo>
                    <a:pt x="210" y="4"/>
                    <a:pt x="212" y="4"/>
                    <a:pt x="210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7" y="3"/>
                    <a:pt x="207" y="3"/>
                    <a:pt x="207" y="3"/>
                  </a:cubicBezTo>
                  <a:cubicBezTo>
                    <a:pt x="206" y="4"/>
                    <a:pt x="207" y="2"/>
                    <a:pt x="204" y="3"/>
                  </a:cubicBezTo>
                  <a:cubicBezTo>
                    <a:pt x="202" y="3"/>
                    <a:pt x="201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8" y="3"/>
                    <a:pt x="198" y="3"/>
                    <a:pt x="197" y="4"/>
                  </a:cubicBezTo>
                  <a:cubicBezTo>
                    <a:pt x="195" y="4"/>
                    <a:pt x="196" y="3"/>
                    <a:pt x="196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88" y="1"/>
                    <a:pt x="187" y="1"/>
                    <a:pt x="183" y="1"/>
                  </a:cubicBezTo>
                  <a:cubicBezTo>
                    <a:pt x="182" y="1"/>
                    <a:pt x="181" y="1"/>
                    <a:pt x="180" y="1"/>
                  </a:cubicBezTo>
                  <a:cubicBezTo>
                    <a:pt x="178" y="1"/>
                    <a:pt x="179" y="1"/>
                    <a:pt x="17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1" y="0"/>
                    <a:pt x="172" y="1"/>
                    <a:pt x="170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2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2" y="5"/>
                    <a:pt x="142" y="3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9" y="4"/>
                    <a:pt x="140" y="4"/>
                    <a:pt x="137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4" y="5"/>
                    <a:pt x="135" y="5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7"/>
                    <a:pt x="132" y="7"/>
                    <a:pt x="133" y="8"/>
                  </a:cubicBezTo>
                  <a:cubicBezTo>
                    <a:pt x="133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9"/>
                  </a:cubicBezTo>
                  <a:cubicBezTo>
                    <a:pt x="136" y="9"/>
                    <a:pt x="135" y="8"/>
                    <a:pt x="136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7" y="13"/>
                    <a:pt x="146" y="12"/>
                    <a:pt x="146" y="13"/>
                  </a:cubicBezTo>
                  <a:cubicBezTo>
                    <a:pt x="145" y="13"/>
                    <a:pt x="147" y="13"/>
                    <a:pt x="144" y="13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0" y="14"/>
                    <a:pt x="148" y="14"/>
                    <a:pt x="149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61" y="15"/>
                    <a:pt x="160" y="15"/>
                    <a:pt x="162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5" y="13"/>
                    <a:pt x="164" y="13"/>
                    <a:pt x="164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4" y="5"/>
                    <a:pt x="183" y="5"/>
                    <a:pt x="184" y="5"/>
                  </a:cubicBezTo>
                  <a:cubicBezTo>
                    <a:pt x="185" y="5"/>
                    <a:pt x="185" y="5"/>
                    <a:pt x="186" y="5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6" y="5"/>
                    <a:pt x="186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4" y="9"/>
                    <a:pt x="181" y="10"/>
                    <a:pt x="176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4"/>
                    <a:pt x="180" y="14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2" y="15"/>
                    <a:pt x="182" y="15"/>
                    <a:pt x="185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9" y="15"/>
                    <a:pt x="190" y="13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0" y="15"/>
                    <a:pt x="191" y="15"/>
                  </a:cubicBezTo>
                  <a:cubicBezTo>
                    <a:pt x="194" y="14"/>
                    <a:pt x="192" y="14"/>
                    <a:pt x="193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7" y="15"/>
                    <a:pt x="198" y="15"/>
                    <a:pt x="198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17"/>
                    <a:pt x="201" y="17"/>
                    <a:pt x="201" y="17"/>
                  </a:cubicBezTo>
                  <a:cubicBezTo>
                    <a:pt x="201" y="17"/>
                    <a:pt x="201" y="17"/>
                    <a:pt x="202" y="17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7" y="20"/>
                    <a:pt x="204" y="21"/>
                    <a:pt x="208" y="22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0" y="24"/>
                    <a:pt x="212" y="26"/>
                  </a:cubicBezTo>
                  <a:cubicBezTo>
                    <a:pt x="212" y="26"/>
                    <a:pt x="213" y="25"/>
                    <a:pt x="212" y="26"/>
                  </a:cubicBezTo>
                  <a:cubicBezTo>
                    <a:pt x="211" y="28"/>
                    <a:pt x="210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7"/>
                    <a:pt x="208" y="26"/>
                    <a:pt x="207" y="27"/>
                  </a:cubicBezTo>
                  <a:cubicBezTo>
                    <a:pt x="207" y="28"/>
                    <a:pt x="207" y="28"/>
                    <a:pt x="207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3" y="28"/>
                    <a:pt x="211" y="27"/>
                    <a:pt x="214" y="27"/>
                  </a:cubicBezTo>
                  <a:cubicBezTo>
                    <a:pt x="214" y="31"/>
                    <a:pt x="215" y="30"/>
                    <a:pt x="213" y="31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2" y="31"/>
                    <a:pt x="211" y="32"/>
                    <a:pt x="211" y="32"/>
                  </a:cubicBezTo>
                  <a:cubicBezTo>
                    <a:pt x="210" y="33"/>
                    <a:pt x="210" y="33"/>
                    <a:pt x="209" y="33"/>
                  </a:cubicBezTo>
                  <a:cubicBezTo>
                    <a:pt x="209" y="35"/>
                    <a:pt x="209" y="34"/>
                    <a:pt x="209" y="36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10" y="37"/>
                    <a:pt x="211" y="37"/>
                    <a:pt x="211" y="37"/>
                  </a:cubicBezTo>
                  <a:cubicBezTo>
                    <a:pt x="211" y="37"/>
                    <a:pt x="211" y="37"/>
                    <a:pt x="211" y="38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2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4" y="42"/>
                    <a:pt x="216" y="43"/>
                    <a:pt x="216" y="43"/>
                  </a:cubicBezTo>
                  <a:cubicBezTo>
                    <a:pt x="217" y="45"/>
                    <a:pt x="216" y="44"/>
                    <a:pt x="216" y="44"/>
                  </a:cubicBezTo>
                  <a:cubicBezTo>
                    <a:pt x="217" y="46"/>
                    <a:pt x="217" y="46"/>
                    <a:pt x="217" y="46"/>
                  </a:cubicBezTo>
                  <a:cubicBezTo>
                    <a:pt x="218" y="46"/>
                    <a:pt x="218" y="46"/>
                    <a:pt x="218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7"/>
                    <a:pt x="228" y="47"/>
                    <a:pt x="229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6" y="36"/>
                    <a:pt x="233" y="37"/>
                    <a:pt x="235" y="37"/>
                  </a:cubicBezTo>
                  <a:cubicBezTo>
                    <a:pt x="236" y="37"/>
                    <a:pt x="235" y="37"/>
                    <a:pt x="237" y="36"/>
                  </a:cubicBezTo>
                  <a:cubicBezTo>
                    <a:pt x="238" y="36"/>
                    <a:pt x="238" y="36"/>
                    <a:pt x="238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44" y="35"/>
                    <a:pt x="244" y="35"/>
                    <a:pt x="244" y="35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5" y="34"/>
                    <a:pt x="245" y="34"/>
                    <a:pt x="245" y="34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6" y="33"/>
                    <a:pt x="246" y="33"/>
                    <a:pt x="246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8" y="32"/>
                    <a:pt x="248" y="32"/>
                    <a:pt x="248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3" y="31"/>
                    <a:pt x="252" y="31"/>
                    <a:pt x="254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0" y="30"/>
                    <a:pt x="260" y="30"/>
                    <a:pt x="260" y="30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1" y="27"/>
                    <a:pt x="262" y="28"/>
                    <a:pt x="260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6" y="26"/>
                    <a:pt x="266" y="26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5" y="19"/>
                    <a:pt x="266" y="21"/>
                    <a:pt x="269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18"/>
                    <a:pt x="268" y="19"/>
                    <a:pt x="268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69" y="16"/>
                    <a:pt x="269" y="16"/>
                    <a:pt x="269" y="15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1" y="13"/>
                    <a:pt x="271" y="12"/>
                    <a:pt x="271" y="12"/>
                  </a:cubicBezTo>
                  <a:cubicBezTo>
                    <a:pt x="271" y="13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9" y="12"/>
                    <a:pt x="268" y="12"/>
                    <a:pt x="267" y="11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8" y="9"/>
                    <a:pt x="268" y="9"/>
                    <a:pt x="268" y="9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70" y="9"/>
                    <a:pt x="270" y="9"/>
                    <a:pt x="270" y="9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0" y="8"/>
                    <a:pt x="271" y="8"/>
                    <a:pt x="271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1" y="7"/>
                    <a:pt x="272" y="5"/>
                    <a:pt x="272" y="7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6"/>
                    <a:pt x="273" y="6"/>
                    <a:pt x="273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79" y="4"/>
                    <a:pt x="272" y="4"/>
                    <a:pt x="271" y="4"/>
                  </a:cubicBezTo>
                  <a:cubicBezTo>
                    <a:pt x="269" y="4"/>
                    <a:pt x="269" y="5"/>
                    <a:pt x="269" y="4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7" y="3"/>
                    <a:pt x="267" y="3"/>
                    <a:pt x="267" y="3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66" y="4"/>
                    <a:pt x="266" y="4"/>
                    <a:pt x="266" y="4"/>
                  </a:cubicBezTo>
                  <a:cubicBezTo>
                    <a:pt x="263" y="4"/>
                    <a:pt x="265" y="4"/>
                    <a:pt x="264" y="4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3" y="2"/>
                    <a:pt x="263" y="2"/>
                    <a:pt x="263" y="2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2" y="4"/>
                    <a:pt x="262" y="3"/>
                    <a:pt x="260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6" y="1"/>
                    <a:pt x="257" y="1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5" y="0"/>
                    <a:pt x="254" y="0"/>
                    <a:pt x="253" y="0"/>
                  </a:cubicBezTo>
                  <a:cubicBezTo>
                    <a:pt x="251" y="0"/>
                    <a:pt x="250" y="1"/>
                    <a:pt x="25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8" y="2"/>
                    <a:pt x="248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6" y="0"/>
                    <a:pt x="249" y="0"/>
                    <a:pt x="245" y="0"/>
                  </a:cubicBezTo>
                  <a:cubicBezTo>
                    <a:pt x="243" y="0"/>
                    <a:pt x="245" y="0"/>
                    <a:pt x="24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2" y="0"/>
                    <a:pt x="243" y="0"/>
                    <a:pt x="242" y="0"/>
                  </a:cubicBezTo>
                  <a:cubicBezTo>
                    <a:pt x="242" y="0"/>
                    <a:pt x="240" y="0"/>
                    <a:pt x="240" y="0"/>
                  </a:cubicBezTo>
                  <a:cubicBezTo>
                    <a:pt x="238" y="0"/>
                    <a:pt x="238" y="1"/>
                    <a:pt x="238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1"/>
                    <a:pt x="236" y="0"/>
                    <a:pt x="234" y="0"/>
                  </a:cubicBezTo>
                  <a:close/>
                  <a:moveTo>
                    <a:pt x="178" y="287"/>
                  </a:moveTo>
                  <a:cubicBezTo>
                    <a:pt x="178" y="287"/>
                    <a:pt x="178" y="287"/>
                    <a:pt x="178" y="287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78" y="288"/>
                    <a:pt x="177" y="288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lose/>
                  <a:moveTo>
                    <a:pt x="204" y="245"/>
                  </a:moveTo>
                  <a:cubicBezTo>
                    <a:pt x="203" y="244"/>
                    <a:pt x="203" y="244"/>
                    <a:pt x="203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5"/>
                    <a:pt x="205" y="245"/>
                    <a:pt x="205" y="245"/>
                  </a:cubicBezTo>
                  <a:cubicBezTo>
                    <a:pt x="204" y="245"/>
                    <a:pt x="204" y="245"/>
                    <a:pt x="204" y="245"/>
                  </a:cubicBezTo>
                  <a:close/>
                  <a:moveTo>
                    <a:pt x="184" y="215"/>
                  </a:moveTo>
                  <a:cubicBezTo>
                    <a:pt x="185" y="214"/>
                    <a:pt x="185" y="214"/>
                    <a:pt x="185" y="214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4" y="215"/>
                    <a:pt x="184" y="215"/>
                    <a:pt x="184" y="215"/>
                  </a:cubicBezTo>
                  <a:close/>
                  <a:moveTo>
                    <a:pt x="179" y="208"/>
                  </a:moveTo>
                  <a:cubicBezTo>
                    <a:pt x="180" y="208"/>
                    <a:pt x="180" y="208"/>
                    <a:pt x="180" y="208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79" y="209"/>
                    <a:pt x="179" y="209"/>
                    <a:pt x="179" y="209"/>
                  </a:cubicBezTo>
                  <a:cubicBezTo>
                    <a:pt x="179" y="208"/>
                    <a:pt x="179" y="208"/>
                    <a:pt x="179" y="208"/>
                  </a:cubicBezTo>
                  <a:close/>
                  <a:moveTo>
                    <a:pt x="213" y="177"/>
                  </a:moveTo>
                  <a:cubicBezTo>
                    <a:pt x="215" y="177"/>
                    <a:pt x="214" y="178"/>
                    <a:pt x="213" y="178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2" y="177"/>
                    <a:pt x="212" y="177"/>
                    <a:pt x="212" y="177"/>
                  </a:cubicBezTo>
                  <a:cubicBezTo>
                    <a:pt x="212" y="177"/>
                    <a:pt x="213" y="175"/>
                    <a:pt x="213" y="177"/>
                  </a:cubicBezTo>
                  <a:close/>
                  <a:moveTo>
                    <a:pt x="176" y="154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75" y="153"/>
                    <a:pt x="175" y="155"/>
                    <a:pt x="176" y="154"/>
                  </a:cubicBez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2"/>
                    <a:pt x="150" y="152"/>
                    <a:pt x="150" y="152"/>
                  </a:cubicBezTo>
                  <a:cubicBezTo>
                    <a:pt x="150" y="154"/>
                    <a:pt x="150" y="154"/>
                    <a:pt x="150" y="154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3" y="157"/>
                    <a:pt x="153" y="157"/>
                    <a:pt x="153" y="157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7" y="158"/>
                    <a:pt x="156" y="158"/>
                    <a:pt x="156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7"/>
                    <a:pt x="161" y="157"/>
                    <a:pt x="161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5" y="161"/>
                    <a:pt x="165" y="161"/>
                    <a:pt x="165" y="161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62" y="172"/>
                    <a:pt x="162" y="172"/>
                    <a:pt x="162" y="172"/>
                  </a:cubicBezTo>
                  <a:cubicBezTo>
                    <a:pt x="162" y="173"/>
                    <a:pt x="162" y="173"/>
                    <a:pt x="162" y="173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7"/>
                    <a:pt x="161" y="175"/>
                    <a:pt x="160" y="176"/>
                  </a:cubicBezTo>
                  <a:cubicBezTo>
                    <a:pt x="160" y="177"/>
                    <a:pt x="160" y="177"/>
                    <a:pt x="160" y="177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1" y="181"/>
                    <a:pt x="161" y="181"/>
                    <a:pt x="161" y="181"/>
                  </a:cubicBezTo>
                  <a:cubicBezTo>
                    <a:pt x="161" y="184"/>
                    <a:pt x="161" y="182"/>
                    <a:pt x="160" y="183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160" y="190"/>
                    <a:pt x="161" y="190"/>
                    <a:pt x="161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3" y="194"/>
                    <a:pt x="163" y="194"/>
                    <a:pt x="163" y="194"/>
                  </a:cubicBezTo>
                  <a:cubicBezTo>
                    <a:pt x="163" y="195"/>
                    <a:pt x="163" y="195"/>
                    <a:pt x="163" y="195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199"/>
                    <a:pt x="165" y="199"/>
                    <a:pt x="165" y="199"/>
                  </a:cubicBezTo>
                  <a:cubicBezTo>
                    <a:pt x="165" y="200"/>
                    <a:pt x="165" y="201"/>
                    <a:pt x="166" y="202"/>
                  </a:cubicBezTo>
                  <a:cubicBezTo>
                    <a:pt x="167" y="202"/>
                    <a:pt x="167" y="202"/>
                    <a:pt x="167" y="202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7" y="206"/>
                    <a:pt x="167" y="205"/>
                    <a:pt x="168" y="207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1" y="209"/>
                    <a:pt x="171" y="209"/>
                    <a:pt x="171" y="209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8" y="225"/>
                    <a:pt x="178" y="223"/>
                    <a:pt x="178" y="224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8" y="226"/>
                    <a:pt x="178" y="226"/>
                    <a:pt x="178" y="226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3"/>
                    <a:pt x="177" y="233"/>
                    <a:pt x="177" y="233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9"/>
                    <a:pt x="176" y="239"/>
                    <a:pt x="176" y="239"/>
                  </a:cubicBezTo>
                  <a:cubicBezTo>
                    <a:pt x="175" y="240"/>
                    <a:pt x="175" y="240"/>
                    <a:pt x="175" y="240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3"/>
                    <a:pt x="176" y="241"/>
                    <a:pt x="176" y="244"/>
                  </a:cubicBezTo>
                  <a:cubicBezTo>
                    <a:pt x="176" y="245"/>
                    <a:pt x="176" y="245"/>
                    <a:pt x="176" y="245"/>
                  </a:cubicBezTo>
                  <a:cubicBezTo>
                    <a:pt x="175" y="246"/>
                    <a:pt x="175" y="246"/>
                    <a:pt x="175" y="246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50"/>
                    <a:pt x="175" y="249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3" y="253"/>
                    <a:pt x="173" y="253"/>
                    <a:pt x="173" y="253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172" y="256"/>
                    <a:pt x="172" y="256"/>
                    <a:pt x="172" y="256"/>
                  </a:cubicBezTo>
                  <a:cubicBezTo>
                    <a:pt x="172" y="257"/>
                    <a:pt x="172" y="255"/>
                    <a:pt x="172" y="258"/>
                  </a:cubicBezTo>
                  <a:cubicBezTo>
                    <a:pt x="172" y="259"/>
                    <a:pt x="172" y="259"/>
                    <a:pt x="172" y="259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3"/>
                    <a:pt x="172" y="263"/>
                    <a:pt x="172" y="263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4" y="264"/>
                    <a:pt x="174" y="264"/>
                    <a:pt x="174" y="264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7"/>
                    <a:pt x="174" y="267"/>
                    <a:pt x="173" y="268"/>
                  </a:cubicBezTo>
                  <a:cubicBezTo>
                    <a:pt x="173" y="268"/>
                    <a:pt x="173" y="268"/>
                    <a:pt x="173" y="268"/>
                  </a:cubicBezTo>
                  <a:cubicBezTo>
                    <a:pt x="173" y="270"/>
                    <a:pt x="172" y="270"/>
                    <a:pt x="172" y="273"/>
                  </a:cubicBezTo>
                  <a:cubicBezTo>
                    <a:pt x="172" y="273"/>
                    <a:pt x="172" y="273"/>
                    <a:pt x="172" y="273"/>
                  </a:cubicBezTo>
                  <a:cubicBezTo>
                    <a:pt x="171" y="273"/>
                    <a:pt x="171" y="273"/>
                    <a:pt x="170" y="273"/>
                  </a:cubicBezTo>
                  <a:cubicBezTo>
                    <a:pt x="170" y="273"/>
                    <a:pt x="170" y="273"/>
                    <a:pt x="170" y="273"/>
                  </a:cubicBezTo>
                  <a:cubicBezTo>
                    <a:pt x="169" y="274"/>
                    <a:pt x="169" y="274"/>
                    <a:pt x="169" y="274"/>
                  </a:cubicBezTo>
                  <a:cubicBezTo>
                    <a:pt x="170" y="274"/>
                    <a:pt x="171" y="274"/>
                    <a:pt x="171" y="275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1" y="277"/>
                    <a:pt x="170" y="277"/>
                    <a:pt x="171" y="278"/>
                  </a:cubicBezTo>
                  <a:cubicBezTo>
                    <a:pt x="172" y="279"/>
                    <a:pt x="171" y="278"/>
                    <a:pt x="171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81"/>
                    <a:pt x="170" y="281"/>
                    <a:pt x="170" y="281"/>
                  </a:cubicBezTo>
                  <a:cubicBezTo>
                    <a:pt x="170" y="282"/>
                    <a:pt x="170" y="282"/>
                    <a:pt x="170" y="282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0" y="283"/>
                    <a:pt x="170" y="282"/>
                    <a:pt x="170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1" y="287"/>
                    <a:pt x="172" y="287"/>
                    <a:pt x="171" y="287"/>
                  </a:cubicBezTo>
                  <a:cubicBezTo>
                    <a:pt x="171" y="288"/>
                    <a:pt x="171" y="288"/>
                    <a:pt x="171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3" y="290"/>
                    <a:pt x="173" y="290"/>
                    <a:pt x="173" y="290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5" y="290"/>
                    <a:pt x="175" y="290"/>
                    <a:pt x="176" y="290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78" y="292"/>
                    <a:pt x="178" y="292"/>
                    <a:pt x="181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4" y="293"/>
                    <a:pt x="184" y="293"/>
                    <a:pt x="184" y="293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86" y="292"/>
                    <a:pt x="186" y="292"/>
                    <a:pt x="186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4" y="290"/>
                    <a:pt x="184" y="290"/>
                    <a:pt x="184" y="290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182" y="287"/>
                    <a:pt x="182" y="287"/>
                    <a:pt x="182" y="287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4"/>
                    <a:pt x="180" y="284"/>
                    <a:pt x="180" y="284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2" y="281"/>
                    <a:pt x="182" y="281"/>
                    <a:pt x="182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0"/>
                    <a:pt x="183" y="280"/>
                    <a:pt x="183" y="28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6" y="278"/>
                    <a:pt x="186" y="278"/>
                    <a:pt x="186" y="278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187" y="275"/>
                    <a:pt x="187" y="275"/>
                    <a:pt x="187" y="275"/>
                  </a:cubicBezTo>
                  <a:cubicBezTo>
                    <a:pt x="186" y="275"/>
                    <a:pt x="186" y="275"/>
                    <a:pt x="186" y="275"/>
                  </a:cubicBezTo>
                  <a:cubicBezTo>
                    <a:pt x="184" y="275"/>
                    <a:pt x="184" y="275"/>
                    <a:pt x="184" y="275"/>
                  </a:cubicBezTo>
                  <a:cubicBezTo>
                    <a:pt x="184" y="274"/>
                    <a:pt x="184" y="274"/>
                    <a:pt x="184" y="274"/>
                  </a:cubicBezTo>
                  <a:cubicBezTo>
                    <a:pt x="184" y="274"/>
                    <a:pt x="182" y="273"/>
                    <a:pt x="184" y="273"/>
                  </a:cubicBezTo>
                  <a:cubicBezTo>
                    <a:pt x="184" y="271"/>
                    <a:pt x="184" y="271"/>
                    <a:pt x="184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67"/>
                    <a:pt x="187" y="268"/>
                    <a:pt x="188" y="268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89" y="266"/>
                    <a:pt x="188" y="267"/>
                    <a:pt x="189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90" y="265"/>
                    <a:pt x="190" y="265"/>
                    <a:pt x="190" y="265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7" y="265"/>
                    <a:pt x="188" y="264"/>
                    <a:pt x="188" y="262"/>
                  </a:cubicBezTo>
                  <a:cubicBezTo>
                    <a:pt x="188" y="262"/>
                    <a:pt x="188" y="262"/>
                    <a:pt x="188" y="262"/>
                  </a:cubicBezTo>
                  <a:cubicBezTo>
                    <a:pt x="189" y="262"/>
                    <a:pt x="189" y="262"/>
                    <a:pt x="190" y="262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1"/>
                    <a:pt x="193" y="260"/>
                    <a:pt x="193" y="259"/>
                  </a:cubicBezTo>
                  <a:cubicBezTo>
                    <a:pt x="193" y="258"/>
                    <a:pt x="193" y="259"/>
                    <a:pt x="193" y="258"/>
                  </a:cubicBezTo>
                  <a:cubicBezTo>
                    <a:pt x="194" y="257"/>
                    <a:pt x="194" y="258"/>
                    <a:pt x="194" y="258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9" y="258"/>
                    <a:pt x="199" y="258"/>
                    <a:pt x="199" y="258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200" y="257"/>
                    <a:pt x="200" y="257"/>
                    <a:pt x="200" y="257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202" y="250"/>
                    <a:pt x="202" y="250"/>
                    <a:pt x="202" y="250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3" y="249"/>
                    <a:pt x="204" y="249"/>
                    <a:pt x="207" y="249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08" y="248"/>
                    <a:pt x="208" y="248"/>
                    <a:pt x="208" y="248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6"/>
                    <a:pt x="210" y="246"/>
                    <a:pt x="210" y="246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1" y="244"/>
                    <a:pt x="211" y="244"/>
                    <a:pt x="211" y="244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2"/>
                    <a:pt x="212" y="242"/>
                    <a:pt x="212" y="241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215" y="240"/>
                    <a:pt x="215" y="240"/>
                    <a:pt x="215" y="240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8"/>
                    <a:pt x="215" y="238"/>
                    <a:pt x="215" y="238"/>
                  </a:cubicBezTo>
                  <a:cubicBezTo>
                    <a:pt x="216" y="237"/>
                    <a:pt x="216" y="237"/>
                    <a:pt x="216" y="237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5" y="225"/>
                    <a:pt x="225" y="225"/>
                    <a:pt x="226" y="224"/>
                  </a:cubicBezTo>
                  <a:cubicBezTo>
                    <a:pt x="227" y="223"/>
                    <a:pt x="227" y="224"/>
                    <a:pt x="229" y="224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1" y="221"/>
                    <a:pt x="231" y="221"/>
                    <a:pt x="231" y="221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3" y="219"/>
                    <a:pt x="233" y="218"/>
                    <a:pt x="234" y="216"/>
                  </a:cubicBezTo>
                  <a:cubicBezTo>
                    <a:pt x="234" y="215"/>
                    <a:pt x="233" y="214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5" y="210"/>
                    <a:pt x="235" y="210"/>
                    <a:pt x="235" y="210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5"/>
                    <a:pt x="235" y="205"/>
                    <a:pt x="235" y="205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5" y="204"/>
                    <a:pt x="236" y="203"/>
                    <a:pt x="236" y="203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1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38" y="198"/>
                    <a:pt x="239" y="199"/>
                    <a:pt x="240" y="197"/>
                  </a:cubicBezTo>
                  <a:cubicBezTo>
                    <a:pt x="241" y="196"/>
                    <a:pt x="241" y="196"/>
                    <a:pt x="241" y="196"/>
                  </a:cubicBezTo>
                  <a:cubicBezTo>
                    <a:pt x="242" y="195"/>
                    <a:pt x="242" y="195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39" y="186"/>
                    <a:pt x="239" y="186"/>
                    <a:pt x="239" y="186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29" y="182"/>
                    <a:pt x="229" y="182"/>
                    <a:pt x="229" y="182"/>
                  </a:cubicBezTo>
                  <a:cubicBezTo>
                    <a:pt x="228" y="181"/>
                    <a:pt x="228" y="181"/>
                    <a:pt x="228" y="181"/>
                  </a:cubicBezTo>
                  <a:cubicBezTo>
                    <a:pt x="227" y="181"/>
                    <a:pt x="227" y="181"/>
                    <a:pt x="227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8" y="177"/>
                    <a:pt x="219" y="177"/>
                    <a:pt x="219" y="178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6" y="180"/>
                    <a:pt x="216" y="180"/>
                    <a:pt x="216" y="180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7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3" y="176"/>
                    <a:pt x="213" y="176"/>
                    <a:pt x="213" y="176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5" y="172"/>
                    <a:pt x="215" y="173"/>
                    <a:pt x="215" y="172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1" y="166"/>
                    <a:pt x="211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3"/>
                    <a:pt x="205" y="163"/>
                    <a:pt x="204" y="163"/>
                  </a:cubicBezTo>
                  <a:cubicBezTo>
                    <a:pt x="204" y="163"/>
                    <a:pt x="204" y="163"/>
                    <a:pt x="203" y="163"/>
                  </a:cubicBezTo>
                  <a:cubicBezTo>
                    <a:pt x="202" y="163"/>
                    <a:pt x="203" y="163"/>
                    <a:pt x="202" y="163"/>
                  </a:cubicBezTo>
                  <a:cubicBezTo>
                    <a:pt x="201" y="162"/>
                    <a:pt x="201" y="162"/>
                    <a:pt x="201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199" y="159"/>
                    <a:pt x="198" y="158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5" y="156"/>
                    <a:pt x="195" y="156"/>
                    <a:pt x="194" y="155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2" y="153"/>
                    <a:pt x="193" y="155"/>
                    <a:pt x="192" y="154"/>
                  </a:cubicBezTo>
                  <a:cubicBezTo>
                    <a:pt x="192" y="153"/>
                    <a:pt x="192" y="153"/>
                    <a:pt x="192" y="153"/>
                  </a:cubicBezTo>
                  <a:cubicBezTo>
                    <a:pt x="190" y="153"/>
                    <a:pt x="191" y="153"/>
                    <a:pt x="189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5" y="153"/>
                    <a:pt x="186" y="153"/>
                    <a:pt x="183" y="153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1"/>
                    <a:pt x="175" y="150"/>
                    <a:pt x="174" y="151"/>
                  </a:cubicBezTo>
                  <a:cubicBezTo>
                    <a:pt x="173" y="152"/>
                    <a:pt x="174" y="151"/>
                    <a:pt x="172" y="151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68" y="157"/>
                    <a:pt x="168" y="155"/>
                    <a:pt x="167" y="157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59" y="157"/>
                    <a:pt x="159" y="157"/>
                    <a:pt x="158" y="157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8"/>
                    <a:pt x="154" y="146"/>
                    <a:pt x="155" y="146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48" y="142"/>
                    <a:pt x="149" y="142"/>
                    <a:pt x="147" y="143"/>
                  </a:cubicBezTo>
                  <a:cubicBezTo>
                    <a:pt x="147" y="143"/>
                    <a:pt x="147" y="143"/>
                    <a:pt x="146" y="143"/>
                  </a:cubicBezTo>
                  <a:cubicBezTo>
                    <a:pt x="144" y="143"/>
                    <a:pt x="145" y="143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7"/>
                    <a:pt x="147" y="137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1"/>
                    <a:pt x="148" y="134"/>
                    <a:pt x="148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1"/>
                    <a:pt x="146" y="131"/>
                    <a:pt x="143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6"/>
                    <a:pt x="141" y="135"/>
                    <a:pt x="139" y="137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5" y="137"/>
                    <a:pt x="136" y="137"/>
                    <a:pt x="135" y="137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1" y="135"/>
                    <a:pt x="132" y="136"/>
                    <a:pt x="131" y="134"/>
                  </a:cubicBezTo>
                  <a:cubicBezTo>
                    <a:pt x="130" y="133"/>
                    <a:pt x="130" y="133"/>
                    <a:pt x="130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30"/>
                    <a:pt x="129" y="128"/>
                  </a:cubicBezTo>
                  <a:cubicBezTo>
                    <a:pt x="128" y="127"/>
                    <a:pt x="129" y="126"/>
                    <a:pt x="129" y="125"/>
                  </a:cubicBezTo>
                  <a:cubicBezTo>
                    <a:pt x="129" y="121"/>
                    <a:pt x="129" y="124"/>
                    <a:pt x="130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3"/>
                    <a:pt x="152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0" y="117"/>
                    <a:pt x="159" y="115"/>
                    <a:pt x="159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8" y="112"/>
                    <a:pt x="156" y="111"/>
                    <a:pt x="158" y="111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1" y="107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6" y="103"/>
                    <a:pt x="165" y="103"/>
                    <a:pt x="167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7" y="99"/>
                    <a:pt x="168" y="100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3"/>
                    <a:pt x="167" y="93"/>
                    <a:pt x="167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6"/>
                  </a:cubicBezTo>
                  <a:cubicBezTo>
                    <a:pt x="168" y="96"/>
                    <a:pt x="169" y="96"/>
                    <a:pt x="169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70" y="95"/>
                    <a:pt x="169" y="96"/>
                    <a:pt x="170" y="93"/>
                  </a:cubicBezTo>
                  <a:cubicBezTo>
                    <a:pt x="170" y="93"/>
                    <a:pt x="169" y="93"/>
                    <a:pt x="170" y="93"/>
                  </a:cubicBezTo>
                  <a:cubicBezTo>
                    <a:pt x="171" y="93"/>
                    <a:pt x="171" y="93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6"/>
                    <a:pt x="177" y="86"/>
                    <a:pt x="177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80" y="83"/>
                    <a:pt x="180" y="83"/>
                    <a:pt x="180" y="83"/>
                  </a:cubicBezTo>
                  <a:cubicBezTo>
                    <a:pt x="181" y="82"/>
                    <a:pt x="181" y="82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3" y="82"/>
                    <a:pt x="183" y="8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9" y="79"/>
                    <a:pt x="188" y="80"/>
                  </a:cubicBezTo>
                  <a:cubicBezTo>
                    <a:pt x="187" y="82"/>
                    <a:pt x="188" y="81"/>
                    <a:pt x="187" y="8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7" y="84"/>
                  </a:cubicBezTo>
                  <a:cubicBezTo>
                    <a:pt x="189" y="83"/>
                    <a:pt x="188" y="83"/>
                    <a:pt x="190" y="82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4" y="80"/>
                    <a:pt x="194" y="80"/>
                    <a:pt x="194" y="80"/>
                  </a:cubicBezTo>
                  <a:cubicBezTo>
                    <a:pt x="195" y="80"/>
                    <a:pt x="195" y="80"/>
                    <a:pt x="196" y="80"/>
                  </a:cubicBezTo>
                  <a:cubicBezTo>
                    <a:pt x="196" y="79"/>
                    <a:pt x="196" y="79"/>
                    <a:pt x="196" y="79"/>
                  </a:cubicBezTo>
                  <a:cubicBezTo>
                    <a:pt x="197" y="79"/>
                    <a:pt x="197" y="79"/>
                    <a:pt x="197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5" y="77"/>
                    <a:pt x="195" y="77"/>
                    <a:pt x="195" y="77"/>
                  </a:cubicBezTo>
                  <a:cubicBezTo>
                    <a:pt x="195" y="78"/>
                    <a:pt x="195" y="78"/>
                    <a:pt x="194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88" y="78"/>
                    <a:pt x="189" y="77"/>
                    <a:pt x="188" y="77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9" y="74"/>
                    <a:pt x="188" y="75"/>
                    <a:pt x="188" y="75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2" y="72"/>
                    <a:pt x="191" y="72"/>
                    <a:pt x="194" y="72"/>
                  </a:cubicBezTo>
                  <a:cubicBezTo>
                    <a:pt x="193" y="71"/>
                    <a:pt x="194" y="72"/>
                    <a:pt x="193" y="71"/>
                  </a:cubicBezTo>
                  <a:cubicBezTo>
                    <a:pt x="192" y="71"/>
                    <a:pt x="193" y="71"/>
                    <a:pt x="191" y="71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3" y="70"/>
                    <a:pt x="193" y="69"/>
                    <a:pt x="194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199" y="73"/>
                    <a:pt x="200" y="72"/>
                    <a:pt x="199" y="74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1" y="74"/>
                    <a:pt x="201" y="74"/>
                    <a:pt x="202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6" y="77"/>
                    <a:pt x="206" y="77"/>
                    <a:pt x="206" y="77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8" y="77"/>
                    <a:pt x="208" y="77"/>
                    <a:pt x="208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09" y="75"/>
                    <a:pt x="210" y="76"/>
                    <a:pt x="209" y="75"/>
                  </a:cubicBezTo>
                  <a:cubicBezTo>
                    <a:pt x="209" y="75"/>
                    <a:pt x="209" y="75"/>
                    <a:pt x="208" y="75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1"/>
                    <a:pt x="207" y="71"/>
                    <a:pt x="205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4" y="68"/>
                    <a:pt x="204" y="68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0" y="62"/>
                    <a:pt x="200" y="62"/>
                    <a:pt x="200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3" y="61"/>
                    <a:pt x="201" y="60"/>
                    <a:pt x="201" y="60"/>
                  </a:cubicBezTo>
                  <a:cubicBezTo>
                    <a:pt x="198" y="60"/>
                    <a:pt x="200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2" y="52"/>
                    <a:pt x="183" y="53"/>
                    <a:pt x="182" y="52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0" y="44"/>
                    <a:pt x="172" y="43"/>
                    <a:pt x="170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4" y="45"/>
                    <a:pt x="165" y="44"/>
                    <a:pt x="164" y="45"/>
                  </a:cubicBezTo>
                  <a:cubicBezTo>
                    <a:pt x="164" y="46"/>
                    <a:pt x="165" y="46"/>
                    <a:pt x="164" y="46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1"/>
                    <a:pt x="162" y="61"/>
                    <a:pt x="162" y="62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6"/>
                    <a:pt x="163" y="66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7"/>
                    <a:pt x="147" y="56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5" y="52"/>
                    <a:pt x="134" y="52"/>
                    <a:pt x="134" y="5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1" y="42"/>
                    <a:pt x="150" y="42"/>
                    <a:pt x="152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7" y="42"/>
                    <a:pt x="157" y="41"/>
                  </a:cubicBezTo>
                  <a:cubicBezTo>
                    <a:pt x="157" y="41"/>
                    <a:pt x="157" y="42"/>
                    <a:pt x="157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7" y="40"/>
                    <a:pt x="158" y="41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3" y="38"/>
                    <a:pt x="153" y="38"/>
                    <a:pt x="152" y="38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4"/>
                    <a:pt x="149" y="36"/>
                    <a:pt x="150" y="35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7" y="30"/>
                    <a:pt x="156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6" y="28"/>
                    <a:pt x="159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1" y="29"/>
                    <a:pt x="160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0"/>
                    <a:pt x="168" y="29"/>
                    <a:pt x="167" y="30"/>
                  </a:cubicBezTo>
                  <a:cubicBezTo>
                    <a:pt x="168" y="31"/>
                    <a:pt x="167" y="31"/>
                    <a:pt x="168" y="30"/>
                  </a:cubicBezTo>
                  <a:cubicBezTo>
                    <a:pt x="171" y="30"/>
                    <a:pt x="169" y="30"/>
                    <a:pt x="17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5" y="32"/>
                    <a:pt x="166" y="32"/>
                    <a:pt x="165" y="33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1" y="33"/>
                    <a:pt x="169" y="33"/>
                    <a:pt x="172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2" y="31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5" y="33"/>
                    <a:pt x="174" y="34"/>
                  </a:cubicBezTo>
                  <a:cubicBezTo>
                    <a:pt x="173" y="35"/>
                    <a:pt x="173" y="35"/>
                    <a:pt x="172" y="35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1" y="38"/>
                    <a:pt x="172" y="38"/>
                    <a:pt x="170" y="38"/>
                  </a:cubicBezTo>
                  <a:cubicBezTo>
                    <a:pt x="169" y="38"/>
                    <a:pt x="168" y="40"/>
                    <a:pt x="168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9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2" y="39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6" y="43"/>
                    <a:pt x="176" y="43"/>
                    <a:pt x="178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4" y="45"/>
                    <a:pt x="184" y="45"/>
                    <a:pt x="186" y="4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7" y="37"/>
                    <a:pt x="187" y="37"/>
                    <a:pt x="188" y="37"/>
                  </a:cubicBezTo>
                  <a:cubicBezTo>
                    <a:pt x="189" y="38"/>
                    <a:pt x="188" y="37"/>
                    <a:pt x="188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90" y="39"/>
                    <a:pt x="190" y="39"/>
                    <a:pt x="190" y="39"/>
                  </a:cubicBezTo>
                  <a:cubicBezTo>
                    <a:pt x="191" y="38"/>
                    <a:pt x="190" y="39"/>
                    <a:pt x="191" y="38"/>
                  </a:cubicBezTo>
                  <a:cubicBezTo>
                    <a:pt x="192" y="37"/>
                    <a:pt x="192" y="37"/>
                    <a:pt x="193" y="36"/>
                  </a:cubicBezTo>
                  <a:cubicBezTo>
                    <a:pt x="193" y="36"/>
                    <a:pt x="193" y="36"/>
                    <a:pt x="194" y="36"/>
                  </a:cubicBezTo>
                  <a:cubicBezTo>
                    <a:pt x="194" y="36"/>
                    <a:pt x="194" y="36"/>
                    <a:pt x="194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35"/>
                    <a:pt x="195" y="35"/>
                    <a:pt x="193" y="35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1"/>
                    <a:pt x="181" y="30"/>
                    <a:pt x="183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0" y="27"/>
                    <a:pt x="182" y="28"/>
                    <a:pt x="181" y="27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3"/>
                    <a:pt x="169" y="23"/>
                    <a:pt x="168" y="23"/>
                  </a:cubicBezTo>
                  <a:cubicBezTo>
                    <a:pt x="167" y="22"/>
                    <a:pt x="168" y="23"/>
                    <a:pt x="167" y="22"/>
                  </a:cubicBezTo>
                  <a:cubicBezTo>
                    <a:pt x="167" y="22"/>
                    <a:pt x="167" y="22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3" y="21"/>
                    <a:pt x="155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1"/>
                    <a:pt x="146" y="32"/>
                    <a:pt x="146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1" y="24"/>
                    <a:pt x="134" y="24"/>
                    <a:pt x="131" y="25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8"/>
                    <a:pt x="130" y="28"/>
                    <a:pt x="131" y="28"/>
                  </a:cubicBezTo>
                  <a:cubicBezTo>
                    <a:pt x="133" y="29"/>
                    <a:pt x="132" y="28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2"/>
                    <a:pt x="136" y="32"/>
                    <a:pt x="133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1"/>
                    <a:pt x="132" y="31"/>
                    <a:pt x="132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7" y="32"/>
                    <a:pt x="116" y="33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9"/>
                    <a:pt x="120" y="29"/>
                    <a:pt x="123" y="29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7" y="27"/>
                    <a:pt x="119" y="27"/>
                    <a:pt x="118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1"/>
                    <a:pt x="115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21"/>
                    <a:pt x="112" y="21"/>
                    <a:pt x="110" y="21"/>
                  </a:cubicBezTo>
                  <a:cubicBezTo>
                    <a:pt x="109" y="24"/>
                    <a:pt x="110" y="22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5" y="22"/>
                    <a:pt x="106" y="21"/>
                    <a:pt x="105" y="23"/>
                  </a:cubicBezTo>
                  <a:cubicBezTo>
                    <a:pt x="104" y="23"/>
                    <a:pt x="104" y="23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2" y="19"/>
                    <a:pt x="82" y="19"/>
                  </a:cubicBezTo>
                  <a:cubicBezTo>
                    <a:pt x="79" y="19"/>
                    <a:pt x="81" y="19"/>
                    <a:pt x="80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3" y="25"/>
                    <a:pt x="80" y="25"/>
                    <a:pt x="83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2"/>
                    <a:pt x="87" y="24"/>
                    <a:pt x="90" y="23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2" y="25"/>
                    <a:pt x="91" y="24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3" y="31"/>
                    <a:pt x="105" y="31"/>
                  </a:cubicBezTo>
                  <a:cubicBezTo>
                    <a:pt x="107" y="31"/>
                    <a:pt x="108" y="31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3"/>
                    <a:pt x="110" y="34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101" y="33"/>
                    <a:pt x="9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1" y="30"/>
                    <a:pt x="93" y="30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8" y="29"/>
                    <a:pt x="88" y="29"/>
                    <a:pt x="86" y="29"/>
                  </a:cubicBezTo>
                  <a:cubicBezTo>
                    <a:pt x="85" y="29"/>
                    <a:pt x="83" y="29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9"/>
                    <a:pt x="79" y="29"/>
                    <a:pt x="77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1" y="29"/>
                    <a:pt x="62" y="29"/>
                    <a:pt x="6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8"/>
                    <a:pt x="47" y="28"/>
                    <a:pt x="44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10" y="29"/>
                    <a:pt x="8" y="30"/>
                  </a:cubicBezTo>
                  <a:cubicBezTo>
                    <a:pt x="7" y="31"/>
                    <a:pt x="8" y="30"/>
                    <a:pt x="6" y="30"/>
                  </a:cubicBezTo>
                  <a:cubicBezTo>
                    <a:pt x="3" y="30"/>
                    <a:pt x="5" y="30"/>
                    <a:pt x="4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4"/>
                    <a:pt x="9" y="34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6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6" y="39"/>
                    <a:pt x="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9"/>
                    <a:pt x="7" y="40"/>
                    <a:pt x="9" y="39"/>
                  </a:cubicBezTo>
                  <a:cubicBezTo>
                    <a:pt x="11" y="39"/>
                    <a:pt x="9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6"/>
                    <a:pt x="5" y="45"/>
                    <a:pt x="5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0"/>
                    <a:pt x="12" y="48"/>
                    <a:pt x="12" y="51"/>
                  </a:cubicBezTo>
                  <a:cubicBezTo>
                    <a:pt x="12" y="53"/>
                    <a:pt x="14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18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3" y="59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60"/>
                    <a:pt x="8" y="59"/>
                    <a:pt x="7" y="60"/>
                  </a:cubicBezTo>
                  <a:cubicBezTo>
                    <a:pt x="5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4"/>
                    <a:pt x="24" y="54"/>
                    <a:pt x="26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7" y="50"/>
                    <a:pt x="29" y="49"/>
                  </a:cubicBezTo>
                  <a:cubicBezTo>
                    <a:pt x="30" y="47"/>
                    <a:pt x="29" y="48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38" y="47"/>
                    <a:pt x="39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6" y="51"/>
                    <a:pt x="55" y="51"/>
                    <a:pt x="56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4" y="58"/>
                    <a:pt x="65" y="59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7" y="58"/>
                    <a:pt x="67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4"/>
                    <a:pt x="71" y="63"/>
                    <a:pt x="72" y="64"/>
                  </a:cubicBezTo>
                  <a:cubicBezTo>
                    <a:pt x="72" y="64"/>
                    <a:pt x="72" y="65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6"/>
                    <a:pt x="74" y="65"/>
                    <a:pt x="74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1"/>
                    <a:pt x="82" y="83"/>
                    <a:pt x="81" y="8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9"/>
                    <a:pt x="85" y="99"/>
                    <a:pt x="86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1" y="104"/>
                    <a:pt x="91" y="104"/>
                    <a:pt x="92" y="10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4" y="110"/>
                    <a:pt x="95" y="110"/>
                    <a:pt x="96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8" y="115"/>
                    <a:pt x="99" y="115"/>
                    <a:pt x="99" y="117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7"/>
                    <a:pt x="102" y="118"/>
                    <a:pt x="102" y="116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4" y="129"/>
                    <a:pt x="114" y="128"/>
                    <a:pt x="114" y="130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5" y="132"/>
                    <a:pt x="115" y="132"/>
                    <a:pt x="114" y="134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8" y="137"/>
                    <a:pt x="118" y="137"/>
                    <a:pt x="118" y="137"/>
                  </a:cubicBezTo>
                  <a:cubicBezTo>
                    <a:pt x="118" y="137"/>
                    <a:pt x="118" y="137"/>
                    <a:pt x="119" y="137"/>
                  </a:cubicBezTo>
                  <a:cubicBezTo>
                    <a:pt x="120" y="138"/>
                    <a:pt x="119" y="138"/>
                    <a:pt x="121" y="138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3"/>
                    <a:pt x="131" y="143"/>
                    <a:pt x="131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5" y="140"/>
                    <a:pt x="135" y="142"/>
                  </a:cubicBezTo>
                  <a:cubicBezTo>
                    <a:pt x="136" y="143"/>
                    <a:pt x="136" y="142"/>
                    <a:pt x="137" y="144"/>
                  </a:cubicBezTo>
                  <a:cubicBezTo>
                    <a:pt x="138" y="145"/>
                    <a:pt x="139" y="145"/>
                    <a:pt x="140" y="146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5" y="148"/>
                    <a:pt x="145" y="148"/>
                    <a:pt x="147" y="148"/>
                  </a:cubicBezTo>
                  <a:cubicBezTo>
                    <a:pt x="147" y="150"/>
                    <a:pt x="147" y="149"/>
                    <a:pt x="148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9"/>
                    <a:pt x="150" y="151"/>
                    <a:pt x="151" y="151"/>
                  </a:cubicBezTo>
                  <a:close/>
                  <a:moveTo>
                    <a:pt x="102" y="89"/>
                  </a:moveTo>
                  <a:cubicBezTo>
                    <a:pt x="102" y="89"/>
                    <a:pt x="102" y="89"/>
                    <a:pt x="102" y="8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9"/>
                    <a:pt x="102" y="89"/>
                    <a:pt x="102" y="89"/>
                  </a:cubicBezTo>
                  <a:close/>
                  <a:moveTo>
                    <a:pt x="161" y="87"/>
                  </a:move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8" y="88"/>
                  </a:cubicBezTo>
                  <a:cubicBezTo>
                    <a:pt x="157" y="88"/>
                    <a:pt x="158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7" y="86"/>
                    <a:pt x="160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7"/>
                    <a:pt x="161" y="87"/>
                    <a:pt x="161" y="87"/>
                  </a:cubicBezTo>
                  <a:close/>
                  <a:moveTo>
                    <a:pt x="166" y="84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2"/>
                    <a:pt x="164" y="83"/>
                    <a:pt x="166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4"/>
                    <a:pt x="166" y="84"/>
                    <a:pt x="166" y="84"/>
                  </a:cubicBezTo>
                  <a:close/>
                  <a:moveTo>
                    <a:pt x="154" y="79"/>
                  </a:moveTo>
                  <a:cubicBezTo>
                    <a:pt x="158" y="79"/>
                    <a:pt x="158" y="79"/>
                    <a:pt x="158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2" y="81"/>
                    <a:pt x="160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1"/>
                    <a:pt x="159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56" y="85"/>
                    <a:pt x="156" y="83"/>
                  </a:cubicBezTo>
                  <a:cubicBezTo>
                    <a:pt x="156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79"/>
                    <a:pt x="153" y="81"/>
                    <a:pt x="153" y="78"/>
                  </a:cubicBezTo>
                  <a:cubicBezTo>
                    <a:pt x="154" y="79"/>
                    <a:pt x="154" y="79"/>
                    <a:pt x="154" y="79"/>
                  </a:cubicBezTo>
                  <a:close/>
                  <a:moveTo>
                    <a:pt x="151" y="80"/>
                  </a:moveTo>
                  <a:cubicBezTo>
                    <a:pt x="149" y="81"/>
                    <a:pt x="149" y="81"/>
                    <a:pt x="149" y="81"/>
                  </a:cubicBezTo>
                  <a:cubicBezTo>
                    <a:pt x="149" y="82"/>
                    <a:pt x="149" y="82"/>
                    <a:pt x="149" y="82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5"/>
                    <a:pt x="151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89"/>
                    <a:pt x="147" y="87"/>
                    <a:pt x="147" y="87"/>
                  </a:cubicBezTo>
                  <a:cubicBezTo>
                    <a:pt x="146" y="86"/>
                    <a:pt x="146" y="88"/>
                    <a:pt x="146" y="85"/>
                  </a:cubicBezTo>
                  <a:cubicBezTo>
                    <a:pt x="146" y="83"/>
                    <a:pt x="146" y="85"/>
                    <a:pt x="147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9" y="79"/>
                    <a:pt x="149" y="79"/>
                    <a:pt x="149" y="79"/>
                  </a:cubicBezTo>
                  <a:cubicBezTo>
                    <a:pt x="151" y="79"/>
                    <a:pt x="151" y="79"/>
                    <a:pt x="151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1" y="80"/>
                    <a:pt x="152" y="79"/>
                    <a:pt x="151" y="80"/>
                  </a:cubicBezTo>
                  <a:close/>
                  <a:moveTo>
                    <a:pt x="191" y="78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1" y="78"/>
                    <a:pt x="191" y="78"/>
                    <a:pt x="191" y="78"/>
                  </a:cubicBezTo>
                  <a:close/>
                  <a:moveTo>
                    <a:pt x="145" y="76"/>
                  </a:moveTo>
                  <a:cubicBezTo>
                    <a:pt x="144" y="77"/>
                    <a:pt x="144" y="77"/>
                    <a:pt x="143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4" y="74"/>
                    <a:pt x="144" y="74"/>
                    <a:pt x="145" y="74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76"/>
                    <a:pt x="145" y="76"/>
                    <a:pt x="145" y="76"/>
                  </a:cubicBezTo>
                  <a:close/>
                  <a:moveTo>
                    <a:pt x="181" y="73"/>
                  </a:moveTo>
                  <a:cubicBezTo>
                    <a:pt x="181" y="74"/>
                    <a:pt x="181" y="74"/>
                    <a:pt x="181" y="74"/>
                  </a:cubicBezTo>
                  <a:cubicBezTo>
                    <a:pt x="181" y="73"/>
                    <a:pt x="181" y="73"/>
                    <a:pt x="181" y="73"/>
                  </a:cubicBezTo>
                  <a:close/>
                  <a:moveTo>
                    <a:pt x="133" y="72"/>
                  </a:moveTo>
                  <a:cubicBezTo>
                    <a:pt x="133" y="71"/>
                    <a:pt x="133" y="71"/>
                    <a:pt x="133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lose/>
                  <a:moveTo>
                    <a:pt x="145" y="70"/>
                  </a:move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4" y="70"/>
                    <a:pt x="144" y="71"/>
                    <a:pt x="145" y="70"/>
                  </a:cubicBezTo>
                  <a:close/>
                  <a:moveTo>
                    <a:pt x="79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lose/>
                  <a:moveTo>
                    <a:pt x="127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7" y="68"/>
                    <a:pt x="127" y="68"/>
                    <a:pt x="127" y="68"/>
                  </a:cubicBezTo>
                  <a:close/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128" y="62"/>
                  </a:moveTo>
                  <a:cubicBezTo>
                    <a:pt x="129" y="63"/>
                    <a:pt x="129" y="63"/>
                    <a:pt x="129" y="63"/>
                  </a:cubicBezTo>
                  <a:cubicBezTo>
                    <a:pt x="129" y="64"/>
                    <a:pt x="129" y="64"/>
                    <a:pt x="129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5" y="62"/>
                    <a:pt x="128" y="62"/>
                  </a:cubicBezTo>
                  <a:close/>
                  <a:moveTo>
                    <a:pt x="124" y="65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3" y="63"/>
                    <a:pt x="123" y="66"/>
                    <a:pt x="123" y="62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5" y="65"/>
                    <a:pt x="125" y="63"/>
                    <a:pt x="125" y="66"/>
                  </a:cubicBezTo>
                  <a:cubicBezTo>
                    <a:pt x="124" y="65"/>
                    <a:pt x="124" y="65"/>
                    <a:pt x="124" y="65"/>
                  </a:cubicBezTo>
                  <a:close/>
                  <a:moveTo>
                    <a:pt x="199" y="62"/>
                  </a:move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lose/>
                  <a:moveTo>
                    <a:pt x="65" y="56"/>
                  </a:move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6"/>
                    <a:pt x="65" y="56"/>
                    <a:pt x="65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lose/>
                  <a:moveTo>
                    <a:pt x="63" y="55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1" y="52"/>
                    <a:pt x="61" y="52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6" y="51"/>
                    <a:pt x="107" y="51"/>
                    <a:pt x="105" y="52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8" y="51"/>
                    <a:pt x="108" y="51"/>
                    <a:pt x="108" y="51"/>
                  </a:cubicBezTo>
                  <a:close/>
                  <a:moveTo>
                    <a:pt x="32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lose/>
                  <a:moveTo>
                    <a:pt x="104" y="44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7" y="44"/>
                    <a:pt x="105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lose/>
                  <a:moveTo>
                    <a:pt x="97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2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6" y="46"/>
                    <a:pt x="97" y="46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5"/>
                    <a:pt x="98" y="45"/>
                    <a:pt x="98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lose/>
                  <a:moveTo>
                    <a:pt x="184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43"/>
                    <a:pt x="184" y="43"/>
                    <a:pt x="184" y="43"/>
                  </a:cubicBezTo>
                  <a:close/>
                  <a:moveTo>
                    <a:pt x="184" y="42"/>
                  </a:moveTo>
                  <a:cubicBezTo>
                    <a:pt x="185" y="43"/>
                    <a:pt x="185" y="43"/>
                    <a:pt x="185" y="43"/>
                  </a:cubicBezTo>
                  <a:cubicBezTo>
                    <a:pt x="184" y="42"/>
                    <a:pt x="184" y="42"/>
                    <a:pt x="184" y="42"/>
                  </a:cubicBezTo>
                  <a:close/>
                  <a:moveTo>
                    <a:pt x="183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2"/>
                    <a:pt x="183" y="42"/>
                    <a:pt x="183" y="42"/>
                  </a:cubicBezTo>
                  <a:close/>
                  <a:moveTo>
                    <a:pt x="176" y="39"/>
                  </a:moveTo>
                  <a:cubicBezTo>
                    <a:pt x="177" y="38"/>
                    <a:pt x="177" y="38"/>
                    <a:pt x="177" y="38"/>
                  </a:cubicBezTo>
                  <a:cubicBezTo>
                    <a:pt x="177" y="38"/>
                    <a:pt x="179" y="39"/>
                    <a:pt x="177" y="39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39"/>
                    <a:pt x="176" y="39"/>
                    <a:pt x="176" y="39"/>
                  </a:cubicBezTo>
                  <a:close/>
                  <a:moveTo>
                    <a:pt x="83" y="35"/>
                  </a:moveTo>
                  <a:cubicBezTo>
                    <a:pt x="84" y="35"/>
                    <a:pt x="84" y="35"/>
                    <a:pt x="84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9" y="37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2" y="36"/>
                    <a:pt x="84" y="36"/>
                    <a:pt x="83" y="36"/>
                  </a:cubicBezTo>
                  <a:cubicBezTo>
                    <a:pt x="83" y="35"/>
                    <a:pt x="83" y="35"/>
                    <a:pt x="83" y="35"/>
                  </a:cubicBezTo>
                  <a:close/>
                  <a:moveTo>
                    <a:pt x="81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lose/>
                  <a:moveTo>
                    <a:pt x="111" y="30"/>
                  </a:moveTo>
                  <a:cubicBezTo>
                    <a:pt x="111" y="30"/>
                    <a:pt x="112" y="30"/>
                    <a:pt x="112" y="30"/>
                  </a:cubicBezTo>
                  <a:cubicBezTo>
                    <a:pt x="111" y="30"/>
                    <a:pt x="111" y="30"/>
                    <a:pt x="111" y="30"/>
                  </a:cubicBezTo>
                  <a:close/>
                  <a:moveTo>
                    <a:pt x="112" y="29"/>
                  </a:move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lose/>
                  <a:moveTo>
                    <a:pt x="150" y="25"/>
                  </a:moveTo>
                  <a:cubicBezTo>
                    <a:pt x="149" y="24"/>
                    <a:pt x="149" y="24"/>
                    <a:pt x="149" y="24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3"/>
                    <a:pt x="150" y="23"/>
                    <a:pt x="150" y="23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lose/>
                  <a:moveTo>
                    <a:pt x="110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4"/>
                    <a:pt x="110" y="24"/>
                    <a:pt x="110" y="24"/>
                  </a:cubicBezTo>
                  <a:close/>
                  <a:moveTo>
                    <a:pt x="356" y="212"/>
                  </a:moveTo>
                  <a:cubicBezTo>
                    <a:pt x="355" y="212"/>
                    <a:pt x="355" y="212"/>
                    <a:pt x="355" y="212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2"/>
                    <a:pt x="356" y="212"/>
                    <a:pt x="356" y="212"/>
                  </a:cubicBezTo>
                  <a:close/>
                  <a:moveTo>
                    <a:pt x="368" y="202"/>
                  </a:moveTo>
                  <a:cubicBezTo>
                    <a:pt x="368" y="202"/>
                    <a:pt x="368" y="202"/>
                    <a:pt x="368" y="202"/>
                  </a:cubicBezTo>
                  <a:cubicBezTo>
                    <a:pt x="368" y="201"/>
                    <a:pt x="368" y="201"/>
                    <a:pt x="368" y="201"/>
                  </a:cubicBezTo>
                  <a:cubicBezTo>
                    <a:pt x="368" y="200"/>
                    <a:pt x="368" y="200"/>
                    <a:pt x="368" y="200"/>
                  </a:cubicBezTo>
                  <a:cubicBezTo>
                    <a:pt x="368" y="199"/>
                    <a:pt x="368" y="199"/>
                    <a:pt x="368" y="199"/>
                  </a:cubicBezTo>
                  <a:cubicBezTo>
                    <a:pt x="369" y="199"/>
                    <a:pt x="369" y="199"/>
                    <a:pt x="369" y="199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69" y="201"/>
                    <a:pt x="369" y="201"/>
                    <a:pt x="369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70" y="205"/>
                    <a:pt x="370" y="205"/>
                    <a:pt x="370" y="205"/>
                  </a:cubicBezTo>
                  <a:cubicBezTo>
                    <a:pt x="368" y="205"/>
                    <a:pt x="368" y="205"/>
                    <a:pt x="368" y="205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202"/>
                    <a:pt x="368" y="202"/>
                    <a:pt x="368" y="202"/>
                  </a:cubicBezTo>
                  <a:close/>
                  <a:moveTo>
                    <a:pt x="368" y="197"/>
                  </a:moveTo>
                  <a:cubicBezTo>
                    <a:pt x="368" y="198"/>
                    <a:pt x="368" y="198"/>
                    <a:pt x="368" y="198"/>
                  </a:cubicBezTo>
                  <a:cubicBezTo>
                    <a:pt x="368" y="197"/>
                    <a:pt x="368" y="197"/>
                    <a:pt x="368" y="197"/>
                  </a:cubicBezTo>
                  <a:cubicBezTo>
                    <a:pt x="367" y="196"/>
                    <a:pt x="367" y="196"/>
                    <a:pt x="367" y="196"/>
                  </a:cubicBezTo>
                  <a:cubicBezTo>
                    <a:pt x="368" y="197"/>
                    <a:pt x="368" y="197"/>
                    <a:pt x="368" y="197"/>
                  </a:cubicBezTo>
                  <a:close/>
                  <a:moveTo>
                    <a:pt x="362" y="193"/>
                  </a:moveTo>
                  <a:cubicBezTo>
                    <a:pt x="361" y="193"/>
                    <a:pt x="361" y="193"/>
                    <a:pt x="361" y="193"/>
                  </a:cubicBezTo>
                  <a:cubicBezTo>
                    <a:pt x="362" y="193"/>
                    <a:pt x="362" y="193"/>
                    <a:pt x="362" y="193"/>
                  </a:cubicBezTo>
                  <a:close/>
                  <a:moveTo>
                    <a:pt x="359" y="188"/>
                  </a:move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60" y="186"/>
                    <a:pt x="360" y="184"/>
                    <a:pt x="360" y="187"/>
                  </a:cubicBezTo>
                  <a:cubicBezTo>
                    <a:pt x="360" y="191"/>
                    <a:pt x="360" y="188"/>
                    <a:pt x="361" y="191"/>
                  </a:cubicBezTo>
                  <a:cubicBezTo>
                    <a:pt x="360" y="192"/>
                    <a:pt x="362" y="192"/>
                    <a:pt x="360" y="191"/>
                  </a:cubicBezTo>
                  <a:cubicBezTo>
                    <a:pt x="360" y="191"/>
                    <a:pt x="360" y="191"/>
                    <a:pt x="359" y="190"/>
                  </a:cubicBezTo>
                  <a:cubicBezTo>
                    <a:pt x="359" y="189"/>
                    <a:pt x="359" y="189"/>
                    <a:pt x="359" y="188"/>
                  </a:cubicBezTo>
                  <a:cubicBezTo>
                    <a:pt x="359" y="188"/>
                    <a:pt x="359" y="188"/>
                    <a:pt x="359" y="188"/>
                  </a:cubicBezTo>
                  <a:close/>
                  <a:moveTo>
                    <a:pt x="367" y="178"/>
                  </a:moveTo>
                  <a:cubicBezTo>
                    <a:pt x="367" y="179"/>
                    <a:pt x="367" y="179"/>
                    <a:pt x="367" y="179"/>
                  </a:cubicBezTo>
                  <a:cubicBezTo>
                    <a:pt x="366" y="180"/>
                    <a:pt x="367" y="179"/>
                    <a:pt x="366" y="181"/>
                  </a:cubicBezTo>
                  <a:cubicBezTo>
                    <a:pt x="363" y="181"/>
                    <a:pt x="365" y="181"/>
                    <a:pt x="365" y="181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3" y="177"/>
                    <a:pt x="363" y="177"/>
                    <a:pt x="363" y="177"/>
                  </a:cubicBezTo>
                  <a:cubicBezTo>
                    <a:pt x="364" y="176"/>
                    <a:pt x="364" y="176"/>
                    <a:pt x="364" y="176"/>
                  </a:cubicBezTo>
                  <a:cubicBezTo>
                    <a:pt x="365" y="176"/>
                    <a:pt x="365" y="176"/>
                    <a:pt x="365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7" y="174"/>
                    <a:pt x="367" y="176"/>
                  </a:cubicBezTo>
                  <a:cubicBezTo>
                    <a:pt x="368" y="176"/>
                    <a:pt x="368" y="176"/>
                    <a:pt x="368" y="176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67" y="178"/>
                    <a:pt x="367" y="178"/>
                    <a:pt x="367" y="178"/>
                  </a:cubicBezTo>
                  <a:close/>
                  <a:moveTo>
                    <a:pt x="362" y="173"/>
                  </a:moveTo>
                  <a:cubicBezTo>
                    <a:pt x="362" y="172"/>
                    <a:pt x="362" y="172"/>
                    <a:pt x="362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62" y="173"/>
                    <a:pt x="362" y="173"/>
                    <a:pt x="362" y="173"/>
                  </a:cubicBezTo>
                  <a:close/>
                  <a:moveTo>
                    <a:pt x="331" y="147"/>
                  </a:moveTo>
                  <a:cubicBezTo>
                    <a:pt x="331" y="147"/>
                    <a:pt x="331" y="147"/>
                    <a:pt x="331" y="147"/>
                  </a:cubicBezTo>
                  <a:cubicBezTo>
                    <a:pt x="332" y="148"/>
                    <a:pt x="331" y="148"/>
                    <a:pt x="333" y="147"/>
                  </a:cubicBezTo>
                  <a:cubicBezTo>
                    <a:pt x="333" y="148"/>
                    <a:pt x="333" y="148"/>
                    <a:pt x="333" y="148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149"/>
                    <a:pt x="331" y="150"/>
                    <a:pt x="331" y="149"/>
                  </a:cubicBezTo>
                  <a:cubicBezTo>
                    <a:pt x="331" y="147"/>
                    <a:pt x="331" y="147"/>
                    <a:pt x="331" y="147"/>
                  </a:cubicBezTo>
                  <a:close/>
                  <a:moveTo>
                    <a:pt x="330" y="147"/>
                  </a:moveTo>
                  <a:cubicBezTo>
                    <a:pt x="330" y="147"/>
                    <a:pt x="330" y="147"/>
                    <a:pt x="330" y="147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0" y="147"/>
                    <a:pt x="330" y="147"/>
                    <a:pt x="330" y="147"/>
                  </a:cubicBezTo>
                  <a:close/>
                  <a:moveTo>
                    <a:pt x="365" y="114"/>
                  </a:moveTo>
                  <a:cubicBezTo>
                    <a:pt x="366" y="116"/>
                    <a:pt x="366" y="116"/>
                    <a:pt x="366" y="116"/>
                  </a:cubicBezTo>
                  <a:cubicBezTo>
                    <a:pt x="367" y="116"/>
                    <a:pt x="367" y="116"/>
                    <a:pt x="367" y="116"/>
                  </a:cubicBezTo>
                  <a:cubicBezTo>
                    <a:pt x="367" y="117"/>
                    <a:pt x="367" y="117"/>
                    <a:pt x="367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5"/>
                    <a:pt x="369" y="117"/>
                    <a:pt x="369" y="117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1" y="119"/>
                    <a:pt x="371" y="119"/>
                    <a:pt x="371" y="119"/>
                  </a:cubicBezTo>
                  <a:cubicBezTo>
                    <a:pt x="371" y="121"/>
                    <a:pt x="371" y="120"/>
                    <a:pt x="372" y="121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75" y="125"/>
                    <a:pt x="374" y="124"/>
                    <a:pt x="375" y="126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6" y="128"/>
                    <a:pt x="376" y="128"/>
                    <a:pt x="376" y="128"/>
                  </a:cubicBezTo>
                  <a:cubicBezTo>
                    <a:pt x="377" y="129"/>
                    <a:pt x="377" y="129"/>
                    <a:pt x="377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9" y="134"/>
                    <a:pt x="379" y="134"/>
                    <a:pt x="379" y="134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7"/>
                    <a:pt x="381" y="137"/>
                    <a:pt x="381" y="137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3"/>
                    <a:pt x="383" y="143"/>
                    <a:pt x="383" y="143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4" y="145"/>
                    <a:pt x="384" y="145"/>
                    <a:pt x="384" y="147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83" y="148"/>
                    <a:pt x="383" y="148"/>
                    <a:pt x="383" y="148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7" y="141"/>
                    <a:pt x="377" y="143"/>
                    <a:pt x="377" y="140"/>
                  </a:cubicBezTo>
                  <a:cubicBezTo>
                    <a:pt x="377" y="139"/>
                    <a:pt x="377" y="139"/>
                    <a:pt x="377" y="139"/>
                  </a:cubicBezTo>
                  <a:cubicBezTo>
                    <a:pt x="376" y="138"/>
                    <a:pt x="376" y="138"/>
                    <a:pt x="376" y="138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4" y="135"/>
                    <a:pt x="374" y="135"/>
                    <a:pt x="374" y="135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73" y="134"/>
                    <a:pt x="372" y="132"/>
                    <a:pt x="374" y="132"/>
                  </a:cubicBezTo>
                  <a:cubicBezTo>
                    <a:pt x="374" y="132"/>
                    <a:pt x="374" y="132"/>
                    <a:pt x="374" y="132"/>
                  </a:cubicBezTo>
                  <a:cubicBezTo>
                    <a:pt x="373" y="131"/>
                    <a:pt x="373" y="131"/>
                    <a:pt x="373" y="131"/>
                  </a:cubicBezTo>
                  <a:cubicBezTo>
                    <a:pt x="373" y="130"/>
                    <a:pt x="373" y="130"/>
                    <a:pt x="373" y="130"/>
                  </a:cubicBezTo>
                  <a:cubicBezTo>
                    <a:pt x="372" y="129"/>
                    <a:pt x="372" y="129"/>
                    <a:pt x="372" y="129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6"/>
                    <a:pt x="369" y="125"/>
                    <a:pt x="371" y="125"/>
                  </a:cubicBezTo>
                  <a:cubicBezTo>
                    <a:pt x="371" y="125"/>
                    <a:pt x="371" y="125"/>
                    <a:pt x="371" y="125"/>
                  </a:cubicBezTo>
                  <a:cubicBezTo>
                    <a:pt x="369" y="124"/>
                    <a:pt x="369" y="124"/>
                    <a:pt x="369" y="124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0"/>
                    <a:pt x="368" y="120"/>
                    <a:pt x="368" y="120"/>
                  </a:cubicBezTo>
                  <a:cubicBezTo>
                    <a:pt x="368" y="119"/>
                    <a:pt x="368" y="119"/>
                    <a:pt x="368" y="119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6" y="117"/>
                    <a:pt x="366" y="117"/>
                    <a:pt x="366" y="117"/>
                  </a:cubicBezTo>
                  <a:cubicBezTo>
                    <a:pt x="366" y="116"/>
                    <a:pt x="366" y="116"/>
                    <a:pt x="366" y="116"/>
                  </a:cubicBezTo>
                  <a:cubicBezTo>
                    <a:pt x="365" y="115"/>
                    <a:pt x="365" y="116"/>
                    <a:pt x="365" y="114"/>
                  </a:cubicBezTo>
                  <a:cubicBezTo>
                    <a:pt x="364" y="113"/>
                    <a:pt x="364" y="113"/>
                    <a:pt x="364" y="113"/>
                  </a:cubicBezTo>
                  <a:cubicBezTo>
                    <a:pt x="365" y="114"/>
                    <a:pt x="365" y="114"/>
                    <a:pt x="365" y="114"/>
                  </a:cubicBezTo>
                  <a:close/>
                  <a:moveTo>
                    <a:pt x="353" y="95"/>
                  </a:moveTo>
                  <a:cubicBezTo>
                    <a:pt x="353" y="95"/>
                    <a:pt x="353" y="95"/>
                    <a:pt x="353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8" y="99"/>
                  </a:cubicBezTo>
                  <a:cubicBezTo>
                    <a:pt x="358" y="99"/>
                    <a:pt x="358" y="99"/>
                    <a:pt x="358" y="99"/>
                  </a:cubicBezTo>
                  <a:cubicBezTo>
                    <a:pt x="360" y="99"/>
                    <a:pt x="360" y="100"/>
                    <a:pt x="362" y="99"/>
                  </a:cubicBezTo>
                  <a:cubicBezTo>
                    <a:pt x="362" y="98"/>
                    <a:pt x="362" y="98"/>
                    <a:pt x="362" y="98"/>
                  </a:cubicBezTo>
                  <a:cubicBezTo>
                    <a:pt x="364" y="99"/>
                    <a:pt x="364" y="98"/>
                    <a:pt x="365" y="100"/>
                  </a:cubicBezTo>
                  <a:cubicBezTo>
                    <a:pt x="366" y="100"/>
                    <a:pt x="366" y="100"/>
                    <a:pt x="366" y="100"/>
                  </a:cubicBezTo>
                  <a:cubicBezTo>
                    <a:pt x="367" y="99"/>
                    <a:pt x="367" y="99"/>
                    <a:pt x="367" y="99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69" y="99"/>
                    <a:pt x="369" y="99"/>
                    <a:pt x="369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103"/>
                    <a:pt x="371" y="103"/>
                    <a:pt x="371" y="103"/>
                  </a:cubicBezTo>
                  <a:cubicBezTo>
                    <a:pt x="370" y="103"/>
                    <a:pt x="370" y="103"/>
                    <a:pt x="370" y="103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8" y="108"/>
                    <a:pt x="368" y="108"/>
                    <a:pt x="368" y="108"/>
                  </a:cubicBezTo>
                  <a:cubicBezTo>
                    <a:pt x="368" y="110"/>
                    <a:pt x="367" y="110"/>
                    <a:pt x="365" y="110"/>
                  </a:cubicBezTo>
                  <a:cubicBezTo>
                    <a:pt x="363" y="109"/>
                    <a:pt x="363" y="109"/>
                    <a:pt x="361" y="109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8" y="112"/>
                    <a:pt x="358" y="110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09"/>
                    <a:pt x="355" y="109"/>
                    <a:pt x="355" y="109"/>
                  </a:cubicBezTo>
                  <a:cubicBezTo>
                    <a:pt x="352" y="109"/>
                    <a:pt x="353" y="109"/>
                    <a:pt x="353" y="109"/>
                  </a:cubicBezTo>
                  <a:cubicBezTo>
                    <a:pt x="352" y="109"/>
                    <a:pt x="352" y="109"/>
                    <a:pt x="352" y="109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7" y="107"/>
                    <a:pt x="347" y="107"/>
                    <a:pt x="347" y="107"/>
                  </a:cubicBezTo>
                  <a:cubicBezTo>
                    <a:pt x="347" y="106"/>
                    <a:pt x="347" y="106"/>
                    <a:pt x="347" y="106"/>
                  </a:cubicBezTo>
                  <a:cubicBezTo>
                    <a:pt x="346" y="106"/>
                    <a:pt x="346" y="106"/>
                    <a:pt x="346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3" y="106"/>
                    <a:pt x="343" y="106"/>
                    <a:pt x="343" y="106"/>
                  </a:cubicBezTo>
                  <a:cubicBezTo>
                    <a:pt x="343" y="107"/>
                    <a:pt x="343" y="107"/>
                    <a:pt x="343" y="107"/>
                  </a:cubicBezTo>
                  <a:cubicBezTo>
                    <a:pt x="342" y="108"/>
                    <a:pt x="342" y="108"/>
                    <a:pt x="342" y="108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39" y="111"/>
                    <a:pt x="339" y="111"/>
                    <a:pt x="339" y="111"/>
                  </a:cubicBezTo>
                  <a:cubicBezTo>
                    <a:pt x="338" y="111"/>
                    <a:pt x="338" y="111"/>
                    <a:pt x="338" y="111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4" y="110"/>
                    <a:pt x="336" y="110"/>
                    <a:pt x="335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8"/>
                    <a:pt x="334" y="108"/>
                    <a:pt x="334" y="108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32" y="107"/>
                    <a:pt x="332" y="107"/>
                    <a:pt x="332" y="107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29" y="106"/>
                    <a:pt x="327" y="107"/>
                    <a:pt x="327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5" y="105"/>
                    <a:pt x="326" y="105"/>
                    <a:pt x="324" y="105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0"/>
                    <a:pt x="326" y="100"/>
                    <a:pt x="326" y="100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6" y="98"/>
                    <a:pt x="326" y="98"/>
                    <a:pt x="326" y="98"/>
                  </a:cubicBezTo>
                  <a:cubicBezTo>
                    <a:pt x="325" y="98"/>
                    <a:pt x="326" y="98"/>
                    <a:pt x="325" y="97"/>
                  </a:cubicBezTo>
                  <a:cubicBezTo>
                    <a:pt x="325" y="97"/>
                    <a:pt x="324" y="97"/>
                    <a:pt x="324" y="97"/>
                  </a:cubicBezTo>
                  <a:cubicBezTo>
                    <a:pt x="323" y="97"/>
                    <a:pt x="323" y="97"/>
                    <a:pt x="323" y="97"/>
                  </a:cubicBezTo>
                  <a:cubicBezTo>
                    <a:pt x="322" y="97"/>
                    <a:pt x="322" y="97"/>
                    <a:pt x="322" y="97"/>
                  </a:cubicBezTo>
                  <a:cubicBezTo>
                    <a:pt x="321" y="97"/>
                    <a:pt x="321" y="97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6" y="99"/>
                    <a:pt x="316" y="99"/>
                    <a:pt x="315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8"/>
                    <a:pt x="314" y="98"/>
                    <a:pt x="311" y="98"/>
                  </a:cubicBezTo>
                  <a:cubicBezTo>
                    <a:pt x="309" y="98"/>
                    <a:pt x="309" y="98"/>
                    <a:pt x="309" y="98"/>
                  </a:cubicBezTo>
                  <a:cubicBezTo>
                    <a:pt x="308" y="99"/>
                    <a:pt x="308" y="99"/>
                    <a:pt x="308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5" y="100"/>
                    <a:pt x="306" y="100"/>
                    <a:pt x="304" y="100"/>
                  </a:cubicBezTo>
                  <a:cubicBezTo>
                    <a:pt x="304" y="101"/>
                    <a:pt x="302" y="103"/>
                    <a:pt x="301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00" y="98"/>
                    <a:pt x="300" y="98"/>
                    <a:pt x="301" y="99"/>
                  </a:cubicBezTo>
                  <a:cubicBezTo>
                    <a:pt x="301" y="99"/>
                    <a:pt x="301" y="99"/>
                    <a:pt x="301" y="99"/>
                  </a:cubicBezTo>
                  <a:cubicBezTo>
                    <a:pt x="302" y="98"/>
                    <a:pt x="300" y="98"/>
                    <a:pt x="303" y="98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6" y="94"/>
                    <a:pt x="306" y="95"/>
                    <a:pt x="305" y="92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89"/>
                    <a:pt x="308" y="89"/>
                    <a:pt x="308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12" y="84"/>
                    <a:pt x="312" y="84"/>
                    <a:pt x="312" y="84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14" y="84"/>
                    <a:pt x="314" y="84"/>
                    <a:pt x="314" y="84"/>
                  </a:cubicBezTo>
                  <a:cubicBezTo>
                    <a:pt x="315" y="84"/>
                    <a:pt x="315" y="84"/>
                    <a:pt x="315" y="84"/>
                  </a:cubicBezTo>
                  <a:cubicBezTo>
                    <a:pt x="316" y="85"/>
                    <a:pt x="316" y="85"/>
                    <a:pt x="316" y="85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9" y="84"/>
                    <a:pt x="319" y="84"/>
                    <a:pt x="319" y="8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3" y="81"/>
                    <a:pt x="323" y="83"/>
                  </a:cubicBezTo>
                  <a:cubicBezTo>
                    <a:pt x="323" y="83"/>
                    <a:pt x="323" y="83"/>
                    <a:pt x="323" y="83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6" y="86"/>
                    <a:pt x="326" y="86"/>
                    <a:pt x="326" y="86"/>
                  </a:cubicBezTo>
                  <a:cubicBezTo>
                    <a:pt x="327" y="87"/>
                    <a:pt x="327" y="87"/>
                    <a:pt x="327" y="87"/>
                  </a:cubicBezTo>
                  <a:cubicBezTo>
                    <a:pt x="329" y="89"/>
                    <a:pt x="329" y="89"/>
                    <a:pt x="329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2" y="90"/>
                    <a:pt x="332" y="90"/>
                    <a:pt x="332" y="90"/>
                  </a:cubicBezTo>
                  <a:cubicBezTo>
                    <a:pt x="333" y="91"/>
                    <a:pt x="333" y="91"/>
                    <a:pt x="333" y="91"/>
                  </a:cubicBezTo>
                  <a:cubicBezTo>
                    <a:pt x="334" y="92"/>
                    <a:pt x="334" y="92"/>
                    <a:pt x="334" y="92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5" y="94"/>
                    <a:pt x="336" y="93"/>
                    <a:pt x="334" y="94"/>
                  </a:cubicBezTo>
                  <a:cubicBezTo>
                    <a:pt x="334" y="95"/>
                    <a:pt x="334" y="95"/>
                    <a:pt x="333" y="95"/>
                  </a:cubicBezTo>
                  <a:cubicBezTo>
                    <a:pt x="330" y="95"/>
                    <a:pt x="330" y="95"/>
                    <a:pt x="330" y="95"/>
                  </a:cubicBezTo>
                  <a:cubicBezTo>
                    <a:pt x="329" y="95"/>
                    <a:pt x="329" y="95"/>
                    <a:pt x="329" y="95"/>
                  </a:cubicBezTo>
                  <a:cubicBezTo>
                    <a:pt x="328" y="95"/>
                    <a:pt x="328" y="95"/>
                    <a:pt x="328" y="95"/>
                  </a:cubicBezTo>
                  <a:cubicBezTo>
                    <a:pt x="329" y="96"/>
                    <a:pt x="329" y="96"/>
                    <a:pt x="329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1" y="98"/>
                    <a:pt x="331" y="98"/>
                    <a:pt x="332" y="98"/>
                  </a:cubicBezTo>
                  <a:cubicBezTo>
                    <a:pt x="333" y="98"/>
                    <a:pt x="333" y="98"/>
                    <a:pt x="333" y="98"/>
                  </a:cubicBezTo>
                  <a:cubicBezTo>
                    <a:pt x="334" y="97"/>
                    <a:pt x="334" y="97"/>
                    <a:pt x="334" y="97"/>
                  </a:cubicBezTo>
                  <a:cubicBezTo>
                    <a:pt x="333" y="96"/>
                    <a:pt x="333" y="96"/>
                    <a:pt x="333" y="96"/>
                  </a:cubicBezTo>
                  <a:cubicBezTo>
                    <a:pt x="335" y="96"/>
                    <a:pt x="335" y="95"/>
                    <a:pt x="336" y="95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6" y="91"/>
                    <a:pt x="336" y="91"/>
                    <a:pt x="336" y="91"/>
                  </a:cubicBezTo>
                  <a:cubicBezTo>
                    <a:pt x="336" y="91"/>
                    <a:pt x="337" y="89"/>
                    <a:pt x="337" y="91"/>
                  </a:cubicBezTo>
                  <a:cubicBezTo>
                    <a:pt x="338" y="91"/>
                    <a:pt x="338" y="91"/>
                    <a:pt x="338" y="91"/>
                  </a:cubicBezTo>
                  <a:cubicBezTo>
                    <a:pt x="339" y="92"/>
                    <a:pt x="339" y="92"/>
                    <a:pt x="339" y="92"/>
                  </a:cubicBezTo>
                  <a:cubicBezTo>
                    <a:pt x="339" y="90"/>
                    <a:pt x="339" y="91"/>
                    <a:pt x="338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6" y="89"/>
                    <a:pt x="336" y="89"/>
                    <a:pt x="336" y="89"/>
                  </a:cubicBezTo>
                  <a:cubicBezTo>
                    <a:pt x="335" y="88"/>
                    <a:pt x="335" y="88"/>
                    <a:pt x="335" y="88"/>
                  </a:cubicBezTo>
                  <a:cubicBezTo>
                    <a:pt x="335" y="87"/>
                    <a:pt x="335" y="87"/>
                    <a:pt x="335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1" y="86"/>
                    <a:pt x="331" y="86"/>
                    <a:pt x="331" y="86"/>
                  </a:cubicBezTo>
                  <a:cubicBezTo>
                    <a:pt x="331" y="85"/>
                    <a:pt x="331" y="85"/>
                    <a:pt x="331" y="84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29" y="83"/>
                    <a:pt x="329" y="83"/>
                    <a:pt x="329" y="83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81"/>
                    <a:pt x="328" y="81"/>
                    <a:pt x="328" y="81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79"/>
                    <a:pt x="330" y="79"/>
                    <a:pt x="330" y="79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1" y="81"/>
                    <a:pt x="333" y="80"/>
                    <a:pt x="333" y="81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5" y="84"/>
                    <a:pt x="335" y="84"/>
                    <a:pt x="336" y="85"/>
                  </a:cubicBezTo>
                  <a:cubicBezTo>
                    <a:pt x="339" y="86"/>
                    <a:pt x="337" y="84"/>
                    <a:pt x="339" y="86"/>
                  </a:cubicBezTo>
                  <a:cubicBezTo>
                    <a:pt x="339" y="86"/>
                    <a:pt x="339" y="86"/>
                    <a:pt x="339" y="86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41" y="90"/>
                    <a:pt x="341" y="90"/>
                    <a:pt x="342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6" y="98"/>
                    <a:pt x="346" y="99"/>
                    <a:pt x="347" y="99"/>
                  </a:cubicBezTo>
                  <a:cubicBezTo>
                    <a:pt x="348" y="96"/>
                    <a:pt x="347" y="98"/>
                    <a:pt x="349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4"/>
                    <a:pt x="349" y="94"/>
                    <a:pt x="349" y="94"/>
                  </a:cubicBezTo>
                  <a:cubicBezTo>
                    <a:pt x="348" y="93"/>
                    <a:pt x="349" y="93"/>
                    <a:pt x="348" y="93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2"/>
                    <a:pt x="349" y="91"/>
                    <a:pt x="350" y="91"/>
                  </a:cubicBezTo>
                  <a:cubicBezTo>
                    <a:pt x="350" y="91"/>
                    <a:pt x="350" y="90"/>
                    <a:pt x="350" y="90"/>
                  </a:cubicBezTo>
                  <a:cubicBezTo>
                    <a:pt x="352" y="88"/>
                    <a:pt x="351" y="89"/>
                    <a:pt x="352" y="90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3" y="90"/>
                    <a:pt x="355" y="92"/>
                    <a:pt x="353" y="92"/>
                  </a:cubicBezTo>
                  <a:cubicBezTo>
                    <a:pt x="353" y="93"/>
                    <a:pt x="353" y="93"/>
                    <a:pt x="353" y="93"/>
                  </a:cubicBezTo>
                  <a:cubicBezTo>
                    <a:pt x="353" y="94"/>
                    <a:pt x="353" y="94"/>
                    <a:pt x="353" y="94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5" y="94"/>
                    <a:pt x="355" y="94"/>
                    <a:pt x="355" y="94"/>
                  </a:cubicBezTo>
                  <a:cubicBezTo>
                    <a:pt x="353" y="95"/>
                    <a:pt x="353" y="95"/>
                    <a:pt x="353" y="95"/>
                  </a:cubicBezTo>
                  <a:close/>
                  <a:moveTo>
                    <a:pt x="358" y="89"/>
                  </a:moveTo>
                  <a:cubicBezTo>
                    <a:pt x="355" y="89"/>
                    <a:pt x="357" y="89"/>
                    <a:pt x="355" y="90"/>
                  </a:cubicBezTo>
                  <a:cubicBezTo>
                    <a:pt x="358" y="90"/>
                    <a:pt x="358" y="90"/>
                    <a:pt x="358" y="90"/>
                  </a:cubicBezTo>
                  <a:cubicBezTo>
                    <a:pt x="358" y="89"/>
                    <a:pt x="358" y="89"/>
                    <a:pt x="358" y="89"/>
                  </a:cubicBezTo>
                  <a:close/>
                  <a:moveTo>
                    <a:pt x="399" y="80"/>
                  </a:moveTo>
                  <a:cubicBezTo>
                    <a:pt x="397" y="82"/>
                    <a:pt x="397" y="82"/>
                    <a:pt x="397" y="82"/>
                  </a:cubicBezTo>
                  <a:cubicBezTo>
                    <a:pt x="397" y="82"/>
                    <a:pt x="397" y="82"/>
                    <a:pt x="397" y="82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8" y="83"/>
                    <a:pt x="398" y="83"/>
                    <a:pt x="398" y="83"/>
                  </a:cubicBezTo>
                  <a:cubicBezTo>
                    <a:pt x="398" y="84"/>
                    <a:pt x="398" y="84"/>
                    <a:pt x="398" y="84"/>
                  </a:cubicBezTo>
                  <a:cubicBezTo>
                    <a:pt x="399" y="85"/>
                    <a:pt x="399" y="85"/>
                    <a:pt x="399" y="85"/>
                  </a:cubicBezTo>
                  <a:cubicBezTo>
                    <a:pt x="400" y="85"/>
                    <a:pt x="400" y="85"/>
                    <a:pt x="400" y="85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8"/>
                    <a:pt x="401" y="88"/>
                    <a:pt x="401" y="88"/>
                  </a:cubicBezTo>
                  <a:cubicBezTo>
                    <a:pt x="402" y="87"/>
                    <a:pt x="401" y="87"/>
                    <a:pt x="403" y="87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9"/>
                    <a:pt x="404" y="89"/>
                    <a:pt x="404" y="89"/>
                  </a:cubicBezTo>
                  <a:cubicBezTo>
                    <a:pt x="404" y="89"/>
                    <a:pt x="406" y="89"/>
                    <a:pt x="404" y="90"/>
                  </a:cubicBezTo>
                  <a:cubicBezTo>
                    <a:pt x="403" y="90"/>
                    <a:pt x="402" y="90"/>
                    <a:pt x="401" y="90"/>
                  </a:cubicBezTo>
                  <a:cubicBezTo>
                    <a:pt x="401" y="92"/>
                    <a:pt x="401" y="92"/>
                    <a:pt x="401" y="92"/>
                  </a:cubicBezTo>
                  <a:cubicBezTo>
                    <a:pt x="402" y="92"/>
                    <a:pt x="402" y="92"/>
                    <a:pt x="402" y="92"/>
                  </a:cubicBezTo>
                  <a:cubicBezTo>
                    <a:pt x="403" y="92"/>
                    <a:pt x="403" y="92"/>
                    <a:pt x="403" y="92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4"/>
                    <a:pt x="403" y="94"/>
                    <a:pt x="403" y="94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98"/>
                    <a:pt x="401" y="98"/>
                  </a:cubicBezTo>
                  <a:cubicBezTo>
                    <a:pt x="398" y="98"/>
                    <a:pt x="398" y="98"/>
                    <a:pt x="398" y="98"/>
                  </a:cubicBezTo>
                  <a:cubicBezTo>
                    <a:pt x="398" y="97"/>
                    <a:pt x="398" y="97"/>
                    <a:pt x="398" y="97"/>
                  </a:cubicBezTo>
                  <a:cubicBezTo>
                    <a:pt x="397" y="97"/>
                    <a:pt x="397" y="97"/>
                    <a:pt x="397" y="97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94" y="96"/>
                    <a:pt x="396" y="96"/>
                    <a:pt x="395" y="96"/>
                  </a:cubicBezTo>
                  <a:cubicBezTo>
                    <a:pt x="395" y="96"/>
                    <a:pt x="394" y="97"/>
                    <a:pt x="394" y="94"/>
                  </a:cubicBezTo>
                  <a:cubicBezTo>
                    <a:pt x="395" y="93"/>
                    <a:pt x="395" y="93"/>
                    <a:pt x="396" y="93"/>
                  </a:cubicBezTo>
                  <a:cubicBezTo>
                    <a:pt x="396" y="92"/>
                    <a:pt x="396" y="92"/>
                    <a:pt x="396" y="92"/>
                  </a:cubicBezTo>
                  <a:cubicBezTo>
                    <a:pt x="397" y="90"/>
                    <a:pt x="397" y="90"/>
                    <a:pt x="397" y="90"/>
                  </a:cubicBezTo>
                  <a:cubicBezTo>
                    <a:pt x="396" y="90"/>
                    <a:pt x="396" y="90"/>
                    <a:pt x="396" y="90"/>
                  </a:cubicBezTo>
                  <a:cubicBezTo>
                    <a:pt x="395" y="89"/>
                    <a:pt x="395" y="89"/>
                    <a:pt x="395" y="89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5"/>
                    <a:pt x="393" y="85"/>
                    <a:pt x="393" y="85"/>
                  </a:cubicBezTo>
                  <a:cubicBezTo>
                    <a:pt x="392" y="85"/>
                    <a:pt x="392" y="85"/>
                    <a:pt x="392" y="85"/>
                  </a:cubicBezTo>
                  <a:cubicBezTo>
                    <a:pt x="391" y="81"/>
                    <a:pt x="391" y="81"/>
                    <a:pt x="391" y="81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3" y="79"/>
                    <a:pt x="393" y="79"/>
                    <a:pt x="393" y="79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5" y="77"/>
                    <a:pt x="395" y="77"/>
                    <a:pt x="395" y="77"/>
                  </a:cubicBezTo>
                  <a:cubicBezTo>
                    <a:pt x="396" y="77"/>
                    <a:pt x="396" y="77"/>
                    <a:pt x="396" y="77"/>
                  </a:cubicBezTo>
                  <a:cubicBezTo>
                    <a:pt x="397" y="77"/>
                    <a:pt x="397" y="77"/>
                    <a:pt x="397" y="77"/>
                  </a:cubicBezTo>
                  <a:cubicBezTo>
                    <a:pt x="398" y="76"/>
                    <a:pt x="398" y="76"/>
                    <a:pt x="399" y="76"/>
                  </a:cubicBezTo>
                  <a:cubicBezTo>
                    <a:pt x="400" y="76"/>
                    <a:pt x="401" y="76"/>
                    <a:pt x="401" y="77"/>
                  </a:cubicBezTo>
                  <a:cubicBezTo>
                    <a:pt x="403" y="78"/>
                    <a:pt x="403" y="78"/>
                    <a:pt x="403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4" y="79"/>
                    <a:pt x="404" y="79"/>
                    <a:pt x="404" y="79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1" y="82"/>
                    <a:pt x="401" y="80"/>
                  </a:cubicBezTo>
                  <a:cubicBezTo>
                    <a:pt x="400" y="80"/>
                    <a:pt x="400" y="80"/>
                    <a:pt x="400" y="80"/>
                  </a:cubicBezTo>
                  <a:cubicBezTo>
                    <a:pt x="399" y="80"/>
                    <a:pt x="399" y="80"/>
                    <a:pt x="399" y="80"/>
                  </a:cubicBezTo>
                  <a:close/>
                  <a:moveTo>
                    <a:pt x="417" y="81"/>
                  </a:moveTo>
                  <a:cubicBezTo>
                    <a:pt x="416" y="82"/>
                    <a:pt x="416" y="82"/>
                    <a:pt x="416" y="82"/>
                  </a:cubicBezTo>
                  <a:cubicBezTo>
                    <a:pt x="415" y="84"/>
                    <a:pt x="415" y="84"/>
                    <a:pt x="415" y="84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2"/>
                    <a:pt x="412" y="82"/>
                    <a:pt x="412" y="82"/>
                  </a:cubicBezTo>
                  <a:cubicBezTo>
                    <a:pt x="412" y="81"/>
                    <a:pt x="412" y="81"/>
                    <a:pt x="412" y="81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4" y="79"/>
                    <a:pt x="414" y="79"/>
                    <a:pt x="414" y="79"/>
                  </a:cubicBezTo>
                  <a:cubicBezTo>
                    <a:pt x="415" y="78"/>
                    <a:pt x="415" y="78"/>
                    <a:pt x="415" y="78"/>
                  </a:cubicBezTo>
                  <a:cubicBezTo>
                    <a:pt x="416" y="77"/>
                    <a:pt x="416" y="77"/>
                    <a:pt x="417" y="78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7" y="80"/>
                    <a:pt x="418" y="80"/>
                    <a:pt x="417" y="81"/>
                  </a:cubicBezTo>
                  <a:close/>
                  <a:moveTo>
                    <a:pt x="449" y="77"/>
                  </a:moveTo>
                  <a:cubicBezTo>
                    <a:pt x="449" y="78"/>
                    <a:pt x="449" y="78"/>
                    <a:pt x="449" y="78"/>
                  </a:cubicBezTo>
                  <a:cubicBezTo>
                    <a:pt x="447" y="78"/>
                    <a:pt x="447" y="78"/>
                    <a:pt x="447" y="78"/>
                  </a:cubicBezTo>
                  <a:cubicBezTo>
                    <a:pt x="447" y="77"/>
                    <a:pt x="446" y="78"/>
                    <a:pt x="448" y="77"/>
                  </a:cubicBezTo>
                  <a:cubicBezTo>
                    <a:pt x="449" y="77"/>
                    <a:pt x="448" y="77"/>
                    <a:pt x="449" y="77"/>
                  </a:cubicBezTo>
                  <a:close/>
                  <a:moveTo>
                    <a:pt x="445" y="77"/>
                  </a:moveTo>
                  <a:cubicBezTo>
                    <a:pt x="445" y="77"/>
                    <a:pt x="445" y="77"/>
                    <a:pt x="445" y="77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7"/>
                    <a:pt x="445" y="77"/>
                    <a:pt x="445" y="77"/>
                  </a:cubicBezTo>
                  <a:close/>
                  <a:moveTo>
                    <a:pt x="442" y="78"/>
                  </a:moveTo>
                  <a:cubicBezTo>
                    <a:pt x="441" y="78"/>
                    <a:pt x="441" y="78"/>
                    <a:pt x="441" y="78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1" y="77"/>
                    <a:pt x="440" y="77"/>
                    <a:pt x="442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42" y="77"/>
                    <a:pt x="442" y="77"/>
                    <a:pt x="442" y="77"/>
                  </a:cubicBezTo>
                  <a:cubicBezTo>
                    <a:pt x="442" y="78"/>
                    <a:pt x="442" y="78"/>
                    <a:pt x="442" y="78"/>
                  </a:cubicBezTo>
                  <a:close/>
                  <a:moveTo>
                    <a:pt x="375" y="78"/>
                  </a:moveTo>
                  <a:cubicBezTo>
                    <a:pt x="375" y="77"/>
                    <a:pt x="375" y="77"/>
                    <a:pt x="375" y="77"/>
                  </a:cubicBezTo>
                  <a:cubicBezTo>
                    <a:pt x="376" y="76"/>
                    <a:pt x="376" y="76"/>
                    <a:pt x="376" y="76"/>
                  </a:cubicBezTo>
                  <a:cubicBezTo>
                    <a:pt x="375" y="76"/>
                    <a:pt x="375" y="76"/>
                    <a:pt x="375" y="76"/>
                  </a:cubicBezTo>
                  <a:cubicBezTo>
                    <a:pt x="374" y="77"/>
                    <a:pt x="374" y="77"/>
                    <a:pt x="374" y="77"/>
                  </a:cubicBezTo>
                  <a:cubicBezTo>
                    <a:pt x="373" y="77"/>
                    <a:pt x="373" y="77"/>
                    <a:pt x="373" y="77"/>
                  </a:cubicBezTo>
                  <a:cubicBezTo>
                    <a:pt x="372" y="77"/>
                    <a:pt x="372" y="77"/>
                    <a:pt x="372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8"/>
                    <a:pt x="370" y="78"/>
                    <a:pt x="370" y="78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0" y="80"/>
                    <a:pt x="368" y="80"/>
                    <a:pt x="371" y="80"/>
                  </a:cubicBezTo>
                  <a:cubicBezTo>
                    <a:pt x="372" y="81"/>
                    <a:pt x="372" y="81"/>
                    <a:pt x="372" y="81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7" y="82"/>
                    <a:pt x="367" y="82"/>
                    <a:pt x="367" y="82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6" y="80"/>
                    <a:pt x="366" y="80"/>
                    <a:pt x="366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4" y="79"/>
                    <a:pt x="364" y="79"/>
                    <a:pt x="364" y="79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1" y="78"/>
                    <a:pt x="362" y="78"/>
                    <a:pt x="361" y="79"/>
                  </a:cubicBezTo>
                  <a:cubicBezTo>
                    <a:pt x="360" y="80"/>
                    <a:pt x="360" y="78"/>
                    <a:pt x="360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58" y="84"/>
                    <a:pt x="358" y="84"/>
                    <a:pt x="358" y="84"/>
                  </a:cubicBezTo>
                  <a:cubicBezTo>
                    <a:pt x="357" y="84"/>
                    <a:pt x="357" y="84"/>
                    <a:pt x="357" y="84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357" y="87"/>
                    <a:pt x="357" y="87"/>
                    <a:pt x="357" y="87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8" y="89"/>
                    <a:pt x="358" y="89"/>
                    <a:pt x="358" y="89"/>
                  </a:cubicBezTo>
                  <a:cubicBezTo>
                    <a:pt x="361" y="89"/>
                    <a:pt x="361" y="89"/>
                    <a:pt x="361" y="89"/>
                  </a:cubicBezTo>
                  <a:cubicBezTo>
                    <a:pt x="361" y="91"/>
                    <a:pt x="362" y="89"/>
                    <a:pt x="362" y="89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4" y="87"/>
                    <a:pt x="364" y="87"/>
                    <a:pt x="364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8" y="87"/>
                    <a:pt x="369" y="87"/>
                    <a:pt x="371" y="87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74" y="89"/>
                    <a:pt x="374" y="89"/>
                    <a:pt x="374" y="89"/>
                  </a:cubicBezTo>
                  <a:cubicBezTo>
                    <a:pt x="375" y="89"/>
                    <a:pt x="372" y="89"/>
                    <a:pt x="375" y="89"/>
                  </a:cubicBezTo>
                  <a:cubicBezTo>
                    <a:pt x="378" y="89"/>
                    <a:pt x="376" y="89"/>
                    <a:pt x="377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7" y="90"/>
                    <a:pt x="377" y="89"/>
                    <a:pt x="378" y="89"/>
                  </a:cubicBezTo>
                  <a:cubicBezTo>
                    <a:pt x="379" y="89"/>
                    <a:pt x="378" y="89"/>
                    <a:pt x="379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0" y="88"/>
                    <a:pt x="380" y="88"/>
                    <a:pt x="380" y="88"/>
                  </a:cubicBezTo>
                  <a:cubicBezTo>
                    <a:pt x="381" y="88"/>
                    <a:pt x="381" y="88"/>
                    <a:pt x="381" y="88"/>
                  </a:cubicBezTo>
                  <a:cubicBezTo>
                    <a:pt x="383" y="88"/>
                    <a:pt x="381" y="87"/>
                    <a:pt x="381" y="87"/>
                  </a:cubicBezTo>
                  <a:cubicBezTo>
                    <a:pt x="381" y="86"/>
                    <a:pt x="381" y="86"/>
                    <a:pt x="381" y="86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79" y="84"/>
                    <a:pt x="380" y="85"/>
                    <a:pt x="379" y="84"/>
                  </a:cubicBezTo>
                  <a:cubicBezTo>
                    <a:pt x="378" y="84"/>
                    <a:pt x="378" y="84"/>
                    <a:pt x="377" y="83"/>
                  </a:cubicBezTo>
                  <a:cubicBezTo>
                    <a:pt x="376" y="83"/>
                    <a:pt x="376" y="83"/>
                    <a:pt x="376" y="83"/>
                  </a:cubicBezTo>
                  <a:cubicBezTo>
                    <a:pt x="376" y="83"/>
                    <a:pt x="376" y="82"/>
                    <a:pt x="376" y="82"/>
                  </a:cubicBezTo>
                  <a:cubicBezTo>
                    <a:pt x="376" y="82"/>
                    <a:pt x="375" y="82"/>
                    <a:pt x="375" y="82"/>
                  </a:cubicBezTo>
                  <a:cubicBezTo>
                    <a:pt x="375" y="82"/>
                    <a:pt x="375" y="82"/>
                    <a:pt x="374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2" y="80"/>
                    <a:pt x="372" y="80"/>
                    <a:pt x="372" y="80"/>
                  </a:cubicBezTo>
                  <a:cubicBezTo>
                    <a:pt x="374" y="79"/>
                    <a:pt x="374" y="79"/>
                    <a:pt x="375" y="78"/>
                  </a:cubicBezTo>
                  <a:close/>
                  <a:moveTo>
                    <a:pt x="315" y="64"/>
                  </a:move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lose/>
                  <a:moveTo>
                    <a:pt x="504" y="62"/>
                  </a:moveTo>
                  <a:cubicBezTo>
                    <a:pt x="503" y="62"/>
                    <a:pt x="503" y="62"/>
                    <a:pt x="503" y="62"/>
                  </a:cubicBezTo>
                  <a:cubicBezTo>
                    <a:pt x="503" y="63"/>
                    <a:pt x="503" y="63"/>
                    <a:pt x="503" y="63"/>
                  </a:cubicBezTo>
                  <a:cubicBezTo>
                    <a:pt x="502" y="64"/>
                    <a:pt x="502" y="64"/>
                    <a:pt x="502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5"/>
                    <a:pt x="501" y="65"/>
                    <a:pt x="501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6" y="67"/>
                    <a:pt x="496" y="67"/>
                    <a:pt x="496" y="67"/>
                  </a:cubicBezTo>
                  <a:cubicBezTo>
                    <a:pt x="496" y="66"/>
                    <a:pt x="496" y="66"/>
                    <a:pt x="496" y="66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4"/>
                    <a:pt x="499" y="64"/>
                    <a:pt x="499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3"/>
                    <a:pt x="501" y="63"/>
                    <a:pt x="501" y="63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3" y="61"/>
                    <a:pt x="503" y="61"/>
                    <a:pt x="503" y="61"/>
                  </a:cubicBezTo>
                  <a:cubicBezTo>
                    <a:pt x="503" y="60"/>
                    <a:pt x="503" y="60"/>
                    <a:pt x="503" y="60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504" y="58"/>
                    <a:pt x="504" y="58"/>
                    <a:pt x="504" y="58"/>
                  </a:cubicBezTo>
                  <a:cubicBezTo>
                    <a:pt x="505" y="58"/>
                    <a:pt x="504" y="60"/>
                    <a:pt x="504" y="62"/>
                  </a:cubicBezTo>
                  <a:close/>
                  <a:moveTo>
                    <a:pt x="358" y="49"/>
                  </a:moveTo>
                  <a:cubicBezTo>
                    <a:pt x="358" y="49"/>
                    <a:pt x="358" y="49"/>
                    <a:pt x="358" y="49"/>
                  </a:cubicBezTo>
                  <a:cubicBezTo>
                    <a:pt x="358" y="49"/>
                    <a:pt x="358" y="49"/>
                    <a:pt x="358" y="49"/>
                  </a:cubicBezTo>
                  <a:close/>
                  <a:moveTo>
                    <a:pt x="364" y="46"/>
                  </a:moveTo>
                  <a:cubicBezTo>
                    <a:pt x="365" y="47"/>
                    <a:pt x="365" y="47"/>
                    <a:pt x="365" y="47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365" y="48"/>
                    <a:pt x="366" y="47"/>
                    <a:pt x="364" y="49"/>
                  </a:cubicBezTo>
                  <a:cubicBezTo>
                    <a:pt x="364" y="49"/>
                    <a:pt x="364" y="49"/>
                    <a:pt x="363" y="49"/>
                  </a:cubicBezTo>
                  <a:cubicBezTo>
                    <a:pt x="362" y="49"/>
                    <a:pt x="362" y="49"/>
                    <a:pt x="362" y="49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1" y="47"/>
                    <a:pt x="361" y="48"/>
                    <a:pt x="361" y="46"/>
                  </a:cubicBezTo>
                  <a:cubicBezTo>
                    <a:pt x="362" y="46"/>
                    <a:pt x="363" y="46"/>
                    <a:pt x="364" y="46"/>
                  </a:cubicBezTo>
                  <a:close/>
                  <a:moveTo>
                    <a:pt x="369" y="45"/>
                  </a:moveTo>
                  <a:cubicBezTo>
                    <a:pt x="370" y="45"/>
                    <a:pt x="370" y="45"/>
                    <a:pt x="370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9" y="45"/>
                    <a:pt x="369" y="45"/>
                    <a:pt x="369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9" y="45"/>
                    <a:pt x="369" y="45"/>
                    <a:pt x="369" y="45"/>
                  </a:cubicBezTo>
                  <a:close/>
                  <a:moveTo>
                    <a:pt x="349" y="39"/>
                  </a:moveTo>
                  <a:cubicBezTo>
                    <a:pt x="348" y="41"/>
                    <a:pt x="348" y="41"/>
                    <a:pt x="348" y="41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4" y="44"/>
                    <a:pt x="344" y="44"/>
                    <a:pt x="344" y="45"/>
                  </a:cubicBezTo>
                  <a:cubicBezTo>
                    <a:pt x="344" y="45"/>
                    <a:pt x="346" y="46"/>
                    <a:pt x="344" y="46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6" y="48"/>
                    <a:pt x="346" y="49"/>
                    <a:pt x="347" y="49"/>
                  </a:cubicBezTo>
                  <a:cubicBezTo>
                    <a:pt x="349" y="49"/>
                    <a:pt x="349" y="49"/>
                    <a:pt x="349" y="49"/>
                  </a:cubicBezTo>
                  <a:cubicBezTo>
                    <a:pt x="350" y="49"/>
                    <a:pt x="350" y="49"/>
                    <a:pt x="350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4" y="50"/>
                    <a:pt x="354" y="50"/>
                    <a:pt x="354" y="50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1" y="50"/>
                    <a:pt x="351" y="50"/>
                    <a:pt x="351" y="50"/>
                  </a:cubicBezTo>
                  <a:cubicBezTo>
                    <a:pt x="349" y="50"/>
                    <a:pt x="349" y="50"/>
                    <a:pt x="349" y="50"/>
                  </a:cubicBezTo>
                  <a:cubicBezTo>
                    <a:pt x="349" y="51"/>
                    <a:pt x="349" y="51"/>
                    <a:pt x="349" y="51"/>
                  </a:cubicBezTo>
                  <a:cubicBezTo>
                    <a:pt x="348" y="52"/>
                    <a:pt x="348" y="52"/>
                    <a:pt x="348" y="52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51" y="54"/>
                    <a:pt x="349" y="54"/>
                  </a:cubicBezTo>
                  <a:cubicBezTo>
                    <a:pt x="349" y="55"/>
                    <a:pt x="349" y="55"/>
                    <a:pt x="349" y="55"/>
                  </a:cubicBezTo>
                  <a:cubicBezTo>
                    <a:pt x="348" y="55"/>
                    <a:pt x="348" y="55"/>
                    <a:pt x="348" y="55"/>
                  </a:cubicBezTo>
                  <a:cubicBezTo>
                    <a:pt x="347" y="54"/>
                    <a:pt x="347" y="54"/>
                    <a:pt x="347" y="54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3" y="56"/>
                    <a:pt x="343" y="56"/>
                    <a:pt x="343" y="56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44" y="59"/>
                    <a:pt x="344" y="56"/>
                    <a:pt x="344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1" y="61"/>
                    <a:pt x="341" y="61"/>
                    <a:pt x="341" y="61"/>
                  </a:cubicBezTo>
                  <a:cubicBezTo>
                    <a:pt x="340" y="61"/>
                    <a:pt x="340" y="61"/>
                    <a:pt x="340" y="61"/>
                  </a:cubicBezTo>
                  <a:cubicBezTo>
                    <a:pt x="338" y="60"/>
                    <a:pt x="339" y="60"/>
                    <a:pt x="337" y="60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1"/>
                    <a:pt x="330" y="61"/>
                  </a:cubicBezTo>
                  <a:cubicBezTo>
                    <a:pt x="328" y="60"/>
                    <a:pt x="332" y="62"/>
                    <a:pt x="329" y="61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7" y="61"/>
                    <a:pt x="327" y="61"/>
                    <a:pt x="327" y="61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1"/>
                    <a:pt x="327" y="63"/>
                    <a:pt x="326" y="61"/>
                  </a:cubicBezTo>
                  <a:cubicBezTo>
                    <a:pt x="326" y="61"/>
                    <a:pt x="326" y="61"/>
                    <a:pt x="326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28" y="59"/>
                    <a:pt x="328" y="59"/>
                    <a:pt x="328" y="59"/>
                  </a:cubicBezTo>
                  <a:cubicBezTo>
                    <a:pt x="329" y="59"/>
                    <a:pt x="329" y="59"/>
                    <a:pt x="329" y="59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2" y="58"/>
                    <a:pt x="332" y="58"/>
                    <a:pt x="332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2"/>
                    <a:pt x="336" y="52"/>
                    <a:pt x="336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8" y="52"/>
                    <a:pt x="338" y="52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39" y="49"/>
                    <a:pt x="340" y="49"/>
                    <a:pt x="339" y="48"/>
                  </a:cubicBezTo>
                  <a:cubicBezTo>
                    <a:pt x="338" y="48"/>
                    <a:pt x="339" y="48"/>
                    <a:pt x="337" y="48"/>
                  </a:cubicBezTo>
                  <a:cubicBezTo>
                    <a:pt x="337" y="47"/>
                    <a:pt x="337" y="47"/>
                    <a:pt x="337" y="47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4" y="40"/>
                    <a:pt x="344" y="40"/>
                    <a:pt x="345" y="39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45" y="38"/>
                    <a:pt x="345" y="38"/>
                    <a:pt x="345" y="38"/>
                  </a:cubicBezTo>
                  <a:cubicBezTo>
                    <a:pt x="346" y="38"/>
                    <a:pt x="346" y="38"/>
                    <a:pt x="346" y="38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49" y="39"/>
                    <a:pt x="349" y="39"/>
                    <a:pt x="349" y="39"/>
                  </a:cubicBezTo>
                  <a:close/>
                  <a:moveTo>
                    <a:pt x="365" y="34"/>
                  </a:moveTo>
                  <a:cubicBezTo>
                    <a:pt x="365" y="35"/>
                    <a:pt x="365" y="35"/>
                    <a:pt x="365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4"/>
                    <a:pt x="365" y="34"/>
                    <a:pt x="365" y="34"/>
                  </a:cubicBezTo>
                  <a:close/>
                  <a:moveTo>
                    <a:pt x="447" y="31"/>
                  </a:moveTo>
                  <a:cubicBezTo>
                    <a:pt x="447" y="32"/>
                    <a:pt x="447" y="32"/>
                    <a:pt x="447" y="32"/>
                  </a:cubicBezTo>
                  <a:cubicBezTo>
                    <a:pt x="445" y="31"/>
                    <a:pt x="445" y="31"/>
                    <a:pt x="445" y="31"/>
                  </a:cubicBezTo>
                  <a:cubicBezTo>
                    <a:pt x="447" y="31"/>
                    <a:pt x="447" y="31"/>
                    <a:pt x="447" y="31"/>
                  </a:cubicBezTo>
                  <a:close/>
                  <a:moveTo>
                    <a:pt x="455" y="26"/>
                  </a:moveTo>
                  <a:cubicBezTo>
                    <a:pt x="455" y="26"/>
                    <a:pt x="455" y="26"/>
                    <a:pt x="455" y="26"/>
                  </a:cubicBezTo>
                  <a:cubicBezTo>
                    <a:pt x="456" y="26"/>
                    <a:pt x="457" y="24"/>
                    <a:pt x="457" y="26"/>
                  </a:cubicBezTo>
                  <a:cubicBezTo>
                    <a:pt x="457" y="26"/>
                    <a:pt x="457" y="26"/>
                    <a:pt x="457" y="26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6" y="27"/>
                    <a:pt x="456" y="27"/>
                    <a:pt x="456" y="27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55" y="26"/>
                    <a:pt x="455" y="26"/>
                    <a:pt x="455" y="26"/>
                  </a:cubicBezTo>
                  <a:close/>
                  <a:moveTo>
                    <a:pt x="446" y="25"/>
                  </a:moveTo>
                  <a:cubicBezTo>
                    <a:pt x="447" y="25"/>
                    <a:pt x="447" y="25"/>
                    <a:pt x="447" y="25"/>
                  </a:cubicBezTo>
                  <a:cubicBezTo>
                    <a:pt x="447" y="26"/>
                    <a:pt x="447" y="26"/>
                    <a:pt x="447" y="26"/>
                  </a:cubicBezTo>
                  <a:cubicBezTo>
                    <a:pt x="446" y="26"/>
                    <a:pt x="446" y="26"/>
                    <a:pt x="446" y="26"/>
                  </a:cubicBezTo>
                  <a:cubicBezTo>
                    <a:pt x="446" y="25"/>
                    <a:pt x="446" y="25"/>
                    <a:pt x="446" y="25"/>
                  </a:cubicBezTo>
                  <a:close/>
                  <a:moveTo>
                    <a:pt x="491" y="13"/>
                  </a:moveTo>
                  <a:cubicBezTo>
                    <a:pt x="490" y="13"/>
                    <a:pt x="490" y="13"/>
                    <a:pt x="490" y="13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5" y="14"/>
                    <a:pt x="485" y="14"/>
                    <a:pt x="485" y="14"/>
                  </a:cubicBezTo>
                  <a:cubicBezTo>
                    <a:pt x="484" y="15"/>
                    <a:pt x="484" y="15"/>
                    <a:pt x="484" y="15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1" y="16"/>
                    <a:pt x="481" y="16"/>
                    <a:pt x="481" y="16"/>
                  </a:cubicBezTo>
                  <a:cubicBezTo>
                    <a:pt x="480" y="15"/>
                    <a:pt x="480" y="15"/>
                    <a:pt x="479" y="15"/>
                  </a:cubicBezTo>
                  <a:cubicBezTo>
                    <a:pt x="476" y="15"/>
                    <a:pt x="476" y="15"/>
                    <a:pt x="476" y="15"/>
                  </a:cubicBezTo>
                  <a:cubicBezTo>
                    <a:pt x="474" y="16"/>
                    <a:pt x="474" y="16"/>
                    <a:pt x="474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2" y="16"/>
                    <a:pt x="472" y="16"/>
                    <a:pt x="472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7" y="16"/>
                    <a:pt x="467" y="16"/>
                    <a:pt x="467" y="16"/>
                  </a:cubicBezTo>
                  <a:cubicBezTo>
                    <a:pt x="467" y="17"/>
                    <a:pt x="467" y="17"/>
                    <a:pt x="467" y="17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65" y="17"/>
                    <a:pt x="466" y="17"/>
                    <a:pt x="464" y="17"/>
                  </a:cubicBezTo>
                  <a:cubicBezTo>
                    <a:pt x="464" y="18"/>
                    <a:pt x="463" y="18"/>
                    <a:pt x="463" y="18"/>
                  </a:cubicBezTo>
                  <a:cubicBezTo>
                    <a:pt x="460" y="18"/>
                    <a:pt x="462" y="18"/>
                    <a:pt x="461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1" y="20"/>
                    <a:pt x="461" y="20"/>
                    <a:pt x="461" y="20"/>
                  </a:cubicBezTo>
                  <a:cubicBezTo>
                    <a:pt x="460" y="21"/>
                    <a:pt x="460" y="20"/>
                    <a:pt x="458" y="20"/>
                  </a:cubicBezTo>
                  <a:cubicBezTo>
                    <a:pt x="457" y="20"/>
                    <a:pt x="456" y="20"/>
                    <a:pt x="455" y="20"/>
                  </a:cubicBezTo>
                  <a:cubicBezTo>
                    <a:pt x="455" y="20"/>
                    <a:pt x="453" y="20"/>
                    <a:pt x="453" y="20"/>
                  </a:cubicBezTo>
                  <a:cubicBezTo>
                    <a:pt x="452" y="21"/>
                    <a:pt x="453" y="20"/>
                    <a:pt x="452" y="21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56" y="23"/>
                    <a:pt x="454" y="23"/>
                    <a:pt x="455" y="24"/>
                  </a:cubicBezTo>
                  <a:cubicBezTo>
                    <a:pt x="455" y="25"/>
                    <a:pt x="455" y="25"/>
                    <a:pt x="455" y="25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2" y="24"/>
                    <a:pt x="452" y="24"/>
                    <a:pt x="452" y="24"/>
                  </a:cubicBezTo>
                  <a:cubicBezTo>
                    <a:pt x="452" y="23"/>
                    <a:pt x="452" y="23"/>
                    <a:pt x="452" y="23"/>
                  </a:cubicBezTo>
                  <a:cubicBezTo>
                    <a:pt x="450" y="23"/>
                    <a:pt x="450" y="23"/>
                    <a:pt x="450" y="23"/>
                  </a:cubicBezTo>
                  <a:cubicBezTo>
                    <a:pt x="449" y="23"/>
                    <a:pt x="450" y="24"/>
                    <a:pt x="450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49" y="23"/>
                    <a:pt x="448" y="25"/>
                    <a:pt x="448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5" y="24"/>
                    <a:pt x="445" y="24"/>
                    <a:pt x="445" y="24"/>
                  </a:cubicBezTo>
                  <a:cubicBezTo>
                    <a:pt x="444" y="24"/>
                    <a:pt x="444" y="24"/>
                    <a:pt x="444" y="24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2" y="25"/>
                    <a:pt x="442" y="25"/>
                    <a:pt x="442" y="25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442" y="22"/>
                    <a:pt x="442" y="22"/>
                    <a:pt x="442" y="22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0" y="24"/>
                    <a:pt x="440" y="24"/>
                    <a:pt x="440" y="24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38" y="25"/>
                    <a:pt x="438" y="25"/>
                    <a:pt x="438" y="25"/>
                  </a:cubicBezTo>
                  <a:cubicBezTo>
                    <a:pt x="440" y="27"/>
                    <a:pt x="440" y="27"/>
                    <a:pt x="440" y="27"/>
                  </a:cubicBezTo>
                  <a:cubicBezTo>
                    <a:pt x="439" y="28"/>
                    <a:pt x="439" y="28"/>
                    <a:pt x="439" y="28"/>
                  </a:cubicBezTo>
                  <a:cubicBezTo>
                    <a:pt x="439" y="29"/>
                    <a:pt x="439" y="29"/>
                    <a:pt x="439" y="29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0" y="30"/>
                    <a:pt x="440" y="30"/>
                    <a:pt x="440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1" y="32"/>
                    <a:pt x="441" y="32"/>
                    <a:pt x="441" y="32"/>
                  </a:cubicBezTo>
                  <a:cubicBezTo>
                    <a:pt x="441" y="33"/>
                    <a:pt x="441" y="33"/>
                    <a:pt x="441" y="33"/>
                  </a:cubicBezTo>
                  <a:cubicBezTo>
                    <a:pt x="440" y="33"/>
                    <a:pt x="440" y="33"/>
                    <a:pt x="440" y="33"/>
                  </a:cubicBezTo>
                  <a:cubicBezTo>
                    <a:pt x="438" y="34"/>
                    <a:pt x="438" y="36"/>
                    <a:pt x="435" y="36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36" y="35"/>
                    <a:pt x="436" y="35"/>
                    <a:pt x="436" y="35"/>
                  </a:cubicBezTo>
                  <a:cubicBezTo>
                    <a:pt x="439" y="32"/>
                    <a:pt x="439" y="32"/>
                    <a:pt x="439" y="32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27"/>
                    <a:pt x="438" y="27"/>
                    <a:pt x="438" y="27"/>
                  </a:cubicBezTo>
                  <a:cubicBezTo>
                    <a:pt x="437" y="25"/>
                    <a:pt x="438" y="26"/>
                    <a:pt x="436" y="25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7" y="22"/>
                    <a:pt x="437" y="22"/>
                    <a:pt x="437" y="22"/>
                  </a:cubicBezTo>
                  <a:cubicBezTo>
                    <a:pt x="436" y="22"/>
                    <a:pt x="436" y="22"/>
                    <a:pt x="436" y="22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1" y="22"/>
                    <a:pt x="431" y="22"/>
                    <a:pt x="431" y="22"/>
                  </a:cubicBezTo>
                  <a:cubicBezTo>
                    <a:pt x="431" y="23"/>
                    <a:pt x="431" y="23"/>
                    <a:pt x="431" y="23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29" y="25"/>
                    <a:pt x="429" y="25"/>
                    <a:pt x="429" y="25"/>
                  </a:cubicBezTo>
                  <a:cubicBezTo>
                    <a:pt x="428" y="25"/>
                    <a:pt x="428" y="25"/>
                    <a:pt x="428" y="25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8" y="27"/>
                    <a:pt x="428" y="27"/>
                    <a:pt x="428" y="27"/>
                  </a:cubicBezTo>
                  <a:cubicBezTo>
                    <a:pt x="427" y="29"/>
                    <a:pt x="427" y="29"/>
                    <a:pt x="427" y="29"/>
                  </a:cubicBezTo>
                  <a:cubicBezTo>
                    <a:pt x="430" y="29"/>
                    <a:pt x="428" y="29"/>
                    <a:pt x="429" y="29"/>
                  </a:cubicBezTo>
                  <a:cubicBezTo>
                    <a:pt x="429" y="29"/>
                    <a:pt x="430" y="30"/>
                    <a:pt x="430" y="30"/>
                  </a:cubicBezTo>
                  <a:cubicBezTo>
                    <a:pt x="431" y="31"/>
                    <a:pt x="430" y="30"/>
                    <a:pt x="430" y="31"/>
                  </a:cubicBezTo>
                  <a:cubicBezTo>
                    <a:pt x="429" y="32"/>
                    <a:pt x="431" y="32"/>
                    <a:pt x="428" y="31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3" y="29"/>
                    <a:pt x="423" y="29"/>
                    <a:pt x="423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17" y="29"/>
                    <a:pt x="417" y="29"/>
                    <a:pt x="417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5" y="28"/>
                    <a:pt x="415" y="28"/>
                    <a:pt x="415" y="28"/>
                  </a:cubicBezTo>
                  <a:cubicBezTo>
                    <a:pt x="414" y="28"/>
                    <a:pt x="414" y="28"/>
                    <a:pt x="413" y="27"/>
                  </a:cubicBezTo>
                  <a:cubicBezTo>
                    <a:pt x="412" y="27"/>
                    <a:pt x="412" y="27"/>
                    <a:pt x="412" y="27"/>
                  </a:cubicBezTo>
                  <a:cubicBezTo>
                    <a:pt x="413" y="28"/>
                    <a:pt x="413" y="28"/>
                    <a:pt x="413" y="28"/>
                  </a:cubicBezTo>
                  <a:cubicBezTo>
                    <a:pt x="413" y="29"/>
                    <a:pt x="413" y="29"/>
                    <a:pt x="413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4" y="31"/>
                    <a:pt x="414" y="31"/>
                    <a:pt x="413" y="30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10" y="31"/>
                    <a:pt x="410" y="31"/>
                    <a:pt x="410" y="31"/>
                  </a:cubicBezTo>
                  <a:cubicBezTo>
                    <a:pt x="408" y="31"/>
                    <a:pt x="408" y="31"/>
                    <a:pt x="408" y="31"/>
                  </a:cubicBezTo>
                  <a:cubicBezTo>
                    <a:pt x="407" y="31"/>
                    <a:pt x="407" y="31"/>
                    <a:pt x="407" y="31"/>
                  </a:cubicBezTo>
                  <a:cubicBezTo>
                    <a:pt x="404" y="32"/>
                    <a:pt x="404" y="32"/>
                    <a:pt x="404" y="32"/>
                  </a:cubicBezTo>
                  <a:cubicBezTo>
                    <a:pt x="403" y="30"/>
                    <a:pt x="405" y="31"/>
                    <a:pt x="402" y="30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400" y="31"/>
                    <a:pt x="400" y="31"/>
                    <a:pt x="400" y="31"/>
                  </a:cubicBezTo>
                  <a:cubicBezTo>
                    <a:pt x="399" y="31"/>
                    <a:pt x="399" y="31"/>
                    <a:pt x="399" y="31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393" y="33"/>
                    <a:pt x="393" y="33"/>
                    <a:pt x="393" y="33"/>
                  </a:cubicBezTo>
                  <a:cubicBezTo>
                    <a:pt x="392" y="34"/>
                    <a:pt x="392" y="34"/>
                    <a:pt x="392" y="34"/>
                  </a:cubicBezTo>
                  <a:cubicBezTo>
                    <a:pt x="392" y="35"/>
                    <a:pt x="390" y="35"/>
                    <a:pt x="389" y="35"/>
                  </a:cubicBezTo>
                  <a:cubicBezTo>
                    <a:pt x="388" y="34"/>
                    <a:pt x="388" y="34"/>
                    <a:pt x="388" y="34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91" y="33"/>
                    <a:pt x="390" y="33"/>
                    <a:pt x="390" y="32"/>
                  </a:cubicBezTo>
                  <a:cubicBezTo>
                    <a:pt x="390" y="32"/>
                    <a:pt x="390" y="32"/>
                    <a:pt x="390" y="32"/>
                  </a:cubicBezTo>
                  <a:cubicBezTo>
                    <a:pt x="388" y="31"/>
                    <a:pt x="388" y="31"/>
                    <a:pt x="385" y="31"/>
                  </a:cubicBezTo>
                  <a:cubicBezTo>
                    <a:pt x="387" y="33"/>
                    <a:pt x="386" y="32"/>
                    <a:pt x="385" y="32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87" y="35"/>
                    <a:pt x="387" y="35"/>
                    <a:pt x="385" y="36"/>
                  </a:cubicBezTo>
                  <a:cubicBezTo>
                    <a:pt x="385" y="36"/>
                    <a:pt x="385" y="36"/>
                    <a:pt x="385" y="36"/>
                  </a:cubicBezTo>
                  <a:cubicBezTo>
                    <a:pt x="384" y="36"/>
                    <a:pt x="384" y="36"/>
                    <a:pt x="384" y="36"/>
                  </a:cubicBezTo>
                  <a:cubicBezTo>
                    <a:pt x="383" y="35"/>
                    <a:pt x="383" y="35"/>
                    <a:pt x="383" y="35"/>
                  </a:cubicBezTo>
                  <a:cubicBezTo>
                    <a:pt x="382" y="35"/>
                    <a:pt x="382" y="35"/>
                    <a:pt x="382" y="35"/>
                  </a:cubicBezTo>
                  <a:cubicBezTo>
                    <a:pt x="382" y="36"/>
                    <a:pt x="382" y="36"/>
                    <a:pt x="382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0" y="36"/>
                    <a:pt x="380" y="36"/>
                    <a:pt x="380" y="36"/>
                  </a:cubicBezTo>
                  <a:cubicBezTo>
                    <a:pt x="379" y="37"/>
                    <a:pt x="379" y="37"/>
                    <a:pt x="379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6" y="39"/>
                    <a:pt x="376" y="39"/>
                    <a:pt x="376" y="39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71" y="38"/>
                    <a:pt x="373" y="38"/>
                    <a:pt x="372" y="39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368" y="40"/>
                    <a:pt x="370" y="40"/>
                    <a:pt x="369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9" y="38"/>
                    <a:pt x="369" y="38"/>
                    <a:pt x="369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7" y="36"/>
                    <a:pt x="367" y="36"/>
                    <a:pt x="367" y="36"/>
                  </a:cubicBezTo>
                  <a:cubicBezTo>
                    <a:pt x="367" y="35"/>
                    <a:pt x="367" y="35"/>
                    <a:pt x="367" y="35"/>
                  </a:cubicBezTo>
                  <a:cubicBezTo>
                    <a:pt x="369" y="35"/>
                    <a:pt x="369" y="35"/>
                    <a:pt x="369" y="35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2" y="36"/>
                    <a:pt x="374" y="35"/>
                    <a:pt x="374" y="36"/>
                  </a:cubicBezTo>
                  <a:cubicBezTo>
                    <a:pt x="375" y="36"/>
                    <a:pt x="375" y="36"/>
                    <a:pt x="375" y="36"/>
                  </a:cubicBezTo>
                  <a:cubicBezTo>
                    <a:pt x="376" y="36"/>
                    <a:pt x="376" y="36"/>
                    <a:pt x="376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9" y="36"/>
                    <a:pt x="379" y="36"/>
                    <a:pt x="380" y="35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80" y="33"/>
                    <a:pt x="380" y="32"/>
                    <a:pt x="377" y="3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4" y="31"/>
                    <a:pt x="374" y="31"/>
                    <a:pt x="374" y="31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1" y="30"/>
                    <a:pt x="371" y="30"/>
                    <a:pt x="371" y="30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5" y="28"/>
                    <a:pt x="365" y="28"/>
                    <a:pt x="365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2" y="29"/>
                    <a:pt x="362" y="29"/>
                    <a:pt x="362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0" y="28"/>
                    <a:pt x="360" y="29"/>
                    <a:pt x="360" y="28"/>
                  </a:cubicBezTo>
                  <a:cubicBezTo>
                    <a:pt x="361" y="27"/>
                    <a:pt x="361" y="28"/>
                    <a:pt x="362" y="27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0" y="26"/>
                    <a:pt x="360" y="26"/>
                    <a:pt x="360" y="26"/>
                  </a:cubicBezTo>
                  <a:cubicBezTo>
                    <a:pt x="358" y="26"/>
                    <a:pt x="358" y="26"/>
                    <a:pt x="358" y="26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6" y="26"/>
                    <a:pt x="356" y="26"/>
                    <a:pt x="356" y="26"/>
                  </a:cubicBezTo>
                  <a:cubicBezTo>
                    <a:pt x="355" y="27"/>
                    <a:pt x="355" y="27"/>
                    <a:pt x="355" y="27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8" y="29"/>
                    <a:pt x="340" y="29"/>
                    <a:pt x="337" y="29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6" y="31"/>
                    <a:pt x="336" y="31"/>
                    <a:pt x="336" y="31"/>
                  </a:cubicBezTo>
                  <a:cubicBezTo>
                    <a:pt x="336" y="30"/>
                    <a:pt x="336" y="30"/>
                    <a:pt x="336" y="30"/>
                  </a:cubicBezTo>
                  <a:cubicBezTo>
                    <a:pt x="335" y="30"/>
                    <a:pt x="335" y="30"/>
                    <a:pt x="335" y="30"/>
                  </a:cubicBezTo>
                  <a:cubicBezTo>
                    <a:pt x="334" y="30"/>
                    <a:pt x="334" y="30"/>
                    <a:pt x="334" y="30"/>
                  </a:cubicBezTo>
                  <a:cubicBezTo>
                    <a:pt x="334" y="30"/>
                    <a:pt x="334" y="30"/>
                    <a:pt x="333" y="30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5" y="31"/>
                    <a:pt x="334" y="31"/>
                    <a:pt x="336" y="31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28" y="37"/>
                    <a:pt x="328" y="37"/>
                    <a:pt x="328" y="37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5" y="40"/>
                    <a:pt x="325" y="40"/>
                    <a:pt x="324" y="40"/>
                  </a:cubicBezTo>
                  <a:cubicBezTo>
                    <a:pt x="324" y="41"/>
                    <a:pt x="324" y="41"/>
                    <a:pt x="324" y="41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2" y="42"/>
                    <a:pt x="324" y="42"/>
                    <a:pt x="321" y="42"/>
                  </a:cubicBezTo>
                  <a:cubicBezTo>
                    <a:pt x="321" y="42"/>
                    <a:pt x="321" y="42"/>
                    <a:pt x="320" y="42"/>
                  </a:cubicBezTo>
                  <a:cubicBezTo>
                    <a:pt x="319" y="43"/>
                    <a:pt x="319" y="43"/>
                    <a:pt x="319" y="4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8"/>
                    <a:pt x="315" y="48"/>
                    <a:pt x="315" y="48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5" y="51"/>
                    <a:pt x="315" y="51"/>
                    <a:pt x="315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7" y="53"/>
                    <a:pt x="317" y="53"/>
                    <a:pt x="318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2" y="53"/>
                    <a:pt x="321" y="53"/>
                    <a:pt x="323" y="52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4" y="55"/>
                    <a:pt x="324" y="55"/>
                    <a:pt x="324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2" y="55"/>
                    <a:pt x="322" y="55"/>
                    <a:pt x="322" y="55"/>
                  </a:cubicBezTo>
                  <a:cubicBezTo>
                    <a:pt x="321" y="55"/>
                    <a:pt x="321" y="55"/>
                    <a:pt x="321" y="55"/>
                  </a:cubicBezTo>
                  <a:cubicBezTo>
                    <a:pt x="320" y="56"/>
                    <a:pt x="320" y="56"/>
                    <a:pt x="320" y="56"/>
                  </a:cubicBezTo>
                  <a:cubicBezTo>
                    <a:pt x="320" y="60"/>
                    <a:pt x="321" y="57"/>
                    <a:pt x="321" y="60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0" y="62"/>
                    <a:pt x="319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1" y="68"/>
                    <a:pt x="311" y="68"/>
                    <a:pt x="310" y="68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71"/>
                    <a:pt x="307" y="71"/>
                    <a:pt x="306" y="72"/>
                  </a:cubicBezTo>
                  <a:cubicBezTo>
                    <a:pt x="305" y="72"/>
                    <a:pt x="306" y="72"/>
                    <a:pt x="305" y="71"/>
                  </a:cubicBezTo>
                  <a:cubicBezTo>
                    <a:pt x="303" y="71"/>
                    <a:pt x="303" y="70"/>
                    <a:pt x="302" y="71"/>
                  </a:cubicBezTo>
                  <a:cubicBezTo>
                    <a:pt x="303" y="72"/>
                    <a:pt x="303" y="72"/>
                    <a:pt x="303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0" y="75"/>
                    <a:pt x="300" y="75"/>
                    <a:pt x="301" y="76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9"/>
                    <a:pt x="304" y="79"/>
                    <a:pt x="304" y="79"/>
                  </a:cubicBezTo>
                  <a:cubicBezTo>
                    <a:pt x="304" y="79"/>
                    <a:pt x="304" y="77"/>
                    <a:pt x="304" y="80"/>
                  </a:cubicBezTo>
                  <a:cubicBezTo>
                    <a:pt x="304" y="83"/>
                    <a:pt x="304" y="80"/>
                    <a:pt x="304" y="81"/>
                  </a:cubicBezTo>
                  <a:cubicBezTo>
                    <a:pt x="304" y="83"/>
                    <a:pt x="304" y="83"/>
                    <a:pt x="304" y="83"/>
                  </a:cubicBezTo>
                  <a:cubicBezTo>
                    <a:pt x="303" y="84"/>
                    <a:pt x="302" y="85"/>
                    <a:pt x="301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90" y="86"/>
                    <a:pt x="290" y="88"/>
                  </a:cubicBezTo>
                  <a:cubicBezTo>
                    <a:pt x="290" y="88"/>
                    <a:pt x="292" y="89"/>
                    <a:pt x="290" y="89"/>
                  </a:cubicBezTo>
                  <a:cubicBezTo>
                    <a:pt x="290" y="92"/>
                    <a:pt x="289" y="91"/>
                    <a:pt x="289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90" y="96"/>
                    <a:pt x="290" y="95"/>
                    <a:pt x="290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5" y="99"/>
                    <a:pt x="295" y="99"/>
                    <a:pt x="295" y="100"/>
                  </a:cubicBezTo>
                  <a:cubicBezTo>
                    <a:pt x="295" y="101"/>
                    <a:pt x="295" y="101"/>
                    <a:pt x="295" y="101"/>
                  </a:cubicBezTo>
                  <a:cubicBezTo>
                    <a:pt x="293" y="107"/>
                    <a:pt x="290" y="103"/>
                    <a:pt x="289" y="108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88" y="109"/>
                    <a:pt x="288" y="109"/>
                    <a:pt x="288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8" y="113"/>
                    <a:pt x="288" y="112"/>
                    <a:pt x="288" y="114"/>
                  </a:cubicBezTo>
                  <a:cubicBezTo>
                    <a:pt x="286" y="115"/>
                    <a:pt x="286" y="115"/>
                    <a:pt x="286" y="11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84" y="116"/>
                    <a:pt x="284" y="116"/>
                    <a:pt x="284" y="116"/>
                  </a:cubicBezTo>
                  <a:cubicBezTo>
                    <a:pt x="283" y="116"/>
                    <a:pt x="283" y="116"/>
                    <a:pt x="283" y="116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2"/>
                    <a:pt x="279" y="122"/>
                    <a:pt x="279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7" y="127"/>
                    <a:pt x="277" y="127"/>
                    <a:pt x="277" y="127"/>
                  </a:cubicBezTo>
                  <a:cubicBezTo>
                    <a:pt x="276" y="127"/>
                    <a:pt x="276" y="127"/>
                    <a:pt x="276" y="127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5" y="130"/>
                    <a:pt x="275" y="129"/>
                    <a:pt x="275" y="131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76" y="133"/>
                    <a:pt x="276" y="133"/>
                    <a:pt x="276" y="13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77" y="137"/>
                    <a:pt x="277" y="135"/>
                    <a:pt x="277" y="138"/>
                  </a:cubicBezTo>
                  <a:cubicBezTo>
                    <a:pt x="277" y="140"/>
                    <a:pt x="277" y="138"/>
                    <a:pt x="276" y="139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6" y="143"/>
                    <a:pt x="276" y="143"/>
                    <a:pt x="276" y="143"/>
                  </a:cubicBezTo>
                  <a:cubicBezTo>
                    <a:pt x="275" y="143"/>
                    <a:pt x="275" y="143"/>
                    <a:pt x="275" y="143"/>
                  </a:cubicBezTo>
                  <a:cubicBezTo>
                    <a:pt x="275" y="144"/>
                    <a:pt x="275" y="144"/>
                    <a:pt x="275" y="144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5" y="146"/>
                    <a:pt x="275" y="146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2" y="157"/>
                    <a:pt x="281" y="157"/>
                    <a:pt x="282" y="158"/>
                  </a:cubicBezTo>
                  <a:cubicBezTo>
                    <a:pt x="282" y="159"/>
                    <a:pt x="282" y="159"/>
                    <a:pt x="283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9" y="165"/>
                    <a:pt x="289" y="165"/>
                    <a:pt x="289" y="165"/>
                  </a:cubicBezTo>
                  <a:cubicBezTo>
                    <a:pt x="290" y="166"/>
                    <a:pt x="290" y="166"/>
                    <a:pt x="290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2" y="166"/>
                    <a:pt x="292" y="166"/>
                    <a:pt x="292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4" y="166"/>
                    <a:pt x="294" y="166"/>
                    <a:pt x="294" y="166"/>
                  </a:cubicBezTo>
                  <a:cubicBezTo>
                    <a:pt x="295" y="166"/>
                    <a:pt x="295" y="166"/>
                    <a:pt x="295" y="166"/>
                  </a:cubicBezTo>
                  <a:cubicBezTo>
                    <a:pt x="295" y="165"/>
                    <a:pt x="295" y="165"/>
                    <a:pt x="295" y="16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298" y="165"/>
                    <a:pt x="299" y="163"/>
                    <a:pt x="299" y="165"/>
                  </a:cubicBezTo>
                  <a:cubicBezTo>
                    <a:pt x="301" y="165"/>
                    <a:pt x="301" y="165"/>
                    <a:pt x="301" y="165"/>
                  </a:cubicBezTo>
                  <a:cubicBezTo>
                    <a:pt x="301" y="166"/>
                    <a:pt x="301" y="166"/>
                    <a:pt x="301" y="166"/>
                  </a:cubicBezTo>
                  <a:cubicBezTo>
                    <a:pt x="303" y="166"/>
                    <a:pt x="303" y="165"/>
                    <a:pt x="304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6" y="164"/>
                    <a:pt x="306" y="164"/>
                    <a:pt x="306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3"/>
                    <a:pt x="306" y="164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62"/>
                    <a:pt x="310" y="162"/>
                    <a:pt x="312" y="162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15" y="164"/>
                    <a:pt x="315" y="164"/>
                    <a:pt x="315" y="16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8" y="167"/>
                    <a:pt x="318" y="167"/>
                    <a:pt x="318" y="167"/>
                  </a:cubicBezTo>
                  <a:cubicBezTo>
                    <a:pt x="318" y="166"/>
                    <a:pt x="318" y="166"/>
                    <a:pt x="318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1" y="168"/>
                    <a:pt x="321" y="168"/>
                    <a:pt x="321" y="168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3" y="169"/>
                    <a:pt x="325" y="170"/>
                    <a:pt x="323" y="170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23" y="176"/>
                    <a:pt x="323" y="176"/>
                    <a:pt x="323" y="176"/>
                  </a:cubicBezTo>
                  <a:cubicBezTo>
                    <a:pt x="322" y="177"/>
                    <a:pt x="322" y="177"/>
                    <a:pt x="322" y="178"/>
                  </a:cubicBezTo>
                  <a:cubicBezTo>
                    <a:pt x="322" y="180"/>
                    <a:pt x="323" y="180"/>
                    <a:pt x="323" y="181"/>
                  </a:cubicBezTo>
                  <a:cubicBezTo>
                    <a:pt x="325" y="183"/>
                    <a:pt x="325" y="183"/>
                    <a:pt x="325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6"/>
                    <a:pt x="327" y="186"/>
                    <a:pt x="327" y="186"/>
                  </a:cubicBezTo>
                  <a:cubicBezTo>
                    <a:pt x="327" y="187"/>
                    <a:pt x="327" y="187"/>
                    <a:pt x="327" y="187"/>
                  </a:cubicBezTo>
                  <a:cubicBezTo>
                    <a:pt x="328" y="188"/>
                    <a:pt x="328" y="188"/>
                    <a:pt x="328" y="188"/>
                  </a:cubicBezTo>
                  <a:cubicBezTo>
                    <a:pt x="328" y="189"/>
                    <a:pt x="328" y="189"/>
                    <a:pt x="328" y="189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9" y="192"/>
                    <a:pt x="329" y="192"/>
                    <a:pt x="329" y="192"/>
                  </a:cubicBezTo>
                  <a:cubicBezTo>
                    <a:pt x="330" y="193"/>
                    <a:pt x="330" y="193"/>
                    <a:pt x="330" y="193"/>
                  </a:cubicBezTo>
                  <a:cubicBezTo>
                    <a:pt x="330" y="195"/>
                    <a:pt x="330" y="194"/>
                    <a:pt x="329" y="195"/>
                  </a:cubicBezTo>
                  <a:cubicBezTo>
                    <a:pt x="330" y="196"/>
                    <a:pt x="330" y="196"/>
                    <a:pt x="330" y="196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1" y="199"/>
                    <a:pt x="331" y="199"/>
                    <a:pt x="330" y="200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29" y="203"/>
                    <a:pt x="329" y="202"/>
                    <a:pt x="328" y="204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28" y="206"/>
                    <a:pt x="328" y="206"/>
                    <a:pt x="328" y="206"/>
                  </a:cubicBezTo>
                  <a:cubicBezTo>
                    <a:pt x="327" y="207"/>
                    <a:pt x="327" y="207"/>
                    <a:pt x="327" y="207"/>
                  </a:cubicBezTo>
                  <a:cubicBezTo>
                    <a:pt x="327" y="210"/>
                    <a:pt x="327" y="211"/>
                    <a:pt x="327" y="214"/>
                  </a:cubicBezTo>
                  <a:cubicBezTo>
                    <a:pt x="327" y="215"/>
                    <a:pt x="327" y="215"/>
                    <a:pt x="327" y="215"/>
                  </a:cubicBezTo>
                  <a:cubicBezTo>
                    <a:pt x="328" y="216"/>
                    <a:pt x="328" y="216"/>
                    <a:pt x="328" y="216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0" y="220"/>
                    <a:pt x="330" y="220"/>
                    <a:pt x="330" y="221"/>
                  </a:cubicBezTo>
                  <a:cubicBezTo>
                    <a:pt x="331" y="221"/>
                    <a:pt x="331" y="221"/>
                    <a:pt x="331" y="221"/>
                  </a:cubicBezTo>
                  <a:cubicBezTo>
                    <a:pt x="331" y="222"/>
                    <a:pt x="331" y="222"/>
                    <a:pt x="331" y="222"/>
                  </a:cubicBezTo>
                  <a:cubicBezTo>
                    <a:pt x="331" y="223"/>
                    <a:pt x="331" y="223"/>
                    <a:pt x="331" y="223"/>
                  </a:cubicBezTo>
                  <a:cubicBezTo>
                    <a:pt x="331" y="225"/>
                    <a:pt x="331" y="225"/>
                    <a:pt x="331" y="225"/>
                  </a:cubicBezTo>
                  <a:cubicBezTo>
                    <a:pt x="331" y="226"/>
                    <a:pt x="331" y="226"/>
                    <a:pt x="331" y="226"/>
                  </a:cubicBezTo>
                  <a:cubicBezTo>
                    <a:pt x="331" y="227"/>
                    <a:pt x="331" y="227"/>
                    <a:pt x="331" y="227"/>
                  </a:cubicBezTo>
                  <a:cubicBezTo>
                    <a:pt x="332" y="227"/>
                    <a:pt x="332" y="227"/>
                    <a:pt x="332" y="227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3" y="229"/>
                    <a:pt x="333" y="228"/>
                    <a:pt x="333" y="230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3" y="233"/>
                    <a:pt x="333" y="233"/>
                    <a:pt x="333" y="233"/>
                  </a:cubicBezTo>
                  <a:cubicBezTo>
                    <a:pt x="333" y="234"/>
                    <a:pt x="333" y="234"/>
                    <a:pt x="333" y="234"/>
                  </a:cubicBezTo>
                  <a:cubicBezTo>
                    <a:pt x="334" y="235"/>
                    <a:pt x="334" y="235"/>
                    <a:pt x="334" y="235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7" y="239"/>
                    <a:pt x="337" y="239"/>
                    <a:pt x="337" y="239"/>
                  </a:cubicBezTo>
                  <a:cubicBezTo>
                    <a:pt x="337" y="241"/>
                    <a:pt x="337" y="241"/>
                    <a:pt x="338" y="242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39" y="245"/>
                    <a:pt x="339" y="245"/>
                    <a:pt x="339" y="245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9" y="248"/>
                    <a:pt x="339" y="248"/>
                    <a:pt x="339" y="248"/>
                  </a:cubicBezTo>
                  <a:cubicBezTo>
                    <a:pt x="340" y="248"/>
                    <a:pt x="340" y="248"/>
                    <a:pt x="340" y="248"/>
                  </a:cubicBezTo>
                  <a:cubicBezTo>
                    <a:pt x="340" y="249"/>
                    <a:pt x="340" y="249"/>
                    <a:pt x="340" y="249"/>
                  </a:cubicBezTo>
                  <a:cubicBezTo>
                    <a:pt x="341" y="249"/>
                    <a:pt x="341" y="249"/>
                    <a:pt x="341" y="249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44" y="249"/>
                    <a:pt x="344" y="249"/>
                    <a:pt x="344" y="249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7" y="248"/>
                    <a:pt x="347" y="248"/>
                    <a:pt x="347" y="248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50" y="248"/>
                    <a:pt x="350" y="248"/>
                    <a:pt x="350" y="248"/>
                  </a:cubicBezTo>
                  <a:cubicBezTo>
                    <a:pt x="352" y="248"/>
                    <a:pt x="352" y="248"/>
                    <a:pt x="352" y="248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5" y="247"/>
                    <a:pt x="355" y="247"/>
                    <a:pt x="355" y="247"/>
                  </a:cubicBezTo>
                  <a:cubicBezTo>
                    <a:pt x="355" y="246"/>
                    <a:pt x="355" y="246"/>
                    <a:pt x="355" y="246"/>
                  </a:cubicBezTo>
                  <a:cubicBezTo>
                    <a:pt x="357" y="245"/>
                    <a:pt x="357" y="245"/>
                    <a:pt x="357" y="245"/>
                  </a:cubicBezTo>
                  <a:cubicBezTo>
                    <a:pt x="359" y="243"/>
                    <a:pt x="359" y="243"/>
                    <a:pt x="359" y="243"/>
                  </a:cubicBezTo>
                  <a:cubicBezTo>
                    <a:pt x="361" y="241"/>
                    <a:pt x="361" y="241"/>
                    <a:pt x="361" y="241"/>
                  </a:cubicBezTo>
                  <a:cubicBezTo>
                    <a:pt x="361" y="240"/>
                    <a:pt x="361" y="240"/>
                    <a:pt x="361" y="240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8"/>
                    <a:pt x="362" y="238"/>
                    <a:pt x="362" y="238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5" y="236"/>
                    <a:pt x="365" y="236"/>
                    <a:pt x="365" y="236"/>
                  </a:cubicBezTo>
                  <a:cubicBezTo>
                    <a:pt x="365" y="235"/>
                    <a:pt x="365" y="235"/>
                    <a:pt x="365" y="235"/>
                  </a:cubicBezTo>
                  <a:cubicBezTo>
                    <a:pt x="365" y="233"/>
                    <a:pt x="365" y="233"/>
                    <a:pt x="365" y="233"/>
                  </a:cubicBezTo>
                  <a:cubicBezTo>
                    <a:pt x="365" y="231"/>
                    <a:pt x="365" y="232"/>
                    <a:pt x="365" y="230"/>
                  </a:cubicBezTo>
                  <a:cubicBezTo>
                    <a:pt x="366" y="229"/>
                    <a:pt x="366" y="229"/>
                    <a:pt x="366" y="229"/>
                  </a:cubicBezTo>
                  <a:cubicBezTo>
                    <a:pt x="367" y="229"/>
                    <a:pt x="367" y="229"/>
                    <a:pt x="367" y="229"/>
                  </a:cubicBezTo>
                  <a:cubicBezTo>
                    <a:pt x="368" y="229"/>
                    <a:pt x="368" y="229"/>
                    <a:pt x="368" y="229"/>
                  </a:cubicBezTo>
                  <a:cubicBezTo>
                    <a:pt x="369" y="228"/>
                    <a:pt x="369" y="228"/>
                    <a:pt x="369" y="228"/>
                  </a:cubicBezTo>
                  <a:cubicBezTo>
                    <a:pt x="369" y="227"/>
                    <a:pt x="369" y="227"/>
                    <a:pt x="369" y="227"/>
                  </a:cubicBezTo>
                  <a:cubicBezTo>
                    <a:pt x="370" y="227"/>
                    <a:pt x="370" y="227"/>
                    <a:pt x="370" y="227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3"/>
                    <a:pt x="370" y="223"/>
                    <a:pt x="370" y="223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19"/>
                    <a:pt x="369" y="219"/>
                    <a:pt x="369" y="219"/>
                  </a:cubicBezTo>
                  <a:cubicBezTo>
                    <a:pt x="368" y="218"/>
                    <a:pt x="368" y="218"/>
                    <a:pt x="368" y="218"/>
                  </a:cubicBezTo>
                  <a:cubicBezTo>
                    <a:pt x="371" y="216"/>
                    <a:pt x="371" y="216"/>
                    <a:pt x="371" y="216"/>
                  </a:cubicBezTo>
                  <a:cubicBezTo>
                    <a:pt x="372" y="215"/>
                    <a:pt x="372" y="215"/>
                    <a:pt x="372" y="215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5" y="211"/>
                    <a:pt x="376" y="213"/>
                    <a:pt x="378" y="210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9" y="208"/>
                    <a:pt x="379" y="208"/>
                    <a:pt x="379" y="208"/>
                  </a:cubicBezTo>
                  <a:cubicBezTo>
                    <a:pt x="380" y="207"/>
                    <a:pt x="380" y="207"/>
                    <a:pt x="380" y="207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379" y="205"/>
                    <a:pt x="379" y="205"/>
                    <a:pt x="379" y="205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80" y="200"/>
                    <a:pt x="380" y="200"/>
                    <a:pt x="380" y="200"/>
                  </a:cubicBezTo>
                  <a:cubicBezTo>
                    <a:pt x="379" y="196"/>
                    <a:pt x="380" y="199"/>
                    <a:pt x="379" y="197"/>
                  </a:cubicBezTo>
                  <a:cubicBezTo>
                    <a:pt x="378" y="196"/>
                    <a:pt x="378" y="195"/>
                    <a:pt x="378" y="194"/>
                  </a:cubicBezTo>
                  <a:cubicBezTo>
                    <a:pt x="377" y="194"/>
                    <a:pt x="377" y="194"/>
                    <a:pt x="377" y="194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90"/>
                    <a:pt x="377" y="192"/>
                    <a:pt x="378" y="191"/>
                  </a:cubicBezTo>
                  <a:cubicBezTo>
                    <a:pt x="378" y="191"/>
                    <a:pt x="378" y="191"/>
                    <a:pt x="378" y="191"/>
                  </a:cubicBezTo>
                  <a:cubicBezTo>
                    <a:pt x="377" y="190"/>
                    <a:pt x="377" y="190"/>
                    <a:pt x="377" y="190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8" y="186"/>
                    <a:pt x="378" y="186"/>
                    <a:pt x="378" y="186"/>
                  </a:cubicBezTo>
                  <a:cubicBezTo>
                    <a:pt x="377" y="186"/>
                    <a:pt x="377" y="186"/>
                    <a:pt x="377" y="186"/>
                  </a:cubicBezTo>
                  <a:cubicBezTo>
                    <a:pt x="378" y="185"/>
                    <a:pt x="378" y="185"/>
                    <a:pt x="378" y="185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9" y="183"/>
                    <a:pt x="379" y="183"/>
                    <a:pt x="379" y="183"/>
                  </a:cubicBezTo>
                  <a:cubicBezTo>
                    <a:pt x="379" y="182"/>
                    <a:pt x="379" y="182"/>
                    <a:pt x="379" y="182"/>
                  </a:cubicBezTo>
                  <a:cubicBezTo>
                    <a:pt x="380" y="181"/>
                    <a:pt x="380" y="181"/>
                    <a:pt x="380" y="181"/>
                  </a:cubicBezTo>
                  <a:cubicBezTo>
                    <a:pt x="381" y="180"/>
                    <a:pt x="381" y="180"/>
                    <a:pt x="381" y="180"/>
                  </a:cubicBezTo>
                  <a:cubicBezTo>
                    <a:pt x="381" y="179"/>
                    <a:pt x="381" y="179"/>
                    <a:pt x="381" y="179"/>
                  </a:cubicBezTo>
                  <a:cubicBezTo>
                    <a:pt x="382" y="178"/>
                    <a:pt x="382" y="178"/>
                    <a:pt x="382" y="178"/>
                  </a:cubicBezTo>
                  <a:cubicBezTo>
                    <a:pt x="383" y="177"/>
                    <a:pt x="383" y="177"/>
                    <a:pt x="383" y="177"/>
                  </a:cubicBezTo>
                  <a:cubicBezTo>
                    <a:pt x="385" y="175"/>
                    <a:pt x="385" y="175"/>
                    <a:pt x="385" y="175"/>
                  </a:cubicBezTo>
                  <a:cubicBezTo>
                    <a:pt x="387" y="173"/>
                    <a:pt x="387" y="173"/>
                    <a:pt x="387" y="173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8" y="172"/>
                    <a:pt x="388" y="172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90" y="170"/>
                    <a:pt x="390" y="170"/>
                    <a:pt x="390" y="170"/>
                  </a:cubicBezTo>
                  <a:cubicBezTo>
                    <a:pt x="391" y="168"/>
                    <a:pt x="391" y="168"/>
                    <a:pt x="391" y="168"/>
                  </a:cubicBezTo>
                  <a:cubicBezTo>
                    <a:pt x="393" y="167"/>
                    <a:pt x="393" y="167"/>
                    <a:pt x="393" y="167"/>
                  </a:cubicBezTo>
                  <a:cubicBezTo>
                    <a:pt x="394" y="165"/>
                    <a:pt x="394" y="165"/>
                    <a:pt x="394" y="165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5" y="161"/>
                    <a:pt x="396" y="161"/>
                    <a:pt x="396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2"/>
                    <a:pt x="399" y="152"/>
                    <a:pt x="398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6" y="151"/>
                    <a:pt x="397" y="151"/>
                    <a:pt x="395" y="151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1" y="152"/>
                    <a:pt x="392" y="152"/>
                    <a:pt x="391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8" y="153"/>
                    <a:pt x="388" y="153"/>
                    <a:pt x="388" y="153"/>
                  </a:cubicBezTo>
                  <a:cubicBezTo>
                    <a:pt x="387" y="154"/>
                    <a:pt x="387" y="154"/>
                    <a:pt x="387" y="154"/>
                  </a:cubicBezTo>
                  <a:cubicBezTo>
                    <a:pt x="385" y="153"/>
                    <a:pt x="386" y="154"/>
                    <a:pt x="385" y="152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384" y="151"/>
                    <a:pt x="383" y="152"/>
                    <a:pt x="384" y="150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5" y="149"/>
                    <a:pt x="385" y="149"/>
                    <a:pt x="385" y="149"/>
                  </a:cubicBezTo>
                  <a:cubicBezTo>
                    <a:pt x="387" y="149"/>
                    <a:pt x="387" y="149"/>
                    <a:pt x="389" y="148"/>
                  </a:cubicBezTo>
                  <a:cubicBezTo>
                    <a:pt x="390" y="147"/>
                    <a:pt x="388" y="147"/>
                    <a:pt x="391" y="147"/>
                  </a:cubicBezTo>
                  <a:cubicBezTo>
                    <a:pt x="392" y="147"/>
                    <a:pt x="392" y="147"/>
                    <a:pt x="393" y="147"/>
                  </a:cubicBezTo>
                  <a:cubicBezTo>
                    <a:pt x="393" y="146"/>
                    <a:pt x="393" y="147"/>
                    <a:pt x="394" y="146"/>
                  </a:cubicBezTo>
                  <a:cubicBezTo>
                    <a:pt x="394" y="146"/>
                    <a:pt x="395" y="146"/>
                    <a:pt x="395" y="146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6" y="144"/>
                    <a:pt x="396" y="144"/>
                    <a:pt x="396" y="144"/>
                  </a:cubicBezTo>
                  <a:cubicBezTo>
                    <a:pt x="398" y="144"/>
                    <a:pt x="398" y="144"/>
                    <a:pt x="399" y="144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1" y="142"/>
                    <a:pt x="401" y="142"/>
                    <a:pt x="401" y="142"/>
                  </a:cubicBezTo>
                  <a:cubicBezTo>
                    <a:pt x="401" y="141"/>
                    <a:pt x="401" y="141"/>
                    <a:pt x="401" y="141"/>
                  </a:cubicBezTo>
                  <a:cubicBezTo>
                    <a:pt x="402" y="141"/>
                    <a:pt x="402" y="141"/>
                    <a:pt x="402" y="141"/>
                  </a:cubicBezTo>
                  <a:cubicBezTo>
                    <a:pt x="403" y="141"/>
                    <a:pt x="403" y="141"/>
                    <a:pt x="403" y="141"/>
                  </a:cubicBezTo>
                  <a:cubicBezTo>
                    <a:pt x="403" y="140"/>
                    <a:pt x="403" y="140"/>
                    <a:pt x="403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6" y="140"/>
                    <a:pt x="405" y="140"/>
                    <a:pt x="406" y="140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8" y="138"/>
                    <a:pt x="408" y="138"/>
                    <a:pt x="408" y="138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10" y="136"/>
                    <a:pt x="410" y="136"/>
                    <a:pt x="410" y="136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10" y="133"/>
                    <a:pt x="410" y="133"/>
                    <a:pt x="410" y="133"/>
                  </a:cubicBezTo>
                  <a:cubicBezTo>
                    <a:pt x="412" y="132"/>
                    <a:pt x="412" y="132"/>
                    <a:pt x="412" y="132"/>
                  </a:cubicBezTo>
                  <a:cubicBezTo>
                    <a:pt x="413" y="131"/>
                    <a:pt x="413" y="131"/>
                    <a:pt x="413" y="131"/>
                  </a:cubicBezTo>
                  <a:cubicBezTo>
                    <a:pt x="413" y="130"/>
                    <a:pt x="413" y="130"/>
                    <a:pt x="413" y="130"/>
                  </a:cubicBezTo>
                  <a:cubicBezTo>
                    <a:pt x="414" y="130"/>
                    <a:pt x="414" y="130"/>
                    <a:pt x="414" y="130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4" y="128"/>
                    <a:pt x="414" y="128"/>
                    <a:pt x="414" y="128"/>
                  </a:cubicBezTo>
                  <a:cubicBezTo>
                    <a:pt x="413" y="127"/>
                    <a:pt x="413" y="127"/>
                    <a:pt x="413" y="127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411" y="125"/>
                    <a:pt x="410" y="125"/>
                    <a:pt x="409" y="125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1"/>
                    <a:pt x="408" y="121"/>
                    <a:pt x="408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3" y="125"/>
                    <a:pt x="403" y="125"/>
                    <a:pt x="401" y="125"/>
                  </a:cubicBezTo>
                  <a:cubicBezTo>
                    <a:pt x="400" y="125"/>
                    <a:pt x="400" y="125"/>
                    <a:pt x="400" y="125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2"/>
                    <a:pt x="400" y="121"/>
                    <a:pt x="398" y="121"/>
                  </a:cubicBezTo>
                  <a:cubicBezTo>
                    <a:pt x="398" y="121"/>
                    <a:pt x="398" y="121"/>
                    <a:pt x="398" y="121"/>
                  </a:cubicBezTo>
                  <a:cubicBezTo>
                    <a:pt x="397" y="122"/>
                    <a:pt x="397" y="122"/>
                    <a:pt x="397" y="122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0"/>
                    <a:pt x="397" y="120"/>
                    <a:pt x="397" y="120"/>
                  </a:cubicBezTo>
                  <a:cubicBezTo>
                    <a:pt x="397" y="119"/>
                    <a:pt x="397" y="119"/>
                    <a:pt x="397" y="119"/>
                  </a:cubicBezTo>
                  <a:cubicBezTo>
                    <a:pt x="395" y="118"/>
                    <a:pt x="395" y="118"/>
                    <a:pt x="395" y="118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3" y="115"/>
                    <a:pt x="393" y="115"/>
                    <a:pt x="393" y="115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5" y="112"/>
                    <a:pt x="395" y="112"/>
                    <a:pt x="395" y="112"/>
                  </a:cubicBezTo>
                  <a:cubicBezTo>
                    <a:pt x="397" y="113"/>
                    <a:pt x="396" y="113"/>
                    <a:pt x="397" y="114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6"/>
                    <a:pt x="398" y="116"/>
                    <a:pt x="398" y="116"/>
                  </a:cubicBezTo>
                  <a:cubicBezTo>
                    <a:pt x="399" y="117"/>
                    <a:pt x="399" y="117"/>
                    <a:pt x="399" y="117"/>
                  </a:cubicBezTo>
                  <a:cubicBezTo>
                    <a:pt x="400" y="118"/>
                    <a:pt x="400" y="118"/>
                    <a:pt x="400" y="118"/>
                  </a:cubicBezTo>
                  <a:cubicBezTo>
                    <a:pt x="401" y="118"/>
                    <a:pt x="401" y="118"/>
                    <a:pt x="401" y="118"/>
                  </a:cubicBezTo>
                  <a:cubicBezTo>
                    <a:pt x="401" y="119"/>
                    <a:pt x="401" y="119"/>
                    <a:pt x="401" y="119"/>
                  </a:cubicBezTo>
                  <a:cubicBezTo>
                    <a:pt x="402" y="119"/>
                    <a:pt x="402" y="119"/>
                    <a:pt x="402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5" y="120"/>
                    <a:pt x="404" y="120"/>
                    <a:pt x="404" y="120"/>
                  </a:cubicBezTo>
                  <a:cubicBezTo>
                    <a:pt x="406" y="120"/>
                    <a:pt x="406" y="120"/>
                    <a:pt x="406" y="120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1"/>
                    <a:pt x="409" y="121"/>
                    <a:pt x="409" y="121"/>
                  </a:cubicBezTo>
                  <a:cubicBezTo>
                    <a:pt x="410" y="122"/>
                    <a:pt x="410" y="122"/>
                    <a:pt x="410" y="122"/>
                  </a:cubicBezTo>
                  <a:cubicBezTo>
                    <a:pt x="412" y="122"/>
                    <a:pt x="412" y="122"/>
                    <a:pt x="412" y="122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6" y="122"/>
                    <a:pt x="416" y="122"/>
                    <a:pt x="416" y="122"/>
                  </a:cubicBezTo>
                  <a:cubicBezTo>
                    <a:pt x="417" y="123"/>
                    <a:pt x="417" y="123"/>
                    <a:pt x="417" y="123"/>
                  </a:cubicBezTo>
                  <a:cubicBezTo>
                    <a:pt x="418" y="123"/>
                    <a:pt x="418" y="123"/>
                    <a:pt x="420" y="122"/>
                  </a:cubicBezTo>
                  <a:cubicBezTo>
                    <a:pt x="420" y="122"/>
                    <a:pt x="420" y="122"/>
                    <a:pt x="420" y="122"/>
                  </a:cubicBezTo>
                  <a:cubicBezTo>
                    <a:pt x="425" y="122"/>
                    <a:pt x="425" y="122"/>
                    <a:pt x="425" y="122"/>
                  </a:cubicBezTo>
                  <a:cubicBezTo>
                    <a:pt x="426" y="122"/>
                    <a:pt x="426" y="122"/>
                    <a:pt x="426" y="122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7" y="124"/>
                    <a:pt x="427" y="124"/>
                    <a:pt x="427" y="124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1" y="130"/>
                    <a:pt x="431" y="130"/>
                    <a:pt x="431" y="130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2"/>
                    <a:pt x="435" y="132"/>
                    <a:pt x="436" y="131"/>
                  </a:cubicBezTo>
                  <a:cubicBezTo>
                    <a:pt x="436" y="131"/>
                    <a:pt x="436" y="131"/>
                    <a:pt x="436" y="131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7" y="129"/>
                    <a:pt x="437" y="129"/>
                    <a:pt x="437" y="129"/>
                  </a:cubicBezTo>
                  <a:cubicBezTo>
                    <a:pt x="437" y="131"/>
                    <a:pt x="437" y="131"/>
                    <a:pt x="437" y="131"/>
                  </a:cubicBezTo>
                  <a:cubicBezTo>
                    <a:pt x="438" y="132"/>
                    <a:pt x="437" y="131"/>
                    <a:pt x="437" y="132"/>
                  </a:cubicBezTo>
                  <a:cubicBezTo>
                    <a:pt x="438" y="133"/>
                    <a:pt x="438" y="133"/>
                    <a:pt x="437" y="133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8" y="137"/>
                    <a:pt x="438" y="138"/>
                    <a:pt x="438" y="140"/>
                  </a:cubicBezTo>
                  <a:cubicBezTo>
                    <a:pt x="439" y="142"/>
                    <a:pt x="439" y="142"/>
                    <a:pt x="439" y="144"/>
                  </a:cubicBezTo>
                  <a:cubicBezTo>
                    <a:pt x="440" y="144"/>
                    <a:pt x="440" y="144"/>
                    <a:pt x="440" y="144"/>
                  </a:cubicBezTo>
                  <a:cubicBezTo>
                    <a:pt x="440" y="145"/>
                    <a:pt x="440" y="145"/>
                    <a:pt x="440" y="145"/>
                  </a:cubicBezTo>
                  <a:cubicBezTo>
                    <a:pt x="441" y="146"/>
                    <a:pt x="441" y="146"/>
                    <a:pt x="441" y="146"/>
                  </a:cubicBezTo>
                  <a:cubicBezTo>
                    <a:pt x="441" y="147"/>
                    <a:pt x="441" y="147"/>
                    <a:pt x="441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42" y="150"/>
                    <a:pt x="442" y="150"/>
                    <a:pt x="442" y="150"/>
                  </a:cubicBezTo>
                  <a:cubicBezTo>
                    <a:pt x="443" y="151"/>
                    <a:pt x="443" y="151"/>
                    <a:pt x="443" y="151"/>
                  </a:cubicBezTo>
                  <a:cubicBezTo>
                    <a:pt x="443" y="153"/>
                    <a:pt x="443" y="153"/>
                    <a:pt x="443" y="153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4" y="154"/>
                    <a:pt x="444" y="154"/>
                    <a:pt x="444" y="154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6"/>
                    <a:pt x="444" y="156"/>
                    <a:pt x="444" y="156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8"/>
                    <a:pt x="445" y="158"/>
                    <a:pt x="445" y="158"/>
                  </a:cubicBezTo>
                  <a:cubicBezTo>
                    <a:pt x="447" y="159"/>
                    <a:pt x="447" y="159"/>
                    <a:pt x="447" y="159"/>
                  </a:cubicBezTo>
                  <a:cubicBezTo>
                    <a:pt x="448" y="157"/>
                    <a:pt x="447" y="157"/>
                    <a:pt x="448" y="156"/>
                  </a:cubicBezTo>
                  <a:cubicBezTo>
                    <a:pt x="448" y="156"/>
                    <a:pt x="449" y="156"/>
                    <a:pt x="449" y="156"/>
                  </a:cubicBezTo>
                  <a:cubicBezTo>
                    <a:pt x="449" y="156"/>
                    <a:pt x="449" y="156"/>
                    <a:pt x="449" y="156"/>
                  </a:cubicBezTo>
                  <a:cubicBezTo>
                    <a:pt x="449" y="155"/>
                    <a:pt x="449" y="155"/>
                    <a:pt x="450" y="154"/>
                  </a:cubicBezTo>
                  <a:cubicBezTo>
                    <a:pt x="450" y="154"/>
                    <a:pt x="450" y="154"/>
                    <a:pt x="450" y="154"/>
                  </a:cubicBezTo>
                  <a:cubicBezTo>
                    <a:pt x="451" y="153"/>
                    <a:pt x="451" y="153"/>
                    <a:pt x="451" y="153"/>
                  </a:cubicBezTo>
                  <a:cubicBezTo>
                    <a:pt x="450" y="152"/>
                    <a:pt x="450" y="153"/>
                    <a:pt x="450" y="152"/>
                  </a:cubicBezTo>
                  <a:cubicBezTo>
                    <a:pt x="450" y="151"/>
                    <a:pt x="450" y="151"/>
                    <a:pt x="451" y="151"/>
                  </a:cubicBezTo>
                  <a:cubicBezTo>
                    <a:pt x="451" y="150"/>
                    <a:pt x="451" y="150"/>
                    <a:pt x="451" y="150"/>
                  </a:cubicBezTo>
                  <a:cubicBezTo>
                    <a:pt x="451" y="149"/>
                    <a:pt x="451" y="149"/>
                    <a:pt x="451" y="149"/>
                  </a:cubicBezTo>
                  <a:cubicBezTo>
                    <a:pt x="451" y="147"/>
                    <a:pt x="451" y="147"/>
                    <a:pt x="451" y="147"/>
                  </a:cubicBezTo>
                  <a:cubicBezTo>
                    <a:pt x="451" y="146"/>
                    <a:pt x="451" y="148"/>
                    <a:pt x="451" y="145"/>
                  </a:cubicBezTo>
                  <a:cubicBezTo>
                    <a:pt x="451" y="143"/>
                    <a:pt x="451" y="144"/>
                    <a:pt x="451" y="143"/>
                  </a:cubicBezTo>
                  <a:cubicBezTo>
                    <a:pt x="451" y="143"/>
                    <a:pt x="452" y="143"/>
                    <a:pt x="452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2" y="143"/>
                    <a:pt x="452" y="142"/>
                    <a:pt x="453" y="142"/>
                  </a:cubicBezTo>
                  <a:cubicBezTo>
                    <a:pt x="454" y="141"/>
                    <a:pt x="452" y="142"/>
                    <a:pt x="454" y="141"/>
                  </a:cubicBezTo>
                  <a:cubicBezTo>
                    <a:pt x="455" y="141"/>
                    <a:pt x="455" y="141"/>
                    <a:pt x="455" y="141"/>
                  </a:cubicBezTo>
                  <a:cubicBezTo>
                    <a:pt x="455" y="140"/>
                    <a:pt x="455" y="140"/>
                    <a:pt x="455" y="140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9" y="136"/>
                    <a:pt x="459" y="136"/>
                    <a:pt x="459" y="136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2" y="134"/>
                    <a:pt x="462" y="134"/>
                    <a:pt x="462" y="134"/>
                  </a:cubicBezTo>
                  <a:cubicBezTo>
                    <a:pt x="463" y="132"/>
                    <a:pt x="463" y="132"/>
                    <a:pt x="463" y="132"/>
                  </a:cubicBezTo>
                  <a:cubicBezTo>
                    <a:pt x="463" y="131"/>
                    <a:pt x="463" y="131"/>
                    <a:pt x="463" y="131"/>
                  </a:cubicBezTo>
                  <a:cubicBezTo>
                    <a:pt x="464" y="130"/>
                    <a:pt x="464" y="130"/>
                    <a:pt x="464" y="130"/>
                  </a:cubicBezTo>
                  <a:cubicBezTo>
                    <a:pt x="465" y="130"/>
                    <a:pt x="465" y="130"/>
                    <a:pt x="465" y="130"/>
                  </a:cubicBezTo>
                  <a:cubicBezTo>
                    <a:pt x="466" y="130"/>
                    <a:pt x="466" y="130"/>
                    <a:pt x="466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70" y="130"/>
                    <a:pt x="470" y="130"/>
                    <a:pt x="470" y="130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2" y="128"/>
                    <a:pt x="472" y="128"/>
                    <a:pt x="472" y="128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73" y="130"/>
                    <a:pt x="473" y="130"/>
                    <a:pt x="473" y="130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6" y="135"/>
                    <a:pt x="476" y="135"/>
                    <a:pt x="476" y="135"/>
                  </a:cubicBezTo>
                  <a:cubicBezTo>
                    <a:pt x="476" y="136"/>
                    <a:pt x="476" y="136"/>
                    <a:pt x="476" y="136"/>
                  </a:cubicBezTo>
                  <a:cubicBezTo>
                    <a:pt x="477" y="137"/>
                    <a:pt x="477" y="137"/>
                    <a:pt x="477" y="138"/>
                  </a:cubicBezTo>
                  <a:cubicBezTo>
                    <a:pt x="477" y="139"/>
                    <a:pt x="479" y="140"/>
                    <a:pt x="477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8" y="142"/>
                    <a:pt x="477" y="142"/>
                    <a:pt x="479" y="143"/>
                  </a:cubicBezTo>
                  <a:cubicBezTo>
                    <a:pt x="480" y="141"/>
                    <a:pt x="480" y="141"/>
                    <a:pt x="480" y="141"/>
                  </a:cubicBezTo>
                  <a:cubicBezTo>
                    <a:pt x="481" y="140"/>
                    <a:pt x="480" y="141"/>
                    <a:pt x="482" y="140"/>
                  </a:cubicBezTo>
                  <a:cubicBezTo>
                    <a:pt x="483" y="142"/>
                    <a:pt x="483" y="141"/>
                    <a:pt x="483" y="143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486" y="153"/>
                    <a:pt x="485" y="152"/>
                    <a:pt x="485" y="152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4" y="159"/>
                    <a:pt x="484" y="159"/>
                    <a:pt x="484" y="159"/>
                  </a:cubicBezTo>
                  <a:cubicBezTo>
                    <a:pt x="485" y="159"/>
                    <a:pt x="485" y="159"/>
                    <a:pt x="485" y="159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3"/>
                    <a:pt x="487" y="163"/>
                    <a:pt x="487" y="163"/>
                  </a:cubicBezTo>
                  <a:cubicBezTo>
                    <a:pt x="488" y="164"/>
                    <a:pt x="488" y="162"/>
                    <a:pt x="488" y="165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90" y="169"/>
                    <a:pt x="489" y="169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2" y="172"/>
                    <a:pt x="492" y="172"/>
                    <a:pt x="494" y="173"/>
                  </a:cubicBezTo>
                  <a:cubicBezTo>
                    <a:pt x="495" y="172"/>
                    <a:pt x="495" y="172"/>
                    <a:pt x="495" y="172"/>
                  </a:cubicBezTo>
                  <a:cubicBezTo>
                    <a:pt x="495" y="171"/>
                    <a:pt x="495" y="171"/>
                    <a:pt x="495" y="171"/>
                  </a:cubicBezTo>
                  <a:cubicBezTo>
                    <a:pt x="495" y="170"/>
                    <a:pt x="495" y="170"/>
                    <a:pt x="495" y="170"/>
                  </a:cubicBezTo>
                  <a:cubicBezTo>
                    <a:pt x="493" y="169"/>
                    <a:pt x="493" y="169"/>
                    <a:pt x="493" y="169"/>
                  </a:cubicBezTo>
                  <a:cubicBezTo>
                    <a:pt x="493" y="167"/>
                    <a:pt x="494" y="166"/>
                    <a:pt x="493" y="164"/>
                  </a:cubicBezTo>
                  <a:cubicBezTo>
                    <a:pt x="492" y="163"/>
                    <a:pt x="492" y="163"/>
                    <a:pt x="492" y="163"/>
                  </a:cubicBezTo>
                  <a:cubicBezTo>
                    <a:pt x="491" y="162"/>
                    <a:pt x="491" y="162"/>
                    <a:pt x="491" y="162"/>
                  </a:cubicBezTo>
                  <a:cubicBezTo>
                    <a:pt x="490" y="161"/>
                    <a:pt x="490" y="161"/>
                    <a:pt x="490" y="161"/>
                  </a:cubicBezTo>
                  <a:cubicBezTo>
                    <a:pt x="488" y="160"/>
                    <a:pt x="488" y="161"/>
                    <a:pt x="488" y="159"/>
                  </a:cubicBezTo>
                  <a:cubicBezTo>
                    <a:pt x="487" y="158"/>
                    <a:pt x="487" y="158"/>
                    <a:pt x="487" y="158"/>
                  </a:cubicBezTo>
                  <a:cubicBezTo>
                    <a:pt x="487" y="157"/>
                    <a:pt x="487" y="157"/>
                    <a:pt x="487" y="157"/>
                  </a:cubicBezTo>
                  <a:cubicBezTo>
                    <a:pt x="487" y="156"/>
                    <a:pt x="487" y="156"/>
                    <a:pt x="487" y="156"/>
                  </a:cubicBezTo>
                  <a:cubicBezTo>
                    <a:pt x="486" y="156"/>
                    <a:pt x="486" y="156"/>
                    <a:pt x="486" y="156"/>
                  </a:cubicBezTo>
                  <a:cubicBezTo>
                    <a:pt x="486" y="153"/>
                    <a:pt x="486" y="154"/>
                    <a:pt x="486" y="151"/>
                  </a:cubicBezTo>
                  <a:cubicBezTo>
                    <a:pt x="487" y="151"/>
                    <a:pt x="487" y="151"/>
                    <a:pt x="487" y="151"/>
                  </a:cubicBezTo>
                  <a:cubicBezTo>
                    <a:pt x="487" y="150"/>
                    <a:pt x="487" y="150"/>
                    <a:pt x="487" y="150"/>
                  </a:cubicBezTo>
                  <a:cubicBezTo>
                    <a:pt x="487" y="149"/>
                    <a:pt x="487" y="149"/>
                    <a:pt x="487" y="149"/>
                  </a:cubicBezTo>
                  <a:cubicBezTo>
                    <a:pt x="487" y="148"/>
                    <a:pt x="487" y="148"/>
                    <a:pt x="487" y="148"/>
                  </a:cubicBezTo>
                  <a:cubicBezTo>
                    <a:pt x="489" y="148"/>
                    <a:pt x="489" y="148"/>
                    <a:pt x="489" y="148"/>
                  </a:cubicBezTo>
                  <a:cubicBezTo>
                    <a:pt x="489" y="150"/>
                    <a:pt x="487" y="149"/>
                    <a:pt x="490" y="149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3" y="152"/>
                    <a:pt x="493" y="152"/>
                    <a:pt x="493" y="152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4" y="154"/>
                    <a:pt x="494" y="154"/>
                    <a:pt x="494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497" y="157"/>
                    <a:pt x="497" y="157"/>
                    <a:pt x="497" y="157"/>
                  </a:cubicBezTo>
                  <a:cubicBezTo>
                    <a:pt x="498" y="156"/>
                    <a:pt x="498" y="156"/>
                    <a:pt x="498" y="156"/>
                  </a:cubicBezTo>
                  <a:cubicBezTo>
                    <a:pt x="499" y="155"/>
                    <a:pt x="499" y="155"/>
                    <a:pt x="499" y="155"/>
                  </a:cubicBezTo>
                  <a:cubicBezTo>
                    <a:pt x="499" y="154"/>
                    <a:pt x="499" y="154"/>
                    <a:pt x="499" y="154"/>
                  </a:cubicBezTo>
                  <a:cubicBezTo>
                    <a:pt x="501" y="154"/>
                    <a:pt x="501" y="154"/>
                    <a:pt x="501" y="154"/>
                  </a:cubicBezTo>
                  <a:cubicBezTo>
                    <a:pt x="501" y="153"/>
                    <a:pt x="501" y="153"/>
                    <a:pt x="501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2"/>
                    <a:pt x="503" y="152"/>
                    <a:pt x="503" y="152"/>
                  </a:cubicBezTo>
                  <a:cubicBezTo>
                    <a:pt x="503" y="151"/>
                    <a:pt x="503" y="151"/>
                    <a:pt x="503" y="151"/>
                  </a:cubicBezTo>
                  <a:cubicBezTo>
                    <a:pt x="503" y="150"/>
                    <a:pt x="503" y="149"/>
                    <a:pt x="504" y="149"/>
                  </a:cubicBezTo>
                  <a:cubicBezTo>
                    <a:pt x="504" y="147"/>
                    <a:pt x="504" y="147"/>
                    <a:pt x="504" y="147"/>
                  </a:cubicBezTo>
                  <a:cubicBezTo>
                    <a:pt x="503" y="146"/>
                    <a:pt x="503" y="146"/>
                    <a:pt x="503" y="146"/>
                  </a:cubicBezTo>
                  <a:cubicBezTo>
                    <a:pt x="503" y="144"/>
                    <a:pt x="503" y="144"/>
                    <a:pt x="503" y="144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02" y="142"/>
                    <a:pt x="502" y="142"/>
                    <a:pt x="502" y="142"/>
                  </a:cubicBezTo>
                  <a:cubicBezTo>
                    <a:pt x="502" y="141"/>
                    <a:pt x="502" y="141"/>
                    <a:pt x="502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8" y="137"/>
                    <a:pt x="498" y="137"/>
                    <a:pt x="498" y="137"/>
                  </a:cubicBezTo>
                  <a:cubicBezTo>
                    <a:pt x="498" y="134"/>
                    <a:pt x="497" y="135"/>
                    <a:pt x="498" y="134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501" y="131"/>
                    <a:pt x="500" y="131"/>
                    <a:pt x="502" y="130"/>
                  </a:cubicBezTo>
                  <a:cubicBezTo>
                    <a:pt x="504" y="131"/>
                    <a:pt x="503" y="130"/>
                    <a:pt x="504" y="131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3"/>
                    <a:pt x="507" y="134"/>
                    <a:pt x="505" y="134"/>
                  </a:cubicBezTo>
                  <a:cubicBezTo>
                    <a:pt x="503" y="134"/>
                    <a:pt x="503" y="134"/>
                    <a:pt x="503" y="134"/>
                  </a:cubicBezTo>
                  <a:cubicBezTo>
                    <a:pt x="503" y="135"/>
                    <a:pt x="503" y="135"/>
                    <a:pt x="503" y="135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5" y="137"/>
                    <a:pt x="505" y="137"/>
                    <a:pt x="505" y="137"/>
                  </a:cubicBezTo>
                  <a:cubicBezTo>
                    <a:pt x="506" y="136"/>
                    <a:pt x="506" y="136"/>
                    <a:pt x="506" y="136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6" y="133"/>
                    <a:pt x="506" y="133"/>
                    <a:pt x="506" y="133"/>
                  </a:cubicBezTo>
                  <a:cubicBezTo>
                    <a:pt x="506" y="132"/>
                    <a:pt x="506" y="132"/>
                    <a:pt x="506" y="132"/>
                  </a:cubicBezTo>
                  <a:cubicBezTo>
                    <a:pt x="506" y="132"/>
                    <a:pt x="506" y="132"/>
                    <a:pt x="506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510" y="130"/>
                    <a:pt x="510" y="130"/>
                    <a:pt x="510" y="130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6" y="128"/>
                    <a:pt x="516" y="128"/>
                    <a:pt x="516" y="128"/>
                  </a:cubicBezTo>
                  <a:cubicBezTo>
                    <a:pt x="518" y="126"/>
                    <a:pt x="518" y="126"/>
                    <a:pt x="518" y="126"/>
                  </a:cubicBezTo>
                  <a:cubicBezTo>
                    <a:pt x="519" y="125"/>
                    <a:pt x="519" y="125"/>
                    <a:pt x="519" y="125"/>
                  </a:cubicBezTo>
                  <a:cubicBezTo>
                    <a:pt x="520" y="125"/>
                    <a:pt x="520" y="125"/>
                    <a:pt x="520" y="125"/>
                  </a:cubicBezTo>
                  <a:cubicBezTo>
                    <a:pt x="521" y="124"/>
                    <a:pt x="521" y="124"/>
                    <a:pt x="521" y="124"/>
                  </a:cubicBezTo>
                  <a:cubicBezTo>
                    <a:pt x="521" y="123"/>
                    <a:pt x="521" y="123"/>
                    <a:pt x="521" y="123"/>
                  </a:cubicBezTo>
                  <a:cubicBezTo>
                    <a:pt x="522" y="122"/>
                    <a:pt x="522" y="122"/>
                    <a:pt x="522" y="122"/>
                  </a:cubicBezTo>
                  <a:cubicBezTo>
                    <a:pt x="522" y="121"/>
                    <a:pt x="522" y="121"/>
                    <a:pt x="522" y="121"/>
                  </a:cubicBezTo>
                  <a:cubicBezTo>
                    <a:pt x="523" y="121"/>
                    <a:pt x="523" y="121"/>
                    <a:pt x="523" y="121"/>
                  </a:cubicBezTo>
                  <a:cubicBezTo>
                    <a:pt x="524" y="118"/>
                    <a:pt x="524" y="120"/>
                    <a:pt x="524" y="118"/>
                  </a:cubicBezTo>
                  <a:cubicBezTo>
                    <a:pt x="525" y="117"/>
                    <a:pt x="525" y="117"/>
                    <a:pt x="525" y="117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26" y="115"/>
                    <a:pt x="526" y="115"/>
                    <a:pt x="526" y="115"/>
                  </a:cubicBezTo>
                  <a:cubicBezTo>
                    <a:pt x="527" y="114"/>
                    <a:pt x="527" y="114"/>
                    <a:pt x="527" y="114"/>
                  </a:cubicBezTo>
                  <a:cubicBezTo>
                    <a:pt x="527" y="111"/>
                    <a:pt x="527" y="113"/>
                    <a:pt x="526" y="112"/>
                  </a:cubicBezTo>
                  <a:cubicBezTo>
                    <a:pt x="525" y="112"/>
                    <a:pt x="525" y="112"/>
                    <a:pt x="525" y="112"/>
                  </a:cubicBezTo>
                  <a:cubicBezTo>
                    <a:pt x="526" y="111"/>
                    <a:pt x="526" y="111"/>
                    <a:pt x="526" y="111"/>
                  </a:cubicBezTo>
                  <a:cubicBezTo>
                    <a:pt x="527" y="111"/>
                    <a:pt x="527" y="111"/>
                    <a:pt x="527" y="111"/>
                  </a:cubicBezTo>
                  <a:cubicBezTo>
                    <a:pt x="527" y="110"/>
                    <a:pt x="527" y="110"/>
                    <a:pt x="527" y="110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27" y="108"/>
                    <a:pt x="527" y="109"/>
                    <a:pt x="526" y="108"/>
                  </a:cubicBezTo>
                  <a:cubicBezTo>
                    <a:pt x="525" y="106"/>
                    <a:pt x="525" y="106"/>
                    <a:pt x="525" y="106"/>
                  </a:cubicBezTo>
                  <a:cubicBezTo>
                    <a:pt x="525" y="105"/>
                    <a:pt x="525" y="105"/>
                    <a:pt x="525" y="105"/>
                  </a:cubicBezTo>
                  <a:cubicBezTo>
                    <a:pt x="524" y="105"/>
                    <a:pt x="524" y="105"/>
                    <a:pt x="524" y="105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23" y="103"/>
                    <a:pt x="523" y="103"/>
                    <a:pt x="523" y="103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4" y="100"/>
                    <a:pt x="524" y="100"/>
                    <a:pt x="524" y="100"/>
                  </a:cubicBezTo>
                  <a:cubicBezTo>
                    <a:pt x="525" y="99"/>
                    <a:pt x="525" y="99"/>
                    <a:pt x="525" y="99"/>
                  </a:cubicBezTo>
                  <a:cubicBezTo>
                    <a:pt x="526" y="99"/>
                    <a:pt x="526" y="99"/>
                    <a:pt x="526" y="99"/>
                  </a:cubicBezTo>
                  <a:cubicBezTo>
                    <a:pt x="527" y="98"/>
                    <a:pt x="527" y="98"/>
                    <a:pt x="527" y="98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6" y="96"/>
                    <a:pt x="526" y="97"/>
                    <a:pt x="525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3" y="98"/>
                    <a:pt x="523" y="98"/>
                    <a:pt x="523" y="98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19" y="94"/>
                    <a:pt x="520" y="96"/>
                    <a:pt x="520" y="93"/>
                  </a:cubicBezTo>
                  <a:cubicBezTo>
                    <a:pt x="523" y="93"/>
                    <a:pt x="521" y="94"/>
                    <a:pt x="522" y="92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24" y="92"/>
                    <a:pt x="524" y="92"/>
                    <a:pt x="524" y="92"/>
                  </a:cubicBezTo>
                  <a:cubicBezTo>
                    <a:pt x="525" y="90"/>
                    <a:pt x="525" y="90"/>
                    <a:pt x="525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6" y="92"/>
                    <a:pt x="527" y="91"/>
                    <a:pt x="526" y="93"/>
                  </a:cubicBezTo>
                  <a:cubicBezTo>
                    <a:pt x="526" y="93"/>
                    <a:pt x="527" y="92"/>
                    <a:pt x="526" y="94"/>
                  </a:cubicBezTo>
                  <a:cubicBezTo>
                    <a:pt x="527" y="94"/>
                    <a:pt x="527" y="94"/>
                    <a:pt x="527" y="94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9" y="92"/>
                    <a:pt x="529" y="92"/>
                    <a:pt x="529" y="92"/>
                  </a:cubicBezTo>
                  <a:cubicBezTo>
                    <a:pt x="530" y="92"/>
                    <a:pt x="530" y="92"/>
                    <a:pt x="530" y="92"/>
                  </a:cubicBezTo>
                  <a:cubicBezTo>
                    <a:pt x="530" y="92"/>
                    <a:pt x="531" y="90"/>
                    <a:pt x="531" y="92"/>
                  </a:cubicBezTo>
                  <a:cubicBezTo>
                    <a:pt x="533" y="92"/>
                    <a:pt x="533" y="92"/>
                    <a:pt x="533" y="92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4"/>
                    <a:pt x="533" y="94"/>
                    <a:pt x="533" y="94"/>
                  </a:cubicBezTo>
                  <a:cubicBezTo>
                    <a:pt x="533" y="95"/>
                    <a:pt x="533" y="95"/>
                    <a:pt x="533" y="95"/>
                  </a:cubicBezTo>
                  <a:cubicBezTo>
                    <a:pt x="533" y="96"/>
                    <a:pt x="533" y="96"/>
                    <a:pt x="533" y="96"/>
                  </a:cubicBezTo>
                  <a:cubicBezTo>
                    <a:pt x="534" y="96"/>
                    <a:pt x="534" y="96"/>
                    <a:pt x="534" y="96"/>
                  </a:cubicBezTo>
                  <a:cubicBezTo>
                    <a:pt x="535" y="96"/>
                    <a:pt x="535" y="96"/>
                    <a:pt x="535" y="96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1"/>
                    <a:pt x="535" y="101"/>
                    <a:pt x="535" y="103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7" y="103"/>
                    <a:pt x="537" y="103"/>
                    <a:pt x="537" y="103"/>
                  </a:cubicBezTo>
                  <a:cubicBezTo>
                    <a:pt x="537" y="102"/>
                    <a:pt x="537" y="102"/>
                    <a:pt x="537" y="102"/>
                  </a:cubicBezTo>
                  <a:cubicBezTo>
                    <a:pt x="538" y="102"/>
                    <a:pt x="538" y="102"/>
                    <a:pt x="538" y="102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1" y="100"/>
                    <a:pt x="541" y="100"/>
                    <a:pt x="541" y="100"/>
                  </a:cubicBezTo>
                  <a:cubicBezTo>
                    <a:pt x="541" y="99"/>
                    <a:pt x="541" y="99"/>
                    <a:pt x="541" y="99"/>
                  </a:cubicBezTo>
                  <a:cubicBezTo>
                    <a:pt x="540" y="98"/>
                    <a:pt x="540" y="99"/>
                    <a:pt x="540" y="97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39" y="95"/>
                    <a:pt x="539" y="95"/>
                    <a:pt x="539" y="95"/>
                  </a:cubicBezTo>
                  <a:cubicBezTo>
                    <a:pt x="538" y="93"/>
                    <a:pt x="538" y="94"/>
                    <a:pt x="537" y="92"/>
                  </a:cubicBezTo>
                  <a:cubicBezTo>
                    <a:pt x="539" y="91"/>
                    <a:pt x="540" y="91"/>
                    <a:pt x="541" y="90"/>
                  </a:cubicBezTo>
                  <a:cubicBezTo>
                    <a:pt x="541" y="87"/>
                    <a:pt x="541" y="89"/>
                    <a:pt x="541" y="88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4" y="86"/>
                    <a:pt x="544" y="86"/>
                    <a:pt x="544" y="86"/>
                  </a:cubicBezTo>
                  <a:cubicBezTo>
                    <a:pt x="545" y="85"/>
                    <a:pt x="545" y="85"/>
                    <a:pt x="545" y="85"/>
                  </a:cubicBezTo>
                  <a:cubicBezTo>
                    <a:pt x="546" y="84"/>
                    <a:pt x="546" y="84"/>
                    <a:pt x="546" y="84"/>
                  </a:cubicBezTo>
                  <a:cubicBezTo>
                    <a:pt x="546" y="86"/>
                    <a:pt x="546" y="86"/>
                    <a:pt x="546" y="86"/>
                  </a:cubicBezTo>
                  <a:cubicBezTo>
                    <a:pt x="549" y="86"/>
                    <a:pt x="549" y="86"/>
                    <a:pt x="549" y="86"/>
                  </a:cubicBezTo>
                  <a:cubicBezTo>
                    <a:pt x="549" y="85"/>
                    <a:pt x="549" y="85"/>
                    <a:pt x="549" y="85"/>
                  </a:cubicBezTo>
                  <a:cubicBezTo>
                    <a:pt x="550" y="85"/>
                    <a:pt x="550" y="85"/>
                    <a:pt x="550" y="85"/>
                  </a:cubicBezTo>
                  <a:cubicBezTo>
                    <a:pt x="550" y="84"/>
                    <a:pt x="550" y="84"/>
                    <a:pt x="550" y="84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4" y="81"/>
                    <a:pt x="554" y="81"/>
                    <a:pt x="554" y="81"/>
                  </a:cubicBezTo>
                  <a:cubicBezTo>
                    <a:pt x="555" y="80"/>
                    <a:pt x="555" y="80"/>
                    <a:pt x="555" y="80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57" y="77"/>
                    <a:pt x="557" y="77"/>
                    <a:pt x="558" y="76"/>
                  </a:cubicBezTo>
                  <a:cubicBezTo>
                    <a:pt x="560" y="73"/>
                    <a:pt x="560" y="73"/>
                    <a:pt x="560" y="73"/>
                  </a:cubicBezTo>
                  <a:cubicBezTo>
                    <a:pt x="560" y="72"/>
                    <a:pt x="560" y="72"/>
                    <a:pt x="560" y="72"/>
                  </a:cubicBezTo>
                  <a:cubicBezTo>
                    <a:pt x="560" y="69"/>
                    <a:pt x="560" y="71"/>
                    <a:pt x="561" y="70"/>
                  </a:cubicBezTo>
                  <a:cubicBezTo>
                    <a:pt x="561" y="70"/>
                    <a:pt x="561" y="70"/>
                    <a:pt x="561" y="70"/>
                  </a:cubicBezTo>
                  <a:cubicBezTo>
                    <a:pt x="561" y="70"/>
                    <a:pt x="559" y="68"/>
                    <a:pt x="561" y="68"/>
                  </a:cubicBezTo>
                  <a:cubicBezTo>
                    <a:pt x="561" y="67"/>
                    <a:pt x="561" y="67"/>
                    <a:pt x="562" y="67"/>
                  </a:cubicBezTo>
                  <a:cubicBezTo>
                    <a:pt x="562" y="66"/>
                    <a:pt x="562" y="66"/>
                    <a:pt x="562" y="66"/>
                  </a:cubicBezTo>
                  <a:cubicBezTo>
                    <a:pt x="562" y="65"/>
                    <a:pt x="562" y="65"/>
                    <a:pt x="562" y="65"/>
                  </a:cubicBezTo>
                  <a:cubicBezTo>
                    <a:pt x="562" y="65"/>
                    <a:pt x="562" y="66"/>
                    <a:pt x="562" y="64"/>
                  </a:cubicBezTo>
                  <a:cubicBezTo>
                    <a:pt x="562" y="64"/>
                    <a:pt x="561" y="64"/>
                    <a:pt x="562" y="64"/>
                  </a:cubicBezTo>
                  <a:cubicBezTo>
                    <a:pt x="562" y="63"/>
                    <a:pt x="562" y="63"/>
                    <a:pt x="562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59" y="61"/>
                    <a:pt x="559" y="61"/>
                    <a:pt x="559" y="61"/>
                  </a:cubicBezTo>
                  <a:cubicBezTo>
                    <a:pt x="556" y="61"/>
                    <a:pt x="558" y="61"/>
                    <a:pt x="556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54" y="61"/>
                    <a:pt x="554" y="61"/>
                    <a:pt x="554" y="61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5" y="58"/>
                    <a:pt x="555" y="58"/>
                    <a:pt x="555" y="58"/>
                  </a:cubicBezTo>
                  <a:cubicBezTo>
                    <a:pt x="557" y="56"/>
                    <a:pt x="557" y="56"/>
                    <a:pt x="557" y="56"/>
                  </a:cubicBezTo>
                  <a:cubicBezTo>
                    <a:pt x="558" y="55"/>
                    <a:pt x="558" y="55"/>
                    <a:pt x="558" y="55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4"/>
                    <a:pt x="560" y="54"/>
                    <a:pt x="560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2" y="52"/>
                    <a:pt x="562" y="52"/>
                    <a:pt x="562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5" y="51"/>
                    <a:pt x="565" y="51"/>
                    <a:pt x="565" y="51"/>
                  </a:cubicBezTo>
                  <a:cubicBezTo>
                    <a:pt x="570" y="51"/>
                    <a:pt x="570" y="51"/>
                    <a:pt x="570" y="51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75" y="51"/>
                    <a:pt x="575" y="51"/>
                    <a:pt x="575" y="51"/>
                  </a:cubicBezTo>
                  <a:cubicBezTo>
                    <a:pt x="576" y="51"/>
                    <a:pt x="576" y="51"/>
                    <a:pt x="576" y="51"/>
                  </a:cubicBezTo>
                  <a:cubicBezTo>
                    <a:pt x="576" y="50"/>
                    <a:pt x="578" y="50"/>
                    <a:pt x="579" y="50"/>
                  </a:cubicBezTo>
                  <a:cubicBezTo>
                    <a:pt x="579" y="50"/>
                    <a:pt x="579" y="50"/>
                    <a:pt x="579" y="50"/>
                  </a:cubicBezTo>
                  <a:cubicBezTo>
                    <a:pt x="580" y="51"/>
                    <a:pt x="580" y="49"/>
                    <a:pt x="580" y="52"/>
                  </a:cubicBezTo>
                  <a:cubicBezTo>
                    <a:pt x="582" y="52"/>
                    <a:pt x="581" y="52"/>
                    <a:pt x="582" y="51"/>
                  </a:cubicBezTo>
                  <a:cubicBezTo>
                    <a:pt x="583" y="51"/>
                    <a:pt x="583" y="51"/>
                    <a:pt x="583" y="51"/>
                  </a:cubicBezTo>
                  <a:cubicBezTo>
                    <a:pt x="584" y="51"/>
                    <a:pt x="584" y="51"/>
                    <a:pt x="584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7" y="50"/>
                    <a:pt x="587" y="50"/>
                    <a:pt x="587" y="50"/>
                  </a:cubicBezTo>
                  <a:cubicBezTo>
                    <a:pt x="586" y="50"/>
                    <a:pt x="586" y="50"/>
                    <a:pt x="586" y="50"/>
                  </a:cubicBezTo>
                  <a:cubicBezTo>
                    <a:pt x="586" y="49"/>
                    <a:pt x="586" y="49"/>
                    <a:pt x="586" y="49"/>
                  </a:cubicBezTo>
                  <a:cubicBezTo>
                    <a:pt x="587" y="49"/>
                    <a:pt x="587" y="49"/>
                    <a:pt x="587" y="49"/>
                  </a:cubicBezTo>
                  <a:cubicBezTo>
                    <a:pt x="587" y="48"/>
                    <a:pt x="587" y="48"/>
                    <a:pt x="587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90" y="47"/>
                    <a:pt x="589" y="46"/>
                    <a:pt x="591" y="46"/>
                  </a:cubicBezTo>
                  <a:cubicBezTo>
                    <a:pt x="592" y="45"/>
                    <a:pt x="592" y="45"/>
                    <a:pt x="592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6" y="45"/>
                    <a:pt x="596" y="45"/>
                    <a:pt x="596" y="45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9" y="46"/>
                    <a:pt x="599" y="46"/>
                    <a:pt x="599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2" y="43"/>
                    <a:pt x="601" y="45"/>
                    <a:pt x="603" y="44"/>
                  </a:cubicBezTo>
                  <a:cubicBezTo>
                    <a:pt x="603" y="45"/>
                    <a:pt x="603" y="45"/>
                    <a:pt x="603" y="45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1" y="48"/>
                    <a:pt x="601" y="48"/>
                    <a:pt x="601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598" y="49"/>
                    <a:pt x="598" y="49"/>
                    <a:pt x="598" y="49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6" y="51"/>
                    <a:pt x="596" y="51"/>
                    <a:pt x="596" y="51"/>
                  </a:cubicBezTo>
                  <a:cubicBezTo>
                    <a:pt x="595" y="51"/>
                    <a:pt x="595" y="51"/>
                    <a:pt x="595" y="51"/>
                  </a:cubicBezTo>
                  <a:cubicBezTo>
                    <a:pt x="594" y="52"/>
                    <a:pt x="594" y="52"/>
                    <a:pt x="594" y="52"/>
                  </a:cubicBezTo>
                  <a:cubicBezTo>
                    <a:pt x="593" y="53"/>
                    <a:pt x="594" y="53"/>
                    <a:pt x="592" y="53"/>
                  </a:cubicBezTo>
                  <a:cubicBezTo>
                    <a:pt x="592" y="54"/>
                    <a:pt x="592" y="54"/>
                    <a:pt x="592" y="54"/>
                  </a:cubicBezTo>
                  <a:cubicBezTo>
                    <a:pt x="591" y="54"/>
                    <a:pt x="591" y="54"/>
                    <a:pt x="591" y="54"/>
                  </a:cubicBezTo>
                  <a:cubicBezTo>
                    <a:pt x="590" y="54"/>
                    <a:pt x="590" y="54"/>
                    <a:pt x="590" y="54"/>
                  </a:cubicBezTo>
                  <a:cubicBezTo>
                    <a:pt x="590" y="55"/>
                    <a:pt x="590" y="55"/>
                    <a:pt x="589" y="56"/>
                  </a:cubicBezTo>
                  <a:cubicBezTo>
                    <a:pt x="588" y="57"/>
                    <a:pt x="589" y="56"/>
                    <a:pt x="588" y="57"/>
                  </a:cubicBezTo>
                  <a:cubicBezTo>
                    <a:pt x="588" y="58"/>
                    <a:pt x="588" y="58"/>
                    <a:pt x="588" y="58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8" y="62"/>
                    <a:pt x="588" y="62"/>
                    <a:pt x="588" y="62"/>
                  </a:cubicBezTo>
                  <a:cubicBezTo>
                    <a:pt x="589" y="64"/>
                    <a:pt x="589" y="64"/>
                    <a:pt x="589" y="64"/>
                  </a:cubicBezTo>
                  <a:cubicBezTo>
                    <a:pt x="589" y="65"/>
                    <a:pt x="589" y="65"/>
                    <a:pt x="589" y="65"/>
                  </a:cubicBezTo>
                  <a:cubicBezTo>
                    <a:pt x="590" y="65"/>
                    <a:pt x="590" y="65"/>
                    <a:pt x="590" y="65"/>
                  </a:cubicBezTo>
                  <a:cubicBezTo>
                    <a:pt x="590" y="67"/>
                    <a:pt x="589" y="67"/>
                    <a:pt x="590" y="68"/>
                  </a:cubicBezTo>
                  <a:cubicBezTo>
                    <a:pt x="591" y="68"/>
                    <a:pt x="591" y="68"/>
                    <a:pt x="591" y="68"/>
                  </a:cubicBezTo>
                  <a:cubicBezTo>
                    <a:pt x="592" y="67"/>
                    <a:pt x="592" y="67"/>
                    <a:pt x="592" y="67"/>
                  </a:cubicBezTo>
                  <a:cubicBezTo>
                    <a:pt x="593" y="66"/>
                    <a:pt x="593" y="66"/>
                    <a:pt x="593" y="66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4" y="64"/>
                    <a:pt x="594" y="64"/>
                    <a:pt x="594" y="64"/>
                  </a:cubicBezTo>
                  <a:cubicBezTo>
                    <a:pt x="594" y="64"/>
                    <a:pt x="594" y="64"/>
                    <a:pt x="595" y="64"/>
                  </a:cubicBezTo>
                  <a:cubicBezTo>
                    <a:pt x="596" y="62"/>
                    <a:pt x="596" y="62"/>
                    <a:pt x="596" y="62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9" y="58"/>
                    <a:pt x="599" y="58"/>
                    <a:pt x="599" y="58"/>
                  </a:cubicBezTo>
                  <a:cubicBezTo>
                    <a:pt x="600" y="57"/>
                    <a:pt x="600" y="57"/>
                    <a:pt x="600" y="57"/>
                  </a:cubicBezTo>
                  <a:cubicBezTo>
                    <a:pt x="601" y="58"/>
                    <a:pt x="601" y="57"/>
                    <a:pt x="602" y="58"/>
                  </a:cubicBezTo>
                  <a:cubicBezTo>
                    <a:pt x="602" y="57"/>
                    <a:pt x="602" y="57"/>
                    <a:pt x="602" y="57"/>
                  </a:cubicBezTo>
                  <a:cubicBezTo>
                    <a:pt x="601" y="56"/>
                    <a:pt x="601" y="56"/>
                    <a:pt x="601" y="56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0" y="54"/>
                    <a:pt x="600" y="54"/>
                    <a:pt x="600" y="54"/>
                  </a:cubicBezTo>
                  <a:cubicBezTo>
                    <a:pt x="600" y="53"/>
                    <a:pt x="598" y="52"/>
                    <a:pt x="600" y="52"/>
                  </a:cubicBezTo>
                  <a:cubicBezTo>
                    <a:pt x="601" y="51"/>
                    <a:pt x="601" y="51"/>
                    <a:pt x="601" y="51"/>
                  </a:cubicBezTo>
                  <a:cubicBezTo>
                    <a:pt x="602" y="51"/>
                    <a:pt x="602" y="51"/>
                    <a:pt x="602" y="51"/>
                  </a:cubicBezTo>
                  <a:cubicBezTo>
                    <a:pt x="602" y="49"/>
                    <a:pt x="602" y="49"/>
                    <a:pt x="602" y="49"/>
                  </a:cubicBezTo>
                  <a:cubicBezTo>
                    <a:pt x="605" y="49"/>
                    <a:pt x="605" y="49"/>
                    <a:pt x="605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9"/>
                    <a:pt x="607" y="49"/>
                    <a:pt x="607" y="49"/>
                  </a:cubicBezTo>
                  <a:cubicBezTo>
                    <a:pt x="608" y="49"/>
                    <a:pt x="608" y="49"/>
                    <a:pt x="608" y="49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1" y="48"/>
                    <a:pt x="612" y="46"/>
                    <a:pt x="612" y="48"/>
                  </a:cubicBezTo>
                  <a:cubicBezTo>
                    <a:pt x="613" y="48"/>
                    <a:pt x="613" y="48"/>
                    <a:pt x="614" y="49"/>
                  </a:cubicBezTo>
                  <a:cubicBezTo>
                    <a:pt x="615" y="49"/>
                    <a:pt x="615" y="49"/>
                    <a:pt x="615" y="49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8" y="47"/>
                    <a:pt x="618" y="47"/>
                    <a:pt x="618" y="47"/>
                  </a:cubicBezTo>
                  <a:cubicBezTo>
                    <a:pt x="619" y="46"/>
                    <a:pt x="619" y="46"/>
                    <a:pt x="621" y="46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8" y="44"/>
                    <a:pt x="628" y="44"/>
                    <a:pt x="628" y="44"/>
                  </a:cubicBezTo>
                  <a:cubicBezTo>
                    <a:pt x="631" y="44"/>
                    <a:pt x="631" y="44"/>
                    <a:pt x="631" y="44"/>
                  </a:cubicBezTo>
                  <a:cubicBezTo>
                    <a:pt x="631" y="43"/>
                    <a:pt x="631" y="43"/>
                    <a:pt x="631" y="43"/>
                  </a:cubicBezTo>
                  <a:cubicBezTo>
                    <a:pt x="630" y="42"/>
                    <a:pt x="630" y="42"/>
                    <a:pt x="630" y="42"/>
                  </a:cubicBezTo>
                  <a:cubicBezTo>
                    <a:pt x="630" y="41"/>
                    <a:pt x="630" y="41"/>
                    <a:pt x="630" y="41"/>
                  </a:cubicBezTo>
                  <a:cubicBezTo>
                    <a:pt x="629" y="40"/>
                    <a:pt x="629" y="40"/>
                    <a:pt x="629" y="40"/>
                  </a:cubicBezTo>
                  <a:cubicBezTo>
                    <a:pt x="629" y="39"/>
                    <a:pt x="629" y="39"/>
                    <a:pt x="629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1" y="39"/>
                    <a:pt x="631" y="39"/>
                    <a:pt x="631" y="39"/>
                  </a:cubicBezTo>
                  <a:cubicBezTo>
                    <a:pt x="631" y="38"/>
                    <a:pt x="631" y="38"/>
                    <a:pt x="631" y="38"/>
                  </a:cubicBezTo>
                  <a:cubicBezTo>
                    <a:pt x="632" y="38"/>
                    <a:pt x="632" y="38"/>
                    <a:pt x="632" y="38"/>
                  </a:cubicBezTo>
                  <a:cubicBezTo>
                    <a:pt x="631" y="36"/>
                    <a:pt x="632" y="37"/>
                    <a:pt x="632" y="36"/>
                  </a:cubicBezTo>
                  <a:cubicBezTo>
                    <a:pt x="633" y="36"/>
                    <a:pt x="633" y="36"/>
                    <a:pt x="633" y="36"/>
                  </a:cubicBezTo>
                  <a:cubicBezTo>
                    <a:pt x="633" y="38"/>
                    <a:pt x="633" y="38"/>
                    <a:pt x="633" y="38"/>
                  </a:cubicBezTo>
                  <a:cubicBezTo>
                    <a:pt x="638" y="38"/>
                    <a:pt x="638" y="38"/>
                    <a:pt x="638" y="38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41" y="39"/>
                    <a:pt x="641" y="39"/>
                    <a:pt x="641" y="39"/>
                  </a:cubicBezTo>
                  <a:cubicBezTo>
                    <a:pt x="642" y="40"/>
                    <a:pt x="642" y="40"/>
                    <a:pt x="642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4" y="40"/>
                    <a:pt x="644" y="40"/>
                    <a:pt x="644" y="40"/>
                  </a:cubicBezTo>
                  <a:cubicBezTo>
                    <a:pt x="644" y="39"/>
                    <a:pt x="644" y="39"/>
                    <a:pt x="644" y="39"/>
                  </a:cubicBezTo>
                  <a:cubicBezTo>
                    <a:pt x="645" y="38"/>
                    <a:pt x="645" y="38"/>
                    <a:pt x="645" y="38"/>
                  </a:cubicBezTo>
                  <a:cubicBezTo>
                    <a:pt x="645" y="37"/>
                    <a:pt x="646" y="38"/>
                    <a:pt x="648" y="38"/>
                  </a:cubicBezTo>
                  <a:cubicBezTo>
                    <a:pt x="649" y="36"/>
                    <a:pt x="649" y="36"/>
                    <a:pt x="649" y="36"/>
                  </a:cubicBezTo>
                  <a:cubicBezTo>
                    <a:pt x="647" y="35"/>
                    <a:pt x="647" y="35"/>
                    <a:pt x="646" y="35"/>
                  </a:cubicBezTo>
                  <a:cubicBezTo>
                    <a:pt x="644" y="35"/>
                    <a:pt x="644" y="35"/>
                    <a:pt x="644" y="35"/>
                  </a:cubicBezTo>
                  <a:cubicBezTo>
                    <a:pt x="643" y="35"/>
                    <a:pt x="643" y="35"/>
                    <a:pt x="643" y="35"/>
                  </a:cubicBezTo>
                  <a:cubicBezTo>
                    <a:pt x="643" y="34"/>
                    <a:pt x="643" y="34"/>
                    <a:pt x="643" y="34"/>
                  </a:cubicBezTo>
                  <a:cubicBezTo>
                    <a:pt x="642" y="34"/>
                    <a:pt x="642" y="34"/>
                    <a:pt x="642" y="34"/>
                  </a:cubicBezTo>
                  <a:cubicBezTo>
                    <a:pt x="641" y="35"/>
                    <a:pt x="641" y="35"/>
                    <a:pt x="641" y="35"/>
                  </a:cubicBezTo>
                  <a:cubicBezTo>
                    <a:pt x="641" y="34"/>
                    <a:pt x="641" y="34"/>
                    <a:pt x="641" y="34"/>
                  </a:cubicBezTo>
                  <a:cubicBezTo>
                    <a:pt x="639" y="33"/>
                    <a:pt x="639" y="33"/>
                    <a:pt x="639" y="33"/>
                  </a:cubicBezTo>
                  <a:cubicBezTo>
                    <a:pt x="638" y="33"/>
                    <a:pt x="638" y="33"/>
                    <a:pt x="638" y="33"/>
                  </a:cubicBezTo>
                  <a:cubicBezTo>
                    <a:pt x="637" y="32"/>
                    <a:pt x="637" y="32"/>
                    <a:pt x="637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5" y="32"/>
                    <a:pt x="635" y="32"/>
                    <a:pt x="635" y="32"/>
                  </a:cubicBezTo>
                  <a:cubicBezTo>
                    <a:pt x="634" y="31"/>
                    <a:pt x="634" y="31"/>
                    <a:pt x="634" y="31"/>
                  </a:cubicBezTo>
                  <a:cubicBezTo>
                    <a:pt x="633" y="31"/>
                    <a:pt x="633" y="31"/>
                    <a:pt x="633" y="31"/>
                  </a:cubicBezTo>
                  <a:cubicBezTo>
                    <a:pt x="633" y="30"/>
                    <a:pt x="633" y="30"/>
                    <a:pt x="633" y="30"/>
                  </a:cubicBezTo>
                  <a:cubicBezTo>
                    <a:pt x="630" y="30"/>
                    <a:pt x="632" y="30"/>
                    <a:pt x="631" y="30"/>
                  </a:cubicBezTo>
                  <a:cubicBezTo>
                    <a:pt x="630" y="29"/>
                    <a:pt x="630" y="29"/>
                    <a:pt x="630" y="29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29"/>
                    <a:pt x="628" y="29"/>
                    <a:pt x="628" y="29"/>
                  </a:cubicBezTo>
                  <a:cubicBezTo>
                    <a:pt x="626" y="29"/>
                    <a:pt x="626" y="29"/>
                    <a:pt x="626" y="29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16" y="28"/>
                    <a:pt x="616" y="28"/>
                    <a:pt x="616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4" y="29"/>
                    <a:pt x="614" y="29"/>
                    <a:pt x="614" y="29"/>
                  </a:cubicBezTo>
                  <a:cubicBezTo>
                    <a:pt x="615" y="29"/>
                    <a:pt x="615" y="29"/>
                    <a:pt x="615" y="29"/>
                  </a:cubicBezTo>
                  <a:cubicBezTo>
                    <a:pt x="616" y="30"/>
                    <a:pt x="616" y="30"/>
                    <a:pt x="616" y="30"/>
                  </a:cubicBezTo>
                  <a:cubicBezTo>
                    <a:pt x="615" y="30"/>
                    <a:pt x="615" y="30"/>
                    <a:pt x="615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1" y="30"/>
                    <a:pt x="611" y="30"/>
                    <a:pt x="611" y="30"/>
                  </a:cubicBezTo>
                  <a:cubicBezTo>
                    <a:pt x="611" y="29"/>
                    <a:pt x="611" y="29"/>
                    <a:pt x="611" y="29"/>
                  </a:cubicBezTo>
                  <a:cubicBezTo>
                    <a:pt x="613" y="29"/>
                    <a:pt x="613" y="29"/>
                    <a:pt x="613" y="29"/>
                  </a:cubicBezTo>
                  <a:cubicBezTo>
                    <a:pt x="613" y="28"/>
                    <a:pt x="611" y="28"/>
                    <a:pt x="610" y="28"/>
                  </a:cubicBezTo>
                  <a:cubicBezTo>
                    <a:pt x="610" y="29"/>
                    <a:pt x="610" y="29"/>
                    <a:pt x="610" y="29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30"/>
                    <a:pt x="608" y="30"/>
                    <a:pt x="607" y="29"/>
                  </a:cubicBezTo>
                  <a:cubicBezTo>
                    <a:pt x="600" y="29"/>
                    <a:pt x="600" y="29"/>
                    <a:pt x="600" y="29"/>
                  </a:cubicBezTo>
                  <a:cubicBezTo>
                    <a:pt x="599" y="29"/>
                    <a:pt x="599" y="29"/>
                    <a:pt x="599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28"/>
                    <a:pt x="596" y="28"/>
                    <a:pt x="596" y="28"/>
                  </a:cubicBezTo>
                  <a:cubicBezTo>
                    <a:pt x="595" y="27"/>
                    <a:pt x="595" y="27"/>
                    <a:pt x="595" y="27"/>
                  </a:cubicBezTo>
                  <a:cubicBezTo>
                    <a:pt x="595" y="26"/>
                    <a:pt x="595" y="26"/>
                    <a:pt x="595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88" y="26"/>
                    <a:pt x="588" y="26"/>
                    <a:pt x="588" y="26"/>
                  </a:cubicBezTo>
                  <a:cubicBezTo>
                    <a:pt x="587" y="26"/>
                    <a:pt x="587" y="26"/>
                    <a:pt x="587" y="26"/>
                  </a:cubicBezTo>
                  <a:cubicBezTo>
                    <a:pt x="586" y="26"/>
                    <a:pt x="586" y="26"/>
                    <a:pt x="586" y="26"/>
                  </a:cubicBezTo>
                  <a:cubicBezTo>
                    <a:pt x="585" y="27"/>
                    <a:pt x="585" y="26"/>
                    <a:pt x="583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79" y="24"/>
                    <a:pt x="579" y="26"/>
                    <a:pt x="578" y="23"/>
                  </a:cubicBezTo>
                  <a:cubicBezTo>
                    <a:pt x="576" y="23"/>
                    <a:pt x="576" y="23"/>
                    <a:pt x="576" y="23"/>
                  </a:cubicBezTo>
                  <a:cubicBezTo>
                    <a:pt x="573" y="23"/>
                    <a:pt x="575" y="23"/>
                    <a:pt x="574" y="23"/>
                  </a:cubicBezTo>
                  <a:cubicBezTo>
                    <a:pt x="573" y="23"/>
                    <a:pt x="573" y="23"/>
                    <a:pt x="573" y="23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69" y="23"/>
                    <a:pt x="569" y="23"/>
                    <a:pt x="569" y="23"/>
                  </a:cubicBezTo>
                  <a:cubicBezTo>
                    <a:pt x="568" y="22"/>
                    <a:pt x="568" y="22"/>
                    <a:pt x="568" y="22"/>
                  </a:cubicBezTo>
                  <a:cubicBezTo>
                    <a:pt x="567" y="22"/>
                    <a:pt x="566" y="22"/>
                    <a:pt x="565" y="22"/>
                  </a:cubicBezTo>
                  <a:cubicBezTo>
                    <a:pt x="565" y="22"/>
                    <a:pt x="564" y="22"/>
                    <a:pt x="564" y="22"/>
                  </a:cubicBezTo>
                  <a:cubicBezTo>
                    <a:pt x="563" y="22"/>
                    <a:pt x="563" y="22"/>
                    <a:pt x="563" y="22"/>
                  </a:cubicBezTo>
                  <a:cubicBezTo>
                    <a:pt x="564" y="21"/>
                    <a:pt x="564" y="21"/>
                    <a:pt x="566" y="21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61" y="19"/>
                    <a:pt x="561" y="19"/>
                    <a:pt x="560" y="19"/>
                  </a:cubicBezTo>
                  <a:cubicBezTo>
                    <a:pt x="560" y="20"/>
                    <a:pt x="560" y="20"/>
                    <a:pt x="560" y="20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62" y="21"/>
                    <a:pt x="562" y="21"/>
                    <a:pt x="562" y="21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559" y="23"/>
                    <a:pt x="559" y="23"/>
                    <a:pt x="559" y="23"/>
                  </a:cubicBezTo>
                  <a:cubicBezTo>
                    <a:pt x="559" y="24"/>
                    <a:pt x="560" y="24"/>
                    <a:pt x="559" y="25"/>
                  </a:cubicBezTo>
                  <a:cubicBezTo>
                    <a:pt x="558" y="26"/>
                    <a:pt x="558" y="25"/>
                    <a:pt x="557" y="25"/>
                  </a:cubicBezTo>
                  <a:cubicBezTo>
                    <a:pt x="556" y="25"/>
                    <a:pt x="556" y="25"/>
                    <a:pt x="556" y="25"/>
                  </a:cubicBezTo>
                  <a:cubicBezTo>
                    <a:pt x="556" y="25"/>
                    <a:pt x="555" y="26"/>
                    <a:pt x="555" y="25"/>
                  </a:cubicBezTo>
                  <a:cubicBezTo>
                    <a:pt x="554" y="25"/>
                    <a:pt x="554" y="25"/>
                    <a:pt x="554" y="25"/>
                  </a:cubicBezTo>
                  <a:cubicBezTo>
                    <a:pt x="553" y="25"/>
                    <a:pt x="553" y="25"/>
                    <a:pt x="553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7" y="25"/>
                    <a:pt x="547" y="25"/>
                    <a:pt x="547" y="25"/>
                  </a:cubicBezTo>
                  <a:cubicBezTo>
                    <a:pt x="547" y="24"/>
                    <a:pt x="547" y="24"/>
                    <a:pt x="546" y="24"/>
                  </a:cubicBezTo>
                  <a:cubicBezTo>
                    <a:pt x="544" y="26"/>
                    <a:pt x="544" y="26"/>
                    <a:pt x="544" y="26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2" y="26"/>
                    <a:pt x="542" y="26"/>
                    <a:pt x="542" y="26"/>
                  </a:cubicBezTo>
                  <a:cubicBezTo>
                    <a:pt x="540" y="25"/>
                    <a:pt x="540" y="25"/>
                    <a:pt x="540" y="23"/>
                  </a:cubicBezTo>
                  <a:cubicBezTo>
                    <a:pt x="540" y="23"/>
                    <a:pt x="540" y="23"/>
                    <a:pt x="540" y="23"/>
                  </a:cubicBezTo>
                  <a:cubicBezTo>
                    <a:pt x="540" y="21"/>
                    <a:pt x="540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6" y="20"/>
                    <a:pt x="536" y="20"/>
                    <a:pt x="536" y="2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3" y="20"/>
                    <a:pt x="533" y="20"/>
                    <a:pt x="533" y="20"/>
                  </a:cubicBezTo>
                  <a:cubicBezTo>
                    <a:pt x="532" y="20"/>
                    <a:pt x="532" y="20"/>
                    <a:pt x="532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29" y="22"/>
                    <a:pt x="529" y="22"/>
                    <a:pt x="529" y="22"/>
                  </a:cubicBezTo>
                  <a:cubicBezTo>
                    <a:pt x="521" y="22"/>
                    <a:pt x="521" y="22"/>
                    <a:pt x="521" y="22"/>
                  </a:cubicBezTo>
                  <a:cubicBezTo>
                    <a:pt x="521" y="21"/>
                    <a:pt x="521" y="21"/>
                    <a:pt x="521" y="21"/>
                  </a:cubicBezTo>
                  <a:cubicBezTo>
                    <a:pt x="520" y="20"/>
                    <a:pt x="521" y="21"/>
                    <a:pt x="519" y="20"/>
                  </a:cubicBezTo>
                  <a:cubicBezTo>
                    <a:pt x="518" y="20"/>
                    <a:pt x="517" y="20"/>
                    <a:pt x="517" y="20"/>
                  </a:cubicBezTo>
                  <a:cubicBezTo>
                    <a:pt x="515" y="20"/>
                    <a:pt x="513" y="20"/>
                    <a:pt x="512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19"/>
                    <a:pt x="511" y="20"/>
                    <a:pt x="511" y="19"/>
                  </a:cubicBezTo>
                  <a:cubicBezTo>
                    <a:pt x="509" y="19"/>
                    <a:pt x="509" y="19"/>
                    <a:pt x="509" y="19"/>
                  </a:cubicBezTo>
                  <a:cubicBezTo>
                    <a:pt x="510" y="20"/>
                    <a:pt x="509" y="19"/>
                    <a:pt x="510" y="20"/>
                  </a:cubicBezTo>
                  <a:cubicBezTo>
                    <a:pt x="508" y="20"/>
                    <a:pt x="508" y="20"/>
                    <a:pt x="508" y="20"/>
                  </a:cubicBezTo>
                  <a:cubicBezTo>
                    <a:pt x="507" y="20"/>
                    <a:pt x="508" y="20"/>
                    <a:pt x="507" y="20"/>
                  </a:cubicBezTo>
                  <a:cubicBezTo>
                    <a:pt x="506" y="20"/>
                    <a:pt x="507" y="20"/>
                    <a:pt x="506" y="20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5" y="21"/>
                    <a:pt x="505" y="21"/>
                    <a:pt x="505" y="21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21"/>
                    <a:pt x="502" y="21"/>
                    <a:pt x="501" y="22"/>
                  </a:cubicBezTo>
                  <a:cubicBezTo>
                    <a:pt x="499" y="22"/>
                    <a:pt x="500" y="22"/>
                    <a:pt x="500" y="21"/>
                  </a:cubicBezTo>
                  <a:cubicBezTo>
                    <a:pt x="500" y="20"/>
                    <a:pt x="501" y="20"/>
                    <a:pt x="502" y="20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4" y="20"/>
                    <a:pt x="504" y="20"/>
                    <a:pt x="504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6" y="19"/>
                    <a:pt x="508" y="18"/>
                    <a:pt x="509" y="18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2" y="17"/>
                    <a:pt x="512" y="17"/>
                    <a:pt x="512" y="17"/>
                  </a:cubicBezTo>
                  <a:cubicBezTo>
                    <a:pt x="512" y="16"/>
                    <a:pt x="512" y="16"/>
                    <a:pt x="512" y="16"/>
                  </a:cubicBezTo>
                  <a:cubicBezTo>
                    <a:pt x="511" y="15"/>
                    <a:pt x="511" y="15"/>
                    <a:pt x="511" y="15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7" y="11"/>
                    <a:pt x="499" y="12"/>
                    <a:pt x="496" y="12"/>
                  </a:cubicBezTo>
                  <a:cubicBezTo>
                    <a:pt x="493" y="12"/>
                    <a:pt x="493" y="12"/>
                    <a:pt x="493" y="12"/>
                  </a:cubicBezTo>
                  <a:cubicBezTo>
                    <a:pt x="492" y="12"/>
                    <a:pt x="492" y="12"/>
                    <a:pt x="492" y="12"/>
                  </a:cubicBezTo>
                  <a:lnTo>
                    <a:pt x="491" y="1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Freeform 8"/>
            <p:cNvSpPr>
              <a:spLocks noEditPoints="1"/>
            </p:cNvSpPr>
            <p:nvPr/>
          </p:nvSpPr>
          <p:spPr bwMode="auto">
            <a:xfrm>
              <a:off x="814388" y="2036763"/>
              <a:ext cx="127000" cy="138112"/>
            </a:xfrm>
            <a:custGeom>
              <a:avLst/>
              <a:gdLst>
                <a:gd name="T0" fmla="*/ 1466272727 w 11"/>
                <a:gd name="T1" fmla="*/ 0 h 12"/>
                <a:gd name="T2" fmla="*/ 933080545 w 11"/>
                <a:gd name="T3" fmla="*/ 927249440 h 12"/>
                <a:gd name="T4" fmla="*/ 799788273 w 11"/>
                <a:gd name="T5" fmla="*/ 794788523 h 12"/>
                <a:gd name="T6" fmla="*/ 799788273 w 11"/>
                <a:gd name="T7" fmla="*/ 794788523 h 12"/>
                <a:gd name="T8" fmla="*/ 533192182 w 11"/>
                <a:gd name="T9" fmla="*/ 662327605 h 12"/>
                <a:gd name="T10" fmla="*/ 666484455 w 11"/>
                <a:gd name="T11" fmla="*/ 397394261 h 12"/>
                <a:gd name="T12" fmla="*/ 799788273 w 11"/>
                <a:gd name="T13" fmla="*/ 397394261 h 12"/>
                <a:gd name="T14" fmla="*/ 1199676636 w 11"/>
                <a:gd name="T15" fmla="*/ 132460917 h 12"/>
                <a:gd name="T16" fmla="*/ 1332980455 w 11"/>
                <a:gd name="T17" fmla="*/ 0 h 12"/>
                <a:gd name="T18" fmla="*/ 1466272727 w 11"/>
                <a:gd name="T19" fmla="*/ 0 h 12"/>
                <a:gd name="T20" fmla="*/ 799788273 w 11"/>
                <a:gd name="T21" fmla="*/ 1059721867 h 12"/>
                <a:gd name="T22" fmla="*/ 533192182 w 11"/>
                <a:gd name="T23" fmla="*/ 1589577045 h 12"/>
                <a:gd name="T24" fmla="*/ 399888364 w 11"/>
                <a:gd name="T25" fmla="*/ 1589577045 h 12"/>
                <a:gd name="T26" fmla="*/ 266596091 w 11"/>
                <a:gd name="T27" fmla="*/ 1589577045 h 12"/>
                <a:gd name="T28" fmla="*/ 133292273 w 11"/>
                <a:gd name="T29" fmla="*/ 1589577045 h 12"/>
                <a:gd name="T30" fmla="*/ 133292273 w 11"/>
                <a:gd name="T31" fmla="*/ 1457116128 h 12"/>
                <a:gd name="T32" fmla="*/ 0 w 11"/>
                <a:gd name="T33" fmla="*/ 1457116128 h 12"/>
                <a:gd name="T34" fmla="*/ 133292273 w 11"/>
                <a:gd name="T35" fmla="*/ 1192182784 h 12"/>
                <a:gd name="T36" fmla="*/ 133292273 w 11"/>
                <a:gd name="T37" fmla="*/ 1192182784 h 12"/>
                <a:gd name="T38" fmla="*/ 399888364 w 11"/>
                <a:gd name="T39" fmla="*/ 1192182784 h 12"/>
                <a:gd name="T40" fmla="*/ 533192182 w 11"/>
                <a:gd name="T41" fmla="*/ 1192182784 h 12"/>
                <a:gd name="T42" fmla="*/ 533192182 w 11"/>
                <a:gd name="T43" fmla="*/ 1059721867 h 12"/>
                <a:gd name="T44" fmla="*/ 799788273 w 11"/>
                <a:gd name="T45" fmla="*/ 1059721867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Freeform 9"/>
            <p:cNvSpPr>
              <a:spLocks noEditPoints="1"/>
            </p:cNvSpPr>
            <p:nvPr/>
          </p:nvSpPr>
          <p:spPr bwMode="auto">
            <a:xfrm>
              <a:off x="790575" y="2012950"/>
              <a:ext cx="301625" cy="441325"/>
            </a:xfrm>
            <a:custGeom>
              <a:avLst/>
              <a:gdLst>
                <a:gd name="T0" fmla="*/ 2147483646 w 26"/>
                <a:gd name="T1" fmla="*/ 134882857 h 38"/>
                <a:gd name="T2" fmla="*/ 1614993058 w 26"/>
                <a:gd name="T3" fmla="*/ 2147483646 h 38"/>
                <a:gd name="T4" fmla="*/ 1614993058 w 26"/>
                <a:gd name="T5" fmla="*/ 2147483646 h 38"/>
                <a:gd name="T6" fmla="*/ 1480410303 w 26"/>
                <a:gd name="T7" fmla="*/ 2147483646 h 38"/>
                <a:gd name="T8" fmla="*/ 1345827548 w 26"/>
                <a:gd name="T9" fmla="*/ 2147483646 h 38"/>
                <a:gd name="T10" fmla="*/ 1211244793 w 26"/>
                <a:gd name="T11" fmla="*/ 2147483646 h 38"/>
                <a:gd name="T12" fmla="*/ 1211244793 w 26"/>
                <a:gd name="T13" fmla="*/ 2147483646 h 38"/>
                <a:gd name="T14" fmla="*/ 1211244793 w 26"/>
                <a:gd name="T15" fmla="*/ 2147483646 h 38"/>
                <a:gd name="T16" fmla="*/ 1076662038 w 26"/>
                <a:gd name="T17" fmla="*/ 2147483646 h 38"/>
                <a:gd name="T18" fmla="*/ 1614993058 w 26"/>
                <a:gd name="T19" fmla="*/ 2147483646 h 38"/>
                <a:gd name="T20" fmla="*/ 1749575813 w 26"/>
                <a:gd name="T21" fmla="*/ 2147483646 h 38"/>
                <a:gd name="T22" fmla="*/ 1884146966 w 26"/>
                <a:gd name="T23" fmla="*/ 2147483646 h 38"/>
                <a:gd name="T24" fmla="*/ 1749575813 w 26"/>
                <a:gd name="T25" fmla="*/ 2023208007 h 38"/>
                <a:gd name="T26" fmla="*/ 1749575813 w 26"/>
                <a:gd name="T27" fmla="*/ 2023208007 h 38"/>
                <a:gd name="T28" fmla="*/ 2147483646 w 26"/>
                <a:gd name="T29" fmla="*/ 0 h 38"/>
                <a:gd name="T30" fmla="*/ 2147483646 w 26"/>
                <a:gd name="T31" fmla="*/ 0 h 38"/>
                <a:gd name="T32" fmla="*/ 2147483646 w 26"/>
                <a:gd name="T33" fmla="*/ 134882857 h 38"/>
                <a:gd name="T34" fmla="*/ 2147483646 w 26"/>
                <a:gd name="T35" fmla="*/ 134882857 h 38"/>
                <a:gd name="T36" fmla="*/ 2147483646 w 26"/>
                <a:gd name="T37" fmla="*/ 134882857 h 38"/>
                <a:gd name="T38" fmla="*/ 0 w 26"/>
                <a:gd name="T39" fmla="*/ 2147483646 h 38"/>
                <a:gd name="T40" fmla="*/ 0 w 26"/>
                <a:gd name="T41" fmla="*/ 2147483646 h 38"/>
                <a:gd name="T42" fmla="*/ 0 w 26"/>
                <a:gd name="T43" fmla="*/ 2147483646 h 38"/>
                <a:gd name="T44" fmla="*/ 269165510 w 26"/>
                <a:gd name="T45" fmla="*/ 2147483646 h 38"/>
                <a:gd name="T46" fmla="*/ 269165510 w 26"/>
                <a:gd name="T47" fmla="*/ 2147483646 h 38"/>
                <a:gd name="T48" fmla="*/ 403748264 w 26"/>
                <a:gd name="T49" fmla="*/ 2147483646 h 38"/>
                <a:gd name="T50" fmla="*/ 403748264 w 26"/>
                <a:gd name="T51" fmla="*/ 2147483646 h 38"/>
                <a:gd name="T52" fmla="*/ 403748264 w 26"/>
                <a:gd name="T53" fmla="*/ 2147483646 h 38"/>
                <a:gd name="T54" fmla="*/ 403748264 w 26"/>
                <a:gd name="T55" fmla="*/ 2147483646 h 38"/>
                <a:gd name="T56" fmla="*/ 269165510 w 26"/>
                <a:gd name="T57" fmla="*/ 2147483646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Freeform 10"/>
            <p:cNvSpPr/>
            <p:nvPr/>
          </p:nvSpPr>
          <p:spPr bwMode="auto">
            <a:xfrm>
              <a:off x="965200" y="2036763"/>
              <a:ext cx="254000" cy="358775"/>
            </a:xfrm>
            <a:custGeom>
              <a:avLst/>
              <a:gdLst>
                <a:gd name="T0" fmla="*/ 2147483646 w 22"/>
                <a:gd name="T1" fmla="*/ 0 h 31"/>
                <a:gd name="T2" fmla="*/ 799788273 w 22"/>
                <a:gd name="T3" fmla="*/ 2147483646 h 31"/>
                <a:gd name="T4" fmla="*/ 799788273 w 22"/>
                <a:gd name="T5" fmla="*/ 2147483646 h 31"/>
                <a:gd name="T6" fmla="*/ 666484455 w 22"/>
                <a:gd name="T7" fmla="*/ 2147483646 h 31"/>
                <a:gd name="T8" fmla="*/ 533192182 w 22"/>
                <a:gd name="T9" fmla="*/ 2147483646 h 31"/>
                <a:gd name="T10" fmla="*/ 533192182 w 22"/>
                <a:gd name="T11" fmla="*/ 2147483646 h 31"/>
                <a:gd name="T12" fmla="*/ 399888364 w 22"/>
                <a:gd name="T13" fmla="*/ 2147483646 h 31"/>
                <a:gd name="T14" fmla="*/ 133292273 w 22"/>
                <a:gd name="T15" fmla="*/ 2147483646 h 31"/>
                <a:gd name="T16" fmla="*/ 0 w 22"/>
                <a:gd name="T17" fmla="*/ 2147483646 h 31"/>
                <a:gd name="T18" fmla="*/ 0 w 22"/>
                <a:gd name="T19" fmla="*/ 2147483646 h 31"/>
                <a:gd name="T20" fmla="*/ 266596091 w 22"/>
                <a:gd name="T21" fmla="*/ 2147483646 h 31"/>
                <a:gd name="T22" fmla="*/ 266596091 w 22"/>
                <a:gd name="T23" fmla="*/ 2147483646 h 31"/>
                <a:gd name="T24" fmla="*/ 399888364 w 22"/>
                <a:gd name="T25" fmla="*/ 2147483646 h 31"/>
                <a:gd name="T26" fmla="*/ 533192182 w 22"/>
                <a:gd name="T27" fmla="*/ 2147483646 h 31"/>
                <a:gd name="T28" fmla="*/ 666484455 w 22"/>
                <a:gd name="T29" fmla="*/ 2147483646 h 31"/>
                <a:gd name="T30" fmla="*/ 666484455 w 22"/>
                <a:gd name="T31" fmla="*/ 2147483646 h 31"/>
                <a:gd name="T32" fmla="*/ 533192182 w 22"/>
                <a:gd name="T33" fmla="*/ 2147483646 h 31"/>
                <a:gd name="T34" fmla="*/ 2147483646 w 22"/>
                <a:gd name="T35" fmla="*/ 0 h 31"/>
                <a:gd name="T36" fmla="*/ 2147483646 w 22"/>
                <a:gd name="T37" fmla="*/ 0 h 31"/>
                <a:gd name="T38" fmla="*/ 2147483646 w 22"/>
                <a:gd name="T39" fmla="*/ 0 h 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11"/>
            <p:cNvSpPr/>
            <p:nvPr/>
          </p:nvSpPr>
          <p:spPr bwMode="auto">
            <a:xfrm>
              <a:off x="1162050" y="2036763"/>
              <a:ext cx="196850" cy="277812"/>
            </a:xfrm>
            <a:custGeom>
              <a:avLst/>
              <a:gdLst>
                <a:gd name="T0" fmla="*/ 2147483646 w 17"/>
                <a:gd name="T1" fmla="*/ 133997988 h 24"/>
                <a:gd name="T2" fmla="*/ 804491212 w 17"/>
                <a:gd name="T3" fmla="*/ 2147483646 h 24"/>
                <a:gd name="T4" fmla="*/ 804491212 w 17"/>
                <a:gd name="T5" fmla="*/ 2147483646 h 24"/>
                <a:gd name="T6" fmla="*/ 670413203 w 17"/>
                <a:gd name="T7" fmla="*/ 2147483646 h 24"/>
                <a:gd name="T8" fmla="*/ 670413203 w 17"/>
                <a:gd name="T9" fmla="*/ 2147483646 h 24"/>
                <a:gd name="T10" fmla="*/ 670413203 w 17"/>
                <a:gd name="T11" fmla="*/ 2147483646 h 24"/>
                <a:gd name="T12" fmla="*/ 536335194 w 17"/>
                <a:gd name="T13" fmla="*/ 2147483646 h 24"/>
                <a:gd name="T14" fmla="*/ 268167597 w 17"/>
                <a:gd name="T15" fmla="*/ 2147483646 h 24"/>
                <a:gd name="T16" fmla="*/ 268167597 w 17"/>
                <a:gd name="T17" fmla="*/ 2147483646 h 24"/>
                <a:gd name="T18" fmla="*/ 134078009 w 17"/>
                <a:gd name="T19" fmla="*/ 2147483646 h 24"/>
                <a:gd name="T20" fmla="*/ 0 w 17"/>
                <a:gd name="T21" fmla="*/ 2147483646 h 24"/>
                <a:gd name="T22" fmla="*/ 0 w 17"/>
                <a:gd name="T23" fmla="*/ 2147483646 h 24"/>
                <a:gd name="T24" fmla="*/ 1743072012 w 17"/>
                <a:gd name="T25" fmla="*/ 133997988 h 24"/>
                <a:gd name="T26" fmla="*/ 1877161600 w 17"/>
                <a:gd name="T27" fmla="*/ 0 h 24"/>
                <a:gd name="T28" fmla="*/ 1877161600 w 17"/>
                <a:gd name="T29" fmla="*/ 0 h 24"/>
                <a:gd name="T30" fmla="*/ 2011239609 w 17"/>
                <a:gd name="T31" fmla="*/ 133997988 h 24"/>
                <a:gd name="T32" fmla="*/ 2145329197 w 17"/>
                <a:gd name="T33" fmla="*/ 133997988 h 24"/>
                <a:gd name="T34" fmla="*/ 2147483646 w 17"/>
                <a:gd name="T35" fmla="*/ 133997988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12"/>
            <p:cNvSpPr/>
            <p:nvPr/>
          </p:nvSpPr>
          <p:spPr bwMode="auto">
            <a:xfrm>
              <a:off x="1312863" y="2071688"/>
              <a:ext cx="173037" cy="220662"/>
            </a:xfrm>
            <a:custGeom>
              <a:avLst/>
              <a:gdLst>
                <a:gd name="T0" fmla="*/ 1996120225 w 15"/>
                <a:gd name="T1" fmla="*/ 0 h 19"/>
                <a:gd name="T2" fmla="*/ 532296419 w 15"/>
                <a:gd name="T3" fmla="*/ 2147483646 h 19"/>
                <a:gd name="T4" fmla="*/ 399219431 w 15"/>
                <a:gd name="T5" fmla="*/ 2147483646 h 19"/>
                <a:gd name="T6" fmla="*/ 266153978 w 15"/>
                <a:gd name="T7" fmla="*/ 2147483646 h 19"/>
                <a:gd name="T8" fmla="*/ 133076989 w 15"/>
                <a:gd name="T9" fmla="*/ 2147483646 h 19"/>
                <a:gd name="T10" fmla="*/ 0 w 15"/>
                <a:gd name="T11" fmla="*/ 2147483646 h 19"/>
                <a:gd name="T12" fmla="*/ 1463823805 w 15"/>
                <a:gd name="T13" fmla="*/ 0 h 19"/>
                <a:gd name="T14" fmla="*/ 1463823805 w 15"/>
                <a:gd name="T15" fmla="*/ 0 h 19"/>
                <a:gd name="T16" fmla="*/ 1596900794 w 15"/>
                <a:gd name="T17" fmla="*/ 0 h 19"/>
                <a:gd name="T18" fmla="*/ 1863043236 w 15"/>
                <a:gd name="T19" fmla="*/ 0 h 19"/>
                <a:gd name="T20" fmla="*/ 1996120225 w 15"/>
                <a:gd name="T21" fmla="*/ 0 h 19"/>
                <a:gd name="T22" fmla="*/ 1996120225 w 15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13"/>
            <p:cNvSpPr/>
            <p:nvPr/>
          </p:nvSpPr>
          <p:spPr bwMode="auto">
            <a:xfrm>
              <a:off x="1439863" y="2036763"/>
              <a:ext cx="209550" cy="312737"/>
            </a:xfrm>
            <a:custGeom>
              <a:avLst/>
              <a:gdLst>
                <a:gd name="T0" fmla="*/ 2147483646 w 18"/>
                <a:gd name="T1" fmla="*/ 0 h 27"/>
                <a:gd name="T2" fmla="*/ 406585208 w 18"/>
                <a:gd name="T3" fmla="*/ 2147483646 h 27"/>
                <a:gd name="T4" fmla="*/ 406585208 w 18"/>
                <a:gd name="T5" fmla="*/ 2147483646 h 27"/>
                <a:gd name="T6" fmla="*/ 271052925 w 18"/>
                <a:gd name="T7" fmla="*/ 2147483646 h 27"/>
                <a:gd name="T8" fmla="*/ 135532283 w 18"/>
                <a:gd name="T9" fmla="*/ 2147483646 h 27"/>
                <a:gd name="T10" fmla="*/ 135532283 w 18"/>
                <a:gd name="T11" fmla="*/ 2147483646 h 27"/>
                <a:gd name="T12" fmla="*/ 0 w 18"/>
                <a:gd name="T13" fmla="*/ 2147483646 h 27"/>
                <a:gd name="T14" fmla="*/ 0 w 18"/>
                <a:gd name="T15" fmla="*/ 2147483646 h 27"/>
                <a:gd name="T16" fmla="*/ 1761873117 w 18"/>
                <a:gd name="T17" fmla="*/ 0 h 27"/>
                <a:gd name="T18" fmla="*/ 1897393758 w 18"/>
                <a:gd name="T19" fmla="*/ 0 h 27"/>
                <a:gd name="T20" fmla="*/ 2032926042 w 18"/>
                <a:gd name="T21" fmla="*/ 134164173 h 27"/>
                <a:gd name="T22" fmla="*/ 2147483646 w 18"/>
                <a:gd name="T23" fmla="*/ 134164173 h 27"/>
                <a:gd name="T24" fmla="*/ 2147483646 w 18"/>
                <a:gd name="T25" fmla="*/ 134164173 h 27"/>
                <a:gd name="T26" fmla="*/ 2147483646 w 18"/>
                <a:gd name="T27" fmla="*/ 134164173 h 27"/>
                <a:gd name="T28" fmla="*/ 2147483646 w 18"/>
                <a:gd name="T29" fmla="*/ 0 h 27"/>
                <a:gd name="T30" fmla="*/ 2147483646 w 18"/>
                <a:gd name="T31" fmla="*/ 0 h 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14"/>
            <p:cNvSpPr>
              <a:spLocks noEditPoints="1"/>
            </p:cNvSpPr>
            <p:nvPr/>
          </p:nvSpPr>
          <p:spPr bwMode="auto">
            <a:xfrm>
              <a:off x="1046163" y="1862138"/>
              <a:ext cx="846137" cy="1438275"/>
            </a:xfrm>
            <a:custGeom>
              <a:avLst/>
              <a:gdLst>
                <a:gd name="T0" fmla="*/ 2147483646 w 73"/>
                <a:gd name="T1" fmla="*/ 0 h 124"/>
                <a:gd name="T2" fmla="*/ 2147483646 w 73"/>
                <a:gd name="T3" fmla="*/ 538146830 h 124"/>
                <a:gd name="T4" fmla="*/ 2147483646 w 73"/>
                <a:gd name="T5" fmla="*/ 538146830 h 124"/>
                <a:gd name="T6" fmla="*/ 2147483646 w 73"/>
                <a:gd name="T7" fmla="*/ 134536707 h 124"/>
                <a:gd name="T8" fmla="*/ 2147483646 w 73"/>
                <a:gd name="T9" fmla="*/ 134536707 h 124"/>
                <a:gd name="T10" fmla="*/ 2147483646 w 73"/>
                <a:gd name="T11" fmla="*/ 134536707 h 124"/>
                <a:gd name="T12" fmla="*/ 2147483646 w 73"/>
                <a:gd name="T13" fmla="*/ 0 h 124"/>
                <a:gd name="T14" fmla="*/ 2147483646 w 73"/>
                <a:gd name="T15" fmla="*/ 0 h 124"/>
                <a:gd name="T16" fmla="*/ 2147483646 w 73"/>
                <a:gd name="T17" fmla="*/ 941756952 h 124"/>
                <a:gd name="T18" fmla="*/ 2147483646 w 73"/>
                <a:gd name="T19" fmla="*/ 1479903782 h 124"/>
                <a:gd name="T20" fmla="*/ 2147483646 w 73"/>
                <a:gd name="T21" fmla="*/ 1748977197 h 124"/>
                <a:gd name="T22" fmla="*/ 2147483646 w 73"/>
                <a:gd name="T23" fmla="*/ 1748977197 h 124"/>
                <a:gd name="T24" fmla="*/ 2147483646 w 73"/>
                <a:gd name="T25" fmla="*/ 1883513904 h 124"/>
                <a:gd name="T26" fmla="*/ 2147483646 w 73"/>
                <a:gd name="T27" fmla="*/ 1883513904 h 124"/>
                <a:gd name="T28" fmla="*/ 2147483646 w 73"/>
                <a:gd name="T29" fmla="*/ 941756952 h 124"/>
                <a:gd name="T30" fmla="*/ 2147483646 w 73"/>
                <a:gd name="T31" fmla="*/ 941756952 h 124"/>
                <a:gd name="T32" fmla="*/ 2147483646 w 73"/>
                <a:gd name="T33" fmla="*/ 941756952 h 124"/>
                <a:gd name="T34" fmla="*/ 2147483646 w 73"/>
                <a:gd name="T35" fmla="*/ 941756952 h 124"/>
                <a:gd name="T36" fmla="*/ 2147483646 w 73"/>
                <a:gd name="T37" fmla="*/ 941756952 h 124"/>
                <a:gd name="T38" fmla="*/ 2147483646 w 73"/>
                <a:gd name="T39" fmla="*/ 2147483646 h 124"/>
                <a:gd name="T40" fmla="*/ 2147483646 w 73"/>
                <a:gd name="T41" fmla="*/ 2147483646 h 124"/>
                <a:gd name="T42" fmla="*/ 2147483646 w 73"/>
                <a:gd name="T43" fmla="*/ 2147483646 h 124"/>
                <a:gd name="T44" fmla="*/ 2147483646 w 73"/>
                <a:gd name="T45" fmla="*/ 2147483646 h 124"/>
                <a:gd name="T46" fmla="*/ 2147483646 w 73"/>
                <a:gd name="T47" fmla="*/ 2147483646 h 124"/>
                <a:gd name="T48" fmla="*/ 2147483646 w 73"/>
                <a:gd name="T49" fmla="*/ 2147483646 h 124"/>
                <a:gd name="T50" fmla="*/ 2147483646 w 73"/>
                <a:gd name="T51" fmla="*/ 2147483646 h 124"/>
                <a:gd name="T52" fmla="*/ 2147483646 w 73"/>
                <a:gd name="T53" fmla="*/ 2147483646 h 124"/>
                <a:gd name="T54" fmla="*/ 2147483646 w 73"/>
                <a:gd name="T55" fmla="*/ 2147483646 h 124"/>
                <a:gd name="T56" fmla="*/ 2147483646 w 73"/>
                <a:gd name="T57" fmla="*/ 2147483646 h 124"/>
                <a:gd name="T58" fmla="*/ 2147483646 w 73"/>
                <a:gd name="T59" fmla="*/ 2147483646 h 124"/>
                <a:gd name="T60" fmla="*/ 2147483646 w 73"/>
                <a:gd name="T61" fmla="*/ 2147483646 h 124"/>
                <a:gd name="T62" fmla="*/ 2147483646 w 73"/>
                <a:gd name="T63" fmla="*/ 2147483646 h 124"/>
                <a:gd name="T64" fmla="*/ 2147483646 w 73"/>
                <a:gd name="T65" fmla="*/ 2147483646 h 124"/>
                <a:gd name="T66" fmla="*/ 2147483646 w 73"/>
                <a:gd name="T67" fmla="*/ 2147483646 h 124"/>
                <a:gd name="T68" fmla="*/ 2147483646 w 73"/>
                <a:gd name="T69" fmla="*/ 2147483646 h 124"/>
                <a:gd name="T70" fmla="*/ 2147483646 w 73"/>
                <a:gd name="T71" fmla="*/ 2147483646 h 124"/>
                <a:gd name="T72" fmla="*/ 2147483646 w 73"/>
                <a:gd name="T73" fmla="*/ 2147483646 h 124"/>
                <a:gd name="T74" fmla="*/ 2147483646 w 73"/>
                <a:gd name="T75" fmla="*/ 2147483646 h 124"/>
                <a:gd name="T76" fmla="*/ 2147483646 w 73"/>
                <a:gd name="T77" fmla="*/ 2147483646 h 124"/>
                <a:gd name="T78" fmla="*/ 2147483646 w 73"/>
                <a:gd name="T79" fmla="*/ 2147483646 h 124"/>
                <a:gd name="T80" fmla="*/ 2147483646 w 73"/>
                <a:gd name="T81" fmla="*/ 2147483646 h 124"/>
                <a:gd name="T82" fmla="*/ 2147483646 w 73"/>
                <a:gd name="T83" fmla="*/ 2147483646 h 124"/>
                <a:gd name="T84" fmla="*/ 2147483646 w 73"/>
                <a:gd name="T85" fmla="*/ 2147483646 h 124"/>
                <a:gd name="T86" fmla="*/ 2147483646 w 73"/>
                <a:gd name="T87" fmla="*/ 2147483646 h 124"/>
                <a:gd name="T88" fmla="*/ 2147483646 w 73"/>
                <a:gd name="T89" fmla="*/ 2147483646 h 124"/>
                <a:gd name="T90" fmla="*/ 2147483646 w 73"/>
                <a:gd name="T91" fmla="*/ 2147483646 h 124"/>
                <a:gd name="T92" fmla="*/ 2147483646 w 73"/>
                <a:gd name="T93" fmla="*/ 2147483646 h 124"/>
                <a:gd name="T94" fmla="*/ 403050985 w 73"/>
                <a:gd name="T95" fmla="*/ 2147483646 h 124"/>
                <a:gd name="T96" fmla="*/ 268700657 w 73"/>
                <a:gd name="T97" fmla="*/ 2147483646 h 124"/>
                <a:gd name="T98" fmla="*/ 134350328 w 73"/>
                <a:gd name="T99" fmla="*/ 2147483646 h 124"/>
                <a:gd name="T100" fmla="*/ 134350328 w 73"/>
                <a:gd name="T101" fmla="*/ 2147483646 h 124"/>
                <a:gd name="T102" fmla="*/ 268700657 w 73"/>
                <a:gd name="T103" fmla="*/ 2147483646 h 124"/>
                <a:gd name="T104" fmla="*/ 268700657 w 73"/>
                <a:gd name="T105" fmla="*/ 2147483646 h 124"/>
                <a:gd name="T106" fmla="*/ 403050985 w 73"/>
                <a:gd name="T107" fmla="*/ 2147483646 h 124"/>
                <a:gd name="T108" fmla="*/ 0 w 73"/>
                <a:gd name="T109" fmla="*/ 2147483646 h 124"/>
                <a:gd name="T110" fmla="*/ 134350328 w 73"/>
                <a:gd name="T111" fmla="*/ 2147483646 h 124"/>
                <a:gd name="T112" fmla="*/ 0 w 73"/>
                <a:gd name="T113" fmla="*/ 2147483646 h 124"/>
                <a:gd name="T114" fmla="*/ 2147483646 w 73"/>
                <a:gd name="T115" fmla="*/ 269073415 h 124"/>
                <a:gd name="T116" fmla="*/ 2147483646 w 73"/>
                <a:gd name="T117" fmla="*/ 403610122 h 124"/>
                <a:gd name="T118" fmla="*/ 2147483646 w 73"/>
                <a:gd name="T119" fmla="*/ 269073415 h 1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15"/>
            <p:cNvSpPr>
              <a:spLocks noEditPoints="1"/>
            </p:cNvSpPr>
            <p:nvPr/>
          </p:nvSpPr>
          <p:spPr bwMode="auto">
            <a:xfrm>
              <a:off x="1636713" y="1838325"/>
              <a:ext cx="395287" cy="696912"/>
            </a:xfrm>
            <a:custGeom>
              <a:avLst/>
              <a:gdLst>
                <a:gd name="T0" fmla="*/ 2147483646 w 34"/>
                <a:gd name="T1" fmla="*/ 809474903 h 60"/>
                <a:gd name="T2" fmla="*/ 2147483646 w 34"/>
                <a:gd name="T3" fmla="*/ 1214218162 h 60"/>
                <a:gd name="T4" fmla="*/ 2147483646 w 34"/>
                <a:gd name="T5" fmla="*/ 1214218162 h 60"/>
                <a:gd name="T6" fmla="*/ 2147483646 w 34"/>
                <a:gd name="T7" fmla="*/ 674564355 h 60"/>
                <a:gd name="T8" fmla="*/ 2147483646 w 34"/>
                <a:gd name="T9" fmla="*/ 674564355 h 60"/>
                <a:gd name="T10" fmla="*/ 2147483646 w 34"/>
                <a:gd name="T11" fmla="*/ 674564355 h 60"/>
                <a:gd name="T12" fmla="*/ 2147483646 w 34"/>
                <a:gd name="T13" fmla="*/ 809474903 h 60"/>
                <a:gd name="T14" fmla="*/ 2147483646 w 34"/>
                <a:gd name="T15" fmla="*/ 809474903 h 60"/>
                <a:gd name="T16" fmla="*/ 2147483646 w 34"/>
                <a:gd name="T17" fmla="*/ 1618949806 h 60"/>
                <a:gd name="T18" fmla="*/ 2147483646 w 34"/>
                <a:gd name="T19" fmla="*/ 2147483646 h 60"/>
                <a:gd name="T20" fmla="*/ 2147483646 w 34"/>
                <a:gd name="T21" fmla="*/ 2147483646 h 60"/>
                <a:gd name="T22" fmla="*/ 2147483646 w 34"/>
                <a:gd name="T23" fmla="*/ 2147483646 h 60"/>
                <a:gd name="T24" fmla="*/ 2147483646 w 34"/>
                <a:gd name="T25" fmla="*/ 2147483646 h 60"/>
                <a:gd name="T26" fmla="*/ 2147483646 w 34"/>
                <a:gd name="T27" fmla="*/ 1484039258 h 60"/>
                <a:gd name="T28" fmla="*/ 2147483646 w 34"/>
                <a:gd name="T29" fmla="*/ 1484039258 h 60"/>
                <a:gd name="T30" fmla="*/ 2147483646 w 34"/>
                <a:gd name="T31" fmla="*/ 1618949806 h 60"/>
                <a:gd name="T32" fmla="*/ 2147483646 w 34"/>
                <a:gd name="T33" fmla="*/ 1618949806 h 60"/>
                <a:gd name="T34" fmla="*/ 2147483646 w 34"/>
                <a:gd name="T35" fmla="*/ 1618949806 h 60"/>
                <a:gd name="T36" fmla="*/ 2147483646 w 34"/>
                <a:gd name="T37" fmla="*/ 1618949806 h 60"/>
                <a:gd name="T38" fmla="*/ 2147483646 w 34"/>
                <a:gd name="T39" fmla="*/ 2147483646 h 60"/>
                <a:gd name="T40" fmla="*/ 2147483646 w 34"/>
                <a:gd name="T41" fmla="*/ 2147483646 h 60"/>
                <a:gd name="T42" fmla="*/ 2147483646 w 34"/>
                <a:gd name="T43" fmla="*/ 2147483646 h 60"/>
                <a:gd name="T44" fmla="*/ 2147483646 w 34"/>
                <a:gd name="T45" fmla="*/ 2147483646 h 60"/>
                <a:gd name="T46" fmla="*/ 2147483646 w 34"/>
                <a:gd name="T47" fmla="*/ 2147483646 h 60"/>
                <a:gd name="T48" fmla="*/ 2147483646 w 34"/>
                <a:gd name="T49" fmla="*/ 2147483646 h 60"/>
                <a:gd name="T50" fmla="*/ 2147483646 w 34"/>
                <a:gd name="T51" fmla="*/ 2147483646 h 60"/>
                <a:gd name="T52" fmla="*/ 2147483646 w 34"/>
                <a:gd name="T53" fmla="*/ 2147483646 h 60"/>
                <a:gd name="T54" fmla="*/ 2147483646 w 34"/>
                <a:gd name="T55" fmla="*/ 2147483646 h 60"/>
                <a:gd name="T56" fmla="*/ 2147483646 w 34"/>
                <a:gd name="T57" fmla="*/ 2147483646 h 60"/>
                <a:gd name="T58" fmla="*/ 2147483646 w 34"/>
                <a:gd name="T59" fmla="*/ 2147483646 h 60"/>
                <a:gd name="T60" fmla="*/ 2147483646 w 34"/>
                <a:gd name="T61" fmla="*/ 2147483646 h 60"/>
                <a:gd name="T62" fmla="*/ 2147483646 w 34"/>
                <a:gd name="T63" fmla="*/ 2147483646 h 60"/>
                <a:gd name="T64" fmla="*/ 135164902 w 34"/>
                <a:gd name="T65" fmla="*/ 2147483646 h 60"/>
                <a:gd name="T66" fmla="*/ 0 w 34"/>
                <a:gd name="T67" fmla="*/ 2147483646 h 60"/>
                <a:gd name="T68" fmla="*/ 135164902 w 34"/>
                <a:gd name="T69" fmla="*/ 2147483646 h 60"/>
                <a:gd name="T70" fmla="*/ 135164902 w 34"/>
                <a:gd name="T71" fmla="*/ 2147483646 h 60"/>
                <a:gd name="T72" fmla="*/ 135164902 w 34"/>
                <a:gd name="T73" fmla="*/ 2147483646 h 60"/>
                <a:gd name="T74" fmla="*/ 135164902 w 34"/>
                <a:gd name="T75" fmla="*/ 2147483646 h 60"/>
                <a:gd name="T76" fmla="*/ 0 w 34"/>
                <a:gd name="T77" fmla="*/ 2147483646 h 60"/>
                <a:gd name="T78" fmla="*/ 0 w 34"/>
                <a:gd name="T79" fmla="*/ 2147483646 h 60"/>
                <a:gd name="T80" fmla="*/ 2027485153 w 34"/>
                <a:gd name="T81" fmla="*/ 2147483646 h 60"/>
                <a:gd name="T82" fmla="*/ 2027485153 w 34"/>
                <a:gd name="T83" fmla="*/ 2147483646 h 60"/>
                <a:gd name="T84" fmla="*/ 2147483646 w 34"/>
                <a:gd name="T85" fmla="*/ 2147483646 h 60"/>
                <a:gd name="T86" fmla="*/ 2147483646 w 34"/>
                <a:gd name="T87" fmla="*/ 2147483646 h 60"/>
                <a:gd name="T88" fmla="*/ 2147483646 w 34"/>
                <a:gd name="T89" fmla="*/ 2147483646 h 60"/>
                <a:gd name="T90" fmla="*/ 2147483646 w 34"/>
                <a:gd name="T91" fmla="*/ 2147483646 h 60"/>
                <a:gd name="T92" fmla="*/ 2147483646 w 34"/>
                <a:gd name="T93" fmla="*/ 2147483646 h 60"/>
                <a:gd name="T94" fmla="*/ 2147483646 w 34"/>
                <a:gd name="T95" fmla="*/ 2147483646 h 60"/>
                <a:gd name="T96" fmla="*/ 2147483646 w 34"/>
                <a:gd name="T97" fmla="*/ 2147483646 h 60"/>
                <a:gd name="T98" fmla="*/ 2147483646 w 34"/>
                <a:gd name="T99" fmla="*/ 2147483646 h 60"/>
                <a:gd name="T100" fmla="*/ 2147483646 w 34"/>
                <a:gd name="T101" fmla="*/ 2147483646 h 60"/>
                <a:gd name="T102" fmla="*/ 2147483646 w 34"/>
                <a:gd name="T103" fmla="*/ 404743259 h 60"/>
                <a:gd name="T104" fmla="*/ 2147483646 w 34"/>
                <a:gd name="T105" fmla="*/ 0 h 60"/>
                <a:gd name="T106" fmla="*/ 2147483646 w 34"/>
                <a:gd name="T107" fmla="*/ 0 h 60"/>
                <a:gd name="T108" fmla="*/ 2147483646 w 34"/>
                <a:gd name="T109" fmla="*/ 404743259 h 60"/>
                <a:gd name="T110" fmla="*/ 2147483646 w 34"/>
                <a:gd name="T111" fmla="*/ 404743259 h 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16"/>
            <p:cNvSpPr>
              <a:spLocks noEditPoints="1"/>
            </p:cNvSpPr>
            <p:nvPr/>
          </p:nvSpPr>
          <p:spPr bwMode="auto">
            <a:xfrm>
              <a:off x="1719263" y="1827213"/>
              <a:ext cx="474662" cy="812800"/>
            </a:xfrm>
            <a:custGeom>
              <a:avLst/>
              <a:gdLst>
                <a:gd name="T0" fmla="*/ 2147483646 w 41"/>
                <a:gd name="T1" fmla="*/ 269652206 h 70"/>
                <a:gd name="T2" fmla="*/ 2147483646 w 41"/>
                <a:gd name="T3" fmla="*/ 134820297 h 70"/>
                <a:gd name="T4" fmla="*/ 2147483646 w 41"/>
                <a:gd name="T5" fmla="*/ 269652206 h 70"/>
                <a:gd name="T6" fmla="*/ 2147483646 w 41"/>
                <a:gd name="T7" fmla="*/ 0 h 70"/>
                <a:gd name="T8" fmla="*/ 2147483646 w 41"/>
                <a:gd name="T9" fmla="*/ 0 h 70"/>
                <a:gd name="T10" fmla="*/ 2147483646 w 41"/>
                <a:gd name="T11" fmla="*/ 0 h 70"/>
                <a:gd name="T12" fmla="*/ 2147483646 w 41"/>
                <a:gd name="T13" fmla="*/ 0 h 70"/>
                <a:gd name="T14" fmla="*/ 2147483646 w 41"/>
                <a:gd name="T15" fmla="*/ 808956617 h 70"/>
                <a:gd name="T16" fmla="*/ 2147483646 w 41"/>
                <a:gd name="T17" fmla="*/ 674124709 h 70"/>
                <a:gd name="T18" fmla="*/ 2147483646 w 41"/>
                <a:gd name="T19" fmla="*/ 943776914 h 70"/>
                <a:gd name="T20" fmla="*/ 2147483646 w 41"/>
                <a:gd name="T21" fmla="*/ 1078597211 h 70"/>
                <a:gd name="T22" fmla="*/ 2147483646 w 41"/>
                <a:gd name="T23" fmla="*/ 943776914 h 70"/>
                <a:gd name="T24" fmla="*/ 2147483646 w 41"/>
                <a:gd name="T25" fmla="*/ 2147483646 h 70"/>
                <a:gd name="T26" fmla="*/ 2147483646 w 41"/>
                <a:gd name="T27" fmla="*/ 2147483646 h 70"/>
                <a:gd name="T28" fmla="*/ 2147483646 w 41"/>
                <a:gd name="T29" fmla="*/ 1752733531 h 70"/>
                <a:gd name="T30" fmla="*/ 2147483646 w 41"/>
                <a:gd name="T31" fmla="*/ 1483081326 h 70"/>
                <a:gd name="T32" fmla="*/ 2147483646 w 41"/>
                <a:gd name="T33" fmla="*/ 2147483646 h 70"/>
                <a:gd name="T34" fmla="*/ 2147483646 w 41"/>
                <a:gd name="T35" fmla="*/ 2147483646 h 70"/>
                <a:gd name="T36" fmla="*/ 2147483646 w 41"/>
                <a:gd name="T37" fmla="*/ 2147483646 h 70"/>
                <a:gd name="T38" fmla="*/ 2147483646 w 41"/>
                <a:gd name="T39" fmla="*/ 2147483646 h 70"/>
                <a:gd name="T40" fmla="*/ 2147483646 w 41"/>
                <a:gd name="T41" fmla="*/ 2147483646 h 70"/>
                <a:gd name="T42" fmla="*/ 2147483646 w 41"/>
                <a:gd name="T43" fmla="*/ 2147483646 h 70"/>
                <a:gd name="T44" fmla="*/ 2147483646 w 41"/>
                <a:gd name="T45" fmla="*/ 2147483646 h 70"/>
                <a:gd name="T46" fmla="*/ 134028341 w 41"/>
                <a:gd name="T47" fmla="*/ 2147483646 h 70"/>
                <a:gd name="T48" fmla="*/ 134028341 w 41"/>
                <a:gd name="T49" fmla="*/ 2147483646 h 70"/>
                <a:gd name="T50" fmla="*/ 0 w 41"/>
                <a:gd name="T51" fmla="*/ 2147483646 h 70"/>
                <a:gd name="T52" fmla="*/ 0 w 41"/>
                <a:gd name="T53" fmla="*/ 2147483646 h 70"/>
                <a:gd name="T54" fmla="*/ 268056682 w 41"/>
                <a:gd name="T55" fmla="*/ 2147483646 h 70"/>
                <a:gd name="T56" fmla="*/ 268056682 w 41"/>
                <a:gd name="T57" fmla="*/ 2147483646 h 70"/>
                <a:gd name="T58" fmla="*/ 402085022 w 41"/>
                <a:gd name="T59" fmla="*/ 2147483646 h 70"/>
                <a:gd name="T60" fmla="*/ 268056682 w 41"/>
                <a:gd name="T61" fmla="*/ 2147483646 h 70"/>
                <a:gd name="T62" fmla="*/ 2010448267 w 41"/>
                <a:gd name="T63" fmla="*/ 2147483646 h 70"/>
                <a:gd name="T64" fmla="*/ 2147483646 w 41"/>
                <a:gd name="T65" fmla="*/ 2147483646 h 70"/>
                <a:gd name="T66" fmla="*/ 2147483646 w 41"/>
                <a:gd name="T67" fmla="*/ 2147483646 h 70"/>
                <a:gd name="T68" fmla="*/ 2144476608 w 41"/>
                <a:gd name="T69" fmla="*/ 2147483646 h 70"/>
                <a:gd name="T70" fmla="*/ 2147483646 w 41"/>
                <a:gd name="T71" fmla="*/ 2147483646 h 70"/>
                <a:gd name="T72" fmla="*/ 2147483646 w 41"/>
                <a:gd name="T73" fmla="*/ 2147483646 h 70"/>
                <a:gd name="T74" fmla="*/ 2010448267 w 41"/>
                <a:gd name="T75" fmla="*/ 2147483646 h 70"/>
                <a:gd name="T76" fmla="*/ 2147483646 w 41"/>
                <a:gd name="T77" fmla="*/ 808956617 h 70"/>
                <a:gd name="T78" fmla="*/ 2147483646 w 41"/>
                <a:gd name="T79" fmla="*/ 1078597211 h 70"/>
                <a:gd name="T80" fmla="*/ 2147483646 w 41"/>
                <a:gd name="T81" fmla="*/ 539304411 h 70"/>
                <a:gd name="T82" fmla="*/ 2147483646 w 41"/>
                <a:gd name="T83" fmla="*/ 404472503 h 70"/>
                <a:gd name="T84" fmla="*/ 2147483646 w 41"/>
                <a:gd name="T85" fmla="*/ 539304411 h 70"/>
                <a:gd name="T86" fmla="*/ 2147483646 w 41"/>
                <a:gd name="T87" fmla="*/ 539304411 h 70"/>
                <a:gd name="T88" fmla="*/ 2147483646 w 41"/>
                <a:gd name="T89" fmla="*/ 539304411 h 70"/>
                <a:gd name="T90" fmla="*/ 2147483646 w 41"/>
                <a:gd name="T91" fmla="*/ 1887553829 h 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17"/>
            <p:cNvSpPr>
              <a:spLocks noEditPoints="1"/>
            </p:cNvSpPr>
            <p:nvPr/>
          </p:nvSpPr>
          <p:spPr bwMode="auto">
            <a:xfrm>
              <a:off x="1730375" y="1770063"/>
              <a:ext cx="638175" cy="1066800"/>
            </a:xfrm>
            <a:custGeom>
              <a:avLst/>
              <a:gdLst>
                <a:gd name="T0" fmla="*/ 2147483646 w 55"/>
                <a:gd name="T1" fmla="*/ 537841135 h 92"/>
                <a:gd name="T2" fmla="*/ 2147483646 w 55"/>
                <a:gd name="T3" fmla="*/ 268914770 h 92"/>
                <a:gd name="T4" fmla="*/ 2147483646 w 55"/>
                <a:gd name="T5" fmla="*/ 0 h 92"/>
                <a:gd name="T6" fmla="*/ 2147483646 w 55"/>
                <a:gd name="T7" fmla="*/ 806755904 h 92"/>
                <a:gd name="T8" fmla="*/ 2147483646 w 55"/>
                <a:gd name="T9" fmla="*/ 941219087 h 92"/>
                <a:gd name="T10" fmla="*/ 2147483646 w 55"/>
                <a:gd name="T11" fmla="*/ 672292722 h 92"/>
                <a:gd name="T12" fmla="*/ 2147483646 w 55"/>
                <a:gd name="T13" fmla="*/ 806755904 h 92"/>
                <a:gd name="T14" fmla="*/ 2147483646 w 55"/>
                <a:gd name="T15" fmla="*/ 806755904 h 92"/>
                <a:gd name="T16" fmla="*/ 2147483646 w 55"/>
                <a:gd name="T17" fmla="*/ 1344597039 h 92"/>
                <a:gd name="T18" fmla="*/ 2147483646 w 55"/>
                <a:gd name="T19" fmla="*/ 1210133857 h 92"/>
                <a:gd name="T20" fmla="*/ 2147483646 w 55"/>
                <a:gd name="T21" fmla="*/ 2147483646 h 92"/>
                <a:gd name="T22" fmla="*/ 2147483646 w 55"/>
                <a:gd name="T23" fmla="*/ 2147483646 h 92"/>
                <a:gd name="T24" fmla="*/ 2147483646 w 55"/>
                <a:gd name="T25" fmla="*/ 2147483646 h 92"/>
                <a:gd name="T26" fmla="*/ 2147483646 w 55"/>
                <a:gd name="T27" fmla="*/ 2147483646 h 92"/>
                <a:gd name="T28" fmla="*/ 2147483646 w 55"/>
                <a:gd name="T29" fmla="*/ 2147483646 h 92"/>
                <a:gd name="T30" fmla="*/ 2147483646 w 55"/>
                <a:gd name="T31" fmla="*/ 2147483646 h 92"/>
                <a:gd name="T32" fmla="*/ 2147483646 w 55"/>
                <a:gd name="T33" fmla="*/ 2147483646 h 92"/>
                <a:gd name="T34" fmla="*/ 2147483646 w 55"/>
                <a:gd name="T35" fmla="*/ 2147483646 h 92"/>
                <a:gd name="T36" fmla="*/ 2147483646 w 55"/>
                <a:gd name="T37" fmla="*/ 2147483646 h 92"/>
                <a:gd name="T38" fmla="*/ 2147483646 w 55"/>
                <a:gd name="T39" fmla="*/ 2147483646 h 92"/>
                <a:gd name="T40" fmla="*/ 2147483646 w 55"/>
                <a:gd name="T41" fmla="*/ 2147483646 h 92"/>
                <a:gd name="T42" fmla="*/ 2147483646 w 55"/>
                <a:gd name="T43" fmla="*/ 2147483646 h 92"/>
                <a:gd name="T44" fmla="*/ 2147483646 w 55"/>
                <a:gd name="T45" fmla="*/ 2147483646 h 92"/>
                <a:gd name="T46" fmla="*/ 2147483646 w 55"/>
                <a:gd name="T47" fmla="*/ 2147483646 h 92"/>
                <a:gd name="T48" fmla="*/ 2147483646 w 55"/>
                <a:gd name="T49" fmla="*/ 2147483646 h 92"/>
                <a:gd name="T50" fmla="*/ 2147483646 w 55"/>
                <a:gd name="T51" fmla="*/ 2147483646 h 92"/>
                <a:gd name="T52" fmla="*/ 2147483646 w 55"/>
                <a:gd name="T53" fmla="*/ 2147483646 h 92"/>
                <a:gd name="T54" fmla="*/ 2147483646 w 55"/>
                <a:gd name="T55" fmla="*/ 2147483646 h 92"/>
                <a:gd name="T56" fmla="*/ 403906759 w 55"/>
                <a:gd name="T57" fmla="*/ 2147483646 h 92"/>
                <a:gd name="T58" fmla="*/ 269263437 w 55"/>
                <a:gd name="T59" fmla="*/ 2147483646 h 92"/>
                <a:gd name="T60" fmla="*/ 134631719 w 55"/>
                <a:gd name="T61" fmla="*/ 2147483646 h 92"/>
                <a:gd name="T62" fmla="*/ 2147483646 w 55"/>
                <a:gd name="T63" fmla="*/ 2147483646 h 92"/>
                <a:gd name="T64" fmla="*/ 2147483646 w 55"/>
                <a:gd name="T65" fmla="*/ 2147483646 h 92"/>
                <a:gd name="T66" fmla="*/ 2147483646 w 55"/>
                <a:gd name="T67" fmla="*/ 2147483646 h 92"/>
                <a:gd name="T68" fmla="*/ 2147483646 w 55"/>
                <a:gd name="T69" fmla="*/ 1479048626 h 92"/>
                <a:gd name="T70" fmla="*/ 2147483646 w 55"/>
                <a:gd name="T71" fmla="*/ 1613511809 h 92"/>
                <a:gd name="T72" fmla="*/ 2147483646 w 55"/>
                <a:gd name="T73" fmla="*/ 1747963396 h 92"/>
                <a:gd name="T74" fmla="*/ 2147483646 w 55"/>
                <a:gd name="T75" fmla="*/ 1747963396 h 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18"/>
            <p:cNvSpPr>
              <a:spLocks noEditPoints="1"/>
            </p:cNvSpPr>
            <p:nvPr/>
          </p:nvSpPr>
          <p:spPr bwMode="auto">
            <a:xfrm>
              <a:off x="1811338" y="1746250"/>
              <a:ext cx="708025" cy="1182687"/>
            </a:xfrm>
            <a:custGeom>
              <a:avLst/>
              <a:gdLst>
                <a:gd name="T0" fmla="*/ 2147483646 w 61"/>
                <a:gd name="T1" fmla="*/ 0 h 102"/>
                <a:gd name="T2" fmla="*/ 2147483646 w 61"/>
                <a:gd name="T3" fmla="*/ 1209993156 h 102"/>
                <a:gd name="T4" fmla="*/ 2147483646 w 61"/>
                <a:gd name="T5" fmla="*/ 1209993156 h 102"/>
                <a:gd name="T6" fmla="*/ 2147483646 w 61"/>
                <a:gd name="T7" fmla="*/ 1209993156 h 102"/>
                <a:gd name="T8" fmla="*/ 2147483646 w 61"/>
                <a:gd name="T9" fmla="*/ 1209993156 h 102"/>
                <a:gd name="T10" fmla="*/ 2147483646 w 61"/>
                <a:gd name="T11" fmla="*/ 1209993156 h 102"/>
                <a:gd name="T12" fmla="*/ 2147483646 w 61"/>
                <a:gd name="T13" fmla="*/ 1209993156 h 102"/>
                <a:gd name="T14" fmla="*/ 2147483646 w 61"/>
                <a:gd name="T15" fmla="*/ 537774736 h 102"/>
                <a:gd name="T16" fmla="*/ 2147483646 w 61"/>
                <a:gd name="T17" fmla="*/ 537774736 h 102"/>
                <a:gd name="T18" fmla="*/ 2147483646 w 61"/>
                <a:gd name="T19" fmla="*/ 403331052 h 102"/>
                <a:gd name="T20" fmla="*/ 2147483646 w 61"/>
                <a:gd name="T21" fmla="*/ 134443684 h 102"/>
                <a:gd name="T22" fmla="*/ 2147483646 w 61"/>
                <a:gd name="T23" fmla="*/ 134443684 h 102"/>
                <a:gd name="T24" fmla="*/ 2147483646 w 61"/>
                <a:gd name="T25" fmla="*/ 0 h 102"/>
                <a:gd name="T26" fmla="*/ 2147483646 w 61"/>
                <a:gd name="T27" fmla="*/ 0 h 102"/>
                <a:gd name="T28" fmla="*/ 2147483646 w 61"/>
                <a:gd name="T29" fmla="*/ 1613324208 h 102"/>
                <a:gd name="T30" fmla="*/ 2147483646 w 61"/>
                <a:gd name="T31" fmla="*/ 2147483646 h 102"/>
                <a:gd name="T32" fmla="*/ 2147483646 w 61"/>
                <a:gd name="T33" fmla="*/ 2147483646 h 102"/>
                <a:gd name="T34" fmla="*/ 2147483646 w 61"/>
                <a:gd name="T35" fmla="*/ 2016655260 h 102"/>
                <a:gd name="T36" fmla="*/ 2147483646 w 61"/>
                <a:gd name="T37" fmla="*/ 2016655260 h 102"/>
                <a:gd name="T38" fmla="*/ 2147483646 w 61"/>
                <a:gd name="T39" fmla="*/ 1882211576 h 102"/>
                <a:gd name="T40" fmla="*/ 2147483646 w 61"/>
                <a:gd name="T41" fmla="*/ 1882211576 h 102"/>
                <a:gd name="T42" fmla="*/ 2147483646 w 61"/>
                <a:gd name="T43" fmla="*/ 1613324208 h 102"/>
                <a:gd name="T44" fmla="*/ 2147483646 w 61"/>
                <a:gd name="T45" fmla="*/ 1613324208 h 102"/>
                <a:gd name="T46" fmla="*/ 2147483646 w 61"/>
                <a:gd name="T47" fmla="*/ 1613324208 h 102"/>
                <a:gd name="T48" fmla="*/ 2147483646 w 61"/>
                <a:gd name="T49" fmla="*/ 1613324208 h 102"/>
                <a:gd name="T50" fmla="*/ 2147483646 w 61"/>
                <a:gd name="T51" fmla="*/ 1613324208 h 102"/>
                <a:gd name="T52" fmla="*/ 2147483646 w 61"/>
                <a:gd name="T53" fmla="*/ 2147483646 h 102"/>
                <a:gd name="T54" fmla="*/ 2147483646 w 61"/>
                <a:gd name="T55" fmla="*/ 2147483646 h 102"/>
                <a:gd name="T56" fmla="*/ 2147483646 w 61"/>
                <a:gd name="T57" fmla="*/ 2147483646 h 102"/>
                <a:gd name="T58" fmla="*/ 2147483646 w 61"/>
                <a:gd name="T59" fmla="*/ 2147483646 h 102"/>
                <a:gd name="T60" fmla="*/ 2147483646 w 61"/>
                <a:gd name="T61" fmla="*/ 2147483646 h 102"/>
                <a:gd name="T62" fmla="*/ 2147483646 w 61"/>
                <a:gd name="T63" fmla="*/ 2147483646 h 102"/>
                <a:gd name="T64" fmla="*/ 2147483646 w 61"/>
                <a:gd name="T65" fmla="*/ 2147483646 h 102"/>
                <a:gd name="T66" fmla="*/ 2147483646 w 61"/>
                <a:gd name="T67" fmla="*/ 2147483646 h 102"/>
                <a:gd name="T68" fmla="*/ 2147483646 w 61"/>
                <a:gd name="T69" fmla="*/ 2147483646 h 102"/>
                <a:gd name="T70" fmla="*/ 2147483646 w 61"/>
                <a:gd name="T71" fmla="*/ 2147483646 h 102"/>
                <a:gd name="T72" fmla="*/ 2147483646 w 61"/>
                <a:gd name="T73" fmla="*/ 2147483646 h 102"/>
                <a:gd name="T74" fmla="*/ 2147483646 w 61"/>
                <a:gd name="T75" fmla="*/ 2147483646 h 102"/>
                <a:gd name="T76" fmla="*/ 2147483646 w 61"/>
                <a:gd name="T77" fmla="*/ 2147483646 h 102"/>
                <a:gd name="T78" fmla="*/ 2147483646 w 61"/>
                <a:gd name="T79" fmla="*/ 2147483646 h 102"/>
                <a:gd name="T80" fmla="*/ 2147483646 w 61"/>
                <a:gd name="T81" fmla="*/ 2147483646 h 102"/>
                <a:gd name="T82" fmla="*/ 2147483646 w 61"/>
                <a:gd name="T83" fmla="*/ 2147483646 h 102"/>
                <a:gd name="T84" fmla="*/ 2147483646 w 61"/>
                <a:gd name="T85" fmla="*/ 2147483646 h 102"/>
                <a:gd name="T86" fmla="*/ 2147483646 w 61"/>
                <a:gd name="T87" fmla="*/ 2147483646 h 102"/>
                <a:gd name="T88" fmla="*/ 2147483646 w 61"/>
                <a:gd name="T89" fmla="*/ 2147483646 h 102"/>
                <a:gd name="T90" fmla="*/ 2147483646 w 61"/>
                <a:gd name="T91" fmla="*/ 2147483646 h 102"/>
                <a:gd name="T92" fmla="*/ 0 w 61"/>
                <a:gd name="T93" fmla="*/ 2147483646 h 102"/>
                <a:gd name="T94" fmla="*/ 0 w 61"/>
                <a:gd name="T95" fmla="*/ 2147483646 h 102"/>
                <a:gd name="T96" fmla="*/ 134722068 w 61"/>
                <a:gd name="T97" fmla="*/ 2147483646 h 102"/>
                <a:gd name="T98" fmla="*/ 269444137 w 61"/>
                <a:gd name="T99" fmla="*/ 2147483646 h 102"/>
                <a:gd name="T100" fmla="*/ 404166205 w 61"/>
                <a:gd name="T101" fmla="*/ 2147483646 h 102"/>
                <a:gd name="T102" fmla="*/ 2147483646 w 61"/>
                <a:gd name="T103" fmla="*/ 2147483646 h 102"/>
                <a:gd name="T104" fmla="*/ 2147483646 w 61"/>
                <a:gd name="T105" fmla="*/ 537774736 h 102"/>
                <a:gd name="T106" fmla="*/ 2147483646 w 61"/>
                <a:gd name="T107" fmla="*/ 537774736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19"/>
            <p:cNvSpPr>
              <a:spLocks noEditPoints="1"/>
            </p:cNvSpPr>
            <p:nvPr/>
          </p:nvSpPr>
          <p:spPr bwMode="auto">
            <a:xfrm>
              <a:off x="1892300" y="1735138"/>
              <a:ext cx="777875" cy="1311275"/>
            </a:xfrm>
            <a:custGeom>
              <a:avLst/>
              <a:gdLst>
                <a:gd name="T0" fmla="*/ 2147483646 w 67"/>
                <a:gd name="T1" fmla="*/ 1750552125 h 113"/>
                <a:gd name="T2" fmla="*/ 2147483646 w 67"/>
                <a:gd name="T3" fmla="*/ 1885207303 h 113"/>
                <a:gd name="T4" fmla="*/ 2147483646 w 67"/>
                <a:gd name="T5" fmla="*/ 1885207303 h 113"/>
                <a:gd name="T6" fmla="*/ 2147483646 w 67"/>
                <a:gd name="T7" fmla="*/ 0 h 113"/>
                <a:gd name="T8" fmla="*/ 2147483646 w 67"/>
                <a:gd name="T9" fmla="*/ 0 h 113"/>
                <a:gd name="T10" fmla="*/ 2147483646 w 67"/>
                <a:gd name="T11" fmla="*/ 2019862481 h 113"/>
                <a:gd name="T12" fmla="*/ 2147483646 w 67"/>
                <a:gd name="T13" fmla="*/ 2147483646 h 113"/>
                <a:gd name="T14" fmla="*/ 2147483646 w 67"/>
                <a:gd name="T15" fmla="*/ 2019862481 h 113"/>
                <a:gd name="T16" fmla="*/ 2147483646 w 67"/>
                <a:gd name="T17" fmla="*/ 2019862481 h 113"/>
                <a:gd name="T18" fmla="*/ 2147483646 w 67"/>
                <a:gd name="T19" fmla="*/ 2147483646 h 113"/>
                <a:gd name="T20" fmla="*/ 2147483646 w 67"/>
                <a:gd name="T21" fmla="*/ 2147483646 h 113"/>
                <a:gd name="T22" fmla="*/ 2147483646 w 67"/>
                <a:gd name="T23" fmla="*/ 2147483646 h 113"/>
                <a:gd name="T24" fmla="*/ 2147483646 w 67"/>
                <a:gd name="T25" fmla="*/ 2147483646 h 113"/>
                <a:gd name="T26" fmla="*/ 2147483646 w 67"/>
                <a:gd name="T27" fmla="*/ 2147483646 h 113"/>
                <a:gd name="T28" fmla="*/ 2147483646 w 67"/>
                <a:gd name="T29" fmla="*/ 2147483646 h 113"/>
                <a:gd name="T30" fmla="*/ 2147483646 w 67"/>
                <a:gd name="T31" fmla="*/ 2147483646 h 113"/>
                <a:gd name="T32" fmla="*/ 2147483646 w 67"/>
                <a:gd name="T33" fmla="*/ 2147483646 h 113"/>
                <a:gd name="T34" fmla="*/ 2147483646 w 67"/>
                <a:gd name="T35" fmla="*/ 2147483646 h 113"/>
                <a:gd name="T36" fmla="*/ 2147483646 w 67"/>
                <a:gd name="T37" fmla="*/ 2147483646 h 113"/>
                <a:gd name="T38" fmla="*/ 2147483646 w 67"/>
                <a:gd name="T39" fmla="*/ 2147483646 h 113"/>
                <a:gd name="T40" fmla="*/ 2147483646 w 67"/>
                <a:gd name="T41" fmla="*/ 2147483646 h 113"/>
                <a:gd name="T42" fmla="*/ 2147483646 w 67"/>
                <a:gd name="T43" fmla="*/ 2147483646 h 113"/>
                <a:gd name="T44" fmla="*/ 2147483646 w 67"/>
                <a:gd name="T45" fmla="*/ 2147483646 h 113"/>
                <a:gd name="T46" fmla="*/ 2147483646 w 67"/>
                <a:gd name="T47" fmla="*/ 2147483646 h 113"/>
                <a:gd name="T48" fmla="*/ 2147483646 w 67"/>
                <a:gd name="T49" fmla="*/ 2147483646 h 113"/>
                <a:gd name="T50" fmla="*/ 673964832 w 67"/>
                <a:gd name="T51" fmla="*/ 2147483646 h 113"/>
                <a:gd name="T52" fmla="*/ 404378899 w 67"/>
                <a:gd name="T53" fmla="*/ 2147483646 h 113"/>
                <a:gd name="T54" fmla="*/ 404378899 w 67"/>
                <a:gd name="T55" fmla="*/ 2147483646 h 113"/>
                <a:gd name="T56" fmla="*/ 539171866 w 67"/>
                <a:gd name="T57" fmla="*/ 2147483646 h 113"/>
                <a:gd name="T58" fmla="*/ 269585933 w 67"/>
                <a:gd name="T59" fmla="*/ 2147483646 h 113"/>
                <a:gd name="T60" fmla="*/ 0 w 67"/>
                <a:gd name="T61" fmla="*/ 2147483646 h 113"/>
                <a:gd name="T62" fmla="*/ 2147483646 w 67"/>
                <a:gd name="T63" fmla="*/ 2147483646 h 113"/>
                <a:gd name="T64" fmla="*/ 2147483646 w 67"/>
                <a:gd name="T65" fmla="*/ 2147483646 h 113"/>
                <a:gd name="T66" fmla="*/ 2147483646 w 67"/>
                <a:gd name="T67" fmla="*/ 2147483646 h 113"/>
                <a:gd name="T68" fmla="*/ 2147483646 w 67"/>
                <a:gd name="T69" fmla="*/ 2147483646 h 113"/>
                <a:gd name="T70" fmla="*/ 2147483646 w 67"/>
                <a:gd name="T71" fmla="*/ 2147483646 h 113"/>
                <a:gd name="T72" fmla="*/ 2147483646 w 67"/>
                <a:gd name="T73" fmla="*/ 2147483646 h 113"/>
                <a:gd name="T74" fmla="*/ 2147483646 w 67"/>
                <a:gd name="T75" fmla="*/ 2147483646 h 113"/>
                <a:gd name="T76" fmla="*/ 2147483646 w 67"/>
                <a:gd name="T77" fmla="*/ 2147483646 h 1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20"/>
            <p:cNvSpPr>
              <a:spLocks noEditPoints="1"/>
            </p:cNvSpPr>
            <p:nvPr/>
          </p:nvSpPr>
          <p:spPr bwMode="auto">
            <a:xfrm>
              <a:off x="1973263" y="1722438"/>
              <a:ext cx="846137" cy="1450975"/>
            </a:xfrm>
            <a:custGeom>
              <a:avLst/>
              <a:gdLst>
                <a:gd name="T0" fmla="*/ 2147483646 w 73"/>
                <a:gd name="T1" fmla="*/ 1482153551 h 125"/>
                <a:gd name="T2" fmla="*/ 2147483646 w 73"/>
                <a:gd name="T3" fmla="*/ 1482153551 h 125"/>
                <a:gd name="T4" fmla="*/ 2147483646 w 73"/>
                <a:gd name="T5" fmla="*/ 134743342 h 125"/>
                <a:gd name="T6" fmla="*/ 2147483646 w 73"/>
                <a:gd name="T7" fmla="*/ 0 h 125"/>
                <a:gd name="T8" fmla="*/ 2147483646 w 73"/>
                <a:gd name="T9" fmla="*/ 2147483646 h 125"/>
                <a:gd name="T10" fmla="*/ 2147483646 w 73"/>
                <a:gd name="T11" fmla="*/ 2147483646 h 125"/>
                <a:gd name="T12" fmla="*/ 2147483646 w 73"/>
                <a:gd name="T13" fmla="*/ 2147483646 h 125"/>
                <a:gd name="T14" fmla="*/ 2147483646 w 73"/>
                <a:gd name="T15" fmla="*/ 2147483646 h 125"/>
                <a:gd name="T16" fmla="*/ 2147483646 w 73"/>
                <a:gd name="T17" fmla="*/ 2147483646 h 125"/>
                <a:gd name="T18" fmla="*/ 2147483646 w 73"/>
                <a:gd name="T19" fmla="*/ 2147483646 h 125"/>
                <a:gd name="T20" fmla="*/ 2147483646 w 73"/>
                <a:gd name="T21" fmla="*/ 2147483646 h 125"/>
                <a:gd name="T22" fmla="*/ 2147483646 w 73"/>
                <a:gd name="T23" fmla="*/ 2147483646 h 125"/>
                <a:gd name="T24" fmla="*/ 2147483646 w 73"/>
                <a:gd name="T25" fmla="*/ 2147483646 h 125"/>
                <a:gd name="T26" fmla="*/ 2147483646 w 73"/>
                <a:gd name="T27" fmla="*/ 2147483646 h 125"/>
                <a:gd name="T28" fmla="*/ 2147483646 w 73"/>
                <a:gd name="T29" fmla="*/ 2147483646 h 125"/>
                <a:gd name="T30" fmla="*/ 2147483646 w 73"/>
                <a:gd name="T31" fmla="*/ 2147483646 h 125"/>
                <a:gd name="T32" fmla="*/ 2147483646 w 73"/>
                <a:gd name="T33" fmla="*/ 2147483646 h 125"/>
                <a:gd name="T34" fmla="*/ 2147483646 w 73"/>
                <a:gd name="T35" fmla="*/ 2147483646 h 125"/>
                <a:gd name="T36" fmla="*/ 2147483646 w 73"/>
                <a:gd name="T37" fmla="*/ 2147483646 h 125"/>
                <a:gd name="T38" fmla="*/ 2147483646 w 73"/>
                <a:gd name="T39" fmla="*/ 2147483646 h 125"/>
                <a:gd name="T40" fmla="*/ 2147483646 w 73"/>
                <a:gd name="T41" fmla="*/ 2147483646 h 125"/>
                <a:gd name="T42" fmla="*/ 2147483646 w 73"/>
                <a:gd name="T43" fmla="*/ 2147483646 h 125"/>
                <a:gd name="T44" fmla="*/ 2147483646 w 73"/>
                <a:gd name="T45" fmla="*/ 2147483646 h 125"/>
                <a:gd name="T46" fmla="*/ 2147483646 w 73"/>
                <a:gd name="T47" fmla="*/ 2147483646 h 125"/>
                <a:gd name="T48" fmla="*/ 2147483646 w 73"/>
                <a:gd name="T49" fmla="*/ 2147483646 h 125"/>
                <a:gd name="T50" fmla="*/ 2147483646 w 73"/>
                <a:gd name="T51" fmla="*/ 2147483646 h 125"/>
                <a:gd name="T52" fmla="*/ 2147483646 w 73"/>
                <a:gd name="T53" fmla="*/ 2147483646 h 125"/>
                <a:gd name="T54" fmla="*/ 2147483646 w 73"/>
                <a:gd name="T55" fmla="*/ 2147483646 h 125"/>
                <a:gd name="T56" fmla="*/ 2147483646 w 73"/>
                <a:gd name="T57" fmla="*/ 2147483646 h 125"/>
                <a:gd name="T58" fmla="*/ 2147483646 w 73"/>
                <a:gd name="T59" fmla="*/ 2147483646 h 125"/>
                <a:gd name="T60" fmla="*/ 2147483646 w 73"/>
                <a:gd name="T61" fmla="*/ 2147483646 h 125"/>
                <a:gd name="T62" fmla="*/ 2147483646 w 73"/>
                <a:gd name="T63" fmla="*/ 2147483646 h 125"/>
                <a:gd name="T64" fmla="*/ 2147483646 w 73"/>
                <a:gd name="T65" fmla="*/ 2147483646 h 125"/>
                <a:gd name="T66" fmla="*/ 671751642 w 73"/>
                <a:gd name="T67" fmla="*/ 2147483646 h 125"/>
                <a:gd name="T68" fmla="*/ 403050985 w 73"/>
                <a:gd name="T69" fmla="*/ 2147483646 h 125"/>
                <a:gd name="T70" fmla="*/ 268700657 w 73"/>
                <a:gd name="T71" fmla="*/ 2147483646 h 125"/>
                <a:gd name="T72" fmla="*/ 2147483646 w 73"/>
                <a:gd name="T73" fmla="*/ 2147483646 h 125"/>
                <a:gd name="T74" fmla="*/ 2147483646 w 73"/>
                <a:gd name="T75" fmla="*/ 2147483646 h 125"/>
                <a:gd name="T76" fmla="*/ 2147483646 w 73"/>
                <a:gd name="T77" fmla="*/ 2147483646 h 125"/>
                <a:gd name="T78" fmla="*/ 403050985 w 73"/>
                <a:gd name="T79" fmla="*/ 2147483646 h 125"/>
                <a:gd name="T80" fmla="*/ 268700657 w 73"/>
                <a:gd name="T81" fmla="*/ 2147483646 h 125"/>
                <a:gd name="T82" fmla="*/ 268700657 w 73"/>
                <a:gd name="T83" fmla="*/ 2147483646 h 125"/>
                <a:gd name="T84" fmla="*/ 0 w 73"/>
                <a:gd name="T85" fmla="*/ 2147483646 h 125"/>
                <a:gd name="T86" fmla="*/ 0 w 73"/>
                <a:gd name="T87" fmla="*/ 2147483646 h 125"/>
                <a:gd name="T88" fmla="*/ 403050985 w 73"/>
                <a:gd name="T89" fmla="*/ 2147483646 h 125"/>
                <a:gd name="T90" fmla="*/ 2147483646 w 73"/>
                <a:gd name="T91" fmla="*/ 2147483646 h 125"/>
                <a:gd name="T92" fmla="*/ 2147483646 w 73"/>
                <a:gd name="T93" fmla="*/ 2147483646 h 125"/>
                <a:gd name="T94" fmla="*/ 2147483646 w 73"/>
                <a:gd name="T95" fmla="*/ 2147483646 h 125"/>
                <a:gd name="T96" fmla="*/ 2147483646 w 73"/>
                <a:gd name="T97" fmla="*/ 1751628628 h 125"/>
                <a:gd name="T98" fmla="*/ 2147483646 w 73"/>
                <a:gd name="T99" fmla="*/ 1751628628 h 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21"/>
            <p:cNvSpPr>
              <a:spLocks noEditPoints="1"/>
            </p:cNvSpPr>
            <p:nvPr/>
          </p:nvSpPr>
          <p:spPr bwMode="auto">
            <a:xfrm>
              <a:off x="2089150" y="1735138"/>
              <a:ext cx="869950" cy="1473200"/>
            </a:xfrm>
            <a:custGeom>
              <a:avLst/>
              <a:gdLst>
                <a:gd name="T0" fmla="*/ 2147483646 w 75"/>
                <a:gd name="T1" fmla="*/ 538240000 h 127"/>
                <a:gd name="T2" fmla="*/ 2147483646 w 75"/>
                <a:gd name="T3" fmla="*/ 672800000 h 127"/>
                <a:gd name="T4" fmla="*/ 2147483646 w 75"/>
                <a:gd name="T5" fmla="*/ 672800000 h 127"/>
                <a:gd name="T6" fmla="*/ 2147483646 w 75"/>
                <a:gd name="T7" fmla="*/ 0 h 127"/>
                <a:gd name="T8" fmla="*/ 2147483646 w 75"/>
                <a:gd name="T9" fmla="*/ 1211040000 h 127"/>
                <a:gd name="T10" fmla="*/ 2147483646 w 75"/>
                <a:gd name="T11" fmla="*/ 1749280000 h 127"/>
                <a:gd name="T12" fmla="*/ 2147483646 w 75"/>
                <a:gd name="T13" fmla="*/ 1345600000 h 127"/>
                <a:gd name="T14" fmla="*/ 2147483646 w 75"/>
                <a:gd name="T15" fmla="*/ 1345600000 h 127"/>
                <a:gd name="T16" fmla="*/ 2147483646 w 75"/>
                <a:gd name="T17" fmla="*/ 1211040000 h 127"/>
                <a:gd name="T18" fmla="*/ 2147483646 w 75"/>
                <a:gd name="T19" fmla="*/ 2147483646 h 127"/>
                <a:gd name="T20" fmla="*/ 2147483646 w 75"/>
                <a:gd name="T21" fmla="*/ 2147483646 h 127"/>
                <a:gd name="T22" fmla="*/ 2147483646 w 75"/>
                <a:gd name="T23" fmla="*/ 2147483646 h 127"/>
                <a:gd name="T24" fmla="*/ 2147483646 w 75"/>
                <a:gd name="T25" fmla="*/ 2147483646 h 127"/>
                <a:gd name="T26" fmla="*/ 2147483646 w 75"/>
                <a:gd name="T27" fmla="*/ 2147483646 h 127"/>
                <a:gd name="T28" fmla="*/ 2147483646 w 75"/>
                <a:gd name="T29" fmla="*/ 2147483646 h 127"/>
                <a:gd name="T30" fmla="*/ 2147483646 w 75"/>
                <a:gd name="T31" fmla="*/ 2147483646 h 127"/>
                <a:gd name="T32" fmla="*/ 2147483646 w 75"/>
                <a:gd name="T33" fmla="*/ 2147483646 h 127"/>
                <a:gd name="T34" fmla="*/ 2147483646 w 75"/>
                <a:gd name="T35" fmla="*/ 2147483646 h 127"/>
                <a:gd name="T36" fmla="*/ 2147483646 w 75"/>
                <a:gd name="T37" fmla="*/ 2147483646 h 127"/>
                <a:gd name="T38" fmla="*/ 2147483646 w 75"/>
                <a:gd name="T39" fmla="*/ 2147483646 h 127"/>
                <a:gd name="T40" fmla="*/ 2147483646 w 75"/>
                <a:gd name="T41" fmla="*/ 2147483646 h 127"/>
                <a:gd name="T42" fmla="*/ 2147483646 w 75"/>
                <a:gd name="T43" fmla="*/ 2147483646 h 127"/>
                <a:gd name="T44" fmla="*/ 2147483646 w 75"/>
                <a:gd name="T45" fmla="*/ 2147483646 h 127"/>
                <a:gd name="T46" fmla="*/ 2147483646 w 75"/>
                <a:gd name="T47" fmla="*/ 2147483646 h 127"/>
                <a:gd name="T48" fmla="*/ 2147483646 w 75"/>
                <a:gd name="T49" fmla="*/ 2147483646 h 127"/>
                <a:gd name="T50" fmla="*/ 2147483646 w 75"/>
                <a:gd name="T51" fmla="*/ 2147483646 h 127"/>
                <a:gd name="T52" fmla="*/ 2147483646 w 75"/>
                <a:gd name="T53" fmla="*/ 2147483646 h 127"/>
                <a:gd name="T54" fmla="*/ 2147483646 w 75"/>
                <a:gd name="T55" fmla="*/ 2147483646 h 127"/>
                <a:gd name="T56" fmla="*/ 2147483646 w 75"/>
                <a:gd name="T57" fmla="*/ 2147483646 h 127"/>
                <a:gd name="T58" fmla="*/ 2147483646 w 75"/>
                <a:gd name="T59" fmla="*/ 2147483646 h 127"/>
                <a:gd name="T60" fmla="*/ 2147483646 w 75"/>
                <a:gd name="T61" fmla="*/ 2147483646 h 127"/>
                <a:gd name="T62" fmla="*/ 2147483646 w 75"/>
                <a:gd name="T63" fmla="*/ 2147483646 h 127"/>
                <a:gd name="T64" fmla="*/ 134540667 w 75"/>
                <a:gd name="T65" fmla="*/ 2147483646 h 127"/>
                <a:gd name="T66" fmla="*/ 0 w 75"/>
                <a:gd name="T67" fmla="*/ 2147483646 h 127"/>
                <a:gd name="T68" fmla="*/ 2147483646 w 75"/>
                <a:gd name="T69" fmla="*/ 2147483646 h 127"/>
                <a:gd name="T70" fmla="*/ 2147483646 w 75"/>
                <a:gd name="T71" fmla="*/ 2147483646 h 127"/>
                <a:gd name="T72" fmla="*/ 2147483646 w 75"/>
                <a:gd name="T73" fmla="*/ 2147483646 h 127"/>
                <a:gd name="T74" fmla="*/ 2147483646 w 75"/>
                <a:gd name="T75" fmla="*/ 2147483646 h 127"/>
                <a:gd name="T76" fmla="*/ 2147483646 w 75"/>
                <a:gd name="T77" fmla="*/ 2147483646 h 127"/>
                <a:gd name="T78" fmla="*/ 2147483646 w 75"/>
                <a:gd name="T79" fmla="*/ 2147483646 h 127"/>
                <a:gd name="T80" fmla="*/ 2147483646 w 75"/>
                <a:gd name="T81" fmla="*/ 2147483646 h 1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22"/>
            <p:cNvSpPr>
              <a:spLocks noEditPoints="1"/>
            </p:cNvSpPr>
            <p:nvPr/>
          </p:nvSpPr>
          <p:spPr bwMode="auto">
            <a:xfrm>
              <a:off x="2159000" y="1746250"/>
              <a:ext cx="915987" cy="1577975"/>
            </a:xfrm>
            <a:custGeom>
              <a:avLst/>
              <a:gdLst>
                <a:gd name="T0" fmla="*/ 2147483646 w 79"/>
                <a:gd name="T1" fmla="*/ 1750113508 h 136"/>
                <a:gd name="T2" fmla="*/ 2147483646 w 79"/>
                <a:gd name="T3" fmla="*/ 1750113508 h 136"/>
                <a:gd name="T4" fmla="*/ 2147483646 w 79"/>
                <a:gd name="T5" fmla="*/ 1750113508 h 136"/>
                <a:gd name="T6" fmla="*/ 2147483646 w 79"/>
                <a:gd name="T7" fmla="*/ 269253587 h 136"/>
                <a:gd name="T8" fmla="*/ 2147483646 w 79"/>
                <a:gd name="T9" fmla="*/ 134626794 h 136"/>
                <a:gd name="T10" fmla="*/ 2147483646 w 79"/>
                <a:gd name="T11" fmla="*/ 134626794 h 136"/>
                <a:gd name="T12" fmla="*/ 2147483646 w 79"/>
                <a:gd name="T13" fmla="*/ 269253587 h 136"/>
                <a:gd name="T14" fmla="*/ 2147483646 w 79"/>
                <a:gd name="T15" fmla="*/ 2147483646 h 136"/>
                <a:gd name="T16" fmla="*/ 2147483646 w 79"/>
                <a:gd name="T17" fmla="*/ 2147483646 h 136"/>
                <a:gd name="T18" fmla="*/ 2147483646 w 79"/>
                <a:gd name="T19" fmla="*/ 2147483646 h 136"/>
                <a:gd name="T20" fmla="*/ 2147483646 w 79"/>
                <a:gd name="T21" fmla="*/ 2147483646 h 136"/>
                <a:gd name="T22" fmla="*/ 2147483646 w 79"/>
                <a:gd name="T23" fmla="*/ 2147483646 h 136"/>
                <a:gd name="T24" fmla="*/ 2147483646 w 79"/>
                <a:gd name="T25" fmla="*/ 2147483646 h 136"/>
                <a:gd name="T26" fmla="*/ 2147483646 w 79"/>
                <a:gd name="T27" fmla="*/ 2147483646 h 136"/>
                <a:gd name="T28" fmla="*/ 2147483646 w 79"/>
                <a:gd name="T29" fmla="*/ 2147483646 h 136"/>
                <a:gd name="T30" fmla="*/ 2147483646 w 79"/>
                <a:gd name="T31" fmla="*/ 2147483646 h 136"/>
                <a:gd name="T32" fmla="*/ 2147483646 w 79"/>
                <a:gd name="T33" fmla="*/ 2147483646 h 136"/>
                <a:gd name="T34" fmla="*/ 2147483646 w 79"/>
                <a:gd name="T35" fmla="*/ 2147483646 h 136"/>
                <a:gd name="T36" fmla="*/ 2147483646 w 79"/>
                <a:gd name="T37" fmla="*/ 2147483646 h 136"/>
                <a:gd name="T38" fmla="*/ 2147483646 w 79"/>
                <a:gd name="T39" fmla="*/ 2147483646 h 136"/>
                <a:gd name="T40" fmla="*/ 2147483646 w 79"/>
                <a:gd name="T41" fmla="*/ 2147483646 h 136"/>
                <a:gd name="T42" fmla="*/ 2147483646 w 79"/>
                <a:gd name="T43" fmla="*/ 2147483646 h 136"/>
                <a:gd name="T44" fmla="*/ 2147483646 w 79"/>
                <a:gd name="T45" fmla="*/ 2147483646 h 136"/>
                <a:gd name="T46" fmla="*/ 2147483646 w 79"/>
                <a:gd name="T47" fmla="*/ 2147483646 h 136"/>
                <a:gd name="T48" fmla="*/ 2147483646 w 79"/>
                <a:gd name="T49" fmla="*/ 2147483646 h 136"/>
                <a:gd name="T50" fmla="*/ 2147483646 w 79"/>
                <a:gd name="T51" fmla="*/ 2147483646 h 136"/>
                <a:gd name="T52" fmla="*/ 2147483646 w 79"/>
                <a:gd name="T53" fmla="*/ 2147483646 h 136"/>
                <a:gd name="T54" fmla="*/ 2147483646 w 79"/>
                <a:gd name="T55" fmla="*/ 2147483646 h 136"/>
                <a:gd name="T56" fmla="*/ 2147483646 w 79"/>
                <a:gd name="T57" fmla="*/ 2147483646 h 136"/>
                <a:gd name="T58" fmla="*/ 2147483646 w 79"/>
                <a:gd name="T59" fmla="*/ 2147483646 h 136"/>
                <a:gd name="T60" fmla="*/ 2147483646 w 79"/>
                <a:gd name="T61" fmla="*/ 2147483646 h 136"/>
                <a:gd name="T62" fmla="*/ 2016585962 w 79"/>
                <a:gd name="T63" fmla="*/ 2147483646 h 136"/>
                <a:gd name="T64" fmla="*/ 2016585962 w 79"/>
                <a:gd name="T65" fmla="*/ 2147483646 h 136"/>
                <a:gd name="T66" fmla="*/ 1882144579 w 79"/>
                <a:gd name="T67" fmla="*/ 2147483646 h 136"/>
                <a:gd name="T68" fmla="*/ 1613261813 w 79"/>
                <a:gd name="T69" fmla="*/ 2147483646 h 136"/>
                <a:gd name="T70" fmla="*/ 1478820430 w 79"/>
                <a:gd name="T71" fmla="*/ 2147483646 h 136"/>
                <a:gd name="T72" fmla="*/ 1613261813 w 79"/>
                <a:gd name="T73" fmla="*/ 2147483646 h 136"/>
                <a:gd name="T74" fmla="*/ 403312555 w 79"/>
                <a:gd name="T75" fmla="*/ 2147483646 h 136"/>
                <a:gd name="T76" fmla="*/ 134441383 w 79"/>
                <a:gd name="T77" fmla="*/ 2147483646 h 136"/>
                <a:gd name="T78" fmla="*/ 0 w 79"/>
                <a:gd name="T79" fmla="*/ 2147483646 h 136"/>
                <a:gd name="T80" fmla="*/ 2147483646 w 79"/>
                <a:gd name="T81" fmla="*/ 2147483646 h 136"/>
                <a:gd name="T82" fmla="*/ 2147483646 w 79"/>
                <a:gd name="T83" fmla="*/ 2147483646 h 136"/>
                <a:gd name="T84" fmla="*/ 2147483646 w 79"/>
                <a:gd name="T85" fmla="*/ 2147483646 h 136"/>
                <a:gd name="T86" fmla="*/ 2147483646 w 79"/>
                <a:gd name="T87" fmla="*/ 2147483646 h 136"/>
                <a:gd name="T88" fmla="*/ 2147483646 w 79"/>
                <a:gd name="T89" fmla="*/ 2147483646 h 136"/>
                <a:gd name="T90" fmla="*/ 2147483646 w 79"/>
                <a:gd name="T91" fmla="*/ 2147483646 h 136"/>
                <a:gd name="T92" fmla="*/ 2147483646 w 79"/>
                <a:gd name="T93" fmla="*/ 2147483646 h 136"/>
                <a:gd name="T94" fmla="*/ 2147483646 w 79"/>
                <a:gd name="T95" fmla="*/ 2147483646 h 136"/>
                <a:gd name="T96" fmla="*/ 2147483646 w 79"/>
                <a:gd name="T97" fmla="*/ 2147483646 h 136"/>
                <a:gd name="T98" fmla="*/ 2147483646 w 79"/>
                <a:gd name="T99" fmla="*/ 2147483646 h 136"/>
                <a:gd name="T100" fmla="*/ 2147483646 w 79"/>
                <a:gd name="T101" fmla="*/ 2147483646 h 1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23"/>
            <p:cNvSpPr>
              <a:spLocks noEditPoints="1"/>
            </p:cNvSpPr>
            <p:nvPr/>
          </p:nvSpPr>
          <p:spPr bwMode="auto">
            <a:xfrm>
              <a:off x="2263775" y="1757363"/>
              <a:ext cx="962025" cy="1624012"/>
            </a:xfrm>
            <a:custGeom>
              <a:avLst/>
              <a:gdLst>
                <a:gd name="T0" fmla="*/ 2147483646 w 83"/>
                <a:gd name="T1" fmla="*/ 1883865520 h 140"/>
                <a:gd name="T2" fmla="*/ 2147483646 w 83"/>
                <a:gd name="T3" fmla="*/ 1883865520 h 140"/>
                <a:gd name="T4" fmla="*/ 2147483646 w 83"/>
                <a:gd name="T5" fmla="*/ 1749304526 h 140"/>
                <a:gd name="T6" fmla="*/ 2147483646 w 83"/>
                <a:gd name="T7" fmla="*/ 0 h 140"/>
                <a:gd name="T8" fmla="*/ 2147483646 w 83"/>
                <a:gd name="T9" fmla="*/ 0 h 140"/>
                <a:gd name="T10" fmla="*/ 2147483646 w 83"/>
                <a:gd name="T11" fmla="*/ 0 h 140"/>
                <a:gd name="T12" fmla="*/ 2147483646 w 83"/>
                <a:gd name="T13" fmla="*/ 2147483646 h 140"/>
                <a:gd name="T14" fmla="*/ 2147483646 w 83"/>
                <a:gd name="T15" fmla="*/ 2147483646 h 140"/>
                <a:gd name="T16" fmla="*/ 2147483646 w 83"/>
                <a:gd name="T17" fmla="*/ 2147483646 h 140"/>
                <a:gd name="T18" fmla="*/ 2147483646 w 83"/>
                <a:gd name="T19" fmla="*/ 2147483646 h 140"/>
                <a:gd name="T20" fmla="*/ 2147483646 w 83"/>
                <a:gd name="T21" fmla="*/ 2147483646 h 140"/>
                <a:gd name="T22" fmla="*/ 2147483646 w 83"/>
                <a:gd name="T23" fmla="*/ 2147483646 h 140"/>
                <a:gd name="T24" fmla="*/ 2147483646 w 83"/>
                <a:gd name="T25" fmla="*/ 2147483646 h 140"/>
                <a:gd name="T26" fmla="*/ 2147483646 w 83"/>
                <a:gd name="T27" fmla="*/ 2147483646 h 140"/>
                <a:gd name="T28" fmla="*/ 2147483646 w 83"/>
                <a:gd name="T29" fmla="*/ 2147483646 h 140"/>
                <a:gd name="T30" fmla="*/ 2147483646 w 83"/>
                <a:gd name="T31" fmla="*/ 2147483646 h 140"/>
                <a:gd name="T32" fmla="*/ 2147483646 w 83"/>
                <a:gd name="T33" fmla="*/ 2147483646 h 140"/>
                <a:gd name="T34" fmla="*/ 2147483646 w 83"/>
                <a:gd name="T35" fmla="*/ 2147483646 h 140"/>
                <a:gd name="T36" fmla="*/ 2147483646 w 83"/>
                <a:gd name="T37" fmla="*/ 2147483646 h 140"/>
                <a:gd name="T38" fmla="*/ 2147483646 w 83"/>
                <a:gd name="T39" fmla="*/ 2147483646 h 140"/>
                <a:gd name="T40" fmla="*/ 2147483646 w 83"/>
                <a:gd name="T41" fmla="*/ 2147483646 h 140"/>
                <a:gd name="T42" fmla="*/ 2147483646 w 83"/>
                <a:gd name="T43" fmla="*/ 2147483646 h 140"/>
                <a:gd name="T44" fmla="*/ 2147483646 w 83"/>
                <a:gd name="T45" fmla="*/ 2147483646 h 140"/>
                <a:gd name="T46" fmla="*/ 2147483646 w 83"/>
                <a:gd name="T47" fmla="*/ 2147483646 h 140"/>
                <a:gd name="T48" fmla="*/ 2147483646 w 83"/>
                <a:gd name="T49" fmla="*/ 2147483646 h 140"/>
                <a:gd name="T50" fmla="*/ 2147483646 w 83"/>
                <a:gd name="T51" fmla="*/ 2147483646 h 140"/>
                <a:gd name="T52" fmla="*/ 2147483646 w 83"/>
                <a:gd name="T53" fmla="*/ 2147483646 h 140"/>
                <a:gd name="T54" fmla="*/ 2147483646 w 83"/>
                <a:gd name="T55" fmla="*/ 2147483646 h 140"/>
                <a:gd name="T56" fmla="*/ 2147483646 w 83"/>
                <a:gd name="T57" fmla="*/ 2147483646 h 140"/>
                <a:gd name="T58" fmla="*/ 403030522 w 83"/>
                <a:gd name="T59" fmla="*/ 2147483646 h 140"/>
                <a:gd name="T60" fmla="*/ 403030522 w 83"/>
                <a:gd name="T61" fmla="*/ 2147483646 h 140"/>
                <a:gd name="T62" fmla="*/ 134347371 w 83"/>
                <a:gd name="T63" fmla="*/ 2147483646 h 140"/>
                <a:gd name="T64" fmla="*/ 0 w 83"/>
                <a:gd name="T65" fmla="*/ 2147483646 h 140"/>
                <a:gd name="T66" fmla="*/ 537377892 w 83"/>
                <a:gd name="T67" fmla="*/ 2147483646 h 140"/>
                <a:gd name="T68" fmla="*/ 940408414 w 83"/>
                <a:gd name="T69" fmla="*/ 2147483646 h 140"/>
                <a:gd name="T70" fmla="*/ 2147483646 w 83"/>
                <a:gd name="T71" fmla="*/ 2147483646 h 140"/>
                <a:gd name="T72" fmla="*/ 2147483646 w 83"/>
                <a:gd name="T73" fmla="*/ 2147483646 h 140"/>
                <a:gd name="T74" fmla="*/ 2015152608 w 83"/>
                <a:gd name="T75" fmla="*/ 2147483646 h 140"/>
                <a:gd name="T76" fmla="*/ 2147483646 w 83"/>
                <a:gd name="T77" fmla="*/ 2147483646 h 140"/>
                <a:gd name="T78" fmla="*/ 2147483646 w 83"/>
                <a:gd name="T79" fmla="*/ 2147483646 h 140"/>
                <a:gd name="T80" fmla="*/ 2147483646 w 83"/>
                <a:gd name="T81" fmla="*/ 2147483646 h 140"/>
                <a:gd name="T82" fmla="*/ 2147483646 w 83"/>
                <a:gd name="T83" fmla="*/ 2147483646 h 1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24"/>
            <p:cNvSpPr>
              <a:spLocks noEditPoints="1"/>
            </p:cNvSpPr>
            <p:nvPr/>
          </p:nvSpPr>
          <p:spPr bwMode="auto">
            <a:xfrm>
              <a:off x="2390775" y="1722438"/>
              <a:ext cx="985837" cy="1706562"/>
            </a:xfrm>
            <a:custGeom>
              <a:avLst/>
              <a:gdLst>
                <a:gd name="T0" fmla="*/ 2147483646 w 85"/>
                <a:gd name="T1" fmla="*/ 2147483646 h 147"/>
                <a:gd name="T2" fmla="*/ 2147483646 w 85"/>
                <a:gd name="T3" fmla="*/ 2147483646 h 147"/>
                <a:gd name="T4" fmla="*/ 2147483646 w 85"/>
                <a:gd name="T5" fmla="*/ 2147483646 h 147"/>
                <a:gd name="T6" fmla="*/ 2147483646 w 85"/>
                <a:gd name="T7" fmla="*/ 2147483646 h 147"/>
                <a:gd name="T8" fmla="*/ 2147483646 w 85"/>
                <a:gd name="T9" fmla="*/ 2147483646 h 147"/>
                <a:gd name="T10" fmla="*/ 2147483646 w 85"/>
                <a:gd name="T11" fmla="*/ 2147483646 h 147"/>
                <a:gd name="T12" fmla="*/ 2147483646 w 85"/>
                <a:gd name="T13" fmla="*/ 404327492 h 147"/>
                <a:gd name="T14" fmla="*/ 2147483646 w 85"/>
                <a:gd name="T15" fmla="*/ 404327492 h 147"/>
                <a:gd name="T16" fmla="*/ 2147483646 w 85"/>
                <a:gd name="T17" fmla="*/ 134771961 h 147"/>
                <a:gd name="T18" fmla="*/ 2147483646 w 85"/>
                <a:gd name="T19" fmla="*/ 134771961 h 147"/>
                <a:gd name="T20" fmla="*/ 2147483646 w 85"/>
                <a:gd name="T21" fmla="*/ 2147483646 h 147"/>
                <a:gd name="T22" fmla="*/ 2147483646 w 85"/>
                <a:gd name="T23" fmla="*/ 2147483646 h 147"/>
                <a:gd name="T24" fmla="*/ 2147483646 w 85"/>
                <a:gd name="T25" fmla="*/ 2147483646 h 147"/>
                <a:gd name="T26" fmla="*/ 2147483646 w 85"/>
                <a:gd name="T27" fmla="*/ 2147483646 h 147"/>
                <a:gd name="T28" fmla="*/ 2147483646 w 85"/>
                <a:gd name="T29" fmla="*/ 2147483646 h 147"/>
                <a:gd name="T30" fmla="*/ 2147483646 w 85"/>
                <a:gd name="T31" fmla="*/ 2147483646 h 147"/>
                <a:gd name="T32" fmla="*/ 2147483646 w 85"/>
                <a:gd name="T33" fmla="*/ 2147483646 h 147"/>
                <a:gd name="T34" fmla="*/ 2147483646 w 85"/>
                <a:gd name="T35" fmla="*/ 2147483646 h 147"/>
                <a:gd name="T36" fmla="*/ 2147483646 w 85"/>
                <a:gd name="T37" fmla="*/ 2147483646 h 147"/>
                <a:gd name="T38" fmla="*/ 2147483646 w 85"/>
                <a:gd name="T39" fmla="*/ 2147483646 h 147"/>
                <a:gd name="T40" fmla="*/ 2147483646 w 85"/>
                <a:gd name="T41" fmla="*/ 2147483646 h 147"/>
                <a:gd name="T42" fmla="*/ 2147483646 w 85"/>
                <a:gd name="T43" fmla="*/ 2147483646 h 147"/>
                <a:gd name="T44" fmla="*/ 2147483646 w 85"/>
                <a:gd name="T45" fmla="*/ 2147483646 h 147"/>
                <a:gd name="T46" fmla="*/ 2147483646 w 85"/>
                <a:gd name="T47" fmla="*/ 2147483646 h 147"/>
                <a:gd name="T48" fmla="*/ 2147483646 w 85"/>
                <a:gd name="T49" fmla="*/ 2147483646 h 147"/>
                <a:gd name="T50" fmla="*/ 2147483646 w 85"/>
                <a:gd name="T51" fmla="*/ 2147483646 h 147"/>
                <a:gd name="T52" fmla="*/ 2147483646 w 85"/>
                <a:gd name="T53" fmla="*/ 2147483646 h 147"/>
                <a:gd name="T54" fmla="*/ 2147483646 w 85"/>
                <a:gd name="T55" fmla="*/ 2147483646 h 147"/>
                <a:gd name="T56" fmla="*/ 2147483646 w 85"/>
                <a:gd name="T57" fmla="*/ 2147483646 h 147"/>
                <a:gd name="T58" fmla="*/ 2147483646 w 85"/>
                <a:gd name="T59" fmla="*/ 2147483646 h 147"/>
                <a:gd name="T60" fmla="*/ 2147483646 w 85"/>
                <a:gd name="T61" fmla="*/ 2147483646 h 147"/>
                <a:gd name="T62" fmla="*/ 2147483646 w 85"/>
                <a:gd name="T63" fmla="*/ 2147483646 h 147"/>
                <a:gd name="T64" fmla="*/ 2147483646 w 85"/>
                <a:gd name="T65" fmla="*/ 2147483646 h 147"/>
                <a:gd name="T66" fmla="*/ 2147483646 w 85"/>
                <a:gd name="T67" fmla="*/ 2147483646 h 147"/>
                <a:gd name="T68" fmla="*/ 2147483646 w 85"/>
                <a:gd name="T69" fmla="*/ 2147483646 h 147"/>
                <a:gd name="T70" fmla="*/ 2147483646 w 85"/>
                <a:gd name="T71" fmla="*/ 2147483646 h 147"/>
                <a:gd name="T72" fmla="*/ 2147483646 w 85"/>
                <a:gd name="T73" fmla="*/ 2147483646 h 147"/>
                <a:gd name="T74" fmla="*/ 2147483646 w 85"/>
                <a:gd name="T75" fmla="*/ 2147483646 h 147"/>
                <a:gd name="T76" fmla="*/ 2147483646 w 85"/>
                <a:gd name="T77" fmla="*/ 2147483646 h 147"/>
                <a:gd name="T78" fmla="*/ 2147483646 w 85"/>
                <a:gd name="T79" fmla="*/ 2147483646 h 147"/>
                <a:gd name="T80" fmla="*/ 1210642630 w 85"/>
                <a:gd name="T81" fmla="*/ 2147483646 h 147"/>
                <a:gd name="T82" fmla="*/ 269029118 w 85"/>
                <a:gd name="T83" fmla="*/ 2147483646 h 147"/>
                <a:gd name="T84" fmla="*/ 1076128071 w 85"/>
                <a:gd name="T85" fmla="*/ 2147483646 h 147"/>
                <a:gd name="T86" fmla="*/ 1210642630 w 85"/>
                <a:gd name="T87" fmla="*/ 2147483646 h 147"/>
                <a:gd name="T88" fmla="*/ 2147483646 w 85"/>
                <a:gd name="T89" fmla="*/ 2147483646 h 1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25"/>
            <p:cNvSpPr>
              <a:spLocks noEditPoints="1"/>
            </p:cNvSpPr>
            <p:nvPr/>
          </p:nvSpPr>
          <p:spPr bwMode="auto">
            <a:xfrm>
              <a:off x="2495550" y="1722438"/>
              <a:ext cx="1031875" cy="1752600"/>
            </a:xfrm>
            <a:custGeom>
              <a:avLst/>
              <a:gdLst>
                <a:gd name="T0" fmla="*/ 2147483646 w 89"/>
                <a:gd name="T1" fmla="*/ 2147483646 h 151"/>
                <a:gd name="T2" fmla="*/ 2147483646 w 89"/>
                <a:gd name="T3" fmla="*/ 2147483646 h 151"/>
                <a:gd name="T4" fmla="*/ 2147483646 w 89"/>
                <a:gd name="T5" fmla="*/ 2147483646 h 151"/>
                <a:gd name="T6" fmla="*/ 2147483646 w 89"/>
                <a:gd name="T7" fmla="*/ 2147483646 h 151"/>
                <a:gd name="T8" fmla="*/ 2147483646 w 89"/>
                <a:gd name="T9" fmla="*/ 2147483646 h 151"/>
                <a:gd name="T10" fmla="*/ 2147483646 w 89"/>
                <a:gd name="T11" fmla="*/ 0 h 151"/>
                <a:gd name="T12" fmla="*/ 2147483646 w 89"/>
                <a:gd name="T13" fmla="*/ 2147483646 h 151"/>
                <a:gd name="T14" fmla="*/ 2147483646 w 89"/>
                <a:gd name="T15" fmla="*/ 2147483646 h 151"/>
                <a:gd name="T16" fmla="*/ 2147483646 w 89"/>
                <a:gd name="T17" fmla="*/ 2147483646 h 151"/>
                <a:gd name="T18" fmla="*/ 2147483646 w 89"/>
                <a:gd name="T19" fmla="*/ 2147483646 h 151"/>
                <a:gd name="T20" fmla="*/ 2147483646 w 89"/>
                <a:gd name="T21" fmla="*/ 2147483646 h 151"/>
                <a:gd name="T22" fmla="*/ 2147483646 w 89"/>
                <a:gd name="T23" fmla="*/ 2147483646 h 151"/>
                <a:gd name="T24" fmla="*/ 2147483646 w 89"/>
                <a:gd name="T25" fmla="*/ 2147483646 h 151"/>
                <a:gd name="T26" fmla="*/ 2147483646 w 89"/>
                <a:gd name="T27" fmla="*/ 2147483646 h 151"/>
                <a:gd name="T28" fmla="*/ 2147483646 w 89"/>
                <a:gd name="T29" fmla="*/ 2147483646 h 151"/>
                <a:gd name="T30" fmla="*/ 2147483646 w 89"/>
                <a:gd name="T31" fmla="*/ 2147483646 h 151"/>
                <a:gd name="T32" fmla="*/ 2147483646 w 89"/>
                <a:gd name="T33" fmla="*/ 2147483646 h 151"/>
                <a:gd name="T34" fmla="*/ 2147483646 w 89"/>
                <a:gd name="T35" fmla="*/ 2147483646 h 151"/>
                <a:gd name="T36" fmla="*/ 2147483646 w 89"/>
                <a:gd name="T37" fmla="*/ 2147483646 h 151"/>
                <a:gd name="T38" fmla="*/ 2147483646 w 89"/>
                <a:gd name="T39" fmla="*/ 2147483646 h 151"/>
                <a:gd name="T40" fmla="*/ 2147483646 w 89"/>
                <a:gd name="T41" fmla="*/ 2147483646 h 151"/>
                <a:gd name="T42" fmla="*/ 2147483646 w 89"/>
                <a:gd name="T43" fmla="*/ 2147483646 h 151"/>
                <a:gd name="T44" fmla="*/ 2147483646 w 89"/>
                <a:gd name="T45" fmla="*/ 2147483646 h 151"/>
                <a:gd name="T46" fmla="*/ 2016353315 w 89"/>
                <a:gd name="T47" fmla="*/ 2147483646 h 151"/>
                <a:gd name="T48" fmla="*/ 1478653687 w 89"/>
                <a:gd name="T49" fmla="*/ 2147483646 h 151"/>
                <a:gd name="T50" fmla="*/ 1881919712 w 89"/>
                <a:gd name="T51" fmla="*/ 2147483646 h 151"/>
                <a:gd name="T52" fmla="*/ 2147483646 w 89"/>
                <a:gd name="T53" fmla="*/ 2147483646 h 151"/>
                <a:gd name="T54" fmla="*/ 403266025 w 89"/>
                <a:gd name="T55" fmla="*/ 2147483646 h 151"/>
                <a:gd name="T56" fmla="*/ 403266025 w 89"/>
                <a:gd name="T57" fmla="*/ 2147483646 h 151"/>
                <a:gd name="T58" fmla="*/ 0 w 89"/>
                <a:gd name="T59" fmla="*/ 2147483646 h 151"/>
                <a:gd name="T60" fmla="*/ 672121636 w 89"/>
                <a:gd name="T61" fmla="*/ 2147483646 h 151"/>
                <a:gd name="T62" fmla="*/ 940965653 w 89"/>
                <a:gd name="T63" fmla="*/ 2147483646 h 151"/>
                <a:gd name="T64" fmla="*/ 2147483646 w 89"/>
                <a:gd name="T65" fmla="*/ 2147483646 h 151"/>
                <a:gd name="T66" fmla="*/ 2147483646 w 89"/>
                <a:gd name="T67" fmla="*/ 2147483646 h 151"/>
                <a:gd name="T68" fmla="*/ 2147483646 w 89"/>
                <a:gd name="T69" fmla="*/ 2147483646 h 151"/>
                <a:gd name="T70" fmla="*/ 2147483646 w 89"/>
                <a:gd name="T71" fmla="*/ 2147483646 h 151"/>
                <a:gd name="T72" fmla="*/ 2147483646 w 89"/>
                <a:gd name="T73" fmla="*/ 2147483646 h 151"/>
                <a:gd name="T74" fmla="*/ 2147483646 w 89"/>
                <a:gd name="T75" fmla="*/ 2147483646 h 151"/>
                <a:gd name="T76" fmla="*/ 2147483646 w 89"/>
                <a:gd name="T77" fmla="*/ 2147483646 h 151"/>
                <a:gd name="T78" fmla="*/ 2147483646 w 89"/>
                <a:gd name="T79" fmla="*/ 2147483646 h 1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26"/>
            <p:cNvSpPr>
              <a:spLocks noEditPoints="1"/>
            </p:cNvSpPr>
            <p:nvPr/>
          </p:nvSpPr>
          <p:spPr bwMode="auto">
            <a:xfrm>
              <a:off x="2576513" y="1722438"/>
              <a:ext cx="1101725" cy="1844675"/>
            </a:xfrm>
            <a:custGeom>
              <a:avLst/>
              <a:gdLst>
                <a:gd name="T0" fmla="*/ 2147483646 w 95"/>
                <a:gd name="T1" fmla="*/ 0 h 159"/>
                <a:gd name="T2" fmla="*/ 2147483646 w 95"/>
                <a:gd name="T3" fmla="*/ 2147483646 h 159"/>
                <a:gd name="T4" fmla="*/ 2147483646 w 95"/>
                <a:gd name="T5" fmla="*/ 2147483646 h 159"/>
                <a:gd name="T6" fmla="*/ 2147483646 w 95"/>
                <a:gd name="T7" fmla="*/ 2147483646 h 159"/>
                <a:gd name="T8" fmla="*/ 2147483646 w 95"/>
                <a:gd name="T9" fmla="*/ 2147483646 h 159"/>
                <a:gd name="T10" fmla="*/ 2147483646 w 95"/>
                <a:gd name="T11" fmla="*/ 2147483646 h 159"/>
                <a:gd name="T12" fmla="*/ 2147483646 w 95"/>
                <a:gd name="T13" fmla="*/ 0 h 159"/>
                <a:gd name="T14" fmla="*/ 2147483646 w 95"/>
                <a:gd name="T15" fmla="*/ 0 h 159"/>
                <a:gd name="T16" fmla="*/ 2147483646 w 95"/>
                <a:gd name="T17" fmla="*/ 0 h 159"/>
                <a:gd name="T18" fmla="*/ 2147483646 w 95"/>
                <a:gd name="T19" fmla="*/ 0 h 159"/>
                <a:gd name="T20" fmla="*/ 2147483646 w 95"/>
                <a:gd name="T21" fmla="*/ 0 h 159"/>
                <a:gd name="T22" fmla="*/ 2147483646 w 95"/>
                <a:gd name="T23" fmla="*/ 2147483646 h 159"/>
                <a:gd name="T24" fmla="*/ 2147483646 w 95"/>
                <a:gd name="T25" fmla="*/ 2147483646 h 159"/>
                <a:gd name="T26" fmla="*/ 2147483646 w 95"/>
                <a:gd name="T27" fmla="*/ 2147483646 h 159"/>
                <a:gd name="T28" fmla="*/ 2147483646 w 95"/>
                <a:gd name="T29" fmla="*/ 2147483646 h 159"/>
                <a:gd name="T30" fmla="*/ 2147483646 w 95"/>
                <a:gd name="T31" fmla="*/ 2147483646 h 159"/>
                <a:gd name="T32" fmla="*/ 2147483646 w 95"/>
                <a:gd name="T33" fmla="*/ 2147483646 h 159"/>
                <a:gd name="T34" fmla="*/ 2147483646 w 95"/>
                <a:gd name="T35" fmla="*/ 2147483646 h 159"/>
                <a:gd name="T36" fmla="*/ 2147483646 w 95"/>
                <a:gd name="T37" fmla="*/ 2147483646 h 159"/>
                <a:gd name="T38" fmla="*/ 2147483646 w 95"/>
                <a:gd name="T39" fmla="*/ 2147483646 h 159"/>
                <a:gd name="T40" fmla="*/ 2147483646 w 95"/>
                <a:gd name="T41" fmla="*/ 2147483646 h 159"/>
                <a:gd name="T42" fmla="*/ 2147483646 w 95"/>
                <a:gd name="T43" fmla="*/ 2147483646 h 159"/>
                <a:gd name="T44" fmla="*/ 2147483646 w 95"/>
                <a:gd name="T45" fmla="*/ 2147483646 h 159"/>
                <a:gd name="T46" fmla="*/ 672469746 w 95"/>
                <a:gd name="T47" fmla="*/ 2147483646 h 159"/>
                <a:gd name="T48" fmla="*/ 537966519 w 95"/>
                <a:gd name="T49" fmla="*/ 2147483646 h 159"/>
                <a:gd name="T50" fmla="*/ 537966519 w 95"/>
                <a:gd name="T51" fmla="*/ 2147483646 h 159"/>
                <a:gd name="T52" fmla="*/ 268983259 w 95"/>
                <a:gd name="T53" fmla="*/ 2147483646 h 159"/>
                <a:gd name="T54" fmla="*/ 134491630 w 95"/>
                <a:gd name="T55" fmla="*/ 2147483646 h 159"/>
                <a:gd name="T56" fmla="*/ 0 w 95"/>
                <a:gd name="T57" fmla="*/ 2147483646 h 159"/>
                <a:gd name="T58" fmla="*/ 268983259 w 95"/>
                <a:gd name="T59" fmla="*/ 2147483646 h 159"/>
                <a:gd name="T60" fmla="*/ 537966519 w 95"/>
                <a:gd name="T61" fmla="*/ 2147483646 h 159"/>
                <a:gd name="T62" fmla="*/ 672469746 w 95"/>
                <a:gd name="T63" fmla="*/ 2147483646 h 159"/>
                <a:gd name="T64" fmla="*/ 1479419524 w 95"/>
                <a:gd name="T65" fmla="*/ 2147483646 h 159"/>
                <a:gd name="T66" fmla="*/ 1613911154 w 95"/>
                <a:gd name="T67" fmla="*/ 2147483646 h 159"/>
                <a:gd name="T68" fmla="*/ 1748402784 w 95"/>
                <a:gd name="T69" fmla="*/ 2147483646 h 159"/>
                <a:gd name="T70" fmla="*/ 1613911154 w 95"/>
                <a:gd name="T71" fmla="*/ 2147483646 h 159"/>
                <a:gd name="T72" fmla="*/ 1613911154 w 95"/>
                <a:gd name="T73" fmla="*/ 2147483646 h 159"/>
                <a:gd name="T74" fmla="*/ 1479419524 w 95"/>
                <a:gd name="T75" fmla="*/ 2147483646 h 159"/>
                <a:gd name="T76" fmla="*/ 1479419524 w 95"/>
                <a:gd name="T77" fmla="*/ 2147483646 h 159"/>
                <a:gd name="T78" fmla="*/ 1882894413 w 95"/>
                <a:gd name="T79" fmla="*/ 2147483646 h 159"/>
                <a:gd name="T80" fmla="*/ 2017397640 w 95"/>
                <a:gd name="T81" fmla="*/ 2147483646 h 159"/>
                <a:gd name="T82" fmla="*/ 2147483646 w 95"/>
                <a:gd name="T83" fmla="*/ 2147483646 h 159"/>
                <a:gd name="T84" fmla="*/ 2147483646 w 95"/>
                <a:gd name="T85" fmla="*/ 2147483646 h 159"/>
                <a:gd name="T86" fmla="*/ 2147483646 w 95"/>
                <a:gd name="T87" fmla="*/ 2147483646 h 159"/>
                <a:gd name="T88" fmla="*/ 1882894413 w 95"/>
                <a:gd name="T89" fmla="*/ 2147483646 h 159"/>
                <a:gd name="T90" fmla="*/ 2147483646 w 95"/>
                <a:gd name="T91" fmla="*/ 2147483646 h 159"/>
                <a:gd name="T92" fmla="*/ 2147483646 w 95"/>
                <a:gd name="T93" fmla="*/ 2147483646 h 159"/>
                <a:gd name="T94" fmla="*/ 2147483646 w 95"/>
                <a:gd name="T95" fmla="*/ 2147483646 h 159"/>
                <a:gd name="T96" fmla="*/ 2147483646 w 95"/>
                <a:gd name="T97" fmla="*/ 2147483646 h 159"/>
                <a:gd name="T98" fmla="*/ 2147483646 w 95"/>
                <a:gd name="T99" fmla="*/ 2147483646 h 15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7"/>
            <p:cNvSpPr>
              <a:spLocks noEditPoints="1"/>
            </p:cNvSpPr>
            <p:nvPr/>
          </p:nvSpPr>
          <p:spPr bwMode="auto">
            <a:xfrm>
              <a:off x="2635250" y="1722438"/>
              <a:ext cx="1169987" cy="2078037"/>
            </a:xfrm>
            <a:custGeom>
              <a:avLst/>
              <a:gdLst>
                <a:gd name="T0" fmla="*/ 2147483646 w 101"/>
                <a:gd name="T1" fmla="*/ 134770567 h 179"/>
                <a:gd name="T2" fmla="*/ 2147483646 w 101"/>
                <a:gd name="T3" fmla="*/ 2147483646 h 179"/>
                <a:gd name="T4" fmla="*/ 2147483646 w 101"/>
                <a:gd name="T5" fmla="*/ 2147483646 h 179"/>
                <a:gd name="T6" fmla="*/ 2147483646 w 101"/>
                <a:gd name="T7" fmla="*/ 2147483646 h 179"/>
                <a:gd name="T8" fmla="*/ 2147483646 w 101"/>
                <a:gd name="T9" fmla="*/ 2147483646 h 179"/>
                <a:gd name="T10" fmla="*/ 2147483646 w 101"/>
                <a:gd name="T11" fmla="*/ 2147483646 h 179"/>
                <a:gd name="T12" fmla="*/ 2147483646 w 101"/>
                <a:gd name="T13" fmla="*/ 0 h 179"/>
                <a:gd name="T14" fmla="*/ 2147483646 w 101"/>
                <a:gd name="T15" fmla="*/ 0 h 179"/>
                <a:gd name="T16" fmla="*/ 2147483646 w 101"/>
                <a:gd name="T17" fmla="*/ 134770567 h 179"/>
                <a:gd name="T18" fmla="*/ 2147483646 w 101"/>
                <a:gd name="T19" fmla="*/ 134770567 h 179"/>
                <a:gd name="T20" fmla="*/ 2147483646 w 101"/>
                <a:gd name="T21" fmla="*/ 134770567 h 179"/>
                <a:gd name="T22" fmla="*/ 2147030401 w 101"/>
                <a:gd name="T23" fmla="*/ 2147483646 h 179"/>
                <a:gd name="T24" fmla="*/ 805136400 w 101"/>
                <a:gd name="T25" fmla="*/ 2147483646 h 179"/>
                <a:gd name="T26" fmla="*/ 805136400 w 101"/>
                <a:gd name="T27" fmla="*/ 2147483646 h 179"/>
                <a:gd name="T28" fmla="*/ 805136400 w 101"/>
                <a:gd name="T29" fmla="*/ 2147483646 h 179"/>
                <a:gd name="T30" fmla="*/ 805136400 w 101"/>
                <a:gd name="T31" fmla="*/ 2147483646 h 179"/>
                <a:gd name="T32" fmla="*/ 805136400 w 101"/>
                <a:gd name="T33" fmla="*/ 2147483646 h 179"/>
                <a:gd name="T34" fmla="*/ 805136400 w 101"/>
                <a:gd name="T35" fmla="*/ 2147483646 h 179"/>
                <a:gd name="T36" fmla="*/ 805136400 w 101"/>
                <a:gd name="T37" fmla="*/ 2147483646 h 179"/>
                <a:gd name="T38" fmla="*/ 1073515201 w 101"/>
                <a:gd name="T39" fmla="*/ 2147483646 h 179"/>
                <a:gd name="T40" fmla="*/ 1207704601 w 101"/>
                <a:gd name="T41" fmla="*/ 2147483646 h 179"/>
                <a:gd name="T42" fmla="*/ 1341894001 w 101"/>
                <a:gd name="T43" fmla="*/ 2147483646 h 179"/>
                <a:gd name="T44" fmla="*/ 1476083401 w 101"/>
                <a:gd name="T45" fmla="*/ 2147483646 h 179"/>
                <a:gd name="T46" fmla="*/ 1610272801 w 101"/>
                <a:gd name="T47" fmla="*/ 2147483646 h 179"/>
                <a:gd name="T48" fmla="*/ 1610272801 w 101"/>
                <a:gd name="T49" fmla="*/ 2147483646 h 179"/>
                <a:gd name="T50" fmla="*/ 1744462201 w 101"/>
                <a:gd name="T51" fmla="*/ 2147483646 h 179"/>
                <a:gd name="T52" fmla="*/ 2012841001 w 101"/>
                <a:gd name="T53" fmla="*/ 2147483646 h 179"/>
                <a:gd name="T54" fmla="*/ 2147030401 w 101"/>
                <a:gd name="T55" fmla="*/ 2147483646 h 179"/>
                <a:gd name="T56" fmla="*/ 2147030401 w 101"/>
                <a:gd name="T57" fmla="*/ 2147483646 h 179"/>
                <a:gd name="T58" fmla="*/ 536757600 w 101"/>
                <a:gd name="T59" fmla="*/ 2147483646 h 179"/>
                <a:gd name="T60" fmla="*/ 134189400 w 101"/>
                <a:gd name="T61" fmla="*/ 2147483646 h 179"/>
                <a:gd name="T62" fmla="*/ 134189400 w 101"/>
                <a:gd name="T63" fmla="*/ 2147483646 h 179"/>
                <a:gd name="T64" fmla="*/ 268378800 w 101"/>
                <a:gd name="T65" fmla="*/ 2147483646 h 179"/>
                <a:gd name="T66" fmla="*/ 268378800 w 101"/>
                <a:gd name="T67" fmla="*/ 2147483646 h 179"/>
                <a:gd name="T68" fmla="*/ 402568200 w 101"/>
                <a:gd name="T69" fmla="*/ 2147483646 h 179"/>
                <a:gd name="T70" fmla="*/ 402568200 w 101"/>
                <a:gd name="T71" fmla="*/ 2147483646 h 179"/>
                <a:gd name="T72" fmla="*/ 536757600 w 101"/>
                <a:gd name="T73" fmla="*/ 2147483646 h 179"/>
                <a:gd name="T74" fmla="*/ 134189400 w 101"/>
                <a:gd name="T75" fmla="*/ 2147483646 h 179"/>
                <a:gd name="T76" fmla="*/ 0 w 101"/>
                <a:gd name="T77" fmla="*/ 2147483646 h 179"/>
                <a:gd name="T78" fmla="*/ 0 w 101"/>
                <a:gd name="T79" fmla="*/ 2147483646 h 179"/>
                <a:gd name="T80" fmla="*/ 134189400 w 101"/>
                <a:gd name="T81" fmla="*/ 2147483646 h 179"/>
                <a:gd name="T82" fmla="*/ 2147483646 w 101"/>
                <a:gd name="T83" fmla="*/ 2147483646 h 179"/>
                <a:gd name="T84" fmla="*/ 2147483646 w 101"/>
                <a:gd name="T85" fmla="*/ 2147483646 h 179"/>
                <a:gd name="T86" fmla="*/ 2147483646 w 101"/>
                <a:gd name="T87" fmla="*/ 2147483646 h 179"/>
                <a:gd name="T88" fmla="*/ 2147483646 w 101"/>
                <a:gd name="T89" fmla="*/ 2147483646 h 179"/>
                <a:gd name="T90" fmla="*/ 2147483646 w 101"/>
                <a:gd name="T91" fmla="*/ 2147483646 h 179"/>
                <a:gd name="T92" fmla="*/ 2147483646 w 101"/>
                <a:gd name="T93" fmla="*/ 2147483646 h 179"/>
                <a:gd name="T94" fmla="*/ 2147483646 w 101"/>
                <a:gd name="T95" fmla="*/ 2147483646 h 179"/>
                <a:gd name="T96" fmla="*/ 2147483646 w 101"/>
                <a:gd name="T97" fmla="*/ 2147483646 h 179"/>
                <a:gd name="T98" fmla="*/ 2147483646 w 101"/>
                <a:gd name="T99" fmla="*/ 2147483646 h 1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Freeform 28"/>
            <p:cNvSpPr>
              <a:spLocks noEditPoints="1"/>
            </p:cNvSpPr>
            <p:nvPr/>
          </p:nvSpPr>
          <p:spPr bwMode="auto">
            <a:xfrm>
              <a:off x="2646363" y="1757363"/>
              <a:ext cx="1274762" cy="2216150"/>
            </a:xfrm>
            <a:custGeom>
              <a:avLst/>
              <a:gdLst>
                <a:gd name="T0" fmla="*/ 2147483646 w 110"/>
                <a:gd name="T1" fmla="*/ 134628212 h 191"/>
                <a:gd name="T2" fmla="*/ 2147483646 w 110"/>
                <a:gd name="T3" fmla="*/ 942385880 h 191"/>
                <a:gd name="T4" fmla="*/ 2147483646 w 110"/>
                <a:gd name="T5" fmla="*/ 942385880 h 191"/>
                <a:gd name="T6" fmla="*/ 2147483646 w 110"/>
                <a:gd name="T7" fmla="*/ 942385880 h 191"/>
                <a:gd name="T8" fmla="*/ 2147483646 w 110"/>
                <a:gd name="T9" fmla="*/ 2147483646 h 191"/>
                <a:gd name="T10" fmla="*/ 2147483646 w 110"/>
                <a:gd name="T11" fmla="*/ 2147483646 h 191"/>
                <a:gd name="T12" fmla="*/ 2147483646 w 110"/>
                <a:gd name="T13" fmla="*/ 2147483646 h 191"/>
                <a:gd name="T14" fmla="*/ 2147483646 w 110"/>
                <a:gd name="T15" fmla="*/ 2147483646 h 191"/>
                <a:gd name="T16" fmla="*/ 2147483646 w 110"/>
                <a:gd name="T17" fmla="*/ 2147483646 h 191"/>
                <a:gd name="T18" fmla="*/ 2147483646 w 110"/>
                <a:gd name="T19" fmla="*/ 134628212 h 191"/>
                <a:gd name="T20" fmla="*/ 2147483646 w 110"/>
                <a:gd name="T21" fmla="*/ 134628212 h 191"/>
                <a:gd name="T22" fmla="*/ 2147483646 w 110"/>
                <a:gd name="T23" fmla="*/ 134628212 h 191"/>
                <a:gd name="T24" fmla="*/ 2147483646 w 110"/>
                <a:gd name="T25" fmla="*/ 134628212 h 191"/>
                <a:gd name="T26" fmla="*/ 2147483646 w 110"/>
                <a:gd name="T27" fmla="*/ 0 h 191"/>
                <a:gd name="T28" fmla="*/ 2147483646 w 110"/>
                <a:gd name="T29" fmla="*/ 0 h 191"/>
                <a:gd name="T30" fmla="*/ 2147483646 w 110"/>
                <a:gd name="T31" fmla="*/ 134628212 h 191"/>
                <a:gd name="T32" fmla="*/ 2147483646 w 110"/>
                <a:gd name="T33" fmla="*/ 134628212 h 191"/>
                <a:gd name="T34" fmla="*/ 2147483646 w 110"/>
                <a:gd name="T35" fmla="*/ 2147483646 h 191"/>
                <a:gd name="T36" fmla="*/ 402894324 w 110"/>
                <a:gd name="T37" fmla="*/ 2147483646 h 191"/>
                <a:gd name="T38" fmla="*/ 268592353 w 110"/>
                <a:gd name="T39" fmla="*/ 2147483646 h 191"/>
                <a:gd name="T40" fmla="*/ 268592353 w 110"/>
                <a:gd name="T41" fmla="*/ 2147483646 h 191"/>
                <a:gd name="T42" fmla="*/ 134301971 w 110"/>
                <a:gd name="T43" fmla="*/ 2147483646 h 191"/>
                <a:gd name="T44" fmla="*/ 0 w 110"/>
                <a:gd name="T45" fmla="*/ 2147483646 h 191"/>
                <a:gd name="T46" fmla="*/ 2147483646 w 110"/>
                <a:gd name="T47" fmla="*/ 2147483646 h 191"/>
                <a:gd name="T48" fmla="*/ 2147483646 w 110"/>
                <a:gd name="T49" fmla="*/ 2147483646 h 191"/>
                <a:gd name="T50" fmla="*/ 2147483646 w 110"/>
                <a:gd name="T51" fmla="*/ 2147483646 h 191"/>
                <a:gd name="T52" fmla="*/ 2147483646 w 110"/>
                <a:gd name="T53" fmla="*/ 2147483646 h 1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29"/>
            <p:cNvSpPr>
              <a:spLocks noEditPoints="1"/>
            </p:cNvSpPr>
            <p:nvPr/>
          </p:nvSpPr>
          <p:spPr bwMode="auto">
            <a:xfrm>
              <a:off x="2716213" y="1757363"/>
              <a:ext cx="1320800" cy="2355850"/>
            </a:xfrm>
            <a:custGeom>
              <a:avLst/>
              <a:gdLst>
                <a:gd name="T0" fmla="*/ 2147483646 w 114"/>
                <a:gd name="T1" fmla="*/ 2147483646 h 203"/>
                <a:gd name="T2" fmla="*/ 2147483646 w 114"/>
                <a:gd name="T3" fmla="*/ 2147483646 h 203"/>
                <a:gd name="T4" fmla="*/ 2147483646 w 114"/>
                <a:gd name="T5" fmla="*/ 2147483646 h 203"/>
                <a:gd name="T6" fmla="*/ 2147483646 w 114"/>
                <a:gd name="T7" fmla="*/ 2147483646 h 203"/>
                <a:gd name="T8" fmla="*/ 2147483646 w 114"/>
                <a:gd name="T9" fmla="*/ 2147483646 h 203"/>
                <a:gd name="T10" fmla="*/ 2147483646 w 114"/>
                <a:gd name="T11" fmla="*/ 2147483646 h 203"/>
                <a:gd name="T12" fmla="*/ 2147483646 w 114"/>
                <a:gd name="T13" fmla="*/ 2147483646 h 203"/>
                <a:gd name="T14" fmla="*/ 2147483646 w 114"/>
                <a:gd name="T15" fmla="*/ 2147483646 h 203"/>
                <a:gd name="T16" fmla="*/ 268469979 w 114"/>
                <a:gd name="T17" fmla="*/ 2147483646 h 203"/>
                <a:gd name="T18" fmla="*/ 134234989 w 114"/>
                <a:gd name="T19" fmla="*/ 2147483646 h 203"/>
                <a:gd name="T20" fmla="*/ 134234989 w 114"/>
                <a:gd name="T21" fmla="*/ 2147483646 h 203"/>
                <a:gd name="T22" fmla="*/ 134234989 w 114"/>
                <a:gd name="T23" fmla="*/ 2147483646 h 203"/>
                <a:gd name="T24" fmla="*/ 0 w 114"/>
                <a:gd name="T25" fmla="*/ 2147483646 h 203"/>
                <a:gd name="T26" fmla="*/ 0 w 114"/>
                <a:gd name="T27" fmla="*/ 2147483646 h 203"/>
                <a:gd name="T28" fmla="*/ 2147483646 w 114"/>
                <a:gd name="T29" fmla="*/ 2147483646 h 203"/>
                <a:gd name="T30" fmla="*/ 2147483646 w 114"/>
                <a:gd name="T31" fmla="*/ 2147483646 h 203"/>
                <a:gd name="T32" fmla="*/ 2147483646 w 114"/>
                <a:gd name="T33" fmla="*/ 2147483646 h 203"/>
                <a:gd name="T34" fmla="*/ 2147483646 w 114"/>
                <a:gd name="T35" fmla="*/ 2147483646 h 203"/>
                <a:gd name="T36" fmla="*/ 2147483646 w 114"/>
                <a:gd name="T37" fmla="*/ 2147483646 h 203"/>
                <a:gd name="T38" fmla="*/ 2147483646 w 114"/>
                <a:gd name="T39" fmla="*/ 2147483646 h 203"/>
                <a:gd name="T40" fmla="*/ 2147483646 w 114"/>
                <a:gd name="T41" fmla="*/ 2147483646 h 203"/>
                <a:gd name="T42" fmla="*/ 2147483646 w 114"/>
                <a:gd name="T43" fmla="*/ 2147483646 h 203"/>
                <a:gd name="T44" fmla="*/ 2147483646 w 114"/>
                <a:gd name="T45" fmla="*/ 2147483646 h 203"/>
                <a:gd name="T46" fmla="*/ 2147483646 w 114"/>
                <a:gd name="T47" fmla="*/ 269356052 h 203"/>
                <a:gd name="T48" fmla="*/ 2147483646 w 114"/>
                <a:gd name="T49" fmla="*/ 134678026 h 203"/>
                <a:gd name="T50" fmla="*/ 2147483646 w 114"/>
                <a:gd name="T51" fmla="*/ 0 h 203"/>
                <a:gd name="T52" fmla="*/ 2147483646 w 114"/>
                <a:gd name="T53" fmla="*/ 0 h 203"/>
                <a:gd name="T54" fmla="*/ 2147483646 w 114"/>
                <a:gd name="T55" fmla="*/ 134678026 h 203"/>
                <a:gd name="T56" fmla="*/ 2147483646 w 114"/>
                <a:gd name="T57" fmla="*/ 134678026 h 203"/>
                <a:gd name="T58" fmla="*/ 2147483646 w 114"/>
                <a:gd name="T59" fmla="*/ 269356052 h 203"/>
                <a:gd name="T60" fmla="*/ 2147483646 w 114"/>
                <a:gd name="T61" fmla="*/ 269356052 h 203"/>
                <a:gd name="T62" fmla="*/ 2147483646 w 114"/>
                <a:gd name="T63" fmla="*/ 1885515572 h 203"/>
                <a:gd name="T64" fmla="*/ 2147483646 w 114"/>
                <a:gd name="T65" fmla="*/ 1885515572 h 203"/>
                <a:gd name="T66" fmla="*/ 2147483646 w 114"/>
                <a:gd name="T67" fmla="*/ 1885515572 h 203"/>
                <a:gd name="T68" fmla="*/ 2147483646 w 114"/>
                <a:gd name="T69" fmla="*/ 2147483646 h 203"/>
                <a:gd name="T70" fmla="*/ 2147483646 w 114"/>
                <a:gd name="T71" fmla="*/ 2147483646 h 203"/>
                <a:gd name="T72" fmla="*/ 2147483646 w 114"/>
                <a:gd name="T73" fmla="*/ 2147483646 h 203"/>
                <a:gd name="T74" fmla="*/ 2147483646 w 114"/>
                <a:gd name="T75" fmla="*/ 2147483646 h 203"/>
                <a:gd name="T76" fmla="*/ 2147483646 w 114"/>
                <a:gd name="T77" fmla="*/ 2147483646 h 2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30"/>
            <p:cNvSpPr>
              <a:spLocks noEditPoints="1"/>
            </p:cNvSpPr>
            <p:nvPr/>
          </p:nvSpPr>
          <p:spPr bwMode="auto">
            <a:xfrm>
              <a:off x="2797175" y="2128838"/>
              <a:ext cx="1206500" cy="2065337"/>
            </a:xfrm>
            <a:custGeom>
              <a:avLst/>
              <a:gdLst>
                <a:gd name="T0" fmla="*/ 2147483646 w 104"/>
                <a:gd name="T1" fmla="*/ 134629805 h 178"/>
                <a:gd name="T2" fmla="*/ 2147483646 w 104"/>
                <a:gd name="T3" fmla="*/ 942408632 h 178"/>
                <a:gd name="T4" fmla="*/ 2147483646 w 104"/>
                <a:gd name="T5" fmla="*/ 942408632 h 178"/>
                <a:gd name="T6" fmla="*/ 2147483646 w 104"/>
                <a:gd name="T7" fmla="*/ 942408632 h 178"/>
                <a:gd name="T8" fmla="*/ 2147483646 w 104"/>
                <a:gd name="T9" fmla="*/ 942408632 h 178"/>
                <a:gd name="T10" fmla="*/ 2147483646 w 104"/>
                <a:gd name="T11" fmla="*/ 134629805 h 178"/>
                <a:gd name="T12" fmla="*/ 2147483646 w 104"/>
                <a:gd name="T13" fmla="*/ 134629805 h 178"/>
                <a:gd name="T14" fmla="*/ 2147483646 w 104"/>
                <a:gd name="T15" fmla="*/ 134629805 h 178"/>
                <a:gd name="T16" fmla="*/ 2147483646 w 104"/>
                <a:gd name="T17" fmla="*/ 0 h 178"/>
                <a:gd name="T18" fmla="*/ 2147483646 w 104"/>
                <a:gd name="T19" fmla="*/ 134629805 h 178"/>
                <a:gd name="T20" fmla="*/ 2147483646 w 104"/>
                <a:gd name="T21" fmla="*/ 2147483646 h 178"/>
                <a:gd name="T22" fmla="*/ 403748264 w 104"/>
                <a:gd name="T23" fmla="*/ 2147483646 h 178"/>
                <a:gd name="T24" fmla="*/ 403748264 w 104"/>
                <a:gd name="T25" fmla="*/ 2147483646 h 178"/>
                <a:gd name="T26" fmla="*/ 269165510 w 104"/>
                <a:gd name="T27" fmla="*/ 2147483646 h 178"/>
                <a:gd name="T28" fmla="*/ 134582755 w 104"/>
                <a:gd name="T29" fmla="*/ 2147483646 h 178"/>
                <a:gd name="T30" fmla="*/ 134582755 w 104"/>
                <a:gd name="T31" fmla="*/ 2147483646 h 178"/>
                <a:gd name="T32" fmla="*/ 0 w 104"/>
                <a:gd name="T33" fmla="*/ 2147483646 h 178"/>
                <a:gd name="T34" fmla="*/ 2147483646 w 104"/>
                <a:gd name="T35" fmla="*/ 2147483646 h 178"/>
                <a:gd name="T36" fmla="*/ 2147483646 w 104"/>
                <a:gd name="T37" fmla="*/ 2147483646 h 178"/>
                <a:gd name="T38" fmla="*/ 2147483646 w 104"/>
                <a:gd name="T39" fmla="*/ 2147483646 h 178"/>
                <a:gd name="T40" fmla="*/ 2147483646 w 104"/>
                <a:gd name="T41" fmla="*/ 2147483646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31"/>
            <p:cNvSpPr>
              <a:spLocks noEditPoints="1"/>
            </p:cNvSpPr>
            <p:nvPr/>
          </p:nvSpPr>
          <p:spPr bwMode="auto">
            <a:xfrm>
              <a:off x="2843213" y="3636963"/>
              <a:ext cx="417512" cy="777875"/>
            </a:xfrm>
            <a:custGeom>
              <a:avLst/>
              <a:gdLst>
                <a:gd name="T0" fmla="*/ 2147483646 w 36"/>
                <a:gd name="T1" fmla="*/ 539171866 h 67"/>
                <a:gd name="T2" fmla="*/ 0 w 36"/>
                <a:gd name="T3" fmla="*/ 2147483646 h 67"/>
                <a:gd name="T4" fmla="*/ 0 w 36"/>
                <a:gd name="T5" fmla="*/ 2147483646 h 67"/>
                <a:gd name="T6" fmla="*/ 134508449 w 36"/>
                <a:gd name="T7" fmla="*/ 2147483646 h 67"/>
                <a:gd name="T8" fmla="*/ 134508449 w 36"/>
                <a:gd name="T9" fmla="*/ 2147483646 h 67"/>
                <a:gd name="T10" fmla="*/ 134508449 w 36"/>
                <a:gd name="T11" fmla="*/ 2147483646 h 67"/>
                <a:gd name="T12" fmla="*/ 134508449 w 36"/>
                <a:gd name="T13" fmla="*/ 2147483646 h 67"/>
                <a:gd name="T14" fmla="*/ 134508449 w 36"/>
                <a:gd name="T15" fmla="*/ 2147483646 h 67"/>
                <a:gd name="T16" fmla="*/ 134508449 w 36"/>
                <a:gd name="T17" fmla="*/ 2147483646 h 67"/>
                <a:gd name="T18" fmla="*/ 2147483646 w 36"/>
                <a:gd name="T19" fmla="*/ 0 h 67"/>
                <a:gd name="T20" fmla="*/ 2147483646 w 36"/>
                <a:gd name="T21" fmla="*/ 269585933 h 67"/>
                <a:gd name="T22" fmla="*/ 2147483646 w 36"/>
                <a:gd name="T23" fmla="*/ 269585933 h 67"/>
                <a:gd name="T24" fmla="*/ 2147483646 w 36"/>
                <a:gd name="T25" fmla="*/ 539171866 h 67"/>
                <a:gd name="T26" fmla="*/ 941524353 w 36"/>
                <a:gd name="T27" fmla="*/ 2147483646 h 67"/>
                <a:gd name="T28" fmla="*/ 941524353 w 36"/>
                <a:gd name="T29" fmla="*/ 2147483646 h 67"/>
                <a:gd name="T30" fmla="*/ 1076021204 w 36"/>
                <a:gd name="T31" fmla="*/ 2147483646 h 67"/>
                <a:gd name="T32" fmla="*/ 1076021204 w 36"/>
                <a:gd name="T33" fmla="*/ 2147483646 h 67"/>
                <a:gd name="T34" fmla="*/ 941524353 w 36"/>
                <a:gd name="T35" fmla="*/ 2147483646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32"/>
            <p:cNvSpPr>
              <a:spLocks noEditPoints="1"/>
            </p:cNvSpPr>
            <p:nvPr/>
          </p:nvSpPr>
          <p:spPr bwMode="auto">
            <a:xfrm>
              <a:off x="2773363" y="3765550"/>
              <a:ext cx="581025" cy="1020762"/>
            </a:xfrm>
            <a:custGeom>
              <a:avLst/>
              <a:gdLst>
                <a:gd name="T0" fmla="*/ 2147483646 w 50"/>
                <a:gd name="T1" fmla="*/ 134554991 h 88"/>
                <a:gd name="T2" fmla="*/ 135041831 w 50"/>
                <a:gd name="T3" fmla="*/ 2147483646 h 88"/>
                <a:gd name="T4" fmla="*/ 135041831 w 50"/>
                <a:gd name="T5" fmla="*/ 2147483646 h 88"/>
                <a:gd name="T6" fmla="*/ 135041831 w 50"/>
                <a:gd name="T7" fmla="*/ 2147483646 h 88"/>
                <a:gd name="T8" fmla="*/ 135041831 w 50"/>
                <a:gd name="T9" fmla="*/ 2147483646 h 88"/>
                <a:gd name="T10" fmla="*/ 135041831 w 50"/>
                <a:gd name="T11" fmla="*/ 2147483646 h 88"/>
                <a:gd name="T12" fmla="*/ 135041831 w 50"/>
                <a:gd name="T13" fmla="*/ 2147483646 h 88"/>
                <a:gd name="T14" fmla="*/ 135041831 w 50"/>
                <a:gd name="T15" fmla="*/ 2147483646 h 88"/>
                <a:gd name="T16" fmla="*/ 2147483646 w 50"/>
                <a:gd name="T17" fmla="*/ 0 h 88"/>
                <a:gd name="T18" fmla="*/ 2147483646 w 50"/>
                <a:gd name="T19" fmla="*/ 0 h 88"/>
                <a:gd name="T20" fmla="*/ 2147483646 w 50"/>
                <a:gd name="T21" fmla="*/ 134554991 h 88"/>
                <a:gd name="T22" fmla="*/ 2147483646 w 50"/>
                <a:gd name="T23" fmla="*/ 269098382 h 88"/>
                <a:gd name="T24" fmla="*/ 2147483646 w 50"/>
                <a:gd name="T25" fmla="*/ 269098382 h 88"/>
                <a:gd name="T26" fmla="*/ 2147483646 w 50"/>
                <a:gd name="T27" fmla="*/ 403653373 h 88"/>
                <a:gd name="T28" fmla="*/ 2147483646 w 50"/>
                <a:gd name="T29" fmla="*/ 403653373 h 88"/>
                <a:gd name="T30" fmla="*/ 2147483646 w 50"/>
                <a:gd name="T31" fmla="*/ 538196765 h 88"/>
                <a:gd name="T32" fmla="*/ 2147483646 w 50"/>
                <a:gd name="T33" fmla="*/ 538196765 h 88"/>
                <a:gd name="T34" fmla="*/ 2147483646 w 50"/>
                <a:gd name="T35" fmla="*/ 269098382 h 88"/>
                <a:gd name="T36" fmla="*/ 2147483646 w 50"/>
                <a:gd name="T37" fmla="*/ 134554991 h 88"/>
                <a:gd name="T38" fmla="*/ 2147483646 w 50"/>
                <a:gd name="T39" fmla="*/ 134554991 h 88"/>
                <a:gd name="T40" fmla="*/ 135041831 w 50"/>
                <a:gd name="T41" fmla="*/ 2147483646 h 88"/>
                <a:gd name="T42" fmla="*/ 0 w 50"/>
                <a:gd name="T43" fmla="*/ 2147483646 h 88"/>
                <a:gd name="T44" fmla="*/ 0 w 50"/>
                <a:gd name="T45" fmla="*/ 2147483646 h 88"/>
                <a:gd name="T46" fmla="*/ 135041831 w 50"/>
                <a:gd name="T47" fmla="*/ 2147483646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33"/>
            <p:cNvSpPr>
              <a:spLocks noEditPoints="1"/>
            </p:cNvSpPr>
            <p:nvPr/>
          </p:nvSpPr>
          <p:spPr bwMode="auto">
            <a:xfrm>
              <a:off x="2762250" y="1804988"/>
              <a:ext cx="1855787" cy="3224212"/>
            </a:xfrm>
            <a:custGeom>
              <a:avLst/>
              <a:gdLst>
                <a:gd name="T0" fmla="*/ 2147483646 w 160"/>
                <a:gd name="T1" fmla="*/ 0 h 278"/>
                <a:gd name="T2" fmla="*/ 2147483646 w 160"/>
                <a:gd name="T3" fmla="*/ 403536807 h 278"/>
                <a:gd name="T4" fmla="*/ 2147483646 w 160"/>
                <a:gd name="T5" fmla="*/ 403536807 h 278"/>
                <a:gd name="T6" fmla="*/ 2147483646 w 160"/>
                <a:gd name="T7" fmla="*/ 403536807 h 278"/>
                <a:gd name="T8" fmla="*/ 2147483646 w 160"/>
                <a:gd name="T9" fmla="*/ 403536807 h 278"/>
                <a:gd name="T10" fmla="*/ 2147483646 w 160"/>
                <a:gd name="T11" fmla="*/ 403536807 h 278"/>
                <a:gd name="T12" fmla="*/ 2147483646 w 160"/>
                <a:gd name="T13" fmla="*/ 269024538 h 278"/>
                <a:gd name="T14" fmla="*/ 2147483646 w 160"/>
                <a:gd name="T15" fmla="*/ 0 h 278"/>
                <a:gd name="T16" fmla="*/ 2147483646 w 160"/>
                <a:gd name="T17" fmla="*/ 0 h 278"/>
                <a:gd name="T18" fmla="*/ 2147483646 w 160"/>
                <a:gd name="T19" fmla="*/ 2147483646 h 278"/>
                <a:gd name="T20" fmla="*/ 2147483646 w 160"/>
                <a:gd name="T21" fmla="*/ 2147483646 h 278"/>
                <a:gd name="T22" fmla="*/ 2147483646 w 160"/>
                <a:gd name="T23" fmla="*/ 2147483646 h 278"/>
                <a:gd name="T24" fmla="*/ 2147483646 w 160"/>
                <a:gd name="T25" fmla="*/ 2147483646 h 278"/>
                <a:gd name="T26" fmla="*/ 2147483646 w 160"/>
                <a:gd name="T27" fmla="*/ 2147483646 h 278"/>
                <a:gd name="T28" fmla="*/ 2147483646 w 160"/>
                <a:gd name="T29" fmla="*/ 2147483646 h 278"/>
                <a:gd name="T30" fmla="*/ 2147483646 w 160"/>
                <a:gd name="T31" fmla="*/ 2147483646 h 278"/>
                <a:gd name="T32" fmla="*/ 2147483646 w 160"/>
                <a:gd name="T33" fmla="*/ 2147483646 h 278"/>
                <a:gd name="T34" fmla="*/ 2147483646 w 160"/>
                <a:gd name="T35" fmla="*/ 2147483646 h 278"/>
                <a:gd name="T36" fmla="*/ 2147483646 w 160"/>
                <a:gd name="T37" fmla="*/ 2147483646 h 278"/>
                <a:gd name="T38" fmla="*/ 2147483646 w 160"/>
                <a:gd name="T39" fmla="*/ 2147483646 h 278"/>
                <a:gd name="T40" fmla="*/ 2147483646 w 160"/>
                <a:gd name="T41" fmla="*/ 2147483646 h 278"/>
                <a:gd name="T42" fmla="*/ 2147483646 w 160"/>
                <a:gd name="T43" fmla="*/ 2147483646 h 278"/>
                <a:gd name="T44" fmla="*/ 2147483646 w 160"/>
                <a:gd name="T45" fmla="*/ 2147483646 h 278"/>
                <a:gd name="T46" fmla="*/ 2147483646 w 160"/>
                <a:gd name="T47" fmla="*/ 2147483646 h 278"/>
                <a:gd name="T48" fmla="*/ 2147483646 w 160"/>
                <a:gd name="T49" fmla="*/ 2147483646 h 278"/>
                <a:gd name="T50" fmla="*/ 269054319 w 160"/>
                <a:gd name="T51" fmla="*/ 2147483646 h 278"/>
                <a:gd name="T52" fmla="*/ 134532959 w 160"/>
                <a:gd name="T53" fmla="*/ 2147483646 h 278"/>
                <a:gd name="T54" fmla="*/ 134532959 w 160"/>
                <a:gd name="T55" fmla="*/ 2147483646 h 278"/>
                <a:gd name="T56" fmla="*/ 0 w 160"/>
                <a:gd name="T57" fmla="*/ 2147483646 h 278"/>
                <a:gd name="T58" fmla="*/ 134532959 w 160"/>
                <a:gd name="T59" fmla="*/ 2147483646 h 278"/>
                <a:gd name="T60" fmla="*/ 134532959 w 160"/>
                <a:gd name="T61" fmla="*/ 2147483646 h 278"/>
                <a:gd name="T62" fmla="*/ 134532959 w 160"/>
                <a:gd name="T63" fmla="*/ 2147483646 h 278"/>
                <a:gd name="T64" fmla="*/ 0 w 160"/>
                <a:gd name="T65" fmla="*/ 2147483646 h 278"/>
                <a:gd name="T66" fmla="*/ 0 w 160"/>
                <a:gd name="T67" fmla="*/ 2147483646 h 278"/>
                <a:gd name="T68" fmla="*/ 2147483646 w 160"/>
                <a:gd name="T69" fmla="*/ 2147483646 h 278"/>
                <a:gd name="T70" fmla="*/ 2147483646 w 160"/>
                <a:gd name="T71" fmla="*/ 2147483646 h 278"/>
                <a:gd name="T72" fmla="*/ 2147483646 w 160"/>
                <a:gd name="T73" fmla="*/ 2147483646 h 278"/>
                <a:gd name="T74" fmla="*/ 2147483646 w 160"/>
                <a:gd name="T75" fmla="*/ 2147483646 h 278"/>
                <a:gd name="T76" fmla="*/ 2147483646 w 160"/>
                <a:gd name="T77" fmla="*/ 2147483646 h 278"/>
                <a:gd name="T78" fmla="*/ 2147483646 w 160"/>
                <a:gd name="T79" fmla="*/ 2147483646 h 278"/>
                <a:gd name="T80" fmla="*/ 2147483646 w 160"/>
                <a:gd name="T81" fmla="*/ 2147483646 h 278"/>
                <a:gd name="T82" fmla="*/ 2147483646 w 160"/>
                <a:gd name="T83" fmla="*/ 2147483646 h 278"/>
                <a:gd name="T84" fmla="*/ 2147483646 w 160"/>
                <a:gd name="T85" fmla="*/ 2147483646 h 278"/>
                <a:gd name="T86" fmla="*/ 2147483646 w 160"/>
                <a:gd name="T87" fmla="*/ 2147483646 h 278"/>
                <a:gd name="T88" fmla="*/ 2147483646 w 160"/>
                <a:gd name="T89" fmla="*/ 2147483646 h 278"/>
                <a:gd name="T90" fmla="*/ 2147483646 w 160"/>
                <a:gd name="T91" fmla="*/ 2147483646 h 278"/>
                <a:gd name="T92" fmla="*/ 2147483646 w 160"/>
                <a:gd name="T93" fmla="*/ 2147483646 h 278"/>
                <a:gd name="T94" fmla="*/ 2147483646 w 160"/>
                <a:gd name="T95" fmla="*/ 2147483646 h 278"/>
                <a:gd name="T96" fmla="*/ 2147483646 w 160"/>
                <a:gd name="T97" fmla="*/ 2147483646 h 278"/>
                <a:gd name="T98" fmla="*/ 2147483646 w 160"/>
                <a:gd name="T99" fmla="*/ 2147483646 h 278"/>
                <a:gd name="T100" fmla="*/ 2147483646 w 160"/>
                <a:gd name="T101" fmla="*/ 2147483646 h 2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34"/>
            <p:cNvSpPr>
              <a:spLocks noEditPoints="1"/>
            </p:cNvSpPr>
            <p:nvPr/>
          </p:nvSpPr>
          <p:spPr bwMode="auto">
            <a:xfrm>
              <a:off x="2843213" y="1792288"/>
              <a:ext cx="1925637" cy="3330575"/>
            </a:xfrm>
            <a:custGeom>
              <a:avLst/>
              <a:gdLst>
                <a:gd name="T0" fmla="*/ 2147483646 w 166"/>
                <a:gd name="T1" fmla="*/ 134673599 h 287"/>
                <a:gd name="T2" fmla="*/ 2147483646 w 166"/>
                <a:gd name="T3" fmla="*/ 269347198 h 287"/>
                <a:gd name="T4" fmla="*/ 2147483646 w 166"/>
                <a:gd name="T5" fmla="*/ 808029988 h 287"/>
                <a:gd name="T6" fmla="*/ 2147483646 w 166"/>
                <a:gd name="T7" fmla="*/ 1077365581 h 287"/>
                <a:gd name="T8" fmla="*/ 2147483646 w 166"/>
                <a:gd name="T9" fmla="*/ 1077365581 h 287"/>
                <a:gd name="T10" fmla="*/ 2147483646 w 166"/>
                <a:gd name="T11" fmla="*/ 134673599 h 287"/>
                <a:gd name="T12" fmla="*/ 2147483646 w 166"/>
                <a:gd name="T13" fmla="*/ 0 h 287"/>
                <a:gd name="T14" fmla="*/ 2147483646 w 166"/>
                <a:gd name="T15" fmla="*/ 2147483646 h 287"/>
                <a:gd name="T16" fmla="*/ 2147483646 w 166"/>
                <a:gd name="T17" fmla="*/ 2147483646 h 287"/>
                <a:gd name="T18" fmla="*/ 2147483646 w 166"/>
                <a:gd name="T19" fmla="*/ 2147483646 h 287"/>
                <a:gd name="T20" fmla="*/ 2147483646 w 166"/>
                <a:gd name="T21" fmla="*/ 2147483646 h 287"/>
                <a:gd name="T22" fmla="*/ 2147483646 w 166"/>
                <a:gd name="T23" fmla="*/ 2147483646 h 287"/>
                <a:gd name="T24" fmla="*/ 2147483646 w 166"/>
                <a:gd name="T25" fmla="*/ 2147483646 h 287"/>
                <a:gd name="T26" fmla="*/ 2147483646 w 166"/>
                <a:gd name="T27" fmla="*/ 2147483646 h 287"/>
                <a:gd name="T28" fmla="*/ 2147483646 w 166"/>
                <a:gd name="T29" fmla="*/ 2147483646 h 287"/>
                <a:gd name="T30" fmla="*/ 2147483646 w 166"/>
                <a:gd name="T31" fmla="*/ 2147483646 h 287"/>
                <a:gd name="T32" fmla="*/ 2147483646 w 166"/>
                <a:gd name="T33" fmla="*/ 2147483646 h 287"/>
                <a:gd name="T34" fmla="*/ 2147483646 w 166"/>
                <a:gd name="T35" fmla="*/ 2147483646 h 287"/>
                <a:gd name="T36" fmla="*/ 2147483646 w 166"/>
                <a:gd name="T37" fmla="*/ 2147483646 h 287"/>
                <a:gd name="T38" fmla="*/ 2147483646 w 166"/>
                <a:gd name="T39" fmla="*/ 2147483646 h 287"/>
                <a:gd name="T40" fmla="*/ 2147483646 w 166"/>
                <a:gd name="T41" fmla="*/ 2147483646 h 287"/>
                <a:gd name="T42" fmla="*/ 2147483646 w 166"/>
                <a:gd name="T43" fmla="*/ 2147483646 h 287"/>
                <a:gd name="T44" fmla="*/ 2147483646 w 166"/>
                <a:gd name="T45" fmla="*/ 2147483646 h 287"/>
                <a:gd name="T46" fmla="*/ 2147483646 w 166"/>
                <a:gd name="T47" fmla="*/ 2147483646 h 287"/>
                <a:gd name="T48" fmla="*/ 2147483646 w 166"/>
                <a:gd name="T49" fmla="*/ 2147483646 h 287"/>
                <a:gd name="T50" fmla="*/ 2147483646 w 166"/>
                <a:gd name="T51" fmla="*/ 2147483646 h 287"/>
                <a:gd name="T52" fmla="*/ 2147483646 w 166"/>
                <a:gd name="T53" fmla="*/ 2147483646 h 287"/>
                <a:gd name="T54" fmla="*/ 2147483646 w 166"/>
                <a:gd name="T55" fmla="*/ 2147483646 h 287"/>
                <a:gd name="T56" fmla="*/ 2147483646 w 166"/>
                <a:gd name="T57" fmla="*/ 2147483646 h 287"/>
                <a:gd name="T58" fmla="*/ 2147483646 w 166"/>
                <a:gd name="T59" fmla="*/ 2147483646 h 287"/>
                <a:gd name="T60" fmla="*/ 403699357 w 166"/>
                <a:gd name="T61" fmla="*/ 2147483646 h 287"/>
                <a:gd name="T62" fmla="*/ 134562586 w 166"/>
                <a:gd name="T63" fmla="*/ 2147483646 h 287"/>
                <a:gd name="T64" fmla="*/ 134562586 w 166"/>
                <a:gd name="T65" fmla="*/ 2147483646 h 287"/>
                <a:gd name="T66" fmla="*/ 538261942 w 166"/>
                <a:gd name="T67" fmla="*/ 2147483646 h 287"/>
                <a:gd name="T68" fmla="*/ 672824528 w 166"/>
                <a:gd name="T69" fmla="*/ 2147483646 h 287"/>
                <a:gd name="T70" fmla="*/ 1211086470 w 166"/>
                <a:gd name="T71" fmla="*/ 2147483646 h 287"/>
                <a:gd name="T72" fmla="*/ 1345649056 w 166"/>
                <a:gd name="T73" fmla="*/ 2147483646 h 287"/>
                <a:gd name="T74" fmla="*/ 807387113 w 166"/>
                <a:gd name="T75" fmla="*/ 2147483646 h 287"/>
                <a:gd name="T76" fmla="*/ 672824528 w 166"/>
                <a:gd name="T77" fmla="*/ 2147483646 h 287"/>
                <a:gd name="T78" fmla="*/ 2147483646 w 166"/>
                <a:gd name="T79" fmla="*/ 2147483646 h 287"/>
                <a:gd name="T80" fmla="*/ 2147483646 w 166"/>
                <a:gd name="T81" fmla="*/ 2147483646 h 287"/>
                <a:gd name="T82" fmla="*/ 2147483646 w 166"/>
                <a:gd name="T83" fmla="*/ 2147483646 h 287"/>
                <a:gd name="T84" fmla="*/ 2147483646 w 166"/>
                <a:gd name="T85" fmla="*/ 2147483646 h 287"/>
                <a:gd name="T86" fmla="*/ 2147483646 w 166"/>
                <a:gd name="T87" fmla="*/ 2147483646 h 287"/>
                <a:gd name="T88" fmla="*/ 2147483646 w 166"/>
                <a:gd name="T89" fmla="*/ 2147483646 h 287"/>
                <a:gd name="T90" fmla="*/ 2147483646 w 166"/>
                <a:gd name="T91" fmla="*/ 2147483646 h 2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35"/>
            <p:cNvSpPr>
              <a:spLocks noEditPoints="1"/>
            </p:cNvSpPr>
            <p:nvPr/>
          </p:nvSpPr>
          <p:spPr bwMode="auto">
            <a:xfrm>
              <a:off x="3063875" y="1792288"/>
              <a:ext cx="1843087" cy="3236912"/>
            </a:xfrm>
            <a:custGeom>
              <a:avLst/>
              <a:gdLst>
                <a:gd name="T0" fmla="*/ 2147483646 w 159"/>
                <a:gd name="T1" fmla="*/ 134604491 h 279"/>
                <a:gd name="T2" fmla="*/ 2147483646 w 159"/>
                <a:gd name="T3" fmla="*/ 269208982 h 279"/>
                <a:gd name="T4" fmla="*/ 2147483646 w 159"/>
                <a:gd name="T5" fmla="*/ 403813473 h 279"/>
                <a:gd name="T6" fmla="*/ 2147483646 w 159"/>
                <a:gd name="T7" fmla="*/ 0 h 279"/>
                <a:gd name="T8" fmla="*/ 2147483646 w 159"/>
                <a:gd name="T9" fmla="*/ 134604491 h 279"/>
                <a:gd name="T10" fmla="*/ 2147483646 w 159"/>
                <a:gd name="T11" fmla="*/ 2147483646 h 279"/>
                <a:gd name="T12" fmla="*/ 2147483646 w 159"/>
                <a:gd name="T13" fmla="*/ 2147483646 h 279"/>
                <a:gd name="T14" fmla="*/ 2147483646 w 159"/>
                <a:gd name="T15" fmla="*/ 2147483646 h 279"/>
                <a:gd name="T16" fmla="*/ 2147483646 w 159"/>
                <a:gd name="T17" fmla="*/ 2147483646 h 279"/>
                <a:gd name="T18" fmla="*/ 2147483646 w 159"/>
                <a:gd name="T19" fmla="*/ 2147483646 h 279"/>
                <a:gd name="T20" fmla="*/ 2147483646 w 159"/>
                <a:gd name="T21" fmla="*/ 2147483646 h 279"/>
                <a:gd name="T22" fmla="*/ 2147483646 w 159"/>
                <a:gd name="T23" fmla="*/ 2147483646 h 279"/>
                <a:gd name="T24" fmla="*/ 2147483646 w 159"/>
                <a:gd name="T25" fmla="*/ 2147483646 h 279"/>
                <a:gd name="T26" fmla="*/ 2147483646 w 159"/>
                <a:gd name="T27" fmla="*/ 2147483646 h 279"/>
                <a:gd name="T28" fmla="*/ 2147483646 w 159"/>
                <a:gd name="T29" fmla="*/ 2147483646 h 279"/>
                <a:gd name="T30" fmla="*/ 2147483646 w 159"/>
                <a:gd name="T31" fmla="*/ 2147483646 h 279"/>
                <a:gd name="T32" fmla="*/ 2147483646 w 159"/>
                <a:gd name="T33" fmla="*/ 2147483646 h 279"/>
                <a:gd name="T34" fmla="*/ 2147483646 w 159"/>
                <a:gd name="T35" fmla="*/ 2147483646 h 279"/>
                <a:gd name="T36" fmla="*/ 2147483646 w 159"/>
                <a:gd name="T37" fmla="*/ 2147483646 h 279"/>
                <a:gd name="T38" fmla="*/ 2147483646 w 159"/>
                <a:gd name="T39" fmla="*/ 2147483646 h 279"/>
                <a:gd name="T40" fmla="*/ 2147483646 w 159"/>
                <a:gd name="T41" fmla="*/ 2147483646 h 279"/>
                <a:gd name="T42" fmla="*/ 2147483646 w 159"/>
                <a:gd name="T43" fmla="*/ 2147483646 h 279"/>
                <a:gd name="T44" fmla="*/ 2147483646 w 159"/>
                <a:gd name="T45" fmla="*/ 2147483646 h 279"/>
                <a:gd name="T46" fmla="*/ 2147483646 w 159"/>
                <a:gd name="T47" fmla="*/ 2147483646 h 279"/>
                <a:gd name="T48" fmla="*/ 2147483646 w 159"/>
                <a:gd name="T49" fmla="*/ 2147483646 h 279"/>
                <a:gd name="T50" fmla="*/ 2147483646 w 159"/>
                <a:gd name="T51" fmla="*/ 2147483646 h 279"/>
                <a:gd name="T52" fmla="*/ 2147483646 w 159"/>
                <a:gd name="T53" fmla="*/ 2147483646 h 279"/>
                <a:gd name="T54" fmla="*/ 2147483646 w 159"/>
                <a:gd name="T55" fmla="*/ 2147483646 h 279"/>
                <a:gd name="T56" fmla="*/ 2147483646 w 159"/>
                <a:gd name="T57" fmla="*/ 2147483646 h 279"/>
                <a:gd name="T58" fmla="*/ 2147483646 w 159"/>
                <a:gd name="T59" fmla="*/ 2147483646 h 279"/>
                <a:gd name="T60" fmla="*/ 2147483646 w 159"/>
                <a:gd name="T61" fmla="*/ 2147483646 h 279"/>
                <a:gd name="T62" fmla="*/ 2147483646 w 159"/>
                <a:gd name="T63" fmla="*/ 2147483646 h 279"/>
                <a:gd name="T64" fmla="*/ 2147483646 w 159"/>
                <a:gd name="T65" fmla="*/ 2147483646 h 279"/>
                <a:gd name="T66" fmla="*/ 2147483646 w 159"/>
                <a:gd name="T67" fmla="*/ 2147483646 h 279"/>
                <a:gd name="T68" fmla="*/ 2147483646 w 159"/>
                <a:gd name="T69" fmla="*/ 2147483646 h 279"/>
                <a:gd name="T70" fmla="*/ 134371475 w 159"/>
                <a:gd name="T71" fmla="*/ 2147483646 h 279"/>
                <a:gd name="T72" fmla="*/ 0 w 159"/>
                <a:gd name="T73" fmla="*/ 2147483646 h 279"/>
                <a:gd name="T74" fmla="*/ 2147483646 w 159"/>
                <a:gd name="T75" fmla="*/ 2147483646 h 279"/>
                <a:gd name="T76" fmla="*/ 2147483646 w 159"/>
                <a:gd name="T77" fmla="*/ 2147483646 h 279"/>
                <a:gd name="T78" fmla="*/ 2147483646 w 159"/>
                <a:gd name="T79" fmla="*/ 2147483646 h 279"/>
                <a:gd name="T80" fmla="*/ 2147483646 w 159"/>
                <a:gd name="T81" fmla="*/ 2147483646 h 279"/>
                <a:gd name="T82" fmla="*/ 2147483646 w 159"/>
                <a:gd name="T83" fmla="*/ 2147483646 h 279"/>
                <a:gd name="T84" fmla="*/ 2147483646 w 159"/>
                <a:gd name="T85" fmla="*/ 2147483646 h 279"/>
                <a:gd name="T86" fmla="*/ 2147483646 w 159"/>
                <a:gd name="T87" fmla="*/ 2147483646 h 279"/>
                <a:gd name="T88" fmla="*/ 2147483646 w 159"/>
                <a:gd name="T89" fmla="*/ 673010854 h 279"/>
                <a:gd name="T90" fmla="*/ 2147483646 w 159"/>
                <a:gd name="T91" fmla="*/ 807615345 h 2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36"/>
            <p:cNvSpPr>
              <a:spLocks noEditPoints="1"/>
            </p:cNvSpPr>
            <p:nvPr/>
          </p:nvSpPr>
          <p:spPr bwMode="auto">
            <a:xfrm>
              <a:off x="4025900" y="2024063"/>
              <a:ext cx="893762" cy="1520825"/>
            </a:xfrm>
            <a:custGeom>
              <a:avLst/>
              <a:gdLst>
                <a:gd name="T0" fmla="*/ 2147483646 w 77"/>
                <a:gd name="T1" fmla="*/ 1482548969 h 131"/>
                <a:gd name="T2" fmla="*/ 2147483646 w 77"/>
                <a:gd name="T3" fmla="*/ 1617321927 h 131"/>
                <a:gd name="T4" fmla="*/ 2147483646 w 77"/>
                <a:gd name="T5" fmla="*/ 1752106494 h 131"/>
                <a:gd name="T6" fmla="*/ 2147483646 w 77"/>
                <a:gd name="T7" fmla="*/ 2021652408 h 131"/>
                <a:gd name="T8" fmla="*/ 2147483646 w 77"/>
                <a:gd name="T9" fmla="*/ 2021652408 h 131"/>
                <a:gd name="T10" fmla="*/ 2147483646 w 77"/>
                <a:gd name="T11" fmla="*/ 0 h 131"/>
                <a:gd name="T12" fmla="*/ 2147483646 w 77"/>
                <a:gd name="T13" fmla="*/ 0 h 131"/>
                <a:gd name="T14" fmla="*/ 2147483646 w 77"/>
                <a:gd name="T15" fmla="*/ 0 h 131"/>
                <a:gd name="T16" fmla="*/ 2147483646 w 77"/>
                <a:gd name="T17" fmla="*/ 2021652408 h 131"/>
                <a:gd name="T18" fmla="*/ 2147483646 w 77"/>
                <a:gd name="T19" fmla="*/ 2147483646 h 131"/>
                <a:gd name="T20" fmla="*/ 2147483646 w 77"/>
                <a:gd name="T21" fmla="*/ 2147483646 h 131"/>
                <a:gd name="T22" fmla="*/ 2147483646 w 77"/>
                <a:gd name="T23" fmla="*/ 2147483646 h 131"/>
                <a:gd name="T24" fmla="*/ 2147483646 w 77"/>
                <a:gd name="T25" fmla="*/ 2147483646 h 131"/>
                <a:gd name="T26" fmla="*/ 2147483646 w 77"/>
                <a:gd name="T27" fmla="*/ 2147483646 h 131"/>
                <a:gd name="T28" fmla="*/ 2147483646 w 77"/>
                <a:gd name="T29" fmla="*/ 2147483646 h 131"/>
                <a:gd name="T30" fmla="*/ 2147483646 w 77"/>
                <a:gd name="T31" fmla="*/ 2147483646 h 131"/>
                <a:gd name="T32" fmla="*/ 2147483646 w 77"/>
                <a:gd name="T33" fmla="*/ 2147483646 h 131"/>
                <a:gd name="T34" fmla="*/ 2147483646 w 77"/>
                <a:gd name="T35" fmla="*/ 2147483646 h 131"/>
                <a:gd name="T36" fmla="*/ 2147483646 w 77"/>
                <a:gd name="T37" fmla="*/ 2147483646 h 131"/>
                <a:gd name="T38" fmla="*/ 2147483646 w 77"/>
                <a:gd name="T39" fmla="*/ 2147483646 h 131"/>
                <a:gd name="T40" fmla="*/ 2147483646 w 77"/>
                <a:gd name="T41" fmla="*/ 2147483646 h 131"/>
                <a:gd name="T42" fmla="*/ 2147483646 w 77"/>
                <a:gd name="T43" fmla="*/ 2147483646 h 131"/>
                <a:gd name="T44" fmla="*/ 2147483646 w 77"/>
                <a:gd name="T45" fmla="*/ 2147483646 h 131"/>
                <a:gd name="T46" fmla="*/ 2147483646 w 77"/>
                <a:gd name="T47" fmla="*/ 2147483646 h 131"/>
                <a:gd name="T48" fmla="*/ 2147483646 w 77"/>
                <a:gd name="T49" fmla="*/ 2147483646 h 131"/>
                <a:gd name="T50" fmla="*/ 2147483646 w 77"/>
                <a:gd name="T51" fmla="*/ 2147483646 h 131"/>
                <a:gd name="T52" fmla="*/ 2147483646 w 77"/>
                <a:gd name="T53" fmla="*/ 2147483646 h 131"/>
                <a:gd name="T54" fmla="*/ 2147483646 w 77"/>
                <a:gd name="T55" fmla="*/ 2147483646 h 131"/>
                <a:gd name="T56" fmla="*/ 269463439 w 77"/>
                <a:gd name="T57" fmla="*/ 2147483646 h 131"/>
                <a:gd name="T58" fmla="*/ 0 w 77"/>
                <a:gd name="T59" fmla="*/ 2147483646 h 131"/>
                <a:gd name="T60" fmla="*/ 0 w 77"/>
                <a:gd name="T61" fmla="*/ 2147483646 h 131"/>
                <a:gd name="T62" fmla="*/ 2147483646 w 77"/>
                <a:gd name="T63" fmla="*/ 2147483646 h 131"/>
                <a:gd name="T64" fmla="*/ 2147483646 w 77"/>
                <a:gd name="T65" fmla="*/ 2147483646 h 131"/>
                <a:gd name="T66" fmla="*/ 2147483646 w 77"/>
                <a:gd name="T67" fmla="*/ 2147483646 h 131"/>
                <a:gd name="T68" fmla="*/ 2147483646 w 77"/>
                <a:gd name="T69" fmla="*/ 2147483646 h 131"/>
                <a:gd name="T70" fmla="*/ 2147483646 w 77"/>
                <a:gd name="T71" fmla="*/ 2147483646 h 131"/>
                <a:gd name="T72" fmla="*/ 2147483646 w 77"/>
                <a:gd name="T73" fmla="*/ 2147483646 h 131"/>
                <a:gd name="T74" fmla="*/ 2147483646 w 77"/>
                <a:gd name="T75" fmla="*/ 2147483646 h 131"/>
                <a:gd name="T76" fmla="*/ 2147483646 w 77"/>
                <a:gd name="T77" fmla="*/ 2147483646 h 131"/>
                <a:gd name="T78" fmla="*/ 2147483646 w 77"/>
                <a:gd name="T79" fmla="*/ 2147483646 h 131"/>
                <a:gd name="T80" fmla="*/ 2147483646 w 77"/>
                <a:gd name="T81" fmla="*/ 2147483646 h 131"/>
                <a:gd name="T82" fmla="*/ 2147483646 w 77"/>
                <a:gd name="T83" fmla="*/ 2147483646 h 1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37"/>
            <p:cNvSpPr>
              <a:spLocks noEditPoints="1"/>
            </p:cNvSpPr>
            <p:nvPr/>
          </p:nvSpPr>
          <p:spPr bwMode="auto">
            <a:xfrm>
              <a:off x="4106863" y="2047875"/>
              <a:ext cx="928687" cy="1589087"/>
            </a:xfrm>
            <a:custGeom>
              <a:avLst/>
              <a:gdLst>
                <a:gd name="T0" fmla="*/ 2147483646 w 80"/>
                <a:gd name="T1" fmla="*/ 134538833 h 137"/>
                <a:gd name="T2" fmla="*/ 2147483646 w 80"/>
                <a:gd name="T3" fmla="*/ 2147483646 h 137"/>
                <a:gd name="T4" fmla="*/ 2147483646 w 80"/>
                <a:gd name="T5" fmla="*/ 2147483646 h 137"/>
                <a:gd name="T6" fmla="*/ 2147483646 w 80"/>
                <a:gd name="T7" fmla="*/ 2147483646 h 137"/>
                <a:gd name="T8" fmla="*/ 2147483646 w 80"/>
                <a:gd name="T9" fmla="*/ 2147483646 h 137"/>
                <a:gd name="T10" fmla="*/ 2147483646 w 80"/>
                <a:gd name="T11" fmla="*/ 134538833 h 137"/>
                <a:gd name="T12" fmla="*/ 2147483646 w 80"/>
                <a:gd name="T13" fmla="*/ 134538833 h 137"/>
                <a:gd name="T14" fmla="*/ 2147483646 w 80"/>
                <a:gd name="T15" fmla="*/ 0 h 137"/>
                <a:gd name="T16" fmla="*/ 2147483646 w 80"/>
                <a:gd name="T17" fmla="*/ 0 h 137"/>
                <a:gd name="T18" fmla="*/ 2147483646 w 80"/>
                <a:gd name="T19" fmla="*/ 134538833 h 137"/>
                <a:gd name="T20" fmla="*/ 2147483646 w 80"/>
                <a:gd name="T21" fmla="*/ 134538833 h 137"/>
                <a:gd name="T22" fmla="*/ 2147483646 w 80"/>
                <a:gd name="T23" fmla="*/ 2147483646 h 137"/>
                <a:gd name="T24" fmla="*/ 2147483646 w 80"/>
                <a:gd name="T25" fmla="*/ 2147483646 h 137"/>
                <a:gd name="T26" fmla="*/ 2147483646 w 80"/>
                <a:gd name="T27" fmla="*/ 2147483646 h 137"/>
                <a:gd name="T28" fmla="*/ 2147483646 w 80"/>
                <a:gd name="T29" fmla="*/ 2147483646 h 137"/>
                <a:gd name="T30" fmla="*/ 2147483646 w 80"/>
                <a:gd name="T31" fmla="*/ 2147483646 h 137"/>
                <a:gd name="T32" fmla="*/ 2147483646 w 80"/>
                <a:gd name="T33" fmla="*/ 2147483646 h 137"/>
                <a:gd name="T34" fmla="*/ 2147483646 w 80"/>
                <a:gd name="T35" fmla="*/ 2147483646 h 137"/>
                <a:gd name="T36" fmla="*/ 2147483646 w 80"/>
                <a:gd name="T37" fmla="*/ 2147483646 h 137"/>
                <a:gd name="T38" fmla="*/ 2147483646 w 80"/>
                <a:gd name="T39" fmla="*/ 2147483646 h 137"/>
                <a:gd name="T40" fmla="*/ 2147483646 w 80"/>
                <a:gd name="T41" fmla="*/ 2147483646 h 137"/>
                <a:gd name="T42" fmla="*/ 2147483646 w 80"/>
                <a:gd name="T43" fmla="*/ 2147483646 h 137"/>
                <a:gd name="T44" fmla="*/ 2147483646 w 80"/>
                <a:gd name="T45" fmla="*/ 2147483646 h 137"/>
                <a:gd name="T46" fmla="*/ 2147483646 w 80"/>
                <a:gd name="T47" fmla="*/ 2147483646 h 137"/>
                <a:gd name="T48" fmla="*/ 2147483646 w 80"/>
                <a:gd name="T49" fmla="*/ 2147483646 h 137"/>
                <a:gd name="T50" fmla="*/ 2147483646 w 80"/>
                <a:gd name="T51" fmla="*/ 2147483646 h 137"/>
                <a:gd name="T52" fmla="*/ 2147483646 w 80"/>
                <a:gd name="T53" fmla="*/ 2147483646 h 137"/>
                <a:gd name="T54" fmla="*/ 2147483646 w 80"/>
                <a:gd name="T55" fmla="*/ 2147483646 h 137"/>
                <a:gd name="T56" fmla="*/ 2147483646 w 80"/>
                <a:gd name="T57" fmla="*/ 2147483646 h 137"/>
                <a:gd name="T58" fmla="*/ 2147483646 w 80"/>
                <a:gd name="T59" fmla="*/ 2147483646 h 137"/>
                <a:gd name="T60" fmla="*/ 2147483646 w 80"/>
                <a:gd name="T61" fmla="*/ 2147483646 h 137"/>
                <a:gd name="T62" fmla="*/ 2147483646 w 80"/>
                <a:gd name="T63" fmla="*/ 2147483646 h 137"/>
                <a:gd name="T64" fmla="*/ 2147483646 w 80"/>
                <a:gd name="T65" fmla="*/ 2147483646 h 137"/>
                <a:gd name="T66" fmla="*/ 2147483646 w 80"/>
                <a:gd name="T67" fmla="*/ 2147483646 h 137"/>
                <a:gd name="T68" fmla="*/ 2147483646 w 80"/>
                <a:gd name="T69" fmla="*/ 2147483646 h 137"/>
                <a:gd name="T70" fmla="*/ 2147483646 w 80"/>
                <a:gd name="T71" fmla="*/ 2147483646 h 137"/>
                <a:gd name="T72" fmla="*/ 2147483646 w 80"/>
                <a:gd name="T73" fmla="*/ 2147483646 h 137"/>
                <a:gd name="T74" fmla="*/ 2147483646 w 80"/>
                <a:gd name="T75" fmla="*/ 2147483646 h 137"/>
                <a:gd name="T76" fmla="*/ 2147483646 w 80"/>
                <a:gd name="T77" fmla="*/ 2147483646 h 137"/>
                <a:gd name="T78" fmla="*/ 2147483646 w 80"/>
                <a:gd name="T79" fmla="*/ 2147483646 h 137"/>
                <a:gd name="T80" fmla="*/ 2147483646 w 80"/>
                <a:gd name="T81" fmla="*/ 2147483646 h 137"/>
                <a:gd name="T82" fmla="*/ 2147483646 w 80"/>
                <a:gd name="T83" fmla="*/ 2147483646 h 137"/>
                <a:gd name="T84" fmla="*/ 2147483646 w 80"/>
                <a:gd name="T85" fmla="*/ 2147483646 h 137"/>
                <a:gd name="T86" fmla="*/ 2147483646 w 80"/>
                <a:gd name="T87" fmla="*/ 2147483646 h 137"/>
                <a:gd name="T88" fmla="*/ 2147483646 w 80"/>
                <a:gd name="T89" fmla="*/ 2147483646 h 137"/>
                <a:gd name="T90" fmla="*/ 2147483646 w 80"/>
                <a:gd name="T91" fmla="*/ 2147483646 h 137"/>
                <a:gd name="T92" fmla="*/ 404280668 w 80"/>
                <a:gd name="T93" fmla="*/ 2147483646 h 137"/>
                <a:gd name="T94" fmla="*/ 0 w 80"/>
                <a:gd name="T95" fmla="*/ 2147483646 h 137"/>
                <a:gd name="T96" fmla="*/ 0 w 80"/>
                <a:gd name="T97" fmla="*/ 2147483646 h 137"/>
                <a:gd name="T98" fmla="*/ 2147483646 w 80"/>
                <a:gd name="T99" fmla="*/ 2147483646 h 137"/>
                <a:gd name="T100" fmla="*/ 2147483646 w 80"/>
                <a:gd name="T101" fmla="*/ 2147483646 h 137"/>
                <a:gd name="T102" fmla="*/ 2147483646 w 80"/>
                <a:gd name="T103" fmla="*/ 2147483646 h 137"/>
                <a:gd name="T104" fmla="*/ 2147483646 w 80"/>
                <a:gd name="T105" fmla="*/ 2147483646 h 137"/>
                <a:gd name="T106" fmla="*/ 2147483646 w 80"/>
                <a:gd name="T107" fmla="*/ 2147483646 h 137"/>
                <a:gd name="T108" fmla="*/ 2147483646 w 80"/>
                <a:gd name="T109" fmla="*/ 2147483646 h 13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38"/>
            <p:cNvSpPr>
              <a:spLocks noEditPoints="1"/>
            </p:cNvSpPr>
            <p:nvPr/>
          </p:nvSpPr>
          <p:spPr bwMode="auto">
            <a:xfrm>
              <a:off x="4235450" y="1781175"/>
              <a:ext cx="1101725" cy="1855787"/>
            </a:xfrm>
            <a:custGeom>
              <a:avLst/>
              <a:gdLst>
                <a:gd name="T0" fmla="*/ 2147483646 w 95"/>
                <a:gd name="T1" fmla="*/ 134532959 h 160"/>
                <a:gd name="T2" fmla="*/ 2147483646 w 95"/>
                <a:gd name="T3" fmla="*/ 269054319 h 160"/>
                <a:gd name="T4" fmla="*/ 2147483646 w 95"/>
                <a:gd name="T5" fmla="*/ 269054319 h 160"/>
                <a:gd name="T6" fmla="*/ 2147483646 w 95"/>
                <a:gd name="T7" fmla="*/ 134532959 h 160"/>
                <a:gd name="T8" fmla="*/ 2147483646 w 95"/>
                <a:gd name="T9" fmla="*/ 0 h 160"/>
                <a:gd name="T10" fmla="*/ 2147483646 w 95"/>
                <a:gd name="T11" fmla="*/ 0 h 160"/>
                <a:gd name="T12" fmla="*/ 2147483646 w 95"/>
                <a:gd name="T13" fmla="*/ 134532959 h 160"/>
                <a:gd name="T14" fmla="*/ 2147483646 w 95"/>
                <a:gd name="T15" fmla="*/ 2147483646 h 160"/>
                <a:gd name="T16" fmla="*/ 2147483646 w 95"/>
                <a:gd name="T17" fmla="*/ 2147483646 h 160"/>
                <a:gd name="T18" fmla="*/ 2147483646 w 95"/>
                <a:gd name="T19" fmla="*/ 2147483646 h 160"/>
                <a:gd name="T20" fmla="*/ 2147483646 w 95"/>
                <a:gd name="T21" fmla="*/ 2147483646 h 160"/>
                <a:gd name="T22" fmla="*/ 2147483646 w 95"/>
                <a:gd name="T23" fmla="*/ 2147483646 h 160"/>
                <a:gd name="T24" fmla="*/ 2147483646 w 95"/>
                <a:gd name="T25" fmla="*/ 2147483646 h 160"/>
                <a:gd name="T26" fmla="*/ 2147483646 w 95"/>
                <a:gd name="T27" fmla="*/ 2147483646 h 160"/>
                <a:gd name="T28" fmla="*/ 2147483646 w 95"/>
                <a:gd name="T29" fmla="*/ 2147483646 h 160"/>
                <a:gd name="T30" fmla="*/ 2147483646 w 95"/>
                <a:gd name="T31" fmla="*/ 2147483646 h 160"/>
                <a:gd name="T32" fmla="*/ 2147483646 w 95"/>
                <a:gd name="T33" fmla="*/ 2147483646 h 160"/>
                <a:gd name="T34" fmla="*/ 2147483646 w 95"/>
                <a:gd name="T35" fmla="*/ 2147483646 h 160"/>
                <a:gd name="T36" fmla="*/ 2147483646 w 95"/>
                <a:gd name="T37" fmla="*/ 2147483646 h 160"/>
                <a:gd name="T38" fmla="*/ 2147483646 w 95"/>
                <a:gd name="T39" fmla="*/ 2147483646 h 160"/>
                <a:gd name="T40" fmla="*/ 2147483646 w 95"/>
                <a:gd name="T41" fmla="*/ 2147483646 h 160"/>
                <a:gd name="T42" fmla="*/ 2147483646 w 95"/>
                <a:gd name="T43" fmla="*/ 2147483646 h 160"/>
                <a:gd name="T44" fmla="*/ 2147483646 w 95"/>
                <a:gd name="T45" fmla="*/ 2147483646 h 160"/>
                <a:gd name="T46" fmla="*/ 2147483646 w 95"/>
                <a:gd name="T47" fmla="*/ 2147483646 h 160"/>
                <a:gd name="T48" fmla="*/ 2147483646 w 95"/>
                <a:gd name="T49" fmla="*/ 2147483646 h 160"/>
                <a:gd name="T50" fmla="*/ 2147483646 w 95"/>
                <a:gd name="T51" fmla="*/ 2147483646 h 160"/>
                <a:gd name="T52" fmla="*/ 2147483646 w 95"/>
                <a:gd name="T53" fmla="*/ 2147483646 h 160"/>
                <a:gd name="T54" fmla="*/ 2147483646 w 95"/>
                <a:gd name="T55" fmla="*/ 2147483646 h 160"/>
                <a:gd name="T56" fmla="*/ 2147483646 w 95"/>
                <a:gd name="T57" fmla="*/ 2147483646 h 160"/>
                <a:gd name="T58" fmla="*/ 2147483646 w 95"/>
                <a:gd name="T59" fmla="*/ 2147483646 h 160"/>
                <a:gd name="T60" fmla="*/ 2147483646 w 95"/>
                <a:gd name="T61" fmla="*/ 2147483646 h 160"/>
                <a:gd name="T62" fmla="*/ 2147483646 w 95"/>
                <a:gd name="T63" fmla="*/ 2147483646 h 160"/>
                <a:gd name="T64" fmla="*/ 2147483646 w 95"/>
                <a:gd name="T65" fmla="*/ 2147483646 h 160"/>
                <a:gd name="T66" fmla="*/ 2147483646 w 95"/>
                <a:gd name="T67" fmla="*/ 2147483646 h 160"/>
                <a:gd name="T68" fmla="*/ 2147483646 w 95"/>
                <a:gd name="T69" fmla="*/ 2147483646 h 160"/>
                <a:gd name="T70" fmla="*/ 2147483646 w 95"/>
                <a:gd name="T71" fmla="*/ 2147483646 h 160"/>
                <a:gd name="T72" fmla="*/ 2147483646 w 95"/>
                <a:gd name="T73" fmla="*/ 2147483646 h 160"/>
                <a:gd name="T74" fmla="*/ 2147483646 w 95"/>
                <a:gd name="T75" fmla="*/ 2147483646 h 160"/>
                <a:gd name="T76" fmla="*/ 2147483646 w 95"/>
                <a:gd name="T77" fmla="*/ 2147483646 h 160"/>
                <a:gd name="T78" fmla="*/ 2147483646 w 95"/>
                <a:gd name="T79" fmla="*/ 2147483646 h 160"/>
                <a:gd name="T80" fmla="*/ 2147483646 w 95"/>
                <a:gd name="T81" fmla="*/ 2147483646 h 160"/>
                <a:gd name="T82" fmla="*/ 2147483646 w 95"/>
                <a:gd name="T83" fmla="*/ 2147483646 h 160"/>
                <a:gd name="T84" fmla="*/ 537966519 w 95"/>
                <a:gd name="T85" fmla="*/ 2147483646 h 160"/>
                <a:gd name="T86" fmla="*/ 537966519 w 95"/>
                <a:gd name="T87" fmla="*/ 2147483646 h 160"/>
                <a:gd name="T88" fmla="*/ 268983259 w 95"/>
                <a:gd name="T89" fmla="*/ 2147483646 h 160"/>
                <a:gd name="T90" fmla="*/ 134491630 w 95"/>
                <a:gd name="T91" fmla="*/ 2147483646 h 160"/>
                <a:gd name="T92" fmla="*/ 0 w 95"/>
                <a:gd name="T93" fmla="*/ 2147483646 h 160"/>
                <a:gd name="T94" fmla="*/ 2147483646 w 95"/>
                <a:gd name="T95" fmla="*/ 2147483646 h 160"/>
                <a:gd name="T96" fmla="*/ 2147483646 w 95"/>
                <a:gd name="T97" fmla="*/ 2147483646 h 160"/>
                <a:gd name="T98" fmla="*/ 2147483646 w 95"/>
                <a:gd name="T99" fmla="*/ 2147483646 h 160"/>
                <a:gd name="T100" fmla="*/ 2147483646 w 95"/>
                <a:gd name="T101" fmla="*/ 2147483646 h 160"/>
                <a:gd name="T102" fmla="*/ 2147483646 w 95"/>
                <a:gd name="T103" fmla="*/ 2147483646 h 160"/>
                <a:gd name="T104" fmla="*/ 2147483646 w 95"/>
                <a:gd name="T105" fmla="*/ 2147483646 h 160"/>
                <a:gd name="T106" fmla="*/ 2147483646 w 95"/>
                <a:gd name="T107" fmla="*/ 2147483646 h 160"/>
                <a:gd name="T108" fmla="*/ 2147483646 w 95"/>
                <a:gd name="T109" fmla="*/ 2147483646 h 160"/>
                <a:gd name="T110" fmla="*/ 2147483646 w 95"/>
                <a:gd name="T111" fmla="*/ 2147483646 h 160"/>
                <a:gd name="T112" fmla="*/ 2147483646 w 95"/>
                <a:gd name="T113" fmla="*/ 134532959 h 160"/>
                <a:gd name="T114" fmla="*/ 2147483646 w 95"/>
                <a:gd name="T115" fmla="*/ 134532959 h 160"/>
                <a:gd name="T116" fmla="*/ 2147483646 w 95"/>
                <a:gd name="T117" fmla="*/ 0 h 160"/>
                <a:gd name="T118" fmla="*/ 2147483646 w 95"/>
                <a:gd name="T119" fmla="*/ 0 h 160"/>
                <a:gd name="T120" fmla="*/ 2147483646 w 95"/>
                <a:gd name="T121" fmla="*/ 0 h 160"/>
                <a:gd name="T122" fmla="*/ 2147483646 w 95"/>
                <a:gd name="T123" fmla="*/ 134532959 h 160"/>
                <a:gd name="T124" fmla="*/ 2147483646 w 95"/>
                <a:gd name="T125" fmla="*/ 134532959 h 1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39"/>
            <p:cNvSpPr>
              <a:spLocks noEditPoints="1"/>
            </p:cNvSpPr>
            <p:nvPr/>
          </p:nvSpPr>
          <p:spPr bwMode="auto">
            <a:xfrm>
              <a:off x="3551238" y="1792288"/>
              <a:ext cx="1912937" cy="3306762"/>
            </a:xfrm>
            <a:custGeom>
              <a:avLst/>
              <a:gdLst>
                <a:gd name="T0" fmla="*/ 2147483646 w 165"/>
                <a:gd name="T1" fmla="*/ 2147483646 h 285"/>
                <a:gd name="T2" fmla="*/ 2147483646 w 165"/>
                <a:gd name="T3" fmla="*/ 2147483646 h 285"/>
                <a:gd name="T4" fmla="*/ 2147483646 w 165"/>
                <a:gd name="T5" fmla="*/ 2147483646 h 285"/>
                <a:gd name="T6" fmla="*/ 2147483646 w 165"/>
                <a:gd name="T7" fmla="*/ 2147483646 h 285"/>
                <a:gd name="T8" fmla="*/ 2147483646 w 165"/>
                <a:gd name="T9" fmla="*/ 2147483646 h 285"/>
                <a:gd name="T10" fmla="*/ 2147483646 w 165"/>
                <a:gd name="T11" fmla="*/ 2147483646 h 285"/>
                <a:gd name="T12" fmla="*/ 2147483646 w 165"/>
                <a:gd name="T13" fmla="*/ 2147483646 h 285"/>
                <a:gd name="T14" fmla="*/ 2147483646 w 165"/>
                <a:gd name="T15" fmla="*/ 2147483646 h 285"/>
                <a:gd name="T16" fmla="*/ 2147483646 w 165"/>
                <a:gd name="T17" fmla="*/ 2147483646 h 285"/>
                <a:gd name="T18" fmla="*/ 2147483646 w 165"/>
                <a:gd name="T19" fmla="*/ 2147483646 h 285"/>
                <a:gd name="T20" fmla="*/ 2147483646 w 165"/>
                <a:gd name="T21" fmla="*/ 2147483646 h 285"/>
                <a:gd name="T22" fmla="*/ 2147483646 w 165"/>
                <a:gd name="T23" fmla="*/ 2147483646 h 285"/>
                <a:gd name="T24" fmla="*/ 2147483646 w 165"/>
                <a:gd name="T25" fmla="*/ 2147483646 h 285"/>
                <a:gd name="T26" fmla="*/ 2147483646 w 165"/>
                <a:gd name="T27" fmla="*/ 2147483646 h 285"/>
                <a:gd name="T28" fmla="*/ 2147483646 w 165"/>
                <a:gd name="T29" fmla="*/ 2147483646 h 285"/>
                <a:gd name="T30" fmla="*/ 2147483646 w 165"/>
                <a:gd name="T31" fmla="*/ 2147483646 h 285"/>
                <a:gd name="T32" fmla="*/ 2147483646 w 165"/>
                <a:gd name="T33" fmla="*/ 2147483646 h 285"/>
                <a:gd name="T34" fmla="*/ 2147483646 w 165"/>
                <a:gd name="T35" fmla="*/ 2147483646 h 285"/>
                <a:gd name="T36" fmla="*/ 2147483646 w 165"/>
                <a:gd name="T37" fmla="*/ 2147483646 h 285"/>
                <a:gd name="T38" fmla="*/ 2147483646 w 165"/>
                <a:gd name="T39" fmla="*/ 2147483646 h 285"/>
                <a:gd name="T40" fmla="*/ 2147483646 w 165"/>
                <a:gd name="T41" fmla="*/ 2147483646 h 285"/>
                <a:gd name="T42" fmla="*/ 2147483646 w 165"/>
                <a:gd name="T43" fmla="*/ 2147483646 h 285"/>
                <a:gd name="T44" fmla="*/ 2147483646 w 165"/>
                <a:gd name="T45" fmla="*/ 2147483646 h 285"/>
                <a:gd name="T46" fmla="*/ 2147483646 w 165"/>
                <a:gd name="T47" fmla="*/ 2147483646 h 285"/>
                <a:gd name="T48" fmla="*/ 2147483646 w 165"/>
                <a:gd name="T49" fmla="*/ 2147483646 h 285"/>
                <a:gd name="T50" fmla="*/ 2147483646 w 165"/>
                <a:gd name="T51" fmla="*/ 2147483646 h 285"/>
                <a:gd name="T52" fmla="*/ 2147483646 w 165"/>
                <a:gd name="T53" fmla="*/ 2147483646 h 285"/>
                <a:gd name="T54" fmla="*/ 2147483646 w 165"/>
                <a:gd name="T55" fmla="*/ 2147483646 h 285"/>
                <a:gd name="T56" fmla="*/ 2147483646 w 165"/>
                <a:gd name="T57" fmla="*/ 2147483646 h 285"/>
                <a:gd name="T58" fmla="*/ 2147483646 w 165"/>
                <a:gd name="T59" fmla="*/ 2147483646 h 285"/>
                <a:gd name="T60" fmla="*/ 2147483646 w 165"/>
                <a:gd name="T61" fmla="*/ 2147483646 h 285"/>
                <a:gd name="T62" fmla="*/ 2147483646 w 165"/>
                <a:gd name="T63" fmla="*/ 2147483646 h 285"/>
                <a:gd name="T64" fmla="*/ 2147483646 w 165"/>
                <a:gd name="T65" fmla="*/ 2147483646 h 285"/>
                <a:gd name="T66" fmla="*/ 0 w 165"/>
                <a:gd name="T67" fmla="*/ 2147483646 h 285"/>
                <a:gd name="T68" fmla="*/ 134415707 w 165"/>
                <a:gd name="T69" fmla="*/ 2147483646 h 285"/>
                <a:gd name="T70" fmla="*/ 403235526 w 165"/>
                <a:gd name="T71" fmla="*/ 2147483646 h 285"/>
                <a:gd name="T72" fmla="*/ 0 w 165"/>
                <a:gd name="T73" fmla="*/ 2147483646 h 285"/>
                <a:gd name="T74" fmla="*/ 2147483646 w 165"/>
                <a:gd name="T75" fmla="*/ 2147483646 h 285"/>
                <a:gd name="T76" fmla="*/ 2147483646 w 165"/>
                <a:gd name="T77" fmla="*/ 2147483646 h 285"/>
                <a:gd name="T78" fmla="*/ 2147483646 w 165"/>
                <a:gd name="T79" fmla="*/ 2147483646 h 285"/>
                <a:gd name="T80" fmla="*/ 2147483646 w 165"/>
                <a:gd name="T81" fmla="*/ 2147483646 h 285"/>
                <a:gd name="T82" fmla="*/ 2147483646 w 165"/>
                <a:gd name="T83" fmla="*/ 2147483646 h 285"/>
                <a:gd name="T84" fmla="*/ 2147483646 w 165"/>
                <a:gd name="T85" fmla="*/ 2147483646 h 285"/>
                <a:gd name="T86" fmla="*/ 2147483646 w 165"/>
                <a:gd name="T87" fmla="*/ 2147483646 h 285"/>
                <a:gd name="T88" fmla="*/ 2147483646 w 165"/>
                <a:gd name="T89" fmla="*/ 2147483646 h 285"/>
                <a:gd name="T90" fmla="*/ 2147483646 w 165"/>
                <a:gd name="T91" fmla="*/ 2147483646 h 285"/>
                <a:gd name="T92" fmla="*/ 2147483646 w 165"/>
                <a:gd name="T93" fmla="*/ 2147483646 h 285"/>
                <a:gd name="T94" fmla="*/ 2147483646 w 165"/>
                <a:gd name="T95" fmla="*/ 134625823 h 285"/>
                <a:gd name="T96" fmla="*/ 2147483646 w 165"/>
                <a:gd name="T97" fmla="*/ 0 h 2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0"/>
            <p:cNvSpPr>
              <a:spLocks noEditPoints="1"/>
            </p:cNvSpPr>
            <p:nvPr/>
          </p:nvSpPr>
          <p:spPr bwMode="auto">
            <a:xfrm>
              <a:off x="4513263" y="1770063"/>
              <a:ext cx="1112837" cy="1914525"/>
            </a:xfrm>
            <a:custGeom>
              <a:avLst/>
              <a:gdLst>
                <a:gd name="T0" fmla="*/ 2147483646 w 96"/>
                <a:gd name="T1" fmla="*/ 269263437 h 165"/>
                <a:gd name="T2" fmla="*/ 2147483646 w 96"/>
                <a:gd name="T3" fmla="*/ 403906759 h 165"/>
                <a:gd name="T4" fmla="*/ 2147483646 w 96"/>
                <a:gd name="T5" fmla="*/ 269263437 h 165"/>
                <a:gd name="T6" fmla="*/ 2147483646 w 96"/>
                <a:gd name="T7" fmla="*/ 269263437 h 165"/>
                <a:gd name="T8" fmla="*/ 2147483646 w 96"/>
                <a:gd name="T9" fmla="*/ 134631719 h 165"/>
                <a:gd name="T10" fmla="*/ 2147483646 w 96"/>
                <a:gd name="T11" fmla="*/ 0 h 165"/>
                <a:gd name="T12" fmla="*/ 2147483646 w 96"/>
                <a:gd name="T13" fmla="*/ 1750235549 h 165"/>
                <a:gd name="T14" fmla="*/ 2147483646 w 96"/>
                <a:gd name="T15" fmla="*/ 2147483646 h 165"/>
                <a:gd name="T16" fmla="*/ 2147483646 w 96"/>
                <a:gd name="T17" fmla="*/ 2147483646 h 165"/>
                <a:gd name="T18" fmla="*/ 2147483646 w 96"/>
                <a:gd name="T19" fmla="*/ 2147483646 h 165"/>
                <a:gd name="T20" fmla="*/ 2147483646 w 96"/>
                <a:gd name="T21" fmla="*/ 2147483646 h 165"/>
                <a:gd name="T22" fmla="*/ 2147483646 w 96"/>
                <a:gd name="T23" fmla="*/ 2147483646 h 165"/>
                <a:gd name="T24" fmla="*/ 2147483646 w 96"/>
                <a:gd name="T25" fmla="*/ 2147483646 h 165"/>
                <a:gd name="T26" fmla="*/ 2147483646 w 96"/>
                <a:gd name="T27" fmla="*/ 2019510589 h 165"/>
                <a:gd name="T28" fmla="*/ 2147483646 w 96"/>
                <a:gd name="T29" fmla="*/ 1884878870 h 165"/>
                <a:gd name="T30" fmla="*/ 2147483646 w 96"/>
                <a:gd name="T31" fmla="*/ 1750235549 h 165"/>
                <a:gd name="T32" fmla="*/ 2147483646 w 96"/>
                <a:gd name="T33" fmla="*/ 1750235549 h 165"/>
                <a:gd name="T34" fmla="*/ 2147483646 w 96"/>
                <a:gd name="T35" fmla="*/ 2147483646 h 165"/>
                <a:gd name="T36" fmla="*/ 2147483646 w 96"/>
                <a:gd name="T37" fmla="*/ 2147483646 h 165"/>
                <a:gd name="T38" fmla="*/ 2147483646 w 96"/>
                <a:gd name="T39" fmla="*/ 2147483646 h 165"/>
                <a:gd name="T40" fmla="*/ 2147483646 w 96"/>
                <a:gd name="T41" fmla="*/ 2147483646 h 165"/>
                <a:gd name="T42" fmla="*/ 2147483646 w 96"/>
                <a:gd name="T43" fmla="*/ 2147483646 h 165"/>
                <a:gd name="T44" fmla="*/ 2147483646 w 96"/>
                <a:gd name="T45" fmla="*/ 2147483646 h 165"/>
                <a:gd name="T46" fmla="*/ 2147483646 w 96"/>
                <a:gd name="T47" fmla="*/ 2147483646 h 165"/>
                <a:gd name="T48" fmla="*/ 2147483646 w 96"/>
                <a:gd name="T49" fmla="*/ 2147483646 h 165"/>
                <a:gd name="T50" fmla="*/ 2147483646 w 96"/>
                <a:gd name="T51" fmla="*/ 2147483646 h 165"/>
                <a:gd name="T52" fmla="*/ 2147483646 w 96"/>
                <a:gd name="T53" fmla="*/ 2147483646 h 165"/>
                <a:gd name="T54" fmla="*/ 2147483646 w 96"/>
                <a:gd name="T55" fmla="*/ 2147483646 h 165"/>
                <a:gd name="T56" fmla="*/ 2147483646 w 96"/>
                <a:gd name="T57" fmla="*/ 2147483646 h 165"/>
                <a:gd name="T58" fmla="*/ 2147483646 w 96"/>
                <a:gd name="T59" fmla="*/ 2147483646 h 165"/>
                <a:gd name="T60" fmla="*/ 268750136 w 96"/>
                <a:gd name="T61" fmla="*/ 2147483646 h 165"/>
                <a:gd name="T62" fmla="*/ 134375068 w 96"/>
                <a:gd name="T63" fmla="*/ 2147483646 h 165"/>
                <a:gd name="T64" fmla="*/ 0 w 96"/>
                <a:gd name="T65" fmla="*/ 2147483646 h 165"/>
                <a:gd name="T66" fmla="*/ 134375068 w 96"/>
                <a:gd name="T67" fmla="*/ 2147483646 h 165"/>
                <a:gd name="T68" fmla="*/ 134375068 w 96"/>
                <a:gd name="T69" fmla="*/ 2147483646 h 165"/>
                <a:gd name="T70" fmla="*/ 0 w 96"/>
                <a:gd name="T71" fmla="*/ 2147483646 h 165"/>
                <a:gd name="T72" fmla="*/ 1343762270 w 96"/>
                <a:gd name="T73" fmla="*/ 2147483646 h 165"/>
                <a:gd name="T74" fmla="*/ 1478137337 w 96"/>
                <a:gd name="T75" fmla="*/ 2147483646 h 165"/>
                <a:gd name="T76" fmla="*/ 1612512405 w 96"/>
                <a:gd name="T77" fmla="*/ 2147483646 h 165"/>
                <a:gd name="T78" fmla="*/ 2147483646 w 96"/>
                <a:gd name="T79" fmla="*/ 2147483646 h 165"/>
                <a:gd name="T80" fmla="*/ 2147483646 w 96"/>
                <a:gd name="T81" fmla="*/ 2147483646 h 165"/>
                <a:gd name="T82" fmla="*/ 2147483646 w 96"/>
                <a:gd name="T83" fmla="*/ 2147483646 h 165"/>
                <a:gd name="T84" fmla="*/ 2147483646 w 96"/>
                <a:gd name="T85" fmla="*/ 2147483646 h 165"/>
                <a:gd name="T86" fmla="*/ 2147483646 w 96"/>
                <a:gd name="T87" fmla="*/ 2147483646 h 165"/>
                <a:gd name="T88" fmla="*/ 2147483646 w 96"/>
                <a:gd name="T89" fmla="*/ 2147483646 h 1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"/>
            <p:cNvSpPr>
              <a:spLocks noEditPoints="1"/>
            </p:cNvSpPr>
            <p:nvPr/>
          </p:nvSpPr>
          <p:spPr bwMode="auto">
            <a:xfrm>
              <a:off x="4548188" y="1885950"/>
              <a:ext cx="1158875" cy="1982787"/>
            </a:xfrm>
            <a:custGeom>
              <a:avLst/>
              <a:gdLst>
                <a:gd name="T0" fmla="*/ 2147483646 w 100"/>
                <a:gd name="T1" fmla="*/ 0 h 171"/>
                <a:gd name="T2" fmla="*/ 2147483646 w 100"/>
                <a:gd name="T3" fmla="*/ 268893746 h 171"/>
                <a:gd name="T4" fmla="*/ 2147483646 w 100"/>
                <a:gd name="T5" fmla="*/ 268893746 h 171"/>
                <a:gd name="T6" fmla="*/ 2147483646 w 100"/>
                <a:gd name="T7" fmla="*/ 403352214 h 171"/>
                <a:gd name="T8" fmla="*/ 2147483646 w 100"/>
                <a:gd name="T9" fmla="*/ 403352214 h 171"/>
                <a:gd name="T10" fmla="*/ 2147483646 w 100"/>
                <a:gd name="T11" fmla="*/ 403352214 h 171"/>
                <a:gd name="T12" fmla="*/ 2147483646 w 100"/>
                <a:gd name="T13" fmla="*/ 134446873 h 171"/>
                <a:gd name="T14" fmla="*/ 2147483646 w 100"/>
                <a:gd name="T15" fmla="*/ 134446873 h 171"/>
                <a:gd name="T16" fmla="*/ 2147483646 w 100"/>
                <a:gd name="T17" fmla="*/ 0 h 171"/>
                <a:gd name="T18" fmla="*/ 2147483646 w 100"/>
                <a:gd name="T19" fmla="*/ 0 h 171"/>
                <a:gd name="T20" fmla="*/ 2147483646 w 100"/>
                <a:gd name="T21" fmla="*/ 0 h 171"/>
                <a:gd name="T22" fmla="*/ 2147483646 w 100"/>
                <a:gd name="T23" fmla="*/ 0 h 171"/>
                <a:gd name="T24" fmla="*/ 2147483646 w 100"/>
                <a:gd name="T25" fmla="*/ 2016749474 h 171"/>
                <a:gd name="T26" fmla="*/ 2147483646 w 100"/>
                <a:gd name="T27" fmla="*/ 2016749474 h 171"/>
                <a:gd name="T28" fmla="*/ 2147483646 w 100"/>
                <a:gd name="T29" fmla="*/ 2016749474 h 171"/>
                <a:gd name="T30" fmla="*/ 2147483646 w 100"/>
                <a:gd name="T31" fmla="*/ 2016749474 h 171"/>
                <a:gd name="T32" fmla="*/ 2147483646 w 100"/>
                <a:gd name="T33" fmla="*/ 1882291006 h 171"/>
                <a:gd name="T34" fmla="*/ 2147483646 w 100"/>
                <a:gd name="T35" fmla="*/ 1747844133 h 171"/>
                <a:gd name="T36" fmla="*/ 2147483646 w 100"/>
                <a:gd name="T37" fmla="*/ 1747844133 h 171"/>
                <a:gd name="T38" fmla="*/ 2147483646 w 100"/>
                <a:gd name="T39" fmla="*/ 1882291006 h 171"/>
                <a:gd name="T40" fmla="*/ 2147483646 w 100"/>
                <a:gd name="T41" fmla="*/ 2016749474 h 171"/>
                <a:gd name="T42" fmla="*/ 2147483646 w 100"/>
                <a:gd name="T43" fmla="*/ 2016749474 h 171"/>
                <a:gd name="T44" fmla="*/ 2147483646 w 100"/>
                <a:gd name="T45" fmla="*/ 2147483646 h 171"/>
                <a:gd name="T46" fmla="*/ 2147483646 w 100"/>
                <a:gd name="T47" fmla="*/ 2147483646 h 171"/>
                <a:gd name="T48" fmla="*/ 2147483646 w 100"/>
                <a:gd name="T49" fmla="*/ 2147483646 h 171"/>
                <a:gd name="T50" fmla="*/ 2147483646 w 100"/>
                <a:gd name="T51" fmla="*/ 2147483646 h 171"/>
                <a:gd name="T52" fmla="*/ 2147483646 w 100"/>
                <a:gd name="T53" fmla="*/ 2147483646 h 171"/>
                <a:gd name="T54" fmla="*/ 2147483646 w 100"/>
                <a:gd name="T55" fmla="*/ 2147483646 h 171"/>
                <a:gd name="T56" fmla="*/ 268604048 w 100"/>
                <a:gd name="T57" fmla="*/ 2147483646 h 171"/>
                <a:gd name="T58" fmla="*/ 134302024 w 100"/>
                <a:gd name="T59" fmla="*/ 2147483646 h 171"/>
                <a:gd name="T60" fmla="*/ 0 w 100"/>
                <a:gd name="T61" fmla="*/ 2147483646 h 171"/>
                <a:gd name="T62" fmla="*/ 2147483646 w 100"/>
                <a:gd name="T63" fmla="*/ 2147483646 h 171"/>
                <a:gd name="T64" fmla="*/ 2147483646 w 100"/>
                <a:gd name="T65" fmla="*/ 2147483646 h 171"/>
                <a:gd name="T66" fmla="*/ 2147483646 w 100"/>
                <a:gd name="T67" fmla="*/ 2147483646 h 171"/>
                <a:gd name="T68" fmla="*/ 2147483646 w 100"/>
                <a:gd name="T69" fmla="*/ 2147483646 h 171"/>
                <a:gd name="T70" fmla="*/ 2147483646 w 100"/>
                <a:gd name="T71" fmla="*/ 2147483646 h 171"/>
                <a:gd name="T72" fmla="*/ 2147483646 w 100"/>
                <a:gd name="T73" fmla="*/ 2147483646 h 171"/>
                <a:gd name="T74" fmla="*/ 2147483646 w 100"/>
                <a:gd name="T75" fmla="*/ 2147483646 h 171"/>
                <a:gd name="T76" fmla="*/ 2147483646 w 100"/>
                <a:gd name="T77" fmla="*/ 2147483646 h 171"/>
                <a:gd name="T78" fmla="*/ 2147483646 w 100"/>
                <a:gd name="T79" fmla="*/ 2147483646 h 171"/>
                <a:gd name="T80" fmla="*/ 2147483646 w 100"/>
                <a:gd name="T81" fmla="*/ 2147483646 h 171"/>
                <a:gd name="T82" fmla="*/ 2147483646 w 100"/>
                <a:gd name="T83" fmla="*/ 2147483646 h 171"/>
                <a:gd name="T84" fmla="*/ 2147483646 w 100"/>
                <a:gd name="T85" fmla="*/ 2147483646 h 171"/>
                <a:gd name="T86" fmla="*/ 2147483646 w 100"/>
                <a:gd name="T87" fmla="*/ 2147483646 h 171"/>
                <a:gd name="T88" fmla="*/ 2147483646 w 100"/>
                <a:gd name="T89" fmla="*/ 2147483646 h 171"/>
                <a:gd name="T90" fmla="*/ 2147483646 w 100"/>
                <a:gd name="T91" fmla="*/ 2147483646 h 171"/>
                <a:gd name="T92" fmla="*/ 2147483646 w 100"/>
                <a:gd name="T93" fmla="*/ 2147483646 h 171"/>
                <a:gd name="T94" fmla="*/ 2147483646 w 100"/>
                <a:gd name="T95" fmla="*/ 2147483646 h 171"/>
                <a:gd name="T96" fmla="*/ 2147483646 w 100"/>
                <a:gd name="T97" fmla="*/ 2147483646 h 171"/>
                <a:gd name="T98" fmla="*/ 2147483646 w 100"/>
                <a:gd name="T99" fmla="*/ 2147483646 h 171"/>
                <a:gd name="T100" fmla="*/ 2147483646 w 100"/>
                <a:gd name="T101" fmla="*/ 2147483646 h 171"/>
                <a:gd name="T102" fmla="*/ 2147483646 w 100"/>
                <a:gd name="T103" fmla="*/ 2147483646 h 171"/>
                <a:gd name="T104" fmla="*/ 2147483646 w 100"/>
                <a:gd name="T105" fmla="*/ 2147483646 h 171"/>
                <a:gd name="T106" fmla="*/ 2147483646 w 100"/>
                <a:gd name="T107" fmla="*/ 2147483646 h 171"/>
                <a:gd name="T108" fmla="*/ 2147483646 w 100"/>
                <a:gd name="T109" fmla="*/ 2147483646 h 171"/>
                <a:gd name="T110" fmla="*/ 2147483646 w 100"/>
                <a:gd name="T111" fmla="*/ 2147483646 h 171"/>
                <a:gd name="T112" fmla="*/ 2147483646 w 100"/>
                <a:gd name="T113" fmla="*/ 2147483646 h 171"/>
                <a:gd name="T114" fmla="*/ 2147483646 w 100"/>
                <a:gd name="T115" fmla="*/ 2147483646 h 171"/>
                <a:gd name="T116" fmla="*/ 2147483646 w 100"/>
                <a:gd name="T117" fmla="*/ 2147483646 h 1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2"/>
            <p:cNvSpPr>
              <a:spLocks noEditPoints="1"/>
            </p:cNvSpPr>
            <p:nvPr/>
          </p:nvSpPr>
          <p:spPr bwMode="auto">
            <a:xfrm>
              <a:off x="4605338" y="1978025"/>
              <a:ext cx="1184275" cy="2054225"/>
            </a:xfrm>
            <a:custGeom>
              <a:avLst/>
              <a:gdLst>
                <a:gd name="T0" fmla="*/ 2147483646 w 102"/>
                <a:gd name="T1" fmla="*/ 0 h 177"/>
                <a:gd name="T2" fmla="*/ 2147483646 w 102"/>
                <a:gd name="T3" fmla="*/ 942866063 h 177"/>
                <a:gd name="T4" fmla="*/ 2147483646 w 102"/>
                <a:gd name="T5" fmla="*/ 942866063 h 177"/>
                <a:gd name="T6" fmla="*/ 2147483646 w 102"/>
                <a:gd name="T7" fmla="*/ 673472444 h 177"/>
                <a:gd name="T8" fmla="*/ 2147483646 w 102"/>
                <a:gd name="T9" fmla="*/ 538775634 h 177"/>
                <a:gd name="T10" fmla="*/ 2147483646 w 102"/>
                <a:gd name="T11" fmla="*/ 538775634 h 177"/>
                <a:gd name="T12" fmla="*/ 2147483646 w 102"/>
                <a:gd name="T13" fmla="*/ 404078824 h 177"/>
                <a:gd name="T14" fmla="*/ 2147483646 w 102"/>
                <a:gd name="T15" fmla="*/ 404078824 h 177"/>
                <a:gd name="T16" fmla="*/ 2147483646 w 102"/>
                <a:gd name="T17" fmla="*/ 134696810 h 177"/>
                <a:gd name="T18" fmla="*/ 2147483646 w 102"/>
                <a:gd name="T19" fmla="*/ 134696810 h 177"/>
                <a:gd name="T20" fmla="*/ 2147483646 w 102"/>
                <a:gd name="T21" fmla="*/ 0 h 177"/>
                <a:gd name="T22" fmla="*/ 2147483646 w 102"/>
                <a:gd name="T23" fmla="*/ 0 h 177"/>
                <a:gd name="T24" fmla="*/ 2147483646 w 102"/>
                <a:gd name="T25" fmla="*/ 1077551268 h 177"/>
                <a:gd name="T26" fmla="*/ 2147483646 w 102"/>
                <a:gd name="T27" fmla="*/ 2147483646 h 177"/>
                <a:gd name="T28" fmla="*/ 2147483646 w 102"/>
                <a:gd name="T29" fmla="*/ 2147483646 h 177"/>
                <a:gd name="T30" fmla="*/ 2147483646 w 102"/>
                <a:gd name="T31" fmla="*/ 2147483646 h 177"/>
                <a:gd name="T32" fmla="*/ 2147483646 w 102"/>
                <a:gd name="T33" fmla="*/ 2147483646 h 177"/>
                <a:gd name="T34" fmla="*/ 2147483646 w 102"/>
                <a:gd name="T35" fmla="*/ 2147483646 h 177"/>
                <a:gd name="T36" fmla="*/ 2147483646 w 102"/>
                <a:gd name="T37" fmla="*/ 942866063 h 177"/>
                <a:gd name="T38" fmla="*/ 2147483646 w 102"/>
                <a:gd name="T39" fmla="*/ 942866063 h 177"/>
                <a:gd name="T40" fmla="*/ 2147483646 w 102"/>
                <a:gd name="T41" fmla="*/ 1077551268 h 177"/>
                <a:gd name="T42" fmla="*/ 2147483646 w 102"/>
                <a:gd name="T43" fmla="*/ 1077551268 h 177"/>
                <a:gd name="T44" fmla="*/ 2147483646 w 102"/>
                <a:gd name="T45" fmla="*/ 1077551268 h 177"/>
                <a:gd name="T46" fmla="*/ 2147483646 w 102"/>
                <a:gd name="T47" fmla="*/ 1077551268 h 177"/>
                <a:gd name="T48" fmla="*/ 2147483646 w 102"/>
                <a:gd name="T49" fmla="*/ 2147483646 h 177"/>
                <a:gd name="T50" fmla="*/ 2147483646 w 102"/>
                <a:gd name="T51" fmla="*/ 2147483646 h 177"/>
                <a:gd name="T52" fmla="*/ 2147483646 w 102"/>
                <a:gd name="T53" fmla="*/ 2147483646 h 177"/>
                <a:gd name="T54" fmla="*/ 2147483646 w 102"/>
                <a:gd name="T55" fmla="*/ 2147483646 h 177"/>
                <a:gd name="T56" fmla="*/ 2147483646 w 102"/>
                <a:gd name="T57" fmla="*/ 2147483646 h 177"/>
                <a:gd name="T58" fmla="*/ 2147483646 w 102"/>
                <a:gd name="T59" fmla="*/ 2147483646 h 177"/>
                <a:gd name="T60" fmla="*/ 2147483646 w 102"/>
                <a:gd name="T61" fmla="*/ 2147483646 h 177"/>
                <a:gd name="T62" fmla="*/ 2147483646 w 102"/>
                <a:gd name="T63" fmla="*/ 2147483646 h 177"/>
                <a:gd name="T64" fmla="*/ 2147483646 w 102"/>
                <a:gd name="T65" fmla="*/ 2147483646 h 177"/>
                <a:gd name="T66" fmla="*/ 2147483646 w 102"/>
                <a:gd name="T67" fmla="*/ 2147483646 h 177"/>
                <a:gd name="T68" fmla="*/ 2147483646 w 102"/>
                <a:gd name="T69" fmla="*/ 2147483646 h 177"/>
                <a:gd name="T70" fmla="*/ 2147483646 w 102"/>
                <a:gd name="T71" fmla="*/ 2147483646 h 177"/>
                <a:gd name="T72" fmla="*/ 2147483646 w 102"/>
                <a:gd name="T73" fmla="*/ 2147483646 h 177"/>
                <a:gd name="T74" fmla="*/ 2147483646 w 102"/>
                <a:gd name="T75" fmla="*/ 2147483646 h 177"/>
                <a:gd name="T76" fmla="*/ 2147483646 w 102"/>
                <a:gd name="T77" fmla="*/ 2147483646 h 177"/>
                <a:gd name="T78" fmla="*/ 2147483646 w 102"/>
                <a:gd name="T79" fmla="*/ 2147483646 h 177"/>
                <a:gd name="T80" fmla="*/ 2147483646 w 102"/>
                <a:gd name="T81" fmla="*/ 2147483646 h 177"/>
                <a:gd name="T82" fmla="*/ 2147483646 w 102"/>
                <a:gd name="T83" fmla="*/ 2147483646 h 177"/>
                <a:gd name="T84" fmla="*/ 2147483646 w 102"/>
                <a:gd name="T85" fmla="*/ 2147483646 h 177"/>
                <a:gd name="T86" fmla="*/ 2147483646 w 102"/>
                <a:gd name="T87" fmla="*/ 2147483646 h 177"/>
                <a:gd name="T88" fmla="*/ 269608331 w 102"/>
                <a:gd name="T89" fmla="*/ 2147483646 h 177"/>
                <a:gd name="T90" fmla="*/ 134809971 w 102"/>
                <a:gd name="T91" fmla="*/ 2147483646 h 177"/>
                <a:gd name="T92" fmla="*/ 134809971 w 102"/>
                <a:gd name="T93" fmla="*/ 2147483646 h 177"/>
                <a:gd name="T94" fmla="*/ 134809971 w 102"/>
                <a:gd name="T95" fmla="*/ 2147483646 h 177"/>
                <a:gd name="T96" fmla="*/ 134809971 w 102"/>
                <a:gd name="T97" fmla="*/ 2147483646 h 177"/>
                <a:gd name="T98" fmla="*/ 0 w 102"/>
                <a:gd name="T99" fmla="*/ 2147483646 h 177"/>
                <a:gd name="T100" fmla="*/ 134809971 w 102"/>
                <a:gd name="T101" fmla="*/ 2147483646 h 177"/>
                <a:gd name="T102" fmla="*/ 2147483646 w 102"/>
                <a:gd name="T103" fmla="*/ 2147483646 h 177"/>
                <a:gd name="T104" fmla="*/ 2147483646 w 102"/>
                <a:gd name="T105" fmla="*/ 2147483646 h 177"/>
                <a:gd name="T106" fmla="*/ 2147483646 w 102"/>
                <a:gd name="T107" fmla="*/ 2147483646 h 177"/>
                <a:gd name="T108" fmla="*/ 2147483646 w 102"/>
                <a:gd name="T109" fmla="*/ 2147483646 h 177"/>
                <a:gd name="T110" fmla="*/ 2147483646 w 102"/>
                <a:gd name="T111" fmla="*/ 2147483646 h 177"/>
                <a:gd name="T112" fmla="*/ 2147483646 w 102"/>
                <a:gd name="T113" fmla="*/ 2147483646 h 1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3"/>
            <p:cNvSpPr>
              <a:spLocks noEditPoints="1"/>
            </p:cNvSpPr>
            <p:nvPr/>
          </p:nvSpPr>
          <p:spPr bwMode="auto">
            <a:xfrm>
              <a:off x="4594225" y="1978025"/>
              <a:ext cx="1333500" cy="2309812"/>
            </a:xfrm>
            <a:custGeom>
              <a:avLst/>
              <a:gdLst>
                <a:gd name="T0" fmla="*/ 2147483646 w 115"/>
                <a:gd name="T1" fmla="*/ 134723557 h 199"/>
                <a:gd name="T2" fmla="*/ 2147483646 w 115"/>
                <a:gd name="T3" fmla="*/ 269447114 h 199"/>
                <a:gd name="T4" fmla="*/ 2147483646 w 115"/>
                <a:gd name="T5" fmla="*/ 269447114 h 199"/>
                <a:gd name="T6" fmla="*/ 2147483646 w 115"/>
                <a:gd name="T7" fmla="*/ 269447114 h 199"/>
                <a:gd name="T8" fmla="*/ 2147483646 w 115"/>
                <a:gd name="T9" fmla="*/ 1077800065 h 199"/>
                <a:gd name="T10" fmla="*/ 2147483646 w 115"/>
                <a:gd name="T11" fmla="*/ 943076508 h 199"/>
                <a:gd name="T12" fmla="*/ 2147483646 w 115"/>
                <a:gd name="T13" fmla="*/ 808352950 h 199"/>
                <a:gd name="T14" fmla="*/ 2147483646 w 115"/>
                <a:gd name="T15" fmla="*/ 673617786 h 199"/>
                <a:gd name="T16" fmla="*/ 2147483646 w 115"/>
                <a:gd name="T17" fmla="*/ 404170672 h 199"/>
                <a:gd name="T18" fmla="*/ 2147483646 w 115"/>
                <a:gd name="T19" fmla="*/ 269447114 h 199"/>
                <a:gd name="T20" fmla="*/ 2147483646 w 115"/>
                <a:gd name="T21" fmla="*/ 269447114 h 199"/>
                <a:gd name="T22" fmla="*/ 2147483646 w 115"/>
                <a:gd name="T23" fmla="*/ 134723557 h 199"/>
                <a:gd name="T24" fmla="*/ 2147483646 w 115"/>
                <a:gd name="T25" fmla="*/ 134723557 h 199"/>
                <a:gd name="T26" fmla="*/ 2147483646 w 115"/>
                <a:gd name="T27" fmla="*/ 0 h 199"/>
                <a:gd name="T28" fmla="*/ 2147483646 w 115"/>
                <a:gd name="T29" fmla="*/ 134723557 h 199"/>
                <a:gd name="T30" fmla="*/ 2147483646 w 115"/>
                <a:gd name="T31" fmla="*/ 1212523622 h 199"/>
                <a:gd name="T32" fmla="*/ 2147483646 w 115"/>
                <a:gd name="T33" fmla="*/ 1077800065 h 199"/>
                <a:gd name="T34" fmla="*/ 2147483646 w 115"/>
                <a:gd name="T35" fmla="*/ 1077800065 h 199"/>
                <a:gd name="T36" fmla="*/ 2147483646 w 115"/>
                <a:gd name="T37" fmla="*/ 808352950 h 199"/>
                <a:gd name="T38" fmla="*/ 2147483646 w 115"/>
                <a:gd name="T39" fmla="*/ 673617786 h 199"/>
                <a:gd name="T40" fmla="*/ 2147483646 w 115"/>
                <a:gd name="T41" fmla="*/ 538894229 h 199"/>
                <a:gd name="T42" fmla="*/ 2147483646 w 115"/>
                <a:gd name="T43" fmla="*/ 2147483646 h 199"/>
                <a:gd name="T44" fmla="*/ 2147483646 w 115"/>
                <a:gd name="T45" fmla="*/ 2147483646 h 199"/>
                <a:gd name="T46" fmla="*/ 2147483646 w 115"/>
                <a:gd name="T47" fmla="*/ 2147483646 h 199"/>
                <a:gd name="T48" fmla="*/ 2147483646 w 115"/>
                <a:gd name="T49" fmla="*/ 2147483646 h 199"/>
                <a:gd name="T50" fmla="*/ 2147483646 w 115"/>
                <a:gd name="T51" fmla="*/ 2147483646 h 199"/>
                <a:gd name="T52" fmla="*/ 2147483646 w 115"/>
                <a:gd name="T53" fmla="*/ 2147483646 h 199"/>
                <a:gd name="T54" fmla="*/ 2147483646 w 115"/>
                <a:gd name="T55" fmla="*/ 2147483646 h 199"/>
                <a:gd name="T56" fmla="*/ 2147483646 w 115"/>
                <a:gd name="T57" fmla="*/ 2147483646 h 199"/>
                <a:gd name="T58" fmla="*/ 2147483646 w 115"/>
                <a:gd name="T59" fmla="*/ 2147483646 h 199"/>
                <a:gd name="T60" fmla="*/ 2147483646 w 115"/>
                <a:gd name="T61" fmla="*/ 2147483646 h 199"/>
                <a:gd name="T62" fmla="*/ 2147483646 w 115"/>
                <a:gd name="T63" fmla="*/ 2147483646 h 199"/>
                <a:gd name="T64" fmla="*/ 2147483646 w 115"/>
                <a:gd name="T65" fmla="*/ 1886141408 h 199"/>
                <a:gd name="T66" fmla="*/ 2147483646 w 115"/>
                <a:gd name="T67" fmla="*/ 1886141408 h 199"/>
                <a:gd name="T68" fmla="*/ 2147483646 w 115"/>
                <a:gd name="T69" fmla="*/ 1751417851 h 199"/>
                <a:gd name="T70" fmla="*/ 2147483646 w 115"/>
                <a:gd name="T71" fmla="*/ 1751417851 h 199"/>
                <a:gd name="T72" fmla="*/ 2147483646 w 115"/>
                <a:gd name="T73" fmla="*/ 1481970736 h 199"/>
                <a:gd name="T74" fmla="*/ 2147483646 w 115"/>
                <a:gd name="T75" fmla="*/ 1212523622 h 199"/>
                <a:gd name="T76" fmla="*/ 2147483646 w 115"/>
                <a:gd name="T77" fmla="*/ 2147483646 h 199"/>
                <a:gd name="T78" fmla="*/ 2147483646 w 115"/>
                <a:gd name="T79" fmla="*/ 2147483646 h 199"/>
                <a:gd name="T80" fmla="*/ 2147483646 w 115"/>
                <a:gd name="T81" fmla="*/ 2147483646 h 199"/>
                <a:gd name="T82" fmla="*/ 2147483646 w 115"/>
                <a:gd name="T83" fmla="*/ 2147483646 h 199"/>
                <a:gd name="T84" fmla="*/ 2147483646 w 115"/>
                <a:gd name="T85" fmla="*/ 2147483646 h 199"/>
                <a:gd name="T86" fmla="*/ 2147483646 w 115"/>
                <a:gd name="T87" fmla="*/ 2147483646 h 199"/>
                <a:gd name="T88" fmla="*/ 2147483646 w 115"/>
                <a:gd name="T89" fmla="*/ 2147483646 h 199"/>
                <a:gd name="T90" fmla="*/ 2147483646 w 115"/>
                <a:gd name="T91" fmla="*/ 2147483646 h 199"/>
                <a:gd name="T92" fmla="*/ 2147483646 w 115"/>
                <a:gd name="T93" fmla="*/ 2147483646 h 199"/>
                <a:gd name="T94" fmla="*/ 2147483646 w 115"/>
                <a:gd name="T95" fmla="*/ 2147483646 h 199"/>
                <a:gd name="T96" fmla="*/ 2147483646 w 115"/>
                <a:gd name="T97" fmla="*/ 2147483646 h 199"/>
                <a:gd name="T98" fmla="*/ 2147483646 w 115"/>
                <a:gd name="T99" fmla="*/ 2147483646 h 199"/>
                <a:gd name="T100" fmla="*/ 268914770 w 115"/>
                <a:gd name="T101" fmla="*/ 2147483646 h 199"/>
                <a:gd name="T102" fmla="*/ 268914770 w 115"/>
                <a:gd name="T103" fmla="*/ 2147483646 h 199"/>
                <a:gd name="T104" fmla="*/ 268914770 w 115"/>
                <a:gd name="T105" fmla="*/ 2147483646 h 199"/>
                <a:gd name="T106" fmla="*/ 134463183 w 115"/>
                <a:gd name="T107" fmla="*/ 2147483646 h 199"/>
                <a:gd name="T108" fmla="*/ 134463183 w 115"/>
                <a:gd name="T109" fmla="*/ 2147483646 h 199"/>
                <a:gd name="T110" fmla="*/ 0 w 115"/>
                <a:gd name="T111" fmla="*/ 2147483646 h 199"/>
                <a:gd name="T112" fmla="*/ 0 w 115"/>
                <a:gd name="T113" fmla="*/ 2147483646 h 199"/>
                <a:gd name="T114" fmla="*/ 2147483646 w 115"/>
                <a:gd name="T115" fmla="*/ 2147483646 h 199"/>
                <a:gd name="T116" fmla="*/ 2147483646 w 115"/>
                <a:gd name="T117" fmla="*/ 2147483646 h 199"/>
                <a:gd name="T118" fmla="*/ 2147483646 w 115"/>
                <a:gd name="T119" fmla="*/ 2147483646 h 199"/>
                <a:gd name="T120" fmla="*/ 2147483646 w 115"/>
                <a:gd name="T121" fmla="*/ 2147483646 h 199"/>
                <a:gd name="T122" fmla="*/ 2147483646 w 115"/>
                <a:gd name="T123" fmla="*/ 2147483646 h 19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4"/>
            <p:cNvSpPr>
              <a:spLocks noEditPoints="1"/>
            </p:cNvSpPr>
            <p:nvPr/>
          </p:nvSpPr>
          <p:spPr bwMode="auto">
            <a:xfrm>
              <a:off x="4652963" y="1955800"/>
              <a:ext cx="1436687" cy="2493962"/>
            </a:xfrm>
            <a:custGeom>
              <a:avLst/>
              <a:gdLst>
                <a:gd name="T0" fmla="*/ 2147483646 w 124"/>
                <a:gd name="T1" fmla="*/ 538220199 h 215"/>
                <a:gd name="T2" fmla="*/ 2147483646 w 124"/>
                <a:gd name="T3" fmla="*/ 134557950 h 215"/>
                <a:gd name="T4" fmla="*/ 2147483646 w 124"/>
                <a:gd name="T5" fmla="*/ 0 h 215"/>
                <a:gd name="T6" fmla="*/ 2147483646 w 124"/>
                <a:gd name="T7" fmla="*/ 0 h 215"/>
                <a:gd name="T8" fmla="*/ 2147483646 w 124"/>
                <a:gd name="T9" fmla="*/ 538220199 h 215"/>
                <a:gd name="T10" fmla="*/ 2147483646 w 124"/>
                <a:gd name="T11" fmla="*/ 403662249 h 215"/>
                <a:gd name="T12" fmla="*/ 2147483646 w 124"/>
                <a:gd name="T13" fmla="*/ 1480114248 h 215"/>
                <a:gd name="T14" fmla="*/ 2147483646 w 124"/>
                <a:gd name="T15" fmla="*/ 1480114248 h 215"/>
                <a:gd name="T16" fmla="*/ 2147483646 w 124"/>
                <a:gd name="T17" fmla="*/ 2147483646 h 215"/>
                <a:gd name="T18" fmla="*/ 2147483646 w 124"/>
                <a:gd name="T19" fmla="*/ 2147483646 h 215"/>
                <a:gd name="T20" fmla="*/ 2147483646 w 124"/>
                <a:gd name="T21" fmla="*/ 2147483646 h 215"/>
                <a:gd name="T22" fmla="*/ 2147483646 w 124"/>
                <a:gd name="T23" fmla="*/ 2147483646 h 215"/>
                <a:gd name="T24" fmla="*/ 2147483646 w 124"/>
                <a:gd name="T25" fmla="*/ 2147483646 h 215"/>
                <a:gd name="T26" fmla="*/ 2147483646 w 124"/>
                <a:gd name="T27" fmla="*/ 2147483646 h 215"/>
                <a:gd name="T28" fmla="*/ 2147483646 w 124"/>
                <a:gd name="T29" fmla="*/ 2147483646 h 215"/>
                <a:gd name="T30" fmla="*/ 2147483646 w 124"/>
                <a:gd name="T31" fmla="*/ 2147483646 h 215"/>
                <a:gd name="T32" fmla="*/ 2147483646 w 124"/>
                <a:gd name="T33" fmla="*/ 2147483646 h 215"/>
                <a:gd name="T34" fmla="*/ 2147483646 w 124"/>
                <a:gd name="T35" fmla="*/ 2147483646 h 215"/>
                <a:gd name="T36" fmla="*/ 2147483646 w 124"/>
                <a:gd name="T37" fmla="*/ 2147483646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2147483646 h 215"/>
                <a:gd name="T52" fmla="*/ 2147483646 w 124"/>
                <a:gd name="T53" fmla="*/ 2147483646 h 215"/>
                <a:gd name="T54" fmla="*/ 2147483646 w 124"/>
                <a:gd name="T55" fmla="*/ 2147483646 h 215"/>
                <a:gd name="T56" fmla="*/ 2147483646 w 124"/>
                <a:gd name="T57" fmla="*/ 2147483646 h 215"/>
                <a:gd name="T58" fmla="*/ 2147483646 w 124"/>
                <a:gd name="T59" fmla="*/ 2147483646 h 215"/>
                <a:gd name="T60" fmla="*/ 2147483646 w 124"/>
                <a:gd name="T61" fmla="*/ 2147483646 h 215"/>
                <a:gd name="T62" fmla="*/ 2147483646 w 124"/>
                <a:gd name="T63" fmla="*/ 2147483646 h 215"/>
                <a:gd name="T64" fmla="*/ 2147483646 w 124"/>
                <a:gd name="T65" fmla="*/ 2147483646 h 215"/>
                <a:gd name="T66" fmla="*/ 2147483646 w 124"/>
                <a:gd name="T67" fmla="*/ 2147483646 h 215"/>
                <a:gd name="T68" fmla="*/ 2147483646 w 124"/>
                <a:gd name="T69" fmla="*/ 2147483646 h 215"/>
                <a:gd name="T70" fmla="*/ 0 w 124"/>
                <a:gd name="T71" fmla="*/ 2147483646 h 215"/>
                <a:gd name="T72" fmla="*/ 0 w 124"/>
                <a:gd name="T73" fmla="*/ 2147483646 h 215"/>
                <a:gd name="T74" fmla="*/ 134237545 w 124"/>
                <a:gd name="T75" fmla="*/ 2147483646 h 215"/>
                <a:gd name="T76" fmla="*/ 2147483646 w 124"/>
                <a:gd name="T77" fmla="*/ 2147483646 h 2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5"/>
            <p:cNvSpPr>
              <a:spLocks noEditPoints="1"/>
            </p:cNvSpPr>
            <p:nvPr/>
          </p:nvSpPr>
          <p:spPr bwMode="auto">
            <a:xfrm>
              <a:off x="4710113" y="1770063"/>
              <a:ext cx="1624012" cy="2830512"/>
            </a:xfrm>
            <a:custGeom>
              <a:avLst/>
              <a:gdLst>
                <a:gd name="T0" fmla="*/ 2147483646 w 140"/>
                <a:gd name="T1" fmla="*/ 0 h 244"/>
                <a:gd name="T2" fmla="*/ 2147483646 w 140"/>
                <a:gd name="T3" fmla="*/ 134565325 h 244"/>
                <a:gd name="T4" fmla="*/ 2147483646 w 140"/>
                <a:gd name="T5" fmla="*/ 0 h 244"/>
                <a:gd name="T6" fmla="*/ 2147483646 w 140"/>
                <a:gd name="T7" fmla="*/ 0 h 244"/>
                <a:gd name="T8" fmla="*/ 2147483646 w 140"/>
                <a:gd name="T9" fmla="*/ 134565325 h 244"/>
                <a:gd name="T10" fmla="*/ 2147483646 w 140"/>
                <a:gd name="T11" fmla="*/ 134565325 h 244"/>
                <a:gd name="T12" fmla="*/ 2147483646 w 140"/>
                <a:gd name="T13" fmla="*/ 269142250 h 244"/>
                <a:gd name="T14" fmla="*/ 2147483646 w 140"/>
                <a:gd name="T15" fmla="*/ 403707574 h 244"/>
                <a:gd name="T16" fmla="*/ 2147483646 w 140"/>
                <a:gd name="T17" fmla="*/ 538284499 h 244"/>
                <a:gd name="T18" fmla="*/ 2147483646 w 140"/>
                <a:gd name="T19" fmla="*/ 538284499 h 244"/>
                <a:gd name="T20" fmla="*/ 2147483646 w 140"/>
                <a:gd name="T21" fmla="*/ 538284499 h 244"/>
                <a:gd name="T22" fmla="*/ 2147483646 w 140"/>
                <a:gd name="T23" fmla="*/ 538284499 h 244"/>
                <a:gd name="T24" fmla="*/ 2147483646 w 140"/>
                <a:gd name="T25" fmla="*/ 134565325 h 244"/>
                <a:gd name="T26" fmla="*/ 2147483646 w 140"/>
                <a:gd name="T27" fmla="*/ 1614853498 h 244"/>
                <a:gd name="T28" fmla="*/ 2147483646 w 140"/>
                <a:gd name="T29" fmla="*/ 2147483646 h 244"/>
                <a:gd name="T30" fmla="*/ 2147483646 w 140"/>
                <a:gd name="T31" fmla="*/ 2147483646 h 244"/>
                <a:gd name="T32" fmla="*/ 2147483646 w 140"/>
                <a:gd name="T33" fmla="*/ 2147483646 h 244"/>
                <a:gd name="T34" fmla="*/ 2147483646 w 140"/>
                <a:gd name="T35" fmla="*/ 2147483646 h 244"/>
                <a:gd name="T36" fmla="*/ 2147483646 w 140"/>
                <a:gd name="T37" fmla="*/ 2147483646 h 244"/>
                <a:gd name="T38" fmla="*/ 2147483646 w 140"/>
                <a:gd name="T39" fmla="*/ 2147483646 h 244"/>
                <a:gd name="T40" fmla="*/ 2147483646 w 140"/>
                <a:gd name="T41" fmla="*/ 1614853498 h 244"/>
                <a:gd name="T42" fmla="*/ 2147483646 w 140"/>
                <a:gd name="T43" fmla="*/ 1614853498 h 244"/>
                <a:gd name="T44" fmla="*/ 2147483646 w 140"/>
                <a:gd name="T45" fmla="*/ 1614853498 h 244"/>
                <a:gd name="T46" fmla="*/ 2147483646 w 140"/>
                <a:gd name="T47" fmla="*/ 1614853498 h 244"/>
                <a:gd name="T48" fmla="*/ 2147483646 w 140"/>
                <a:gd name="T49" fmla="*/ 1614853498 h 244"/>
                <a:gd name="T50" fmla="*/ 2147483646 w 140"/>
                <a:gd name="T51" fmla="*/ 2147483646 h 244"/>
                <a:gd name="T52" fmla="*/ 2147483646 w 140"/>
                <a:gd name="T53" fmla="*/ 2147483646 h 244"/>
                <a:gd name="T54" fmla="*/ 2147483646 w 140"/>
                <a:gd name="T55" fmla="*/ 2147483646 h 244"/>
                <a:gd name="T56" fmla="*/ 2147483646 w 140"/>
                <a:gd name="T57" fmla="*/ 2147483646 h 244"/>
                <a:gd name="T58" fmla="*/ 2147483646 w 140"/>
                <a:gd name="T59" fmla="*/ 2147483646 h 244"/>
                <a:gd name="T60" fmla="*/ 2147483646 w 140"/>
                <a:gd name="T61" fmla="*/ 2147483646 h 244"/>
                <a:gd name="T62" fmla="*/ 2147483646 w 140"/>
                <a:gd name="T63" fmla="*/ 2147483646 h 244"/>
                <a:gd name="T64" fmla="*/ 2147483646 w 140"/>
                <a:gd name="T65" fmla="*/ 2147483646 h 244"/>
                <a:gd name="T66" fmla="*/ 2147483646 w 140"/>
                <a:gd name="T67" fmla="*/ 2147483646 h 244"/>
                <a:gd name="T68" fmla="*/ 2147483646 w 140"/>
                <a:gd name="T69" fmla="*/ 2147483646 h 244"/>
                <a:gd name="T70" fmla="*/ 2147483646 w 140"/>
                <a:gd name="T71" fmla="*/ 2147483646 h 244"/>
                <a:gd name="T72" fmla="*/ 2147483646 w 140"/>
                <a:gd name="T73" fmla="*/ 2147483646 h 244"/>
                <a:gd name="T74" fmla="*/ 2147483646 w 140"/>
                <a:gd name="T75" fmla="*/ 2147483646 h 244"/>
                <a:gd name="T76" fmla="*/ 2147483646 w 140"/>
                <a:gd name="T77" fmla="*/ 2147483646 h 244"/>
                <a:gd name="T78" fmla="*/ 2147483646 w 140"/>
                <a:gd name="T79" fmla="*/ 2147483646 h 244"/>
                <a:gd name="T80" fmla="*/ 2147483646 w 140"/>
                <a:gd name="T81" fmla="*/ 2147483646 h 244"/>
                <a:gd name="T82" fmla="*/ 2147483646 w 140"/>
                <a:gd name="T83" fmla="*/ 2147483646 h 244"/>
                <a:gd name="T84" fmla="*/ 2147483646 w 140"/>
                <a:gd name="T85" fmla="*/ 2147483646 h 244"/>
                <a:gd name="T86" fmla="*/ 134560994 w 140"/>
                <a:gd name="T87" fmla="*/ 2147483646 h 244"/>
                <a:gd name="T88" fmla="*/ 134560994 w 140"/>
                <a:gd name="T89" fmla="*/ 2147483646 h 244"/>
                <a:gd name="T90" fmla="*/ 134560994 w 140"/>
                <a:gd name="T91" fmla="*/ 2147483646 h 244"/>
                <a:gd name="T92" fmla="*/ 134560994 w 140"/>
                <a:gd name="T93" fmla="*/ 2147483646 h 244"/>
                <a:gd name="T94" fmla="*/ 0 w 140"/>
                <a:gd name="T95" fmla="*/ 2147483646 h 244"/>
                <a:gd name="T96" fmla="*/ 0 w 140"/>
                <a:gd name="T97" fmla="*/ 2147483646 h 244"/>
                <a:gd name="T98" fmla="*/ 134560994 w 140"/>
                <a:gd name="T99" fmla="*/ 2147483646 h 244"/>
                <a:gd name="T100" fmla="*/ 134560994 w 140"/>
                <a:gd name="T101" fmla="*/ 2147483646 h 244"/>
                <a:gd name="T102" fmla="*/ 0 w 140"/>
                <a:gd name="T103" fmla="*/ 2147483646 h 244"/>
                <a:gd name="T104" fmla="*/ 2147483646 w 140"/>
                <a:gd name="T105" fmla="*/ 2147483646 h 244"/>
                <a:gd name="T106" fmla="*/ 2147483646 w 140"/>
                <a:gd name="T107" fmla="*/ 2147483646 h 244"/>
                <a:gd name="T108" fmla="*/ 2147483646 w 140"/>
                <a:gd name="T109" fmla="*/ 2147483646 h 244"/>
                <a:gd name="T110" fmla="*/ 2147483646 w 140"/>
                <a:gd name="T111" fmla="*/ 2147483646 h 244"/>
                <a:gd name="T112" fmla="*/ 2147483646 w 140"/>
                <a:gd name="T113" fmla="*/ 2147483646 h 244"/>
                <a:gd name="T114" fmla="*/ 2147483646 w 140"/>
                <a:gd name="T115" fmla="*/ 2147483646 h 244"/>
                <a:gd name="T116" fmla="*/ 2147483646 w 140"/>
                <a:gd name="T117" fmla="*/ 2147483646 h 244"/>
                <a:gd name="T118" fmla="*/ 2147483646 w 140"/>
                <a:gd name="T119" fmla="*/ 2147483646 h 244"/>
                <a:gd name="T120" fmla="*/ 2147483646 w 140"/>
                <a:gd name="T121" fmla="*/ 2147483646 h 2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6"/>
            <p:cNvSpPr>
              <a:spLocks noEditPoints="1"/>
            </p:cNvSpPr>
            <p:nvPr/>
          </p:nvSpPr>
          <p:spPr bwMode="auto">
            <a:xfrm>
              <a:off x="4826000" y="1804988"/>
              <a:ext cx="1612900" cy="2795587"/>
            </a:xfrm>
            <a:custGeom>
              <a:avLst/>
              <a:gdLst>
                <a:gd name="T0" fmla="*/ 2147483646 w 139"/>
                <a:gd name="T1" fmla="*/ 403678123 h 241"/>
                <a:gd name="T2" fmla="*/ 2147483646 w 139"/>
                <a:gd name="T3" fmla="*/ 538237497 h 241"/>
                <a:gd name="T4" fmla="*/ 2147483646 w 139"/>
                <a:gd name="T5" fmla="*/ 538237497 h 241"/>
                <a:gd name="T6" fmla="*/ 2147483646 w 139"/>
                <a:gd name="T7" fmla="*/ 403678123 h 241"/>
                <a:gd name="T8" fmla="*/ 2147483646 w 139"/>
                <a:gd name="T9" fmla="*/ 403678123 h 241"/>
                <a:gd name="T10" fmla="*/ 2147483646 w 139"/>
                <a:gd name="T11" fmla="*/ 1076474994 h 241"/>
                <a:gd name="T12" fmla="*/ 2147483646 w 139"/>
                <a:gd name="T13" fmla="*/ 2147483646 h 241"/>
                <a:gd name="T14" fmla="*/ 2147483646 w 139"/>
                <a:gd name="T15" fmla="*/ 2147483646 h 241"/>
                <a:gd name="T16" fmla="*/ 2147483646 w 139"/>
                <a:gd name="T17" fmla="*/ 2147483646 h 241"/>
                <a:gd name="T18" fmla="*/ 2147483646 w 139"/>
                <a:gd name="T19" fmla="*/ 2147483646 h 241"/>
                <a:gd name="T20" fmla="*/ 2147483646 w 139"/>
                <a:gd name="T21" fmla="*/ 2147483646 h 241"/>
                <a:gd name="T22" fmla="*/ 2147483646 w 139"/>
                <a:gd name="T23" fmla="*/ 2147483646 h 241"/>
                <a:gd name="T24" fmla="*/ 2147483646 w 139"/>
                <a:gd name="T25" fmla="*/ 2147483646 h 241"/>
                <a:gd name="T26" fmla="*/ 2147483646 w 139"/>
                <a:gd name="T27" fmla="*/ 2147483646 h 241"/>
                <a:gd name="T28" fmla="*/ 2147483646 w 139"/>
                <a:gd name="T29" fmla="*/ 2147483646 h 241"/>
                <a:gd name="T30" fmla="*/ 2147483646 w 139"/>
                <a:gd name="T31" fmla="*/ 1076474994 h 241"/>
                <a:gd name="T32" fmla="*/ 2147483646 w 139"/>
                <a:gd name="T33" fmla="*/ 1211034368 h 241"/>
                <a:gd name="T34" fmla="*/ 2147483646 w 139"/>
                <a:gd name="T35" fmla="*/ 1211034368 h 241"/>
                <a:gd name="T36" fmla="*/ 2147483646 w 139"/>
                <a:gd name="T37" fmla="*/ 1076474994 h 241"/>
                <a:gd name="T38" fmla="*/ 2147483646 w 139"/>
                <a:gd name="T39" fmla="*/ 1076474994 h 241"/>
                <a:gd name="T40" fmla="*/ 2147483646 w 139"/>
                <a:gd name="T41" fmla="*/ 1076474994 h 241"/>
                <a:gd name="T42" fmla="*/ 2147483646 w 139"/>
                <a:gd name="T43" fmla="*/ 2147483646 h 241"/>
                <a:gd name="T44" fmla="*/ 2147483646 w 139"/>
                <a:gd name="T45" fmla="*/ 2147483646 h 241"/>
                <a:gd name="T46" fmla="*/ 2147483646 w 139"/>
                <a:gd name="T47" fmla="*/ 2147483646 h 241"/>
                <a:gd name="T48" fmla="*/ 2147483646 w 139"/>
                <a:gd name="T49" fmla="*/ 2147483646 h 241"/>
                <a:gd name="T50" fmla="*/ 2147483646 w 139"/>
                <a:gd name="T51" fmla="*/ 2147483646 h 241"/>
                <a:gd name="T52" fmla="*/ 2147483646 w 139"/>
                <a:gd name="T53" fmla="*/ 2147483646 h 241"/>
                <a:gd name="T54" fmla="*/ 2147483646 w 139"/>
                <a:gd name="T55" fmla="*/ 2147483646 h 241"/>
                <a:gd name="T56" fmla="*/ 538569357 w 139"/>
                <a:gd name="T57" fmla="*/ 2147483646 h 241"/>
                <a:gd name="T58" fmla="*/ 269284678 w 139"/>
                <a:gd name="T59" fmla="*/ 2147483646 h 241"/>
                <a:gd name="T60" fmla="*/ 134648141 w 139"/>
                <a:gd name="T61" fmla="*/ 2147483646 h 241"/>
                <a:gd name="T62" fmla="*/ 0 w 139"/>
                <a:gd name="T63" fmla="*/ 2147483646 h 241"/>
                <a:gd name="T64" fmla="*/ 0 w 139"/>
                <a:gd name="T65" fmla="*/ 2147483646 h 241"/>
                <a:gd name="T66" fmla="*/ 2147483646 w 139"/>
                <a:gd name="T67" fmla="*/ 2147483646 h 241"/>
                <a:gd name="T68" fmla="*/ 2147483646 w 139"/>
                <a:gd name="T69" fmla="*/ 2147483646 h 241"/>
                <a:gd name="T70" fmla="*/ 2147483646 w 139"/>
                <a:gd name="T71" fmla="*/ 2147483646 h 241"/>
                <a:gd name="T72" fmla="*/ 2147483646 w 139"/>
                <a:gd name="T73" fmla="*/ 2147483646 h 241"/>
                <a:gd name="T74" fmla="*/ 2147483646 w 139"/>
                <a:gd name="T75" fmla="*/ 2147483646 h 241"/>
                <a:gd name="T76" fmla="*/ 2147483646 w 139"/>
                <a:gd name="T77" fmla="*/ 2147483646 h 241"/>
                <a:gd name="T78" fmla="*/ 2147483646 w 139"/>
                <a:gd name="T79" fmla="*/ 2147483646 h 241"/>
                <a:gd name="T80" fmla="*/ 2147483646 w 139"/>
                <a:gd name="T81" fmla="*/ 2147483646 h 241"/>
                <a:gd name="T82" fmla="*/ 2147483646 w 139"/>
                <a:gd name="T83" fmla="*/ 403678123 h 241"/>
                <a:gd name="T84" fmla="*/ 2147483646 w 139"/>
                <a:gd name="T85" fmla="*/ 0 h 241"/>
                <a:gd name="T86" fmla="*/ 2147483646 w 139"/>
                <a:gd name="T87" fmla="*/ 0 h 241"/>
                <a:gd name="T88" fmla="*/ 2147483646 w 139"/>
                <a:gd name="T89" fmla="*/ 0 h 241"/>
                <a:gd name="T90" fmla="*/ 2147483646 w 139"/>
                <a:gd name="T91" fmla="*/ 134559374 h 241"/>
                <a:gd name="T92" fmla="*/ 2147483646 w 139"/>
                <a:gd name="T93" fmla="*/ 269118749 h 241"/>
                <a:gd name="T94" fmla="*/ 2147483646 w 139"/>
                <a:gd name="T95" fmla="*/ 403678123 h 241"/>
                <a:gd name="T96" fmla="*/ 2147483646 w 139"/>
                <a:gd name="T97" fmla="*/ 403678123 h 241"/>
                <a:gd name="T98" fmla="*/ 2147483646 w 139"/>
                <a:gd name="T99" fmla="*/ 2147483646 h 241"/>
                <a:gd name="T100" fmla="*/ 2147483646 w 139"/>
                <a:gd name="T101" fmla="*/ 2147483646 h 241"/>
                <a:gd name="T102" fmla="*/ 2147483646 w 139"/>
                <a:gd name="T103" fmla="*/ 2147483646 h 241"/>
                <a:gd name="T104" fmla="*/ 2147483646 w 139"/>
                <a:gd name="T105" fmla="*/ 2147483646 h 2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7"/>
            <p:cNvSpPr>
              <a:spLocks noEditPoints="1"/>
            </p:cNvSpPr>
            <p:nvPr/>
          </p:nvSpPr>
          <p:spPr bwMode="auto">
            <a:xfrm>
              <a:off x="5765800" y="1827213"/>
              <a:ext cx="811212" cy="1403350"/>
            </a:xfrm>
            <a:custGeom>
              <a:avLst/>
              <a:gdLst>
                <a:gd name="T0" fmla="*/ 2147483646 w 70"/>
                <a:gd name="T1" fmla="*/ 538051349 h 121"/>
                <a:gd name="T2" fmla="*/ 537196175 w 70"/>
                <a:gd name="T3" fmla="*/ 2147483646 h 121"/>
                <a:gd name="T4" fmla="*/ 402894234 w 70"/>
                <a:gd name="T5" fmla="*/ 2147483646 h 121"/>
                <a:gd name="T6" fmla="*/ 268592293 w 70"/>
                <a:gd name="T7" fmla="*/ 2147483646 h 121"/>
                <a:gd name="T8" fmla="*/ 0 w 70"/>
                <a:gd name="T9" fmla="*/ 2147483646 h 121"/>
                <a:gd name="T10" fmla="*/ 2147483646 w 70"/>
                <a:gd name="T11" fmla="*/ 403538512 h 121"/>
                <a:gd name="T12" fmla="*/ 2147483646 w 70"/>
                <a:gd name="T13" fmla="*/ 403538512 h 121"/>
                <a:gd name="T14" fmla="*/ 2147483646 w 70"/>
                <a:gd name="T15" fmla="*/ 538051349 h 121"/>
                <a:gd name="T16" fmla="*/ 402894234 w 70"/>
                <a:gd name="T17" fmla="*/ 2147483646 h 121"/>
                <a:gd name="T18" fmla="*/ 268592293 w 70"/>
                <a:gd name="T19" fmla="*/ 2147483646 h 121"/>
                <a:gd name="T20" fmla="*/ 268592293 w 70"/>
                <a:gd name="T21" fmla="*/ 2147483646 h 121"/>
                <a:gd name="T22" fmla="*/ 268592293 w 70"/>
                <a:gd name="T23" fmla="*/ 2147483646 h 121"/>
                <a:gd name="T24" fmla="*/ 402894234 w 70"/>
                <a:gd name="T25" fmla="*/ 2147483646 h 121"/>
                <a:gd name="T26" fmla="*/ 2147483646 w 70"/>
                <a:gd name="T27" fmla="*/ 134512837 h 121"/>
                <a:gd name="T28" fmla="*/ 2147483646 w 70"/>
                <a:gd name="T29" fmla="*/ 0 h 121"/>
                <a:gd name="T30" fmla="*/ 2147483646 w 70"/>
                <a:gd name="T31" fmla="*/ 0 h 121"/>
                <a:gd name="T32" fmla="*/ 2147483646 w 70"/>
                <a:gd name="T33" fmla="*/ 134512837 h 121"/>
                <a:gd name="T34" fmla="*/ 2147483646 w 70"/>
                <a:gd name="T35" fmla="*/ 134512837 h 121"/>
                <a:gd name="T36" fmla="*/ 2147483646 w 70"/>
                <a:gd name="T37" fmla="*/ 134512837 h 1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8"/>
            <p:cNvSpPr>
              <a:spLocks noEditPoints="1"/>
            </p:cNvSpPr>
            <p:nvPr/>
          </p:nvSpPr>
          <p:spPr bwMode="auto">
            <a:xfrm>
              <a:off x="5254625" y="1885950"/>
              <a:ext cx="1438275" cy="2493962"/>
            </a:xfrm>
            <a:custGeom>
              <a:avLst/>
              <a:gdLst>
                <a:gd name="T0" fmla="*/ 2147483646 w 124"/>
                <a:gd name="T1" fmla="*/ 134557950 h 215"/>
                <a:gd name="T2" fmla="*/ 2147483646 w 124"/>
                <a:gd name="T3" fmla="*/ 538220199 h 215"/>
                <a:gd name="T4" fmla="*/ 2147483646 w 124"/>
                <a:gd name="T5" fmla="*/ 672778149 h 215"/>
                <a:gd name="T6" fmla="*/ 2147483646 w 124"/>
                <a:gd name="T7" fmla="*/ 807336099 h 215"/>
                <a:gd name="T8" fmla="*/ 2147483646 w 124"/>
                <a:gd name="T9" fmla="*/ 807336099 h 215"/>
                <a:gd name="T10" fmla="*/ 2147483646 w 124"/>
                <a:gd name="T11" fmla="*/ 807336099 h 215"/>
                <a:gd name="T12" fmla="*/ 2147483646 w 124"/>
                <a:gd name="T13" fmla="*/ 807336099 h 215"/>
                <a:gd name="T14" fmla="*/ 2147483646 w 124"/>
                <a:gd name="T15" fmla="*/ 0 h 215"/>
                <a:gd name="T16" fmla="*/ 2147483646 w 124"/>
                <a:gd name="T17" fmla="*/ 0 h 215"/>
                <a:gd name="T18" fmla="*/ 2147483646 w 124"/>
                <a:gd name="T19" fmla="*/ 0 h 215"/>
                <a:gd name="T20" fmla="*/ 2147483646 w 124"/>
                <a:gd name="T21" fmla="*/ 134557950 h 215"/>
                <a:gd name="T22" fmla="*/ 2147483646 w 124"/>
                <a:gd name="T23" fmla="*/ 807336099 h 215"/>
                <a:gd name="T24" fmla="*/ 2147483646 w 124"/>
                <a:gd name="T25" fmla="*/ 807336099 h 215"/>
                <a:gd name="T26" fmla="*/ 2147483646 w 124"/>
                <a:gd name="T27" fmla="*/ 807336099 h 215"/>
                <a:gd name="T28" fmla="*/ 2147483646 w 124"/>
                <a:gd name="T29" fmla="*/ 941894049 h 215"/>
                <a:gd name="T30" fmla="*/ 2147483646 w 124"/>
                <a:gd name="T31" fmla="*/ 941894049 h 215"/>
                <a:gd name="T32" fmla="*/ 2147483646 w 124"/>
                <a:gd name="T33" fmla="*/ 941894049 h 215"/>
                <a:gd name="T34" fmla="*/ 2147483646 w 124"/>
                <a:gd name="T35" fmla="*/ 1076451998 h 215"/>
                <a:gd name="T36" fmla="*/ 2147483646 w 124"/>
                <a:gd name="T37" fmla="*/ 1076451998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807336099 h 215"/>
                <a:gd name="T52" fmla="*/ 1345367075 w 124"/>
                <a:gd name="T53" fmla="*/ 2147483646 h 215"/>
                <a:gd name="T54" fmla="*/ 1210830367 w 124"/>
                <a:gd name="T55" fmla="*/ 2147483646 h 215"/>
                <a:gd name="T56" fmla="*/ 1210830367 w 124"/>
                <a:gd name="T57" fmla="*/ 2147483646 h 215"/>
                <a:gd name="T58" fmla="*/ 1210830367 w 124"/>
                <a:gd name="T59" fmla="*/ 2147483646 h 215"/>
                <a:gd name="T60" fmla="*/ 269073415 w 124"/>
                <a:gd name="T61" fmla="*/ 2147483646 h 215"/>
                <a:gd name="T62" fmla="*/ 269073415 w 124"/>
                <a:gd name="T63" fmla="*/ 2147483646 h 215"/>
                <a:gd name="T64" fmla="*/ 0 w 124"/>
                <a:gd name="T65" fmla="*/ 2147483646 h 215"/>
                <a:gd name="T66" fmla="*/ 0 w 124"/>
                <a:gd name="T67" fmla="*/ 2147483646 h 215"/>
                <a:gd name="T68" fmla="*/ 1479903782 w 124"/>
                <a:gd name="T69" fmla="*/ 2147483646 h 215"/>
                <a:gd name="T70" fmla="*/ 1614440490 w 124"/>
                <a:gd name="T71" fmla="*/ 2147483646 h 215"/>
                <a:gd name="T72" fmla="*/ 1614440490 w 124"/>
                <a:gd name="T73" fmla="*/ 2147483646 h 215"/>
                <a:gd name="T74" fmla="*/ 1479903782 w 124"/>
                <a:gd name="T75" fmla="*/ 2147483646 h 215"/>
                <a:gd name="T76" fmla="*/ 1479903782 w 124"/>
                <a:gd name="T77" fmla="*/ 2147483646 h 215"/>
                <a:gd name="T78" fmla="*/ 1479903782 w 124"/>
                <a:gd name="T79" fmla="*/ 2147483646 h 215"/>
                <a:gd name="T80" fmla="*/ 1479903782 w 124"/>
                <a:gd name="T81" fmla="*/ 2147483646 h 215"/>
                <a:gd name="T82" fmla="*/ 1479903782 w 124"/>
                <a:gd name="T83" fmla="*/ 2147483646 h 215"/>
                <a:gd name="T84" fmla="*/ 1345367075 w 124"/>
                <a:gd name="T85" fmla="*/ 2147483646 h 215"/>
                <a:gd name="T86" fmla="*/ 1345367075 w 124"/>
                <a:gd name="T87" fmla="*/ 2147483646 h 2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9"/>
            <p:cNvSpPr/>
            <p:nvPr/>
          </p:nvSpPr>
          <p:spPr bwMode="auto">
            <a:xfrm>
              <a:off x="5905500" y="1955800"/>
              <a:ext cx="892175" cy="1530350"/>
            </a:xfrm>
            <a:custGeom>
              <a:avLst/>
              <a:gdLst>
                <a:gd name="T0" fmla="*/ 2147483646 w 77"/>
                <a:gd name="T1" fmla="*/ 0 h 132"/>
                <a:gd name="T2" fmla="*/ 268498328 w 77"/>
                <a:gd name="T3" fmla="*/ 2147483646 h 132"/>
                <a:gd name="T4" fmla="*/ 268498328 w 77"/>
                <a:gd name="T5" fmla="*/ 2147483646 h 132"/>
                <a:gd name="T6" fmla="*/ 134254957 w 77"/>
                <a:gd name="T7" fmla="*/ 2147483646 h 132"/>
                <a:gd name="T8" fmla="*/ 134254957 w 77"/>
                <a:gd name="T9" fmla="*/ 2147483646 h 132"/>
                <a:gd name="T10" fmla="*/ 0 w 77"/>
                <a:gd name="T11" fmla="*/ 2147483646 h 132"/>
                <a:gd name="T12" fmla="*/ 0 w 77"/>
                <a:gd name="T13" fmla="*/ 2147483646 h 132"/>
                <a:gd name="T14" fmla="*/ 2147483646 w 77"/>
                <a:gd name="T15" fmla="*/ 0 h 132"/>
                <a:gd name="T16" fmla="*/ 2147483646 w 77"/>
                <a:gd name="T17" fmla="*/ 0 h 132"/>
                <a:gd name="T18" fmla="*/ 2147483646 w 77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50"/>
            <p:cNvSpPr>
              <a:spLocks noEditPoints="1"/>
            </p:cNvSpPr>
            <p:nvPr/>
          </p:nvSpPr>
          <p:spPr bwMode="auto">
            <a:xfrm>
              <a:off x="6008688" y="1955800"/>
              <a:ext cx="939800" cy="1635125"/>
            </a:xfrm>
            <a:custGeom>
              <a:avLst/>
              <a:gdLst>
                <a:gd name="T0" fmla="*/ 2147483646 w 81"/>
                <a:gd name="T1" fmla="*/ 0 h 141"/>
                <a:gd name="T2" fmla="*/ 2147483646 w 81"/>
                <a:gd name="T3" fmla="*/ 2147483646 h 141"/>
                <a:gd name="T4" fmla="*/ 2147483646 w 81"/>
                <a:gd name="T5" fmla="*/ 2147483646 h 141"/>
                <a:gd name="T6" fmla="*/ 2019258921 w 81"/>
                <a:gd name="T7" fmla="*/ 2147483646 h 141"/>
                <a:gd name="T8" fmla="*/ 1884647074 w 81"/>
                <a:gd name="T9" fmla="*/ 2147483646 h 141"/>
                <a:gd name="T10" fmla="*/ 1750023625 w 81"/>
                <a:gd name="T11" fmla="*/ 2147483646 h 141"/>
                <a:gd name="T12" fmla="*/ 2147483646 w 81"/>
                <a:gd name="T13" fmla="*/ 2147483646 h 141"/>
                <a:gd name="T14" fmla="*/ 2147483646 w 81"/>
                <a:gd name="T15" fmla="*/ 2147483646 h 141"/>
                <a:gd name="T16" fmla="*/ 2147483646 w 81"/>
                <a:gd name="T17" fmla="*/ 2147483646 h 141"/>
                <a:gd name="T18" fmla="*/ 2147483646 w 81"/>
                <a:gd name="T19" fmla="*/ 2147483646 h 141"/>
                <a:gd name="T20" fmla="*/ 2147483646 w 81"/>
                <a:gd name="T21" fmla="*/ 2147483646 h 141"/>
                <a:gd name="T22" fmla="*/ 2147483646 w 81"/>
                <a:gd name="T23" fmla="*/ 2147483646 h 141"/>
                <a:gd name="T24" fmla="*/ 2147483646 w 81"/>
                <a:gd name="T25" fmla="*/ 2147483646 h 141"/>
                <a:gd name="T26" fmla="*/ 2147483646 w 81"/>
                <a:gd name="T27" fmla="*/ 268960668 h 141"/>
                <a:gd name="T28" fmla="*/ 2147483646 w 81"/>
                <a:gd name="T29" fmla="*/ 268960668 h 141"/>
                <a:gd name="T30" fmla="*/ 2147483646 w 81"/>
                <a:gd name="T31" fmla="*/ 0 h 141"/>
                <a:gd name="T32" fmla="*/ 2147483646 w 81"/>
                <a:gd name="T33" fmla="*/ 0 h 141"/>
                <a:gd name="T34" fmla="*/ 2147483646 w 81"/>
                <a:gd name="T35" fmla="*/ 0 h 141"/>
                <a:gd name="T36" fmla="*/ 403847143 w 81"/>
                <a:gd name="T37" fmla="*/ 2147483646 h 141"/>
                <a:gd name="T38" fmla="*/ 0 w 81"/>
                <a:gd name="T39" fmla="*/ 2147483646 h 141"/>
                <a:gd name="T40" fmla="*/ 0 w 81"/>
                <a:gd name="T41" fmla="*/ 2147483646 h 141"/>
                <a:gd name="T42" fmla="*/ 0 w 81"/>
                <a:gd name="T43" fmla="*/ 2147483646 h 141"/>
                <a:gd name="T44" fmla="*/ 134611847 w 81"/>
                <a:gd name="T45" fmla="*/ 2147483646 h 141"/>
                <a:gd name="T46" fmla="*/ 134611847 w 81"/>
                <a:gd name="T47" fmla="*/ 2147483646 h 141"/>
                <a:gd name="T48" fmla="*/ 269235296 w 81"/>
                <a:gd name="T49" fmla="*/ 2147483646 h 141"/>
                <a:gd name="T50" fmla="*/ 269235296 w 81"/>
                <a:gd name="T51" fmla="*/ 2147483646 h 141"/>
                <a:gd name="T52" fmla="*/ 403847143 w 81"/>
                <a:gd name="T53" fmla="*/ 2147483646 h 141"/>
                <a:gd name="T54" fmla="*/ 0 w 81"/>
                <a:gd name="T55" fmla="*/ 2147483646 h 141"/>
                <a:gd name="T56" fmla="*/ 0 w 81"/>
                <a:gd name="T57" fmla="*/ 2147483646 h 141"/>
                <a:gd name="T58" fmla="*/ 0 w 81"/>
                <a:gd name="T59" fmla="*/ 2147483646 h 141"/>
                <a:gd name="T60" fmla="*/ 0 w 81"/>
                <a:gd name="T61" fmla="*/ 2147483646 h 141"/>
                <a:gd name="T62" fmla="*/ 1480788328 w 81"/>
                <a:gd name="T63" fmla="*/ 2147483646 h 141"/>
                <a:gd name="T64" fmla="*/ 1750023625 w 81"/>
                <a:gd name="T65" fmla="*/ 2147483646 h 141"/>
                <a:gd name="T66" fmla="*/ 1750023625 w 81"/>
                <a:gd name="T67" fmla="*/ 2147483646 h 141"/>
                <a:gd name="T68" fmla="*/ 1615411778 w 81"/>
                <a:gd name="T69" fmla="*/ 2147483646 h 141"/>
                <a:gd name="T70" fmla="*/ 1480788328 w 81"/>
                <a:gd name="T71" fmla="*/ 2147483646 h 141"/>
                <a:gd name="T72" fmla="*/ 1480788328 w 81"/>
                <a:gd name="T73" fmla="*/ 2147483646 h 141"/>
                <a:gd name="T74" fmla="*/ 2147483646 w 81"/>
                <a:gd name="T75" fmla="*/ 2147483646 h 141"/>
                <a:gd name="T76" fmla="*/ 2147483646 w 81"/>
                <a:gd name="T77" fmla="*/ 2147483646 h 141"/>
                <a:gd name="T78" fmla="*/ 2147483646 w 81"/>
                <a:gd name="T79" fmla="*/ 2147483646 h 1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51"/>
            <p:cNvSpPr/>
            <p:nvPr/>
          </p:nvSpPr>
          <p:spPr bwMode="auto">
            <a:xfrm>
              <a:off x="6288088" y="1966913"/>
              <a:ext cx="765175" cy="1333500"/>
            </a:xfrm>
            <a:custGeom>
              <a:avLst/>
              <a:gdLst>
                <a:gd name="T0" fmla="*/ 2147483646 w 66"/>
                <a:gd name="T1" fmla="*/ 537841135 h 115"/>
                <a:gd name="T2" fmla="*/ 268819890 w 66"/>
                <a:gd name="T3" fmla="*/ 2147483646 h 115"/>
                <a:gd name="T4" fmla="*/ 268819890 w 66"/>
                <a:gd name="T5" fmla="*/ 2147483646 h 115"/>
                <a:gd name="T6" fmla="*/ 268819890 w 66"/>
                <a:gd name="T7" fmla="*/ 2147483646 h 115"/>
                <a:gd name="T8" fmla="*/ 0 w 66"/>
                <a:gd name="T9" fmla="*/ 2147483646 h 115"/>
                <a:gd name="T10" fmla="*/ 2147483646 w 66"/>
                <a:gd name="T11" fmla="*/ 0 h 115"/>
                <a:gd name="T12" fmla="*/ 2147483646 w 66"/>
                <a:gd name="T13" fmla="*/ 0 h 115"/>
                <a:gd name="T14" fmla="*/ 2147483646 w 66"/>
                <a:gd name="T15" fmla="*/ 268914770 h 115"/>
                <a:gd name="T16" fmla="*/ 2147483646 w 66"/>
                <a:gd name="T17" fmla="*/ 268914770 h 115"/>
                <a:gd name="T18" fmla="*/ 2147483646 w 66"/>
                <a:gd name="T19" fmla="*/ 537841135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52"/>
            <p:cNvSpPr>
              <a:spLocks noEditPoints="1"/>
            </p:cNvSpPr>
            <p:nvPr/>
          </p:nvSpPr>
          <p:spPr bwMode="auto">
            <a:xfrm>
              <a:off x="6380163" y="1897063"/>
              <a:ext cx="881062" cy="1519237"/>
            </a:xfrm>
            <a:custGeom>
              <a:avLst/>
              <a:gdLst>
                <a:gd name="T0" fmla="*/ 2147483646 w 76"/>
                <a:gd name="T1" fmla="*/ 0 h 131"/>
                <a:gd name="T2" fmla="*/ 2147483646 w 76"/>
                <a:gd name="T3" fmla="*/ 403490792 h 131"/>
                <a:gd name="T4" fmla="*/ 2147483646 w 76"/>
                <a:gd name="T5" fmla="*/ 403490792 h 131"/>
                <a:gd name="T6" fmla="*/ 2147483646 w 76"/>
                <a:gd name="T7" fmla="*/ 268986130 h 131"/>
                <a:gd name="T8" fmla="*/ 2147483646 w 76"/>
                <a:gd name="T9" fmla="*/ 268986130 h 131"/>
                <a:gd name="T10" fmla="*/ 2147483646 w 76"/>
                <a:gd name="T11" fmla="*/ 134493065 h 131"/>
                <a:gd name="T12" fmla="*/ 2147483646 w 76"/>
                <a:gd name="T13" fmla="*/ 134493065 h 131"/>
                <a:gd name="T14" fmla="*/ 2147483646 w 76"/>
                <a:gd name="T15" fmla="*/ 0 h 131"/>
                <a:gd name="T16" fmla="*/ 2147483646 w 76"/>
                <a:gd name="T17" fmla="*/ 0 h 131"/>
                <a:gd name="T18" fmla="*/ 2147483646 w 76"/>
                <a:gd name="T19" fmla="*/ 1344953842 h 131"/>
                <a:gd name="T20" fmla="*/ 134396734 w 76"/>
                <a:gd name="T21" fmla="*/ 2147483646 h 131"/>
                <a:gd name="T22" fmla="*/ 134396734 w 76"/>
                <a:gd name="T23" fmla="*/ 2147483646 h 131"/>
                <a:gd name="T24" fmla="*/ 134396734 w 76"/>
                <a:gd name="T25" fmla="*/ 2147483646 h 131"/>
                <a:gd name="T26" fmla="*/ 0 w 76"/>
                <a:gd name="T27" fmla="*/ 2147483646 h 131"/>
                <a:gd name="T28" fmla="*/ 2147483646 w 76"/>
                <a:gd name="T29" fmla="*/ 1344953842 h 131"/>
                <a:gd name="T30" fmla="*/ 2147483646 w 76"/>
                <a:gd name="T31" fmla="*/ 1344953842 h 131"/>
                <a:gd name="T32" fmla="*/ 2147483646 w 76"/>
                <a:gd name="T33" fmla="*/ 1344953842 h 131"/>
                <a:gd name="T34" fmla="*/ 2147483646 w 76"/>
                <a:gd name="T35" fmla="*/ 1344953842 h 131"/>
                <a:gd name="T36" fmla="*/ 2147483646 w 76"/>
                <a:gd name="T37" fmla="*/ 1344953842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53"/>
            <p:cNvSpPr>
              <a:spLocks noEditPoints="1"/>
            </p:cNvSpPr>
            <p:nvPr/>
          </p:nvSpPr>
          <p:spPr bwMode="auto">
            <a:xfrm>
              <a:off x="6356350" y="1908175"/>
              <a:ext cx="1020762" cy="1776412"/>
            </a:xfrm>
            <a:custGeom>
              <a:avLst/>
              <a:gdLst>
                <a:gd name="T0" fmla="*/ 2147483646 w 88"/>
                <a:gd name="T1" fmla="*/ 2147483646 h 153"/>
                <a:gd name="T2" fmla="*/ 2147483646 w 88"/>
                <a:gd name="T3" fmla="*/ 2147483646 h 153"/>
                <a:gd name="T4" fmla="*/ 2147483646 w 88"/>
                <a:gd name="T5" fmla="*/ 2147483646 h 153"/>
                <a:gd name="T6" fmla="*/ 2147483646 w 88"/>
                <a:gd name="T7" fmla="*/ 2147483646 h 153"/>
                <a:gd name="T8" fmla="*/ 2147483646 w 88"/>
                <a:gd name="T9" fmla="*/ 539216510 h 153"/>
                <a:gd name="T10" fmla="*/ 2147483646 w 88"/>
                <a:gd name="T11" fmla="*/ 674026443 h 153"/>
                <a:gd name="T12" fmla="*/ 2147483646 w 88"/>
                <a:gd name="T13" fmla="*/ 808824766 h 153"/>
                <a:gd name="T14" fmla="*/ 2147483646 w 88"/>
                <a:gd name="T15" fmla="*/ 808824766 h 153"/>
                <a:gd name="T16" fmla="*/ 2147483646 w 88"/>
                <a:gd name="T17" fmla="*/ 2147483646 h 153"/>
                <a:gd name="T18" fmla="*/ 2147483646 w 88"/>
                <a:gd name="T19" fmla="*/ 2147483646 h 153"/>
                <a:gd name="T20" fmla="*/ 2147483646 w 88"/>
                <a:gd name="T21" fmla="*/ 2147483646 h 153"/>
                <a:gd name="T22" fmla="*/ 2147483646 w 88"/>
                <a:gd name="T23" fmla="*/ 2147483646 h 153"/>
                <a:gd name="T24" fmla="*/ 2147483646 w 88"/>
                <a:gd name="T25" fmla="*/ 2147483646 h 153"/>
                <a:gd name="T26" fmla="*/ 2147483646 w 88"/>
                <a:gd name="T27" fmla="*/ 2147483646 h 153"/>
                <a:gd name="T28" fmla="*/ 2147483646 w 88"/>
                <a:gd name="T29" fmla="*/ 2147483646 h 153"/>
                <a:gd name="T30" fmla="*/ 1614601893 w 88"/>
                <a:gd name="T31" fmla="*/ 2147483646 h 153"/>
                <a:gd name="T32" fmla="*/ 1614601893 w 88"/>
                <a:gd name="T33" fmla="*/ 2147483646 h 153"/>
                <a:gd name="T34" fmla="*/ 1345503511 w 88"/>
                <a:gd name="T35" fmla="*/ 2147483646 h 153"/>
                <a:gd name="T36" fmla="*/ 2147483646 w 88"/>
                <a:gd name="T37" fmla="*/ 2147483646 h 153"/>
                <a:gd name="T38" fmla="*/ 2147483646 w 88"/>
                <a:gd name="T39" fmla="*/ 2147483646 h 153"/>
                <a:gd name="T40" fmla="*/ 1076405129 w 88"/>
                <a:gd name="T41" fmla="*/ 2147483646 h 153"/>
                <a:gd name="T42" fmla="*/ 807295147 w 88"/>
                <a:gd name="T43" fmla="*/ 2147483646 h 153"/>
                <a:gd name="T44" fmla="*/ 672751755 w 88"/>
                <a:gd name="T45" fmla="*/ 2147483646 h 153"/>
                <a:gd name="T46" fmla="*/ 807295147 w 88"/>
                <a:gd name="T47" fmla="*/ 2147483646 h 153"/>
                <a:gd name="T48" fmla="*/ 941850138 w 88"/>
                <a:gd name="T49" fmla="*/ 2147483646 h 153"/>
                <a:gd name="T50" fmla="*/ 941850138 w 88"/>
                <a:gd name="T51" fmla="*/ 2147483646 h 153"/>
                <a:gd name="T52" fmla="*/ 1076405129 w 88"/>
                <a:gd name="T53" fmla="*/ 2147483646 h 153"/>
                <a:gd name="T54" fmla="*/ 269098382 w 88"/>
                <a:gd name="T55" fmla="*/ 2147483646 h 153"/>
                <a:gd name="T56" fmla="*/ 269098382 w 88"/>
                <a:gd name="T57" fmla="*/ 2147483646 h 153"/>
                <a:gd name="T58" fmla="*/ 134554991 w 88"/>
                <a:gd name="T59" fmla="*/ 2147483646 h 153"/>
                <a:gd name="T60" fmla="*/ 538196765 w 88"/>
                <a:gd name="T61" fmla="*/ 2147483646 h 153"/>
                <a:gd name="T62" fmla="*/ 2147483646 w 88"/>
                <a:gd name="T63" fmla="*/ 269608255 h 153"/>
                <a:gd name="T64" fmla="*/ 2147483646 w 88"/>
                <a:gd name="T65" fmla="*/ 0 h 153"/>
                <a:gd name="T66" fmla="*/ 2147483646 w 88"/>
                <a:gd name="T67" fmla="*/ 134809933 h 1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54"/>
            <p:cNvSpPr>
              <a:spLocks noEditPoints="1"/>
            </p:cNvSpPr>
            <p:nvPr/>
          </p:nvSpPr>
          <p:spPr bwMode="auto">
            <a:xfrm>
              <a:off x="5789613" y="1920875"/>
              <a:ext cx="1716087" cy="3051175"/>
            </a:xfrm>
            <a:custGeom>
              <a:avLst/>
              <a:gdLst>
                <a:gd name="T0" fmla="*/ 2147483646 w 148"/>
                <a:gd name="T1" fmla="*/ 2147483646 h 263"/>
                <a:gd name="T2" fmla="*/ 2147483646 w 148"/>
                <a:gd name="T3" fmla="*/ 2147483646 h 263"/>
                <a:gd name="T4" fmla="*/ 2147483646 w 148"/>
                <a:gd name="T5" fmla="*/ 2147483646 h 263"/>
                <a:gd name="T6" fmla="*/ 2147483646 w 148"/>
                <a:gd name="T7" fmla="*/ 2147483646 h 263"/>
                <a:gd name="T8" fmla="*/ 2147483646 w 148"/>
                <a:gd name="T9" fmla="*/ 807563652 h 263"/>
                <a:gd name="T10" fmla="*/ 2147483646 w 148"/>
                <a:gd name="T11" fmla="*/ 807563652 h 263"/>
                <a:gd name="T12" fmla="*/ 2147483646 w 148"/>
                <a:gd name="T13" fmla="*/ 2147483646 h 263"/>
                <a:gd name="T14" fmla="*/ 2147483646 w 148"/>
                <a:gd name="T15" fmla="*/ 2147483646 h 263"/>
                <a:gd name="T16" fmla="*/ 2147483646 w 148"/>
                <a:gd name="T17" fmla="*/ 2147483646 h 263"/>
                <a:gd name="T18" fmla="*/ 2147483646 w 148"/>
                <a:gd name="T19" fmla="*/ 2147483646 h 263"/>
                <a:gd name="T20" fmla="*/ 2147483646 w 148"/>
                <a:gd name="T21" fmla="*/ 2147483646 h 263"/>
                <a:gd name="T22" fmla="*/ 2147483646 w 148"/>
                <a:gd name="T23" fmla="*/ 2147483646 h 263"/>
                <a:gd name="T24" fmla="*/ 2147483646 w 148"/>
                <a:gd name="T25" fmla="*/ 2147483646 h 263"/>
                <a:gd name="T26" fmla="*/ 2147483646 w 148"/>
                <a:gd name="T27" fmla="*/ 2147483646 h 263"/>
                <a:gd name="T28" fmla="*/ 2147483646 w 148"/>
                <a:gd name="T29" fmla="*/ 2147483646 h 263"/>
                <a:gd name="T30" fmla="*/ 2147483646 w 148"/>
                <a:gd name="T31" fmla="*/ 2147483646 h 263"/>
                <a:gd name="T32" fmla="*/ 2147483646 w 148"/>
                <a:gd name="T33" fmla="*/ 2147483646 h 263"/>
                <a:gd name="T34" fmla="*/ 2147483646 w 148"/>
                <a:gd name="T35" fmla="*/ 2147483646 h 263"/>
                <a:gd name="T36" fmla="*/ 2147483646 w 148"/>
                <a:gd name="T37" fmla="*/ 2147483646 h 263"/>
                <a:gd name="T38" fmla="*/ 2147483646 w 148"/>
                <a:gd name="T39" fmla="*/ 2147483646 h 263"/>
                <a:gd name="T40" fmla="*/ 2147483646 w 148"/>
                <a:gd name="T41" fmla="*/ 2147483646 h 263"/>
                <a:gd name="T42" fmla="*/ 2147483646 w 148"/>
                <a:gd name="T43" fmla="*/ 2147483646 h 263"/>
                <a:gd name="T44" fmla="*/ 2147483646 w 148"/>
                <a:gd name="T45" fmla="*/ 2147483646 h 263"/>
                <a:gd name="T46" fmla="*/ 2147483646 w 148"/>
                <a:gd name="T47" fmla="*/ 2147483646 h 263"/>
                <a:gd name="T48" fmla="*/ 2147483646 w 148"/>
                <a:gd name="T49" fmla="*/ 2147483646 h 263"/>
                <a:gd name="T50" fmla="*/ 2147483646 w 148"/>
                <a:gd name="T51" fmla="*/ 2147483646 h 263"/>
                <a:gd name="T52" fmla="*/ 2147483646 w 148"/>
                <a:gd name="T53" fmla="*/ 2147483646 h 263"/>
                <a:gd name="T54" fmla="*/ 2147483646 w 148"/>
                <a:gd name="T55" fmla="*/ 2147483646 h 263"/>
                <a:gd name="T56" fmla="*/ 2147483646 w 148"/>
                <a:gd name="T57" fmla="*/ 2147483646 h 263"/>
                <a:gd name="T58" fmla="*/ 2147483646 w 148"/>
                <a:gd name="T59" fmla="*/ 2147483646 h 263"/>
                <a:gd name="T60" fmla="*/ 2147483646 w 148"/>
                <a:gd name="T61" fmla="*/ 2147483646 h 263"/>
                <a:gd name="T62" fmla="*/ 2147483646 w 148"/>
                <a:gd name="T63" fmla="*/ 2147483646 h 263"/>
                <a:gd name="T64" fmla="*/ 2147483646 w 148"/>
                <a:gd name="T65" fmla="*/ 2147483646 h 263"/>
                <a:gd name="T66" fmla="*/ 134446140 w 148"/>
                <a:gd name="T67" fmla="*/ 2147483646 h 263"/>
                <a:gd name="T68" fmla="*/ 0 w 148"/>
                <a:gd name="T69" fmla="*/ 2147483646 h 263"/>
                <a:gd name="T70" fmla="*/ 0 w 148"/>
                <a:gd name="T71" fmla="*/ 2147483646 h 263"/>
                <a:gd name="T72" fmla="*/ 134446140 w 148"/>
                <a:gd name="T73" fmla="*/ 2147483646 h 263"/>
                <a:gd name="T74" fmla="*/ 2147483646 w 148"/>
                <a:gd name="T75" fmla="*/ 2147483646 h 263"/>
                <a:gd name="T76" fmla="*/ 2147483646 w 148"/>
                <a:gd name="T77" fmla="*/ 2147483646 h 263"/>
                <a:gd name="T78" fmla="*/ 2147483646 w 148"/>
                <a:gd name="T79" fmla="*/ 2147483646 h 263"/>
                <a:gd name="T80" fmla="*/ 2147483646 w 148"/>
                <a:gd name="T81" fmla="*/ 2147483646 h 263"/>
                <a:gd name="T82" fmla="*/ 2147483646 w 148"/>
                <a:gd name="T83" fmla="*/ 2147483646 h 263"/>
                <a:gd name="T84" fmla="*/ 2147483646 w 148"/>
                <a:gd name="T85" fmla="*/ 2147483646 h 263"/>
                <a:gd name="T86" fmla="*/ 2147483646 w 148"/>
                <a:gd name="T87" fmla="*/ 134588141 h 263"/>
                <a:gd name="T88" fmla="*/ 2147483646 w 148"/>
                <a:gd name="T89" fmla="*/ 0 h 263"/>
                <a:gd name="T90" fmla="*/ 2147483646 w 148"/>
                <a:gd name="T91" fmla="*/ 134588141 h 263"/>
                <a:gd name="T92" fmla="*/ 2147483646 w 148"/>
                <a:gd name="T93" fmla="*/ 134588141 h 263"/>
                <a:gd name="T94" fmla="*/ 2147483646 w 148"/>
                <a:gd name="T95" fmla="*/ 2147483646 h 263"/>
                <a:gd name="T96" fmla="*/ 2147483646 w 148"/>
                <a:gd name="T97" fmla="*/ 2147483646 h 263"/>
                <a:gd name="T98" fmla="*/ 2147483646 w 148"/>
                <a:gd name="T99" fmla="*/ 2147483646 h 263"/>
                <a:gd name="T100" fmla="*/ 2147483646 w 148"/>
                <a:gd name="T101" fmla="*/ 2147483646 h 263"/>
                <a:gd name="T102" fmla="*/ 2147483646 w 148"/>
                <a:gd name="T103" fmla="*/ 2147483646 h 26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55"/>
            <p:cNvSpPr>
              <a:spLocks noEditPoints="1"/>
            </p:cNvSpPr>
            <p:nvPr/>
          </p:nvSpPr>
          <p:spPr bwMode="auto">
            <a:xfrm>
              <a:off x="6507163" y="2024063"/>
              <a:ext cx="1101725" cy="1879600"/>
            </a:xfrm>
            <a:custGeom>
              <a:avLst/>
              <a:gdLst>
                <a:gd name="T0" fmla="*/ 2147483646 w 95"/>
                <a:gd name="T1" fmla="*/ 2147483646 h 162"/>
                <a:gd name="T2" fmla="*/ 2147483646 w 95"/>
                <a:gd name="T3" fmla="*/ 2147483646 h 162"/>
                <a:gd name="T4" fmla="*/ 2147483646 w 95"/>
                <a:gd name="T5" fmla="*/ 0 h 162"/>
                <a:gd name="T6" fmla="*/ 2147483646 w 95"/>
                <a:gd name="T7" fmla="*/ 0 h 162"/>
                <a:gd name="T8" fmla="*/ 2147483646 w 95"/>
                <a:gd name="T9" fmla="*/ 2147483646 h 162"/>
                <a:gd name="T10" fmla="*/ 2147483646 w 95"/>
                <a:gd name="T11" fmla="*/ 2147483646 h 162"/>
                <a:gd name="T12" fmla="*/ 2147483646 w 95"/>
                <a:gd name="T13" fmla="*/ 2147483646 h 162"/>
                <a:gd name="T14" fmla="*/ 2147483646 w 95"/>
                <a:gd name="T15" fmla="*/ 2147483646 h 162"/>
                <a:gd name="T16" fmla="*/ 2147483646 w 95"/>
                <a:gd name="T17" fmla="*/ 2147483646 h 162"/>
                <a:gd name="T18" fmla="*/ 2147483646 w 95"/>
                <a:gd name="T19" fmla="*/ 2147483646 h 162"/>
                <a:gd name="T20" fmla="*/ 2147483646 w 95"/>
                <a:gd name="T21" fmla="*/ 2147483646 h 162"/>
                <a:gd name="T22" fmla="*/ 2147483646 w 95"/>
                <a:gd name="T23" fmla="*/ 2147483646 h 162"/>
                <a:gd name="T24" fmla="*/ 2147483646 w 95"/>
                <a:gd name="T25" fmla="*/ 2147483646 h 162"/>
                <a:gd name="T26" fmla="*/ 2147483646 w 95"/>
                <a:gd name="T27" fmla="*/ 2147483646 h 162"/>
                <a:gd name="T28" fmla="*/ 2147483646 w 95"/>
                <a:gd name="T29" fmla="*/ 2147483646 h 162"/>
                <a:gd name="T30" fmla="*/ 2147483646 w 95"/>
                <a:gd name="T31" fmla="*/ 2147483646 h 162"/>
                <a:gd name="T32" fmla="*/ 2147483646 w 95"/>
                <a:gd name="T33" fmla="*/ 2147483646 h 162"/>
                <a:gd name="T34" fmla="*/ 2147483646 w 95"/>
                <a:gd name="T35" fmla="*/ 2147483646 h 162"/>
                <a:gd name="T36" fmla="*/ 2147483646 w 95"/>
                <a:gd name="T37" fmla="*/ 2147483646 h 162"/>
                <a:gd name="T38" fmla="*/ 1344927894 w 95"/>
                <a:gd name="T39" fmla="*/ 2147483646 h 162"/>
                <a:gd name="T40" fmla="*/ 1344927894 w 95"/>
                <a:gd name="T41" fmla="*/ 2147483646 h 162"/>
                <a:gd name="T42" fmla="*/ 1613911154 w 95"/>
                <a:gd name="T43" fmla="*/ 2147483646 h 162"/>
                <a:gd name="T44" fmla="*/ 403474889 w 95"/>
                <a:gd name="T45" fmla="*/ 2147483646 h 162"/>
                <a:gd name="T46" fmla="*/ 268983259 w 95"/>
                <a:gd name="T47" fmla="*/ 2147483646 h 162"/>
                <a:gd name="T48" fmla="*/ 0 w 95"/>
                <a:gd name="T49" fmla="*/ 2147483646 h 162"/>
                <a:gd name="T50" fmla="*/ 403474889 w 95"/>
                <a:gd name="T51" fmla="*/ 2147483646 h 162"/>
                <a:gd name="T52" fmla="*/ 672469746 w 95"/>
                <a:gd name="T53" fmla="*/ 2147483646 h 162"/>
                <a:gd name="T54" fmla="*/ 806961376 w 95"/>
                <a:gd name="T55" fmla="*/ 2147483646 h 162"/>
                <a:gd name="T56" fmla="*/ 806961376 w 95"/>
                <a:gd name="T57" fmla="*/ 2147483646 h 162"/>
                <a:gd name="T58" fmla="*/ 806961376 w 95"/>
                <a:gd name="T59" fmla="*/ 2147483646 h 162"/>
                <a:gd name="T60" fmla="*/ 672469746 w 95"/>
                <a:gd name="T61" fmla="*/ 2147483646 h 162"/>
                <a:gd name="T62" fmla="*/ 2147483646 w 95"/>
                <a:gd name="T63" fmla="*/ 2147483646 h 162"/>
                <a:gd name="T64" fmla="*/ 2147483646 w 95"/>
                <a:gd name="T65" fmla="*/ 2147483646 h 162"/>
                <a:gd name="T66" fmla="*/ 2147483646 w 95"/>
                <a:gd name="T67" fmla="*/ 2147483646 h 162"/>
                <a:gd name="T68" fmla="*/ 2147483646 w 95"/>
                <a:gd name="T69" fmla="*/ 2147483646 h 162"/>
                <a:gd name="T70" fmla="*/ 2147483646 w 95"/>
                <a:gd name="T71" fmla="*/ 2147483646 h 162"/>
                <a:gd name="T72" fmla="*/ 2147483646 w 95"/>
                <a:gd name="T73" fmla="*/ 2147483646 h 162"/>
                <a:gd name="T74" fmla="*/ 2147483646 w 95"/>
                <a:gd name="T75" fmla="*/ 2147483646 h 162"/>
                <a:gd name="T76" fmla="*/ 2147483646 w 95"/>
                <a:gd name="T77" fmla="*/ 2147483646 h 162"/>
                <a:gd name="T78" fmla="*/ 2147483646 w 95"/>
                <a:gd name="T79" fmla="*/ 2147483646 h 1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56"/>
            <p:cNvSpPr>
              <a:spLocks noEditPoints="1"/>
            </p:cNvSpPr>
            <p:nvPr/>
          </p:nvSpPr>
          <p:spPr bwMode="auto">
            <a:xfrm>
              <a:off x="6611938" y="2036763"/>
              <a:ext cx="1125537" cy="1925637"/>
            </a:xfrm>
            <a:custGeom>
              <a:avLst/>
              <a:gdLst>
                <a:gd name="T0" fmla="*/ 2147483646 w 97"/>
                <a:gd name="T1" fmla="*/ 2147483646 h 166"/>
                <a:gd name="T2" fmla="*/ 2147483646 w 97"/>
                <a:gd name="T3" fmla="*/ 2147483646 h 166"/>
                <a:gd name="T4" fmla="*/ 2147483646 w 97"/>
                <a:gd name="T5" fmla="*/ 2147483646 h 166"/>
                <a:gd name="T6" fmla="*/ 2147483646 w 97"/>
                <a:gd name="T7" fmla="*/ 2147483646 h 166"/>
                <a:gd name="T8" fmla="*/ 2147483646 w 97"/>
                <a:gd name="T9" fmla="*/ 0 h 166"/>
                <a:gd name="T10" fmla="*/ 2147483646 w 97"/>
                <a:gd name="T11" fmla="*/ 269125171 h 166"/>
                <a:gd name="T12" fmla="*/ 2147483646 w 97"/>
                <a:gd name="T13" fmla="*/ 2147483646 h 166"/>
                <a:gd name="T14" fmla="*/ 2147483646 w 97"/>
                <a:gd name="T15" fmla="*/ 2147483646 h 166"/>
                <a:gd name="T16" fmla="*/ 2147483646 w 97"/>
                <a:gd name="T17" fmla="*/ 2147483646 h 166"/>
                <a:gd name="T18" fmla="*/ 2147483646 w 97"/>
                <a:gd name="T19" fmla="*/ 2147483646 h 166"/>
                <a:gd name="T20" fmla="*/ 2147483646 w 97"/>
                <a:gd name="T21" fmla="*/ 2147483646 h 166"/>
                <a:gd name="T22" fmla="*/ 2147483646 w 97"/>
                <a:gd name="T23" fmla="*/ 2147483646 h 166"/>
                <a:gd name="T24" fmla="*/ 2147483646 w 97"/>
                <a:gd name="T25" fmla="*/ 2147483646 h 166"/>
                <a:gd name="T26" fmla="*/ 2147483646 w 97"/>
                <a:gd name="T27" fmla="*/ 2147483646 h 166"/>
                <a:gd name="T28" fmla="*/ 2147483646 w 97"/>
                <a:gd name="T29" fmla="*/ 2147483646 h 166"/>
                <a:gd name="T30" fmla="*/ 2147483646 w 97"/>
                <a:gd name="T31" fmla="*/ 2147483646 h 166"/>
                <a:gd name="T32" fmla="*/ 2147483646 w 97"/>
                <a:gd name="T33" fmla="*/ 2147483646 h 166"/>
                <a:gd name="T34" fmla="*/ 2147483646 w 97"/>
                <a:gd name="T35" fmla="*/ 2147483646 h 166"/>
                <a:gd name="T36" fmla="*/ 2147483646 w 97"/>
                <a:gd name="T37" fmla="*/ 2147483646 h 166"/>
                <a:gd name="T38" fmla="*/ 2147483646 w 97"/>
                <a:gd name="T39" fmla="*/ 2147483646 h 166"/>
                <a:gd name="T40" fmla="*/ 2147483646 w 97"/>
                <a:gd name="T41" fmla="*/ 2147483646 h 166"/>
                <a:gd name="T42" fmla="*/ 2147483646 w 97"/>
                <a:gd name="T43" fmla="*/ 2147483646 h 166"/>
                <a:gd name="T44" fmla="*/ 2147483646 w 97"/>
                <a:gd name="T45" fmla="*/ 2147483646 h 166"/>
                <a:gd name="T46" fmla="*/ 2147483646 w 97"/>
                <a:gd name="T47" fmla="*/ 2147483646 h 166"/>
                <a:gd name="T48" fmla="*/ 2147483646 w 97"/>
                <a:gd name="T49" fmla="*/ 2147483646 h 166"/>
                <a:gd name="T50" fmla="*/ 2147483646 w 97"/>
                <a:gd name="T51" fmla="*/ 2147483646 h 166"/>
                <a:gd name="T52" fmla="*/ 2147483646 w 97"/>
                <a:gd name="T53" fmla="*/ 2147483646 h 166"/>
                <a:gd name="T54" fmla="*/ 2147483646 w 97"/>
                <a:gd name="T55" fmla="*/ 2147483646 h 166"/>
                <a:gd name="T56" fmla="*/ 2147483646 w 97"/>
                <a:gd name="T57" fmla="*/ 2147483646 h 166"/>
                <a:gd name="T58" fmla="*/ 2147483646 w 97"/>
                <a:gd name="T59" fmla="*/ 2147483646 h 166"/>
                <a:gd name="T60" fmla="*/ 2147483646 w 97"/>
                <a:gd name="T61" fmla="*/ 2147483646 h 166"/>
                <a:gd name="T62" fmla="*/ 2147483646 w 97"/>
                <a:gd name="T63" fmla="*/ 2147483646 h 166"/>
                <a:gd name="T64" fmla="*/ 1211762417 w 97"/>
                <a:gd name="T65" fmla="*/ 2147483646 h 166"/>
                <a:gd name="T66" fmla="*/ 807845479 w 97"/>
                <a:gd name="T67" fmla="*/ 2147483646 h 166"/>
                <a:gd name="T68" fmla="*/ 2147483646 w 97"/>
                <a:gd name="T69" fmla="*/ 2147483646 h 166"/>
                <a:gd name="T70" fmla="*/ 2147483646 w 97"/>
                <a:gd name="T71" fmla="*/ 2147483646 h 166"/>
                <a:gd name="T72" fmla="*/ 2147483646 w 97"/>
                <a:gd name="T73" fmla="*/ 2147483646 h 166"/>
                <a:gd name="T74" fmla="*/ 403916938 w 97"/>
                <a:gd name="T75" fmla="*/ 2147483646 h 166"/>
                <a:gd name="T76" fmla="*/ 269281826 w 97"/>
                <a:gd name="T77" fmla="*/ 2147483646 h 166"/>
                <a:gd name="T78" fmla="*/ 673198764 w 97"/>
                <a:gd name="T79" fmla="*/ 2147483646 h 166"/>
                <a:gd name="T80" fmla="*/ 2147483646 w 97"/>
                <a:gd name="T81" fmla="*/ 2147483646 h 166"/>
                <a:gd name="T82" fmla="*/ 2147483646 w 97"/>
                <a:gd name="T83" fmla="*/ 2147483646 h 166"/>
                <a:gd name="T84" fmla="*/ 2147483646 w 97"/>
                <a:gd name="T85" fmla="*/ 2147483646 h 1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57"/>
            <p:cNvSpPr>
              <a:spLocks noEditPoints="1"/>
            </p:cNvSpPr>
            <p:nvPr/>
          </p:nvSpPr>
          <p:spPr bwMode="auto">
            <a:xfrm>
              <a:off x="6740525" y="2047875"/>
              <a:ext cx="1135062" cy="1938337"/>
            </a:xfrm>
            <a:custGeom>
              <a:avLst/>
              <a:gdLst>
                <a:gd name="T0" fmla="*/ 2147483646 w 98"/>
                <a:gd name="T1" fmla="*/ 134720225 h 167"/>
                <a:gd name="T2" fmla="*/ 2147483646 w 98"/>
                <a:gd name="T3" fmla="*/ 134720225 h 167"/>
                <a:gd name="T4" fmla="*/ 2147483646 w 98"/>
                <a:gd name="T5" fmla="*/ 2147483646 h 167"/>
                <a:gd name="T6" fmla="*/ 2147483646 w 98"/>
                <a:gd name="T7" fmla="*/ 2147483646 h 167"/>
                <a:gd name="T8" fmla="*/ 2147483646 w 98"/>
                <a:gd name="T9" fmla="*/ 2147483646 h 167"/>
                <a:gd name="T10" fmla="*/ 2147483646 w 98"/>
                <a:gd name="T11" fmla="*/ 2147483646 h 167"/>
                <a:gd name="T12" fmla="*/ 2147483646 w 98"/>
                <a:gd name="T13" fmla="*/ 134720225 h 167"/>
                <a:gd name="T14" fmla="*/ 2147483646 w 98"/>
                <a:gd name="T15" fmla="*/ 134720225 h 167"/>
                <a:gd name="T16" fmla="*/ 2147483646 w 98"/>
                <a:gd name="T17" fmla="*/ 0 h 167"/>
                <a:gd name="T18" fmla="*/ 2147483646 w 98"/>
                <a:gd name="T19" fmla="*/ 2147483646 h 167"/>
                <a:gd name="T20" fmla="*/ 2147483646 w 98"/>
                <a:gd name="T21" fmla="*/ 2147483646 h 167"/>
                <a:gd name="T22" fmla="*/ 2147483646 w 98"/>
                <a:gd name="T23" fmla="*/ 2147483646 h 167"/>
                <a:gd name="T24" fmla="*/ 2147483646 w 98"/>
                <a:gd name="T25" fmla="*/ 2147483646 h 167"/>
                <a:gd name="T26" fmla="*/ 2147483646 w 98"/>
                <a:gd name="T27" fmla="*/ 2147483646 h 167"/>
                <a:gd name="T28" fmla="*/ 2147483646 w 98"/>
                <a:gd name="T29" fmla="*/ 2147483646 h 167"/>
                <a:gd name="T30" fmla="*/ 2147483646 w 98"/>
                <a:gd name="T31" fmla="*/ 2147483646 h 167"/>
                <a:gd name="T32" fmla="*/ 2147483646 w 98"/>
                <a:gd name="T33" fmla="*/ 2147483646 h 167"/>
                <a:gd name="T34" fmla="*/ 2147483646 w 98"/>
                <a:gd name="T35" fmla="*/ 2147483646 h 167"/>
                <a:gd name="T36" fmla="*/ 2147483646 w 98"/>
                <a:gd name="T37" fmla="*/ 2147483646 h 167"/>
                <a:gd name="T38" fmla="*/ 2146379077 w 98"/>
                <a:gd name="T39" fmla="*/ 2147483646 h 167"/>
                <a:gd name="T40" fmla="*/ 1878087484 w 98"/>
                <a:gd name="T41" fmla="*/ 2147483646 h 167"/>
                <a:gd name="T42" fmla="*/ 1609784308 w 98"/>
                <a:gd name="T43" fmla="*/ 2147483646 h 167"/>
                <a:gd name="T44" fmla="*/ 1475638511 w 98"/>
                <a:gd name="T45" fmla="*/ 2147483646 h 167"/>
                <a:gd name="T46" fmla="*/ 1609784308 w 98"/>
                <a:gd name="T47" fmla="*/ 2147483646 h 167"/>
                <a:gd name="T48" fmla="*/ 1743930105 w 98"/>
                <a:gd name="T49" fmla="*/ 2147483646 h 167"/>
                <a:gd name="T50" fmla="*/ 1207335336 w 98"/>
                <a:gd name="T51" fmla="*/ 2147483646 h 167"/>
                <a:gd name="T52" fmla="*/ 1073189539 w 98"/>
                <a:gd name="T53" fmla="*/ 2147483646 h 167"/>
                <a:gd name="T54" fmla="*/ 1207335336 w 98"/>
                <a:gd name="T55" fmla="*/ 2147483646 h 167"/>
                <a:gd name="T56" fmla="*/ 1207335336 w 98"/>
                <a:gd name="T57" fmla="*/ 2147483646 h 167"/>
                <a:gd name="T58" fmla="*/ 1341492715 w 98"/>
                <a:gd name="T59" fmla="*/ 2147483646 h 167"/>
                <a:gd name="T60" fmla="*/ 1743930105 w 98"/>
                <a:gd name="T61" fmla="*/ 2147483646 h 167"/>
                <a:gd name="T62" fmla="*/ 2012233281 w 98"/>
                <a:gd name="T63" fmla="*/ 2147483646 h 167"/>
                <a:gd name="T64" fmla="*/ 536594769 w 98"/>
                <a:gd name="T65" fmla="*/ 2147483646 h 167"/>
                <a:gd name="T66" fmla="*/ 402448973 w 98"/>
                <a:gd name="T67" fmla="*/ 2147483646 h 167"/>
                <a:gd name="T68" fmla="*/ 536594769 w 98"/>
                <a:gd name="T69" fmla="*/ 2147483646 h 167"/>
                <a:gd name="T70" fmla="*/ 0 w 98"/>
                <a:gd name="T71" fmla="*/ 2147483646 h 167"/>
                <a:gd name="T72" fmla="*/ 134145797 w 98"/>
                <a:gd name="T73" fmla="*/ 2147483646 h 167"/>
                <a:gd name="T74" fmla="*/ 268303176 w 98"/>
                <a:gd name="T75" fmla="*/ 2147483646 h 167"/>
                <a:gd name="T76" fmla="*/ 134145797 w 98"/>
                <a:gd name="T77" fmla="*/ 2147483646 h 167"/>
                <a:gd name="T78" fmla="*/ 2147483646 w 98"/>
                <a:gd name="T79" fmla="*/ 2147483646 h 167"/>
                <a:gd name="T80" fmla="*/ 2147483646 w 98"/>
                <a:gd name="T81" fmla="*/ 2147483646 h 167"/>
                <a:gd name="T82" fmla="*/ 2147483646 w 98"/>
                <a:gd name="T83" fmla="*/ 2147483646 h 167"/>
                <a:gd name="T84" fmla="*/ 2147483646 w 98"/>
                <a:gd name="T85" fmla="*/ 2147483646 h 167"/>
                <a:gd name="T86" fmla="*/ 2147483646 w 98"/>
                <a:gd name="T87" fmla="*/ 2147483646 h 167"/>
                <a:gd name="T88" fmla="*/ 2147483646 w 98"/>
                <a:gd name="T89" fmla="*/ 2147483646 h 167"/>
                <a:gd name="T90" fmla="*/ 2147483646 w 98"/>
                <a:gd name="T91" fmla="*/ 2147483646 h 167"/>
                <a:gd name="T92" fmla="*/ 2147483646 w 98"/>
                <a:gd name="T93" fmla="*/ 2147483646 h 1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58"/>
            <p:cNvSpPr>
              <a:spLocks noEditPoints="1"/>
            </p:cNvSpPr>
            <p:nvPr/>
          </p:nvSpPr>
          <p:spPr bwMode="auto">
            <a:xfrm>
              <a:off x="6727825" y="2047875"/>
              <a:ext cx="1298575" cy="2286000"/>
            </a:xfrm>
            <a:custGeom>
              <a:avLst/>
              <a:gdLst>
                <a:gd name="T0" fmla="*/ 2147483646 w 112"/>
                <a:gd name="T1" fmla="*/ 2147483646 h 197"/>
                <a:gd name="T2" fmla="*/ 2147483646 w 112"/>
                <a:gd name="T3" fmla="*/ 2147483646 h 197"/>
                <a:gd name="T4" fmla="*/ 2147483646 w 112"/>
                <a:gd name="T5" fmla="*/ 2147483646 h 197"/>
                <a:gd name="T6" fmla="*/ 2147483646 w 112"/>
                <a:gd name="T7" fmla="*/ 2147483646 h 197"/>
                <a:gd name="T8" fmla="*/ 2147483646 w 112"/>
                <a:gd name="T9" fmla="*/ 0 h 197"/>
                <a:gd name="T10" fmla="*/ 2147483646 w 112"/>
                <a:gd name="T11" fmla="*/ 2147483646 h 197"/>
                <a:gd name="T12" fmla="*/ 2147483646 w 112"/>
                <a:gd name="T13" fmla="*/ 2147483646 h 197"/>
                <a:gd name="T14" fmla="*/ 2147483646 w 112"/>
                <a:gd name="T15" fmla="*/ 2147483646 h 197"/>
                <a:gd name="T16" fmla="*/ 2147483646 w 112"/>
                <a:gd name="T17" fmla="*/ 2147483646 h 197"/>
                <a:gd name="T18" fmla="*/ 2147483646 w 112"/>
                <a:gd name="T19" fmla="*/ 2147483646 h 197"/>
                <a:gd name="T20" fmla="*/ 2147483646 w 112"/>
                <a:gd name="T21" fmla="*/ 2147483646 h 197"/>
                <a:gd name="T22" fmla="*/ 2147483646 w 112"/>
                <a:gd name="T23" fmla="*/ 2147483646 h 197"/>
                <a:gd name="T24" fmla="*/ 134425701 w 112"/>
                <a:gd name="T25" fmla="*/ 2147483646 h 197"/>
                <a:gd name="T26" fmla="*/ 0 w 112"/>
                <a:gd name="T27" fmla="*/ 2147483646 h 197"/>
                <a:gd name="T28" fmla="*/ 0 w 112"/>
                <a:gd name="T29" fmla="*/ 2147483646 h 197"/>
                <a:gd name="T30" fmla="*/ 134425701 w 112"/>
                <a:gd name="T31" fmla="*/ 2147483646 h 197"/>
                <a:gd name="T32" fmla="*/ 1613166388 w 112"/>
                <a:gd name="T33" fmla="*/ 2147483646 h 197"/>
                <a:gd name="T34" fmla="*/ 1747592090 w 112"/>
                <a:gd name="T35" fmla="*/ 2147483646 h 197"/>
                <a:gd name="T36" fmla="*/ 1478740687 w 112"/>
                <a:gd name="T37" fmla="*/ 2147483646 h 197"/>
                <a:gd name="T38" fmla="*/ 1747592090 w 112"/>
                <a:gd name="T39" fmla="*/ 2147483646 h 197"/>
                <a:gd name="T40" fmla="*/ 2147483646 w 112"/>
                <a:gd name="T41" fmla="*/ 2147483646 h 197"/>
                <a:gd name="T42" fmla="*/ 2016455087 w 112"/>
                <a:gd name="T43" fmla="*/ 2147483646 h 197"/>
                <a:gd name="T44" fmla="*/ 1882029385 w 112"/>
                <a:gd name="T45" fmla="*/ 2147483646 h 197"/>
                <a:gd name="T46" fmla="*/ 1747592090 w 112"/>
                <a:gd name="T47" fmla="*/ 2147483646 h 197"/>
                <a:gd name="T48" fmla="*/ 2147483646 w 112"/>
                <a:gd name="T49" fmla="*/ 2147483646 h 197"/>
                <a:gd name="T50" fmla="*/ 2147483646 w 112"/>
                <a:gd name="T51" fmla="*/ 2147483646 h 197"/>
                <a:gd name="T52" fmla="*/ 2147483646 w 112"/>
                <a:gd name="T53" fmla="*/ 2147483646 h 197"/>
                <a:gd name="T54" fmla="*/ 2147483646 w 112"/>
                <a:gd name="T55" fmla="*/ 2147483646 h 197"/>
                <a:gd name="T56" fmla="*/ 2147483646 w 112"/>
                <a:gd name="T57" fmla="*/ 2147483646 h 197"/>
                <a:gd name="T58" fmla="*/ 2147483646 w 112"/>
                <a:gd name="T59" fmla="*/ 2147483646 h 197"/>
                <a:gd name="T60" fmla="*/ 2147483646 w 112"/>
                <a:gd name="T61" fmla="*/ 2147483646 h 197"/>
                <a:gd name="T62" fmla="*/ 2147483646 w 112"/>
                <a:gd name="T63" fmla="*/ 2147483646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59"/>
            <p:cNvSpPr>
              <a:spLocks noEditPoints="1"/>
            </p:cNvSpPr>
            <p:nvPr/>
          </p:nvSpPr>
          <p:spPr bwMode="auto">
            <a:xfrm>
              <a:off x="6740525" y="2012950"/>
              <a:ext cx="1414462" cy="2506662"/>
            </a:xfrm>
            <a:custGeom>
              <a:avLst/>
              <a:gdLst>
                <a:gd name="T0" fmla="*/ 2147483646 w 122"/>
                <a:gd name="T1" fmla="*/ 808050348 h 216"/>
                <a:gd name="T2" fmla="*/ 2147483646 w 122"/>
                <a:gd name="T3" fmla="*/ 1885439206 h 216"/>
                <a:gd name="T4" fmla="*/ 2147483646 w 122"/>
                <a:gd name="T5" fmla="*/ 1885439206 h 216"/>
                <a:gd name="T6" fmla="*/ 2147483646 w 122"/>
                <a:gd name="T7" fmla="*/ 2020114264 h 216"/>
                <a:gd name="T8" fmla="*/ 2147483646 w 122"/>
                <a:gd name="T9" fmla="*/ 2147483646 h 216"/>
                <a:gd name="T10" fmla="*/ 2147483646 w 122"/>
                <a:gd name="T11" fmla="*/ 2147483646 h 216"/>
                <a:gd name="T12" fmla="*/ 2147483646 w 122"/>
                <a:gd name="T13" fmla="*/ 2147483646 h 216"/>
                <a:gd name="T14" fmla="*/ 2147483646 w 122"/>
                <a:gd name="T15" fmla="*/ 2147483646 h 216"/>
                <a:gd name="T16" fmla="*/ 2147483646 w 122"/>
                <a:gd name="T17" fmla="*/ 2147483646 h 216"/>
                <a:gd name="T18" fmla="*/ 2147483646 w 122"/>
                <a:gd name="T19" fmla="*/ 2147483646 h 216"/>
                <a:gd name="T20" fmla="*/ 2147483646 w 122"/>
                <a:gd name="T21" fmla="*/ 673375290 h 216"/>
                <a:gd name="T22" fmla="*/ 2147483646 w 122"/>
                <a:gd name="T23" fmla="*/ 673375290 h 216"/>
                <a:gd name="T24" fmla="*/ 2147483646 w 122"/>
                <a:gd name="T25" fmla="*/ 673375290 h 216"/>
                <a:gd name="T26" fmla="*/ 2147483646 w 122"/>
                <a:gd name="T27" fmla="*/ 808050348 h 216"/>
                <a:gd name="T28" fmla="*/ 2147483646 w 122"/>
                <a:gd name="T29" fmla="*/ 808050348 h 216"/>
                <a:gd name="T30" fmla="*/ 2147483646 w 122"/>
                <a:gd name="T31" fmla="*/ 808050348 h 216"/>
                <a:gd name="T32" fmla="*/ 2147483646 w 122"/>
                <a:gd name="T33" fmla="*/ 2147483646 h 216"/>
                <a:gd name="T34" fmla="*/ 2147483646 w 122"/>
                <a:gd name="T35" fmla="*/ 2147483646 h 216"/>
                <a:gd name="T36" fmla="*/ 2147483646 w 122"/>
                <a:gd name="T37" fmla="*/ 2147483646 h 216"/>
                <a:gd name="T38" fmla="*/ 2147483646 w 122"/>
                <a:gd name="T39" fmla="*/ 2147483646 h 216"/>
                <a:gd name="T40" fmla="*/ 2147483646 w 122"/>
                <a:gd name="T41" fmla="*/ 2147483646 h 216"/>
                <a:gd name="T42" fmla="*/ 2147483646 w 122"/>
                <a:gd name="T43" fmla="*/ 2147483646 h 216"/>
                <a:gd name="T44" fmla="*/ 2147483646 w 122"/>
                <a:gd name="T45" fmla="*/ 2147483646 h 216"/>
                <a:gd name="T46" fmla="*/ 2147483646 w 122"/>
                <a:gd name="T47" fmla="*/ 2147483646 h 216"/>
                <a:gd name="T48" fmla="*/ 2147483646 w 122"/>
                <a:gd name="T49" fmla="*/ 2147483646 h 216"/>
                <a:gd name="T50" fmla="*/ 2147483646 w 122"/>
                <a:gd name="T51" fmla="*/ 2147483646 h 216"/>
                <a:gd name="T52" fmla="*/ 2147483646 w 122"/>
                <a:gd name="T53" fmla="*/ 2147483646 h 216"/>
                <a:gd name="T54" fmla="*/ 2147483646 w 122"/>
                <a:gd name="T55" fmla="*/ 2147483646 h 216"/>
                <a:gd name="T56" fmla="*/ 2147483646 w 122"/>
                <a:gd name="T57" fmla="*/ 2147483646 h 216"/>
                <a:gd name="T58" fmla="*/ 268840532 w 122"/>
                <a:gd name="T59" fmla="*/ 2147483646 h 216"/>
                <a:gd name="T60" fmla="*/ 134420266 w 122"/>
                <a:gd name="T61" fmla="*/ 2147483646 h 216"/>
                <a:gd name="T62" fmla="*/ 0 w 122"/>
                <a:gd name="T63" fmla="*/ 2147483646 h 216"/>
                <a:gd name="T64" fmla="*/ 1478611330 w 122"/>
                <a:gd name="T65" fmla="*/ 2147483646 h 216"/>
                <a:gd name="T66" fmla="*/ 1747451861 w 122"/>
                <a:gd name="T67" fmla="*/ 2147483646 h 216"/>
                <a:gd name="T68" fmla="*/ 1881872127 w 122"/>
                <a:gd name="T69" fmla="*/ 2147483646 h 216"/>
                <a:gd name="T70" fmla="*/ 1881872127 w 122"/>
                <a:gd name="T71" fmla="*/ 2147483646 h 216"/>
                <a:gd name="T72" fmla="*/ 2016292393 w 122"/>
                <a:gd name="T73" fmla="*/ 2147483646 h 216"/>
                <a:gd name="T74" fmla="*/ 2147483646 w 122"/>
                <a:gd name="T75" fmla="*/ 2147483646 h 216"/>
                <a:gd name="T76" fmla="*/ 2147483646 w 122"/>
                <a:gd name="T77" fmla="*/ 2147483646 h 216"/>
                <a:gd name="T78" fmla="*/ 2147483646 w 122"/>
                <a:gd name="T79" fmla="*/ 2147483646 h 216"/>
                <a:gd name="T80" fmla="*/ 2147483646 w 122"/>
                <a:gd name="T81" fmla="*/ 2147483646 h 216"/>
                <a:gd name="T82" fmla="*/ 2147483646 w 122"/>
                <a:gd name="T83" fmla="*/ 2147483646 h 216"/>
                <a:gd name="T84" fmla="*/ 2147483646 w 122"/>
                <a:gd name="T85" fmla="*/ 2147483646 h 216"/>
                <a:gd name="T86" fmla="*/ 2147483646 w 122"/>
                <a:gd name="T87" fmla="*/ 2147483646 h 216"/>
                <a:gd name="T88" fmla="*/ 2147483646 w 122"/>
                <a:gd name="T89" fmla="*/ 2147483646 h 216"/>
                <a:gd name="T90" fmla="*/ 2147483646 w 122"/>
                <a:gd name="T91" fmla="*/ 2147483646 h 216"/>
                <a:gd name="T92" fmla="*/ 2147483646 w 122"/>
                <a:gd name="T93" fmla="*/ 2147483646 h 216"/>
                <a:gd name="T94" fmla="*/ 2147483646 w 122"/>
                <a:gd name="T95" fmla="*/ 2147483646 h 216"/>
                <a:gd name="T96" fmla="*/ 2147483646 w 122"/>
                <a:gd name="T97" fmla="*/ 2147483646 h 216"/>
                <a:gd name="T98" fmla="*/ 2147483646 w 122"/>
                <a:gd name="T99" fmla="*/ 2147483646 h 216"/>
                <a:gd name="T100" fmla="*/ 2147483646 w 122"/>
                <a:gd name="T101" fmla="*/ 2147483646 h 216"/>
                <a:gd name="T102" fmla="*/ 2147483646 w 122"/>
                <a:gd name="T103" fmla="*/ 134675058 h 216"/>
                <a:gd name="T104" fmla="*/ 2147483646 w 122"/>
                <a:gd name="T105" fmla="*/ 0 h 216"/>
                <a:gd name="T106" fmla="*/ 2147483646 w 122"/>
                <a:gd name="T107" fmla="*/ 0 h 216"/>
                <a:gd name="T108" fmla="*/ 2147483646 w 122"/>
                <a:gd name="T109" fmla="*/ 0 h 216"/>
                <a:gd name="T110" fmla="*/ 2147483646 w 122"/>
                <a:gd name="T111" fmla="*/ 134675058 h 216"/>
                <a:gd name="T112" fmla="*/ 2147483646 w 122"/>
                <a:gd name="T113" fmla="*/ 134675058 h 2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60"/>
            <p:cNvSpPr>
              <a:spLocks noEditPoints="1"/>
            </p:cNvSpPr>
            <p:nvPr/>
          </p:nvSpPr>
          <p:spPr bwMode="auto">
            <a:xfrm>
              <a:off x="6797675" y="2117725"/>
              <a:ext cx="1460500" cy="2505075"/>
            </a:xfrm>
            <a:custGeom>
              <a:avLst/>
              <a:gdLst>
                <a:gd name="T0" fmla="*/ 2147483646 w 126"/>
                <a:gd name="T1" fmla="*/ 134508610 h 216"/>
                <a:gd name="T2" fmla="*/ 2147483646 w 126"/>
                <a:gd name="T3" fmla="*/ 807016870 h 216"/>
                <a:gd name="T4" fmla="*/ 2147483646 w 126"/>
                <a:gd name="T5" fmla="*/ 672519857 h 216"/>
                <a:gd name="T6" fmla="*/ 2147483646 w 126"/>
                <a:gd name="T7" fmla="*/ 672519857 h 216"/>
                <a:gd name="T8" fmla="*/ 2147483646 w 126"/>
                <a:gd name="T9" fmla="*/ 672519857 h 216"/>
                <a:gd name="T10" fmla="*/ 2147483646 w 126"/>
                <a:gd name="T11" fmla="*/ 538011247 h 216"/>
                <a:gd name="T12" fmla="*/ 2147483646 w 126"/>
                <a:gd name="T13" fmla="*/ 0 h 216"/>
                <a:gd name="T14" fmla="*/ 2147483646 w 126"/>
                <a:gd name="T15" fmla="*/ 134508610 h 216"/>
                <a:gd name="T16" fmla="*/ 2147483646 w 126"/>
                <a:gd name="T17" fmla="*/ 0 h 216"/>
                <a:gd name="T18" fmla="*/ 2147483646 w 126"/>
                <a:gd name="T19" fmla="*/ 0 h 216"/>
                <a:gd name="T20" fmla="*/ 2147483646 w 126"/>
                <a:gd name="T21" fmla="*/ 134508610 h 216"/>
                <a:gd name="T22" fmla="*/ 2147483646 w 126"/>
                <a:gd name="T23" fmla="*/ 134508610 h 216"/>
                <a:gd name="T24" fmla="*/ 2147483646 w 126"/>
                <a:gd name="T25" fmla="*/ 134508610 h 216"/>
                <a:gd name="T26" fmla="*/ 2147483646 w 126"/>
                <a:gd name="T27" fmla="*/ 2147483646 h 216"/>
                <a:gd name="T28" fmla="*/ 2147483646 w 126"/>
                <a:gd name="T29" fmla="*/ 2147483646 h 216"/>
                <a:gd name="T30" fmla="*/ 2147483646 w 126"/>
                <a:gd name="T31" fmla="*/ 2147483646 h 216"/>
                <a:gd name="T32" fmla="*/ 2147483646 w 126"/>
                <a:gd name="T33" fmla="*/ 2147483646 h 216"/>
                <a:gd name="T34" fmla="*/ 2147483646 w 126"/>
                <a:gd name="T35" fmla="*/ 2147483646 h 216"/>
                <a:gd name="T36" fmla="*/ 2147483646 w 126"/>
                <a:gd name="T37" fmla="*/ 2147483646 h 216"/>
                <a:gd name="T38" fmla="*/ 2147483646 w 126"/>
                <a:gd name="T39" fmla="*/ 2147483646 h 216"/>
                <a:gd name="T40" fmla="*/ 2147483646 w 126"/>
                <a:gd name="T41" fmla="*/ 2147483646 h 216"/>
                <a:gd name="T42" fmla="*/ 2147483646 w 126"/>
                <a:gd name="T43" fmla="*/ 2147483646 h 216"/>
                <a:gd name="T44" fmla="*/ 2147483646 w 126"/>
                <a:gd name="T45" fmla="*/ 2147483646 h 216"/>
                <a:gd name="T46" fmla="*/ 2147483646 w 126"/>
                <a:gd name="T47" fmla="*/ 2147483646 h 216"/>
                <a:gd name="T48" fmla="*/ 2147483646 w 126"/>
                <a:gd name="T49" fmla="*/ 2147483646 h 216"/>
                <a:gd name="T50" fmla="*/ 671783635 w 126"/>
                <a:gd name="T51" fmla="*/ 2147483646 h 216"/>
                <a:gd name="T52" fmla="*/ 671783635 w 126"/>
                <a:gd name="T53" fmla="*/ 2147483646 h 216"/>
                <a:gd name="T54" fmla="*/ 537429226 w 126"/>
                <a:gd name="T55" fmla="*/ 2147483646 h 216"/>
                <a:gd name="T56" fmla="*/ 537429226 w 126"/>
                <a:gd name="T57" fmla="*/ 2147483646 h 216"/>
                <a:gd name="T58" fmla="*/ 268720409 w 126"/>
                <a:gd name="T59" fmla="*/ 2147483646 h 216"/>
                <a:gd name="T60" fmla="*/ 268720409 w 126"/>
                <a:gd name="T61" fmla="*/ 2147483646 h 216"/>
                <a:gd name="T62" fmla="*/ 134354409 w 126"/>
                <a:gd name="T63" fmla="*/ 2147483646 h 216"/>
                <a:gd name="T64" fmla="*/ 0 w 126"/>
                <a:gd name="T65" fmla="*/ 2147483646 h 216"/>
                <a:gd name="T66" fmla="*/ 2147483646 w 126"/>
                <a:gd name="T67" fmla="*/ 2147483646 h 216"/>
                <a:gd name="T68" fmla="*/ 2147483646 w 126"/>
                <a:gd name="T69" fmla="*/ 2147483646 h 216"/>
                <a:gd name="T70" fmla="*/ 2147483646 w 126"/>
                <a:gd name="T71" fmla="*/ 2147483646 h 216"/>
                <a:gd name="T72" fmla="*/ 2147483646 w 126"/>
                <a:gd name="T73" fmla="*/ 2147483646 h 216"/>
                <a:gd name="T74" fmla="*/ 2147483646 w 126"/>
                <a:gd name="T75" fmla="*/ 2147483646 h 216"/>
                <a:gd name="T76" fmla="*/ 2147483646 w 126"/>
                <a:gd name="T77" fmla="*/ 2147483646 h 216"/>
                <a:gd name="T78" fmla="*/ 2147483646 w 126"/>
                <a:gd name="T79" fmla="*/ 2147483646 h 216"/>
                <a:gd name="T80" fmla="*/ 2147483646 w 126"/>
                <a:gd name="T81" fmla="*/ 2147483646 h 216"/>
                <a:gd name="T82" fmla="*/ 2147483646 w 126"/>
                <a:gd name="T83" fmla="*/ 2147483646 h 216"/>
                <a:gd name="T84" fmla="*/ 2147483646 w 126"/>
                <a:gd name="T85" fmla="*/ 214748364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61"/>
            <p:cNvSpPr>
              <a:spLocks noEditPoints="1"/>
            </p:cNvSpPr>
            <p:nvPr/>
          </p:nvSpPr>
          <p:spPr bwMode="auto">
            <a:xfrm>
              <a:off x="6972300" y="2198688"/>
              <a:ext cx="1355725" cy="2366962"/>
            </a:xfrm>
            <a:custGeom>
              <a:avLst/>
              <a:gdLst>
                <a:gd name="T0" fmla="*/ 2147483646 w 117"/>
                <a:gd name="T1" fmla="*/ 2147483646 h 204"/>
                <a:gd name="T2" fmla="*/ 2147483646 w 117"/>
                <a:gd name="T3" fmla="*/ 2147483646 h 204"/>
                <a:gd name="T4" fmla="*/ 2147483646 w 117"/>
                <a:gd name="T5" fmla="*/ 2147483646 h 204"/>
                <a:gd name="T6" fmla="*/ 2147483646 w 117"/>
                <a:gd name="T7" fmla="*/ 2147483646 h 204"/>
                <a:gd name="T8" fmla="*/ 2147483646 w 117"/>
                <a:gd name="T9" fmla="*/ 2147483646 h 204"/>
                <a:gd name="T10" fmla="*/ 2147483646 w 117"/>
                <a:gd name="T11" fmla="*/ 2147483646 h 204"/>
                <a:gd name="T12" fmla="*/ 2147483646 w 117"/>
                <a:gd name="T13" fmla="*/ 2147483646 h 204"/>
                <a:gd name="T14" fmla="*/ 2147483646 w 117"/>
                <a:gd name="T15" fmla="*/ 2147483646 h 204"/>
                <a:gd name="T16" fmla="*/ 2147483646 w 117"/>
                <a:gd name="T17" fmla="*/ 2147483646 h 204"/>
                <a:gd name="T18" fmla="*/ 2147483646 w 117"/>
                <a:gd name="T19" fmla="*/ 2147483646 h 204"/>
                <a:gd name="T20" fmla="*/ 2147483646 w 117"/>
                <a:gd name="T21" fmla="*/ 2147483646 h 204"/>
                <a:gd name="T22" fmla="*/ 2147483646 w 117"/>
                <a:gd name="T23" fmla="*/ 2147483646 h 204"/>
                <a:gd name="T24" fmla="*/ 671338798 w 117"/>
                <a:gd name="T25" fmla="*/ 2147483646 h 204"/>
                <a:gd name="T26" fmla="*/ 537075673 w 117"/>
                <a:gd name="T27" fmla="*/ 2147483646 h 204"/>
                <a:gd name="T28" fmla="*/ 537075673 w 117"/>
                <a:gd name="T29" fmla="*/ 2147483646 h 204"/>
                <a:gd name="T30" fmla="*/ 134263125 w 117"/>
                <a:gd name="T31" fmla="*/ 2147483646 h 204"/>
                <a:gd name="T32" fmla="*/ 0 w 117"/>
                <a:gd name="T33" fmla="*/ 2147483646 h 204"/>
                <a:gd name="T34" fmla="*/ 0 w 117"/>
                <a:gd name="T35" fmla="*/ 2147483646 h 204"/>
                <a:gd name="T36" fmla="*/ 2147483646 w 117"/>
                <a:gd name="T37" fmla="*/ 2147483646 h 204"/>
                <a:gd name="T38" fmla="*/ 2147483646 w 117"/>
                <a:gd name="T39" fmla="*/ 2147483646 h 204"/>
                <a:gd name="T40" fmla="*/ 2147483646 w 117"/>
                <a:gd name="T41" fmla="*/ 2147483646 h 204"/>
                <a:gd name="T42" fmla="*/ 2147483646 w 117"/>
                <a:gd name="T43" fmla="*/ 2147483646 h 204"/>
                <a:gd name="T44" fmla="*/ 2147483646 w 117"/>
                <a:gd name="T45" fmla="*/ 2147483646 h 204"/>
                <a:gd name="T46" fmla="*/ 2147483646 w 117"/>
                <a:gd name="T47" fmla="*/ 134626765 h 204"/>
                <a:gd name="T48" fmla="*/ 2147483646 w 117"/>
                <a:gd name="T49" fmla="*/ 0 h 204"/>
                <a:gd name="T50" fmla="*/ 2147483646 w 117"/>
                <a:gd name="T51" fmla="*/ 134626765 h 204"/>
                <a:gd name="T52" fmla="*/ 2147483646 w 117"/>
                <a:gd name="T53" fmla="*/ 269253530 h 204"/>
                <a:gd name="T54" fmla="*/ 2147483646 w 117"/>
                <a:gd name="T55" fmla="*/ 269253530 h 204"/>
                <a:gd name="T56" fmla="*/ 2147483646 w 117"/>
                <a:gd name="T57" fmla="*/ 134626765 h 204"/>
                <a:gd name="T58" fmla="*/ 2147483646 w 117"/>
                <a:gd name="T59" fmla="*/ 134626765 h 204"/>
                <a:gd name="T60" fmla="*/ 2147483646 w 117"/>
                <a:gd name="T61" fmla="*/ 2147483646 h 204"/>
                <a:gd name="T62" fmla="*/ 2147483646 w 117"/>
                <a:gd name="T63" fmla="*/ 2147483646 h 204"/>
                <a:gd name="T64" fmla="*/ 2147483646 w 117"/>
                <a:gd name="T65" fmla="*/ 2147483646 h 204"/>
                <a:gd name="T66" fmla="*/ 2147483646 w 117"/>
                <a:gd name="T67" fmla="*/ 2147483646 h 204"/>
                <a:gd name="T68" fmla="*/ 2147483646 w 117"/>
                <a:gd name="T69" fmla="*/ 2147483646 h 2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62"/>
            <p:cNvSpPr>
              <a:spLocks noEditPoints="1"/>
            </p:cNvSpPr>
            <p:nvPr/>
          </p:nvSpPr>
          <p:spPr bwMode="auto">
            <a:xfrm>
              <a:off x="7123113" y="2443163"/>
              <a:ext cx="1228725" cy="2122487"/>
            </a:xfrm>
            <a:custGeom>
              <a:avLst/>
              <a:gdLst>
                <a:gd name="T0" fmla="*/ 2147483646 w 106"/>
                <a:gd name="T1" fmla="*/ 2147483646 h 183"/>
                <a:gd name="T2" fmla="*/ 2147483646 w 106"/>
                <a:gd name="T3" fmla="*/ 2147483646 h 183"/>
                <a:gd name="T4" fmla="*/ 2147483646 w 106"/>
                <a:gd name="T5" fmla="*/ 2147483646 h 183"/>
                <a:gd name="T6" fmla="*/ 2147483646 w 106"/>
                <a:gd name="T7" fmla="*/ 2147483646 h 183"/>
                <a:gd name="T8" fmla="*/ 2147483646 w 106"/>
                <a:gd name="T9" fmla="*/ 2147483646 h 183"/>
                <a:gd name="T10" fmla="*/ 2147483646 w 106"/>
                <a:gd name="T11" fmla="*/ 2147483646 h 183"/>
                <a:gd name="T12" fmla="*/ 2147483646 w 106"/>
                <a:gd name="T13" fmla="*/ 2147483646 h 183"/>
                <a:gd name="T14" fmla="*/ 2147483646 w 106"/>
                <a:gd name="T15" fmla="*/ 2147483646 h 183"/>
                <a:gd name="T16" fmla="*/ 2147483646 w 106"/>
                <a:gd name="T17" fmla="*/ 2147483646 h 183"/>
                <a:gd name="T18" fmla="*/ 2147483646 w 106"/>
                <a:gd name="T19" fmla="*/ 2147483646 h 183"/>
                <a:gd name="T20" fmla="*/ 2147483646 w 106"/>
                <a:gd name="T21" fmla="*/ 2147483646 h 183"/>
                <a:gd name="T22" fmla="*/ 2147483646 w 106"/>
                <a:gd name="T23" fmla="*/ 2147483646 h 183"/>
                <a:gd name="T24" fmla="*/ 2147483646 w 106"/>
                <a:gd name="T25" fmla="*/ 2147483646 h 183"/>
                <a:gd name="T26" fmla="*/ 2147483646 w 106"/>
                <a:gd name="T27" fmla="*/ 2147483646 h 183"/>
                <a:gd name="T28" fmla="*/ 2147483646 w 106"/>
                <a:gd name="T29" fmla="*/ 2147483646 h 183"/>
                <a:gd name="T30" fmla="*/ 2147483646 w 106"/>
                <a:gd name="T31" fmla="*/ 2147483646 h 183"/>
                <a:gd name="T32" fmla="*/ 2147483646 w 106"/>
                <a:gd name="T33" fmla="*/ 2147483646 h 183"/>
                <a:gd name="T34" fmla="*/ 2147483646 w 106"/>
                <a:gd name="T35" fmla="*/ 2147483646 h 183"/>
                <a:gd name="T36" fmla="*/ 2147483646 w 106"/>
                <a:gd name="T37" fmla="*/ 2147483646 h 183"/>
                <a:gd name="T38" fmla="*/ 2147483646 w 106"/>
                <a:gd name="T39" fmla="*/ 2147483646 h 183"/>
                <a:gd name="T40" fmla="*/ 2147483646 w 106"/>
                <a:gd name="T41" fmla="*/ 2147483646 h 183"/>
                <a:gd name="T42" fmla="*/ 2147483646 w 106"/>
                <a:gd name="T43" fmla="*/ 2147483646 h 183"/>
                <a:gd name="T44" fmla="*/ 2147483646 w 106"/>
                <a:gd name="T45" fmla="*/ 2147483646 h 183"/>
                <a:gd name="T46" fmla="*/ 2147483646 w 106"/>
                <a:gd name="T47" fmla="*/ 2147483646 h 183"/>
                <a:gd name="T48" fmla="*/ 2147483646 w 106"/>
                <a:gd name="T49" fmla="*/ 2147483646 h 183"/>
                <a:gd name="T50" fmla="*/ 2147483646 w 106"/>
                <a:gd name="T51" fmla="*/ 2147483646 h 183"/>
                <a:gd name="T52" fmla="*/ 403102942 w 106"/>
                <a:gd name="T53" fmla="*/ 2147483646 h 183"/>
                <a:gd name="T54" fmla="*/ 134371511 w 106"/>
                <a:gd name="T55" fmla="*/ 2147483646 h 183"/>
                <a:gd name="T56" fmla="*/ 0 w 106"/>
                <a:gd name="T57" fmla="*/ 2147483646 h 183"/>
                <a:gd name="T58" fmla="*/ 2147483646 w 106"/>
                <a:gd name="T59" fmla="*/ 2147483646 h 183"/>
                <a:gd name="T60" fmla="*/ 2147483646 w 106"/>
                <a:gd name="T61" fmla="*/ 2147483646 h 183"/>
                <a:gd name="T62" fmla="*/ 2147483646 w 106"/>
                <a:gd name="T63" fmla="*/ 2147483646 h 183"/>
                <a:gd name="T64" fmla="*/ 2147483646 w 106"/>
                <a:gd name="T65" fmla="*/ 2147483646 h 183"/>
                <a:gd name="T66" fmla="*/ 2147483646 w 106"/>
                <a:gd name="T67" fmla="*/ 134516963 h 183"/>
                <a:gd name="T68" fmla="*/ 2147483646 w 106"/>
                <a:gd name="T69" fmla="*/ 269045524 h 183"/>
                <a:gd name="T70" fmla="*/ 2147483646 w 106"/>
                <a:gd name="T71" fmla="*/ 269045524 h 183"/>
                <a:gd name="T72" fmla="*/ 2147483646 w 106"/>
                <a:gd name="T73" fmla="*/ 269045524 h 183"/>
                <a:gd name="T74" fmla="*/ 2147483646 w 106"/>
                <a:gd name="T75" fmla="*/ 134516963 h 183"/>
                <a:gd name="T76" fmla="*/ 2147483646 w 106"/>
                <a:gd name="T77" fmla="*/ 0 h 183"/>
                <a:gd name="T78" fmla="*/ 2147483646 w 106"/>
                <a:gd name="T79" fmla="*/ 134516963 h 18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63"/>
            <p:cNvSpPr>
              <a:spLocks noEditPoints="1"/>
            </p:cNvSpPr>
            <p:nvPr/>
          </p:nvSpPr>
          <p:spPr bwMode="auto">
            <a:xfrm>
              <a:off x="7215188" y="3533775"/>
              <a:ext cx="649287" cy="1112837"/>
            </a:xfrm>
            <a:custGeom>
              <a:avLst/>
              <a:gdLst>
                <a:gd name="T0" fmla="*/ 2147483646 w 56"/>
                <a:gd name="T1" fmla="*/ 2147483646 h 96"/>
                <a:gd name="T2" fmla="*/ 537725580 w 56"/>
                <a:gd name="T3" fmla="*/ 2147483646 h 96"/>
                <a:gd name="T4" fmla="*/ 268862790 w 56"/>
                <a:gd name="T5" fmla="*/ 2147483646 h 96"/>
                <a:gd name="T6" fmla="*/ 268862790 w 56"/>
                <a:gd name="T7" fmla="*/ 2147483646 h 96"/>
                <a:gd name="T8" fmla="*/ 403288388 w 56"/>
                <a:gd name="T9" fmla="*/ 2147483646 h 96"/>
                <a:gd name="T10" fmla="*/ 268862790 w 56"/>
                <a:gd name="T11" fmla="*/ 2147483646 h 96"/>
                <a:gd name="T12" fmla="*/ 134425598 w 56"/>
                <a:gd name="T13" fmla="*/ 2147483646 h 96"/>
                <a:gd name="T14" fmla="*/ 0 w 56"/>
                <a:gd name="T15" fmla="*/ 2147483646 h 96"/>
                <a:gd name="T16" fmla="*/ 2147483646 w 56"/>
                <a:gd name="T17" fmla="*/ 2147483646 h 96"/>
                <a:gd name="T18" fmla="*/ 2147483646 w 56"/>
                <a:gd name="T19" fmla="*/ 2147483646 h 96"/>
                <a:gd name="T20" fmla="*/ 2147483646 w 56"/>
                <a:gd name="T21" fmla="*/ 2147483646 h 96"/>
                <a:gd name="T22" fmla="*/ 2147483646 w 56"/>
                <a:gd name="T23" fmla="*/ 2147483646 h 96"/>
                <a:gd name="T24" fmla="*/ 2147483646 w 56"/>
                <a:gd name="T25" fmla="*/ 2147483646 h 96"/>
                <a:gd name="T26" fmla="*/ 2147483646 w 56"/>
                <a:gd name="T27" fmla="*/ 2147483646 h 96"/>
                <a:gd name="T28" fmla="*/ 2147483646 w 56"/>
                <a:gd name="T29" fmla="*/ 2147483646 h 96"/>
                <a:gd name="T30" fmla="*/ 2147483646 w 56"/>
                <a:gd name="T31" fmla="*/ 2147483646 h 96"/>
                <a:gd name="T32" fmla="*/ 2147483646 w 56"/>
                <a:gd name="T33" fmla="*/ 2147483646 h 96"/>
                <a:gd name="T34" fmla="*/ 2147483646 w 56"/>
                <a:gd name="T35" fmla="*/ 2147483646 h 96"/>
                <a:gd name="T36" fmla="*/ 2147483646 w 56"/>
                <a:gd name="T37" fmla="*/ 134375068 h 96"/>
                <a:gd name="T38" fmla="*/ 2147483646 w 56"/>
                <a:gd name="T39" fmla="*/ 0 h 96"/>
                <a:gd name="T40" fmla="*/ 2147483646 w 56"/>
                <a:gd name="T41" fmla="*/ 134375068 h 96"/>
                <a:gd name="T42" fmla="*/ 2147483646 w 56"/>
                <a:gd name="T43" fmla="*/ 134375068 h 96"/>
                <a:gd name="T44" fmla="*/ 2147483646 w 56"/>
                <a:gd name="T45" fmla="*/ 2147483646 h 96"/>
                <a:gd name="T46" fmla="*/ 2147483646 w 56"/>
                <a:gd name="T47" fmla="*/ 2147483646 h 96"/>
                <a:gd name="T48" fmla="*/ 2147483646 w 56"/>
                <a:gd name="T49" fmla="*/ 2147483646 h 96"/>
                <a:gd name="T50" fmla="*/ 2147483646 w 56"/>
                <a:gd name="T51" fmla="*/ 2147483646 h 96"/>
                <a:gd name="T52" fmla="*/ 2147483646 w 56"/>
                <a:gd name="T53" fmla="*/ 2147483646 h 96"/>
                <a:gd name="T54" fmla="*/ 2147483646 w 56"/>
                <a:gd name="T55" fmla="*/ 2147483646 h 96"/>
                <a:gd name="T56" fmla="*/ 268862790 w 56"/>
                <a:gd name="T57" fmla="*/ 2147483646 h 96"/>
                <a:gd name="T58" fmla="*/ 0 w 56"/>
                <a:gd name="T59" fmla="*/ 2147483646 h 96"/>
                <a:gd name="T60" fmla="*/ 0 w 56"/>
                <a:gd name="T61" fmla="*/ 2147483646 h 96"/>
                <a:gd name="T62" fmla="*/ 268862790 w 56"/>
                <a:gd name="T63" fmla="*/ 2147483646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64"/>
            <p:cNvSpPr>
              <a:spLocks noEditPoints="1"/>
            </p:cNvSpPr>
            <p:nvPr/>
          </p:nvSpPr>
          <p:spPr bwMode="auto">
            <a:xfrm>
              <a:off x="7319963" y="3986213"/>
              <a:ext cx="428625" cy="730250"/>
            </a:xfrm>
            <a:custGeom>
              <a:avLst/>
              <a:gdLst>
                <a:gd name="T0" fmla="*/ 2147483646 w 37"/>
                <a:gd name="T1" fmla="*/ 403074817 h 63"/>
                <a:gd name="T2" fmla="*/ 2147483646 w 37"/>
                <a:gd name="T3" fmla="*/ 403074817 h 63"/>
                <a:gd name="T4" fmla="*/ 2147483646 w 37"/>
                <a:gd name="T5" fmla="*/ 403074817 h 63"/>
                <a:gd name="T6" fmla="*/ 2147483646 w 37"/>
                <a:gd name="T7" fmla="*/ 403074817 h 63"/>
                <a:gd name="T8" fmla="*/ 2147483646 w 37"/>
                <a:gd name="T9" fmla="*/ 403074817 h 63"/>
                <a:gd name="T10" fmla="*/ 2147483646 w 37"/>
                <a:gd name="T11" fmla="*/ 403074817 h 63"/>
                <a:gd name="T12" fmla="*/ 2147483646 w 37"/>
                <a:gd name="T13" fmla="*/ 2147483646 h 63"/>
                <a:gd name="T14" fmla="*/ 536800682 w 37"/>
                <a:gd name="T15" fmla="*/ 2147483646 h 63"/>
                <a:gd name="T16" fmla="*/ 402594720 w 37"/>
                <a:gd name="T17" fmla="*/ 2147483646 h 63"/>
                <a:gd name="T18" fmla="*/ 268400341 w 37"/>
                <a:gd name="T19" fmla="*/ 2147483646 h 63"/>
                <a:gd name="T20" fmla="*/ 268400341 w 37"/>
                <a:gd name="T21" fmla="*/ 2147483646 h 63"/>
                <a:gd name="T22" fmla="*/ 134194378 w 37"/>
                <a:gd name="T23" fmla="*/ 2147483646 h 63"/>
                <a:gd name="T24" fmla="*/ 0 w 37"/>
                <a:gd name="T25" fmla="*/ 2147483646 h 63"/>
                <a:gd name="T26" fmla="*/ 0 w 37"/>
                <a:gd name="T27" fmla="*/ 2147483646 h 63"/>
                <a:gd name="T28" fmla="*/ 2147483646 w 37"/>
                <a:gd name="T29" fmla="*/ 2147483646 h 63"/>
                <a:gd name="T30" fmla="*/ 2147483646 w 37"/>
                <a:gd name="T31" fmla="*/ 2147483646 h 63"/>
                <a:gd name="T32" fmla="*/ 2147483646 w 37"/>
                <a:gd name="T33" fmla="*/ 2147483646 h 63"/>
                <a:gd name="T34" fmla="*/ 2147483646 w 37"/>
                <a:gd name="T35" fmla="*/ 2147483646 h 63"/>
                <a:gd name="T36" fmla="*/ 2147483646 w 37"/>
                <a:gd name="T37" fmla="*/ 2147483646 h 63"/>
                <a:gd name="T38" fmla="*/ 2147483646 w 37"/>
                <a:gd name="T39" fmla="*/ 134354409 h 63"/>
                <a:gd name="T40" fmla="*/ 2147483646 w 37"/>
                <a:gd name="T41" fmla="*/ 0 h 63"/>
                <a:gd name="T42" fmla="*/ 2147483646 w 37"/>
                <a:gd name="T43" fmla="*/ 0 h 63"/>
                <a:gd name="T44" fmla="*/ 2147483646 w 37"/>
                <a:gd name="T45" fmla="*/ 0 h 63"/>
                <a:gd name="T46" fmla="*/ 2147483646 w 37"/>
                <a:gd name="T47" fmla="*/ 134354409 h 63"/>
                <a:gd name="T48" fmla="*/ 2147483646 w 37"/>
                <a:gd name="T49" fmla="*/ 0 h 63"/>
                <a:gd name="T50" fmla="*/ 2147483646 w 37"/>
                <a:gd name="T51" fmla="*/ 0 h 63"/>
                <a:gd name="T52" fmla="*/ 2147483646 w 37"/>
                <a:gd name="T53" fmla="*/ 134354409 h 63"/>
                <a:gd name="T54" fmla="*/ 2147483646 w 37"/>
                <a:gd name="T55" fmla="*/ 134354409 h 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65"/>
            <p:cNvSpPr>
              <a:spLocks noEditPoints="1"/>
            </p:cNvSpPr>
            <p:nvPr/>
          </p:nvSpPr>
          <p:spPr bwMode="auto">
            <a:xfrm>
              <a:off x="7400925" y="4541838"/>
              <a:ext cx="150812" cy="290512"/>
            </a:xfrm>
            <a:custGeom>
              <a:avLst/>
              <a:gdLst>
                <a:gd name="T0" fmla="*/ 672911543 w 13"/>
                <a:gd name="T1" fmla="*/ 2147483646 h 25"/>
                <a:gd name="T2" fmla="*/ 672911543 w 13"/>
                <a:gd name="T3" fmla="*/ 2147483646 h 25"/>
                <a:gd name="T4" fmla="*/ 538329234 w 13"/>
                <a:gd name="T5" fmla="*/ 2147483646 h 25"/>
                <a:gd name="T6" fmla="*/ 538329234 w 13"/>
                <a:gd name="T7" fmla="*/ 2147483646 h 25"/>
                <a:gd name="T8" fmla="*/ 538329234 w 13"/>
                <a:gd name="T9" fmla="*/ 2147483646 h 25"/>
                <a:gd name="T10" fmla="*/ 403746926 w 13"/>
                <a:gd name="T11" fmla="*/ 2147483646 h 25"/>
                <a:gd name="T12" fmla="*/ 134582309 w 13"/>
                <a:gd name="T13" fmla="*/ 2147483646 h 25"/>
                <a:gd name="T14" fmla="*/ 0 w 13"/>
                <a:gd name="T15" fmla="*/ 2147483646 h 25"/>
                <a:gd name="T16" fmla="*/ 0 w 13"/>
                <a:gd name="T17" fmla="*/ 2147483646 h 25"/>
                <a:gd name="T18" fmla="*/ 269164617 w 13"/>
                <a:gd name="T19" fmla="*/ 2147483646 h 25"/>
                <a:gd name="T20" fmla="*/ 269164617 w 13"/>
                <a:gd name="T21" fmla="*/ 2147483646 h 25"/>
                <a:gd name="T22" fmla="*/ 403746926 w 13"/>
                <a:gd name="T23" fmla="*/ 2147483646 h 25"/>
                <a:gd name="T24" fmla="*/ 672911543 w 13"/>
                <a:gd name="T25" fmla="*/ 2147483646 h 25"/>
                <a:gd name="T26" fmla="*/ 672911543 w 13"/>
                <a:gd name="T27" fmla="*/ 2147483646 h 25"/>
                <a:gd name="T28" fmla="*/ 672911543 w 13"/>
                <a:gd name="T29" fmla="*/ 1755459432 h 25"/>
                <a:gd name="T30" fmla="*/ 1211229177 w 13"/>
                <a:gd name="T31" fmla="*/ 810214727 h 25"/>
                <a:gd name="T32" fmla="*/ 1211229177 w 13"/>
                <a:gd name="T33" fmla="*/ 1080286303 h 25"/>
                <a:gd name="T34" fmla="*/ 1076646868 w 13"/>
                <a:gd name="T35" fmla="*/ 1080286303 h 25"/>
                <a:gd name="T36" fmla="*/ 1076646868 w 13"/>
                <a:gd name="T37" fmla="*/ 1350357878 h 25"/>
                <a:gd name="T38" fmla="*/ 1076646868 w 13"/>
                <a:gd name="T39" fmla="*/ 1620429454 h 25"/>
                <a:gd name="T40" fmla="*/ 942064559 w 13"/>
                <a:gd name="T41" fmla="*/ 1620429454 h 25"/>
                <a:gd name="T42" fmla="*/ 807493852 w 13"/>
                <a:gd name="T43" fmla="*/ 1755459432 h 25"/>
                <a:gd name="T44" fmla="*/ 672911543 w 13"/>
                <a:gd name="T45" fmla="*/ 1755459432 h 25"/>
                <a:gd name="T46" fmla="*/ 1345811485 w 13"/>
                <a:gd name="T47" fmla="*/ 810214727 h 25"/>
                <a:gd name="T48" fmla="*/ 1345811485 w 13"/>
                <a:gd name="T49" fmla="*/ 675173129 h 25"/>
                <a:gd name="T50" fmla="*/ 1345811485 w 13"/>
                <a:gd name="T51" fmla="*/ 675173129 h 25"/>
                <a:gd name="T52" fmla="*/ 1345811485 w 13"/>
                <a:gd name="T53" fmla="*/ 810214727 h 25"/>
                <a:gd name="T54" fmla="*/ 1614976102 w 13"/>
                <a:gd name="T55" fmla="*/ 270071576 h 25"/>
                <a:gd name="T56" fmla="*/ 1614976102 w 13"/>
                <a:gd name="T57" fmla="*/ 135029978 h 25"/>
                <a:gd name="T58" fmla="*/ 1614976102 w 13"/>
                <a:gd name="T59" fmla="*/ 270071576 h 25"/>
                <a:gd name="T60" fmla="*/ 1749558411 w 13"/>
                <a:gd name="T61" fmla="*/ 0 h 25"/>
                <a:gd name="T62" fmla="*/ 1749558411 w 13"/>
                <a:gd name="T63" fmla="*/ 0 h 25"/>
                <a:gd name="T64" fmla="*/ 1749558411 w 13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Oval 66"/>
            <p:cNvSpPr>
              <a:spLocks noChangeArrowheads="1"/>
            </p:cNvSpPr>
            <p:nvPr/>
          </p:nvSpPr>
          <p:spPr bwMode="auto">
            <a:xfrm>
              <a:off x="1579563" y="1920875"/>
              <a:ext cx="336550" cy="33655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53" name="TextBox 64"/>
            <p:cNvSpPr txBox="1">
              <a:spLocks noChangeArrowheads="1"/>
            </p:cNvSpPr>
            <p:nvPr/>
          </p:nvSpPr>
          <p:spPr bwMode="auto">
            <a:xfrm>
              <a:off x="1529826" y="1961604"/>
              <a:ext cx="5021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54" name="Oval 66"/>
            <p:cNvSpPr>
              <a:spLocks noChangeArrowheads="1"/>
            </p:cNvSpPr>
            <p:nvPr/>
          </p:nvSpPr>
          <p:spPr bwMode="auto">
            <a:xfrm>
              <a:off x="2608525" y="3584337"/>
              <a:ext cx="256173" cy="2561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55" name="TextBox 66"/>
            <p:cNvSpPr txBox="1">
              <a:spLocks noChangeArrowheads="1"/>
            </p:cNvSpPr>
            <p:nvPr/>
          </p:nvSpPr>
          <p:spPr bwMode="auto">
            <a:xfrm>
              <a:off x="2546088" y="3606016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56" name="Oval 66"/>
            <p:cNvSpPr>
              <a:spLocks noChangeArrowheads="1"/>
            </p:cNvSpPr>
            <p:nvPr/>
          </p:nvSpPr>
          <p:spPr bwMode="auto">
            <a:xfrm>
              <a:off x="6424296" y="2614296"/>
              <a:ext cx="502284" cy="5022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57" name="TextBox 68"/>
            <p:cNvSpPr txBox="1">
              <a:spLocks noChangeArrowheads="1"/>
            </p:cNvSpPr>
            <p:nvPr/>
          </p:nvSpPr>
          <p:spPr bwMode="auto">
            <a:xfrm>
              <a:off x="6444299" y="2735907"/>
              <a:ext cx="512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48%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58" name="Oval 66"/>
            <p:cNvSpPr>
              <a:spLocks noChangeArrowheads="1"/>
            </p:cNvSpPr>
            <p:nvPr/>
          </p:nvSpPr>
          <p:spPr bwMode="auto">
            <a:xfrm>
              <a:off x="7120145" y="4263439"/>
              <a:ext cx="256173" cy="2561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59" name="TextBox 70"/>
            <p:cNvSpPr txBox="1">
              <a:spLocks noChangeArrowheads="1"/>
            </p:cNvSpPr>
            <p:nvPr/>
          </p:nvSpPr>
          <p:spPr bwMode="auto">
            <a:xfrm>
              <a:off x="7057708" y="4285118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60" name="Oval 66"/>
            <p:cNvSpPr>
              <a:spLocks noChangeArrowheads="1"/>
            </p:cNvSpPr>
            <p:nvPr/>
          </p:nvSpPr>
          <p:spPr bwMode="auto">
            <a:xfrm>
              <a:off x="4569459" y="3334386"/>
              <a:ext cx="398782" cy="39877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61" name="TextBox 72"/>
            <p:cNvSpPr txBox="1">
              <a:spLocks noChangeArrowheads="1"/>
            </p:cNvSpPr>
            <p:nvPr/>
          </p:nvSpPr>
          <p:spPr bwMode="auto">
            <a:xfrm>
              <a:off x="4549354" y="3412127"/>
              <a:ext cx="50143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36%</a:t>
              </a:r>
              <a:endParaRPr lang="en-US" altLang="zh-CN" sz="1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762250" y="2811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529138" y="2811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251575" y="2811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92188" y="2811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0" name="组合 7"/>
          <p:cNvGrpSpPr/>
          <p:nvPr/>
        </p:nvGrpSpPr>
        <p:grpSpPr bwMode="auto">
          <a:xfrm>
            <a:off x="1168400" y="1131888"/>
            <a:ext cx="6883400" cy="2016125"/>
            <a:chOff x="398463" y="1616076"/>
            <a:chExt cx="8423274" cy="2466975"/>
          </a:xfrm>
        </p:grpSpPr>
        <p:sp>
          <p:nvSpPr>
            <p:cNvPr id="9" name="Freeform 42"/>
            <p:cNvSpPr/>
            <p:nvPr/>
          </p:nvSpPr>
          <p:spPr bwMode="auto">
            <a:xfrm>
              <a:off x="398463" y="1616076"/>
              <a:ext cx="1932924" cy="246697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39" name="Freeform 43"/>
            <p:cNvSpPr/>
            <p:nvPr/>
          </p:nvSpPr>
          <p:spPr bwMode="auto">
            <a:xfrm>
              <a:off x="2562225" y="1616076"/>
              <a:ext cx="1931987" cy="2466975"/>
            </a:xfrm>
            <a:custGeom>
              <a:avLst/>
              <a:gdLst>
                <a:gd name="T0" fmla="*/ 2147483646 w 25"/>
                <a:gd name="T1" fmla="*/ 0 h 32"/>
                <a:gd name="T2" fmla="*/ 2147483646 w 25"/>
                <a:gd name="T3" fmla="*/ 0 h 32"/>
                <a:gd name="T4" fmla="*/ 0 w 25"/>
                <a:gd name="T5" fmla="*/ 2147483646 h 32"/>
                <a:gd name="T6" fmla="*/ 0 w 25"/>
                <a:gd name="T7" fmla="*/ 2147483646 h 32"/>
                <a:gd name="T8" fmla="*/ 2147483646 w 25"/>
                <a:gd name="T9" fmla="*/ 2147483646 h 32"/>
                <a:gd name="T10" fmla="*/ 2147483646 w 25"/>
                <a:gd name="T11" fmla="*/ 2147483646 h 32"/>
                <a:gd name="T12" fmla="*/ 2147483646 w 25"/>
                <a:gd name="T13" fmla="*/ 2147483646 h 32"/>
                <a:gd name="T14" fmla="*/ 2147483646 w 25"/>
                <a:gd name="T15" fmla="*/ 2147483646 h 32"/>
                <a:gd name="T16" fmla="*/ 2147483646 w 25"/>
                <a:gd name="T17" fmla="*/ 2147483646 h 32"/>
                <a:gd name="T18" fmla="*/ 2147483646 w 25"/>
                <a:gd name="T19" fmla="*/ 2147483646 h 32"/>
                <a:gd name="T20" fmla="*/ 2147483646 w 25"/>
                <a:gd name="T21" fmla="*/ 2147483646 h 32"/>
                <a:gd name="T22" fmla="*/ 2147483646 w 2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4"/>
            <p:cNvSpPr/>
            <p:nvPr/>
          </p:nvSpPr>
          <p:spPr bwMode="auto">
            <a:xfrm>
              <a:off x="4726658" y="1616076"/>
              <a:ext cx="1930981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45"/>
            <p:cNvSpPr/>
            <p:nvPr/>
          </p:nvSpPr>
          <p:spPr bwMode="auto">
            <a:xfrm>
              <a:off x="6888814" y="1616076"/>
              <a:ext cx="1932923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921" name="TextBox 13"/>
          <p:cNvSpPr txBox="1">
            <a:spLocks noChangeArrowheads="1"/>
          </p:cNvSpPr>
          <p:nvPr/>
        </p:nvSpPr>
        <p:spPr bwMode="auto">
          <a:xfrm>
            <a:off x="1466850" y="1235075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922" name="TextBox 14"/>
          <p:cNvSpPr txBox="1">
            <a:spLocks noChangeArrowheads="1"/>
          </p:cNvSpPr>
          <p:nvPr/>
        </p:nvSpPr>
        <p:spPr bwMode="auto">
          <a:xfrm>
            <a:off x="1466850" y="17478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3" name="TextBox 15"/>
          <p:cNvSpPr txBox="1">
            <a:spLocks noChangeArrowheads="1"/>
          </p:cNvSpPr>
          <p:nvPr/>
        </p:nvSpPr>
        <p:spPr bwMode="auto">
          <a:xfrm>
            <a:off x="1466850" y="20272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4" name="TextBox 16"/>
          <p:cNvSpPr txBox="1">
            <a:spLocks noChangeArrowheads="1"/>
          </p:cNvSpPr>
          <p:nvPr/>
        </p:nvSpPr>
        <p:spPr bwMode="auto">
          <a:xfrm>
            <a:off x="1466850" y="23066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5" name="TextBox 17"/>
          <p:cNvSpPr txBox="1">
            <a:spLocks noChangeArrowheads="1"/>
          </p:cNvSpPr>
          <p:nvPr/>
        </p:nvSpPr>
        <p:spPr bwMode="auto">
          <a:xfrm>
            <a:off x="3252788" y="1235075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926" name="TextBox 18"/>
          <p:cNvSpPr txBox="1">
            <a:spLocks noChangeArrowheads="1"/>
          </p:cNvSpPr>
          <p:nvPr/>
        </p:nvSpPr>
        <p:spPr bwMode="auto">
          <a:xfrm>
            <a:off x="3252788" y="17478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7" name="TextBox 19"/>
          <p:cNvSpPr txBox="1">
            <a:spLocks noChangeArrowheads="1"/>
          </p:cNvSpPr>
          <p:nvPr/>
        </p:nvSpPr>
        <p:spPr bwMode="auto">
          <a:xfrm>
            <a:off x="3252788" y="20272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8" name="TextBox 20"/>
          <p:cNvSpPr txBox="1">
            <a:spLocks noChangeArrowheads="1"/>
          </p:cNvSpPr>
          <p:nvPr/>
        </p:nvSpPr>
        <p:spPr bwMode="auto">
          <a:xfrm>
            <a:off x="3252788" y="23066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TextBox 21"/>
          <p:cNvSpPr txBox="1">
            <a:spLocks noChangeArrowheads="1"/>
          </p:cNvSpPr>
          <p:nvPr/>
        </p:nvSpPr>
        <p:spPr bwMode="auto">
          <a:xfrm>
            <a:off x="5021263" y="1235075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930" name="TextBox 22"/>
          <p:cNvSpPr txBox="1">
            <a:spLocks noChangeArrowheads="1"/>
          </p:cNvSpPr>
          <p:nvPr/>
        </p:nvSpPr>
        <p:spPr bwMode="auto">
          <a:xfrm>
            <a:off x="5021263" y="17478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1" name="TextBox 23"/>
          <p:cNvSpPr txBox="1">
            <a:spLocks noChangeArrowheads="1"/>
          </p:cNvSpPr>
          <p:nvPr/>
        </p:nvSpPr>
        <p:spPr bwMode="auto">
          <a:xfrm>
            <a:off x="5021263" y="20272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2" name="TextBox 24"/>
          <p:cNvSpPr txBox="1">
            <a:spLocks noChangeArrowheads="1"/>
          </p:cNvSpPr>
          <p:nvPr/>
        </p:nvSpPr>
        <p:spPr bwMode="auto">
          <a:xfrm>
            <a:off x="5021263" y="23066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3" name="TextBox 25"/>
          <p:cNvSpPr txBox="1">
            <a:spLocks noChangeArrowheads="1"/>
          </p:cNvSpPr>
          <p:nvPr/>
        </p:nvSpPr>
        <p:spPr bwMode="auto">
          <a:xfrm>
            <a:off x="6764338" y="1235075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934" name="TextBox 26"/>
          <p:cNvSpPr txBox="1">
            <a:spLocks noChangeArrowheads="1"/>
          </p:cNvSpPr>
          <p:nvPr/>
        </p:nvSpPr>
        <p:spPr bwMode="auto">
          <a:xfrm>
            <a:off x="6764338" y="17478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5" name="TextBox 27"/>
          <p:cNvSpPr txBox="1">
            <a:spLocks noChangeArrowheads="1"/>
          </p:cNvSpPr>
          <p:nvPr/>
        </p:nvSpPr>
        <p:spPr bwMode="auto">
          <a:xfrm>
            <a:off x="6764338" y="20272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6" name="TextBox 28"/>
          <p:cNvSpPr txBox="1">
            <a:spLocks noChangeArrowheads="1"/>
          </p:cNvSpPr>
          <p:nvPr/>
        </p:nvSpPr>
        <p:spPr bwMode="auto">
          <a:xfrm>
            <a:off x="6764338" y="23066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7" name="TextBox 2"/>
          <p:cNvSpPr txBox="1">
            <a:spLocks noChangeArrowheads="1"/>
          </p:cNvSpPr>
          <p:nvPr/>
        </p:nvSpPr>
        <p:spPr bwMode="auto">
          <a:xfrm>
            <a:off x="344488" y="3344863"/>
            <a:ext cx="8404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40" name="组合 3"/>
          <p:cNvGrpSpPr/>
          <p:nvPr/>
        </p:nvGrpSpPr>
        <p:grpSpPr bwMode="auto">
          <a:xfrm>
            <a:off x="1971675" y="1252538"/>
            <a:ext cx="4192588" cy="2882900"/>
            <a:chOff x="2483768" y="2087563"/>
            <a:chExt cx="4675857" cy="321364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483768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151242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820486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487959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155434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822907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92151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59625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610350" y="877888"/>
            <a:ext cx="376238" cy="1571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8153400" y="877888"/>
            <a:ext cx="387350" cy="1571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3" name="Rectangle 39"/>
          <p:cNvSpPr>
            <a:spLocks noChangeArrowheads="1"/>
          </p:cNvSpPr>
          <p:nvPr/>
        </p:nvSpPr>
        <p:spPr bwMode="auto">
          <a:xfrm>
            <a:off x="1425575" y="2868613"/>
            <a:ext cx="5127625" cy="619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4" name="Rectangle 41"/>
          <p:cNvSpPr>
            <a:spLocks noChangeArrowheads="1"/>
          </p:cNvSpPr>
          <p:nvPr/>
        </p:nvSpPr>
        <p:spPr bwMode="auto">
          <a:xfrm>
            <a:off x="2214563" y="1119188"/>
            <a:ext cx="1587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5" name="Rectangle 43"/>
          <p:cNvSpPr>
            <a:spLocks noChangeArrowheads="1"/>
          </p:cNvSpPr>
          <p:nvPr/>
        </p:nvSpPr>
        <p:spPr bwMode="auto">
          <a:xfrm>
            <a:off x="3003550" y="1119188"/>
            <a:ext cx="1588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6" name="Rectangle 45"/>
          <p:cNvSpPr>
            <a:spLocks noChangeArrowheads="1"/>
          </p:cNvSpPr>
          <p:nvPr/>
        </p:nvSpPr>
        <p:spPr bwMode="auto">
          <a:xfrm>
            <a:off x="3794125" y="1119188"/>
            <a:ext cx="1588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7" name="Rectangle 47"/>
          <p:cNvSpPr>
            <a:spLocks noChangeArrowheads="1"/>
          </p:cNvSpPr>
          <p:nvPr/>
        </p:nvSpPr>
        <p:spPr bwMode="auto">
          <a:xfrm>
            <a:off x="4584700" y="1119188"/>
            <a:ext cx="0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8" name="Rectangle 49"/>
          <p:cNvSpPr>
            <a:spLocks noChangeArrowheads="1"/>
          </p:cNvSpPr>
          <p:nvPr/>
        </p:nvSpPr>
        <p:spPr bwMode="auto">
          <a:xfrm>
            <a:off x="5373688" y="1119188"/>
            <a:ext cx="1587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49" name="Rectangle 51"/>
          <p:cNvSpPr>
            <a:spLocks noChangeArrowheads="1"/>
          </p:cNvSpPr>
          <p:nvPr/>
        </p:nvSpPr>
        <p:spPr bwMode="auto">
          <a:xfrm>
            <a:off x="6162675" y="1119188"/>
            <a:ext cx="1588" cy="3135312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950" name="Freeform 53"/>
          <p:cNvSpPr/>
          <p:nvPr/>
        </p:nvSpPr>
        <p:spPr bwMode="auto">
          <a:xfrm>
            <a:off x="2141538" y="1252538"/>
            <a:ext cx="4302125" cy="1654175"/>
          </a:xfrm>
          <a:custGeom>
            <a:avLst/>
            <a:gdLst>
              <a:gd name="T0" fmla="*/ 2147483646 w 3022"/>
              <a:gd name="T1" fmla="*/ 2129644166 h 1161"/>
              <a:gd name="T2" fmla="*/ 2147483646 w 3022"/>
              <a:gd name="T3" fmla="*/ 2129644166 h 1161"/>
              <a:gd name="T4" fmla="*/ 2147483646 w 3022"/>
              <a:gd name="T5" fmla="*/ 1713856380 h 1161"/>
              <a:gd name="T6" fmla="*/ 2147483646 w 3022"/>
              <a:gd name="T7" fmla="*/ 1748336169 h 1161"/>
              <a:gd name="T8" fmla="*/ 2147483646 w 3022"/>
              <a:gd name="T9" fmla="*/ 1610415588 h 1161"/>
              <a:gd name="T10" fmla="*/ 2147483646 w 3022"/>
              <a:gd name="T11" fmla="*/ 1298068594 h 1161"/>
              <a:gd name="T12" fmla="*/ 2147483646 w 3022"/>
              <a:gd name="T13" fmla="*/ 1038454306 h 1161"/>
              <a:gd name="T14" fmla="*/ 2147483646 w 3022"/>
              <a:gd name="T15" fmla="*/ 640920861 h 1161"/>
              <a:gd name="T16" fmla="*/ 2147483646 w 3022"/>
              <a:gd name="T17" fmla="*/ 622666520 h 1161"/>
              <a:gd name="T18" fmla="*/ 2147483646 w 3022"/>
              <a:gd name="T19" fmla="*/ 571961283 h 1161"/>
              <a:gd name="T20" fmla="*/ 2147483646 w 3022"/>
              <a:gd name="T21" fmla="*/ 0 h 1161"/>
              <a:gd name="T22" fmla="*/ 2147483646 w 3022"/>
              <a:gd name="T23" fmla="*/ 243387416 h 1161"/>
              <a:gd name="T24" fmla="*/ 2147483646 w 3022"/>
              <a:gd name="T25" fmla="*/ 468521916 h 1161"/>
              <a:gd name="T26" fmla="*/ 2147483646 w 3022"/>
              <a:gd name="T27" fmla="*/ 519227153 h 1161"/>
              <a:gd name="T28" fmla="*/ 2147483646 w 3022"/>
              <a:gd name="T29" fmla="*/ 571961283 h 1161"/>
              <a:gd name="T30" fmla="*/ 2147483646 w 3022"/>
              <a:gd name="T31" fmla="*/ 606441072 h 1161"/>
              <a:gd name="T32" fmla="*/ 2147483646 w 3022"/>
              <a:gd name="T33" fmla="*/ 1160148014 h 1161"/>
              <a:gd name="T34" fmla="*/ 2147483646 w 3022"/>
              <a:gd name="T35" fmla="*/ 1160148014 h 1161"/>
              <a:gd name="T36" fmla="*/ 2147483646 w 3022"/>
              <a:gd name="T37" fmla="*/ 1125668225 h 1161"/>
              <a:gd name="T38" fmla="*/ 2147483646 w 3022"/>
              <a:gd name="T39" fmla="*/ 1212882144 h 1161"/>
              <a:gd name="T40" fmla="*/ 2147483646 w 3022"/>
              <a:gd name="T41" fmla="*/ 1178402355 h 1161"/>
              <a:gd name="T42" fmla="*/ 2147483646 w 3022"/>
              <a:gd name="T43" fmla="*/ 1194629227 h 1161"/>
              <a:gd name="T44" fmla="*/ 2147483646 w 3022"/>
              <a:gd name="T45" fmla="*/ 1472496433 h 1161"/>
              <a:gd name="T46" fmla="*/ 2111662893 w 3022"/>
              <a:gd name="T47" fmla="*/ 1886255325 h 1161"/>
              <a:gd name="T48" fmla="*/ 1886715283 w 3022"/>
              <a:gd name="T49" fmla="*/ 1575935800 h 1161"/>
              <a:gd name="T50" fmla="*/ 1609078743 w 3022"/>
              <a:gd name="T51" fmla="*/ 1072934095 h 1161"/>
              <a:gd name="T52" fmla="*/ 1418583722 w 3022"/>
              <a:gd name="T53" fmla="*/ 1141895097 h 1161"/>
              <a:gd name="T54" fmla="*/ 1246326467 w 3022"/>
              <a:gd name="T55" fmla="*/ 1281843147 h 1161"/>
              <a:gd name="T56" fmla="*/ 1055831447 w 3022"/>
              <a:gd name="T57" fmla="*/ 1732110721 h 1161"/>
              <a:gd name="T58" fmla="*/ 952477947 w 3022"/>
              <a:gd name="T59" fmla="*/ 1991723585 h 1161"/>
              <a:gd name="T60" fmla="*/ 814671858 w 3022"/>
              <a:gd name="T61" fmla="*/ 2060683163 h 1161"/>
              <a:gd name="T62" fmla="*/ 674839983 w 3022"/>
              <a:gd name="T63" fmla="*/ 2076910036 h 1161"/>
              <a:gd name="T64" fmla="*/ 502584151 w 3022"/>
              <a:gd name="T65" fmla="*/ 2129644166 h 1161"/>
              <a:gd name="T66" fmla="*/ 380991464 w 3022"/>
              <a:gd name="T67" fmla="*/ 2129644166 h 1161"/>
              <a:gd name="T68" fmla="*/ 224946186 w 3022"/>
              <a:gd name="T69" fmla="*/ 2129644166 h 1161"/>
              <a:gd name="T70" fmla="*/ 0 w 3022"/>
              <a:gd name="T71" fmla="*/ 2147483646 h 1161"/>
              <a:gd name="T72" fmla="*/ 449893797 w 3022"/>
              <a:gd name="T73" fmla="*/ 2147483646 h 1161"/>
              <a:gd name="T74" fmla="*/ 2147483646 w 3022"/>
              <a:gd name="T75" fmla="*/ 2147483646 h 1161"/>
              <a:gd name="T76" fmla="*/ 2147483646 w 3022"/>
              <a:gd name="T77" fmla="*/ 2147483646 h 1161"/>
              <a:gd name="T78" fmla="*/ 2147483646 w 3022"/>
              <a:gd name="T79" fmla="*/ 2129644166 h 1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Freeform 54"/>
          <p:cNvSpPr/>
          <p:nvPr/>
        </p:nvSpPr>
        <p:spPr bwMode="auto">
          <a:xfrm>
            <a:off x="1425575" y="2906713"/>
            <a:ext cx="2587625" cy="860425"/>
          </a:xfrm>
          <a:custGeom>
            <a:avLst/>
            <a:gdLst>
              <a:gd name="T0" fmla="*/ 1937018076 w 1818"/>
              <a:gd name="T1" fmla="*/ 0 h 605"/>
              <a:gd name="T2" fmla="*/ 1659431956 w 1818"/>
              <a:gd name="T3" fmla="*/ 0 h 605"/>
              <a:gd name="T4" fmla="*/ 0 w 1818"/>
              <a:gd name="T5" fmla="*/ 0 h 605"/>
              <a:gd name="T6" fmla="*/ 103334200 w 1818"/>
              <a:gd name="T7" fmla="*/ 68834000 h 605"/>
              <a:gd name="T8" fmla="*/ 241114556 w 1818"/>
              <a:gd name="T9" fmla="*/ 259141522 h 605"/>
              <a:gd name="T10" fmla="*/ 380920319 w 1818"/>
              <a:gd name="T11" fmla="*/ 153865323 h 605"/>
              <a:gd name="T12" fmla="*/ 397129271 w 1818"/>
              <a:gd name="T13" fmla="*/ 259141522 h 605"/>
              <a:gd name="T14" fmla="*/ 571379767 w 1818"/>
              <a:gd name="T15" fmla="*/ 327975522 h 605"/>
              <a:gd name="T16" fmla="*/ 622033452 w 1818"/>
              <a:gd name="T17" fmla="*/ 465643522 h 605"/>
              <a:gd name="T18" fmla="*/ 796283949 w 1818"/>
              <a:gd name="T19" fmla="*/ 500060522 h 605"/>
              <a:gd name="T20" fmla="*/ 934064305 w 1818"/>
              <a:gd name="T21" fmla="*/ 362392522 h 605"/>
              <a:gd name="T22" fmla="*/ 1106287971 w 1818"/>
              <a:gd name="T23" fmla="*/ 534477522 h 605"/>
              <a:gd name="T24" fmla="*/ 1278513060 w 1818"/>
              <a:gd name="T25" fmla="*/ 413005422 h 605"/>
              <a:gd name="T26" fmla="*/ 1434527775 w 1818"/>
              <a:gd name="T27" fmla="*/ 362392522 h 605"/>
              <a:gd name="T28" fmla="*/ 1574333539 w 1818"/>
              <a:gd name="T29" fmla="*/ 431226522 h 605"/>
              <a:gd name="T30" fmla="*/ 1693876690 w 1818"/>
              <a:gd name="T31" fmla="*/ 259141522 h 605"/>
              <a:gd name="T32" fmla="*/ 1781001938 w 1818"/>
              <a:gd name="T33" fmla="*/ 172086422 h 605"/>
              <a:gd name="T34" fmla="*/ 1833682453 w 1818"/>
              <a:gd name="T35" fmla="*/ 293558522 h 605"/>
              <a:gd name="T36" fmla="*/ 1884337561 w 1818"/>
              <a:gd name="T37" fmla="*/ 275337422 h 605"/>
              <a:gd name="T38" fmla="*/ 1918782294 w 1818"/>
              <a:gd name="T39" fmla="*/ 465643522 h 605"/>
              <a:gd name="T40" fmla="*/ 1953227028 w 1818"/>
              <a:gd name="T41" fmla="*/ 587115621 h 605"/>
              <a:gd name="T42" fmla="*/ 2005907543 w 1818"/>
              <a:gd name="T43" fmla="*/ 552698621 h 605"/>
              <a:gd name="T44" fmla="*/ 2040352276 w 1818"/>
              <a:gd name="T45" fmla="*/ 690368043 h 605"/>
              <a:gd name="T46" fmla="*/ 2093032791 w 1818"/>
              <a:gd name="T47" fmla="*/ 759202043 h 605"/>
              <a:gd name="T48" fmla="*/ 2109241742 w 1818"/>
              <a:gd name="T49" fmla="*/ 880674142 h 605"/>
              <a:gd name="T50" fmla="*/ 2147483646 w 1818"/>
              <a:gd name="T51" fmla="*/ 777423142 h 605"/>
              <a:gd name="T52" fmla="*/ 2147483646 w 1818"/>
              <a:gd name="T53" fmla="*/ 896870043 h 605"/>
              <a:gd name="T54" fmla="*/ 2147483646 w 1818"/>
              <a:gd name="T55" fmla="*/ 1087177565 h 605"/>
              <a:gd name="T56" fmla="*/ 2147483646 w 1818"/>
              <a:gd name="T57" fmla="*/ 1002146242 h 605"/>
              <a:gd name="T58" fmla="*/ 2147483646 w 1818"/>
              <a:gd name="T59" fmla="*/ 1139815664 h 605"/>
              <a:gd name="T60" fmla="*/ 2147483646 w 1818"/>
              <a:gd name="T61" fmla="*/ 1224845565 h 605"/>
              <a:gd name="T62" fmla="*/ 2147483646 w 1818"/>
              <a:gd name="T63" fmla="*/ 1156011565 h 605"/>
              <a:gd name="T64" fmla="*/ 2147483646 w 1818"/>
              <a:gd name="T65" fmla="*/ 1087177565 h 605"/>
              <a:gd name="T66" fmla="*/ 2147483646 w 1818"/>
              <a:gd name="T67" fmla="*/ 1070980242 h 605"/>
              <a:gd name="T68" fmla="*/ 2147483646 w 1818"/>
              <a:gd name="T69" fmla="*/ 1018342142 h 605"/>
              <a:gd name="T70" fmla="*/ 2147483646 w 1818"/>
              <a:gd name="T71" fmla="*/ 1121594565 h 605"/>
              <a:gd name="T72" fmla="*/ 2147483646 w 1818"/>
              <a:gd name="T73" fmla="*/ 949508142 h 605"/>
              <a:gd name="T74" fmla="*/ 2147483646 w 1818"/>
              <a:gd name="T75" fmla="*/ 1036563242 h 605"/>
              <a:gd name="T76" fmla="*/ 2147483646 w 1818"/>
              <a:gd name="T77" fmla="*/ 965704043 h 605"/>
              <a:gd name="T78" fmla="*/ 2147483646 w 1818"/>
              <a:gd name="T79" fmla="*/ 880674142 h 605"/>
              <a:gd name="T80" fmla="*/ 2147483646 w 1818"/>
              <a:gd name="T81" fmla="*/ 880674142 h 605"/>
              <a:gd name="T82" fmla="*/ 2147483646 w 1818"/>
              <a:gd name="T83" fmla="*/ 690368043 h 605"/>
              <a:gd name="T84" fmla="*/ 2147483646 w 1818"/>
              <a:gd name="T85" fmla="*/ 587115621 h 605"/>
              <a:gd name="T86" fmla="*/ 2147483646 w 1818"/>
              <a:gd name="T87" fmla="*/ 690368043 h 605"/>
              <a:gd name="T88" fmla="*/ 2147483646 w 1818"/>
              <a:gd name="T89" fmla="*/ 431226522 h 605"/>
              <a:gd name="T90" fmla="*/ 2147483646 w 1818"/>
              <a:gd name="T91" fmla="*/ 0 h 605"/>
              <a:gd name="T92" fmla="*/ 1937018076 w 1818"/>
              <a:gd name="T93" fmla="*/ 0 h 6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414463" y="736600"/>
            <a:ext cx="0" cy="37861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3" name="TextBox 25"/>
          <p:cNvSpPr txBox="1">
            <a:spLocks noChangeArrowheads="1"/>
          </p:cNvSpPr>
          <p:nvPr/>
        </p:nvSpPr>
        <p:spPr bwMode="auto">
          <a:xfrm>
            <a:off x="1079500" y="2395538"/>
            <a:ext cx="33496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4" name="TextBox 26"/>
          <p:cNvSpPr txBox="1">
            <a:spLocks noChangeArrowheads="1"/>
          </p:cNvSpPr>
          <p:nvPr/>
        </p:nvSpPr>
        <p:spPr bwMode="auto">
          <a:xfrm>
            <a:off x="1079500" y="2032000"/>
            <a:ext cx="3349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5" name="TextBox 27"/>
          <p:cNvSpPr txBox="1">
            <a:spLocks noChangeArrowheads="1"/>
          </p:cNvSpPr>
          <p:nvPr/>
        </p:nvSpPr>
        <p:spPr bwMode="auto">
          <a:xfrm>
            <a:off x="1069975" y="1666875"/>
            <a:ext cx="35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6" name="TextBox 28"/>
          <p:cNvSpPr txBox="1">
            <a:spLocks noChangeArrowheads="1"/>
          </p:cNvSpPr>
          <p:nvPr/>
        </p:nvSpPr>
        <p:spPr bwMode="auto">
          <a:xfrm>
            <a:off x="1069975" y="1301750"/>
            <a:ext cx="35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7" name="TextBox 29"/>
          <p:cNvSpPr txBox="1">
            <a:spLocks noChangeArrowheads="1"/>
          </p:cNvSpPr>
          <p:nvPr/>
        </p:nvSpPr>
        <p:spPr bwMode="auto">
          <a:xfrm>
            <a:off x="1069975" y="936625"/>
            <a:ext cx="3556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8" name="TextBox 30"/>
          <p:cNvSpPr txBox="1">
            <a:spLocks noChangeArrowheads="1"/>
          </p:cNvSpPr>
          <p:nvPr/>
        </p:nvSpPr>
        <p:spPr bwMode="auto">
          <a:xfrm>
            <a:off x="955675" y="4219575"/>
            <a:ext cx="5381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9" name="TextBox 31"/>
          <p:cNvSpPr txBox="1">
            <a:spLocks noChangeArrowheads="1"/>
          </p:cNvSpPr>
          <p:nvPr/>
        </p:nvSpPr>
        <p:spPr bwMode="auto">
          <a:xfrm>
            <a:off x="955675" y="3854450"/>
            <a:ext cx="5381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0" name="TextBox 32"/>
          <p:cNvSpPr txBox="1">
            <a:spLocks noChangeArrowheads="1"/>
          </p:cNvSpPr>
          <p:nvPr/>
        </p:nvSpPr>
        <p:spPr bwMode="auto">
          <a:xfrm>
            <a:off x="955675" y="3490913"/>
            <a:ext cx="5381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TextBox 33"/>
          <p:cNvSpPr txBox="1">
            <a:spLocks noChangeArrowheads="1"/>
          </p:cNvSpPr>
          <p:nvPr/>
        </p:nvSpPr>
        <p:spPr bwMode="auto">
          <a:xfrm>
            <a:off x="955675" y="3125788"/>
            <a:ext cx="5381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2" name="TextBox 34"/>
          <p:cNvSpPr txBox="1">
            <a:spLocks noChangeArrowheads="1"/>
          </p:cNvSpPr>
          <p:nvPr/>
        </p:nvSpPr>
        <p:spPr bwMode="auto">
          <a:xfrm>
            <a:off x="1139825" y="2760663"/>
            <a:ext cx="2143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352550" y="2517775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52550" y="2155825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52550" y="1790700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52550" y="1420813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352550" y="1060450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352550" y="2894013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52550" y="3249613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352550" y="3614738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352550" y="3979863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352550" y="4346575"/>
            <a:ext cx="1285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3" name="TextBox 45"/>
          <p:cNvSpPr txBox="1">
            <a:spLocks noChangeArrowheads="1"/>
          </p:cNvSpPr>
          <p:nvPr/>
        </p:nvSpPr>
        <p:spPr bwMode="auto">
          <a:xfrm>
            <a:off x="5716588" y="831850"/>
            <a:ext cx="8953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74" name="TextBox 46"/>
          <p:cNvSpPr txBox="1">
            <a:spLocks noChangeArrowheads="1"/>
          </p:cNvSpPr>
          <p:nvPr/>
        </p:nvSpPr>
        <p:spPr bwMode="auto">
          <a:xfrm>
            <a:off x="7269163" y="831850"/>
            <a:ext cx="8937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4" name="组合 2"/>
          <p:cNvGrpSpPr/>
          <p:nvPr/>
        </p:nvGrpSpPr>
        <p:grpSpPr bwMode="auto">
          <a:xfrm>
            <a:off x="1528763" y="915988"/>
            <a:ext cx="6105525" cy="3448050"/>
            <a:chOff x="1251286" y="1449388"/>
            <a:chExt cx="6849106" cy="3867149"/>
          </a:xfrm>
        </p:grpSpPr>
        <p:sp>
          <p:nvSpPr>
            <p:cNvPr id="4" name="Freeform 14"/>
            <p:cNvSpPr/>
            <p:nvPr/>
          </p:nvSpPr>
          <p:spPr bwMode="auto">
            <a:xfrm>
              <a:off x="2264583" y="1924769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15"/>
            <p:cNvSpPr/>
            <p:nvPr/>
          </p:nvSpPr>
          <p:spPr bwMode="auto">
            <a:xfrm>
              <a:off x="2157732" y="2010231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6"/>
            <p:cNvSpPr/>
            <p:nvPr/>
          </p:nvSpPr>
          <p:spPr bwMode="auto">
            <a:xfrm>
              <a:off x="1984992" y="1999548"/>
              <a:ext cx="333016" cy="1205369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2350063" y="3302841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2834451" y="3550325"/>
              <a:ext cx="1358781" cy="742449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2804177" y="2063645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2307323" y="2052962"/>
              <a:ext cx="1184258" cy="1151955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1596769" y="3228062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2"/>
            <p:cNvSpPr/>
            <p:nvPr/>
          </p:nvSpPr>
          <p:spPr bwMode="auto">
            <a:xfrm>
              <a:off x="1596769" y="4282092"/>
              <a:ext cx="1237682" cy="528796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2834451" y="4282092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75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23103" y="4841155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5023103" y="3550325"/>
              <a:ext cx="1162887" cy="1561459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581455" y="3377621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581455" y="3377621"/>
              <a:ext cx="1593850" cy="183387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83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1963622" y="1686188"/>
              <a:ext cx="2908109" cy="183387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5"/>
            <p:cNvSpPr/>
            <p:nvPr/>
          </p:nvSpPr>
          <p:spPr bwMode="auto">
            <a:xfrm>
              <a:off x="3504047" y="1686188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6"/>
            <p:cNvSpPr/>
            <p:nvPr/>
          </p:nvSpPr>
          <p:spPr bwMode="auto">
            <a:xfrm>
              <a:off x="3491581" y="2063645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558303" y="1696871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4861046" y="1686188"/>
              <a:ext cx="1636591" cy="172705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1"/>
            <p:cNvSpPr/>
            <p:nvPr/>
          </p:nvSpPr>
          <p:spPr bwMode="auto">
            <a:xfrm>
              <a:off x="4624195" y="1858893"/>
              <a:ext cx="1873442" cy="1454631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2"/>
            <p:cNvSpPr/>
            <p:nvPr/>
          </p:nvSpPr>
          <p:spPr bwMode="auto">
            <a:xfrm>
              <a:off x="4861046" y="1686188"/>
              <a:ext cx="1324944" cy="1874820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6488732" y="1858893"/>
              <a:ext cx="160275" cy="2939531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5023103" y="1858893"/>
              <a:ext cx="1485220" cy="3252891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1919100" y="1869575"/>
              <a:ext cx="3114688" cy="3242209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97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2307323" y="3215600"/>
              <a:ext cx="2726465" cy="1896184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99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4536933" y="3215600"/>
              <a:ext cx="3232223" cy="151338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2834451" y="4282092"/>
              <a:ext cx="3793187" cy="571527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02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3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4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06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7" name="TextBox 46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8" name="TextBox 47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9" name="TextBox 48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0" name="TextBox 49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1" name="TextBox 50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13" name="TextBox 52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14" name="组合 53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428712" y="4121851"/>
                <a:ext cx="343702" cy="34362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5778470" y="3388304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6241488" y="4670232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137486" y="1935452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021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2" name="TextBox 61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3" name="TextBox 62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4" name="TextBox 63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5" name="TextBox 64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6" name="TextBox 65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7" name="TextBox 66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8" name="组合 2"/>
          <p:cNvGrpSpPr/>
          <p:nvPr/>
        </p:nvGrpSpPr>
        <p:grpSpPr bwMode="auto">
          <a:xfrm>
            <a:off x="1816100" y="928688"/>
            <a:ext cx="5497513" cy="3565525"/>
            <a:chOff x="1447779" y="744148"/>
            <a:chExt cx="6065779" cy="3933726"/>
          </a:xfrm>
        </p:grpSpPr>
        <p:grpSp>
          <p:nvGrpSpPr>
            <p:cNvPr id="41989" name="组合 3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41995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6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8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00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02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2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3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4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5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6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7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8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20" name="TextBox 30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1" name="TextBox 31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2" name="TextBox 32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3" name="TextBox 33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4" name="TextBox 34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5" name="TextBox 35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990" name="TextBox 36"/>
            <p:cNvSpPr txBox="1">
              <a:spLocks noChangeArrowheads="1"/>
            </p:cNvSpPr>
            <p:nvPr/>
          </p:nvSpPr>
          <p:spPr bwMode="auto">
            <a:xfrm>
              <a:off x="1744641" y="144423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1" name="TextBox 37"/>
            <p:cNvSpPr txBox="1">
              <a:spLocks noChangeArrowheads="1"/>
            </p:cNvSpPr>
            <p:nvPr/>
          </p:nvSpPr>
          <p:spPr bwMode="auto">
            <a:xfrm>
              <a:off x="1447779" y="287943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2" name="TextBox 38"/>
            <p:cNvSpPr txBox="1">
              <a:spLocks noChangeArrowheads="1"/>
            </p:cNvSpPr>
            <p:nvPr/>
          </p:nvSpPr>
          <p:spPr bwMode="auto">
            <a:xfrm>
              <a:off x="3409929" y="4370097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3" name="TextBox 39"/>
            <p:cNvSpPr txBox="1">
              <a:spLocks noChangeArrowheads="1"/>
            </p:cNvSpPr>
            <p:nvPr/>
          </p:nvSpPr>
          <p:spPr bwMode="auto">
            <a:xfrm>
              <a:off x="6254729" y="369997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4" name="TextBox 40"/>
            <p:cNvSpPr txBox="1">
              <a:spLocks noChangeArrowheads="1"/>
            </p:cNvSpPr>
            <p:nvPr/>
          </p:nvSpPr>
          <p:spPr bwMode="auto">
            <a:xfrm>
              <a:off x="6515872" y="21490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4996" y="1052445"/>
            <a:ext cx="541427" cy="1384282"/>
            <a:chOff x="1393826" y="1869282"/>
            <a:chExt cx="601662" cy="1538288"/>
          </a:xfrm>
          <a:solidFill>
            <a:srgbClr val="00B0F0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393826" y="2129632"/>
              <a:ext cx="601662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4 w 51"/>
                <a:gd name="T13" fmla="*/ 53 h 108"/>
                <a:gd name="T14" fmla="*/ 8 w 51"/>
                <a:gd name="T15" fmla="*/ 49 h 108"/>
                <a:gd name="T16" fmla="*/ 8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2 w 51"/>
                <a:gd name="T23" fmla="*/ 49 h 108"/>
                <a:gd name="T24" fmla="*/ 12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6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570038" y="1869282"/>
              <a:ext cx="2492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013" name="组合 6"/>
          <p:cNvGrpSpPr/>
          <p:nvPr/>
        </p:nvGrpSpPr>
        <p:grpSpPr bwMode="auto">
          <a:xfrm>
            <a:off x="4987925" y="1058863"/>
            <a:ext cx="541338" cy="1384300"/>
            <a:chOff x="4564857" y="1876425"/>
            <a:chExt cx="601662" cy="1538288"/>
          </a:xfrm>
        </p:grpSpPr>
        <p:sp>
          <p:nvSpPr>
            <p:cNvPr id="43024" name="Freeform 8"/>
            <p:cNvSpPr/>
            <p:nvPr/>
          </p:nvSpPr>
          <p:spPr bwMode="auto">
            <a:xfrm>
              <a:off x="4564857" y="2136775"/>
              <a:ext cx="601662" cy="1277938"/>
            </a:xfrm>
            <a:custGeom>
              <a:avLst/>
              <a:gdLst>
                <a:gd name="T0" fmla="*/ 2147483646 w 51"/>
                <a:gd name="T1" fmla="*/ 0 h 108"/>
                <a:gd name="T2" fmla="*/ 1809292012 w 51"/>
                <a:gd name="T3" fmla="*/ 0 h 108"/>
                <a:gd name="T4" fmla="*/ 0 w 51"/>
                <a:gd name="T5" fmla="*/ 1540151945 h 108"/>
                <a:gd name="T6" fmla="*/ 0 w 51"/>
                <a:gd name="T7" fmla="*/ 1540151945 h 108"/>
                <a:gd name="T8" fmla="*/ 0 w 51"/>
                <a:gd name="T9" fmla="*/ 1820186026 h 108"/>
                <a:gd name="T10" fmla="*/ 0 w 51"/>
                <a:gd name="T11" fmla="*/ 2147483646 h 108"/>
                <a:gd name="T12" fmla="*/ 556702512 w 51"/>
                <a:gd name="T13" fmla="*/ 2147483646 h 108"/>
                <a:gd name="T14" fmla="*/ 1113405024 w 51"/>
                <a:gd name="T15" fmla="*/ 2147483646 h 108"/>
                <a:gd name="T16" fmla="*/ 1113405024 w 51"/>
                <a:gd name="T17" fmla="*/ 2147483646 h 108"/>
                <a:gd name="T18" fmla="*/ 1670119334 w 51"/>
                <a:gd name="T19" fmla="*/ 2147483646 h 108"/>
                <a:gd name="T20" fmla="*/ 1670119334 w 51"/>
                <a:gd name="T21" fmla="*/ 2147483646 h 108"/>
                <a:gd name="T22" fmla="*/ 1670119334 w 51"/>
                <a:gd name="T23" fmla="*/ 2147483646 h 108"/>
                <a:gd name="T24" fmla="*/ 1670119334 w 51"/>
                <a:gd name="T25" fmla="*/ 2147483646 h 108"/>
                <a:gd name="T26" fmla="*/ 2147483646 w 51"/>
                <a:gd name="T27" fmla="*/ 2147483646 h 108"/>
                <a:gd name="T28" fmla="*/ 2147483646 w 51"/>
                <a:gd name="T29" fmla="*/ 2147483646 h 108"/>
                <a:gd name="T30" fmla="*/ 2147483646 w 51"/>
                <a:gd name="T31" fmla="*/ 2147483646 h 108"/>
                <a:gd name="T32" fmla="*/ 2147483646 w 51"/>
                <a:gd name="T33" fmla="*/ 2147483646 h 108"/>
                <a:gd name="T34" fmla="*/ 2147483646 w 51"/>
                <a:gd name="T35" fmla="*/ 2147483646 h 108"/>
                <a:gd name="T36" fmla="*/ 2147483646 w 51"/>
                <a:gd name="T37" fmla="*/ 2147483646 h 108"/>
                <a:gd name="T38" fmla="*/ 2147483646 w 51"/>
                <a:gd name="T39" fmla="*/ 2147483646 h 108"/>
                <a:gd name="T40" fmla="*/ 2147483646 w 51"/>
                <a:gd name="T41" fmla="*/ 2147483646 h 108"/>
                <a:gd name="T42" fmla="*/ 2147483646 w 51"/>
                <a:gd name="T43" fmla="*/ 2147483646 h 108"/>
                <a:gd name="T44" fmla="*/ 2147483646 w 51"/>
                <a:gd name="T45" fmla="*/ 2147483646 h 108"/>
                <a:gd name="T46" fmla="*/ 2147483646 w 51"/>
                <a:gd name="T47" fmla="*/ 2147483646 h 108"/>
                <a:gd name="T48" fmla="*/ 2147483646 w 51"/>
                <a:gd name="T49" fmla="*/ 2147483646 h 108"/>
                <a:gd name="T50" fmla="*/ 2147483646 w 51"/>
                <a:gd name="T51" fmla="*/ 2147483646 h 108"/>
                <a:gd name="T52" fmla="*/ 2147483646 w 51"/>
                <a:gd name="T53" fmla="*/ 2147483646 h 108"/>
                <a:gd name="T54" fmla="*/ 2147483646 w 51"/>
                <a:gd name="T55" fmla="*/ 1820186026 h 108"/>
                <a:gd name="T56" fmla="*/ 2147483646 w 51"/>
                <a:gd name="T57" fmla="*/ 1540151945 h 108"/>
                <a:gd name="T58" fmla="*/ 2147483646 w 51"/>
                <a:gd name="T59" fmla="*/ 1400146738 h 108"/>
                <a:gd name="T60" fmla="*/ 2147483646 w 51"/>
                <a:gd name="T61" fmla="*/ 0 h 10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" h="108">
                  <a:moveTo>
                    <a:pt x="3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4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2" y="108"/>
                  </a:cubicBezTo>
                  <a:cubicBezTo>
                    <a:pt x="36" y="108"/>
                    <a:pt x="38" y="105"/>
                    <a:pt x="38" y="10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Oval 9"/>
            <p:cNvSpPr>
              <a:spLocks noChangeArrowheads="1"/>
            </p:cNvSpPr>
            <p:nvPr/>
          </p:nvSpPr>
          <p:spPr bwMode="auto">
            <a:xfrm>
              <a:off x="4741070" y="1876425"/>
              <a:ext cx="236537" cy="23653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4996" y="2911724"/>
            <a:ext cx="542856" cy="1384282"/>
            <a:chOff x="1404938" y="3935413"/>
            <a:chExt cx="603250" cy="1538288"/>
          </a:xfrm>
          <a:solidFill>
            <a:srgbClr val="0070C0"/>
          </a:solidFill>
          <a:effectLst/>
        </p:grpSpPr>
        <p:sp>
          <p:nvSpPr>
            <p:cNvPr id="12" name="Freeform 10"/>
            <p:cNvSpPr/>
            <p:nvPr/>
          </p:nvSpPr>
          <p:spPr bwMode="auto">
            <a:xfrm>
              <a:off x="1404938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593851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0761" y="2911724"/>
            <a:ext cx="542856" cy="1384282"/>
            <a:chOff x="4557713" y="3935413"/>
            <a:chExt cx="603250" cy="1538288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5" name="Freeform 10"/>
            <p:cNvSpPr/>
            <p:nvPr/>
          </p:nvSpPr>
          <p:spPr bwMode="auto">
            <a:xfrm>
              <a:off x="4557713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746626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016" name="TextBox 16"/>
          <p:cNvSpPr txBox="1">
            <a:spLocks noChangeArrowheads="1"/>
          </p:cNvSpPr>
          <p:nvPr/>
        </p:nvSpPr>
        <p:spPr bwMode="auto">
          <a:xfrm>
            <a:off x="1866900" y="847725"/>
            <a:ext cx="1912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58%</a:t>
            </a:r>
            <a:endParaRPr lang="en-US" altLang="zh-CN" sz="600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017" name="TextBox 17"/>
          <p:cNvSpPr txBox="1">
            <a:spLocks noChangeArrowheads="1"/>
          </p:cNvSpPr>
          <p:nvPr/>
        </p:nvSpPr>
        <p:spPr bwMode="auto">
          <a:xfrm>
            <a:off x="5546725" y="847725"/>
            <a:ext cx="1833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46%</a:t>
            </a:r>
            <a:endParaRPr lang="en-US" altLang="zh-CN" sz="60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018" name="TextBox 18"/>
          <p:cNvSpPr txBox="1">
            <a:spLocks noChangeArrowheads="1"/>
          </p:cNvSpPr>
          <p:nvPr/>
        </p:nvSpPr>
        <p:spPr bwMode="auto">
          <a:xfrm>
            <a:off x="5546725" y="2738438"/>
            <a:ext cx="18335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37%</a:t>
            </a:r>
            <a:endParaRPr lang="en-US" altLang="zh-CN" sz="6000">
              <a:solidFill>
                <a:srgbClr val="A6A6A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019" name="TextBox 19"/>
          <p:cNvSpPr txBox="1">
            <a:spLocks noChangeArrowheads="1"/>
          </p:cNvSpPr>
          <p:nvPr/>
        </p:nvSpPr>
        <p:spPr bwMode="auto">
          <a:xfrm>
            <a:off x="1866900" y="2738438"/>
            <a:ext cx="191293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40%</a:t>
            </a:r>
            <a:endParaRPr lang="en-US" altLang="zh-CN" sz="600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020" name="TextBox 20"/>
          <p:cNvSpPr txBox="1">
            <a:spLocks noChangeArrowheads="1"/>
          </p:cNvSpPr>
          <p:nvPr/>
        </p:nvSpPr>
        <p:spPr bwMode="auto">
          <a:xfrm>
            <a:off x="1892300" y="1666875"/>
            <a:ext cx="2314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1" name="TextBox 21"/>
          <p:cNvSpPr txBox="1">
            <a:spLocks noChangeArrowheads="1"/>
          </p:cNvSpPr>
          <p:nvPr/>
        </p:nvSpPr>
        <p:spPr bwMode="auto">
          <a:xfrm>
            <a:off x="1892300" y="3548063"/>
            <a:ext cx="2314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2" name="TextBox 22"/>
          <p:cNvSpPr txBox="1">
            <a:spLocks noChangeArrowheads="1"/>
          </p:cNvSpPr>
          <p:nvPr/>
        </p:nvSpPr>
        <p:spPr bwMode="auto">
          <a:xfrm>
            <a:off x="5546725" y="1666875"/>
            <a:ext cx="2314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3" name="TextBox 23"/>
          <p:cNvSpPr txBox="1">
            <a:spLocks noChangeArrowheads="1"/>
          </p:cNvSpPr>
          <p:nvPr/>
        </p:nvSpPr>
        <p:spPr bwMode="auto">
          <a:xfrm>
            <a:off x="5546725" y="3548063"/>
            <a:ext cx="2314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55888" b="8237"/>
          <a:stretch>
            <a:fillRect/>
          </a:stretch>
        </p:blipFill>
        <p:spPr bwMode="auto">
          <a:xfrm>
            <a:off x="0" y="0"/>
            <a:ext cx="91725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AutoShape 4"/>
          <p:cNvSpPr>
            <a:spLocks noChangeAspect="1" noChangeArrowheads="1" noTextEdit="1"/>
          </p:cNvSpPr>
          <p:nvPr/>
        </p:nvSpPr>
        <p:spPr bwMode="auto">
          <a:xfrm>
            <a:off x="636588" y="1857375"/>
            <a:ext cx="286702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Freeform 8"/>
          <p:cNvSpPr/>
          <p:nvPr/>
        </p:nvSpPr>
        <p:spPr bwMode="auto">
          <a:xfrm>
            <a:off x="628650" y="4135438"/>
            <a:ext cx="107950" cy="106362"/>
          </a:xfrm>
          <a:custGeom>
            <a:avLst/>
            <a:gdLst>
              <a:gd name="T0" fmla="*/ 0 w 110"/>
              <a:gd name="T1" fmla="*/ 36718096 h 110"/>
              <a:gd name="T2" fmla="*/ 0 w 110"/>
              <a:gd name="T3" fmla="*/ 0 h 110"/>
              <a:gd name="T4" fmla="*/ 105109934 w 110"/>
              <a:gd name="T5" fmla="*/ 103563712 h 110"/>
              <a:gd name="T6" fmla="*/ 66887783 w 110"/>
              <a:gd name="T7" fmla="*/ 103563712 h 110"/>
              <a:gd name="T8" fmla="*/ 0 w 110"/>
              <a:gd name="T9" fmla="*/ 36718096 h 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110">
                <a:moveTo>
                  <a:pt x="0" y="39"/>
                </a:moveTo>
                <a:lnTo>
                  <a:pt x="0" y="0"/>
                </a:lnTo>
                <a:lnTo>
                  <a:pt x="110" y="110"/>
                </a:lnTo>
                <a:lnTo>
                  <a:pt x="70" y="11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Freeform 20"/>
          <p:cNvSpPr/>
          <p:nvPr/>
        </p:nvSpPr>
        <p:spPr bwMode="auto">
          <a:xfrm>
            <a:off x="628650" y="3470275"/>
            <a:ext cx="596900" cy="633413"/>
          </a:xfrm>
          <a:custGeom>
            <a:avLst/>
            <a:gdLst>
              <a:gd name="T0" fmla="*/ 0 w 612"/>
              <a:gd name="T1" fmla="*/ 36948119 h 651"/>
              <a:gd name="T2" fmla="*/ 0 w 612"/>
              <a:gd name="T3" fmla="*/ 0 h 651"/>
              <a:gd name="T4" fmla="*/ 581197239 w 612"/>
              <a:gd name="T5" fmla="*/ 579801546 h 651"/>
              <a:gd name="T6" fmla="*/ 581197239 w 612"/>
              <a:gd name="T7" fmla="*/ 616749665 h 651"/>
              <a:gd name="T8" fmla="*/ 581197239 w 612"/>
              <a:gd name="T9" fmla="*/ 616749665 h 651"/>
              <a:gd name="T10" fmla="*/ 0 w 612"/>
              <a:gd name="T11" fmla="*/ 36948119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2" h="651">
                <a:moveTo>
                  <a:pt x="0" y="39"/>
                </a:moveTo>
                <a:lnTo>
                  <a:pt x="0" y="0"/>
                </a:lnTo>
                <a:lnTo>
                  <a:pt x="612" y="612"/>
                </a:lnTo>
                <a:lnTo>
                  <a:pt x="612" y="65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Freeform 28"/>
          <p:cNvSpPr/>
          <p:nvPr/>
        </p:nvSpPr>
        <p:spPr bwMode="auto">
          <a:xfrm>
            <a:off x="628650" y="3797300"/>
            <a:ext cx="436563" cy="444500"/>
          </a:xfrm>
          <a:custGeom>
            <a:avLst/>
            <a:gdLst>
              <a:gd name="T0" fmla="*/ 0 w 447"/>
              <a:gd name="T1" fmla="*/ 37965759 h 456"/>
              <a:gd name="T2" fmla="*/ 0 w 447"/>
              <a:gd name="T3" fmla="*/ 0 h 456"/>
              <a:gd name="T4" fmla="*/ 425078561 w 447"/>
              <a:gd name="T5" fmla="*/ 432806531 h 456"/>
              <a:gd name="T6" fmla="*/ 387991215 w 447"/>
              <a:gd name="T7" fmla="*/ 432806531 h 456"/>
              <a:gd name="T8" fmla="*/ 0 w 447"/>
              <a:gd name="T9" fmla="*/ 37965759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7" h="456">
                <a:moveTo>
                  <a:pt x="0" y="40"/>
                </a:moveTo>
                <a:lnTo>
                  <a:pt x="0" y="0"/>
                </a:lnTo>
                <a:lnTo>
                  <a:pt x="447" y="456"/>
                </a:lnTo>
                <a:lnTo>
                  <a:pt x="408" y="456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Freeform 29"/>
          <p:cNvSpPr/>
          <p:nvPr/>
        </p:nvSpPr>
        <p:spPr bwMode="auto">
          <a:xfrm>
            <a:off x="628650" y="3736975"/>
            <a:ext cx="504825" cy="504825"/>
          </a:xfrm>
          <a:custGeom>
            <a:avLst/>
            <a:gdLst>
              <a:gd name="T0" fmla="*/ 0 w 518"/>
              <a:gd name="T1" fmla="*/ 37008156 h 518"/>
              <a:gd name="T2" fmla="*/ 0 w 518"/>
              <a:gd name="T3" fmla="*/ 0 h 518"/>
              <a:gd name="T4" fmla="*/ 491544594 w 518"/>
              <a:gd name="T5" fmla="*/ 491544594 h 518"/>
              <a:gd name="T6" fmla="*/ 454536439 w 518"/>
              <a:gd name="T7" fmla="*/ 491544594 h 518"/>
              <a:gd name="T8" fmla="*/ 0 w 518"/>
              <a:gd name="T9" fmla="*/ 37008156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518">
                <a:moveTo>
                  <a:pt x="0" y="39"/>
                </a:moveTo>
                <a:lnTo>
                  <a:pt x="0" y="0"/>
                </a:lnTo>
                <a:lnTo>
                  <a:pt x="518" y="518"/>
                </a:lnTo>
                <a:lnTo>
                  <a:pt x="479" y="518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Freeform 30"/>
          <p:cNvSpPr/>
          <p:nvPr/>
        </p:nvSpPr>
        <p:spPr bwMode="auto">
          <a:xfrm>
            <a:off x="628650" y="3668713"/>
            <a:ext cx="574675" cy="573087"/>
          </a:xfrm>
          <a:custGeom>
            <a:avLst/>
            <a:gdLst>
              <a:gd name="T0" fmla="*/ 0 w 589"/>
              <a:gd name="T1" fmla="*/ 36948057 h 589"/>
              <a:gd name="T2" fmla="*/ 0 w 589"/>
              <a:gd name="T3" fmla="*/ 0 h 589"/>
              <a:gd name="T4" fmla="*/ 559556852 w 589"/>
              <a:gd name="T5" fmla="*/ 558010628 h 589"/>
              <a:gd name="T6" fmla="*/ 521556102 w 589"/>
              <a:gd name="T7" fmla="*/ 558010628 h 589"/>
              <a:gd name="T8" fmla="*/ 0 w 589"/>
              <a:gd name="T9" fmla="*/ 3694805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9" h="589">
                <a:moveTo>
                  <a:pt x="0" y="39"/>
                </a:moveTo>
                <a:lnTo>
                  <a:pt x="0" y="0"/>
                </a:lnTo>
                <a:lnTo>
                  <a:pt x="589" y="589"/>
                </a:lnTo>
                <a:lnTo>
                  <a:pt x="549" y="58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Freeform 31"/>
          <p:cNvSpPr/>
          <p:nvPr/>
        </p:nvSpPr>
        <p:spPr bwMode="auto">
          <a:xfrm>
            <a:off x="628650" y="3598863"/>
            <a:ext cx="596900" cy="642937"/>
          </a:xfrm>
          <a:custGeom>
            <a:avLst/>
            <a:gdLst>
              <a:gd name="T0" fmla="*/ 0 w 612"/>
              <a:gd name="T1" fmla="*/ 36992257 h 660"/>
              <a:gd name="T2" fmla="*/ 0 w 612"/>
              <a:gd name="T3" fmla="*/ 0 h 660"/>
              <a:gd name="T4" fmla="*/ 581197239 w 612"/>
              <a:gd name="T5" fmla="*/ 588081810 h 660"/>
              <a:gd name="T6" fmla="*/ 581197239 w 612"/>
              <a:gd name="T7" fmla="*/ 626022886 h 660"/>
              <a:gd name="T8" fmla="*/ 0 w 612"/>
              <a:gd name="T9" fmla="*/ 36992257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2" h="660">
                <a:moveTo>
                  <a:pt x="0" y="39"/>
                </a:moveTo>
                <a:lnTo>
                  <a:pt x="0" y="0"/>
                </a:lnTo>
                <a:lnTo>
                  <a:pt x="612" y="620"/>
                </a:lnTo>
                <a:lnTo>
                  <a:pt x="612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Freeform 32"/>
          <p:cNvSpPr/>
          <p:nvPr/>
        </p:nvSpPr>
        <p:spPr bwMode="auto">
          <a:xfrm>
            <a:off x="628650" y="3530600"/>
            <a:ext cx="596900" cy="642938"/>
          </a:xfrm>
          <a:custGeom>
            <a:avLst/>
            <a:gdLst>
              <a:gd name="T0" fmla="*/ 0 w 612"/>
              <a:gd name="T1" fmla="*/ 37048449 h 659"/>
              <a:gd name="T2" fmla="*/ 0 w 612"/>
              <a:gd name="T3" fmla="*/ 0 h 659"/>
              <a:gd name="T4" fmla="*/ 581197239 w 612"/>
              <a:gd name="T5" fmla="*/ 588976087 h 659"/>
              <a:gd name="T6" fmla="*/ 581197239 w 612"/>
              <a:gd name="T7" fmla="*/ 626024535 h 659"/>
              <a:gd name="T8" fmla="*/ 0 w 612"/>
              <a:gd name="T9" fmla="*/ 37048449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2" h="659">
                <a:moveTo>
                  <a:pt x="0" y="39"/>
                </a:moveTo>
                <a:lnTo>
                  <a:pt x="0" y="0"/>
                </a:lnTo>
                <a:lnTo>
                  <a:pt x="612" y="620"/>
                </a:lnTo>
                <a:lnTo>
                  <a:pt x="612" y="65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Freeform 33"/>
          <p:cNvSpPr/>
          <p:nvPr/>
        </p:nvSpPr>
        <p:spPr bwMode="auto">
          <a:xfrm>
            <a:off x="628650" y="3937000"/>
            <a:ext cx="306388" cy="304800"/>
          </a:xfrm>
          <a:custGeom>
            <a:avLst/>
            <a:gdLst>
              <a:gd name="T0" fmla="*/ 0 w 314"/>
              <a:gd name="T1" fmla="*/ 36861386 h 314"/>
              <a:gd name="T2" fmla="*/ 0 w 314"/>
              <a:gd name="T3" fmla="*/ 6616296 h 314"/>
              <a:gd name="T4" fmla="*/ 0 w 314"/>
              <a:gd name="T5" fmla="*/ 0 h 314"/>
              <a:gd name="T6" fmla="*/ 298328239 w 314"/>
              <a:gd name="T7" fmla="*/ 296781042 h 314"/>
              <a:gd name="T8" fmla="*/ 261274806 w 314"/>
              <a:gd name="T9" fmla="*/ 296781042 h 314"/>
              <a:gd name="T10" fmla="*/ 0 w 314"/>
              <a:gd name="T11" fmla="*/ 36861386 h 3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" h="314">
                <a:moveTo>
                  <a:pt x="0" y="39"/>
                </a:moveTo>
                <a:lnTo>
                  <a:pt x="0" y="7"/>
                </a:lnTo>
                <a:lnTo>
                  <a:pt x="0" y="0"/>
                </a:lnTo>
                <a:lnTo>
                  <a:pt x="314" y="314"/>
                </a:lnTo>
                <a:lnTo>
                  <a:pt x="275" y="314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Freeform 34"/>
          <p:cNvSpPr/>
          <p:nvPr/>
        </p:nvSpPr>
        <p:spPr bwMode="auto">
          <a:xfrm>
            <a:off x="628650" y="3997325"/>
            <a:ext cx="236538" cy="244475"/>
          </a:xfrm>
          <a:custGeom>
            <a:avLst/>
            <a:gdLst>
              <a:gd name="T0" fmla="*/ 0 w 243"/>
              <a:gd name="T1" fmla="*/ 37784969 h 252"/>
              <a:gd name="T2" fmla="*/ 0 w 243"/>
              <a:gd name="T3" fmla="*/ 0 h 252"/>
              <a:gd name="T4" fmla="*/ 230315980 w 243"/>
              <a:gd name="T5" fmla="*/ 238043949 h 252"/>
              <a:gd name="T6" fmla="*/ 193351807 w 243"/>
              <a:gd name="T7" fmla="*/ 238043949 h 252"/>
              <a:gd name="T8" fmla="*/ 0 w 243"/>
              <a:gd name="T9" fmla="*/ 37784969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" h="252">
                <a:moveTo>
                  <a:pt x="0" y="40"/>
                </a:moveTo>
                <a:lnTo>
                  <a:pt x="0" y="0"/>
                </a:lnTo>
                <a:lnTo>
                  <a:pt x="243" y="252"/>
                </a:lnTo>
                <a:lnTo>
                  <a:pt x="204" y="252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Freeform 35"/>
          <p:cNvSpPr/>
          <p:nvPr/>
        </p:nvSpPr>
        <p:spPr bwMode="auto">
          <a:xfrm>
            <a:off x="628650" y="4065588"/>
            <a:ext cx="168275" cy="176212"/>
          </a:xfrm>
          <a:custGeom>
            <a:avLst/>
            <a:gdLst>
              <a:gd name="T0" fmla="*/ 0 w 172"/>
              <a:gd name="T1" fmla="*/ 36969472 h 181"/>
              <a:gd name="T2" fmla="*/ 0 w 172"/>
              <a:gd name="T3" fmla="*/ 36969472 h 181"/>
              <a:gd name="T4" fmla="*/ 0 w 172"/>
              <a:gd name="T5" fmla="*/ 0 h 181"/>
              <a:gd name="T6" fmla="*/ 163847998 w 172"/>
              <a:gd name="T7" fmla="*/ 171576943 h 181"/>
              <a:gd name="T8" fmla="*/ 126696400 w 172"/>
              <a:gd name="T9" fmla="*/ 171576943 h 181"/>
              <a:gd name="T10" fmla="*/ 0 w 172"/>
              <a:gd name="T11" fmla="*/ 36969472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" h="181">
                <a:moveTo>
                  <a:pt x="0" y="39"/>
                </a:moveTo>
                <a:lnTo>
                  <a:pt x="0" y="39"/>
                </a:lnTo>
                <a:lnTo>
                  <a:pt x="0" y="0"/>
                </a:lnTo>
                <a:lnTo>
                  <a:pt x="172" y="181"/>
                </a:lnTo>
                <a:lnTo>
                  <a:pt x="133" y="18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Freeform 36"/>
          <p:cNvSpPr/>
          <p:nvPr/>
        </p:nvSpPr>
        <p:spPr bwMode="auto">
          <a:xfrm>
            <a:off x="628650" y="3400425"/>
            <a:ext cx="596900" cy="642938"/>
          </a:xfrm>
          <a:custGeom>
            <a:avLst/>
            <a:gdLst>
              <a:gd name="T0" fmla="*/ 0 w 612"/>
              <a:gd name="T1" fmla="*/ 36992315 h 660"/>
              <a:gd name="T2" fmla="*/ 0 w 612"/>
              <a:gd name="T3" fmla="*/ 0 h 660"/>
              <a:gd name="T4" fmla="*/ 581197239 w 612"/>
              <a:gd name="T5" fmla="*/ 588082725 h 660"/>
              <a:gd name="T6" fmla="*/ 581197239 w 612"/>
              <a:gd name="T7" fmla="*/ 626023860 h 660"/>
              <a:gd name="T8" fmla="*/ 0 w 612"/>
              <a:gd name="T9" fmla="*/ 36992315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2" h="660">
                <a:moveTo>
                  <a:pt x="0" y="39"/>
                </a:moveTo>
                <a:lnTo>
                  <a:pt x="0" y="0"/>
                </a:lnTo>
                <a:lnTo>
                  <a:pt x="612" y="620"/>
                </a:lnTo>
                <a:lnTo>
                  <a:pt x="612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Freeform 37"/>
          <p:cNvSpPr/>
          <p:nvPr/>
        </p:nvSpPr>
        <p:spPr bwMode="auto">
          <a:xfrm>
            <a:off x="628650" y="3867150"/>
            <a:ext cx="374650" cy="374650"/>
          </a:xfrm>
          <a:custGeom>
            <a:avLst/>
            <a:gdLst>
              <a:gd name="T0" fmla="*/ 0 w 384"/>
              <a:gd name="T1" fmla="*/ 36953141 h 385"/>
              <a:gd name="T2" fmla="*/ 0 w 384"/>
              <a:gd name="T3" fmla="*/ 0 h 385"/>
              <a:gd name="T4" fmla="*/ 364793973 w 384"/>
              <a:gd name="T5" fmla="*/ 364794272 h 385"/>
              <a:gd name="T6" fmla="*/ 327744601 w 384"/>
              <a:gd name="T7" fmla="*/ 364794272 h 385"/>
              <a:gd name="T8" fmla="*/ 0 w 384"/>
              <a:gd name="T9" fmla="*/ 36953141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385">
                <a:moveTo>
                  <a:pt x="0" y="39"/>
                </a:moveTo>
                <a:lnTo>
                  <a:pt x="0" y="0"/>
                </a:lnTo>
                <a:lnTo>
                  <a:pt x="384" y="385"/>
                </a:lnTo>
                <a:lnTo>
                  <a:pt x="345" y="385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49"/>
          <p:cNvSpPr>
            <a:spLocks noChangeArrowheads="1"/>
          </p:cNvSpPr>
          <p:nvPr/>
        </p:nvSpPr>
        <p:spPr bwMode="auto">
          <a:xfrm>
            <a:off x="628650" y="2422525"/>
            <a:ext cx="596900" cy="18192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4051" name="Freeform 55"/>
          <p:cNvSpPr/>
          <p:nvPr/>
        </p:nvSpPr>
        <p:spPr bwMode="auto">
          <a:xfrm>
            <a:off x="1377950" y="4135438"/>
            <a:ext cx="107950" cy="106362"/>
          </a:xfrm>
          <a:custGeom>
            <a:avLst/>
            <a:gdLst>
              <a:gd name="T0" fmla="*/ 0 w 110"/>
              <a:gd name="T1" fmla="*/ 36718096 h 110"/>
              <a:gd name="T2" fmla="*/ 0 w 110"/>
              <a:gd name="T3" fmla="*/ 0 h 110"/>
              <a:gd name="T4" fmla="*/ 105109934 w 110"/>
              <a:gd name="T5" fmla="*/ 103563712 h 110"/>
              <a:gd name="T6" fmla="*/ 67843631 w 110"/>
              <a:gd name="T7" fmla="*/ 103563712 h 110"/>
              <a:gd name="T8" fmla="*/ 0 w 110"/>
              <a:gd name="T9" fmla="*/ 36718096 h 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110">
                <a:moveTo>
                  <a:pt x="0" y="39"/>
                </a:moveTo>
                <a:lnTo>
                  <a:pt x="0" y="0"/>
                </a:lnTo>
                <a:lnTo>
                  <a:pt x="110" y="110"/>
                </a:lnTo>
                <a:lnTo>
                  <a:pt x="71" y="11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Freeform 67"/>
          <p:cNvSpPr/>
          <p:nvPr/>
        </p:nvSpPr>
        <p:spPr bwMode="auto">
          <a:xfrm>
            <a:off x="1377950" y="3470275"/>
            <a:ext cx="596900" cy="633413"/>
          </a:xfrm>
          <a:custGeom>
            <a:avLst/>
            <a:gdLst>
              <a:gd name="T0" fmla="*/ 0 w 613"/>
              <a:gd name="T1" fmla="*/ 36948119 h 651"/>
              <a:gd name="T2" fmla="*/ 0 w 613"/>
              <a:gd name="T3" fmla="*/ 0 h 651"/>
              <a:gd name="T4" fmla="*/ 581197538 w 613"/>
              <a:gd name="T5" fmla="*/ 579801546 h 651"/>
              <a:gd name="T6" fmla="*/ 581197538 w 613"/>
              <a:gd name="T7" fmla="*/ 616749665 h 651"/>
              <a:gd name="T8" fmla="*/ 581197538 w 613"/>
              <a:gd name="T9" fmla="*/ 616749665 h 651"/>
              <a:gd name="T10" fmla="*/ 0 w 613"/>
              <a:gd name="T11" fmla="*/ 36948119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3" h="651">
                <a:moveTo>
                  <a:pt x="0" y="39"/>
                </a:moveTo>
                <a:lnTo>
                  <a:pt x="0" y="0"/>
                </a:lnTo>
                <a:lnTo>
                  <a:pt x="613" y="612"/>
                </a:lnTo>
                <a:lnTo>
                  <a:pt x="613" y="65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Freeform 75"/>
          <p:cNvSpPr/>
          <p:nvPr/>
        </p:nvSpPr>
        <p:spPr bwMode="auto">
          <a:xfrm>
            <a:off x="1377950" y="3797300"/>
            <a:ext cx="436563" cy="444500"/>
          </a:xfrm>
          <a:custGeom>
            <a:avLst/>
            <a:gdLst>
              <a:gd name="T0" fmla="*/ 0 w 448"/>
              <a:gd name="T1" fmla="*/ 37965759 h 456"/>
              <a:gd name="T2" fmla="*/ 0 w 448"/>
              <a:gd name="T3" fmla="*/ 0 h 456"/>
              <a:gd name="T4" fmla="*/ 425077885 w 448"/>
              <a:gd name="T5" fmla="*/ 432806531 h 456"/>
              <a:gd name="T6" fmla="*/ 387124189 w 448"/>
              <a:gd name="T7" fmla="*/ 432806531 h 456"/>
              <a:gd name="T8" fmla="*/ 0 w 448"/>
              <a:gd name="T9" fmla="*/ 37965759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8" h="456">
                <a:moveTo>
                  <a:pt x="0" y="40"/>
                </a:moveTo>
                <a:lnTo>
                  <a:pt x="0" y="0"/>
                </a:lnTo>
                <a:lnTo>
                  <a:pt x="448" y="456"/>
                </a:lnTo>
                <a:lnTo>
                  <a:pt x="408" y="456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4" name="Freeform 76"/>
          <p:cNvSpPr/>
          <p:nvPr/>
        </p:nvSpPr>
        <p:spPr bwMode="auto">
          <a:xfrm>
            <a:off x="1377950" y="3736975"/>
            <a:ext cx="504825" cy="504825"/>
          </a:xfrm>
          <a:custGeom>
            <a:avLst/>
            <a:gdLst>
              <a:gd name="T0" fmla="*/ 0 w 518"/>
              <a:gd name="T1" fmla="*/ 37008156 h 518"/>
              <a:gd name="T2" fmla="*/ 0 w 518"/>
              <a:gd name="T3" fmla="*/ 0 h 518"/>
              <a:gd name="T4" fmla="*/ 491544594 w 518"/>
              <a:gd name="T5" fmla="*/ 491544594 h 518"/>
              <a:gd name="T6" fmla="*/ 454536439 w 518"/>
              <a:gd name="T7" fmla="*/ 491544594 h 518"/>
              <a:gd name="T8" fmla="*/ 0 w 518"/>
              <a:gd name="T9" fmla="*/ 37008156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518">
                <a:moveTo>
                  <a:pt x="0" y="39"/>
                </a:moveTo>
                <a:lnTo>
                  <a:pt x="0" y="0"/>
                </a:lnTo>
                <a:lnTo>
                  <a:pt x="518" y="518"/>
                </a:lnTo>
                <a:lnTo>
                  <a:pt x="479" y="518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Freeform 77"/>
          <p:cNvSpPr/>
          <p:nvPr/>
        </p:nvSpPr>
        <p:spPr bwMode="auto">
          <a:xfrm>
            <a:off x="1377950" y="3668713"/>
            <a:ext cx="573088" cy="573087"/>
          </a:xfrm>
          <a:custGeom>
            <a:avLst/>
            <a:gdLst>
              <a:gd name="T0" fmla="*/ 0 w 589"/>
              <a:gd name="T1" fmla="*/ 36948057 h 589"/>
              <a:gd name="T2" fmla="*/ 0 w 589"/>
              <a:gd name="T3" fmla="*/ 0 h 589"/>
              <a:gd name="T4" fmla="*/ 558011602 w 589"/>
              <a:gd name="T5" fmla="*/ 558010628 h 589"/>
              <a:gd name="T6" fmla="*/ 521063480 w 589"/>
              <a:gd name="T7" fmla="*/ 558010628 h 589"/>
              <a:gd name="T8" fmla="*/ 0 w 589"/>
              <a:gd name="T9" fmla="*/ 3694805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9" h="589">
                <a:moveTo>
                  <a:pt x="0" y="39"/>
                </a:moveTo>
                <a:lnTo>
                  <a:pt x="0" y="0"/>
                </a:lnTo>
                <a:lnTo>
                  <a:pt x="589" y="589"/>
                </a:lnTo>
                <a:lnTo>
                  <a:pt x="550" y="58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6" name="Freeform 78"/>
          <p:cNvSpPr/>
          <p:nvPr/>
        </p:nvSpPr>
        <p:spPr bwMode="auto">
          <a:xfrm>
            <a:off x="1377950" y="3598863"/>
            <a:ext cx="596900" cy="642937"/>
          </a:xfrm>
          <a:custGeom>
            <a:avLst/>
            <a:gdLst>
              <a:gd name="T0" fmla="*/ 0 w 613"/>
              <a:gd name="T1" fmla="*/ 36992257 h 660"/>
              <a:gd name="T2" fmla="*/ 0 w 613"/>
              <a:gd name="T3" fmla="*/ 0 h 660"/>
              <a:gd name="T4" fmla="*/ 581197538 w 613"/>
              <a:gd name="T5" fmla="*/ 588081810 h 660"/>
              <a:gd name="T6" fmla="*/ 581197538 w 613"/>
              <a:gd name="T7" fmla="*/ 626022886 h 660"/>
              <a:gd name="T8" fmla="*/ 0 w 613"/>
              <a:gd name="T9" fmla="*/ 36992257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60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7" name="Freeform 79"/>
          <p:cNvSpPr/>
          <p:nvPr/>
        </p:nvSpPr>
        <p:spPr bwMode="auto">
          <a:xfrm>
            <a:off x="1377950" y="3530600"/>
            <a:ext cx="596900" cy="642938"/>
          </a:xfrm>
          <a:custGeom>
            <a:avLst/>
            <a:gdLst>
              <a:gd name="T0" fmla="*/ 0 w 613"/>
              <a:gd name="T1" fmla="*/ 37048449 h 659"/>
              <a:gd name="T2" fmla="*/ 0 w 613"/>
              <a:gd name="T3" fmla="*/ 0 h 659"/>
              <a:gd name="T4" fmla="*/ 581197538 w 613"/>
              <a:gd name="T5" fmla="*/ 588976087 h 659"/>
              <a:gd name="T6" fmla="*/ 581197538 w 613"/>
              <a:gd name="T7" fmla="*/ 626024535 h 659"/>
              <a:gd name="T8" fmla="*/ 0 w 613"/>
              <a:gd name="T9" fmla="*/ 37048449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59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5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8" name="Freeform 80"/>
          <p:cNvSpPr/>
          <p:nvPr/>
        </p:nvSpPr>
        <p:spPr bwMode="auto">
          <a:xfrm>
            <a:off x="1377950" y="3937000"/>
            <a:ext cx="306388" cy="304800"/>
          </a:xfrm>
          <a:custGeom>
            <a:avLst/>
            <a:gdLst>
              <a:gd name="T0" fmla="*/ 0 w 314"/>
              <a:gd name="T1" fmla="*/ 36861386 h 314"/>
              <a:gd name="T2" fmla="*/ 0 w 314"/>
              <a:gd name="T3" fmla="*/ 6616296 h 314"/>
              <a:gd name="T4" fmla="*/ 0 w 314"/>
              <a:gd name="T5" fmla="*/ 0 h 314"/>
              <a:gd name="T6" fmla="*/ 298328239 w 314"/>
              <a:gd name="T7" fmla="*/ 296781042 h 314"/>
              <a:gd name="T8" fmla="*/ 261274806 w 314"/>
              <a:gd name="T9" fmla="*/ 296781042 h 314"/>
              <a:gd name="T10" fmla="*/ 0 w 314"/>
              <a:gd name="T11" fmla="*/ 36861386 h 3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" h="314">
                <a:moveTo>
                  <a:pt x="0" y="39"/>
                </a:moveTo>
                <a:lnTo>
                  <a:pt x="0" y="7"/>
                </a:lnTo>
                <a:lnTo>
                  <a:pt x="0" y="0"/>
                </a:lnTo>
                <a:lnTo>
                  <a:pt x="314" y="314"/>
                </a:lnTo>
                <a:lnTo>
                  <a:pt x="275" y="314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Freeform 81"/>
          <p:cNvSpPr/>
          <p:nvPr/>
        </p:nvSpPr>
        <p:spPr bwMode="auto">
          <a:xfrm>
            <a:off x="1377950" y="3997325"/>
            <a:ext cx="238125" cy="244475"/>
          </a:xfrm>
          <a:custGeom>
            <a:avLst/>
            <a:gdLst>
              <a:gd name="T0" fmla="*/ 0 w 244"/>
              <a:gd name="T1" fmla="*/ 37784969 h 252"/>
              <a:gd name="T2" fmla="*/ 0 w 244"/>
              <a:gd name="T3" fmla="*/ 0 h 252"/>
              <a:gd name="T4" fmla="*/ 231860556 w 244"/>
              <a:gd name="T5" fmla="*/ 238043949 h 252"/>
              <a:gd name="T6" fmla="*/ 193850341 w 244"/>
              <a:gd name="T7" fmla="*/ 238043949 h 252"/>
              <a:gd name="T8" fmla="*/ 0 w 244"/>
              <a:gd name="T9" fmla="*/ 37784969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" h="252">
                <a:moveTo>
                  <a:pt x="0" y="40"/>
                </a:moveTo>
                <a:lnTo>
                  <a:pt x="0" y="0"/>
                </a:lnTo>
                <a:lnTo>
                  <a:pt x="244" y="252"/>
                </a:lnTo>
                <a:lnTo>
                  <a:pt x="204" y="252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Freeform 82"/>
          <p:cNvSpPr/>
          <p:nvPr/>
        </p:nvSpPr>
        <p:spPr bwMode="auto">
          <a:xfrm>
            <a:off x="1377950" y="4065588"/>
            <a:ext cx="168275" cy="176212"/>
          </a:xfrm>
          <a:custGeom>
            <a:avLst/>
            <a:gdLst>
              <a:gd name="T0" fmla="*/ 0 w 173"/>
              <a:gd name="T1" fmla="*/ 36969472 h 181"/>
              <a:gd name="T2" fmla="*/ 0 w 173"/>
              <a:gd name="T3" fmla="*/ 36969472 h 181"/>
              <a:gd name="T4" fmla="*/ 0 w 173"/>
              <a:gd name="T5" fmla="*/ 0 h 181"/>
              <a:gd name="T6" fmla="*/ 163848298 w 173"/>
              <a:gd name="T7" fmla="*/ 171576943 h 181"/>
              <a:gd name="T8" fmla="*/ 126911449 w 173"/>
              <a:gd name="T9" fmla="*/ 171576943 h 181"/>
              <a:gd name="T10" fmla="*/ 0 w 173"/>
              <a:gd name="T11" fmla="*/ 36969472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3" h="181">
                <a:moveTo>
                  <a:pt x="0" y="39"/>
                </a:moveTo>
                <a:lnTo>
                  <a:pt x="0" y="39"/>
                </a:lnTo>
                <a:lnTo>
                  <a:pt x="0" y="0"/>
                </a:lnTo>
                <a:lnTo>
                  <a:pt x="173" y="181"/>
                </a:lnTo>
                <a:lnTo>
                  <a:pt x="134" y="18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1" name="Freeform 83"/>
          <p:cNvSpPr/>
          <p:nvPr/>
        </p:nvSpPr>
        <p:spPr bwMode="auto">
          <a:xfrm>
            <a:off x="1377950" y="3400425"/>
            <a:ext cx="596900" cy="642938"/>
          </a:xfrm>
          <a:custGeom>
            <a:avLst/>
            <a:gdLst>
              <a:gd name="T0" fmla="*/ 0 w 613"/>
              <a:gd name="T1" fmla="*/ 36992315 h 660"/>
              <a:gd name="T2" fmla="*/ 0 w 613"/>
              <a:gd name="T3" fmla="*/ 0 h 660"/>
              <a:gd name="T4" fmla="*/ 581197538 w 613"/>
              <a:gd name="T5" fmla="*/ 588082725 h 660"/>
              <a:gd name="T6" fmla="*/ 581197538 w 613"/>
              <a:gd name="T7" fmla="*/ 626023860 h 660"/>
              <a:gd name="T8" fmla="*/ 0 w 613"/>
              <a:gd name="T9" fmla="*/ 36992315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60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2" name="Freeform 84"/>
          <p:cNvSpPr/>
          <p:nvPr/>
        </p:nvSpPr>
        <p:spPr bwMode="auto">
          <a:xfrm>
            <a:off x="1377950" y="3867150"/>
            <a:ext cx="374650" cy="374650"/>
          </a:xfrm>
          <a:custGeom>
            <a:avLst/>
            <a:gdLst>
              <a:gd name="T0" fmla="*/ 0 w 385"/>
              <a:gd name="T1" fmla="*/ 36953141 h 385"/>
              <a:gd name="T2" fmla="*/ 0 w 385"/>
              <a:gd name="T3" fmla="*/ 0 h 385"/>
              <a:gd name="T4" fmla="*/ 364794272 w 385"/>
              <a:gd name="T5" fmla="*/ 364794272 h 385"/>
              <a:gd name="T6" fmla="*/ 327841132 w 385"/>
              <a:gd name="T7" fmla="*/ 364794272 h 385"/>
              <a:gd name="T8" fmla="*/ 0 w 385"/>
              <a:gd name="T9" fmla="*/ 36953141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" h="385">
                <a:moveTo>
                  <a:pt x="0" y="39"/>
                </a:moveTo>
                <a:lnTo>
                  <a:pt x="0" y="0"/>
                </a:lnTo>
                <a:lnTo>
                  <a:pt x="385" y="385"/>
                </a:lnTo>
                <a:lnTo>
                  <a:pt x="346" y="385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3" name="Rectangle 96"/>
          <p:cNvSpPr>
            <a:spLocks noChangeArrowheads="1"/>
          </p:cNvSpPr>
          <p:nvPr/>
        </p:nvSpPr>
        <p:spPr bwMode="auto">
          <a:xfrm>
            <a:off x="1377950" y="2727325"/>
            <a:ext cx="596900" cy="15144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4064" name="Freeform 102"/>
          <p:cNvSpPr/>
          <p:nvPr/>
        </p:nvSpPr>
        <p:spPr bwMode="auto">
          <a:xfrm>
            <a:off x="2151063" y="4135438"/>
            <a:ext cx="106362" cy="106362"/>
          </a:xfrm>
          <a:custGeom>
            <a:avLst/>
            <a:gdLst>
              <a:gd name="T0" fmla="*/ 0 w 110"/>
              <a:gd name="T1" fmla="*/ 36718096 h 110"/>
              <a:gd name="T2" fmla="*/ 0 w 110"/>
              <a:gd name="T3" fmla="*/ 0 h 110"/>
              <a:gd name="T4" fmla="*/ 103563712 w 110"/>
              <a:gd name="T5" fmla="*/ 103563712 h 110"/>
              <a:gd name="T6" fmla="*/ 66845616 w 110"/>
              <a:gd name="T7" fmla="*/ 103563712 h 110"/>
              <a:gd name="T8" fmla="*/ 0 w 110"/>
              <a:gd name="T9" fmla="*/ 36718096 h 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110">
                <a:moveTo>
                  <a:pt x="0" y="39"/>
                </a:moveTo>
                <a:lnTo>
                  <a:pt x="0" y="0"/>
                </a:lnTo>
                <a:lnTo>
                  <a:pt x="110" y="110"/>
                </a:lnTo>
                <a:lnTo>
                  <a:pt x="71" y="11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5" name="Freeform 114"/>
          <p:cNvSpPr/>
          <p:nvPr/>
        </p:nvSpPr>
        <p:spPr bwMode="auto">
          <a:xfrm>
            <a:off x="2151063" y="3470275"/>
            <a:ext cx="595312" cy="633413"/>
          </a:xfrm>
          <a:custGeom>
            <a:avLst/>
            <a:gdLst>
              <a:gd name="T0" fmla="*/ 0 w 613"/>
              <a:gd name="T1" fmla="*/ 36948119 h 651"/>
              <a:gd name="T2" fmla="*/ 0 w 613"/>
              <a:gd name="T3" fmla="*/ 0 h 651"/>
              <a:gd name="T4" fmla="*/ 579651313 w 613"/>
              <a:gd name="T5" fmla="*/ 579801546 h 651"/>
              <a:gd name="T6" fmla="*/ 579651313 w 613"/>
              <a:gd name="T7" fmla="*/ 616749665 h 651"/>
              <a:gd name="T8" fmla="*/ 579651313 w 613"/>
              <a:gd name="T9" fmla="*/ 616749665 h 651"/>
              <a:gd name="T10" fmla="*/ 0 w 613"/>
              <a:gd name="T11" fmla="*/ 36948119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3" h="651">
                <a:moveTo>
                  <a:pt x="0" y="39"/>
                </a:moveTo>
                <a:lnTo>
                  <a:pt x="0" y="0"/>
                </a:lnTo>
                <a:lnTo>
                  <a:pt x="613" y="612"/>
                </a:lnTo>
                <a:lnTo>
                  <a:pt x="613" y="65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6" name="Freeform 122"/>
          <p:cNvSpPr/>
          <p:nvPr/>
        </p:nvSpPr>
        <p:spPr bwMode="auto">
          <a:xfrm>
            <a:off x="2151063" y="3797300"/>
            <a:ext cx="434975" cy="444500"/>
          </a:xfrm>
          <a:custGeom>
            <a:avLst/>
            <a:gdLst>
              <a:gd name="T0" fmla="*/ 0 w 448"/>
              <a:gd name="T1" fmla="*/ 37965759 h 456"/>
              <a:gd name="T2" fmla="*/ 0 w 448"/>
              <a:gd name="T3" fmla="*/ 0 h 456"/>
              <a:gd name="T4" fmla="*/ 423531662 w 448"/>
              <a:gd name="T5" fmla="*/ 432806531 h 456"/>
              <a:gd name="T6" fmla="*/ 385716023 w 448"/>
              <a:gd name="T7" fmla="*/ 432806531 h 456"/>
              <a:gd name="T8" fmla="*/ 0 w 448"/>
              <a:gd name="T9" fmla="*/ 37965759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8" h="456">
                <a:moveTo>
                  <a:pt x="0" y="40"/>
                </a:moveTo>
                <a:lnTo>
                  <a:pt x="0" y="0"/>
                </a:lnTo>
                <a:lnTo>
                  <a:pt x="448" y="456"/>
                </a:lnTo>
                <a:lnTo>
                  <a:pt x="408" y="456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7" name="Freeform 123"/>
          <p:cNvSpPr/>
          <p:nvPr/>
        </p:nvSpPr>
        <p:spPr bwMode="auto">
          <a:xfrm>
            <a:off x="2151063" y="3736975"/>
            <a:ext cx="503237" cy="504825"/>
          </a:xfrm>
          <a:custGeom>
            <a:avLst/>
            <a:gdLst>
              <a:gd name="T0" fmla="*/ 0 w 518"/>
              <a:gd name="T1" fmla="*/ 37008156 h 518"/>
              <a:gd name="T2" fmla="*/ 0 w 518"/>
              <a:gd name="T3" fmla="*/ 0 h 518"/>
              <a:gd name="T4" fmla="*/ 489998370 w 518"/>
              <a:gd name="T5" fmla="*/ 491544594 h 518"/>
              <a:gd name="T6" fmla="*/ 453106629 w 518"/>
              <a:gd name="T7" fmla="*/ 491544594 h 518"/>
              <a:gd name="T8" fmla="*/ 0 w 518"/>
              <a:gd name="T9" fmla="*/ 37008156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518">
                <a:moveTo>
                  <a:pt x="0" y="39"/>
                </a:moveTo>
                <a:lnTo>
                  <a:pt x="0" y="0"/>
                </a:lnTo>
                <a:lnTo>
                  <a:pt x="518" y="518"/>
                </a:lnTo>
                <a:lnTo>
                  <a:pt x="479" y="518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8" name="Freeform 124"/>
          <p:cNvSpPr/>
          <p:nvPr/>
        </p:nvSpPr>
        <p:spPr bwMode="auto">
          <a:xfrm>
            <a:off x="2151063" y="3668713"/>
            <a:ext cx="573087" cy="573087"/>
          </a:xfrm>
          <a:custGeom>
            <a:avLst/>
            <a:gdLst>
              <a:gd name="T0" fmla="*/ 0 w 589"/>
              <a:gd name="T1" fmla="*/ 36948057 h 589"/>
              <a:gd name="T2" fmla="*/ 0 w 589"/>
              <a:gd name="T3" fmla="*/ 0 h 589"/>
              <a:gd name="T4" fmla="*/ 558010628 w 589"/>
              <a:gd name="T5" fmla="*/ 558010628 h 589"/>
              <a:gd name="T6" fmla="*/ 521062571 w 589"/>
              <a:gd name="T7" fmla="*/ 558010628 h 589"/>
              <a:gd name="T8" fmla="*/ 0 w 589"/>
              <a:gd name="T9" fmla="*/ 3694805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9" h="589">
                <a:moveTo>
                  <a:pt x="0" y="39"/>
                </a:moveTo>
                <a:lnTo>
                  <a:pt x="0" y="0"/>
                </a:lnTo>
                <a:lnTo>
                  <a:pt x="589" y="589"/>
                </a:lnTo>
                <a:lnTo>
                  <a:pt x="550" y="58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9" name="Freeform 125"/>
          <p:cNvSpPr/>
          <p:nvPr/>
        </p:nvSpPr>
        <p:spPr bwMode="auto">
          <a:xfrm>
            <a:off x="2151063" y="3598863"/>
            <a:ext cx="595312" cy="642937"/>
          </a:xfrm>
          <a:custGeom>
            <a:avLst/>
            <a:gdLst>
              <a:gd name="T0" fmla="*/ 0 w 613"/>
              <a:gd name="T1" fmla="*/ 36992257 h 660"/>
              <a:gd name="T2" fmla="*/ 0 w 613"/>
              <a:gd name="T3" fmla="*/ 0 h 660"/>
              <a:gd name="T4" fmla="*/ 579651313 w 613"/>
              <a:gd name="T5" fmla="*/ 588081810 h 660"/>
              <a:gd name="T6" fmla="*/ 579651313 w 613"/>
              <a:gd name="T7" fmla="*/ 626022886 h 660"/>
              <a:gd name="T8" fmla="*/ 0 w 613"/>
              <a:gd name="T9" fmla="*/ 36992257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60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0" name="Freeform 126"/>
          <p:cNvSpPr/>
          <p:nvPr/>
        </p:nvSpPr>
        <p:spPr bwMode="auto">
          <a:xfrm>
            <a:off x="2151063" y="3530600"/>
            <a:ext cx="595312" cy="642938"/>
          </a:xfrm>
          <a:custGeom>
            <a:avLst/>
            <a:gdLst>
              <a:gd name="T0" fmla="*/ 0 w 613"/>
              <a:gd name="T1" fmla="*/ 37048449 h 659"/>
              <a:gd name="T2" fmla="*/ 0 w 613"/>
              <a:gd name="T3" fmla="*/ 0 h 659"/>
              <a:gd name="T4" fmla="*/ 579651313 w 613"/>
              <a:gd name="T5" fmla="*/ 588976087 h 659"/>
              <a:gd name="T6" fmla="*/ 579651313 w 613"/>
              <a:gd name="T7" fmla="*/ 626024535 h 659"/>
              <a:gd name="T8" fmla="*/ 0 w 613"/>
              <a:gd name="T9" fmla="*/ 37048449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59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59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Freeform 127"/>
          <p:cNvSpPr/>
          <p:nvPr/>
        </p:nvSpPr>
        <p:spPr bwMode="auto">
          <a:xfrm>
            <a:off x="2151063" y="3937000"/>
            <a:ext cx="304800" cy="304800"/>
          </a:xfrm>
          <a:custGeom>
            <a:avLst/>
            <a:gdLst>
              <a:gd name="T0" fmla="*/ 0 w 314"/>
              <a:gd name="T1" fmla="*/ 36861386 h 314"/>
              <a:gd name="T2" fmla="*/ 0 w 314"/>
              <a:gd name="T3" fmla="*/ 6616296 h 314"/>
              <a:gd name="T4" fmla="*/ 0 w 314"/>
              <a:gd name="T5" fmla="*/ 0 h 314"/>
              <a:gd name="T6" fmla="*/ 296782013 w 314"/>
              <a:gd name="T7" fmla="*/ 296781042 h 314"/>
              <a:gd name="T8" fmla="*/ 259920627 w 314"/>
              <a:gd name="T9" fmla="*/ 296781042 h 314"/>
              <a:gd name="T10" fmla="*/ 0 w 314"/>
              <a:gd name="T11" fmla="*/ 36861386 h 3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" h="314">
                <a:moveTo>
                  <a:pt x="0" y="39"/>
                </a:moveTo>
                <a:lnTo>
                  <a:pt x="0" y="7"/>
                </a:lnTo>
                <a:lnTo>
                  <a:pt x="0" y="0"/>
                </a:lnTo>
                <a:lnTo>
                  <a:pt x="314" y="314"/>
                </a:lnTo>
                <a:lnTo>
                  <a:pt x="275" y="314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2" name="Freeform 128"/>
          <p:cNvSpPr/>
          <p:nvPr/>
        </p:nvSpPr>
        <p:spPr bwMode="auto">
          <a:xfrm>
            <a:off x="2151063" y="3997325"/>
            <a:ext cx="236537" cy="244475"/>
          </a:xfrm>
          <a:custGeom>
            <a:avLst/>
            <a:gdLst>
              <a:gd name="T0" fmla="*/ 0 w 244"/>
              <a:gd name="T1" fmla="*/ 37784969 h 252"/>
              <a:gd name="T2" fmla="*/ 0 w 244"/>
              <a:gd name="T3" fmla="*/ 0 h 252"/>
              <a:gd name="T4" fmla="*/ 230314332 w 244"/>
              <a:gd name="T5" fmla="*/ 238043949 h 252"/>
              <a:gd name="T6" fmla="*/ 192557598 w 244"/>
              <a:gd name="T7" fmla="*/ 238043949 h 252"/>
              <a:gd name="T8" fmla="*/ 0 w 244"/>
              <a:gd name="T9" fmla="*/ 37784969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" h="252">
                <a:moveTo>
                  <a:pt x="0" y="40"/>
                </a:moveTo>
                <a:lnTo>
                  <a:pt x="0" y="0"/>
                </a:lnTo>
                <a:lnTo>
                  <a:pt x="244" y="252"/>
                </a:lnTo>
                <a:lnTo>
                  <a:pt x="204" y="252"/>
                </a:lnTo>
                <a:lnTo>
                  <a:pt x="0" y="40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3" name="Freeform 129"/>
          <p:cNvSpPr/>
          <p:nvPr/>
        </p:nvSpPr>
        <p:spPr bwMode="auto">
          <a:xfrm>
            <a:off x="2151063" y="4065588"/>
            <a:ext cx="168275" cy="176212"/>
          </a:xfrm>
          <a:custGeom>
            <a:avLst/>
            <a:gdLst>
              <a:gd name="T0" fmla="*/ 0 w 173"/>
              <a:gd name="T1" fmla="*/ 36969472 h 181"/>
              <a:gd name="T2" fmla="*/ 0 w 173"/>
              <a:gd name="T3" fmla="*/ 36969472 h 181"/>
              <a:gd name="T4" fmla="*/ 0 w 173"/>
              <a:gd name="T5" fmla="*/ 0 h 181"/>
              <a:gd name="T6" fmla="*/ 163848298 w 173"/>
              <a:gd name="T7" fmla="*/ 171576943 h 181"/>
              <a:gd name="T8" fmla="*/ 126911449 w 173"/>
              <a:gd name="T9" fmla="*/ 171576943 h 181"/>
              <a:gd name="T10" fmla="*/ 0 w 173"/>
              <a:gd name="T11" fmla="*/ 36969472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3" h="181">
                <a:moveTo>
                  <a:pt x="0" y="39"/>
                </a:moveTo>
                <a:lnTo>
                  <a:pt x="0" y="39"/>
                </a:lnTo>
                <a:lnTo>
                  <a:pt x="0" y="0"/>
                </a:lnTo>
                <a:lnTo>
                  <a:pt x="173" y="181"/>
                </a:lnTo>
                <a:lnTo>
                  <a:pt x="134" y="181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4" name="Freeform 130"/>
          <p:cNvSpPr/>
          <p:nvPr/>
        </p:nvSpPr>
        <p:spPr bwMode="auto">
          <a:xfrm>
            <a:off x="2151063" y="3400425"/>
            <a:ext cx="595312" cy="642938"/>
          </a:xfrm>
          <a:custGeom>
            <a:avLst/>
            <a:gdLst>
              <a:gd name="T0" fmla="*/ 0 w 613"/>
              <a:gd name="T1" fmla="*/ 36992315 h 660"/>
              <a:gd name="T2" fmla="*/ 0 w 613"/>
              <a:gd name="T3" fmla="*/ 0 h 660"/>
              <a:gd name="T4" fmla="*/ 579651313 w 613"/>
              <a:gd name="T5" fmla="*/ 588082725 h 660"/>
              <a:gd name="T6" fmla="*/ 579651313 w 613"/>
              <a:gd name="T7" fmla="*/ 626023860 h 660"/>
              <a:gd name="T8" fmla="*/ 0 w 613"/>
              <a:gd name="T9" fmla="*/ 36992315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660">
                <a:moveTo>
                  <a:pt x="0" y="39"/>
                </a:moveTo>
                <a:lnTo>
                  <a:pt x="0" y="0"/>
                </a:lnTo>
                <a:lnTo>
                  <a:pt x="613" y="620"/>
                </a:lnTo>
                <a:lnTo>
                  <a:pt x="613" y="660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5" name="Freeform 131"/>
          <p:cNvSpPr/>
          <p:nvPr/>
        </p:nvSpPr>
        <p:spPr bwMode="auto">
          <a:xfrm>
            <a:off x="2151063" y="3867150"/>
            <a:ext cx="366712" cy="374650"/>
          </a:xfrm>
          <a:custGeom>
            <a:avLst/>
            <a:gdLst>
              <a:gd name="T0" fmla="*/ 0 w 377"/>
              <a:gd name="T1" fmla="*/ 36953141 h 385"/>
              <a:gd name="T2" fmla="*/ 0 w 377"/>
              <a:gd name="T3" fmla="*/ 0 h 385"/>
              <a:gd name="T4" fmla="*/ 357064654 w 377"/>
              <a:gd name="T5" fmla="*/ 364794272 h 385"/>
              <a:gd name="T6" fmla="*/ 320126931 w 377"/>
              <a:gd name="T7" fmla="*/ 364794272 h 385"/>
              <a:gd name="T8" fmla="*/ 0 w 377"/>
              <a:gd name="T9" fmla="*/ 36953141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385">
                <a:moveTo>
                  <a:pt x="0" y="39"/>
                </a:moveTo>
                <a:lnTo>
                  <a:pt x="0" y="0"/>
                </a:lnTo>
                <a:lnTo>
                  <a:pt x="377" y="385"/>
                </a:lnTo>
                <a:lnTo>
                  <a:pt x="338" y="385"/>
                </a:lnTo>
                <a:lnTo>
                  <a:pt x="0" y="39"/>
                </a:lnTo>
                <a:close/>
              </a:path>
            </a:pathLst>
          </a:custGeom>
          <a:solidFill>
            <a:srgbClr val="CDC9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Rectangle 143"/>
          <p:cNvSpPr>
            <a:spLocks noChangeArrowheads="1"/>
          </p:cNvSpPr>
          <p:nvPr/>
        </p:nvSpPr>
        <p:spPr bwMode="auto">
          <a:xfrm>
            <a:off x="2151063" y="3209925"/>
            <a:ext cx="595312" cy="10318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2" name="Rectangle 190"/>
          <p:cNvSpPr>
            <a:spLocks noChangeArrowheads="1"/>
          </p:cNvSpPr>
          <p:nvPr/>
        </p:nvSpPr>
        <p:spPr bwMode="auto">
          <a:xfrm>
            <a:off x="2892425" y="3890963"/>
            <a:ext cx="603250" cy="350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078" name="TextBox 182"/>
          <p:cNvSpPr txBox="1">
            <a:spLocks noChangeArrowheads="1"/>
          </p:cNvSpPr>
          <p:nvPr/>
        </p:nvSpPr>
        <p:spPr bwMode="auto">
          <a:xfrm>
            <a:off x="484188" y="4259263"/>
            <a:ext cx="893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9" name="TextBox 183"/>
          <p:cNvSpPr txBox="1">
            <a:spLocks noChangeArrowheads="1"/>
          </p:cNvSpPr>
          <p:nvPr/>
        </p:nvSpPr>
        <p:spPr bwMode="auto">
          <a:xfrm>
            <a:off x="1231900" y="4259263"/>
            <a:ext cx="893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0" name="TextBox 184"/>
          <p:cNvSpPr txBox="1">
            <a:spLocks noChangeArrowheads="1"/>
          </p:cNvSpPr>
          <p:nvPr/>
        </p:nvSpPr>
        <p:spPr bwMode="auto">
          <a:xfrm>
            <a:off x="2006600" y="4259263"/>
            <a:ext cx="893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1" name="TextBox 185"/>
          <p:cNvSpPr txBox="1">
            <a:spLocks noChangeArrowheads="1"/>
          </p:cNvSpPr>
          <p:nvPr/>
        </p:nvSpPr>
        <p:spPr bwMode="auto">
          <a:xfrm>
            <a:off x="2733675" y="4259263"/>
            <a:ext cx="893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2" name="TextBox 186"/>
          <p:cNvSpPr txBox="1">
            <a:spLocks noChangeArrowheads="1"/>
          </p:cNvSpPr>
          <p:nvPr/>
        </p:nvSpPr>
        <p:spPr bwMode="auto">
          <a:xfrm>
            <a:off x="484188" y="2489200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81%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083" name="TextBox 187"/>
          <p:cNvSpPr txBox="1">
            <a:spLocks noChangeArrowheads="1"/>
          </p:cNvSpPr>
          <p:nvPr/>
        </p:nvSpPr>
        <p:spPr bwMode="auto">
          <a:xfrm>
            <a:off x="1217613" y="2774950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65%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084" name="TextBox 188"/>
          <p:cNvSpPr txBox="1">
            <a:spLocks noChangeArrowheads="1"/>
          </p:cNvSpPr>
          <p:nvPr/>
        </p:nvSpPr>
        <p:spPr bwMode="auto">
          <a:xfrm>
            <a:off x="1990725" y="3238500"/>
            <a:ext cx="893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085" name="TextBox 189"/>
          <p:cNvSpPr txBox="1">
            <a:spLocks noChangeArrowheads="1"/>
          </p:cNvSpPr>
          <p:nvPr/>
        </p:nvSpPr>
        <p:spPr bwMode="auto">
          <a:xfrm>
            <a:off x="2727325" y="3914775"/>
            <a:ext cx="8937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19%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086" name="TextBox 190"/>
          <p:cNvSpPr txBox="1">
            <a:spLocks noChangeArrowheads="1"/>
          </p:cNvSpPr>
          <p:nvPr/>
        </p:nvSpPr>
        <p:spPr bwMode="auto">
          <a:xfrm>
            <a:off x="6538913" y="2578100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7" name="TextBox 191"/>
          <p:cNvSpPr txBox="1">
            <a:spLocks noChangeArrowheads="1"/>
          </p:cNvSpPr>
          <p:nvPr/>
        </p:nvSpPr>
        <p:spPr bwMode="auto">
          <a:xfrm>
            <a:off x="6538913" y="319246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8" name="TextBox 192"/>
          <p:cNvSpPr txBox="1">
            <a:spLocks noChangeArrowheads="1"/>
          </p:cNvSpPr>
          <p:nvPr/>
        </p:nvSpPr>
        <p:spPr bwMode="auto">
          <a:xfrm>
            <a:off x="6538913" y="3806825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9" name="TextBox 193"/>
          <p:cNvSpPr txBox="1">
            <a:spLocks noChangeArrowheads="1"/>
          </p:cNvSpPr>
          <p:nvPr/>
        </p:nvSpPr>
        <p:spPr bwMode="auto">
          <a:xfrm>
            <a:off x="4408488" y="380841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90" name="TextBox 194"/>
          <p:cNvSpPr txBox="1">
            <a:spLocks noChangeArrowheads="1"/>
          </p:cNvSpPr>
          <p:nvPr/>
        </p:nvSpPr>
        <p:spPr bwMode="auto">
          <a:xfrm>
            <a:off x="4408488" y="3194050"/>
            <a:ext cx="199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91" name="TextBox 195"/>
          <p:cNvSpPr txBox="1">
            <a:spLocks noChangeArrowheads="1"/>
          </p:cNvSpPr>
          <p:nvPr/>
        </p:nvSpPr>
        <p:spPr bwMode="auto">
          <a:xfrm>
            <a:off x="4408488" y="2579688"/>
            <a:ext cx="199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6389688" y="26733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6389688" y="3287713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6389688" y="391477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4259263" y="267493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4259263" y="328930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4259263" y="3903663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3097213"/>
            <a:ext cx="72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569913" y="1774825"/>
            <a:ext cx="138112" cy="11938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787400" y="1081088"/>
            <a:ext cx="130175" cy="18875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96950" y="1493838"/>
            <a:ext cx="136525" cy="14747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12850" y="1912938"/>
            <a:ext cx="138113" cy="1055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1938338" y="1166813"/>
            <a:ext cx="136525" cy="18018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2154238" y="1992313"/>
            <a:ext cx="138112" cy="9763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371725" y="2230438"/>
            <a:ext cx="130175" cy="7381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82863" y="2600325"/>
            <a:ext cx="136525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3313113" y="2246313"/>
            <a:ext cx="138112" cy="722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3530600" y="2368550"/>
            <a:ext cx="130175" cy="6000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740150" y="2608263"/>
            <a:ext cx="138113" cy="3603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957638" y="985838"/>
            <a:ext cx="130175" cy="1982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4681538" y="1290638"/>
            <a:ext cx="136525" cy="16779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74" name="Rectangle 19"/>
          <p:cNvSpPr>
            <a:spLocks noChangeArrowheads="1"/>
          </p:cNvSpPr>
          <p:nvPr/>
        </p:nvSpPr>
        <p:spPr bwMode="auto">
          <a:xfrm>
            <a:off x="4897438" y="985838"/>
            <a:ext cx="138112" cy="19827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114925" y="1166813"/>
            <a:ext cx="130175" cy="18018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324475" y="1774825"/>
            <a:ext cx="138113" cy="1193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077" name="Rectangle 22"/>
          <p:cNvSpPr>
            <a:spLocks noChangeArrowheads="1"/>
          </p:cNvSpPr>
          <p:nvPr/>
        </p:nvSpPr>
        <p:spPr bwMode="auto">
          <a:xfrm>
            <a:off x="454025" y="3076575"/>
            <a:ext cx="998538" cy="1587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454025" y="3367088"/>
            <a:ext cx="998538" cy="1428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79" name="Rectangle 24"/>
          <p:cNvSpPr>
            <a:spLocks noChangeArrowheads="1"/>
          </p:cNvSpPr>
          <p:nvPr/>
        </p:nvSpPr>
        <p:spPr bwMode="auto">
          <a:xfrm>
            <a:off x="1828800" y="3076575"/>
            <a:ext cx="998538" cy="1587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0" name="Rectangle 25"/>
          <p:cNvSpPr>
            <a:spLocks noChangeArrowheads="1"/>
          </p:cNvSpPr>
          <p:nvPr/>
        </p:nvSpPr>
        <p:spPr bwMode="auto">
          <a:xfrm>
            <a:off x="1828800" y="3367088"/>
            <a:ext cx="998538" cy="1428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1" name="Rectangle 26"/>
          <p:cNvSpPr>
            <a:spLocks noChangeArrowheads="1"/>
          </p:cNvSpPr>
          <p:nvPr/>
        </p:nvSpPr>
        <p:spPr bwMode="auto">
          <a:xfrm>
            <a:off x="3197225" y="3076575"/>
            <a:ext cx="998538" cy="1587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3197225" y="3367088"/>
            <a:ext cx="998538" cy="1428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3" name="Rectangle 28"/>
          <p:cNvSpPr>
            <a:spLocks noChangeArrowheads="1"/>
          </p:cNvSpPr>
          <p:nvPr/>
        </p:nvSpPr>
        <p:spPr bwMode="auto">
          <a:xfrm>
            <a:off x="4564063" y="3076575"/>
            <a:ext cx="1008062" cy="1587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4" name="Rectangle 29"/>
          <p:cNvSpPr>
            <a:spLocks noChangeArrowheads="1"/>
          </p:cNvSpPr>
          <p:nvPr/>
        </p:nvSpPr>
        <p:spPr bwMode="auto">
          <a:xfrm>
            <a:off x="4564063" y="3367088"/>
            <a:ext cx="1008062" cy="1428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5" name="Rectangle 30"/>
          <p:cNvSpPr>
            <a:spLocks noChangeArrowheads="1"/>
          </p:cNvSpPr>
          <p:nvPr/>
        </p:nvSpPr>
        <p:spPr bwMode="auto">
          <a:xfrm>
            <a:off x="454025" y="4111625"/>
            <a:ext cx="998538" cy="79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6" name="Rectangle 31"/>
          <p:cNvSpPr>
            <a:spLocks noChangeArrowheads="1"/>
          </p:cNvSpPr>
          <p:nvPr/>
        </p:nvSpPr>
        <p:spPr bwMode="auto">
          <a:xfrm>
            <a:off x="1828800" y="4111625"/>
            <a:ext cx="998538" cy="79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7" name="Rectangle 32"/>
          <p:cNvSpPr>
            <a:spLocks noChangeArrowheads="1"/>
          </p:cNvSpPr>
          <p:nvPr/>
        </p:nvSpPr>
        <p:spPr bwMode="auto">
          <a:xfrm>
            <a:off x="3197225" y="4111625"/>
            <a:ext cx="998538" cy="79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8" name="Rectangle 33"/>
          <p:cNvSpPr>
            <a:spLocks noChangeArrowheads="1"/>
          </p:cNvSpPr>
          <p:nvPr/>
        </p:nvSpPr>
        <p:spPr bwMode="auto">
          <a:xfrm>
            <a:off x="4564063" y="4111625"/>
            <a:ext cx="1008062" cy="79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089" name="TextBox 33"/>
          <p:cNvSpPr txBox="1">
            <a:spLocks noChangeArrowheads="1"/>
          </p:cNvSpPr>
          <p:nvPr/>
        </p:nvSpPr>
        <p:spPr bwMode="auto">
          <a:xfrm>
            <a:off x="465138" y="3403600"/>
            <a:ext cx="1281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4000" baseline="30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90" name="TextBox 34"/>
          <p:cNvSpPr txBox="1">
            <a:spLocks noChangeArrowheads="1"/>
          </p:cNvSpPr>
          <p:nvPr/>
        </p:nvSpPr>
        <p:spPr bwMode="auto">
          <a:xfrm>
            <a:off x="1858963" y="3403600"/>
            <a:ext cx="1225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4000" baseline="30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91" name="TextBox 35"/>
          <p:cNvSpPr txBox="1">
            <a:spLocks noChangeArrowheads="1"/>
          </p:cNvSpPr>
          <p:nvPr/>
        </p:nvSpPr>
        <p:spPr bwMode="auto">
          <a:xfrm>
            <a:off x="3219450" y="3403600"/>
            <a:ext cx="1123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4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92" name="TextBox 36"/>
          <p:cNvSpPr txBox="1">
            <a:spLocks noChangeArrowheads="1"/>
          </p:cNvSpPr>
          <p:nvPr/>
        </p:nvSpPr>
        <p:spPr bwMode="auto">
          <a:xfrm>
            <a:off x="4589463" y="3403600"/>
            <a:ext cx="1123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4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BFBFB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74850" y="3097213"/>
            <a:ext cx="7239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1688" y="3097213"/>
            <a:ext cx="7239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5350" y="3097213"/>
            <a:ext cx="72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96" name="TextBox 2"/>
          <p:cNvSpPr txBox="1">
            <a:spLocks noChangeArrowheads="1"/>
          </p:cNvSpPr>
          <p:nvPr/>
        </p:nvSpPr>
        <p:spPr bwMode="auto">
          <a:xfrm>
            <a:off x="5886450" y="982663"/>
            <a:ext cx="28813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Freeform 12"/>
          <p:cNvSpPr/>
          <p:nvPr/>
        </p:nvSpPr>
        <p:spPr bwMode="auto">
          <a:xfrm>
            <a:off x="1206500" y="2732088"/>
            <a:ext cx="2852738" cy="166687"/>
          </a:xfrm>
          <a:custGeom>
            <a:avLst/>
            <a:gdLst>
              <a:gd name="T0" fmla="*/ 2147483646 w 275"/>
              <a:gd name="T1" fmla="*/ 1302408875 h 16"/>
              <a:gd name="T2" fmla="*/ 2147483646 w 275"/>
              <a:gd name="T3" fmla="*/ 1736545166 h 16"/>
              <a:gd name="T4" fmla="*/ 430441857 w 275"/>
              <a:gd name="T5" fmla="*/ 1736545166 h 16"/>
              <a:gd name="T6" fmla="*/ 0 w 275"/>
              <a:gd name="T7" fmla="*/ 1302408875 h 16"/>
              <a:gd name="T8" fmla="*/ 0 w 275"/>
              <a:gd name="T9" fmla="*/ 434136292 h 16"/>
              <a:gd name="T10" fmla="*/ 430441857 w 275"/>
              <a:gd name="T11" fmla="*/ 0 h 16"/>
              <a:gd name="T12" fmla="*/ 2147483646 w 275"/>
              <a:gd name="T13" fmla="*/ 0 h 16"/>
              <a:gd name="T14" fmla="*/ 2147483646 w 275"/>
              <a:gd name="T15" fmla="*/ 434136292 h 16"/>
              <a:gd name="T16" fmla="*/ 2147483646 w 275"/>
              <a:gd name="T17" fmla="*/ 1302408875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3" y="16"/>
                  <a:pt x="27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3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Freeform 13"/>
          <p:cNvSpPr>
            <a:spLocks noEditPoints="1"/>
          </p:cNvSpPr>
          <p:nvPr/>
        </p:nvSpPr>
        <p:spPr bwMode="auto">
          <a:xfrm>
            <a:off x="1362075" y="1225550"/>
            <a:ext cx="2540000" cy="1444625"/>
          </a:xfrm>
          <a:custGeom>
            <a:avLst/>
            <a:gdLst>
              <a:gd name="T0" fmla="*/ 2147483646 w 245"/>
              <a:gd name="T1" fmla="*/ 0 h 139"/>
              <a:gd name="T2" fmla="*/ 1289780898 w 245"/>
              <a:gd name="T3" fmla="*/ 0 h 139"/>
              <a:gd name="T4" fmla="*/ 0 w 245"/>
              <a:gd name="T5" fmla="*/ 1188157294 h 139"/>
              <a:gd name="T6" fmla="*/ 0 w 245"/>
              <a:gd name="T7" fmla="*/ 2147483646 h 139"/>
              <a:gd name="T8" fmla="*/ 1289780898 w 245"/>
              <a:gd name="T9" fmla="*/ 2147483646 h 139"/>
              <a:gd name="T10" fmla="*/ 2147483646 w 245"/>
              <a:gd name="T11" fmla="*/ 2147483646 h 139"/>
              <a:gd name="T12" fmla="*/ 2147483646 w 245"/>
              <a:gd name="T13" fmla="*/ 2147483646 h 139"/>
              <a:gd name="T14" fmla="*/ 2147483646 w 245"/>
              <a:gd name="T15" fmla="*/ 1188157294 h 139"/>
              <a:gd name="T16" fmla="*/ 2147483646 w 245"/>
              <a:gd name="T17" fmla="*/ 0 h 139"/>
              <a:gd name="T18" fmla="*/ 2147483646 w 245"/>
              <a:gd name="T19" fmla="*/ 2147483646 h 139"/>
              <a:gd name="T20" fmla="*/ 1289780898 w 245"/>
              <a:gd name="T21" fmla="*/ 2147483646 h 139"/>
              <a:gd name="T22" fmla="*/ 1289780898 w 245"/>
              <a:gd name="T23" fmla="*/ 1512200192 h 139"/>
              <a:gd name="T24" fmla="*/ 2147483646 w 245"/>
              <a:gd name="T25" fmla="*/ 1512200192 h 139"/>
              <a:gd name="T26" fmla="*/ 2147483646 w 245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" h="139">
                <a:moveTo>
                  <a:pt x="23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2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40" y="139"/>
                  <a:pt x="245" y="134"/>
                  <a:pt x="245" y="128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5"/>
                  <a:pt x="240" y="0"/>
                  <a:pt x="233" y="0"/>
                </a:cubicBezTo>
                <a:close/>
                <a:moveTo>
                  <a:pt x="233" y="129"/>
                </a:moveTo>
                <a:cubicBezTo>
                  <a:pt x="12" y="129"/>
                  <a:pt x="12" y="129"/>
                  <a:pt x="12" y="129"/>
                </a:cubicBezTo>
                <a:cubicBezTo>
                  <a:pt x="12" y="14"/>
                  <a:pt x="12" y="14"/>
                  <a:pt x="12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Freeform 14"/>
          <p:cNvSpPr/>
          <p:nvPr/>
        </p:nvSpPr>
        <p:spPr bwMode="auto">
          <a:xfrm>
            <a:off x="5084763" y="2732088"/>
            <a:ext cx="2852737" cy="166687"/>
          </a:xfrm>
          <a:custGeom>
            <a:avLst/>
            <a:gdLst>
              <a:gd name="T0" fmla="*/ 2147483646 w 275"/>
              <a:gd name="T1" fmla="*/ 1302408875 h 16"/>
              <a:gd name="T2" fmla="*/ 2147483646 w 275"/>
              <a:gd name="T3" fmla="*/ 1736545166 h 16"/>
              <a:gd name="T4" fmla="*/ 430441706 w 275"/>
              <a:gd name="T5" fmla="*/ 1736545166 h 16"/>
              <a:gd name="T6" fmla="*/ 0 w 275"/>
              <a:gd name="T7" fmla="*/ 1302408875 h 16"/>
              <a:gd name="T8" fmla="*/ 0 w 275"/>
              <a:gd name="T9" fmla="*/ 434136292 h 16"/>
              <a:gd name="T10" fmla="*/ 430441706 w 275"/>
              <a:gd name="T11" fmla="*/ 0 h 16"/>
              <a:gd name="T12" fmla="*/ 2147483646 w 275"/>
              <a:gd name="T13" fmla="*/ 0 h 16"/>
              <a:gd name="T14" fmla="*/ 2147483646 w 275"/>
              <a:gd name="T15" fmla="*/ 434136292 h 16"/>
              <a:gd name="T16" fmla="*/ 2147483646 w 275"/>
              <a:gd name="T17" fmla="*/ 1302408875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4" y="16"/>
                  <a:pt x="27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4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Freeform 15"/>
          <p:cNvSpPr>
            <a:spLocks noEditPoints="1"/>
          </p:cNvSpPr>
          <p:nvPr/>
        </p:nvSpPr>
        <p:spPr bwMode="auto">
          <a:xfrm>
            <a:off x="5251450" y="1225550"/>
            <a:ext cx="2530475" cy="1444625"/>
          </a:xfrm>
          <a:custGeom>
            <a:avLst/>
            <a:gdLst>
              <a:gd name="T0" fmla="*/ 2147483646 w 244"/>
              <a:gd name="T1" fmla="*/ 0 h 139"/>
              <a:gd name="T2" fmla="*/ 1183090400 w 244"/>
              <a:gd name="T3" fmla="*/ 0 h 139"/>
              <a:gd name="T4" fmla="*/ 0 w 244"/>
              <a:gd name="T5" fmla="*/ 1188157294 h 139"/>
              <a:gd name="T6" fmla="*/ 0 w 244"/>
              <a:gd name="T7" fmla="*/ 2147483646 h 139"/>
              <a:gd name="T8" fmla="*/ 1183090400 w 244"/>
              <a:gd name="T9" fmla="*/ 2147483646 h 139"/>
              <a:gd name="T10" fmla="*/ 2147483646 w 244"/>
              <a:gd name="T11" fmla="*/ 2147483646 h 139"/>
              <a:gd name="T12" fmla="*/ 2147483646 w 244"/>
              <a:gd name="T13" fmla="*/ 2147483646 h 139"/>
              <a:gd name="T14" fmla="*/ 2147483646 w 244"/>
              <a:gd name="T15" fmla="*/ 1188157294 h 139"/>
              <a:gd name="T16" fmla="*/ 2147483646 w 244"/>
              <a:gd name="T17" fmla="*/ 0 h 139"/>
              <a:gd name="T18" fmla="*/ 2147483646 w 244"/>
              <a:gd name="T19" fmla="*/ 2147483646 h 139"/>
              <a:gd name="T20" fmla="*/ 1183090400 w 244"/>
              <a:gd name="T21" fmla="*/ 2147483646 h 139"/>
              <a:gd name="T22" fmla="*/ 1183090400 w 244"/>
              <a:gd name="T23" fmla="*/ 1512200192 h 139"/>
              <a:gd name="T24" fmla="*/ 2147483646 w 244"/>
              <a:gd name="T25" fmla="*/ 1512200192 h 139"/>
              <a:gd name="T26" fmla="*/ 2147483646 w 24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4" h="139">
                <a:moveTo>
                  <a:pt x="23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39" y="139"/>
                  <a:pt x="244" y="134"/>
                  <a:pt x="244" y="128"/>
                </a:cubicBezTo>
                <a:cubicBezTo>
                  <a:pt x="244" y="11"/>
                  <a:pt x="244" y="11"/>
                  <a:pt x="244" y="11"/>
                </a:cubicBezTo>
                <a:cubicBezTo>
                  <a:pt x="244" y="5"/>
                  <a:pt x="239" y="0"/>
                  <a:pt x="233" y="0"/>
                </a:cubicBezTo>
                <a:close/>
                <a:moveTo>
                  <a:pt x="233" y="129"/>
                </a:moveTo>
                <a:cubicBezTo>
                  <a:pt x="11" y="129"/>
                  <a:pt x="11" y="129"/>
                  <a:pt x="11" y="129"/>
                </a:cubicBezTo>
                <a:cubicBezTo>
                  <a:pt x="11" y="14"/>
                  <a:pt x="11" y="14"/>
                  <a:pt x="11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1408113" y="1543050"/>
            <a:ext cx="2454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4800" b="1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5594350" y="1543050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4800" b="1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90" name="TextBox 2"/>
          <p:cNvSpPr txBox="1">
            <a:spLocks noChangeArrowheads="1"/>
          </p:cNvSpPr>
          <p:nvPr/>
        </p:nvSpPr>
        <p:spPr bwMode="auto">
          <a:xfrm>
            <a:off x="344488" y="3262313"/>
            <a:ext cx="8404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r="10577"/>
          <a:stretch>
            <a:fillRect/>
          </a:stretch>
        </p:blipFill>
        <p:spPr bwMode="auto">
          <a:xfrm>
            <a:off x="179388" y="817563"/>
            <a:ext cx="4389437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组合 79"/>
          <p:cNvGrpSpPr/>
          <p:nvPr/>
        </p:nvGrpSpPr>
        <p:grpSpPr bwMode="auto">
          <a:xfrm>
            <a:off x="0" y="4594225"/>
            <a:ext cx="5870575" cy="388938"/>
            <a:chOff x="-1" y="4594552"/>
            <a:chExt cx="5869881" cy="388928"/>
          </a:xfrm>
        </p:grpSpPr>
        <p:sp>
          <p:nvSpPr>
            <p:cNvPr id="3" name="矩形 2"/>
            <p:cNvSpPr/>
            <p:nvPr/>
          </p:nvSpPr>
          <p:spPr>
            <a:xfrm>
              <a:off x="-1" y="4594552"/>
              <a:ext cx="5869881" cy="38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9" name="直角三角形 78"/>
            <p:cNvSpPr/>
            <p:nvPr/>
          </p:nvSpPr>
          <p:spPr>
            <a:xfrm rot="13500000">
              <a:off x="5507967" y="4740604"/>
              <a:ext cx="123822" cy="1238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0613" y="4594225"/>
            <a:ext cx="433387" cy="38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TextBox 2"/>
          <p:cNvSpPr txBox="1">
            <a:spLocks noChangeArrowheads="1"/>
          </p:cNvSpPr>
          <p:nvPr/>
        </p:nvSpPr>
        <p:spPr bwMode="auto">
          <a:xfrm>
            <a:off x="5394325" y="996950"/>
            <a:ext cx="33162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矩形 3"/>
          <p:cNvSpPr>
            <a:spLocks noChangeArrowheads="1"/>
          </p:cNvSpPr>
          <p:nvPr/>
        </p:nvSpPr>
        <p:spPr bwMode="auto">
          <a:xfrm>
            <a:off x="5394325" y="2713038"/>
            <a:ext cx="3425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B0F0"/>
                </a:solidFill>
                <a:latin typeface="Arial" panose="020B0604020202020204" pitchFamily="34" charset="0"/>
              </a:rPr>
              <a:t>RAPIDPPT</a:t>
            </a:r>
            <a:r>
              <a:rPr lang="en-US" altLang="zh-CN" sz="800">
                <a:solidFill>
                  <a:srgbClr val="404040"/>
                </a:solidFill>
                <a:latin typeface="Arial" panose="020B0604020202020204" pitchFamily="34" charset="0"/>
              </a:rPr>
              <a:t>, the leader of professional PPT designer in China. </a:t>
            </a:r>
            <a:endParaRPr lang="en-US" altLang="zh-CN" sz="8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40404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8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40404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8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404040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clients.</a:t>
            </a:r>
            <a:endParaRPr lang="en-US" altLang="zh-CN" sz="80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19469" name="Picture 63" descr="C:\Users\Administrator\Desktop\mo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17072" r="50684" b="41745"/>
          <a:stretch>
            <a:fillRect/>
          </a:stretch>
        </p:blipFill>
        <p:spPr bwMode="auto">
          <a:xfrm>
            <a:off x="3630613" y="1039813"/>
            <a:ext cx="181927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0" name="组合 21"/>
          <p:cNvGrpSpPr/>
          <p:nvPr/>
        </p:nvGrpSpPr>
        <p:grpSpPr bwMode="auto">
          <a:xfrm>
            <a:off x="2974975" y="2089150"/>
            <a:ext cx="985838" cy="985838"/>
            <a:chOff x="7637244" y="142162"/>
            <a:chExt cx="1154475" cy="1154475"/>
          </a:xfrm>
        </p:grpSpPr>
        <p:sp>
          <p:nvSpPr>
            <p:cNvPr id="24" name="椭圆 23"/>
            <p:cNvSpPr/>
            <p:nvPr/>
          </p:nvSpPr>
          <p:spPr>
            <a:xfrm>
              <a:off x="7637244" y="142162"/>
              <a:ext cx="1154475" cy="11544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3" name="Group 6"/>
            <p:cNvGrpSpPr>
              <a:grpSpLocks noChangeAspect="1"/>
            </p:cNvGrpSpPr>
            <p:nvPr/>
          </p:nvGrpSpPr>
          <p:grpSpPr bwMode="auto">
            <a:xfrm>
              <a:off x="7893163" y="1013817"/>
              <a:ext cx="642636" cy="67397"/>
              <a:chOff x="4061" y="2231"/>
              <a:chExt cx="1087" cy="114"/>
            </a:xfrm>
            <a:solidFill>
              <a:schemeClr val="bg1"/>
            </a:solidFill>
          </p:grpSpPr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rator\Desktop\shutterstock_6700596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9755"/>
          <a:stretch>
            <a:fillRect/>
          </a:stretch>
        </p:blipFill>
        <p:spPr bwMode="auto">
          <a:xfrm>
            <a:off x="0" y="0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矩形 14"/>
          <p:cNvSpPr>
            <a:spLocks noChangeArrowheads="1"/>
          </p:cNvSpPr>
          <p:nvPr/>
        </p:nvSpPr>
        <p:spPr bwMode="auto">
          <a:xfrm>
            <a:off x="525463" y="3228975"/>
            <a:ext cx="31099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</a:t>
            </a:r>
            <a:endParaRPr lang="en-US" altLang="zh-CN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486" name="矩形 15"/>
          <p:cNvSpPr>
            <a:spLocks noChangeArrowheads="1"/>
          </p:cNvSpPr>
          <p:nvPr/>
        </p:nvSpPr>
        <p:spPr bwMode="auto">
          <a:xfrm>
            <a:off x="4259263" y="3228975"/>
            <a:ext cx="4419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8" name="Picture 2" descr="C:\Users\Administrator\Desktop\mf821-05954017[1]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32230" b="10977"/>
          <a:stretch>
            <a:fillRect/>
          </a:stretch>
        </p:blipFill>
        <p:spPr bwMode="auto">
          <a:xfrm>
            <a:off x="3602038" y="825500"/>
            <a:ext cx="19573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C:\Users\Administrator\Desktop\mf821-057907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3619" r="1433" b="37907"/>
          <a:stretch>
            <a:fillRect/>
          </a:stretch>
        </p:blipFill>
        <p:spPr bwMode="auto">
          <a:xfrm>
            <a:off x="3602038" y="2717800"/>
            <a:ext cx="19573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13"/>
          <p:cNvSpPr txBox="1">
            <a:spLocks noChangeArrowheads="1"/>
          </p:cNvSpPr>
          <p:nvPr/>
        </p:nvSpPr>
        <p:spPr bwMode="auto">
          <a:xfrm>
            <a:off x="395288" y="1385888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独创的结构化目录、过渡页、标题页及精美图表相互衔接，让观众身在其中，却能一目了然。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1" name="TextBox 14"/>
          <p:cNvSpPr txBox="1">
            <a:spLocks noChangeArrowheads="1"/>
          </p:cNvSpPr>
          <p:nvPr/>
        </p:nvSpPr>
        <p:spPr bwMode="auto">
          <a:xfrm>
            <a:off x="395288" y="1058863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2" name="TextBox 15"/>
          <p:cNvSpPr txBox="1">
            <a:spLocks noChangeArrowheads="1"/>
          </p:cNvSpPr>
          <p:nvPr/>
        </p:nvSpPr>
        <p:spPr bwMode="auto">
          <a:xfrm>
            <a:off x="395288" y="2465388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专业平面设计师量身制作，美观、大方、创新、适合，带观众进入美妙的视觉意境。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3" name="TextBox 16"/>
          <p:cNvSpPr txBox="1">
            <a:spLocks noChangeArrowheads="1"/>
          </p:cNvSpPr>
          <p:nvPr/>
        </p:nvSpPr>
        <p:spPr bwMode="auto">
          <a:xfrm>
            <a:off x="395288" y="2139950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4" name="TextBox 17"/>
          <p:cNvSpPr txBox="1">
            <a:spLocks noChangeArrowheads="1"/>
          </p:cNvSpPr>
          <p:nvPr/>
        </p:nvSpPr>
        <p:spPr bwMode="auto">
          <a:xfrm>
            <a:off x="395288" y="369411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原创片头动画、标题动画、强调动画、场景动画，体现多媒体可视化沟通效果。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5" name="TextBox 18"/>
          <p:cNvSpPr txBox="1">
            <a:spLocks noChangeArrowheads="1"/>
          </p:cNvSpPr>
          <p:nvPr/>
        </p:nvSpPr>
        <p:spPr bwMode="auto">
          <a:xfrm>
            <a:off x="395288" y="3368675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6" name="TextBox 19"/>
          <p:cNvSpPr txBox="1">
            <a:spLocks noChangeArrowheads="1"/>
          </p:cNvSpPr>
          <p:nvPr/>
        </p:nvSpPr>
        <p:spPr bwMode="auto">
          <a:xfrm>
            <a:off x="5738813" y="3668713"/>
            <a:ext cx="301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专业策划师根据要求进行结构、文案创作，精准、高效表达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738813" y="3343275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8" name="TextBox 21"/>
          <p:cNvSpPr txBox="1">
            <a:spLocks noChangeArrowheads="1"/>
          </p:cNvSpPr>
          <p:nvPr/>
        </p:nvSpPr>
        <p:spPr bwMode="auto">
          <a:xfrm>
            <a:off x="5738813" y="2465388"/>
            <a:ext cx="3081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始终坚持以平面设计的价格做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TextBox 22"/>
          <p:cNvSpPr txBox="1">
            <a:spLocks noChangeArrowheads="1"/>
          </p:cNvSpPr>
          <p:nvPr/>
        </p:nvSpPr>
        <p:spPr bwMode="auto">
          <a:xfrm>
            <a:off x="5738813" y="2139950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TextBox 23"/>
          <p:cNvSpPr txBox="1">
            <a:spLocks noChangeArrowheads="1"/>
          </p:cNvSpPr>
          <p:nvPr/>
        </p:nvSpPr>
        <p:spPr bwMode="auto">
          <a:xfrm>
            <a:off x="5738813" y="1385888"/>
            <a:ext cx="301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长期提供免费技术咨询、免费细节性修改、免费演示指导等，另有强大素材库和完善培训体系的支持。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TextBox 24"/>
          <p:cNvSpPr txBox="1">
            <a:spLocks noChangeArrowheads="1"/>
          </p:cNvSpPr>
          <p:nvPr/>
        </p:nvSpPr>
        <p:spPr bwMode="auto">
          <a:xfrm>
            <a:off x="5738813" y="10588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22" name="组合 27"/>
          <p:cNvGrpSpPr/>
          <p:nvPr/>
        </p:nvGrpSpPr>
        <p:grpSpPr bwMode="auto">
          <a:xfrm>
            <a:off x="4087813" y="2165350"/>
            <a:ext cx="985837" cy="985838"/>
            <a:chOff x="7637244" y="142162"/>
            <a:chExt cx="1154475" cy="1154475"/>
          </a:xfrm>
        </p:grpSpPr>
        <p:sp>
          <p:nvSpPr>
            <p:cNvPr id="29" name="椭圆 28"/>
            <p:cNvSpPr/>
            <p:nvPr/>
          </p:nvSpPr>
          <p:spPr>
            <a:xfrm>
              <a:off x="7637244" y="142162"/>
              <a:ext cx="1154475" cy="11544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0" name="Group 6"/>
            <p:cNvGrpSpPr>
              <a:grpSpLocks noChangeAspect="1"/>
            </p:cNvGrpSpPr>
            <p:nvPr/>
          </p:nvGrpSpPr>
          <p:grpSpPr bwMode="auto">
            <a:xfrm>
              <a:off x="7893163" y="357584"/>
              <a:ext cx="642636" cy="723630"/>
              <a:chOff x="4061" y="1121"/>
              <a:chExt cx="1087" cy="1224"/>
            </a:xfrm>
            <a:solidFill>
              <a:schemeClr val="bg1"/>
            </a:solidFill>
          </p:grpSpPr>
          <p:sp>
            <p:nvSpPr>
              <p:cNvPr id="31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2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3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59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60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48953" b="8237"/>
          <a:stretch>
            <a:fillRect/>
          </a:stretch>
        </p:blipFill>
        <p:spPr bwMode="auto">
          <a:xfrm>
            <a:off x="0" y="0"/>
            <a:ext cx="91725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tx1">
              <a:lumMod val="85000"/>
              <a:lumOff val="1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TextBox 13"/>
          <p:cNvSpPr txBox="1">
            <a:spLocks noChangeArrowheads="1"/>
          </p:cNvSpPr>
          <p:nvPr/>
        </p:nvSpPr>
        <p:spPr bwMode="auto">
          <a:xfrm>
            <a:off x="530225" y="2749550"/>
            <a:ext cx="253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内容、应用场景、服务标准、时间价格等达成一致并签订协议，预付款。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TextBox 14"/>
          <p:cNvSpPr txBox="1">
            <a:spLocks noChangeArrowheads="1"/>
          </p:cNvSpPr>
          <p:nvPr/>
        </p:nvSpPr>
        <p:spPr bwMode="auto">
          <a:xfrm>
            <a:off x="3298825" y="2749550"/>
            <a:ext cx="25622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内容策划：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专业策划师制作详细的整体框架、设计思路、设计方法、表现形式以及实施步骤等，作为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制作的纲要。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TextBox 15"/>
          <p:cNvSpPr txBox="1">
            <a:spLocks noChangeArrowheads="1"/>
          </p:cNvSpPr>
          <p:nvPr/>
        </p:nvSpPr>
        <p:spPr bwMode="auto">
          <a:xfrm>
            <a:off x="6067425" y="2749550"/>
            <a:ext cx="2520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专业设计师分别制作两套动画及背景方案，由客户选择或提出修改意见，确定适合的色彩、质感、动画等版式风格。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TextBox 16"/>
          <p:cNvSpPr txBox="1">
            <a:spLocks noChangeArrowheads="1"/>
          </p:cNvSpPr>
          <p:nvPr/>
        </p:nvSpPr>
        <p:spPr bwMode="auto">
          <a:xfrm>
            <a:off x="506413" y="3640138"/>
            <a:ext cx="25606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内页制作：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根据制作方案，由专业设计师把各类素材转化为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文字、图片、图表、动画，并统一成稿，完成内页制作。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TextBox 17"/>
          <p:cNvSpPr txBox="1">
            <a:spLocks noChangeArrowheads="1"/>
          </p:cNvSpPr>
          <p:nvPr/>
        </p:nvSpPr>
        <p:spPr bwMode="auto">
          <a:xfrm>
            <a:off x="3292475" y="3640138"/>
            <a:ext cx="2568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修改完善：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经过内部预演、专家预审、客户反馈等程序，设计师对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稿件修改完善，并最终提交客户审核。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TextBox 18"/>
          <p:cNvSpPr txBox="1">
            <a:spLocks noChangeArrowheads="1"/>
          </p:cNvSpPr>
          <p:nvPr/>
        </p:nvSpPr>
        <p:spPr bwMode="auto">
          <a:xfrm>
            <a:off x="6076950" y="3640138"/>
            <a:ext cx="25114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跟踪服务：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项目结束后，客户可随时就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稿件进行技术咨询、提出细节修改意见，我们也会由专业客服人员进行解答和技术指导。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6814" y="1030893"/>
            <a:ext cx="1310875" cy="312764"/>
            <a:chOff x="324882" y="2119998"/>
            <a:chExt cx="1418165" cy="338363"/>
          </a:xfrm>
          <a:solidFill>
            <a:srgbClr val="E17D59"/>
          </a:solidFill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24882" y="2119998"/>
              <a:ext cx="1418165" cy="3383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9934" y="2121373"/>
              <a:ext cx="902811" cy="3081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服务项目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03090" y="1030895"/>
            <a:ext cx="1087657" cy="312764"/>
            <a:chOff x="1770527" y="2119998"/>
            <a:chExt cx="1176678" cy="338363"/>
          </a:xfrm>
          <a:solidFill>
            <a:srgbClr val="E17D59"/>
          </a:solidFill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770527" y="2119998"/>
              <a:ext cx="1176678" cy="3383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59811" y="2132408"/>
              <a:ext cx="543739" cy="3231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16146" y="1030895"/>
            <a:ext cx="1310874" cy="312764"/>
            <a:chOff x="2974684" y="2119998"/>
            <a:chExt cx="1418164" cy="338363"/>
          </a:xfrm>
          <a:solidFill>
            <a:srgbClr val="E17D59"/>
          </a:solidFill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974684" y="2119998"/>
              <a:ext cx="1418164" cy="3383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90698" y="2132407"/>
              <a:ext cx="543739" cy="3231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单价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52421" y="1030895"/>
            <a:ext cx="4208501" cy="312764"/>
            <a:chOff x="4420984" y="2119998"/>
            <a:chExt cx="4421379" cy="338363"/>
          </a:xfrm>
          <a:solidFill>
            <a:srgbClr val="E17D59"/>
          </a:solidFill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420984" y="2119998"/>
              <a:ext cx="4421379" cy="3383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357377" y="2128730"/>
              <a:ext cx="543739" cy="32316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备注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6738" y="1371600"/>
            <a:ext cx="1312862" cy="48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0100" y="1473200"/>
            <a:ext cx="857250" cy="322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片头动画</a:t>
            </a:r>
            <a:endParaRPr lang="zh-CN" altLang="zh-CN" sz="12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903413" y="1371600"/>
            <a:ext cx="1089025" cy="48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01875" y="1504950"/>
            <a:ext cx="288925" cy="2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3016250" y="1371600"/>
            <a:ext cx="1311275" cy="48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7725" y="1504950"/>
            <a:ext cx="568325" cy="2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352925" y="1371600"/>
            <a:ext cx="4208463" cy="48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3250" y="1425575"/>
            <a:ext cx="3910013" cy="3937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页数不限，一般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秒左右。基于客户的企业文化、经营内容、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等元素演化变幻，紧抓观众注意。与基准模板完全配套。</a:t>
            </a:r>
            <a:endParaRPr lang="zh-CN" altLang="zh-CN" sz="9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66738" y="1881188"/>
            <a:ext cx="1312862" cy="490537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69" name="矩形 33"/>
          <p:cNvSpPr>
            <a:spLocks noChangeArrowheads="1"/>
          </p:cNvSpPr>
          <p:nvPr/>
        </p:nvSpPr>
        <p:spPr bwMode="auto">
          <a:xfrm>
            <a:off x="965200" y="1984375"/>
            <a:ext cx="5270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1903413" y="1881188"/>
            <a:ext cx="1089025" cy="490537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01875" y="2038350"/>
            <a:ext cx="288925" cy="2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3016250" y="1881188"/>
            <a:ext cx="1311275" cy="490537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73" name="矩形 37"/>
          <p:cNvSpPr>
            <a:spLocks noChangeArrowheads="1"/>
          </p:cNvSpPr>
          <p:nvPr/>
        </p:nvSpPr>
        <p:spPr bwMode="auto">
          <a:xfrm>
            <a:off x="3387725" y="2005013"/>
            <a:ext cx="568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74" name="Rectangle 19"/>
          <p:cNvSpPr>
            <a:spLocks noChangeArrowheads="1"/>
          </p:cNvSpPr>
          <p:nvPr/>
        </p:nvSpPr>
        <p:spPr bwMode="auto">
          <a:xfrm>
            <a:off x="4352925" y="1881188"/>
            <a:ext cx="4208463" cy="490537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75" name="矩形 39"/>
          <p:cNvSpPr>
            <a:spLocks noChangeArrowheads="1"/>
          </p:cNvSpPr>
          <p:nvPr/>
        </p:nvSpPr>
        <p:spPr bwMode="auto">
          <a:xfrm>
            <a:off x="4413250" y="1952625"/>
            <a:ext cx="3735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封面、内页背景、封底背景，另外加页每页另收</a:t>
            </a:r>
            <a:r>
              <a:rPr lang="en-US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566738" y="2393950"/>
            <a:ext cx="13128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5200" y="2417763"/>
            <a:ext cx="52705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</a:t>
            </a:r>
            <a:endParaRPr lang="zh-CN" altLang="zh-CN" sz="12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1903413" y="2393950"/>
            <a:ext cx="1089025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579" name="矩形 43"/>
          <p:cNvSpPr>
            <a:spLocks noChangeArrowheads="1"/>
          </p:cNvSpPr>
          <p:nvPr/>
        </p:nvSpPr>
        <p:spPr bwMode="auto">
          <a:xfrm>
            <a:off x="2301875" y="2417763"/>
            <a:ext cx="288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016250" y="2393950"/>
            <a:ext cx="1311275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581" name="矩形 45"/>
          <p:cNvSpPr>
            <a:spLocks noChangeArrowheads="1"/>
          </p:cNvSpPr>
          <p:nvPr/>
        </p:nvSpPr>
        <p:spPr bwMode="auto">
          <a:xfrm>
            <a:off x="3260725" y="2417763"/>
            <a:ext cx="822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280-480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352925" y="2393950"/>
            <a:ext cx="4208463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583" name="矩形 47"/>
          <p:cNvSpPr>
            <a:spLocks noChangeArrowheads="1"/>
          </p:cNvSpPr>
          <p:nvPr/>
        </p:nvSpPr>
        <p:spPr bwMode="auto">
          <a:xfrm>
            <a:off x="4413250" y="2374900"/>
            <a:ext cx="35369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根据演示需要把文字转化成图表、图片、动画等元素，并精美排版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84" name="Rectangle 24"/>
          <p:cNvSpPr>
            <a:spLocks noChangeArrowheads="1"/>
          </p:cNvSpPr>
          <p:nvPr/>
        </p:nvSpPr>
        <p:spPr bwMode="auto">
          <a:xfrm>
            <a:off x="566738" y="2749550"/>
            <a:ext cx="1312862" cy="487363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85" name="矩形 49"/>
          <p:cNvSpPr>
            <a:spLocks noChangeArrowheads="1"/>
          </p:cNvSpPr>
          <p:nvPr/>
        </p:nvSpPr>
        <p:spPr bwMode="auto">
          <a:xfrm>
            <a:off x="800100" y="2849563"/>
            <a:ext cx="857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深度策划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86" name="Rectangle 25"/>
          <p:cNvSpPr>
            <a:spLocks noChangeArrowheads="1"/>
          </p:cNvSpPr>
          <p:nvPr/>
        </p:nvSpPr>
        <p:spPr bwMode="auto">
          <a:xfrm>
            <a:off x="1903413" y="2749550"/>
            <a:ext cx="1089025" cy="487363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87" name="矩形 51"/>
          <p:cNvSpPr>
            <a:spLocks noChangeArrowheads="1"/>
          </p:cNvSpPr>
          <p:nvPr/>
        </p:nvSpPr>
        <p:spPr bwMode="auto">
          <a:xfrm>
            <a:off x="2301875" y="284956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88" name="Rectangle 26"/>
          <p:cNvSpPr>
            <a:spLocks noChangeArrowheads="1"/>
          </p:cNvSpPr>
          <p:nvPr/>
        </p:nvSpPr>
        <p:spPr bwMode="auto">
          <a:xfrm>
            <a:off x="3016250" y="2749550"/>
            <a:ext cx="1311275" cy="487363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89" name="矩形 53"/>
          <p:cNvSpPr>
            <a:spLocks noChangeArrowheads="1"/>
          </p:cNvSpPr>
          <p:nvPr/>
        </p:nvSpPr>
        <p:spPr bwMode="auto">
          <a:xfrm>
            <a:off x="3187700" y="2849563"/>
            <a:ext cx="968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6000-20000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90" name="Rectangle 27"/>
          <p:cNvSpPr>
            <a:spLocks noChangeArrowheads="1"/>
          </p:cNvSpPr>
          <p:nvPr/>
        </p:nvSpPr>
        <p:spPr bwMode="auto">
          <a:xfrm>
            <a:off x="4352925" y="2749550"/>
            <a:ext cx="4208463" cy="487363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91" name="矩形 55"/>
          <p:cNvSpPr>
            <a:spLocks noChangeArrowheads="1"/>
          </p:cNvSpPr>
          <p:nvPr/>
        </p:nvSpPr>
        <p:spPr bwMode="auto">
          <a:xfrm>
            <a:off x="4413250" y="2803525"/>
            <a:ext cx="4025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分析资料、搜集素材、搭建框架、提炼文字、制作排版规则、配色方案、配音稿撰写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566738" y="3259138"/>
            <a:ext cx="1312862" cy="49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593" name="矩形 57"/>
          <p:cNvSpPr>
            <a:spLocks noChangeArrowheads="1"/>
          </p:cNvSpPr>
          <p:nvPr/>
        </p:nvSpPr>
        <p:spPr bwMode="auto">
          <a:xfrm>
            <a:off x="800100" y="3362325"/>
            <a:ext cx="8572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中文配音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903413" y="3259138"/>
            <a:ext cx="1089025" cy="49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595" name="矩形 59"/>
          <p:cNvSpPr>
            <a:spLocks noChangeArrowheads="1"/>
          </p:cNvSpPr>
          <p:nvPr/>
        </p:nvSpPr>
        <p:spPr bwMode="auto">
          <a:xfrm>
            <a:off x="2301875" y="3362325"/>
            <a:ext cx="288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3016250" y="3259138"/>
            <a:ext cx="1311275" cy="49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597" name="矩形 61"/>
          <p:cNvSpPr>
            <a:spLocks noChangeArrowheads="1"/>
          </p:cNvSpPr>
          <p:nvPr/>
        </p:nvSpPr>
        <p:spPr bwMode="auto">
          <a:xfrm>
            <a:off x="3422650" y="3362325"/>
            <a:ext cx="4984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98" name="Rectangle 32"/>
          <p:cNvSpPr>
            <a:spLocks noChangeArrowheads="1"/>
          </p:cNvSpPr>
          <p:nvPr/>
        </p:nvSpPr>
        <p:spPr bwMode="auto">
          <a:xfrm>
            <a:off x="566738" y="3771900"/>
            <a:ext cx="1312862" cy="317500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99" name="矩形 63"/>
          <p:cNvSpPr>
            <a:spLocks noChangeArrowheads="1"/>
          </p:cNvSpPr>
          <p:nvPr/>
        </p:nvSpPr>
        <p:spPr bwMode="auto">
          <a:xfrm>
            <a:off x="800100" y="3779838"/>
            <a:ext cx="857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版本转换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600" name="Rectangle 33"/>
          <p:cNvSpPr>
            <a:spLocks noChangeArrowheads="1"/>
          </p:cNvSpPr>
          <p:nvPr/>
        </p:nvSpPr>
        <p:spPr bwMode="auto">
          <a:xfrm>
            <a:off x="1903413" y="3771900"/>
            <a:ext cx="1089025" cy="317500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601" name="矩形 65"/>
          <p:cNvSpPr>
            <a:spLocks noChangeArrowheads="1"/>
          </p:cNvSpPr>
          <p:nvPr/>
        </p:nvSpPr>
        <p:spPr bwMode="auto">
          <a:xfrm>
            <a:off x="2301875" y="3779838"/>
            <a:ext cx="288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602" name="Rectangle 34"/>
          <p:cNvSpPr>
            <a:spLocks noChangeArrowheads="1"/>
          </p:cNvSpPr>
          <p:nvPr/>
        </p:nvSpPr>
        <p:spPr bwMode="auto">
          <a:xfrm>
            <a:off x="3016250" y="3771900"/>
            <a:ext cx="1311275" cy="317500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603" name="矩形 67"/>
          <p:cNvSpPr>
            <a:spLocks noChangeArrowheads="1"/>
          </p:cNvSpPr>
          <p:nvPr/>
        </p:nvSpPr>
        <p:spPr bwMode="auto">
          <a:xfrm>
            <a:off x="3273425" y="3776663"/>
            <a:ext cx="685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27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352925" y="3259138"/>
            <a:ext cx="4208463" cy="49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3605" name="Rectangle 35"/>
          <p:cNvSpPr>
            <a:spLocks noChangeArrowheads="1"/>
          </p:cNvSpPr>
          <p:nvPr/>
        </p:nvSpPr>
        <p:spPr bwMode="auto">
          <a:xfrm>
            <a:off x="4352925" y="3771900"/>
            <a:ext cx="4208463" cy="317500"/>
          </a:xfrm>
          <a:prstGeom prst="rect">
            <a:avLst/>
          </a:prstGeom>
          <a:solidFill>
            <a:srgbClr val="75DB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13250" y="3768725"/>
            <a:ext cx="3536950" cy="269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版转成视频版，包括装换过程中声音及动画的调整</a:t>
            </a:r>
            <a:endParaRPr lang="zh-CN" altLang="zh-CN" sz="9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4352925" y="3259138"/>
            <a:ext cx="4208463" cy="49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13250" y="3333750"/>
            <a:ext cx="40259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包括录音棚，录音师，国家级专业配音员，声音裁剪，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插入及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声音同步动画调整等服务，前五分钟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元，后每增加一分钟增加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9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4581" name="组合 18"/>
          <p:cNvGrpSpPr/>
          <p:nvPr/>
        </p:nvGrpSpPr>
        <p:grpSpPr bwMode="auto">
          <a:xfrm>
            <a:off x="5910263" y="1898650"/>
            <a:ext cx="1895475" cy="1158875"/>
            <a:chOff x="6306072" y="1347614"/>
            <a:chExt cx="883839" cy="539750"/>
          </a:xfrm>
        </p:grpSpPr>
        <p:grpSp>
          <p:nvGrpSpPr>
            <p:cNvPr id="12" name="组合 11"/>
            <p:cNvGrpSpPr/>
            <p:nvPr/>
          </p:nvGrpSpPr>
          <p:grpSpPr>
            <a:xfrm>
              <a:off x="6306072" y="1389628"/>
              <a:ext cx="883839" cy="370736"/>
              <a:chOff x="7360612" y="574745"/>
              <a:chExt cx="883839" cy="370736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3" name="Group 5"/>
              <p:cNvGrpSpPr>
                <a:grpSpLocks noChangeAspect="1"/>
              </p:cNvGrpSpPr>
              <p:nvPr/>
            </p:nvGrpSpPr>
            <p:grpSpPr bwMode="auto">
              <a:xfrm>
                <a:off x="7926055" y="574745"/>
                <a:ext cx="318396" cy="370736"/>
                <a:chOff x="2735" y="1452"/>
                <a:chExt cx="292" cy="340"/>
              </a:xfrm>
              <a:grpFill/>
            </p:grpSpPr>
            <p:sp>
              <p:nvSpPr>
                <p:cNvPr id="14" name="Freeform 6"/>
                <p:cNvSpPr/>
                <p:nvPr/>
              </p:nvSpPr>
              <p:spPr bwMode="auto">
                <a:xfrm>
                  <a:off x="2811" y="1452"/>
                  <a:ext cx="141" cy="199"/>
                </a:xfrm>
                <a:custGeom>
                  <a:avLst/>
                  <a:gdLst>
                    <a:gd name="T0" fmla="*/ 30 w 60"/>
                    <a:gd name="T1" fmla="*/ 84 h 84"/>
                    <a:gd name="T2" fmla="*/ 60 w 60"/>
                    <a:gd name="T3" fmla="*/ 40 h 84"/>
                    <a:gd name="T4" fmla="*/ 30 w 60"/>
                    <a:gd name="T5" fmla="*/ 0 h 84"/>
                    <a:gd name="T6" fmla="*/ 0 w 60"/>
                    <a:gd name="T7" fmla="*/ 40 h 84"/>
                    <a:gd name="T8" fmla="*/ 30 w 60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84">
                      <a:moveTo>
                        <a:pt x="30" y="84"/>
                      </a:moveTo>
                      <a:cubicBezTo>
                        <a:pt x="48" y="84"/>
                        <a:pt x="60" y="62"/>
                        <a:pt x="60" y="40"/>
                      </a:cubicBezTo>
                      <a:cubicBezTo>
                        <a:pt x="60" y="18"/>
                        <a:pt x="56" y="0"/>
                        <a:pt x="30" y="0"/>
                      </a:cubicBezTo>
                      <a:cubicBezTo>
                        <a:pt x="4" y="0"/>
                        <a:pt x="0" y="18"/>
                        <a:pt x="0" y="40"/>
                      </a:cubicBezTo>
                      <a:cubicBezTo>
                        <a:pt x="0" y="62"/>
                        <a:pt x="12" y="84"/>
                        <a:pt x="30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7"/>
                <p:cNvSpPr/>
                <p:nvPr/>
              </p:nvSpPr>
              <p:spPr bwMode="auto">
                <a:xfrm>
                  <a:off x="2735" y="1632"/>
                  <a:ext cx="292" cy="160"/>
                </a:xfrm>
                <a:custGeom>
                  <a:avLst/>
                  <a:gdLst>
                    <a:gd name="T0" fmla="*/ 92 w 124"/>
                    <a:gd name="T1" fmla="*/ 0 h 68"/>
                    <a:gd name="T2" fmla="*/ 62 w 124"/>
                    <a:gd name="T3" fmla="*/ 17 h 68"/>
                    <a:gd name="T4" fmla="*/ 32 w 124"/>
                    <a:gd name="T5" fmla="*/ 0 h 68"/>
                    <a:gd name="T6" fmla="*/ 0 w 124"/>
                    <a:gd name="T7" fmla="*/ 33 h 68"/>
                    <a:gd name="T8" fmla="*/ 0 w 124"/>
                    <a:gd name="T9" fmla="*/ 50 h 68"/>
                    <a:gd name="T10" fmla="*/ 17 w 124"/>
                    <a:gd name="T11" fmla="*/ 68 h 68"/>
                    <a:gd name="T12" fmla="*/ 107 w 124"/>
                    <a:gd name="T13" fmla="*/ 68 h 68"/>
                    <a:gd name="T14" fmla="*/ 124 w 124"/>
                    <a:gd name="T15" fmla="*/ 50 h 68"/>
                    <a:gd name="T16" fmla="*/ 124 w 124"/>
                    <a:gd name="T17" fmla="*/ 33 h 68"/>
                    <a:gd name="T18" fmla="*/ 92 w 124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68">
                      <a:moveTo>
                        <a:pt x="92" y="0"/>
                      </a:moveTo>
                      <a:cubicBezTo>
                        <a:pt x="90" y="8"/>
                        <a:pt x="78" y="17"/>
                        <a:pt x="62" y="17"/>
                      </a:cubicBezTo>
                      <a:cubicBezTo>
                        <a:pt x="46" y="17"/>
                        <a:pt x="34" y="9"/>
                        <a:pt x="32" y="0"/>
                      </a:cubicBezTo>
                      <a:cubicBezTo>
                        <a:pt x="10" y="2"/>
                        <a:pt x="0" y="33"/>
                        <a:pt x="0" y="33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61"/>
                        <a:pt x="17" y="68"/>
                        <a:pt x="17" y="68"/>
                      </a:cubicBezTo>
                      <a:cubicBezTo>
                        <a:pt x="107" y="68"/>
                        <a:pt x="107" y="68"/>
                        <a:pt x="107" y="68"/>
                      </a:cubicBezTo>
                      <a:cubicBezTo>
                        <a:pt x="107" y="68"/>
                        <a:pt x="124" y="61"/>
                        <a:pt x="124" y="50"/>
                      </a:cubicBezTo>
                      <a:cubicBezTo>
                        <a:pt x="124" y="33"/>
                        <a:pt x="124" y="33"/>
                        <a:pt x="124" y="33"/>
                      </a:cubicBezTo>
                      <a:cubicBezTo>
                        <a:pt x="124" y="33"/>
                        <a:pt x="114" y="2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" name="Group 5"/>
              <p:cNvGrpSpPr>
                <a:grpSpLocks noChangeAspect="1"/>
              </p:cNvGrpSpPr>
              <p:nvPr/>
            </p:nvGrpSpPr>
            <p:grpSpPr bwMode="auto">
              <a:xfrm>
                <a:off x="7360612" y="574745"/>
                <a:ext cx="318396" cy="370736"/>
                <a:chOff x="2735" y="1452"/>
                <a:chExt cx="292" cy="340"/>
              </a:xfrm>
              <a:grpFill/>
            </p:grpSpPr>
            <p:sp>
              <p:nvSpPr>
                <p:cNvPr id="17" name="Freeform 6"/>
                <p:cNvSpPr/>
                <p:nvPr/>
              </p:nvSpPr>
              <p:spPr bwMode="auto">
                <a:xfrm>
                  <a:off x="2811" y="1452"/>
                  <a:ext cx="141" cy="199"/>
                </a:xfrm>
                <a:custGeom>
                  <a:avLst/>
                  <a:gdLst>
                    <a:gd name="T0" fmla="*/ 30 w 60"/>
                    <a:gd name="T1" fmla="*/ 84 h 84"/>
                    <a:gd name="T2" fmla="*/ 60 w 60"/>
                    <a:gd name="T3" fmla="*/ 40 h 84"/>
                    <a:gd name="T4" fmla="*/ 30 w 60"/>
                    <a:gd name="T5" fmla="*/ 0 h 84"/>
                    <a:gd name="T6" fmla="*/ 0 w 60"/>
                    <a:gd name="T7" fmla="*/ 40 h 84"/>
                    <a:gd name="T8" fmla="*/ 30 w 60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84">
                      <a:moveTo>
                        <a:pt x="30" y="84"/>
                      </a:moveTo>
                      <a:cubicBezTo>
                        <a:pt x="48" y="84"/>
                        <a:pt x="60" y="62"/>
                        <a:pt x="60" y="40"/>
                      </a:cubicBezTo>
                      <a:cubicBezTo>
                        <a:pt x="60" y="18"/>
                        <a:pt x="56" y="0"/>
                        <a:pt x="30" y="0"/>
                      </a:cubicBezTo>
                      <a:cubicBezTo>
                        <a:pt x="4" y="0"/>
                        <a:pt x="0" y="18"/>
                        <a:pt x="0" y="40"/>
                      </a:cubicBezTo>
                      <a:cubicBezTo>
                        <a:pt x="0" y="62"/>
                        <a:pt x="12" y="84"/>
                        <a:pt x="30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7"/>
                <p:cNvSpPr/>
                <p:nvPr/>
              </p:nvSpPr>
              <p:spPr bwMode="auto">
                <a:xfrm>
                  <a:off x="2735" y="1632"/>
                  <a:ext cx="292" cy="160"/>
                </a:xfrm>
                <a:custGeom>
                  <a:avLst/>
                  <a:gdLst>
                    <a:gd name="T0" fmla="*/ 92 w 124"/>
                    <a:gd name="T1" fmla="*/ 0 h 68"/>
                    <a:gd name="T2" fmla="*/ 62 w 124"/>
                    <a:gd name="T3" fmla="*/ 17 h 68"/>
                    <a:gd name="T4" fmla="*/ 32 w 124"/>
                    <a:gd name="T5" fmla="*/ 0 h 68"/>
                    <a:gd name="T6" fmla="*/ 0 w 124"/>
                    <a:gd name="T7" fmla="*/ 33 h 68"/>
                    <a:gd name="T8" fmla="*/ 0 w 124"/>
                    <a:gd name="T9" fmla="*/ 50 h 68"/>
                    <a:gd name="T10" fmla="*/ 17 w 124"/>
                    <a:gd name="T11" fmla="*/ 68 h 68"/>
                    <a:gd name="T12" fmla="*/ 107 w 124"/>
                    <a:gd name="T13" fmla="*/ 68 h 68"/>
                    <a:gd name="T14" fmla="*/ 124 w 124"/>
                    <a:gd name="T15" fmla="*/ 50 h 68"/>
                    <a:gd name="T16" fmla="*/ 124 w 124"/>
                    <a:gd name="T17" fmla="*/ 33 h 68"/>
                    <a:gd name="T18" fmla="*/ 92 w 124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68">
                      <a:moveTo>
                        <a:pt x="92" y="0"/>
                      </a:moveTo>
                      <a:cubicBezTo>
                        <a:pt x="90" y="8"/>
                        <a:pt x="78" y="17"/>
                        <a:pt x="62" y="17"/>
                      </a:cubicBezTo>
                      <a:cubicBezTo>
                        <a:pt x="46" y="17"/>
                        <a:pt x="34" y="9"/>
                        <a:pt x="32" y="0"/>
                      </a:cubicBezTo>
                      <a:cubicBezTo>
                        <a:pt x="10" y="2"/>
                        <a:pt x="0" y="33"/>
                        <a:pt x="0" y="33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61"/>
                        <a:pt x="17" y="68"/>
                        <a:pt x="17" y="68"/>
                      </a:cubicBezTo>
                      <a:cubicBezTo>
                        <a:pt x="107" y="68"/>
                        <a:pt x="107" y="68"/>
                        <a:pt x="107" y="68"/>
                      </a:cubicBezTo>
                      <a:cubicBezTo>
                        <a:pt x="107" y="68"/>
                        <a:pt x="124" y="61"/>
                        <a:pt x="124" y="50"/>
                      </a:cubicBezTo>
                      <a:cubicBezTo>
                        <a:pt x="124" y="33"/>
                        <a:pt x="124" y="33"/>
                        <a:pt x="124" y="33"/>
                      </a:cubicBezTo>
                      <a:cubicBezTo>
                        <a:pt x="124" y="33"/>
                        <a:pt x="114" y="2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 bwMode="auto">
            <a:xfrm>
              <a:off x="6516216" y="1347614"/>
              <a:ext cx="463550" cy="539750"/>
              <a:chOff x="2735" y="1452"/>
              <a:chExt cx="292" cy="340"/>
            </a:xfrm>
            <a:solidFill>
              <a:schemeClr val="bg1"/>
            </a:solidFill>
          </p:grpSpPr>
          <p:sp>
            <p:nvSpPr>
              <p:cNvPr id="10" name="Freeform 6"/>
              <p:cNvSpPr/>
              <p:nvPr/>
            </p:nvSpPr>
            <p:spPr bwMode="auto">
              <a:xfrm>
                <a:off x="2811" y="1452"/>
                <a:ext cx="141" cy="199"/>
              </a:xfrm>
              <a:custGeom>
                <a:avLst/>
                <a:gdLst>
                  <a:gd name="T0" fmla="*/ 30 w 60"/>
                  <a:gd name="T1" fmla="*/ 84 h 84"/>
                  <a:gd name="T2" fmla="*/ 60 w 60"/>
                  <a:gd name="T3" fmla="*/ 40 h 84"/>
                  <a:gd name="T4" fmla="*/ 30 w 60"/>
                  <a:gd name="T5" fmla="*/ 0 h 84"/>
                  <a:gd name="T6" fmla="*/ 0 w 60"/>
                  <a:gd name="T7" fmla="*/ 40 h 84"/>
                  <a:gd name="T8" fmla="*/ 30 w 60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4">
                    <a:moveTo>
                      <a:pt x="30" y="84"/>
                    </a:moveTo>
                    <a:cubicBezTo>
                      <a:pt x="48" y="84"/>
                      <a:pt x="60" y="62"/>
                      <a:pt x="60" y="40"/>
                    </a:cubicBezTo>
                    <a:cubicBezTo>
                      <a:pt x="60" y="18"/>
                      <a:pt x="56" y="0"/>
                      <a:pt x="30" y="0"/>
                    </a:cubicBezTo>
                    <a:cubicBezTo>
                      <a:pt x="4" y="0"/>
                      <a:pt x="0" y="18"/>
                      <a:pt x="0" y="40"/>
                    </a:cubicBezTo>
                    <a:cubicBezTo>
                      <a:pt x="0" y="62"/>
                      <a:pt x="12" y="84"/>
                      <a:pt x="30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2735" y="1632"/>
                <a:ext cx="292" cy="160"/>
              </a:xfrm>
              <a:custGeom>
                <a:avLst/>
                <a:gdLst>
                  <a:gd name="T0" fmla="*/ 92 w 124"/>
                  <a:gd name="T1" fmla="*/ 0 h 68"/>
                  <a:gd name="T2" fmla="*/ 62 w 124"/>
                  <a:gd name="T3" fmla="*/ 17 h 68"/>
                  <a:gd name="T4" fmla="*/ 32 w 124"/>
                  <a:gd name="T5" fmla="*/ 0 h 68"/>
                  <a:gd name="T6" fmla="*/ 0 w 124"/>
                  <a:gd name="T7" fmla="*/ 33 h 68"/>
                  <a:gd name="T8" fmla="*/ 0 w 124"/>
                  <a:gd name="T9" fmla="*/ 50 h 68"/>
                  <a:gd name="T10" fmla="*/ 17 w 124"/>
                  <a:gd name="T11" fmla="*/ 68 h 68"/>
                  <a:gd name="T12" fmla="*/ 107 w 124"/>
                  <a:gd name="T13" fmla="*/ 68 h 68"/>
                  <a:gd name="T14" fmla="*/ 124 w 124"/>
                  <a:gd name="T15" fmla="*/ 50 h 68"/>
                  <a:gd name="T16" fmla="*/ 124 w 124"/>
                  <a:gd name="T17" fmla="*/ 33 h 68"/>
                  <a:gd name="T18" fmla="*/ 92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92" y="0"/>
                    </a:moveTo>
                    <a:cubicBezTo>
                      <a:pt x="90" y="8"/>
                      <a:pt x="78" y="17"/>
                      <a:pt x="62" y="17"/>
                    </a:cubicBezTo>
                    <a:cubicBezTo>
                      <a:pt x="46" y="17"/>
                      <a:pt x="34" y="9"/>
                      <a:pt x="32" y="0"/>
                    </a:cubicBezTo>
                    <a:cubicBezTo>
                      <a:pt x="10" y="2"/>
                      <a:pt x="0" y="33"/>
                      <a:pt x="0" y="3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1"/>
                      <a:pt x="17" y="68"/>
                      <a:pt x="17" y="68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7" y="68"/>
                      <a:pt x="124" y="61"/>
                      <a:pt x="124" y="50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33"/>
                      <a:pt x="114" y="2"/>
                      <a:pt x="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0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3062288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6124575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46"/>
          <p:cNvSpPr txBox="1">
            <a:spLocks noChangeArrowheads="1"/>
          </p:cNvSpPr>
          <p:nvPr/>
        </p:nvSpPr>
        <p:spPr bwMode="auto">
          <a:xfrm>
            <a:off x="125413" y="3003550"/>
            <a:ext cx="28781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8" name="TextBox 47"/>
          <p:cNvSpPr txBox="1">
            <a:spLocks noChangeArrowheads="1"/>
          </p:cNvSpPr>
          <p:nvPr/>
        </p:nvSpPr>
        <p:spPr bwMode="auto">
          <a:xfrm>
            <a:off x="3127375" y="3003550"/>
            <a:ext cx="28781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TextBox 48"/>
          <p:cNvSpPr txBox="1">
            <a:spLocks noChangeArrowheads="1"/>
          </p:cNvSpPr>
          <p:nvPr/>
        </p:nvSpPr>
        <p:spPr bwMode="auto">
          <a:xfrm>
            <a:off x="6143625" y="3003550"/>
            <a:ext cx="28781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4858</Words>
  <Application>WPS 演示</Application>
  <PresentationFormat>全屏显示(16:9)</PresentationFormat>
  <Paragraphs>533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方正姚体</vt:lpstr>
      <vt:lpstr>Arial Unicode MS</vt:lpstr>
      <vt:lpstr>Arial Rounded MT Bold</vt:lpstr>
      <vt:lpstr>Gulim</vt:lpstr>
      <vt:lpstr>Times New Roman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2013-06-06T08:12:00Z</dcterms:created>
  <dcterms:modified xsi:type="dcterms:W3CDTF">2018-08-29T07:11:49Z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