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经典综艺体简" panose="02010609000101010101" pitchFamily="49" charset="-122"/>
      <p:regular r:id="rId19"/>
    </p:embeddedFont>
    <p:embeddedFont>
      <p:font typeface="方正细圆简体" panose="03000509000000000000" pitchFamily="65" charset="-122"/>
      <p:regular r:id="rId20"/>
    </p:embeddedFont>
    <p:embeddedFont>
      <p:font typeface="微软雅黑" panose="020B0503020204020204" pitchFamily="34" charset="-122"/>
      <p:regular r:id="rId21"/>
    </p:embeddedFont>
    <p:embeddedFont>
      <p:font typeface="方正超粗黑简体" panose="03000509000000000000" pitchFamily="65" charset="-122"/>
      <p:regular r:id="rId22"/>
    </p:embeddedFont>
    <p:embeddedFont>
      <p:font typeface="方正中倩简体" panose="03000509000000000000" pitchFamily="65" charset="-122"/>
      <p:regular r:id="rId23"/>
    </p:embeddedFont>
    <p:embeddedFont>
      <p:font typeface="等线" panose="02010600030101010101" charset="-122"/>
      <p:regular r:id="rId24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43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E369170-7EF6-46B6-A098-4D262ED32E0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CE45CDE-9EA4-49A9-9D85-062E8F53805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  <a:lumMod val="94000"/>
                </a:schemeClr>
              </a:gs>
              <a:gs pos="8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62272" y="2365829"/>
            <a:ext cx="9468544" cy="287021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  <a:lumMod val="46000"/>
                  <a:lumOff val="54000"/>
                </a:schemeClr>
              </a:gs>
              <a:gs pos="100000">
                <a:schemeClr val="tx1">
                  <a:shade val="100000"/>
                  <a:satMod val="115000"/>
                  <a:lumMod val="36000"/>
                  <a:lumOff val="64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17"/>
          <p:cNvGrpSpPr/>
          <p:nvPr userDrawn="1"/>
        </p:nvGrpSpPr>
        <p:grpSpPr bwMode="auto">
          <a:xfrm>
            <a:off x="107950" y="7938"/>
            <a:ext cx="8937625" cy="2400300"/>
            <a:chOff x="183490" y="7838"/>
            <a:chExt cx="8938478" cy="51435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83490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327967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472443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15331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759808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904284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048761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193236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36125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480602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625078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769554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914030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2056919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201396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345871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490348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634824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779301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922189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066665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211142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355618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500095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642983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3787459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931936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4076412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4220888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4363777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508253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652730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4797205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941682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084571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5229046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5373523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5517999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5662476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5805364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949840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6094317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238793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6383270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6526158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6670634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6815111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6959587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7104063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7248539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7391428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7535905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7680380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7824857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7969333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8112222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8256698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8401174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8545651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8690127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8833015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8977492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9121968" y="7838"/>
              <a:ext cx="0" cy="5143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矩形 67"/>
          <p:cNvSpPr/>
          <p:nvPr userDrawn="1"/>
        </p:nvSpPr>
        <p:spPr>
          <a:xfrm>
            <a:off x="2270125" y="554038"/>
            <a:ext cx="6883400" cy="252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9" name="Freeform 6"/>
          <p:cNvSpPr>
            <a:spLocks noEditPoints="1"/>
          </p:cNvSpPr>
          <p:nvPr userDrawn="1"/>
        </p:nvSpPr>
        <p:spPr bwMode="auto">
          <a:xfrm>
            <a:off x="2751138" y="2703513"/>
            <a:ext cx="5046662" cy="1404937"/>
          </a:xfrm>
          <a:custGeom>
            <a:avLst/>
            <a:gdLst>
              <a:gd name="T0" fmla="*/ 551 w 1102"/>
              <a:gd name="T1" fmla="*/ 307 h 307"/>
              <a:gd name="T2" fmla="*/ 88 w 1102"/>
              <a:gd name="T3" fmla="*/ 109 h 307"/>
              <a:gd name="T4" fmla="*/ 551 w 1102"/>
              <a:gd name="T5" fmla="*/ 0 h 307"/>
              <a:gd name="T6" fmla="*/ 1014 w 1102"/>
              <a:gd name="T7" fmla="*/ 109 h 307"/>
              <a:gd name="T8" fmla="*/ 551 w 1102"/>
              <a:gd name="T9" fmla="*/ 307 h 307"/>
              <a:gd name="T10" fmla="*/ 551 w 1102"/>
              <a:gd name="T11" fmla="*/ 22 h 307"/>
              <a:gd name="T12" fmla="*/ 202 w 1102"/>
              <a:gd name="T13" fmla="*/ 109 h 307"/>
              <a:gd name="T14" fmla="*/ 551 w 1102"/>
              <a:gd name="T15" fmla="*/ 245 h 307"/>
              <a:gd name="T16" fmla="*/ 900 w 1102"/>
              <a:gd name="T17" fmla="*/ 109 h 307"/>
              <a:gd name="T18" fmla="*/ 551 w 1102"/>
              <a:gd name="T19" fmla="*/ 22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02" h="307">
                <a:moveTo>
                  <a:pt x="551" y="307"/>
                </a:moveTo>
                <a:cubicBezTo>
                  <a:pt x="191" y="307"/>
                  <a:pt x="0" y="201"/>
                  <a:pt x="88" y="109"/>
                </a:cubicBezTo>
                <a:cubicBezTo>
                  <a:pt x="152" y="43"/>
                  <a:pt x="353" y="0"/>
                  <a:pt x="551" y="0"/>
                </a:cubicBezTo>
                <a:cubicBezTo>
                  <a:pt x="749" y="0"/>
                  <a:pt x="950" y="43"/>
                  <a:pt x="1014" y="109"/>
                </a:cubicBezTo>
                <a:cubicBezTo>
                  <a:pt x="1102" y="201"/>
                  <a:pt x="911" y="307"/>
                  <a:pt x="551" y="307"/>
                </a:cubicBezTo>
                <a:close/>
                <a:moveTo>
                  <a:pt x="551" y="22"/>
                </a:moveTo>
                <a:cubicBezTo>
                  <a:pt x="393" y="22"/>
                  <a:pt x="239" y="57"/>
                  <a:pt x="202" y="109"/>
                </a:cubicBezTo>
                <a:cubicBezTo>
                  <a:pt x="154" y="176"/>
                  <a:pt x="304" y="245"/>
                  <a:pt x="551" y="245"/>
                </a:cubicBezTo>
                <a:cubicBezTo>
                  <a:pt x="798" y="245"/>
                  <a:pt x="948" y="176"/>
                  <a:pt x="900" y="109"/>
                </a:cubicBezTo>
                <a:cubicBezTo>
                  <a:pt x="862" y="57"/>
                  <a:pt x="709" y="22"/>
                  <a:pt x="551" y="2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0" name="Freeform 7"/>
          <p:cNvSpPr>
            <a:spLocks noEditPoints="1"/>
          </p:cNvSpPr>
          <p:nvPr userDrawn="1"/>
        </p:nvSpPr>
        <p:spPr bwMode="auto">
          <a:xfrm>
            <a:off x="4021138" y="2905125"/>
            <a:ext cx="2508250" cy="709613"/>
          </a:xfrm>
          <a:custGeom>
            <a:avLst/>
            <a:gdLst>
              <a:gd name="T0" fmla="*/ 274 w 548"/>
              <a:gd name="T1" fmla="*/ 155 h 155"/>
              <a:gd name="T2" fmla="*/ 24 w 548"/>
              <a:gd name="T3" fmla="*/ 65 h 155"/>
              <a:gd name="T4" fmla="*/ 274 w 548"/>
              <a:gd name="T5" fmla="*/ 0 h 155"/>
              <a:gd name="T6" fmla="*/ 524 w 548"/>
              <a:gd name="T7" fmla="*/ 65 h 155"/>
              <a:gd name="T8" fmla="*/ 274 w 548"/>
              <a:gd name="T9" fmla="*/ 155 h 155"/>
              <a:gd name="T10" fmla="*/ 274 w 548"/>
              <a:gd name="T11" fmla="*/ 27 h 155"/>
              <a:gd name="T12" fmla="*/ 137 w 548"/>
              <a:gd name="T13" fmla="*/ 65 h 155"/>
              <a:gd name="T14" fmla="*/ 274 w 548"/>
              <a:gd name="T15" fmla="*/ 111 h 155"/>
              <a:gd name="T16" fmla="*/ 411 w 548"/>
              <a:gd name="T17" fmla="*/ 65 h 155"/>
              <a:gd name="T18" fmla="*/ 274 w 548"/>
              <a:gd name="T19" fmla="*/ 27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8" h="155">
                <a:moveTo>
                  <a:pt x="274" y="155"/>
                </a:moveTo>
                <a:cubicBezTo>
                  <a:pt x="110" y="155"/>
                  <a:pt x="0" y="111"/>
                  <a:pt x="24" y="65"/>
                </a:cubicBezTo>
                <a:cubicBezTo>
                  <a:pt x="44" y="27"/>
                  <a:pt x="155" y="0"/>
                  <a:pt x="274" y="0"/>
                </a:cubicBezTo>
                <a:cubicBezTo>
                  <a:pt x="393" y="0"/>
                  <a:pt x="504" y="27"/>
                  <a:pt x="524" y="65"/>
                </a:cubicBezTo>
                <a:cubicBezTo>
                  <a:pt x="548" y="111"/>
                  <a:pt x="438" y="155"/>
                  <a:pt x="274" y="155"/>
                </a:cubicBezTo>
                <a:close/>
                <a:moveTo>
                  <a:pt x="274" y="27"/>
                </a:moveTo>
                <a:cubicBezTo>
                  <a:pt x="204" y="27"/>
                  <a:pt x="143" y="43"/>
                  <a:pt x="137" y="65"/>
                </a:cubicBezTo>
                <a:cubicBezTo>
                  <a:pt x="130" y="89"/>
                  <a:pt x="191" y="111"/>
                  <a:pt x="274" y="111"/>
                </a:cubicBezTo>
                <a:cubicBezTo>
                  <a:pt x="356" y="111"/>
                  <a:pt x="417" y="89"/>
                  <a:pt x="411" y="65"/>
                </a:cubicBezTo>
                <a:cubicBezTo>
                  <a:pt x="404" y="43"/>
                  <a:pt x="343" y="27"/>
                  <a:pt x="274" y="2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1" name="Freeform 8"/>
          <p:cNvSpPr>
            <a:spLocks noEditPoints="1"/>
          </p:cNvSpPr>
          <p:nvPr userDrawn="1"/>
        </p:nvSpPr>
        <p:spPr bwMode="auto">
          <a:xfrm>
            <a:off x="1336675" y="2551113"/>
            <a:ext cx="7872413" cy="2225675"/>
          </a:xfrm>
          <a:custGeom>
            <a:avLst/>
            <a:gdLst>
              <a:gd name="T0" fmla="*/ 860 w 1719"/>
              <a:gd name="T1" fmla="*/ 486 h 486"/>
              <a:gd name="T2" fmla="*/ 198 w 1719"/>
              <a:gd name="T3" fmla="*/ 142 h 486"/>
              <a:gd name="T4" fmla="*/ 860 w 1719"/>
              <a:gd name="T5" fmla="*/ 0 h 486"/>
              <a:gd name="T6" fmla="*/ 1522 w 1719"/>
              <a:gd name="T7" fmla="*/ 142 h 486"/>
              <a:gd name="T8" fmla="*/ 860 w 1719"/>
              <a:gd name="T9" fmla="*/ 486 h 486"/>
              <a:gd name="T10" fmla="*/ 860 w 1719"/>
              <a:gd name="T11" fmla="*/ 18 h 486"/>
              <a:gd name="T12" fmla="*/ 311 w 1719"/>
              <a:gd name="T13" fmla="*/ 142 h 486"/>
              <a:gd name="T14" fmla="*/ 860 w 1719"/>
              <a:gd name="T15" fmla="*/ 396 h 486"/>
              <a:gd name="T16" fmla="*/ 1409 w 1719"/>
              <a:gd name="T17" fmla="*/ 142 h 486"/>
              <a:gd name="T18" fmla="*/ 860 w 1719"/>
              <a:gd name="T19" fmla="*/ 18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19" h="486">
                <a:moveTo>
                  <a:pt x="860" y="486"/>
                </a:moveTo>
                <a:cubicBezTo>
                  <a:pt x="234" y="486"/>
                  <a:pt x="0" y="286"/>
                  <a:pt x="198" y="142"/>
                </a:cubicBezTo>
                <a:cubicBezTo>
                  <a:pt x="321" y="52"/>
                  <a:pt x="602" y="0"/>
                  <a:pt x="860" y="0"/>
                </a:cubicBezTo>
                <a:cubicBezTo>
                  <a:pt x="1118" y="0"/>
                  <a:pt x="1399" y="52"/>
                  <a:pt x="1522" y="142"/>
                </a:cubicBezTo>
                <a:cubicBezTo>
                  <a:pt x="1719" y="286"/>
                  <a:pt x="1485" y="486"/>
                  <a:pt x="860" y="486"/>
                </a:cubicBezTo>
                <a:close/>
                <a:moveTo>
                  <a:pt x="860" y="18"/>
                </a:moveTo>
                <a:cubicBezTo>
                  <a:pt x="635" y="18"/>
                  <a:pt x="399" y="65"/>
                  <a:pt x="311" y="142"/>
                </a:cubicBezTo>
                <a:cubicBezTo>
                  <a:pt x="182" y="255"/>
                  <a:pt x="398" y="396"/>
                  <a:pt x="860" y="396"/>
                </a:cubicBezTo>
                <a:cubicBezTo>
                  <a:pt x="1322" y="396"/>
                  <a:pt x="1537" y="255"/>
                  <a:pt x="1409" y="142"/>
                </a:cubicBezTo>
                <a:cubicBezTo>
                  <a:pt x="1321" y="65"/>
                  <a:pt x="1085" y="18"/>
                  <a:pt x="860" y="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2" name="Freeform 9"/>
          <p:cNvSpPr>
            <a:spLocks noEditPoints="1"/>
          </p:cNvSpPr>
          <p:nvPr userDrawn="1"/>
        </p:nvSpPr>
        <p:spPr bwMode="auto">
          <a:xfrm>
            <a:off x="-323850" y="2427288"/>
            <a:ext cx="11199813" cy="3365500"/>
          </a:xfrm>
          <a:custGeom>
            <a:avLst/>
            <a:gdLst>
              <a:gd name="T0" fmla="*/ 1223 w 2446"/>
              <a:gd name="T1" fmla="*/ 735 h 735"/>
              <a:gd name="T2" fmla="*/ 364 w 2446"/>
              <a:gd name="T3" fmla="*/ 169 h 735"/>
              <a:gd name="T4" fmla="*/ 1223 w 2446"/>
              <a:gd name="T5" fmla="*/ 0 h 735"/>
              <a:gd name="T6" fmla="*/ 2082 w 2446"/>
              <a:gd name="T7" fmla="*/ 169 h 735"/>
              <a:gd name="T8" fmla="*/ 1223 w 2446"/>
              <a:gd name="T9" fmla="*/ 735 h 735"/>
              <a:gd name="T10" fmla="*/ 1223 w 2446"/>
              <a:gd name="T11" fmla="*/ 15 h 735"/>
              <a:gd name="T12" fmla="*/ 477 w 2446"/>
              <a:gd name="T13" fmla="*/ 169 h 735"/>
              <a:gd name="T14" fmla="*/ 1223 w 2446"/>
              <a:gd name="T15" fmla="*/ 594 h 735"/>
              <a:gd name="T16" fmla="*/ 1968 w 2446"/>
              <a:gd name="T17" fmla="*/ 169 h 735"/>
              <a:gd name="T18" fmla="*/ 1223 w 2446"/>
              <a:gd name="T19" fmla="*/ 15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46" h="735">
                <a:moveTo>
                  <a:pt x="1223" y="735"/>
                </a:moveTo>
                <a:cubicBezTo>
                  <a:pt x="194" y="735"/>
                  <a:pt x="0" y="374"/>
                  <a:pt x="364" y="169"/>
                </a:cubicBezTo>
                <a:cubicBezTo>
                  <a:pt x="561" y="58"/>
                  <a:pt x="915" y="0"/>
                  <a:pt x="1223" y="0"/>
                </a:cubicBezTo>
                <a:cubicBezTo>
                  <a:pt x="1531" y="0"/>
                  <a:pt x="1885" y="58"/>
                  <a:pt x="2082" y="169"/>
                </a:cubicBezTo>
                <a:cubicBezTo>
                  <a:pt x="2446" y="374"/>
                  <a:pt x="2252" y="735"/>
                  <a:pt x="1223" y="735"/>
                </a:cubicBezTo>
                <a:close/>
                <a:moveTo>
                  <a:pt x="1223" y="15"/>
                </a:moveTo>
                <a:cubicBezTo>
                  <a:pt x="943" y="15"/>
                  <a:pt x="630" y="70"/>
                  <a:pt x="477" y="169"/>
                </a:cubicBezTo>
                <a:cubicBezTo>
                  <a:pt x="218" y="337"/>
                  <a:pt x="450" y="594"/>
                  <a:pt x="1223" y="594"/>
                </a:cubicBezTo>
                <a:cubicBezTo>
                  <a:pt x="1996" y="594"/>
                  <a:pt x="2228" y="337"/>
                  <a:pt x="1968" y="169"/>
                </a:cubicBezTo>
                <a:cubicBezTo>
                  <a:pt x="1815" y="70"/>
                  <a:pt x="1503" y="15"/>
                  <a:pt x="1223" y="1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  <a:alpha val="41000"/>
                </a:schemeClr>
              </a:gs>
            </a:gsLst>
            <a:lin ang="16200000" scaled="1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73" name="组合 72"/>
          <p:cNvGrpSpPr/>
          <p:nvPr userDrawn="1"/>
        </p:nvGrpSpPr>
        <p:grpSpPr>
          <a:xfrm>
            <a:off x="-558685" y="3679109"/>
            <a:ext cx="4920715" cy="2098088"/>
            <a:chOff x="-188824" y="2794794"/>
            <a:chExt cx="5734133" cy="2098088"/>
          </a:xfrm>
          <a:solidFill>
            <a:schemeClr val="bg1">
              <a:alpha val="50000"/>
            </a:schemeClr>
          </a:solidFill>
        </p:grpSpPr>
        <p:grpSp>
          <p:nvGrpSpPr>
            <p:cNvPr id="74" name="组合 73"/>
            <p:cNvGrpSpPr/>
            <p:nvPr/>
          </p:nvGrpSpPr>
          <p:grpSpPr>
            <a:xfrm>
              <a:off x="-188824" y="2859782"/>
              <a:ext cx="4087700" cy="808972"/>
              <a:chOff x="1493950" y="2459038"/>
              <a:chExt cx="4087700" cy="808972"/>
            </a:xfrm>
            <a:grpFill/>
          </p:grpSpPr>
          <p:sp>
            <p:nvSpPr>
              <p:cNvPr id="81" name="Freeform 8"/>
              <p:cNvSpPr/>
              <p:nvPr/>
            </p:nvSpPr>
            <p:spPr bwMode="auto">
              <a:xfrm>
                <a:off x="1493950" y="2513011"/>
                <a:ext cx="3776550" cy="754999"/>
              </a:xfrm>
              <a:custGeom>
                <a:avLst/>
                <a:gdLst>
                  <a:gd name="T0" fmla="*/ 65 w 4052"/>
                  <a:gd name="T1" fmla="*/ 695 h 695"/>
                  <a:gd name="T2" fmla="*/ 0 w 4052"/>
                  <a:gd name="T3" fmla="*/ 594 h 695"/>
                  <a:gd name="T4" fmla="*/ 4014 w 4052"/>
                  <a:gd name="T5" fmla="*/ 0 h 695"/>
                  <a:gd name="T6" fmla="*/ 4052 w 4052"/>
                  <a:gd name="T7" fmla="*/ 51 h 695"/>
                  <a:gd name="T8" fmla="*/ 65 w 4052"/>
                  <a:gd name="T9" fmla="*/ 695 h 695"/>
                  <a:gd name="connsiteX0" fmla="*/ 4131 w 10000"/>
                  <a:gd name="connsiteY0" fmla="*/ 7501 h 8547"/>
                  <a:gd name="connsiteX1" fmla="*/ 0 w 10000"/>
                  <a:gd name="connsiteY1" fmla="*/ 8547 h 8547"/>
                  <a:gd name="connsiteX2" fmla="*/ 9906 w 10000"/>
                  <a:gd name="connsiteY2" fmla="*/ 0 h 8547"/>
                  <a:gd name="connsiteX3" fmla="*/ 10000 w 10000"/>
                  <a:gd name="connsiteY3" fmla="*/ 734 h 8547"/>
                  <a:gd name="connsiteX4" fmla="*/ 4131 w 10000"/>
                  <a:gd name="connsiteY4" fmla="*/ 7501 h 8547"/>
                  <a:gd name="connsiteX0-1" fmla="*/ 2 w 5871"/>
                  <a:gd name="connsiteY0-2" fmla="*/ 8776 h 8776"/>
                  <a:gd name="connsiteX1-3" fmla="*/ 0 w 5871"/>
                  <a:gd name="connsiteY1-4" fmla="*/ 5998 h 8776"/>
                  <a:gd name="connsiteX2-5" fmla="*/ 5777 w 5871"/>
                  <a:gd name="connsiteY2-6" fmla="*/ 0 h 8776"/>
                  <a:gd name="connsiteX3-7" fmla="*/ 5871 w 5871"/>
                  <a:gd name="connsiteY3-8" fmla="*/ 859 h 8776"/>
                  <a:gd name="connsiteX4-9" fmla="*/ 2 w 5871"/>
                  <a:gd name="connsiteY4-10" fmla="*/ 8776 h 8776"/>
                  <a:gd name="connsiteX0-11" fmla="*/ 3 w 10000"/>
                  <a:gd name="connsiteY0-12" fmla="*/ 10000 h 10000"/>
                  <a:gd name="connsiteX1-13" fmla="*/ 0 w 10000"/>
                  <a:gd name="connsiteY1-14" fmla="*/ 5783 h 10000"/>
                  <a:gd name="connsiteX2-15" fmla="*/ 9840 w 10000"/>
                  <a:gd name="connsiteY2-16" fmla="*/ 0 h 10000"/>
                  <a:gd name="connsiteX3-17" fmla="*/ 10000 w 10000"/>
                  <a:gd name="connsiteY3-18" fmla="*/ 979 h 10000"/>
                  <a:gd name="connsiteX4-19" fmla="*/ 3 w 10000"/>
                  <a:gd name="connsiteY4-20" fmla="*/ 10000 h 10000"/>
                  <a:gd name="connsiteX0-21" fmla="*/ 3 w 10000"/>
                  <a:gd name="connsiteY0-22" fmla="*/ 9123 h 9123"/>
                  <a:gd name="connsiteX1-23" fmla="*/ 0 w 10000"/>
                  <a:gd name="connsiteY1-24" fmla="*/ 5783 h 9123"/>
                  <a:gd name="connsiteX2-25" fmla="*/ 9840 w 10000"/>
                  <a:gd name="connsiteY2-26" fmla="*/ 0 h 9123"/>
                  <a:gd name="connsiteX3-27" fmla="*/ 10000 w 10000"/>
                  <a:gd name="connsiteY3-28" fmla="*/ 979 h 9123"/>
                  <a:gd name="connsiteX4-29" fmla="*/ 3 w 10000"/>
                  <a:gd name="connsiteY4-30" fmla="*/ 9123 h 912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9123">
                    <a:moveTo>
                      <a:pt x="3" y="9123"/>
                    </a:moveTo>
                    <a:cubicBezTo>
                      <a:pt x="2" y="8068"/>
                      <a:pt x="2" y="6838"/>
                      <a:pt x="0" y="5783"/>
                    </a:cubicBezTo>
                    <a:lnTo>
                      <a:pt x="9840" y="0"/>
                    </a:lnTo>
                    <a:cubicBezTo>
                      <a:pt x="9893" y="327"/>
                      <a:pt x="9947" y="652"/>
                      <a:pt x="10000" y="979"/>
                    </a:cubicBezTo>
                    <a:lnTo>
                      <a:pt x="3" y="9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9"/>
              <p:cNvSpPr/>
              <p:nvPr/>
            </p:nvSpPr>
            <p:spPr bwMode="auto">
              <a:xfrm>
                <a:off x="5035550" y="2459038"/>
                <a:ext cx="546100" cy="228600"/>
              </a:xfrm>
              <a:custGeom>
                <a:avLst/>
                <a:gdLst>
                  <a:gd name="T0" fmla="*/ 89 w 344"/>
                  <a:gd name="T1" fmla="*/ 66 h 144"/>
                  <a:gd name="T2" fmla="*/ 0 w 344"/>
                  <a:gd name="T3" fmla="*/ 0 h 144"/>
                  <a:gd name="T4" fmla="*/ 344 w 344"/>
                  <a:gd name="T5" fmla="*/ 27 h 144"/>
                  <a:gd name="T6" fmla="*/ 102 w 344"/>
                  <a:gd name="T7" fmla="*/ 144 h 144"/>
                  <a:gd name="T8" fmla="*/ 89 w 344"/>
                  <a:gd name="T9" fmla="*/ 66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" h="144">
                    <a:moveTo>
                      <a:pt x="89" y="66"/>
                    </a:moveTo>
                    <a:lnTo>
                      <a:pt x="0" y="0"/>
                    </a:lnTo>
                    <a:lnTo>
                      <a:pt x="344" y="27"/>
                    </a:lnTo>
                    <a:lnTo>
                      <a:pt x="102" y="144"/>
                    </a:lnTo>
                    <a:lnTo>
                      <a:pt x="89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-169499" y="2794794"/>
              <a:ext cx="5714808" cy="1409463"/>
              <a:chOff x="649480" y="2690813"/>
              <a:chExt cx="5714808" cy="1409463"/>
            </a:xfrm>
            <a:grpFill/>
          </p:grpSpPr>
          <p:sp>
            <p:nvSpPr>
              <p:cNvPr id="79" name="Freeform 10"/>
              <p:cNvSpPr/>
              <p:nvPr/>
            </p:nvSpPr>
            <p:spPr bwMode="auto">
              <a:xfrm>
                <a:off x="649480" y="2736850"/>
                <a:ext cx="5473508" cy="1363426"/>
              </a:xfrm>
              <a:custGeom>
                <a:avLst/>
                <a:gdLst>
                  <a:gd name="T0" fmla="*/ 67 w 4310"/>
                  <a:gd name="T1" fmla="*/ 996 h 996"/>
                  <a:gd name="T2" fmla="*/ 0 w 4310"/>
                  <a:gd name="T3" fmla="*/ 892 h 996"/>
                  <a:gd name="T4" fmla="*/ 4276 w 4310"/>
                  <a:gd name="T5" fmla="*/ 0 h 996"/>
                  <a:gd name="T6" fmla="*/ 4310 w 4310"/>
                  <a:gd name="T7" fmla="*/ 47 h 996"/>
                  <a:gd name="T8" fmla="*/ 67 w 4310"/>
                  <a:gd name="T9" fmla="*/ 996 h 996"/>
                  <a:gd name="connsiteX0" fmla="*/ 261 w 10000"/>
                  <a:gd name="connsiteY0" fmla="*/ 11285 h 11285"/>
                  <a:gd name="connsiteX1" fmla="*/ 0 w 10000"/>
                  <a:gd name="connsiteY1" fmla="*/ 8956 h 11285"/>
                  <a:gd name="connsiteX2" fmla="*/ 9921 w 10000"/>
                  <a:gd name="connsiteY2" fmla="*/ 0 h 11285"/>
                  <a:gd name="connsiteX3" fmla="*/ 10000 w 10000"/>
                  <a:gd name="connsiteY3" fmla="*/ 472 h 11285"/>
                  <a:gd name="connsiteX4" fmla="*/ 261 w 10000"/>
                  <a:gd name="connsiteY4" fmla="*/ 11285 h 11285"/>
                  <a:gd name="connsiteX0-1" fmla="*/ 325 w 10064"/>
                  <a:gd name="connsiteY0-2" fmla="*/ 11285 h 11285"/>
                  <a:gd name="connsiteX1-3" fmla="*/ 0 w 10064"/>
                  <a:gd name="connsiteY1-4" fmla="*/ 8130 h 11285"/>
                  <a:gd name="connsiteX2-5" fmla="*/ 9985 w 10064"/>
                  <a:gd name="connsiteY2-6" fmla="*/ 0 h 11285"/>
                  <a:gd name="connsiteX3-7" fmla="*/ 10064 w 10064"/>
                  <a:gd name="connsiteY3-8" fmla="*/ 472 h 11285"/>
                  <a:gd name="connsiteX4-9" fmla="*/ 325 w 10064"/>
                  <a:gd name="connsiteY4-10" fmla="*/ 11285 h 11285"/>
                  <a:gd name="connsiteX0-11" fmla="*/ 325 w 10064"/>
                  <a:gd name="connsiteY0-12" fmla="*/ 10275 h 10275"/>
                  <a:gd name="connsiteX1-13" fmla="*/ 0 w 10064"/>
                  <a:gd name="connsiteY1-14" fmla="*/ 8130 h 10275"/>
                  <a:gd name="connsiteX2-15" fmla="*/ 9985 w 10064"/>
                  <a:gd name="connsiteY2-16" fmla="*/ 0 h 10275"/>
                  <a:gd name="connsiteX3-17" fmla="*/ 10064 w 10064"/>
                  <a:gd name="connsiteY3-18" fmla="*/ 472 h 10275"/>
                  <a:gd name="connsiteX4-19" fmla="*/ 325 w 10064"/>
                  <a:gd name="connsiteY4-20" fmla="*/ 10275 h 10275"/>
                  <a:gd name="connsiteX0-21" fmla="*/ 2078 w 10064"/>
                  <a:gd name="connsiteY0-22" fmla="*/ 8623 h 8623"/>
                  <a:gd name="connsiteX1-23" fmla="*/ 0 w 10064"/>
                  <a:gd name="connsiteY1-24" fmla="*/ 8130 h 8623"/>
                  <a:gd name="connsiteX2-25" fmla="*/ 9985 w 10064"/>
                  <a:gd name="connsiteY2-26" fmla="*/ 0 h 8623"/>
                  <a:gd name="connsiteX3-27" fmla="*/ 10064 w 10064"/>
                  <a:gd name="connsiteY3-28" fmla="*/ 472 h 8623"/>
                  <a:gd name="connsiteX4-29" fmla="*/ 2078 w 10064"/>
                  <a:gd name="connsiteY4-30" fmla="*/ 8623 h 8623"/>
                  <a:gd name="connsiteX0-31" fmla="*/ 25 w 7960"/>
                  <a:gd name="connsiteY0-32" fmla="*/ 10000 h 10000"/>
                  <a:gd name="connsiteX1-33" fmla="*/ 98 w 7960"/>
                  <a:gd name="connsiteY1-34" fmla="*/ 7512 h 10000"/>
                  <a:gd name="connsiteX2-35" fmla="*/ 7882 w 7960"/>
                  <a:gd name="connsiteY2-36" fmla="*/ 0 h 10000"/>
                  <a:gd name="connsiteX3-37" fmla="*/ 7960 w 7960"/>
                  <a:gd name="connsiteY3-38" fmla="*/ 547 h 10000"/>
                  <a:gd name="connsiteX4-39" fmla="*/ 25 w 7960"/>
                  <a:gd name="connsiteY4-40" fmla="*/ 10000 h 10000"/>
                  <a:gd name="connsiteX0-41" fmla="*/ 11 w 9980"/>
                  <a:gd name="connsiteY0-42" fmla="*/ 10000 h 10000"/>
                  <a:gd name="connsiteX1-43" fmla="*/ 103 w 9980"/>
                  <a:gd name="connsiteY1-44" fmla="*/ 7512 h 10000"/>
                  <a:gd name="connsiteX2-45" fmla="*/ 9882 w 9980"/>
                  <a:gd name="connsiteY2-46" fmla="*/ 0 h 10000"/>
                  <a:gd name="connsiteX3-47" fmla="*/ 9980 w 9980"/>
                  <a:gd name="connsiteY3-48" fmla="*/ 547 h 10000"/>
                  <a:gd name="connsiteX4-49" fmla="*/ 11 w 9980"/>
                  <a:gd name="connsiteY4-50" fmla="*/ 10000 h 10000"/>
                  <a:gd name="connsiteX0-51" fmla="*/ 17 w 10006"/>
                  <a:gd name="connsiteY0-52" fmla="*/ 10000 h 10000"/>
                  <a:gd name="connsiteX1-53" fmla="*/ 109 w 10006"/>
                  <a:gd name="connsiteY1-54" fmla="*/ 7512 h 10000"/>
                  <a:gd name="connsiteX2-55" fmla="*/ 9908 w 10006"/>
                  <a:gd name="connsiteY2-56" fmla="*/ 0 h 10000"/>
                  <a:gd name="connsiteX3-57" fmla="*/ 10006 w 10006"/>
                  <a:gd name="connsiteY3-58" fmla="*/ 547 h 10000"/>
                  <a:gd name="connsiteX4-59" fmla="*/ 17 w 10006"/>
                  <a:gd name="connsiteY4-60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6" h="10000">
                    <a:moveTo>
                      <a:pt x="17" y="10000"/>
                    </a:moveTo>
                    <a:cubicBezTo>
                      <a:pt x="-53" y="9999"/>
                      <a:pt x="114" y="8732"/>
                      <a:pt x="109" y="7512"/>
                    </a:cubicBezTo>
                    <a:lnTo>
                      <a:pt x="9908" y="0"/>
                    </a:lnTo>
                    <a:cubicBezTo>
                      <a:pt x="9939" y="182"/>
                      <a:pt x="9973" y="365"/>
                      <a:pt x="10006" y="547"/>
                    </a:cubicBezTo>
                    <a:lnTo>
                      <a:pt x="17" y="100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11"/>
              <p:cNvSpPr/>
              <p:nvPr/>
            </p:nvSpPr>
            <p:spPr bwMode="auto">
              <a:xfrm>
                <a:off x="5924550" y="2690813"/>
                <a:ext cx="439738" cy="207962"/>
              </a:xfrm>
              <a:custGeom>
                <a:avLst/>
                <a:gdLst>
                  <a:gd name="T0" fmla="*/ 78 w 277"/>
                  <a:gd name="T1" fmla="*/ 59 h 131"/>
                  <a:gd name="T2" fmla="*/ 0 w 277"/>
                  <a:gd name="T3" fmla="*/ 0 h 131"/>
                  <a:gd name="T4" fmla="*/ 277 w 277"/>
                  <a:gd name="T5" fmla="*/ 15 h 131"/>
                  <a:gd name="T6" fmla="*/ 95 w 277"/>
                  <a:gd name="T7" fmla="*/ 131 h 131"/>
                  <a:gd name="T8" fmla="*/ 78 w 277"/>
                  <a:gd name="T9" fmla="*/ 5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7" h="131">
                    <a:moveTo>
                      <a:pt x="78" y="59"/>
                    </a:moveTo>
                    <a:lnTo>
                      <a:pt x="0" y="0"/>
                    </a:lnTo>
                    <a:lnTo>
                      <a:pt x="277" y="15"/>
                    </a:lnTo>
                    <a:lnTo>
                      <a:pt x="95" y="131"/>
                    </a:lnTo>
                    <a:lnTo>
                      <a:pt x="78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-181500" y="3867894"/>
              <a:ext cx="3092272" cy="1024988"/>
              <a:chOff x="803411" y="3461058"/>
              <a:chExt cx="3092272" cy="1024988"/>
            </a:xfrm>
            <a:grpFill/>
          </p:grpSpPr>
          <p:sp>
            <p:nvSpPr>
              <p:cNvPr id="77" name="Freeform 12"/>
              <p:cNvSpPr/>
              <p:nvPr/>
            </p:nvSpPr>
            <p:spPr bwMode="auto">
              <a:xfrm>
                <a:off x="803411" y="3564246"/>
                <a:ext cx="2565222" cy="921800"/>
              </a:xfrm>
              <a:custGeom>
                <a:avLst/>
                <a:gdLst>
                  <a:gd name="T0" fmla="*/ 69 w 2497"/>
                  <a:gd name="T1" fmla="*/ 766 h 766"/>
                  <a:gd name="T2" fmla="*/ 0 w 2497"/>
                  <a:gd name="T3" fmla="*/ 660 h 766"/>
                  <a:gd name="T4" fmla="*/ 2448 w 2497"/>
                  <a:gd name="T5" fmla="*/ 0 h 766"/>
                  <a:gd name="T6" fmla="*/ 2497 w 2497"/>
                  <a:gd name="T7" fmla="*/ 70 h 766"/>
                  <a:gd name="T8" fmla="*/ 69 w 2497"/>
                  <a:gd name="T9" fmla="*/ 766 h 766"/>
                  <a:gd name="connsiteX0" fmla="*/ 532 w 10000"/>
                  <a:gd name="connsiteY0" fmla="*/ 11194 h 11194"/>
                  <a:gd name="connsiteX1" fmla="*/ 0 w 10000"/>
                  <a:gd name="connsiteY1" fmla="*/ 8616 h 11194"/>
                  <a:gd name="connsiteX2" fmla="*/ 9804 w 10000"/>
                  <a:gd name="connsiteY2" fmla="*/ 0 h 11194"/>
                  <a:gd name="connsiteX3" fmla="*/ 10000 w 10000"/>
                  <a:gd name="connsiteY3" fmla="*/ 914 h 11194"/>
                  <a:gd name="connsiteX4" fmla="*/ 532 w 10000"/>
                  <a:gd name="connsiteY4" fmla="*/ 11194 h 11194"/>
                  <a:gd name="connsiteX0-1" fmla="*/ 569 w 10037"/>
                  <a:gd name="connsiteY0-2" fmla="*/ 11194 h 11194"/>
                  <a:gd name="connsiteX1-3" fmla="*/ 0 w 10037"/>
                  <a:gd name="connsiteY1-4" fmla="*/ 8019 h 11194"/>
                  <a:gd name="connsiteX2-5" fmla="*/ 9841 w 10037"/>
                  <a:gd name="connsiteY2-6" fmla="*/ 0 h 11194"/>
                  <a:gd name="connsiteX3-7" fmla="*/ 10037 w 10037"/>
                  <a:gd name="connsiteY3-8" fmla="*/ 914 h 11194"/>
                  <a:gd name="connsiteX4-9" fmla="*/ 569 w 10037"/>
                  <a:gd name="connsiteY4-10" fmla="*/ 11194 h 11194"/>
                  <a:gd name="connsiteX0-11" fmla="*/ 3355 w 10037"/>
                  <a:gd name="connsiteY0-12" fmla="*/ 8362 h 8370"/>
                  <a:gd name="connsiteX1-13" fmla="*/ 0 w 10037"/>
                  <a:gd name="connsiteY1-14" fmla="*/ 8019 h 8370"/>
                  <a:gd name="connsiteX2-15" fmla="*/ 9841 w 10037"/>
                  <a:gd name="connsiteY2-16" fmla="*/ 0 h 8370"/>
                  <a:gd name="connsiteX3-17" fmla="*/ 10037 w 10037"/>
                  <a:gd name="connsiteY3-18" fmla="*/ 914 h 8370"/>
                  <a:gd name="connsiteX4-19" fmla="*/ 3355 w 10037"/>
                  <a:gd name="connsiteY4-20" fmla="*/ 8362 h 8370"/>
                  <a:gd name="connsiteX0-21" fmla="*/ 3433 w 10000"/>
                  <a:gd name="connsiteY0-22" fmla="*/ 9873 h 9983"/>
                  <a:gd name="connsiteX1-23" fmla="*/ 0 w 10000"/>
                  <a:gd name="connsiteY1-24" fmla="*/ 9581 h 9983"/>
                  <a:gd name="connsiteX2-25" fmla="*/ 9805 w 10000"/>
                  <a:gd name="connsiteY2-26" fmla="*/ 0 h 9983"/>
                  <a:gd name="connsiteX3-27" fmla="*/ 10000 w 10000"/>
                  <a:gd name="connsiteY3-28" fmla="*/ 1092 h 9983"/>
                  <a:gd name="connsiteX4-29" fmla="*/ 3433 w 10000"/>
                  <a:gd name="connsiteY4-30" fmla="*/ 9873 h 9983"/>
                  <a:gd name="connsiteX0-31" fmla="*/ 59 w 6626"/>
                  <a:gd name="connsiteY0-32" fmla="*/ 9890 h 9890"/>
                  <a:gd name="connsiteX1-33" fmla="*/ 29 w 6626"/>
                  <a:gd name="connsiteY1-34" fmla="*/ 6792 h 9890"/>
                  <a:gd name="connsiteX2-35" fmla="*/ 6431 w 6626"/>
                  <a:gd name="connsiteY2-36" fmla="*/ 0 h 9890"/>
                  <a:gd name="connsiteX3-37" fmla="*/ 6626 w 6626"/>
                  <a:gd name="connsiteY3-38" fmla="*/ 1094 h 9890"/>
                  <a:gd name="connsiteX4-39" fmla="*/ 59 w 6626"/>
                  <a:gd name="connsiteY4-40" fmla="*/ 9890 h 9890"/>
                  <a:gd name="connsiteX0-41" fmla="*/ 67 w 9978"/>
                  <a:gd name="connsiteY0-42" fmla="*/ 10000 h 10000"/>
                  <a:gd name="connsiteX1-43" fmla="*/ 247 w 9978"/>
                  <a:gd name="connsiteY1-44" fmla="*/ 5804 h 10000"/>
                  <a:gd name="connsiteX2-45" fmla="*/ 9684 w 9978"/>
                  <a:gd name="connsiteY2-46" fmla="*/ 0 h 10000"/>
                  <a:gd name="connsiteX3-47" fmla="*/ 9978 w 9978"/>
                  <a:gd name="connsiteY3-48" fmla="*/ 1106 h 10000"/>
                  <a:gd name="connsiteX4-49" fmla="*/ 67 w 9978"/>
                  <a:gd name="connsiteY4-50" fmla="*/ 10000 h 10000"/>
                  <a:gd name="connsiteX0-51" fmla="*/ 225 w 9752"/>
                  <a:gd name="connsiteY0-52" fmla="*/ 9173 h 9173"/>
                  <a:gd name="connsiteX1-53" fmla="*/ 0 w 9752"/>
                  <a:gd name="connsiteY1-54" fmla="*/ 5804 h 9173"/>
                  <a:gd name="connsiteX2-55" fmla="*/ 9457 w 9752"/>
                  <a:gd name="connsiteY2-56" fmla="*/ 0 h 9173"/>
                  <a:gd name="connsiteX3-57" fmla="*/ 9752 w 9752"/>
                  <a:gd name="connsiteY3-58" fmla="*/ 1106 h 9173"/>
                  <a:gd name="connsiteX4-59" fmla="*/ 225 w 9752"/>
                  <a:gd name="connsiteY4-60" fmla="*/ 9173 h 917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9752" h="9173">
                    <a:moveTo>
                      <a:pt x="225" y="9173"/>
                    </a:moveTo>
                    <a:cubicBezTo>
                      <a:pt x="-62" y="7893"/>
                      <a:pt x="285" y="7084"/>
                      <a:pt x="0" y="5804"/>
                    </a:cubicBezTo>
                    <a:lnTo>
                      <a:pt x="9457" y="0"/>
                    </a:lnTo>
                    <a:cubicBezTo>
                      <a:pt x="9554" y="369"/>
                      <a:pt x="9654" y="737"/>
                      <a:pt x="9752" y="1106"/>
                    </a:cubicBezTo>
                    <a:lnTo>
                      <a:pt x="225" y="91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Freeform 13"/>
              <p:cNvSpPr/>
              <p:nvPr/>
            </p:nvSpPr>
            <p:spPr bwMode="auto">
              <a:xfrm>
                <a:off x="3009858" y="3461058"/>
                <a:ext cx="885825" cy="376237"/>
              </a:xfrm>
              <a:custGeom>
                <a:avLst/>
                <a:gdLst>
                  <a:gd name="T0" fmla="*/ 135 w 558"/>
                  <a:gd name="T1" fmla="*/ 118 h 237"/>
                  <a:gd name="T2" fmla="*/ 0 w 558"/>
                  <a:gd name="T3" fmla="*/ 36 h 237"/>
                  <a:gd name="T4" fmla="*/ 558 w 558"/>
                  <a:gd name="T5" fmla="*/ 0 h 237"/>
                  <a:gd name="T6" fmla="*/ 137 w 558"/>
                  <a:gd name="T7" fmla="*/ 237 h 237"/>
                  <a:gd name="T8" fmla="*/ 135 w 558"/>
                  <a:gd name="T9" fmla="*/ 118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8" h="237">
                    <a:moveTo>
                      <a:pt x="135" y="118"/>
                    </a:moveTo>
                    <a:lnTo>
                      <a:pt x="0" y="36"/>
                    </a:lnTo>
                    <a:lnTo>
                      <a:pt x="558" y="0"/>
                    </a:lnTo>
                    <a:lnTo>
                      <a:pt x="137" y="237"/>
                    </a:lnTo>
                    <a:lnTo>
                      <a:pt x="135" y="1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pic>
        <p:nvPicPr>
          <p:cNvPr id="83" name="Picture 3" descr="E:\素材\收费好的图\shutterstock_90612628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93" b="16612"/>
          <a:stretch>
            <a:fillRect/>
          </a:stretch>
        </p:blipFill>
        <p:spPr bwMode="auto">
          <a:xfrm>
            <a:off x="2481263" y="914400"/>
            <a:ext cx="6662737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燕尾形 97"/>
          <p:cNvSpPr/>
          <p:nvPr userDrawn="1"/>
        </p:nvSpPr>
        <p:spPr>
          <a:xfrm rot="5400000">
            <a:off x="384969" y="3953669"/>
            <a:ext cx="428625" cy="427037"/>
          </a:xfrm>
          <a:prstGeom prst="chevron">
            <a:avLst>
              <a:gd name="adj" fmla="val 32104"/>
            </a:avLst>
          </a:prstGeom>
          <a:solidFill>
            <a:srgbClr val="FFC000">
              <a:alpha val="85000"/>
            </a:srgbClr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5" name="燕尾形 98"/>
          <p:cNvSpPr/>
          <p:nvPr userDrawn="1"/>
        </p:nvSpPr>
        <p:spPr>
          <a:xfrm rot="5400000">
            <a:off x="2370931" y="3071019"/>
            <a:ext cx="398463" cy="396875"/>
          </a:xfrm>
          <a:prstGeom prst="chevron">
            <a:avLst>
              <a:gd name="adj" fmla="val 32104"/>
            </a:avLst>
          </a:prstGeom>
          <a:solidFill>
            <a:srgbClr val="CC66FF">
              <a:alpha val="90000"/>
            </a:srgbClr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6" name="燕尾形 99"/>
          <p:cNvSpPr/>
          <p:nvPr userDrawn="1"/>
        </p:nvSpPr>
        <p:spPr>
          <a:xfrm rot="5400000">
            <a:off x="3265488" y="2414588"/>
            <a:ext cx="315912" cy="315912"/>
          </a:xfrm>
          <a:prstGeom prst="chevron">
            <a:avLst>
              <a:gd name="adj" fmla="val 32104"/>
            </a:avLst>
          </a:prstGeom>
          <a:solidFill>
            <a:srgbClr val="92D050">
              <a:alpha val="87000"/>
            </a:srgbClr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AF130-9BDD-4EB7-BDC3-2AA51052666C}" type="datetimeFigureOut">
              <a:rPr lang="zh-CN" altLang="en-US"/>
            </a:fld>
            <a:endParaRPr lang="zh-CN" altLang="en-US"/>
          </a:p>
        </p:txBody>
      </p:sp>
      <p:sp>
        <p:nvSpPr>
          <p:cNvPr id="8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E82159-EA23-4BDB-ABE3-C503524E3C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CA40E-67AF-4795-A85F-A4985D72EC9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46228-CFC6-4723-BD45-B7586A8E32A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8C9DD-47C7-42D9-B13D-0111B227BB8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0134C-7083-4242-A32F-960E99323E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BA01B8-02C3-4C6B-9765-748AFD91BECA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E5766-59C1-4D2A-AFDE-554B926887D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2FB03-F799-4E2F-BC72-5AD8D143BE0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175B4-9AFD-4EBF-9A68-BFF3BDC81F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A17A1-0CC0-493E-8B83-F0B0764EEBF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9ADB3-DB1D-4CA7-A604-AA6DBF4819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1598A-44F9-4D2F-BB80-1EADADDA9CC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53FEA-DEFE-4AFC-BD44-8B742D0C8B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77012-B008-4E74-A553-3FEFAB6C79F6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42A34-6469-4C67-A4F4-832376F22CB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20058-3867-4B83-8D95-6CBD033BA85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5C44E-5042-4483-8319-8C34246B092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2A0E0-D5CE-4ADD-BC97-4B44D498AC6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71B26-3321-47BF-BE64-347AA90531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4607F-82AD-4346-95AB-C3B4EC5F4EF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47A5E-7D52-42E1-972B-E4A6CD760C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A344D-03B0-459C-A7DE-2FA7A1F7503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CDCBD-B04B-43A2-8C66-0BAF1446B4C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F02196-8ECD-419D-AD94-5917D4BB024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0DA4EC1-EBA1-4989-95B0-EF9A1BCE12F3}" type="slidenum">
              <a:rPr lang="zh-CN" altLang="en-US"/>
            </a:fld>
            <a:endParaRPr lang="zh-CN" altLang="en-US"/>
          </a:p>
        </p:txBody>
      </p:sp>
      <p:sp>
        <p:nvSpPr>
          <p:cNvPr id="7" name="日期占位符 1"/>
          <p:cNvSpPr txBox="1"/>
          <p:nvPr userDrawn="1"/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0C2B9C6-BB2F-4D36-8661-CDAC959784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3"/>
          <p:cNvSpPr txBox="1"/>
          <p:nvPr userDrawn="1"/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8AC158A-597D-49C5-85E4-C42FDB6F39FE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  <a:lumMod val="94000"/>
                </a:schemeClr>
              </a:gs>
              <a:gs pos="8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右箭头 9"/>
          <p:cNvSpPr/>
          <p:nvPr userDrawn="1"/>
        </p:nvSpPr>
        <p:spPr>
          <a:xfrm rot="5400000" flipH="1">
            <a:off x="6958807" y="2231231"/>
            <a:ext cx="4197350" cy="461963"/>
          </a:xfrm>
          <a:prstGeom prst="rightArrow">
            <a:avLst>
              <a:gd name="adj1" fmla="val 50000"/>
              <a:gd name="adj2" fmla="val 126879"/>
            </a:avLst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 flipV="1">
            <a:off x="-20638" y="225425"/>
            <a:ext cx="223838" cy="3333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36" name="Picture 2" descr="E:\素材\收费好的图\shutterstock_108501692 [转换]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70"/>
          <a:stretch>
            <a:fillRect/>
          </a:stretch>
        </p:blipFill>
        <p:spPr bwMode="auto">
          <a:xfrm>
            <a:off x="263525" y="225425"/>
            <a:ext cx="9239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 userDrawn="1"/>
        </p:nvSpPr>
        <p:spPr>
          <a:xfrm flipV="1">
            <a:off x="1274763" y="225425"/>
            <a:ext cx="134937" cy="3333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右箭头 13"/>
          <p:cNvSpPr/>
          <p:nvPr userDrawn="1"/>
        </p:nvSpPr>
        <p:spPr>
          <a:xfrm rot="5400000" flipH="1">
            <a:off x="6826250" y="2465388"/>
            <a:ext cx="3978275" cy="212725"/>
          </a:xfrm>
          <a:prstGeom prst="rightArrow">
            <a:avLst>
              <a:gd name="adj1" fmla="val 50000"/>
              <a:gd name="adj2" fmla="val 126879"/>
            </a:avLst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39" name="Picture 3" descr="E:\素材\收费好的图\shutterstock_90612628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9" b="18069"/>
          <a:stretch>
            <a:fillRect/>
          </a:stretch>
        </p:blipFill>
        <p:spPr bwMode="auto">
          <a:xfrm>
            <a:off x="6516688" y="3616325"/>
            <a:ext cx="2627312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素材\收费好的图\shutterstock_108501692 [转换]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70"/>
          <a:stretch>
            <a:fillRect/>
          </a:stretch>
        </p:blipFill>
        <p:spPr bwMode="auto">
          <a:xfrm>
            <a:off x="539750" y="339725"/>
            <a:ext cx="1622425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Box 71"/>
          <p:cNvSpPr txBox="1">
            <a:spLocks noChangeArrowheads="1"/>
          </p:cNvSpPr>
          <p:nvPr/>
        </p:nvSpPr>
        <p:spPr bwMode="auto">
          <a:xfrm>
            <a:off x="404813" y="982663"/>
            <a:ext cx="3425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70C0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POWERPOINT</a:t>
            </a:r>
            <a:endParaRPr lang="zh-CN" altLang="en-US" sz="3200">
              <a:solidFill>
                <a:srgbClr val="0070C0"/>
              </a:solidFill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grpSp>
        <p:nvGrpSpPr>
          <p:cNvPr id="5124" name="组合 72"/>
          <p:cNvGrpSpPr/>
          <p:nvPr/>
        </p:nvGrpSpPr>
        <p:grpSpPr bwMode="auto">
          <a:xfrm>
            <a:off x="373063" y="1462088"/>
            <a:ext cx="4602162" cy="400050"/>
            <a:chOff x="373763" y="1461915"/>
            <a:chExt cx="4602131" cy="400110"/>
          </a:xfrm>
        </p:grpSpPr>
        <p:sp>
          <p:nvSpPr>
            <p:cNvPr id="5128" name="TextBox 22"/>
            <p:cNvSpPr txBox="1">
              <a:spLocks noChangeArrowheads="1"/>
            </p:cNvSpPr>
            <p:nvPr/>
          </p:nvSpPr>
          <p:spPr bwMode="auto">
            <a:xfrm>
              <a:off x="373763" y="1461915"/>
              <a:ext cx="27655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0070C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上海锐普广告有限公司</a:t>
              </a:r>
              <a:endParaRPr lang="zh-CN" altLang="en-US" sz="2000" b="1">
                <a:solidFill>
                  <a:srgbClr val="0070C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75" name="TextBox 26"/>
            <p:cNvSpPr txBox="1">
              <a:spLocks noChangeArrowheads="1"/>
            </p:cNvSpPr>
            <p:nvPr/>
          </p:nvSpPr>
          <p:spPr bwMode="auto">
            <a:xfrm>
              <a:off x="2996295" y="1533363"/>
              <a:ext cx="1979599" cy="308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适用于汇报及相关类别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-20955" y="349250"/>
            <a:ext cx="447675" cy="14255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1913" y="1320800"/>
            <a:ext cx="4319587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</a:t>
            </a:r>
            <a:endParaRPr lang="zh-CN" altLang="en-US" sz="3200" b="1" dirty="0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67025" y="82550"/>
            <a:ext cx="1208088" cy="3784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,</a:t>
            </a:r>
            <a:endParaRPr lang="zh-CN" altLang="en-US" sz="24000" dirty="0">
              <a:solidFill>
                <a:schemeClr val="tx1">
                  <a:lumMod val="65000"/>
                  <a:lumOff val="35000"/>
                </a:schemeClr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779838" y="2312988"/>
            <a:ext cx="40322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创造卓越价值。锐普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2713" y="236538"/>
            <a:ext cx="20320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2700" dir="5400000" algn="t" rotWithShape="0">
                    <a:schemeClr val="bg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pc="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2700" dir="5400000" algn="t" rotWithShape="0">
                  <a:schemeClr val="bg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67439" y="1319970"/>
            <a:ext cx="1688937" cy="2004940"/>
            <a:chOff x="6032998" y="1319970"/>
            <a:chExt cx="1688937" cy="200494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" name="矩形 2"/>
            <p:cNvSpPr/>
            <p:nvPr/>
          </p:nvSpPr>
          <p:spPr>
            <a:xfrm>
              <a:off x="6032998" y="1319970"/>
              <a:ext cx="1688937" cy="2004940"/>
            </a:xfrm>
            <a:prstGeom prst="rect">
              <a:avLst/>
            </a:prstGeom>
            <a:solidFill>
              <a:srgbClr val="F76409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293281" y="2067694"/>
              <a:ext cx="1168370" cy="37824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 sz="1200" spc="100">
                  <a:solidFill>
                    <a:schemeClr val="bg1"/>
                  </a:solidFill>
                  <a:latin typeface="方正中倩简体" panose="03000509000000000000" pitchFamily="65" charset="-122"/>
                  <a:ea typeface="方正中倩简体" panose="03000509000000000000" pitchFamily="65" charset="-122"/>
                </a:defRPr>
              </a:lvl1pPr>
            </a:lstStyle>
            <a:p>
              <a:pPr algn="ctr" eaLnBrk="1" hangingPunct="1">
                <a:defRPr/>
              </a:pPr>
              <a:r>
                <a:rPr lang="zh-CN" altLang="en-US" sz="1400" spc="300" dirty="0">
                  <a:solidFill>
                    <a:sysClr val="windowText" lastClr="000000"/>
                  </a:solidFill>
                </a:rPr>
                <a:t>添加文本</a:t>
              </a:r>
              <a:endParaRPr lang="zh-CN" altLang="en-US" sz="1400" spc="3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66281" y="1319970"/>
            <a:ext cx="1773258" cy="2004939"/>
            <a:chOff x="4331840" y="1319970"/>
            <a:chExt cx="1773258" cy="200493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" name="等腰三角形 2"/>
            <p:cNvSpPr/>
            <p:nvPr/>
          </p:nvSpPr>
          <p:spPr>
            <a:xfrm rot="16200000" flipH="1" flipV="1">
              <a:off x="4215999" y="1435811"/>
              <a:ext cx="2004939" cy="1773258"/>
            </a:xfrm>
            <a:custGeom>
              <a:avLst/>
              <a:gdLst/>
              <a:ahLst/>
              <a:cxnLst/>
              <a:rect l="l" t="t" r="r" b="b"/>
              <a:pathLst>
                <a:path w="2376265" h="2101676">
                  <a:moveTo>
                    <a:pt x="0" y="2101676"/>
                  </a:moveTo>
                  <a:lnTo>
                    <a:pt x="0" y="85452"/>
                  </a:lnTo>
                  <a:lnTo>
                    <a:pt x="189338" y="85452"/>
                  </a:lnTo>
                  <a:lnTo>
                    <a:pt x="261716" y="0"/>
                  </a:lnTo>
                  <a:lnTo>
                    <a:pt x="334094" y="85452"/>
                  </a:lnTo>
                  <a:lnTo>
                    <a:pt x="2376265" y="85452"/>
                  </a:lnTo>
                  <a:lnTo>
                    <a:pt x="2376265" y="2101676"/>
                  </a:lnTo>
                  <a:close/>
                </a:path>
              </a:pathLst>
            </a:custGeom>
            <a:solidFill>
              <a:srgbClr val="FFCC0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34283" y="2067694"/>
              <a:ext cx="1168370" cy="37824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 sz="1200" spc="100">
                  <a:solidFill>
                    <a:schemeClr val="bg1"/>
                  </a:solidFill>
                  <a:latin typeface="方正中倩简体" panose="03000509000000000000" pitchFamily="65" charset="-122"/>
                  <a:ea typeface="方正中倩简体" panose="03000509000000000000" pitchFamily="65" charset="-122"/>
                </a:defRPr>
              </a:lvl1pPr>
            </a:lstStyle>
            <a:p>
              <a:pPr algn="ctr" eaLnBrk="1" hangingPunct="1">
                <a:defRPr/>
              </a:pPr>
              <a:r>
                <a:rPr lang="zh-CN" altLang="en-US" sz="1400" spc="300" dirty="0">
                  <a:solidFill>
                    <a:sysClr val="windowText" lastClr="000000"/>
                  </a:solidFill>
                </a:rPr>
                <a:t>添加文本</a:t>
              </a:r>
              <a:endParaRPr lang="zh-CN" altLang="en-US" sz="1400" spc="3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865121" y="1319970"/>
            <a:ext cx="1773258" cy="2004939"/>
            <a:chOff x="2630680" y="1319970"/>
            <a:chExt cx="1773258" cy="200493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" name="等腰三角形 2"/>
            <p:cNvSpPr/>
            <p:nvPr/>
          </p:nvSpPr>
          <p:spPr>
            <a:xfrm rot="16200000" flipH="1" flipV="1">
              <a:off x="2514839" y="1435811"/>
              <a:ext cx="2004939" cy="1773258"/>
            </a:xfrm>
            <a:custGeom>
              <a:avLst/>
              <a:gdLst/>
              <a:ahLst/>
              <a:cxnLst/>
              <a:rect l="l" t="t" r="r" b="b"/>
              <a:pathLst>
                <a:path w="2376265" h="2101676">
                  <a:moveTo>
                    <a:pt x="0" y="2101676"/>
                  </a:moveTo>
                  <a:lnTo>
                    <a:pt x="0" y="85452"/>
                  </a:lnTo>
                  <a:lnTo>
                    <a:pt x="189338" y="85452"/>
                  </a:lnTo>
                  <a:lnTo>
                    <a:pt x="261716" y="0"/>
                  </a:lnTo>
                  <a:lnTo>
                    <a:pt x="334094" y="85452"/>
                  </a:lnTo>
                  <a:lnTo>
                    <a:pt x="2376265" y="85452"/>
                  </a:lnTo>
                  <a:lnTo>
                    <a:pt x="2376265" y="2101676"/>
                  </a:lnTo>
                  <a:close/>
                </a:path>
              </a:pathLst>
            </a:cu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33123" y="2067694"/>
              <a:ext cx="1168370" cy="37824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 sz="1200" spc="100">
                  <a:solidFill>
                    <a:schemeClr val="bg1"/>
                  </a:solidFill>
                  <a:latin typeface="方正中倩简体" panose="03000509000000000000" pitchFamily="65" charset="-122"/>
                  <a:ea typeface="方正中倩简体" panose="03000509000000000000" pitchFamily="65" charset="-122"/>
                </a:defRPr>
              </a:lvl1pPr>
            </a:lstStyle>
            <a:p>
              <a:pPr algn="ctr" eaLnBrk="1" hangingPunct="1">
                <a:defRPr/>
              </a:pPr>
              <a:r>
                <a:rPr lang="zh-CN" altLang="en-US" sz="1400" spc="300" dirty="0">
                  <a:solidFill>
                    <a:sysClr val="windowText" lastClr="000000"/>
                  </a:solidFill>
                </a:rPr>
                <a:t>添加文本</a:t>
              </a:r>
              <a:endParaRPr lang="zh-CN" altLang="en-US" sz="1400" spc="3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163962" y="1319970"/>
            <a:ext cx="1773258" cy="2004939"/>
            <a:chOff x="929521" y="1319970"/>
            <a:chExt cx="1773258" cy="200493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" name="等腰三角形 2"/>
            <p:cNvSpPr/>
            <p:nvPr/>
          </p:nvSpPr>
          <p:spPr>
            <a:xfrm rot="16200000" flipH="1" flipV="1">
              <a:off x="813680" y="1435811"/>
              <a:ext cx="2004939" cy="1773258"/>
            </a:xfrm>
            <a:custGeom>
              <a:avLst/>
              <a:gdLst/>
              <a:ahLst/>
              <a:cxnLst/>
              <a:rect l="l" t="t" r="r" b="b"/>
              <a:pathLst>
                <a:path w="2376265" h="2101676">
                  <a:moveTo>
                    <a:pt x="0" y="2101676"/>
                  </a:moveTo>
                  <a:lnTo>
                    <a:pt x="0" y="85452"/>
                  </a:lnTo>
                  <a:lnTo>
                    <a:pt x="189338" y="85452"/>
                  </a:lnTo>
                  <a:lnTo>
                    <a:pt x="261716" y="0"/>
                  </a:lnTo>
                  <a:lnTo>
                    <a:pt x="334094" y="85452"/>
                  </a:lnTo>
                  <a:lnTo>
                    <a:pt x="2376265" y="85452"/>
                  </a:lnTo>
                  <a:lnTo>
                    <a:pt x="2376265" y="2101676"/>
                  </a:lnTo>
                  <a:close/>
                </a:path>
              </a:pathLst>
            </a:custGeom>
            <a:solidFill>
              <a:srgbClr val="00B0F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92802" y="2067694"/>
              <a:ext cx="1168370" cy="37824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 sz="1200" spc="100">
                  <a:solidFill>
                    <a:schemeClr val="bg1"/>
                  </a:solidFill>
                  <a:latin typeface="方正中倩简体" panose="03000509000000000000" pitchFamily="65" charset="-122"/>
                  <a:ea typeface="方正中倩简体" panose="03000509000000000000" pitchFamily="65" charset="-122"/>
                </a:defRPr>
              </a:lvl1pPr>
            </a:lstStyle>
            <a:p>
              <a:pPr algn="ctr" eaLnBrk="1" hangingPunct="1">
                <a:defRPr/>
              </a:pPr>
              <a:r>
                <a:rPr lang="zh-CN" altLang="en-US" sz="1400" spc="300" dirty="0">
                  <a:solidFill>
                    <a:sysClr val="windowText" lastClr="000000"/>
                  </a:solidFill>
                </a:rPr>
                <a:t>添加文本</a:t>
              </a:r>
              <a:endParaRPr lang="zh-CN" altLang="en-US" sz="1400" spc="3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382713" y="236538"/>
            <a:ext cx="20320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2700" dir="5400000" algn="t" rotWithShape="0">
                    <a:schemeClr val="bg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pc="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2700" dir="5400000" algn="t" rotWithShape="0">
                  <a:schemeClr val="bg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34"/>
          <p:cNvGrpSpPr/>
          <p:nvPr/>
        </p:nvGrpSpPr>
        <p:grpSpPr bwMode="auto">
          <a:xfrm>
            <a:off x="2682875" y="1851025"/>
            <a:ext cx="1476375" cy="1231900"/>
            <a:chOff x="3305159" y="2000642"/>
            <a:chExt cx="1284287" cy="1070965"/>
          </a:xfrm>
        </p:grpSpPr>
        <p:sp>
          <p:nvSpPr>
            <p:cNvPr id="3" name="燕尾形 2"/>
            <p:cNvSpPr/>
            <p:nvPr/>
          </p:nvSpPr>
          <p:spPr bwMode="auto">
            <a:xfrm>
              <a:off x="3305159" y="2000642"/>
              <a:ext cx="1284287" cy="1070965"/>
            </a:xfrm>
            <a:prstGeom prst="chevron">
              <a:avLst>
                <a:gd name="adj" fmla="val 37015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57" name="矩形 24"/>
            <p:cNvSpPr>
              <a:spLocks noChangeArrowheads="1"/>
            </p:cNvSpPr>
            <p:nvPr/>
          </p:nvSpPr>
          <p:spPr bwMode="auto">
            <a:xfrm>
              <a:off x="3736959" y="2246107"/>
              <a:ext cx="625475" cy="508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10243" name="组合 33"/>
          <p:cNvGrpSpPr/>
          <p:nvPr/>
        </p:nvGrpSpPr>
        <p:grpSpPr bwMode="auto">
          <a:xfrm>
            <a:off x="1547813" y="1851025"/>
            <a:ext cx="1477962" cy="1231900"/>
            <a:chOff x="2285985" y="2000044"/>
            <a:chExt cx="1285875" cy="1071563"/>
          </a:xfrm>
        </p:grpSpPr>
        <p:sp>
          <p:nvSpPr>
            <p:cNvPr id="6" name="五边形 14"/>
            <p:cNvSpPr/>
            <p:nvPr/>
          </p:nvSpPr>
          <p:spPr bwMode="auto">
            <a:xfrm>
              <a:off x="2285985" y="2000044"/>
              <a:ext cx="1285875" cy="1071563"/>
            </a:xfrm>
            <a:prstGeom prst="homePlate">
              <a:avLst>
                <a:gd name="adj" fmla="val 37015"/>
              </a:avLst>
            </a:prstGeom>
            <a:solidFill>
              <a:srgbClr val="0070C0"/>
            </a:soli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0255" name="矩形 43"/>
            <p:cNvSpPr>
              <a:spLocks noChangeArrowheads="1"/>
            </p:cNvSpPr>
            <p:nvPr/>
          </p:nvSpPr>
          <p:spPr bwMode="auto">
            <a:xfrm>
              <a:off x="2500296" y="2246107"/>
              <a:ext cx="85725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 加</a:t>
              </a:r>
              <a:endPara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 题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244" name="组合 34"/>
          <p:cNvGrpSpPr/>
          <p:nvPr/>
        </p:nvGrpSpPr>
        <p:grpSpPr bwMode="auto">
          <a:xfrm>
            <a:off x="3816350" y="1851025"/>
            <a:ext cx="1476375" cy="1231900"/>
            <a:chOff x="3305159" y="2000642"/>
            <a:chExt cx="1284287" cy="1070965"/>
          </a:xfrm>
        </p:grpSpPr>
        <p:sp>
          <p:nvSpPr>
            <p:cNvPr id="9" name="燕尾形 8"/>
            <p:cNvSpPr/>
            <p:nvPr/>
          </p:nvSpPr>
          <p:spPr bwMode="auto">
            <a:xfrm>
              <a:off x="3305159" y="2000642"/>
              <a:ext cx="1284287" cy="1070965"/>
            </a:xfrm>
            <a:prstGeom prst="chevron">
              <a:avLst>
                <a:gd name="adj" fmla="val 37015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53" name="矩形 24"/>
            <p:cNvSpPr>
              <a:spLocks noChangeArrowheads="1"/>
            </p:cNvSpPr>
            <p:nvPr/>
          </p:nvSpPr>
          <p:spPr bwMode="auto">
            <a:xfrm>
              <a:off x="3736959" y="2246107"/>
              <a:ext cx="625475" cy="508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5" name="组合 34"/>
          <p:cNvGrpSpPr/>
          <p:nvPr/>
        </p:nvGrpSpPr>
        <p:grpSpPr bwMode="auto">
          <a:xfrm>
            <a:off x="4949825" y="1851025"/>
            <a:ext cx="1476375" cy="1231900"/>
            <a:chOff x="3305159" y="2000642"/>
            <a:chExt cx="1284287" cy="1070965"/>
          </a:xfrm>
        </p:grpSpPr>
        <p:sp>
          <p:nvSpPr>
            <p:cNvPr id="12" name="燕尾形 11"/>
            <p:cNvSpPr/>
            <p:nvPr/>
          </p:nvSpPr>
          <p:spPr bwMode="auto">
            <a:xfrm>
              <a:off x="3305159" y="2000642"/>
              <a:ext cx="1284287" cy="1070965"/>
            </a:xfrm>
            <a:prstGeom prst="chevron">
              <a:avLst>
                <a:gd name="adj" fmla="val 37015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51" name="矩形 24"/>
            <p:cNvSpPr>
              <a:spLocks noChangeArrowheads="1"/>
            </p:cNvSpPr>
            <p:nvPr/>
          </p:nvSpPr>
          <p:spPr bwMode="auto">
            <a:xfrm>
              <a:off x="3736959" y="2246107"/>
              <a:ext cx="625475" cy="508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6" name="组合 34"/>
          <p:cNvGrpSpPr/>
          <p:nvPr/>
        </p:nvGrpSpPr>
        <p:grpSpPr bwMode="auto">
          <a:xfrm>
            <a:off x="6084888" y="1851025"/>
            <a:ext cx="1474787" cy="1231900"/>
            <a:chOff x="3305159" y="2000642"/>
            <a:chExt cx="1284287" cy="1070965"/>
          </a:xfrm>
        </p:grpSpPr>
        <p:sp>
          <p:nvSpPr>
            <p:cNvPr id="15" name="燕尾形 14"/>
            <p:cNvSpPr/>
            <p:nvPr/>
          </p:nvSpPr>
          <p:spPr bwMode="auto">
            <a:xfrm>
              <a:off x="3305159" y="2000642"/>
              <a:ext cx="1284287" cy="1070965"/>
            </a:xfrm>
            <a:prstGeom prst="chevron">
              <a:avLst>
                <a:gd name="adj" fmla="val 37015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49" name="矩形 24"/>
            <p:cNvSpPr>
              <a:spLocks noChangeArrowheads="1"/>
            </p:cNvSpPr>
            <p:nvPr/>
          </p:nvSpPr>
          <p:spPr bwMode="auto">
            <a:xfrm>
              <a:off x="3736959" y="2246107"/>
              <a:ext cx="625475" cy="508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82713" y="236538"/>
            <a:ext cx="20320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2700" dir="5400000" algn="t" rotWithShape="0">
                    <a:schemeClr val="bg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pc="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2700" dir="5400000" algn="t" rotWithShape="0">
                  <a:schemeClr val="bg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1"/>
          <p:cNvGrpSpPr/>
          <p:nvPr/>
        </p:nvGrpSpPr>
        <p:grpSpPr bwMode="auto">
          <a:xfrm>
            <a:off x="4414838" y="1122363"/>
            <a:ext cx="2981325" cy="2730500"/>
            <a:chOff x="4626518" y="1358293"/>
            <a:chExt cx="3320136" cy="3039939"/>
          </a:xfrm>
        </p:grpSpPr>
        <p:sp>
          <p:nvSpPr>
            <p:cNvPr id="3" name="饼形 2"/>
            <p:cNvSpPr/>
            <p:nvPr/>
          </p:nvSpPr>
          <p:spPr>
            <a:xfrm>
              <a:off x="4932366" y="1383037"/>
              <a:ext cx="3014288" cy="3015195"/>
            </a:xfrm>
            <a:prstGeom prst="pie">
              <a:avLst>
                <a:gd name="adj1" fmla="val 13077572"/>
                <a:gd name="adj2" fmla="val 9837480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饼形 3"/>
            <p:cNvSpPr/>
            <p:nvPr/>
          </p:nvSpPr>
          <p:spPr>
            <a:xfrm>
              <a:off x="4626518" y="1358293"/>
              <a:ext cx="3014287" cy="3015195"/>
            </a:xfrm>
            <a:prstGeom prst="pie">
              <a:avLst>
                <a:gd name="adj1" fmla="val 10055192"/>
                <a:gd name="adj2" fmla="val 13027969"/>
              </a:avLst>
            </a:prstGeom>
            <a:solidFill>
              <a:srgbClr val="0070C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5" name="直接连接符 4"/>
          <p:cNvCxnSpPr/>
          <p:nvPr/>
        </p:nvCxnSpPr>
        <p:spPr>
          <a:xfrm flipH="1">
            <a:off x="2728913" y="1403350"/>
            <a:ext cx="2651125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2270125" y="2487613"/>
            <a:ext cx="2146300" cy="520700"/>
          </a:xfrm>
          <a:custGeom>
            <a:avLst/>
            <a:gdLst>
              <a:gd name="connsiteX0" fmla="*/ 2819400 w 2819400"/>
              <a:gd name="connsiteY0" fmla="*/ 0 h 673100"/>
              <a:gd name="connsiteX1" fmla="*/ 0 w 2819400"/>
              <a:gd name="connsiteY1" fmla="*/ 0 h 673100"/>
              <a:gd name="connsiteX2" fmla="*/ 0 w 2819400"/>
              <a:gd name="connsiteY2" fmla="*/ 67310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400" h="673100">
                <a:moveTo>
                  <a:pt x="2819400" y="0"/>
                </a:moveTo>
                <a:lnTo>
                  <a:pt x="0" y="0"/>
                </a:lnTo>
                <a:lnTo>
                  <a:pt x="0" y="673100"/>
                </a:lnTo>
              </a:path>
            </a:pathLst>
          </a:custGeom>
          <a:ln w="31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30363" y="1174750"/>
            <a:ext cx="1344612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dirty="0">
                <a:solidFill>
                  <a:schemeClr val="tx1">
                    <a:lumMod val="50000"/>
                    <a:lumOff val="50000"/>
                  </a:schemeClr>
                </a:solidFill>
                <a:latin typeface="Eccentric Std" pitchFamily="82" charset="0"/>
                <a:ea typeface="+mn-ea"/>
              </a:rPr>
              <a:t>80%</a:t>
            </a:r>
            <a:endParaRPr lang="zh-CN" altLang="en-US" sz="6600" dirty="0">
              <a:solidFill>
                <a:schemeClr val="tx1">
                  <a:lumMod val="50000"/>
                  <a:lumOff val="50000"/>
                </a:schemeClr>
              </a:solidFill>
              <a:latin typeface="Eccentric Std" pitchFamily="82" charset="0"/>
              <a:ea typeface="+mn-ea"/>
            </a:endParaRPr>
          </a:p>
        </p:txBody>
      </p:sp>
      <p:sp>
        <p:nvSpPr>
          <p:cNvPr id="11270" name="TextBox 7"/>
          <p:cNvSpPr txBox="1">
            <a:spLocks noChangeArrowheads="1"/>
          </p:cNvSpPr>
          <p:nvPr/>
        </p:nvSpPr>
        <p:spPr bwMode="auto">
          <a:xfrm>
            <a:off x="1443038" y="2806700"/>
            <a:ext cx="1028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>
                <a:solidFill>
                  <a:srgbClr val="0070C0"/>
                </a:solidFill>
                <a:latin typeface="Eccentric Std" pitchFamily="82" charset="0"/>
              </a:rPr>
              <a:t>20%</a:t>
            </a:r>
            <a:endParaRPr lang="zh-CN" altLang="en-US" sz="4800">
              <a:solidFill>
                <a:srgbClr val="0070C0"/>
              </a:solidFill>
              <a:latin typeface="Eccentric Std" pitchFamily="82" charset="0"/>
            </a:endParaRPr>
          </a:p>
        </p:txBody>
      </p:sp>
      <p:grpSp>
        <p:nvGrpSpPr>
          <p:cNvPr id="11271" name="组合 8"/>
          <p:cNvGrpSpPr/>
          <p:nvPr/>
        </p:nvGrpSpPr>
        <p:grpSpPr bwMode="auto">
          <a:xfrm>
            <a:off x="2798763" y="1397000"/>
            <a:ext cx="1493837" cy="677863"/>
            <a:chOff x="3148754" y="1570306"/>
            <a:chExt cx="1492716" cy="677183"/>
          </a:xfrm>
        </p:grpSpPr>
        <p:sp>
          <p:nvSpPr>
            <p:cNvPr id="10" name="TextBox 9"/>
            <p:cNvSpPr txBox="1"/>
            <p:nvPr/>
          </p:nvSpPr>
          <p:spPr>
            <a:xfrm>
              <a:off x="3148754" y="1570306"/>
              <a:ext cx="1492716" cy="3076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48754" y="1754271"/>
              <a:ext cx="1492716" cy="3092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48754" y="1939823"/>
              <a:ext cx="1492716" cy="3076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72" name="组合 12"/>
          <p:cNvGrpSpPr/>
          <p:nvPr/>
        </p:nvGrpSpPr>
        <p:grpSpPr bwMode="auto">
          <a:xfrm>
            <a:off x="981075" y="3389313"/>
            <a:ext cx="1493838" cy="676275"/>
            <a:chOff x="1213024" y="3656543"/>
            <a:chExt cx="1492716" cy="677183"/>
          </a:xfrm>
        </p:grpSpPr>
        <p:sp>
          <p:nvSpPr>
            <p:cNvPr id="14" name="TextBox 13"/>
            <p:cNvSpPr txBox="1"/>
            <p:nvPr/>
          </p:nvSpPr>
          <p:spPr>
            <a:xfrm>
              <a:off x="1213024" y="3656543"/>
              <a:ext cx="1492716" cy="3083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3024" y="3840940"/>
              <a:ext cx="1492716" cy="3083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13024" y="4025337"/>
              <a:ext cx="1492716" cy="3083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82713" y="236538"/>
            <a:ext cx="20320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2700" dir="5400000" algn="t" rotWithShape="0">
                    <a:schemeClr val="bg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pc="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2700" dir="5400000" algn="t" rotWithShape="0">
                  <a:schemeClr val="bg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35"/>
          <p:cNvGrpSpPr/>
          <p:nvPr/>
        </p:nvGrpSpPr>
        <p:grpSpPr bwMode="auto">
          <a:xfrm>
            <a:off x="1116013" y="1081088"/>
            <a:ext cx="6786562" cy="2968625"/>
            <a:chOff x="649288" y="1342385"/>
            <a:chExt cx="7826375" cy="3682052"/>
          </a:xfrm>
        </p:grpSpPr>
        <p:sp>
          <p:nvSpPr>
            <p:cNvPr id="12320" name="AutoShape 5"/>
            <p:cNvSpPr>
              <a:spLocks noChangeArrowheads="1"/>
            </p:cNvSpPr>
            <p:nvPr/>
          </p:nvSpPr>
          <p:spPr bwMode="auto">
            <a:xfrm>
              <a:off x="649288" y="1342385"/>
              <a:ext cx="7826375" cy="3682052"/>
            </a:xfrm>
            <a:prstGeom prst="roundRect">
              <a:avLst>
                <a:gd name="adj" fmla="val 931"/>
              </a:avLst>
            </a:prstGeom>
            <a:noFill/>
            <a:ln w="3175">
              <a:solidFill>
                <a:srgbClr val="00356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5" tIns="45713" rIns="91425" bIns="45713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2321" name="Rectangle 9"/>
            <p:cNvSpPr>
              <a:spLocks noChangeArrowheads="1"/>
            </p:cNvSpPr>
            <p:nvPr/>
          </p:nvSpPr>
          <p:spPr bwMode="auto">
            <a:xfrm>
              <a:off x="681497" y="1379377"/>
              <a:ext cx="7771214" cy="3625009"/>
            </a:xfrm>
            <a:prstGeom prst="roundRect">
              <a:avLst>
                <a:gd name="adj" fmla="val 685"/>
              </a:avLst>
            </a:prstGeom>
            <a:solidFill>
              <a:srgbClr val="005DA2">
                <a:alpha val="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12291" name="Line 11"/>
          <p:cNvSpPr>
            <a:spLocks noChangeShapeType="1"/>
          </p:cNvSpPr>
          <p:nvPr/>
        </p:nvSpPr>
        <p:spPr bwMode="auto">
          <a:xfrm>
            <a:off x="2979738" y="1704975"/>
            <a:ext cx="1587" cy="1876425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2" name="Line 12"/>
          <p:cNvSpPr>
            <a:spLocks noChangeShapeType="1"/>
          </p:cNvSpPr>
          <p:nvPr/>
        </p:nvSpPr>
        <p:spPr bwMode="auto">
          <a:xfrm>
            <a:off x="4500563" y="1704975"/>
            <a:ext cx="1587" cy="1876425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3" name="Line 13"/>
          <p:cNvSpPr>
            <a:spLocks noChangeShapeType="1"/>
          </p:cNvSpPr>
          <p:nvPr/>
        </p:nvSpPr>
        <p:spPr bwMode="auto">
          <a:xfrm>
            <a:off x="6011863" y="1704975"/>
            <a:ext cx="3175" cy="1876425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56"/>
          <p:cNvSpPr txBox="1">
            <a:spLocks noChangeArrowheads="1"/>
          </p:cNvSpPr>
          <p:nvPr/>
        </p:nvSpPr>
        <p:spPr bwMode="auto">
          <a:xfrm>
            <a:off x="1822450" y="3625850"/>
            <a:ext cx="903288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添加文本</a:t>
            </a:r>
            <a:endParaRPr lang="zh-CN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Text Box 57"/>
          <p:cNvSpPr txBox="1">
            <a:spLocks noChangeArrowheads="1"/>
          </p:cNvSpPr>
          <p:nvPr/>
        </p:nvSpPr>
        <p:spPr bwMode="auto">
          <a:xfrm>
            <a:off x="3341688" y="3625850"/>
            <a:ext cx="903287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添加文本</a:t>
            </a:r>
            <a:endParaRPr lang="zh-CN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Box 58"/>
          <p:cNvSpPr txBox="1">
            <a:spLocks noChangeArrowheads="1"/>
          </p:cNvSpPr>
          <p:nvPr/>
        </p:nvSpPr>
        <p:spPr bwMode="auto">
          <a:xfrm>
            <a:off x="4864100" y="3625850"/>
            <a:ext cx="903288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添加文本</a:t>
            </a:r>
            <a:endParaRPr lang="zh-CN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6392863" y="3625850"/>
            <a:ext cx="903287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添加文本</a:t>
            </a:r>
            <a:endParaRPr lang="zh-CN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1782763" y="3468688"/>
            <a:ext cx="439737" cy="117475"/>
          </a:xfrm>
          <a:prstGeom prst="rect">
            <a:avLst/>
          </a:prstGeom>
          <a:solidFill>
            <a:srgbClr val="0070C0">
              <a:alpha val="52000"/>
            </a:srgbClr>
          </a:solidFill>
          <a:ln w="6350" algn="ctr">
            <a:solidFill>
              <a:schemeClr val="bg1">
                <a:lumMod val="65000"/>
              </a:schemeClr>
            </a:solidFill>
            <a:rou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3" name="AutoShape 26"/>
          <p:cNvSpPr>
            <a:spLocks noChangeArrowheads="1"/>
          </p:cNvSpPr>
          <p:nvPr/>
        </p:nvSpPr>
        <p:spPr bwMode="auto">
          <a:xfrm>
            <a:off x="3298825" y="3197225"/>
            <a:ext cx="436563" cy="388938"/>
          </a:xfrm>
          <a:prstGeom prst="rect">
            <a:avLst/>
          </a:prstGeom>
          <a:solidFill>
            <a:srgbClr val="0070C0">
              <a:alpha val="52000"/>
            </a:srgbClr>
          </a:solidFill>
          <a:ln w="6350" algn="ctr">
            <a:solidFill>
              <a:schemeClr val="bg1">
                <a:lumMod val="65000"/>
              </a:schemeClr>
            </a:solidFill>
            <a:rou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4" name="AutoShape 27"/>
          <p:cNvSpPr>
            <a:spLocks noChangeArrowheads="1"/>
          </p:cNvSpPr>
          <p:nvPr/>
        </p:nvSpPr>
        <p:spPr bwMode="auto">
          <a:xfrm>
            <a:off x="4819650" y="2814638"/>
            <a:ext cx="439738" cy="771525"/>
          </a:xfrm>
          <a:prstGeom prst="rect">
            <a:avLst/>
          </a:prstGeom>
          <a:solidFill>
            <a:srgbClr val="0070C0">
              <a:alpha val="52000"/>
            </a:srgbClr>
          </a:solidFill>
          <a:ln w="6350" algn="ctr">
            <a:solidFill>
              <a:schemeClr val="bg1">
                <a:lumMod val="65000"/>
              </a:schemeClr>
            </a:solidFill>
            <a:rou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5" name="AutoShape 28"/>
          <p:cNvSpPr>
            <a:spLocks noChangeArrowheads="1"/>
          </p:cNvSpPr>
          <p:nvPr/>
        </p:nvSpPr>
        <p:spPr bwMode="auto">
          <a:xfrm>
            <a:off x="6332538" y="2698750"/>
            <a:ext cx="438150" cy="887413"/>
          </a:xfrm>
          <a:prstGeom prst="rect">
            <a:avLst/>
          </a:prstGeom>
          <a:solidFill>
            <a:srgbClr val="0070C0">
              <a:alpha val="52000"/>
            </a:srgbClr>
          </a:solidFill>
          <a:ln w="6350" algn="ctr">
            <a:solidFill>
              <a:schemeClr val="bg1">
                <a:lumMod val="65000"/>
              </a:schemeClr>
            </a:solidFill>
            <a:rou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6" name="AutoShape 29"/>
          <p:cNvSpPr>
            <a:spLocks noChangeArrowheads="1"/>
          </p:cNvSpPr>
          <p:nvPr/>
        </p:nvSpPr>
        <p:spPr bwMode="auto">
          <a:xfrm>
            <a:off x="2222500" y="2624138"/>
            <a:ext cx="427038" cy="962025"/>
          </a:xfrm>
          <a:prstGeom prst="rect">
            <a:avLst/>
          </a:prstGeom>
          <a:solidFill>
            <a:srgbClr val="92D050">
              <a:alpha val="85000"/>
            </a:srgb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</a:endParaRPr>
          </a:p>
        </p:txBody>
      </p:sp>
      <p:sp>
        <p:nvSpPr>
          <p:cNvPr id="17" name="AutoShape 30"/>
          <p:cNvSpPr>
            <a:spLocks noChangeArrowheads="1"/>
          </p:cNvSpPr>
          <p:nvPr/>
        </p:nvSpPr>
        <p:spPr bwMode="auto">
          <a:xfrm>
            <a:off x="3733800" y="2774950"/>
            <a:ext cx="439738" cy="811213"/>
          </a:xfrm>
          <a:prstGeom prst="rect">
            <a:avLst/>
          </a:prstGeom>
          <a:solidFill>
            <a:srgbClr val="92D050">
              <a:alpha val="85000"/>
            </a:srgb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</a:endParaRPr>
          </a:p>
        </p:txBody>
      </p:sp>
      <p:sp>
        <p:nvSpPr>
          <p:cNvPr id="18" name="AutoShape 31"/>
          <p:cNvSpPr>
            <a:spLocks noChangeArrowheads="1"/>
          </p:cNvSpPr>
          <p:nvPr/>
        </p:nvSpPr>
        <p:spPr bwMode="auto">
          <a:xfrm>
            <a:off x="5257800" y="2309813"/>
            <a:ext cx="427038" cy="1276350"/>
          </a:xfrm>
          <a:prstGeom prst="rect">
            <a:avLst/>
          </a:prstGeom>
          <a:solidFill>
            <a:srgbClr val="92D050">
              <a:alpha val="85000"/>
            </a:srgb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</a:endParaRPr>
          </a:p>
        </p:txBody>
      </p:sp>
      <p:sp>
        <p:nvSpPr>
          <p:cNvPr id="19" name="AutoShape 32"/>
          <p:cNvSpPr>
            <a:spLocks noChangeArrowheads="1"/>
          </p:cNvSpPr>
          <p:nvPr/>
        </p:nvSpPr>
        <p:spPr bwMode="auto">
          <a:xfrm>
            <a:off x="6769100" y="2541588"/>
            <a:ext cx="430213" cy="1044575"/>
          </a:xfrm>
          <a:prstGeom prst="rect">
            <a:avLst/>
          </a:prstGeom>
          <a:solidFill>
            <a:srgbClr val="92D050">
              <a:alpha val="85000"/>
            </a:srgb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</a:endParaRPr>
          </a:p>
        </p:txBody>
      </p:sp>
      <p:sp>
        <p:nvSpPr>
          <p:cNvPr id="20" name="Text Box 56"/>
          <p:cNvSpPr txBox="1">
            <a:spLocks noChangeArrowheads="1"/>
          </p:cNvSpPr>
          <p:nvPr/>
        </p:nvSpPr>
        <p:spPr bwMode="auto">
          <a:xfrm>
            <a:off x="2193925" y="2366963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 dirty="0">
                <a:solidFill>
                  <a:srgbClr val="00B050"/>
                </a:solidFill>
                <a:latin typeface="+mn-lt"/>
                <a:ea typeface="微软雅黑" panose="020B0503020204020204" pitchFamily="34" charset="-122"/>
              </a:rPr>
              <a:t>文本</a:t>
            </a:r>
            <a:endParaRPr lang="zh-CN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 Box 56"/>
          <p:cNvSpPr txBox="1">
            <a:spLocks noChangeArrowheads="1"/>
          </p:cNvSpPr>
          <p:nvPr/>
        </p:nvSpPr>
        <p:spPr bwMode="auto">
          <a:xfrm>
            <a:off x="1763713" y="3122613"/>
            <a:ext cx="544512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 dirty="0">
                <a:solidFill>
                  <a:srgbClr val="76C0D4"/>
                </a:solidFill>
                <a:latin typeface="+mn-lt"/>
                <a:ea typeface="微软雅黑" panose="020B0503020204020204" pitchFamily="34" charset="-122"/>
              </a:rPr>
              <a:t>文本</a:t>
            </a:r>
            <a:endParaRPr lang="zh-CN" dirty="0">
              <a:solidFill>
                <a:srgbClr val="76C0D4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 Box 56"/>
          <p:cNvSpPr txBox="1">
            <a:spLocks noChangeArrowheads="1"/>
          </p:cNvSpPr>
          <p:nvPr/>
        </p:nvSpPr>
        <p:spPr bwMode="auto">
          <a:xfrm>
            <a:off x="3582988" y="2505075"/>
            <a:ext cx="733425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>
                <a:solidFill>
                  <a:srgbClr val="00B050"/>
                </a:solidFill>
                <a:latin typeface="+mn-lt"/>
                <a:ea typeface="微软雅黑" panose="020B0503020204020204" pitchFamily="34" charset="-122"/>
              </a:rPr>
              <a:t>文本</a:t>
            </a:r>
            <a:endParaRPr lang="zh-CN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 Box 56"/>
          <p:cNvSpPr txBox="1">
            <a:spLocks noChangeArrowheads="1"/>
          </p:cNvSpPr>
          <p:nvPr/>
        </p:nvSpPr>
        <p:spPr bwMode="auto">
          <a:xfrm>
            <a:off x="3273425" y="2935288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>
                <a:solidFill>
                  <a:srgbClr val="76C0D4"/>
                </a:solidFill>
                <a:latin typeface="+mn-lt"/>
                <a:ea typeface="微软雅黑" panose="020B0503020204020204" pitchFamily="34" charset="-122"/>
              </a:rPr>
              <a:t>文本</a:t>
            </a:r>
            <a:endParaRPr lang="zh-CN">
              <a:solidFill>
                <a:srgbClr val="76C0D4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 Box 56"/>
          <p:cNvSpPr txBox="1">
            <a:spLocks noChangeArrowheads="1"/>
          </p:cNvSpPr>
          <p:nvPr/>
        </p:nvSpPr>
        <p:spPr bwMode="auto">
          <a:xfrm>
            <a:off x="5154613" y="2017713"/>
            <a:ext cx="663575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 dirty="0">
                <a:solidFill>
                  <a:srgbClr val="00B050"/>
                </a:solidFill>
                <a:latin typeface="+mn-lt"/>
                <a:ea typeface="微软雅黑" panose="020B0503020204020204" pitchFamily="34" charset="-122"/>
              </a:rPr>
              <a:t>文本</a:t>
            </a:r>
            <a:endParaRPr lang="zh-CN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 Box 56"/>
          <p:cNvSpPr txBox="1">
            <a:spLocks noChangeArrowheads="1"/>
          </p:cNvSpPr>
          <p:nvPr/>
        </p:nvSpPr>
        <p:spPr bwMode="auto">
          <a:xfrm>
            <a:off x="4781550" y="2555875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>
                <a:solidFill>
                  <a:srgbClr val="76C0D4"/>
                </a:solidFill>
                <a:latin typeface="+mn-lt"/>
                <a:ea typeface="微软雅黑" panose="020B0503020204020204" pitchFamily="34" charset="-122"/>
              </a:rPr>
              <a:t>文本</a:t>
            </a:r>
            <a:endParaRPr lang="zh-CN">
              <a:solidFill>
                <a:srgbClr val="76C0D4"/>
              </a:solidFill>
              <a:latin typeface="Arial" panose="020B0604020202020204" pitchFamily="34" charset="0"/>
            </a:endParaRPr>
          </a:p>
        </p:txBody>
      </p:sp>
      <p:sp>
        <p:nvSpPr>
          <p:cNvPr id="26" name="Text Box 56"/>
          <p:cNvSpPr txBox="1">
            <a:spLocks noChangeArrowheads="1"/>
          </p:cNvSpPr>
          <p:nvPr/>
        </p:nvSpPr>
        <p:spPr bwMode="auto">
          <a:xfrm>
            <a:off x="6716713" y="2271713"/>
            <a:ext cx="571500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 dirty="0">
                <a:solidFill>
                  <a:srgbClr val="00B050"/>
                </a:solidFill>
                <a:latin typeface="+mn-lt"/>
                <a:ea typeface="微软雅黑" panose="020B0503020204020204" pitchFamily="34" charset="-122"/>
              </a:rPr>
              <a:t>文本</a:t>
            </a:r>
            <a:endParaRPr lang="zh-CN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 Box 56"/>
          <p:cNvSpPr txBox="1">
            <a:spLocks noChangeArrowheads="1"/>
          </p:cNvSpPr>
          <p:nvPr/>
        </p:nvSpPr>
        <p:spPr bwMode="auto">
          <a:xfrm>
            <a:off x="6302375" y="2439988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>
                <a:solidFill>
                  <a:srgbClr val="76C0D4"/>
                </a:solidFill>
                <a:latin typeface="+mn-lt"/>
                <a:ea typeface="微软雅黑" panose="020B0503020204020204" pitchFamily="34" charset="-122"/>
              </a:rPr>
              <a:t>文本</a:t>
            </a:r>
            <a:endParaRPr lang="zh-CN">
              <a:solidFill>
                <a:srgbClr val="76C0D4"/>
              </a:solidFill>
              <a:latin typeface="Arial" panose="020B0604020202020204" pitchFamily="34" charset="0"/>
            </a:endParaRPr>
          </a:p>
        </p:txBody>
      </p:sp>
      <p:sp>
        <p:nvSpPr>
          <p:cNvPr id="12314" name="Line 8"/>
          <p:cNvSpPr>
            <a:spLocks noChangeShapeType="1"/>
          </p:cNvSpPr>
          <p:nvPr/>
        </p:nvSpPr>
        <p:spPr bwMode="auto">
          <a:xfrm>
            <a:off x="1514475" y="1335088"/>
            <a:ext cx="0" cy="2263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5" name="Line 8"/>
          <p:cNvSpPr>
            <a:spLocks noChangeShapeType="1"/>
          </p:cNvSpPr>
          <p:nvPr/>
        </p:nvSpPr>
        <p:spPr bwMode="auto">
          <a:xfrm rot="-5400000">
            <a:off x="4472782" y="631031"/>
            <a:ext cx="0" cy="5932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316" name="组合 6"/>
          <p:cNvGrpSpPr/>
          <p:nvPr/>
        </p:nvGrpSpPr>
        <p:grpSpPr bwMode="auto">
          <a:xfrm>
            <a:off x="2401888" y="912813"/>
            <a:ext cx="4143375" cy="361950"/>
            <a:chOff x="1928794" y="2119309"/>
            <a:chExt cx="5286413" cy="428627"/>
          </a:xfrm>
        </p:grpSpPr>
        <p:grpSp>
          <p:nvGrpSpPr>
            <p:cNvPr id="31" name="组合 2"/>
            <p:cNvGrpSpPr/>
            <p:nvPr/>
          </p:nvGrpSpPr>
          <p:grpSpPr>
            <a:xfrm>
              <a:off x="1928794" y="2119309"/>
              <a:ext cx="5286413" cy="428627"/>
              <a:chOff x="1388361" y="1714494"/>
              <a:chExt cx="6357982" cy="184786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3" name="矩形 32"/>
              <p:cNvSpPr/>
              <p:nvPr/>
            </p:nvSpPr>
            <p:spPr>
              <a:xfrm>
                <a:off x="1388361" y="1714494"/>
                <a:ext cx="6357982" cy="1847863"/>
              </a:xfrm>
              <a:prstGeom prst="rect">
                <a:avLst/>
              </a:prstGeom>
              <a:ln w="3175">
                <a:gradFill flip="none" rotWithShape="1">
                  <a:gsLst>
                    <a:gs pos="30000">
                      <a:srgbClr val="0047FF"/>
                    </a:gs>
                    <a:gs pos="0">
                      <a:srgbClr val="00009E"/>
                    </a:gs>
                    <a:gs pos="62000">
                      <a:srgbClr val="0039C8"/>
                    </a:gs>
                    <a:gs pos="100000">
                      <a:srgbClr val="0047FF"/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388361" y="1714494"/>
                <a:ext cx="6357982" cy="1847863"/>
              </a:xfrm>
              <a:prstGeom prst="rect">
                <a:avLst/>
              </a:prstGeom>
              <a:gradFill>
                <a:gsLst>
                  <a:gs pos="0">
                    <a:srgbClr val="0070C0"/>
                  </a:gs>
                  <a:gs pos="50000">
                    <a:srgbClr val="0070C0">
                      <a:alpha val="87000"/>
                    </a:srgbClr>
                  </a:gs>
                  <a:gs pos="100000">
                    <a:srgbClr val="003560">
                      <a:alpha val="86000"/>
                    </a:srgbClr>
                  </a:gs>
                </a:gsLst>
                <a:lin ang="135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2319" name="TextBox 5"/>
            <p:cNvSpPr txBox="1">
              <a:spLocks noChangeArrowheads="1"/>
            </p:cNvSpPr>
            <p:nvPr/>
          </p:nvSpPr>
          <p:spPr bwMode="auto">
            <a:xfrm>
              <a:off x="3579528" y="2120056"/>
              <a:ext cx="1806343" cy="400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382713" y="236538"/>
            <a:ext cx="20320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2700" dir="5400000" algn="t" rotWithShape="0">
                    <a:schemeClr val="bg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pc="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2700" dir="5400000" algn="t" rotWithShape="0">
                  <a:schemeClr val="bg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913" y="1433513"/>
            <a:ext cx="3448050" cy="22034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企业管理可以划为几个分支：人力资源管理、财务管理、生产管理、物控管</a:t>
            </a:r>
            <a:endParaRPr lang="en-US" altLang="zh-CN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理、营销管理、成本管理、研发管理</a:t>
            </a:r>
            <a:endParaRPr lang="en-US" altLang="zh-CN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等。在企业系统的管理上，又可分</a:t>
            </a:r>
            <a:endParaRPr lang="en-US" altLang="zh-CN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为企业战略、业务模式、业务流</a:t>
            </a:r>
            <a:endParaRPr lang="en-US" altLang="zh-CN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程、企业结构、企业制度、企</a:t>
            </a:r>
            <a:endParaRPr lang="en-US" altLang="zh-CN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业文化等系统的管理。</a:t>
            </a:r>
            <a:endParaRPr lang="zh-CN" altLang="en-US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581524" y="1131590"/>
            <a:ext cx="1600200" cy="2908300"/>
          </a:xfrm>
          <a:prstGeom prst="line">
            <a:avLst/>
          </a:prstGeom>
          <a:ln>
            <a:gradFill flip="none" rotWithShape="1">
              <a:gsLst>
                <a:gs pos="89000">
                  <a:schemeClr val="tx1">
                    <a:lumMod val="65000"/>
                    <a:lumOff val="35000"/>
                  </a:schemeClr>
                </a:gs>
                <a:gs pos="9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65000"/>
                    <a:alpha val="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lumMod val="65000"/>
                    <a:alpha val="0"/>
                  </a:schemeClr>
                </a:gs>
              </a:gsLst>
              <a:lin ang="5400000" scaled="1"/>
              <a:tileRect/>
            </a:gradFill>
          </a:ln>
          <a:effectLst>
            <a:outerShdw dist="12700" algn="l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6"/>
          <p:cNvSpPr/>
          <p:nvPr/>
        </p:nvSpPr>
        <p:spPr>
          <a:xfrm>
            <a:off x="3856484" y="1525637"/>
            <a:ext cx="3769816" cy="2233687"/>
          </a:xfrm>
          <a:custGeom>
            <a:avLst/>
            <a:gdLst>
              <a:gd name="connsiteX0" fmla="*/ 0 w 4032448"/>
              <a:gd name="connsiteY0" fmla="*/ 0 h 2232250"/>
              <a:gd name="connsiteX1" fmla="*/ 4032448 w 4032448"/>
              <a:gd name="connsiteY1" fmla="*/ 0 h 2232250"/>
              <a:gd name="connsiteX2" fmla="*/ 4032448 w 4032448"/>
              <a:gd name="connsiteY2" fmla="*/ 2232250 h 2232250"/>
              <a:gd name="connsiteX3" fmla="*/ 0 w 4032448"/>
              <a:gd name="connsiteY3" fmla="*/ 2232250 h 2232250"/>
              <a:gd name="connsiteX4" fmla="*/ 0 w 4032448"/>
              <a:gd name="connsiteY4" fmla="*/ 0 h 2232250"/>
              <a:gd name="connsiteX0-1" fmla="*/ 0 w 4032448"/>
              <a:gd name="connsiteY0-2" fmla="*/ 1437 h 2233687"/>
              <a:gd name="connsiteX1-3" fmla="*/ 1303586 w 4032448"/>
              <a:gd name="connsiteY1-4" fmla="*/ 0 h 2233687"/>
              <a:gd name="connsiteX2-5" fmla="*/ 4032448 w 4032448"/>
              <a:gd name="connsiteY2-6" fmla="*/ 1437 h 2233687"/>
              <a:gd name="connsiteX3-7" fmla="*/ 4032448 w 4032448"/>
              <a:gd name="connsiteY3-8" fmla="*/ 2233687 h 2233687"/>
              <a:gd name="connsiteX4-9" fmla="*/ 0 w 4032448"/>
              <a:gd name="connsiteY4-10" fmla="*/ 2233687 h 2233687"/>
              <a:gd name="connsiteX5" fmla="*/ 0 w 4032448"/>
              <a:gd name="connsiteY5" fmla="*/ 1437 h 2233687"/>
              <a:gd name="connsiteX0-11" fmla="*/ 0 w 4032448"/>
              <a:gd name="connsiteY0-12" fmla="*/ 2233687 h 2233687"/>
              <a:gd name="connsiteX1-13" fmla="*/ 1303586 w 4032448"/>
              <a:gd name="connsiteY1-14" fmla="*/ 0 h 2233687"/>
              <a:gd name="connsiteX2-15" fmla="*/ 4032448 w 4032448"/>
              <a:gd name="connsiteY2-16" fmla="*/ 1437 h 2233687"/>
              <a:gd name="connsiteX3-17" fmla="*/ 4032448 w 4032448"/>
              <a:gd name="connsiteY3-18" fmla="*/ 2233687 h 2233687"/>
              <a:gd name="connsiteX4-19" fmla="*/ 0 w 4032448"/>
              <a:gd name="connsiteY4-20" fmla="*/ 2233687 h 22336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032448" h="2233687">
                <a:moveTo>
                  <a:pt x="0" y="2233687"/>
                </a:moveTo>
                <a:lnTo>
                  <a:pt x="1303586" y="0"/>
                </a:lnTo>
                <a:lnTo>
                  <a:pt x="4032448" y="1437"/>
                </a:lnTo>
                <a:lnTo>
                  <a:pt x="4032448" y="2233687"/>
                </a:lnTo>
                <a:lnTo>
                  <a:pt x="0" y="2233687"/>
                </a:lnTo>
                <a:close/>
              </a:path>
            </a:pathLst>
          </a:custGeom>
          <a:blipFill dpi="0" rotWithShape="1">
            <a:blip r:embed="rId1"/>
            <a:srcRect/>
            <a:stretch>
              <a:fillRect t="-29000" b="-5000"/>
            </a:stretch>
          </a:blip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82713" y="236538"/>
            <a:ext cx="20320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2700" dir="5400000" algn="t" rotWithShape="0">
                    <a:schemeClr val="bg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pc="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2700" dir="5400000" algn="t" rotWithShape="0">
                  <a:schemeClr val="bg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E:\素材\收费好的图\shutterstock_108501692 [转换]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70"/>
          <a:stretch>
            <a:fillRect/>
          </a:stretch>
        </p:blipFill>
        <p:spPr bwMode="auto">
          <a:xfrm>
            <a:off x="539750" y="339725"/>
            <a:ext cx="1622425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22"/>
          <p:cNvSpPr txBox="1">
            <a:spLocks noChangeArrowheads="1"/>
          </p:cNvSpPr>
          <p:nvPr/>
        </p:nvSpPr>
        <p:spPr bwMode="auto">
          <a:xfrm>
            <a:off x="452438" y="1462088"/>
            <a:ext cx="137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srgbClr val="0070C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谢谢观看</a:t>
            </a:r>
            <a:endParaRPr lang="zh-CN" altLang="en-US" sz="2000" b="1" spc="300" dirty="0">
              <a:solidFill>
                <a:srgbClr val="0070C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sp>
        <p:nvSpPr>
          <p:cNvPr id="14340" name="TextBox 90"/>
          <p:cNvSpPr txBox="1">
            <a:spLocks noChangeArrowheads="1"/>
          </p:cNvSpPr>
          <p:nvPr/>
        </p:nvSpPr>
        <p:spPr bwMode="auto">
          <a:xfrm>
            <a:off x="404813" y="982663"/>
            <a:ext cx="2292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70C0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THANKS</a:t>
            </a:r>
            <a:endParaRPr lang="zh-CN" altLang="en-US" sz="3200">
              <a:solidFill>
                <a:srgbClr val="0070C0"/>
              </a:solidFill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-20955" y="349250"/>
            <a:ext cx="447675" cy="14255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WPS 演示</Application>
  <PresentationFormat>全屏显示(16:9)</PresentationFormat>
  <Paragraphs>96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经典综艺体简</vt:lpstr>
      <vt:lpstr>方正细圆简体</vt:lpstr>
      <vt:lpstr>微软雅黑</vt:lpstr>
      <vt:lpstr>方正超粗黑简体</vt:lpstr>
      <vt:lpstr>方正中倩简体</vt:lpstr>
      <vt:lpstr>Eccentric Std</vt:lpstr>
      <vt:lpstr>Arial Unicode MS</vt:lpstr>
      <vt:lpstr>等线</vt:lpstr>
      <vt:lpstr>A bite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M120298J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2013-01-28T08:57:00Z</dcterms:created>
  <dcterms:modified xsi:type="dcterms:W3CDTF">2018-08-29T07:08:25Z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