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方正姚体" panose="02010601030101010101" pitchFamily="2" charset="-122"/>
      <p:regular r:id="rId20"/>
    </p:embeddedFont>
    <p:embeddedFont>
      <p:font typeface="Dotum" panose="020B0600000101010101" pitchFamily="34" charset="-127"/>
      <p:regular r:id="rId21"/>
    </p:embeddedFont>
    <p:embeddedFont>
      <p:font typeface="等线" panose="02010600030101010101" charset="-122"/>
      <p:regular r:id="rId22"/>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026" y="60"/>
      </p:cViewPr>
      <p:guideLst>
        <p:guide orient="horz" pos="1620"/>
        <p:guide pos="2880"/>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02BF591F-183D-4E9A-AB19-0E89F6804C0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5EDD042C-4635-4BDF-9E23-A3636DF66D0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4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09988" y="1870075"/>
            <a:ext cx="5432425"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84625" y="411163"/>
            <a:ext cx="4645025"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0"/>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265738" y="1673225"/>
            <a:ext cx="32670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192588" y="1679575"/>
            <a:ext cx="19875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8"/>
          <p:cNvSpPr txBox="1">
            <a:spLocks noChangeArrowheads="1"/>
          </p:cNvSpPr>
          <p:nvPr userDrawn="1"/>
        </p:nvSpPr>
        <p:spPr bwMode="auto">
          <a:xfrm>
            <a:off x="4016375" y="412750"/>
            <a:ext cx="5159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200" b="1">
                <a:solidFill>
                  <a:srgbClr val="7F7F7F"/>
                </a:solidFill>
                <a:latin typeface="Arial" panose="020B0604020202020204" pitchFamily="34" charset="0"/>
                <a:cs typeface="Arial" panose="020B0604020202020204" pitchFamily="34" charset="0"/>
              </a:rPr>
              <a:t>2011</a:t>
            </a:r>
            <a:endParaRPr lang="zh-CN" altLang="en-US" sz="1200" b="1">
              <a:solidFill>
                <a:srgbClr val="7F7F7F"/>
              </a:solidFill>
              <a:latin typeface="Arial" panose="020B0604020202020204" pitchFamily="34" charset="0"/>
              <a:cs typeface="Arial" panose="020B0604020202020204" pitchFamily="34" charset="0"/>
            </a:endParaRPr>
          </a:p>
        </p:txBody>
      </p:sp>
      <p:sp>
        <p:nvSpPr>
          <p:cNvPr id="8" name="TextBox 49"/>
          <p:cNvSpPr txBox="1">
            <a:spLocks noChangeArrowheads="1"/>
          </p:cNvSpPr>
          <p:nvPr userDrawn="1"/>
        </p:nvSpPr>
        <p:spPr bwMode="auto">
          <a:xfrm>
            <a:off x="2655888" y="1581150"/>
            <a:ext cx="5254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200" b="1">
                <a:solidFill>
                  <a:srgbClr val="7F7F7F"/>
                </a:solidFill>
                <a:latin typeface="Arial" panose="020B0604020202020204" pitchFamily="34" charset="0"/>
                <a:cs typeface="Arial" panose="020B0604020202020204" pitchFamily="34" charset="0"/>
              </a:rPr>
              <a:t>2010</a:t>
            </a:r>
            <a:endParaRPr lang="zh-CN" altLang="en-US" sz="1200" b="1">
              <a:solidFill>
                <a:srgbClr val="7F7F7F"/>
              </a:solidFill>
              <a:latin typeface="Arial" panose="020B0604020202020204" pitchFamily="34" charset="0"/>
              <a:cs typeface="Arial" panose="020B0604020202020204" pitchFamily="34" charset="0"/>
            </a:endParaRPr>
          </a:p>
        </p:txBody>
      </p:sp>
      <p:sp>
        <p:nvSpPr>
          <p:cNvPr id="9" name="TextBox 50"/>
          <p:cNvSpPr txBox="1">
            <a:spLocks noChangeArrowheads="1"/>
          </p:cNvSpPr>
          <p:nvPr userDrawn="1"/>
        </p:nvSpPr>
        <p:spPr bwMode="auto">
          <a:xfrm>
            <a:off x="6381750" y="427038"/>
            <a:ext cx="525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200" b="1">
                <a:solidFill>
                  <a:srgbClr val="7F7F7F"/>
                </a:solidFill>
                <a:latin typeface="Arial" panose="020B0604020202020204" pitchFamily="34" charset="0"/>
                <a:cs typeface="Arial" panose="020B0604020202020204" pitchFamily="34" charset="0"/>
              </a:rPr>
              <a:t>2013</a:t>
            </a:r>
            <a:endParaRPr lang="zh-CN" altLang="en-US" sz="1200" b="1">
              <a:solidFill>
                <a:srgbClr val="7F7F7F"/>
              </a:solidFill>
              <a:latin typeface="Arial" panose="020B0604020202020204" pitchFamily="34" charset="0"/>
              <a:cs typeface="Arial" panose="020B0604020202020204" pitchFamily="34" charset="0"/>
            </a:endParaRPr>
          </a:p>
        </p:txBody>
      </p:sp>
      <p:cxnSp>
        <p:nvCxnSpPr>
          <p:cNvPr id="10" name="直接连接符 9"/>
          <p:cNvCxnSpPr>
            <a:stCxn id="20" idx="6"/>
            <a:endCxn id="26" idx="2"/>
          </p:cNvCxnSpPr>
          <p:nvPr userDrawn="1"/>
        </p:nvCxnSpPr>
        <p:spPr>
          <a:xfrm flipV="1">
            <a:off x="3154363" y="911225"/>
            <a:ext cx="882650" cy="48577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26" idx="6"/>
            <a:endCxn id="32" idx="2"/>
          </p:cNvCxnSpPr>
          <p:nvPr userDrawn="1"/>
        </p:nvCxnSpPr>
        <p:spPr>
          <a:xfrm>
            <a:off x="4479925" y="911225"/>
            <a:ext cx="901700" cy="430213"/>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5583238" y="900113"/>
            <a:ext cx="958850" cy="3905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组合 27"/>
          <p:cNvGrpSpPr/>
          <p:nvPr userDrawn="1"/>
        </p:nvGrpSpPr>
        <p:grpSpPr bwMode="auto">
          <a:xfrm>
            <a:off x="2779713" y="1211263"/>
            <a:ext cx="374650" cy="373062"/>
            <a:chOff x="647882" y="2305980"/>
            <a:chExt cx="373720" cy="373720"/>
          </a:xfrm>
        </p:grpSpPr>
        <p:grpSp>
          <p:nvGrpSpPr>
            <p:cNvPr id="14" name="组合 26"/>
            <p:cNvGrpSpPr/>
            <p:nvPr/>
          </p:nvGrpSpPr>
          <p:grpSpPr bwMode="auto">
            <a:xfrm>
              <a:off x="682342" y="2341924"/>
              <a:ext cx="301834" cy="301834"/>
              <a:chOff x="933136" y="1635646"/>
              <a:chExt cx="364959" cy="364959"/>
            </a:xfrm>
          </p:grpSpPr>
          <p:sp>
            <p:nvSpPr>
              <p:cNvPr id="16" name="椭圆 15"/>
              <p:cNvSpPr/>
              <p:nvPr/>
            </p:nvSpPr>
            <p:spPr>
              <a:xfrm>
                <a:off x="1048478" y="1751784"/>
                <a:ext cx="134032" cy="132680"/>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7" name="椭圆 16"/>
              <p:cNvSpPr/>
              <p:nvPr/>
            </p:nvSpPr>
            <p:spPr>
              <a:xfrm>
                <a:off x="985291" y="1688329"/>
                <a:ext cx="260405" cy="25958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8" name="椭圆 17"/>
              <p:cNvSpPr/>
              <p:nvPr/>
            </p:nvSpPr>
            <p:spPr>
              <a:xfrm>
                <a:off x="933593" y="1636410"/>
                <a:ext cx="363801"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15" name="椭圆 14"/>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9" name="组合 33"/>
          <p:cNvGrpSpPr/>
          <p:nvPr userDrawn="1"/>
        </p:nvGrpSpPr>
        <p:grpSpPr bwMode="auto">
          <a:xfrm>
            <a:off x="4037013" y="690563"/>
            <a:ext cx="442912" cy="441325"/>
            <a:chOff x="647882" y="2305980"/>
            <a:chExt cx="373720" cy="373720"/>
          </a:xfrm>
        </p:grpSpPr>
        <p:grpSp>
          <p:nvGrpSpPr>
            <p:cNvPr id="20" name="组合 257"/>
            <p:cNvGrpSpPr/>
            <p:nvPr/>
          </p:nvGrpSpPr>
          <p:grpSpPr bwMode="auto">
            <a:xfrm>
              <a:off x="682342" y="2341924"/>
              <a:ext cx="301834" cy="301834"/>
              <a:chOff x="933136" y="1635646"/>
              <a:chExt cx="364959" cy="364959"/>
            </a:xfrm>
          </p:grpSpPr>
          <p:sp>
            <p:nvSpPr>
              <p:cNvPr id="22" name="椭圆 21"/>
              <p:cNvSpPr/>
              <p:nvPr/>
            </p:nvSpPr>
            <p:spPr>
              <a:xfrm>
                <a:off x="1048574" y="1751480"/>
                <a:ext cx="134431" cy="133288"/>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3" name="椭圆 22"/>
              <p:cNvSpPr/>
              <p:nvPr/>
            </p:nvSpPr>
            <p:spPr>
              <a:xfrm>
                <a:off x="985408" y="1688087"/>
                <a:ext cx="260761" cy="26007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4" name="椭圆 23"/>
              <p:cNvSpPr/>
              <p:nvPr/>
            </p:nvSpPr>
            <p:spPr>
              <a:xfrm>
                <a:off x="933580" y="1636072"/>
                <a:ext cx="364418" cy="364104"/>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21" name="椭圆 20"/>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25" name="组合 39"/>
          <p:cNvGrpSpPr/>
          <p:nvPr userDrawn="1"/>
        </p:nvGrpSpPr>
        <p:grpSpPr bwMode="auto">
          <a:xfrm>
            <a:off x="5381625" y="1233488"/>
            <a:ext cx="217488" cy="217487"/>
            <a:chOff x="647882" y="2305980"/>
            <a:chExt cx="373720" cy="373720"/>
          </a:xfrm>
        </p:grpSpPr>
        <p:grpSp>
          <p:nvGrpSpPr>
            <p:cNvPr id="26" name="组合 271"/>
            <p:cNvGrpSpPr/>
            <p:nvPr/>
          </p:nvGrpSpPr>
          <p:grpSpPr bwMode="auto">
            <a:xfrm>
              <a:off x="682342" y="2341924"/>
              <a:ext cx="301834" cy="301834"/>
              <a:chOff x="933136" y="1635646"/>
              <a:chExt cx="364959" cy="364959"/>
            </a:xfrm>
          </p:grpSpPr>
          <p:sp>
            <p:nvSpPr>
              <p:cNvPr id="28" name="椭圆 27"/>
              <p:cNvSpPr/>
              <p:nvPr/>
            </p:nvSpPr>
            <p:spPr>
              <a:xfrm>
                <a:off x="1049791" y="1750507"/>
                <a:ext cx="131935" cy="135233"/>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9" name="椭圆 28"/>
              <p:cNvSpPr/>
              <p:nvPr/>
            </p:nvSpPr>
            <p:spPr>
              <a:xfrm>
                <a:off x="987123" y="1687836"/>
                <a:ext cx="257273" cy="26057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30" name="椭圆 29"/>
              <p:cNvSpPr/>
              <p:nvPr/>
            </p:nvSpPr>
            <p:spPr>
              <a:xfrm>
                <a:off x="934349" y="1635062"/>
                <a:ext cx="362821" cy="366123"/>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27" name="椭圆 26"/>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31" name="组合 55"/>
          <p:cNvGrpSpPr/>
          <p:nvPr userDrawn="1"/>
        </p:nvGrpSpPr>
        <p:grpSpPr bwMode="auto">
          <a:xfrm>
            <a:off x="6534150" y="733425"/>
            <a:ext cx="217488" cy="217488"/>
            <a:chOff x="647882" y="2305980"/>
            <a:chExt cx="373720" cy="373720"/>
          </a:xfrm>
        </p:grpSpPr>
        <p:grpSp>
          <p:nvGrpSpPr>
            <p:cNvPr id="32" name="组合 271"/>
            <p:cNvGrpSpPr/>
            <p:nvPr/>
          </p:nvGrpSpPr>
          <p:grpSpPr bwMode="auto">
            <a:xfrm>
              <a:off x="682342" y="2341924"/>
              <a:ext cx="301834" cy="301834"/>
              <a:chOff x="933136" y="1635646"/>
              <a:chExt cx="364959" cy="364959"/>
            </a:xfrm>
          </p:grpSpPr>
          <p:sp>
            <p:nvSpPr>
              <p:cNvPr id="34" name="椭圆 33"/>
              <p:cNvSpPr/>
              <p:nvPr/>
            </p:nvSpPr>
            <p:spPr>
              <a:xfrm>
                <a:off x="1049791" y="1750506"/>
                <a:ext cx="131935" cy="135234"/>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35" name="椭圆 34"/>
              <p:cNvSpPr/>
              <p:nvPr/>
            </p:nvSpPr>
            <p:spPr>
              <a:xfrm>
                <a:off x="987123" y="1687838"/>
                <a:ext cx="257273" cy="260570"/>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36" name="椭圆 35"/>
              <p:cNvSpPr/>
              <p:nvPr/>
            </p:nvSpPr>
            <p:spPr>
              <a:xfrm>
                <a:off x="934349" y="1635064"/>
                <a:ext cx="362821" cy="366118"/>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3" name="椭圆 32"/>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7" name="TextBox 78"/>
          <p:cNvSpPr txBox="1">
            <a:spLocks noChangeArrowheads="1"/>
          </p:cNvSpPr>
          <p:nvPr userDrawn="1"/>
        </p:nvSpPr>
        <p:spPr bwMode="auto">
          <a:xfrm>
            <a:off x="5187950" y="1447800"/>
            <a:ext cx="523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200" b="1">
                <a:solidFill>
                  <a:srgbClr val="7F7F7F"/>
                </a:solidFill>
                <a:latin typeface="Arial" panose="020B0604020202020204" pitchFamily="34" charset="0"/>
                <a:cs typeface="Arial" panose="020B0604020202020204" pitchFamily="34" charset="0"/>
              </a:rPr>
              <a:t>2012</a:t>
            </a:r>
            <a:endParaRPr lang="zh-CN" altLang="en-US" sz="1200" b="1">
              <a:solidFill>
                <a:srgbClr val="7F7F7F"/>
              </a:solidFill>
              <a:latin typeface="Arial" panose="020B0604020202020204" pitchFamily="34" charset="0"/>
              <a:cs typeface="Arial" panose="020B0604020202020204" pitchFamily="34" charset="0"/>
            </a:endParaRPr>
          </a:p>
        </p:txBody>
      </p:sp>
      <p:sp>
        <p:nvSpPr>
          <p:cNvPr id="38" name="日期占位符 3"/>
          <p:cNvSpPr>
            <a:spLocks noGrp="1"/>
          </p:cNvSpPr>
          <p:nvPr>
            <p:ph type="dt" sz="half" idx="10"/>
          </p:nvPr>
        </p:nvSpPr>
        <p:spPr/>
        <p:txBody>
          <a:bodyPr/>
          <a:lstStyle>
            <a:lvl1pPr>
              <a:defRPr/>
            </a:lvl1pPr>
          </a:lstStyle>
          <a:p>
            <a:pPr>
              <a:defRPr/>
            </a:pPr>
            <a:fld id="{4713A8F3-6573-49BB-BC5F-0CB18BEF4CDD}" type="datetimeFigureOut">
              <a:rPr lang="zh-CN" altLang="en-US"/>
            </a:fld>
            <a:endParaRPr lang="zh-CN" altLang="en-US"/>
          </a:p>
        </p:txBody>
      </p:sp>
      <p:sp>
        <p:nvSpPr>
          <p:cNvPr id="39" name="页脚占位符 4"/>
          <p:cNvSpPr>
            <a:spLocks noGrp="1"/>
          </p:cNvSpPr>
          <p:nvPr>
            <p:ph type="ftr" sz="quarter" idx="11"/>
          </p:nvPr>
        </p:nvSpPr>
        <p:spPr/>
        <p:txBody>
          <a:bodyPr/>
          <a:lstStyle>
            <a:lvl1pPr>
              <a:defRPr/>
            </a:lvl1pPr>
          </a:lstStyle>
          <a:p>
            <a:pPr>
              <a:defRPr/>
            </a:pPr>
            <a:endParaRPr lang="zh-CN" altLang="en-US"/>
          </a:p>
        </p:txBody>
      </p:sp>
      <p:sp>
        <p:nvSpPr>
          <p:cNvPr id="40" name="灯片编号占位符 5"/>
          <p:cNvSpPr>
            <a:spLocks noGrp="1"/>
          </p:cNvSpPr>
          <p:nvPr>
            <p:ph type="sldNum" sz="quarter" idx="12"/>
          </p:nvPr>
        </p:nvSpPr>
        <p:spPr/>
        <p:txBody>
          <a:bodyPr/>
          <a:lstStyle>
            <a:lvl1pPr>
              <a:defRPr smtClean="0"/>
            </a:lvl1pPr>
          </a:lstStyle>
          <a:p>
            <a:pPr>
              <a:defRPr/>
            </a:pPr>
            <a:fld id="{0667DD39-E546-4AE6-AA3E-CCEA5668144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CE7E6AC-2B35-4C06-962A-98CCC8F1354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7ACC3B-05AD-43BB-B4D4-3EA37321BEC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F4CEF5-5F8E-49A2-BD69-50F78CCD05A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5D9CAF-F3FC-4013-9FEC-08676D0D8057}"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841773"/>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2701529"/>
            <a:ext cx="6858000" cy="124182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6A9D3C9C-C6C9-4038-9678-033E94780D3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DD53306-FEF2-440A-8FA8-50D6CD0B06D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5BE2AD-CA3F-4DBA-858C-9E312E383D2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6D96D9-959E-49D0-8A8B-0A0DB27E9890}"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E91BB-11DE-43E5-A5A0-935C3BAF3DF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88249C-2021-4910-B4EB-5F4523ED09B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D61B74D-ED8E-4FD6-86A9-DB7D2002F2A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6AD00F-9C5C-4BD1-BE0B-6A528189D94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7CE9FBC-B2B4-4E56-8C3C-80BF0C80305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730C52F-5375-44A6-A5B4-542CE63263F8}"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F866AF2-D5D4-4E68-96C3-AED5DD2043B9}"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29E46F-1000-4A0B-A52D-3FC9C5FAADA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CB49275-7F36-477B-B1B0-C9302F6E75E2}"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8EDAADA-6D12-41C4-B28A-714351C08CD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6B22DCFD-A9A5-4C0B-AFB5-0441A9621FB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5AAAE9C-34B0-4FA0-A25F-34D7B1EE907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8E4548C-59E4-437C-A6F6-E681AEB3C20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8C97685-8ECC-4F2A-A9DE-FCA1F88E894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8.png"/><Relationship Id="rId15" Type="http://schemas.openxmlformats.org/officeDocument/2006/relationships/image" Target="../media/image7.png"/><Relationship Id="rId14" Type="http://schemas.openxmlformats.org/officeDocument/2006/relationships/image" Target="../media/image6.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E8E08CCD-7173-4344-A0D3-3BEA0892DD40}"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30B8C302-571A-4590-87F6-B9728504765A}" type="slidenum">
              <a:rPr lang="zh-CN" altLang="en-US"/>
            </a:fld>
            <a:endParaRPr lang="zh-CN" altLang="en-US"/>
          </a:p>
        </p:txBody>
      </p:sp>
      <p:pic>
        <p:nvPicPr>
          <p:cNvPr id="1029" name="图片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0" name="组合 7"/>
          <p:cNvGrpSpPr/>
          <p:nvPr userDrawn="1"/>
        </p:nvGrpSpPr>
        <p:grpSpPr bwMode="auto">
          <a:xfrm>
            <a:off x="258763" y="3394075"/>
            <a:ext cx="6842125" cy="1738313"/>
            <a:chOff x="258229" y="3393865"/>
            <a:chExt cx="6843311" cy="1738313"/>
          </a:xfrm>
        </p:grpSpPr>
        <p:sp>
          <p:nvSpPr>
            <p:cNvPr id="9" name="TextBox 7"/>
            <p:cNvSpPr txBox="1">
              <a:spLocks noChangeArrowheads="1"/>
            </p:cNvSpPr>
            <p:nvPr/>
          </p:nvSpPr>
          <p:spPr bwMode="auto">
            <a:xfrm>
              <a:off x="2616075" y="3393865"/>
              <a:ext cx="571599"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2011</a:t>
              </a:r>
              <a:endParaRPr lang="zh-CN" altLang="en-US" sz="1400" b="1">
                <a:solidFill>
                  <a:srgbClr val="D9D9D9"/>
                </a:solidFill>
                <a:latin typeface="Arial" panose="020B0604020202020204" pitchFamily="34" charset="0"/>
                <a:cs typeface="Arial" panose="020B0604020202020204" pitchFamily="34" charset="0"/>
              </a:endParaRPr>
            </a:p>
          </p:txBody>
        </p:sp>
        <p:sp>
          <p:nvSpPr>
            <p:cNvPr id="10" name="TextBox 8"/>
            <p:cNvSpPr txBox="1">
              <a:spLocks noChangeArrowheads="1"/>
            </p:cNvSpPr>
            <p:nvPr/>
          </p:nvSpPr>
          <p:spPr bwMode="auto">
            <a:xfrm>
              <a:off x="258229" y="4752765"/>
              <a:ext cx="582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2010</a:t>
              </a:r>
              <a:endParaRPr lang="zh-CN" altLang="en-US" sz="1400" b="1">
                <a:solidFill>
                  <a:srgbClr val="D9D9D9"/>
                </a:solidFill>
                <a:latin typeface="Arial" panose="020B0604020202020204" pitchFamily="34" charset="0"/>
                <a:cs typeface="Arial" panose="020B0604020202020204" pitchFamily="34" charset="0"/>
              </a:endParaRPr>
            </a:p>
          </p:txBody>
        </p:sp>
        <p:sp>
          <p:nvSpPr>
            <p:cNvPr id="11" name="TextBox 9"/>
            <p:cNvSpPr txBox="1">
              <a:spLocks noChangeArrowheads="1"/>
            </p:cNvSpPr>
            <p:nvPr/>
          </p:nvSpPr>
          <p:spPr bwMode="auto">
            <a:xfrm>
              <a:off x="4526169" y="4824203"/>
              <a:ext cx="581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dirty="0">
                  <a:solidFill>
                    <a:srgbClr val="D9D9D9"/>
                  </a:solidFill>
                  <a:latin typeface="Arial" panose="020B0604020202020204" pitchFamily="34" charset="0"/>
                  <a:cs typeface="Arial" panose="020B0604020202020204" pitchFamily="34" charset="0"/>
                </a:rPr>
                <a:t>2012</a:t>
              </a:r>
              <a:endParaRPr lang="zh-CN" altLang="en-US" sz="1400" b="1" dirty="0">
                <a:solidFill>
                  <a:srgbClr val="D9D9D9"/>
                </a:solidFill>
                <a:latin typeface="Arial" panose="020B0604020202020204" pitchFamily="34" charset="0"/>
                <a:cs typeface="Arial" panose="020B0604020202020204" pitchFamily="34" charset="0"/>
              </a:endParaRPr>
            </a:p>
          </p:txBody>
        </p:sp>
        <p:cxnSp>
          <p:nvCxnSpPr>
            <p:cNvPr id="12" name="直接连接符 11"/>
            <p:cNvCxnSpPr/>
            <p:nvPr/>
          </p:nvCxnSpPr>
          <p:spPr>
            <a:xfrm flipV="1">
              <a:off x="756790" y="4073315"/>
              <a:ext cx="1822766" cy="4953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22545" y="4073315"/>
              <a:ext cx="1659226" cy="63023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899295" y="4430503"/>
              <a:ext cx="1835468" cy="27305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41" name="组合 13"/>
            <p:cNvGrpSpPr/>
            <p:nvPr/>
          </p:nvGrpSpPr>
          <p:grpSpPr bwMode="auto">
            <a:xfrm>
              <a:off x="382054" y="4382878"/>
              <a:ext cx="374650" cy="373062"/>
              <a:chOff x="647882" y="2305980"/>
              <a:chExt cx="373720" cy="373720"/>
            </a:xfrm>
          </p:grpSpPr>
          <p:grpSp>
            <p:nvGrpSpPr>
              <p:cNvPr id="1061" name="组合 26"/>
              <p:cNvGrpSpPr/>
              <p:nvPr/>
            </p:nvGrpSpPr>
            <p:grpSpPr bwMode="auto">
              <a:xfrm>
                <a:off x="682342" y="2341924"/>
                <a:ext cx="301834" cy="301834"/>
                <a:chOff x="933136" y="1635646"/>
                <a:chExt cx="364959" cy="364959"/>
              </a:xfrm>
            </p:grpSpPr>
            <p:sp>
              <p:nvSpPr>
                <p:cNvPr id="37" name="椭圆 36"/>
                <p:cNvSpPr/>
                <p:nvPr/>
              </p:nvSpPr>
              <p:spPr>
                <a:xfrm>
                  <a:off x="1048530" y="1751784"/>
                  <a:ext cx="134055" cy="132680"/>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38" name="椭圆 37"/>
                <p:cNvSpPr/>
                <p:nvPr/>
              </p:nvSpPr>
              <p:spPr>
                <a:xfrm>
                  <a:off x="985332" y="1688329"/>
                  <a:ext cx="260450" cy="2595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39" name="椭圆 38"/>
                <p:cNvSpPr/>
                <p:nvPr/>
              </p:nvSpPr>
              <p:spPr>
                <a:xfrm>
                  <a:off x="933626" y="1636410"/>
                  <a:ext cx="363864"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6" name="椭圆 35"/>
              <p:cNvSpPr/>
              <p:nvPr/>
            </p:nvSpPr>
            <p:spPr>
              <a:xfrm>
                <a:off x="647903" y="2305980"/>
                <a:ext cx="373785"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042" name="组合 19"/>
            <p:cNvGrpSpPr/>
            <p:nvPr/>
          </p:nvGrpSpPr>
          <p:grpSpPr bwMode="auto">
            <a:xfrm>
              <a:off x="2579905" y="3852431"/>
              <a:ext cx="442913" cy="441325"/>
              <a:chOff x="647882" y="2305980"/>
              <a:chExt cx="373720" cy="373720"/>
            </a:xfrm>
          </p:grpSpPr>
          <p:grpSp>
            <p:nvGrpSpPr>
              <p:cNvPr id="1056" name="组合 257"/>
              <p:cNvGrpSpPr/>
              <p:nvPr/>
            </p:nvGrpSpPr>
            <p:grpSpPr bwMode="auto">
              <a:xfrm>
                <a:off x="682342" y="2341924"/>
                <a:ext cx="301834" cy="301834"/>
                <a:chOff x="933136" y="1635646"/>
                <a:chExt cx="364959" cy="364959"/>
              </a:xfrm>
            </p:grpSpPr>
            <p:sp>
              <p:nvSpPr>
                <p:cNvPr id="32" name="椭圆 31"/>
                <p:cNvSpPr/>
                <p:nvPr/>
              </p:nvSpPr>
              <p:spPr>
                <a:xfrm>
                  <a:off x="1048245" y="1751708"/>
                  <a:ext cx="134454" cy="133288"/>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33" name="椭圆 32"/>
                <p:cNvSpPr/>
                <p:nvPr/>
              </p:nvSpPr>
              <p:spPr>
                <a:xfrm>
                  <a:off x="985068" y="1688314"/>
                  <a:ext cx="260807" cy="260074"/>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34" name="椭圆 33"/>
                <p:cNvSpPr/>
                <p:nvPr/>
              </p:nvSpPr>
              <p:spPr>
                <a:xfrm>
                  <a:off x="933231" y="1636299"/>
                  <a:ext cx="364481" cy="364104"/>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1" name="椭圆 30"/>
              <p:cNvSpPr/>
              <p:nvPr/>
            </p:nvSpPr>
            <p:spPr>
              <a:xfrm>
                <a:off x="647587" y="2306168"/>
                <a:ext cx="373784"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043" name="组合 29"/>
            <p:cNvGrpSpPr/>
            <p:nvPr/>
          </p:nvGrpSpPr>
          <p:grpSpPr bwMode="auto">
            <a:xfrm>
              <a:off x="4682238" y="4594874"/>
              <a:ext cx="217487" cy="217488"/>
              <a:chOff x="647882" y="2305980"/>
              <a:chExt cx="373720" cy="373720"/>
            </a:xfrm>
          </p:grpSpPr>
          <p:grpSp>
            <p:nvGrpSpPr>
              <p:cNvPr id="1051" name="组合 271"/>
              <p:cNvGrpSpPr/>
              <p:nvPr/>
            </p:nvGrpSpPr>
            <p:grpSpPr bwMode="auto">
              <a:xfrm>
                <a:off x="682342" y="2341924"/>
                <a:ext cx="301834" cy="301834"/>
                <a:chOff x="933136" y="1635646"/>
                <a:chExt cx="364959" cy="364959"/>
              </a:xfrm>
            </p:grpSpPr>
            <p:sp>
              <p:nvSpPr>
                <p:cNvPr id="27" name="椭圆 26"/>
                <p:cNvSpPr/>
                <p:nvPr/>
              </p:nvSpPr>
              <p:spPr>
                <a:xfrm>
                  <a:off x="1048848" y="1752021"/>
                  <a:ext cx="131959" cy="148426"/>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8" name="椭圆 27"/>
                <p:cNvSpPr/>
                <p:nvPr/>
              </p:nvSpPr>
              <p:spPr>
                <a:xfrm>
                  <a:off x="986167" y="1689351"/>
                  <a:ext cx="257320" cy="27376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9" name="椭圆 28"/>
                <p:cNvSpPr/>
                <p:nvPr/>
              </p:nvSpPr>
              <p:spPr>
                <a:xfrm>
                  <a:off x="933383" y="1636577"/>
                  <a:ext cx="349691" cy="379314"/>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26" name="椭圆 25"/>
              <p:cNvSpPr/>
              <p:nvPr/>
            </p:nvSpPr>
            <p:spPr>
              <a:xfrm>
                <a:off x="647079" y="2307233"/>
                <a:ext cx="373785" cy="373718"/>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044" name="组合 35"/>
            <p:cNvGrpSpPr/>
            <p:nvPr/>
          </p:nvGrpSpPr>
          <p:grpSpPr bwMode="auto">
            <a:xfrm>
              <a:off x="6703420" y="4249528"/>
              <a:ext cx="212725" cy="212725"/>
              <a:chOff x="647882" y="2305980"/>
              <a:chExt cx="373720" cy="373720"/>
            </a:xfrm>
          </p:grpSpPr>
          <p:grpSp>
            <p:nvGrpSpPr>
              <p:cNvPr id="1046" name="组合 285"/>
              <p:cNvGrpSpPr/>
              <p:nvPr/>
            </p:nvGrpSpPr>
            <p:grpSpPr bwMode="auto">
              <a:xfrm>
                <a:off x="682342" y="2341924"/>
                <a:ext cx="301834" cy="301834"/>
                <a:chOff x="933136" y="1635646"/>
                <a:chExt cx="364959" cy="364959"/>
              </a:xfrm>
            </p:grpSpPr>
            <p:sp>
              <p:nvSpPr>
                <p:cNvPr id="22" name="椭圆 21"/>
                <p:cNvSpPr/>
                <p:nvPr/>
              </p:nvSpPr>
              <p:spPr>
                <a:xfrm>
                  <a:off x="1045742" y="1750678"/>
                  <a:ext cx="138287" cy="134889"/>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3" name="椭圆 22"/>
                <p:cNvSpPr/>
                <p:nvPr/>
              </p:nvSpPr>
              <p:spPr>
                <a:xfrm>
                  <a:off x="971540" y="1689978"/>
                  <a:ext cx="273199" cy="2562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4" name="椭圆 23"/>
                <p:cNvSpPr/>
                <p:nvPr/>
              </p:nvSpPr>
              <p:spPr>
                <a:xfrm>
                  <a:off x="917575" y="1636022"/>
                  <a:ext cx="381129" cy="364201"/>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21" name="椭圆 20"/>
              <p:cNvSpPr/>
              <p:nvPr/>
            </p:nvSpPr>
            <p:spPr>
              <a:xfrm>
                <a:off x="647158" y="2305980"/>
                <a:ext cx="373785"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19" name="TextBox 9"/>
            <p:cNvSpPr txBox="1">
              <a:spLocks noChangeArrowheads="1"/>
            </p:cNvSpPr>
            <p:nvPr/>
          </p:nvSpPr>
          <p:spPr bwMode="auto">
            <a:xfrm>
              <a:off x="6518826" y="3960603"/>
              <a:ext cx="58271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dirty="0">
                  <a:solidFill>
                    <a:srgbClr val="D9D9D9"/>
                  </a:solidFill>
                  <a:latin typeface="Arial" panose="020B0604020202020204" pitchFamily="34" charset="0"/>
                  <a:cs typeface="Arial" panose="020B0604020202020204" pitchFamily="34" charset="0"/>
                </a:rPr>
                <a:t>2013</a:t>
              </a:r>
              <a:endParaRPr lang="zh-CN" altLang="en-US" sz="1400" b="1" dirty="0">
                <a:solidFill>
                  <a:srgbClr val="D9D9D9"/>
                </a:solidFill>
                <a:latin typeface="Arial" panose="020B0604020202020204" pitchFamily="34" charset="0"/>
                <a:cs typeface="Arial" panose="020B0604020202020204" pitchFamily="34" charset="0"/>
              </a:endParaRPr>
            </a:p>
          </p:txBody>
        </p:sp>
      </p:grpSp>
      <p:grpSp>
        <p:nvGrpSpPr>
          <p:cNvPr id="1031" name="组合 39"/>
          <p:cNvGrpSpPr/>
          <p:nvPr userDrawn="1"/>
        </p:nvGrpSpPr>
        <p:grpSpPr bwMode="auto">
          <a:xfrm>
            <a:off x="7026275" y="3378200"/>
            <a:ext cx="2116138" cy="1892300"/>
            <a:chOff x="3710656" y="411510"/>
            <a:chExt cx="5431087" cy="4859763"/>
          </a:xfrm>
        </p:grpSpPr>
        <p:pic>
          <p:nvPicPr>
            <p:cNvPr id="1032" name="图片 40"/>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710656" y="1869986"/>
              <a:ext cx="5431087" cy="340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4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984887" y="411510"/>
              <a:ext cx="4644768" cy="368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图片 42"/>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265778" y="1672613"/>
              <a:ext cx="3267186" cy="2877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5"/>
          <p:cNvGrpSpPr/>
          <p:nvPr/>
        </p:nvGrpSpPr>
        <p:grpSpPr bwMode="auto">
          <a:xfrm>
            <a:off x="382588" y="3478213"/>
            <a:ext cx="2636837" cy="263525"/>
            <a:chOff x="196705" y="1183578"/>
            <a:chExt cx="2637754" cy="263047"/>
          </a:xfrm>
        </p:grpSpPr>
        <p:grpSp>
          <p:nvGrpSpPr>
            <p:cNvPr id="5129" name="组合 6"/>
            <p:cNvGrpSpPr/>
            <p:nvPr/>
          </p:nvGrpSpPr>
          <p:grpSpPr bwMode="auto">
            <a:xfrm>
              <a:off x="973622" y="1183621"/>
              <a:ext cx="1860837" cy="215444"/>
              <a:chOff x="197584" y="1098606"/>
              <a:chExt cx="1860837" cy="215444"/>
            </a:xfrm>
          </p:grpSpPr>
          <p:sp>
            <p:nvSpPr>
              <p:cNvPr id="10" name="矩形 9"/>
              <p:cNvSpPr/>
              <p:nvPr/>
            </p:nvSpPr>
            <p:spPr>
              <a:xfrm>
                <a:off x="240102" y="1104902"/>
                <a:ext cx="1765914" cy="2028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34" name="矩形 11"/>
              <p:cNvSpPr>
                <a:spLocks noChangeArrowheads="1"/>
              </p:cNvSpPr>
              <p:nvPr/>
            </p:nvSpPr>
            <p:spPr bwMode="auto">
              <a:xfrm>
                <a:off x="197584" y="1098606"/>
                <a:ext cx="1860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800">
                    <a:solidFill>
                      <a:srgbClr val="FFFFFF"/>
                    </a:solidFill>
                    <a:latin typeface="微软雅黑" panose="020B0503020204020204" pitchFamily="34" charset="-122"/>
                    <a:ea typeface="微软雅黑" panose="020B0503020204020204" pitchFamily="34" charset="-122"/>
                  </a:rPr>
                  <a:t>适用于总结 </a:t>
                </a:r>
                <a:r>
                  <a:rPr lang="en-US" altLang="zh-CN" sz="800">
                    <a:solidFill>
                      <a:srgbClr val="FFFFFF"/>
                    </a:solidFill>
                    <a:latin typeface="微软雅黑" panose="020B0503020204020204" pitchFamily="34" charset="-122"/>
                    <a:ea typeface="微软雅黑" panose="020B0503020204020204" pitchFamily="34" charset="-122"/>
                  </a:rPr>
                  <a:t>/ </a:t>
                </a:r>
                <a:r>
                  <a:rPr lang="zh-CN" altLang="en-US" sz="800">
                    <a:solidFill>
                      <a:srgbClr val="FFFFFF"/>
                    </a:solidFill>
                    <a:latin typeface="微软雅黑" panose="020B0503020204020204" pitchFamily="34" charset="-122"/>
                    <a:ea typeface="微软雅黑" panose="020B0503020204020204" pitchFamily="34" charset="-122"/>
                  </a:rPr>
                  <a:t>汇报及相关类别的演示</a:t>
                </a:r>
                <a:endParaRPr lang="zh-CN" altLang="en-US" sz="800">
                  <a:solidFill>
                    <a:srgbClr val="FFFFFF"/>
                  </a:solidFill>
                  <a:latin typeface="微软雅黑" panose="020B0503020204020204" pitchFamily="34" charset="-122"/>
                  <a:ea typeface="微软雅黑" panose="020B0503020204020204" pitchFamily="34" charset="-122"/>
                </a:endParaRPr>
              </a:p>
            </p:txBody>
          </p:sp>
        </p:grpSp>
        <p:grpSp>
          <p:nvGrpSpPr>
            <p:cNvPr id="5130" name="组合 7"/>
            <p:cNvGrpSpPr/>
            <p:nvPr/>
          </p:nvGrpSpPr>
          <p:grpSpPr bwMode="auto">
            <a:xfrm>
              <a:off x="196705" y="1183578"/>
              <a:ext cx="855893" cy="263047"/>
              <a:chOff x="1465857" y="1098563"/>
              <a:chExt cx="855893" cy="263047"/>
            </a:xfrm>
          </p:grpSpPr>
          <p:sp>
            <p:nvSpPr>
              <p:cNvPr id="8" name="矩形 7"/>
              <p:cNvSpPr/>
              <p:nvPr/>
            </p:nvSpPr>
            <p:spPr>
              <a:xfrm>
                <a:off x="1542084" y="1104901"/>
                <a:ext cx="752737" cy="202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32" name="Rectangle 18"/>
              <p:cNvSpPr txBox="1">
                <a:spLocks noChangeArrowheads="1"/>
              </p:cNvSpPr>
              <p:nvPr/>
            </p:nvSpPr>
            <p:spPr bwMode="auto">
              <a:xfrm>
                <a:off x="1465857" y="1098563"/>
                <a:ext cx="855893" cy="263047"/>
              </a:xfrm>
              <a:prstGeom prst="rect">
                <a:avLst/>
              </a:prstGeom>
              <a:noFill/>
              <a:ln>
                <a:noFill/>
              </a:ln>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800" b="1">
                    <a:solidFill>
                      <a:srgbClr val="FFFFFF"/>
                    </a:solidFill>
                    <a:latin typeface="Arial" panose="020B0604020202020204" pitchFamily="34" charset="0"/>
                    <a:ea typeface="方正姚体" panose="02010601030101010101" pitchFamily="2" charset="-122"/>
                  </a:rPr>
                  <a:t>RAPIDESIGN </a:t>
                </a:r>
                <a:endParaRPr lang="zh-CN" altLang="en-US" sz="800" b="1">
                  <a:solidFill>
                    <a:srgbClr val="FFFFFF"/>
                  </a:solidFill>
                  <a:latin typeface="Arial" panose="020B0604020202020204" pitchFamily="34" charset="0"/>
                  <a:ea typeface="方正姚体" panose="02010601030101010101" pitchFamily="2" charset="-122"/>
                </a:endParaRPr>
              </a:p>
            </p:txBody>
          </p:sp>
        </p:grpSp>
      </p:grpSp>
      <p:grpSp>
        <p:nvGrpSpPr>
          <p:cNvPr id="5123" name="组合 2"/>
          <p:cNvGrpSpPr/>
          <p:nvPr/>
        </p:nvGrpSpPr>
        <p:grpSpPr bwMode="auto">
          <a:xfrm>
            <a:off x="341313" y="2263775"/>
            <a:ext cx="4357687" cy="1055688"/>
            <a:chOff x="341780" y="2263698"/>
            <a:chExt cx="4357220" cy="1055997"/>
          </a:xfrm>
        </p:grpSpPr>
        <p:sp>
          <p:nvSpPr>
            <p:cNvPr id="13" name="矩形 12"/>
            <p:cNvSpPr/>
            <p:nvPr/>
          </p:nvSpPr>
          <p:spPr>
            <a:xfrm>
              <a:off x="352891" y="2949699"/>
              <a:ext cx="3052436" cy="369996"/>
            </a:xfrm>
            <a:prstGeom prst="rect">
              <a:avLst/>
            </a:prstGeom>
          </p:spPr>
          <p:txBody>
            <a:bodyPr>
              <a:spAutoFit/>
            </a:bodyPr>
            <a:lstStyle/>
            <a:p>
              <a:pPr eaLnBrk="1" fontAlgn="auto" hangingPunct="1">
                <a:spcBef>
                  <a:spcPts val="0"/>
                </a:spcBef>
                <a:spcAft>
                  <a:spcPts val="0"/>
                </a:spcAft>
                <a:defRPr/>
              </a:pPr>
              <a:r>
                <a:rPr lang="zh-CN" altLang="en-US" spc="220" dirty="0">
                  <a:solidFill>
                    <a:prstClr val="black">
                      <a:lumMod val="75000"/>
                      <a:lumOff val="25000"/>
                    </a:prstClr>
                  </a:solidFill>
                  <a:latin typeface="方正准圆简体" panose="02010601030101010101" pitchFamily="65" charset="-122"/>
                  <a:ea typeface="方正准圆简体" panose="02010601030101010101" pitchFamily="65" charset="-122"/>
                </a:rPr>
                <a:t>上海锐普广告有限公司</a:t>
              </a:r>
              <a:endParaRPr lang="zh-CN" altLang="en-US" spc="220" dirty="0">
                <a:solidFill>
                  <a:prstClr val="black">
                    <a:lumMod val="75000"/>
                    <a:lumOff val="25000"/>
                  </a:prstClr>
                </a:solidFill>
                <a:latin typeface="方正准圆简体" panose="02010601030101010101" pitchFamily="65" charset="-122"/>
                <a:ea typeface="方正准圆简体" panose="02010601030101010101" pitchFamily="65" charset="-122"/>
              </a:endParaRPr>
            </a:p>
          </p:txBody>
        </p:sp>
        <p:sp>
          <p:nvSpPr>
            <p:cNvPr id="14" name="矩形 13"/>
            <p:cNvSpPr/>
            <p:nvPr/>
          </p:nvSpPr>
          <p:spPr bwMode="auto">
            <a:xfrm>
              <a:off x="2176733" y="2659102"/>
              <a:ext cx="2522267" cy="369995"/>
            </a:xfrm>
            <a:prstGeom prst="rect">
              <a:avLst/>
            </a:prstGeom>
          </p:spPr>
          <p:txBody>
            <a:bodyPr>
              <a:spAutoFit/>
            </a:bodyPr>
            <a:lstStyle/>
            <a:p>
              <a:pPr eaLnBrk="1" fontAlgn="auto" hangingPunct="1">
                <a:spcBef>
                  <a:spcPts val="0"/>
                </a:spcBef>
                <a:spcAft>
                  <a:spcPts val="0"/>
                </a:spcAft>
                <a:defRPr/>
              </a:pPr>
              <a:r>
                <a:rPr lang="en-US" altLang="zh-CN" b="1" spc="300" dirty="0">
                  <a:solidFill>
                    <a:prstClr val="black">
                      <a:lumMod val="50000"/>
                      <a:lumOff val="50000"/>
                    </a:prstClr>
                  </a:solidFill>
                  <a:latin typeface="微软雅黑" panose="020B0503020204020204" pitchFamily="34" charset="-122"/>
                  <a:ea typeface="微软雅黑" panose="020B0503020204020204" pitchFamily="34" charset="-122"/>
                </a:rPr>
                <a:t>POWERPOINT</a:t>
              </a:r>
              <a:endParaRPr lang="zh-CN" altLang="en-US" b="1" spc="3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341780" y="2263698"/>
              <a:ext cx="2168293" cy="830506"/>
            </a:xfrm>
            <a:prstGeom prst="rect">
              <a:avLst/>
            </a:prstGeom>
          </p:spPr>
          <p:txBody>
            <a:bodyPr>
              <a:spAutoFit/>
            </a:bodyPr>
            <a:lstStyle/>
            <a:p>
              <a:pPr eaLnBrk="1" fontAlgn="auto" hangingPunct="1">
                <a:spcBef>
                  <a:spcPts val="0"/>
                </a:spcBef>
                <a:spcAft>
                  <a:spcPts val="0"/>
                </a:spcAft>
                <a:defRPr/>
              </a:pPr>
              <a:r>
                <a:rPr lang="en-US" altLang="zh-CN" sz="4800" b="1" spc="-150" dirty="0">
                  <a:solidFill>
                    <a:srgbClr val="C00000"/>
                  </a:solidFill>
                  <a:latin typeface="微软雅黑" panose="020B0503020204020204" pitchFamily="34" charset="-122"/>
                  <a:ea typeface="微软雅黑" panose="020B0503020204020204" pitchFamily="34" charset="-122"/>
                </a:rPr>
                <a:t>S</a:t>
              </a:r>
              <a:r>
                <a:rPr lang="en-US" altLang="zh-CN" sz="3600" b="1" spc="-150" dirty="0">
                  <a:solidFill>
                    <a:prstClr val="black">
                      <a:lumMod val="65000"/>
                      <a:lumOff val="35000"/>
                    </a:prstClr>
                  </a:solidFill>
                  <a:latin typeface="微软雅黑" panose="020B0503020204020204" pitchFamily="34" charset="-122"/>
                  <a:ea typeface="微软雅黑" panose="020B0503020204020204" pitchFamily="34" charset="-122"/>
                </a:rPr>
                <a:t>uccess</a:t>
              </a:r>
              <a:endParaRPr lang="zh-CN" altLang="en-US" sz="3600" b="1" spc="-150"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464004" y="2919528"/>
              <a:ext cx="379689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8"/>
          <p:cNvGrpSpPr/>
          <p:nvPr/>
        </p:nvGrpSpPr>
        <p:grpSpPr bwMode="auto">
          <a:xfrm>
            <a:off x="-19050" y="222250"/>
            <a:ext cx="1806575" cy="369888"/>
            <a:chOff x="-43543" y="99661"/>
            <a:chExt cx="1807231" cy="370367"/>
          </a:xfrm>
        </p:grpSpPr>
        <p:sp>
          <p:nvSpPr>
            <p:cNvPr id="8201"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前  言</a:t>
              </a:r>
              <a:endParaRPr lang="zh-CN" altLang="en-US" b="1">
                <a:solidFill>
                  <a:srgbClr val="000000"/>
                </a:solidFill>
                <a:latin typeface="微软雅黑" panose="020B0503020204020204" pitchFamily="34" charset="-122"/>
                <a:ea typeface="微软雅黑" panose="020B0503020204020204" pitchFamily="34" charset="-122"/>
              </a:endParaRPr>
            </a:p>
          </p:txBody>
        </p:sp>
        <p:grpSp>
          <p:nvGrpSpPr>
            <p:cNvPr id="8202" name="组合 4"/>
            <p:cNvGrpSpPr/>
            <p:nvPr/>
          </p:nvGrpSpPr>
          <p:grpSpPr bwMode="auto">
            <a:xfrm>
              <a:off x="-43543" y="177800"/>
              <a:ext cx="557352" cy="238124"/>
              <a:chOff x="-43543" y="177800"/>
              <a:chExt cx="557352" cy="238124"/>
            </a:xfrm>
          </p:grpSpPr>
          <p:cxnSp>
            <p:nvCxnSpPr>
              <p:cNvPr id="39" name="直接连接符 38"/>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矩形 40"/>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cxnSp>
        <p:nvCxnSpPr>
          <p:cNvPr id="42" name="直接连接符 41"/>
          <p:cNvCxnSpPr/>
          <p:nvPr/>
        </p:nvCxnSpPr>
        <p:spPr>
          <a:xfrm>
            <a:off x="730250" y="3206750"/>
            <a:ext cx="78041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196" name="组合 132"/>
          <p:cNvGrpSpPr/>
          <p:nvPr/>
        </p:nvGrpSpPr>
        <p:grpSpPr bwMode="auto">
          <a:xfrm>
            <a:off x="644525" y="1550988"/>
            <a:ext cx="7902575" cy="1395412"/>
            <a:chOff x="441578" y="1753663"/>
            <a:chExt cx="8067675" cy="1396101"/>
          </a:xfrm>
        </p:grpSpPr>
        <p:sp>
          <p:nvSpPr>
            <p:cNvPr id="8199"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solidFill>
                    <a:srgbClr val="000000"/>
                  </a:solidFill>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solidFill>
                  <a:srgbClr val="000000"/>
                </a:solidFill>
                <a:latin typeface="Arial" panose="020B0604020202020204" pitchFamily="34" charset="0"/>
              </a:endParaRPr>
            </a:p>
          </p:txBody>
        </p:sp>
        <p:sp>
          <p:nvSpPr>
            <p:cNvPr id="45" name="TextBox 44"/>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solidFill>
                    <a:prstClr val="black"/>
                  </a:solidFill>
                  <a:latin typeface="微软雅黑" panose="020B0503020204020204" pitchFamily="34" charset="-122"/>
                  <a:ea typeface="微软雅黑" panose="020B0503020204020204" pitchFamily="34" charset="-122"/>
                </a:rPr>
                <a:t>上海锐普广告有限公司是中国第一家精品</a:t>
              </a:r>
              <a:r>
                <a:rPr lang="en-US" altLang="zh-CN" sz="1200" spc="300" dirty="0">
                  <a:solidFill>
                    <a:prstClr val="black"/>
                  </a:solidFill>
                  <a:latin typeface="微软雅黑" panose="020B0503020204020204" pitchFamily="34" charset="-122"/>
                  <a:ea typeface="微软雅黑" panose="020B0503020204020204" pitchFamily="34" charset="-122"/>
                </a:rPr>
                <a:t>PPT</a:t>
              </a:r>
              <a:r>
                <a:rPr lang="zh-CN" altLang="zh-CN" sz="1200" spc="300" dirty="0">
                  <a:solidFill>
                    <a:prstClr val="black"/>
                  </a:solidFill>
                  <a:latin typeface="微软雅黑" panose="020B0503020204020204" pitchFamily="34" charset="-122"/>
                  <a:ea typeface="微软雅黑" panose="020B0503020204020204" pitchFamily="34" charset="-122"/>
                </a:rPr>
                <a:t>设计机构。拥有国内顶尖的</a:t>
              </a:r>
              <a:r>
                <a:rPr lang="en-US" altLang="zh-CN" sz="1200" spc="300" dirty="0">
                  <a:solidFill>
                    <a:prstClr val="black"/>
                  </a:solidFill>
                  <a:latin typeface="微软雅黑" panose="020B0503020204020204" pitchFamily="34" charset="-122"/>
                  <a:ea typeface="微软雅黑" panose="020B0503020204020204" pitchFamily="34" charset="-122"/>
                </a:rPr>
                <a:t>PPT</a:t>
              </a:r>
              <a:r>
                <a:rPr lang="zh-CN" altLang="zh-CN" sz="1200" spc="300" dirty="0">
                  <a:solidFill>
                    <a:prstClr val="black"/>
                  </a:solidFill>
                  <a:latin typeface="微软雅黑" panose="020B0503020204020204" pitchFamily="34" charset="-122"/>
                  <a:ea typeface="微软雅黑" panose="020B0503020204020204" pitchFamily="34" charset="-122"/>
                </a:rPr>
                <a:t>制作技术、顶级的</a:t>
              </a:r>
              <a:r>
                <a:rPr lang="en-US" altLang="zh-CN" sz="1200" spc="300" dirty="0">
                  <a:solidFill>
                    <a:prstClr val="black"/>
                  </a:solidFill>
                  <a:latin typeface="微软雅黑" panose="020B0503020204020204" pitchFamily="34" charset="-122"/>
                  <a:ea typeface="微软雅黑" panose="020B0503020204020204" pitchFamily="34" charset="-122"/>
                </a:rPr>
                <a:t>PPT</a:t>
              </a:r>
              <a:r>
                <a:rPr lang="zh-CN" altLang="zh-CN" sz="1200" spc="300" dirty="0">
                  <a:solidFill>
                    <a:prstClr val="black"/>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solidFill>
                    <a:prstClr val="black"/>
                  </a:solidFill>
                  <a:latin typeface="微软雅黑" panose="020B0503020204020204" pitchFamily="34" charset="-122"/>
                  <a:ea typeface="微软雅黑" panose="020B0503020204020204" pitchFamily="34" charset="-122"/>
                </a:rPr>
                <a:t>PPT</a:t>
              </a:r>
              <a:r>
                <a:rPr lang="zh-CN" altLang="zh-CN" sz="1200" spc="300" dirty="0">
                  <a:solidFill>
                    <a:prstClr val="black"/>
                  </a:solidFill>
                  <a:latin typeface="微软雅黑" panose="020B0503020204020204" pitchFamily="34" charset="-122"/>
                  <a:ea typeface="微软雅黑" panose="020B0503020204020204" pitchFamily="34" charset="-122"/>
                </a:rPr>
                <a:t>展示效果，让您的</a:t>
              </a:r>
              <a:r>
                <a:rPr lang="en-US" altLang="zh-CN" sz="1200" spc="300" dirty="0">
                  <a:solidFill>
                    <a:prstClr val="black"/>
                  </a:solidFill>
                  <a:latin typeface="微软雅黑" panose="020B0503020204020204" pitchFamily="34" charset="-122"/>
                  <a:ea typeface="微软雅黑" panose="020B0503020204020204" pitchFamily="34" charset="-122"/>
                </a:rPr>
                <a:t>PPT</a:t>
              </a:r>
              <a:r>
                <a:rPr lang="zh-CN" altLang="zh-CN" sz="1200" spc="300" dirty="0">
                  <a:solidFill>
                    <a:prstClr val="black"/>
                  </a:solidFill>
                  <a:latin typeface="微软雅黑" panose="020B0503020204020204" pitchFamily="34" charset="-122"/>
                  <a:ea typeface="微软雅黑" panose="020B0503020204020204" pitchFamily="34" charset="-122"/>
                </a:rPr>
                <a:t>创造卓越价值。</a:t>
              </a:r>
              <a:endParaRPr lang="zh-CN" altLang="zh-CN" sz="1200" spc="300" dirty="0">
                <a:solidFill>
                  <a:prstClr val="black"/>
                </a:solidFill>
                <a:latin typeface="微软雅黑" panose="020B0503020204020204" pitchFamily="34" charset="-122"/>
                <a:ea typeface="微软雅黑" panose="020B0503020204020204" pitchFamily="34" charset="-122"/>
              </a:endParaRPr>
            </a:p>
          </p:txBody>
        </p:sp>
      </p:grpSp>
      <p:sp>
        <p:nvSpPr>
          <p:cNvPr id="8197" name="TextBox 19"/>
          <p:cNvSpPr txBox="1">
            <a:spLocks noChangeArrowheads="1"/>
          </p:cNvSpPr>
          <p:nvPr/>
        </p:nvSpPr>
        <p:spPr bwMode="auto">
          <a:xfrm>
            <a:off x="588963" y="3424238"/>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solidFill>
                  <a:srgbClr val="000000"/>
                </a:solidFill>
                <a:latin typeface="微软雅黑" panose="020B0503020204020204" pitchFamily="34" charset="-122"/>
                <a:ea typeface="微软雅黑" panose="020B0503020204020204" pitchFamily="34" charset="-122"/>
              </a:rPr>
              <a:t>锐普</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的设计理念：杜绝平庸、专做精品 ！</a:t>
            </a:r>
            <a:r>
              <a:rPr lang="en-US" altLang="zh-CN" sz="1200">
                <a:solidFill>
                  <a:srgbClr val="000000"/>
                </a:solidFill>
                <a:latin typeface="微软雅黑" panose="020B0503020204020204" pitchFamily="34" charset="-122"/>
                <a:ea typeface="微软雅黑" panose="020B0503020204020204" pitchFamily="34" charset="-122"/>
              </a:rPr>
              <a:t>100%</a:t>
            </a:r>
            <a:r>
              <a:rPr lang="zh-CN" altLang="zh-CN" sz="1200">
                <a:solidFill>
                  <a:srgbClr val="000000"/>
                </a:solidFill>
                <a:latin typeface="微软雅黑" panose="020B0503020204020204" pitchFamily="34" charset="-122"/>
                <a:ea typeface="微软雅黑" panose="020B0503020204020204" pitchFamily="34" charset="-122"/>
              </a:rPr>
              <a:t>专业；</a:t>
            </a:r>
            <a:r>
              <a:rPr lang="en-US" altLang="zh-CN" sz="1200">
                <a:solidFill>
                  <a:srgbClr val="000000"/>
                </a:solidFill>
                <a:latin typeface="微软雅黑" panose="020B0503020204020204" pitchFamily="34" charset="-122"/>
                <a:ea typeface="微软雅黑" panose="020B0503020204020204" pitchFamily="34" charset="-122"/>
              </a:rPr>
              <a:t>100%</a:t>
            </a:r>
            <a:r>
              <a:rPr lang="zh-CN" altLang="zh-CN" sz="1200">
                <a:solidFill>
                  <a:srgbClr val="000000"/>
                </a:solidFill>
                <a:latin typeface="微软雅黑" panose="020B0503020204020204" pitchFamily="34" charset="-122"/>
                <a:ea typeface="微软雅黑" panose="020B0503020204020204" pitchFamily="34" charset="-122"/>
              </a:rPr>
              <a:t>尽心；</a:t>
            </a:r>
            <a:r>
              <a:rPr lang="en-US" altLang="zh-CN" sz="1200">
                <a:solidFill>
                  <a:srgbClr val="000000"/>
                </a:solidFill>
                <a:latin typeface="微软雅黑" panose="020B0503020204020204" pitchFamily="34" charset="-122"/>
                <a:ea typeface="微软雅黑" panose="020B0503020204020204" pitchFamily="34" charset="-122"/>
              </a:rPr>
              <a:t>100%</a:t>
            </a:r>
            <a:r>
              <a:rPr lang="zh-CN" altLang="zh-CN" sz="1200">
                <a:solidFill>
                  <a:srgbClr val="000000"/>
                </a:solidFill>
                <a:latin typeface="微软雅黑" panose="020B0503020204020204" pitchFamily="34" charset="-122"/>
                <a:ea typeface="微软雅黑" panose="020B0503020204020204" pitchFamily="34" charset="-122"/>
              </a:rPr>
              <a:t>创意。</a:t>
            </a:r>
            <a:endParaRPr lang="zh-CN" altLang="zh-CN" sz="1200">
              <a:solidFill>
                <a:srgbClr val="000000"/>
              </a:solidFill>
              <a:latin typeface="微软雅黑" panose="020B0503020204020204" pitchFamily="34" charset="-122"/>
              <a:ea typeface="微软雅黑" panose="020B0503020204020204" pitchFamily="34" charset="-122"/>
            </a:endParaRPr>
          </a:p>
        </p:txBody>
      </p:sp>
      <p:sp>
        <p:nvSpPr>
          <p:cNvPr id="8198" name="TextBox 20"/>
          <p:cNvSpPr txBox="1">
            <a:spLocks noChangeArrowheads="1"/>
          </p:cNvSpPr>
          <p:nvPr/>
        </p:nvSpPr>
        <p:spPr bwMode="auto">
          <a:xfrm>
            <a:off x="779463" y="3667125"/>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solidFill>
                  <a:srgbClr val="000000"/>
                </a:solidFill>
                <a:latin typeface="Arial" panose="020B0604020202020204" pitchFamily="34" charset="0"/>
              </a:rPr>
              <a:t>Sharp at the design concept of PPT: put an end to mediocre, specialization and high-quality goods! 100% professional; With 100%; 100% originality.</a:t>
            </a:r>
            <a:endParaRPr lang="en-US" altLang="zh-CN" sz="80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p:nvPr/>
        </p:nvGrpSpPr>
        <p:grpSpPr bwMode="auto">
          <a:xfrm>
            <a:off x="-19050" y="222250"/>
            <a:ext cx="1806575" cy="369888"/>
            <a:chOff x="-43543" y="99661"/>
            <a:chExt cx="1807231" cy="370367"/>
          </a:xfrm>
        </p:grpSpPr>
        <p:sp>
          <p:nvSpPr>
            <p:cNvPr id="9245"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目  录</a:t>
              </a:r>
              <a:endParaRPr lang="zh-CN" altLang="en-US" sz="1400" b="1">
                <a:solidFill>
                  <a:srgbClr val="000000"/>
                </a:solidFill>
                <a:latin typeface="微软雅黑" panose="020B0503020204020204" pitchFamily="34" charset="-122"/>
                <a:ea typeface="微软雅黑" panose="020B0503020204020204" pitchFamily="34" charset="-122"/>
              </a:endParaRPr>
            </a:p>
          </p:txBody>
        </p:sp>
        <p:grpSp>
          <p:nvGrpSpPr>
            <p:cNvPr id="9246" name="组合 4"/>
            <p:cNvGrpSpPr/>
            <p:nvPr/>
          </p:nvGrpSpPr>
          <p:grpSpPr bwMode="auto">
            <a:xfrm>
              <a:off x="-43543" y="177800"/>
              <a:ext cx="557352" cy="238124"/>
              <a:chOff x="-43543" y="177800"/>
              <a:chExt cx="557352" cy="238124"/>
            </a:xfrm>
          </p:grpSpPr>
          <p:cxnSp>
            <p:nvCxnSpPr>
              <p:cNvPr id="5" name="直接连接符 4"/>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cxnSp>
        <p:nvCxnSpPr>
          <p:cNvPr id="8" name="直接连接符 7"/>
          <p:cNvCxnSpPr/>
          <p:nvPr/>
        </p:nvCxnSpPr>
        <p:spPr>
          <a:xfrm>
            <a:off x="1716088" y="2184400"/>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221" name="组合 55"/>
          <p:cNvGrpSpPr/>
          <p:nvPr/>
        </p:nvGrpSpPr>
        <p:grpSpPr bwMode="auto">
          <a:xfrm>
            <a:off x="1489075" y="1719263"/>
            <a:ext cx="468313" cy="468312"/>
            <a:chOff x="1488920" y="1719112"/>
            <a:chExt cx="468771" cy="468771"/>
          </a:xfrm>
        </p:grpSpPr>
        <p:grpSp>
          <p:nvGrpSpPr>
            <p:cNvPr id="9241" name="组合 1037"/>
            <p:cNvGrpSpPr/>
            <p:nvPr/>
          </p:nvGrpSpPr>
          <p:grpSpPr bwMode="auto">
            <a:xfrm>
              <a:off x="1488920" y="1719112"/>
              <a:ext cx="468771" cy="468771"/>
              <a:chOff x="768840" y="1421135"/>
              <a:chExt cx="468771" cy="468771"/>
            </a:xfrm>
          </p:grpSpPr>
          <p:sp>
            <p:nvSpPr>
              <p:cNvPr id="13" name="矩形 12"/>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矩形 13"/>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9242"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1</a:t>
              </a: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9222" name="组合 60"/>
          <p:cNvGrpSpPr/>
          <p:nvPr/>
        </p:nvGrpSpPr>
        <p:grpSpPr bwMode="auto">
          <a:xfrm>
            <a:off x="1489075" y="2382838"/>
            <a:ext cx="468313" cy="468312"/>
            <a:chOff x="1488920" y="2382052"/>
            <a:chExt cx="468771" cy="468771"/>
          </a:xfrm>
        </p:grpSpPr>
        <p:grpSp>
          <p:nvGrpSpPr>
            <p:cNvPr id="9237" name="组合 49"/>
            <p:cNvGrpSpPr/>
            <p:nvPr/>
          </p:nvGrpSpPr>
          <p:grpSpPr bwMode="auto">
            <a:xfrm>
              <a:off x="1488920" y="2382052"/>
              <a:ext cx="468771" cy="468771"/>
              <a:chOff x="768840" y="1421135"/>
              <a:chExt cx="468771" cy="468771"/>
            </a:xfrm>
          </p:grpSpPr>
          <p:sp>
            <p:nvSpPr>
              <p:cNvPr id="18" name="矩形 17"/>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 name="矩形 18"/>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9238"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2</a:t>
              </a: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9223" name="组合 65"/>
          <p:cNvGrpSpPr/>
          <p:nvPr/>
        </p:nvGrpSpPr>
        <p:grpSpPr bwMode="auto">
          <a:xfrm>
            <a:off x="1489075" y="3036888"/>
            <a:ext cx="468313" cy="469900"/>
            <a:chOff x="1488920" y="3037372"/>
            <a:chExt cx="468771" cy="468771"/>
          </a:xfrm>
        </p:grpSpPr>
        <p:grpSp>
          <p:nvGrpSpPr>
            <p:cNvPr id="9233" name="组合 56"/>
            <p:cNvGrpSpPr/>
            <p:nvPr/>
          </p:nvGrpSpPr>
          <p:grpSpPr bwMode="auto">
            <a:xfrm>
              <a:off x="1488920" y="3037372"/>
              <a:ext cx="468771" cy="468771"/>
              <a:chOff x="768840" y="1421135"/>
              <a:chExt cx="468771" cy="468771"/>
            </a:xfrm>
          </p:grpSpPr>
          <p:sp>
            <p:nvSpPr>
              <p:cNvPr id="23" name="矩形 22"/>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9234"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3</a:t>
              </a: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9224" name="组合 70"/>
          <p:cNvGrpSpPr/>
          <p:nvPr/>
        </p:nvGrpSpPr>
        <p:grpSpPr bwMode="auto">
          <a:xfrm>
            <a:off x="1989138" y="1719263"/>
            <a:ext cx="5689600" cy="471487"/>
            <a:chOff x="1989643" y="1719935"/>
            <a:chExt cx="5688632" cy="470341"/>
          </a:xfrm>
        </p:grpSpPr>
        <p:sp>
          <p:nvSpPr>
            <p:cNvPr id="26" name="矩形 25"/>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32"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a:t>
              </a:r>
              <a:endParaRPr lang="zh-CN" altLang="en-US" sz="1600">
                <a:solidFill>
                  <a:srgbClr val="000000"/>
                </a:solidFill>
                <a:latin typeface="微软雅黑" panose="020B0503020204020204" pitchFamily="34" charset="-122"/>
                <a:ea typeface="微软雅黑" panose="020B0503020204020204" pitchFamily="34" charset="-122"/>
              </a:endParaRPr>
            </a:p>
          </p:txBody>
        </p:sp>
      </p:grpSp>
      <p:grpSp>
        <p:nvGrpSpPr>
          <p:cNvPr id="9225" name="组合 73"/>
          <p:cNvGrpSpPr/>
          <p:nvPr/>
        </p:nvGrpSpPr>
        <p:grpSpPr bwMode="auto">
          <a:xfrm>
            <a:off x="1985963" y="2378075"/>
            <a:ext cx="5689600" cy="473075"/>
            <a:chOff x="1986663" y="2378237"/>
            <a:chExt cx="5688632" cy="472440"/>
          </a:xfrm>
        </p:grpSpPr>
        <p:sp>
          <p:nvSpPr>
            <p:cNvPr id="29" name="矩形 28"/>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30"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a:t>
              </a:r>
              <a:endParaRPr lang="zh-CN" altLang="en-US" sz="1600">
                <a:solidFill>
                  <a:srgbClr val="000000"/>
                </a:solidFill>
                <a:latin typeface="微软雅黑" panose="020B0503020204020204" pitchFamily="34" charset="-122"/>
                <a:ea typeface="微软雅黑" panose="020B0503020204020204" pitchFamily="34" charset="-122"/>
              </a:endParaRPr>
            </a:p>
          </p:txBody>
        </p:sp>
      </p:grpSp>
      <p:grpSp>
        <p:nvGrpSpPr>
          <p:cNvPr id="9226" name="组合 76"/>
          <p:cNvGrpSpPr/>
          <p:nvPr/>
        </p:nvGrpSpPr>
        <p:grpSpPr bwMode="auto">
          <a:xfrm>
            <a:off x="1985963" y="3043238"/>
            <a:ext cx="5689600" cy="465137"/>
            <a:chOff x="1986663" y="3042888"/>
            <a:chExt cx="5688632" cy="464966"/>
          </a:xfrm>
        </p:grpSpPr>
        <p:sp>
          <p:nvSpPr>
            <p:cNvPr id="32" name="矩形 31"/>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28"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a:t>
              </a:r>
              <a:endParaRPr lang="zh-CN" altLang="en-US" sz="160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1497013" y="2379663"/>
            <a:ext cx="6189662" cy="471487"/>
            <a:chOff x="1641475" y="1871663"/>
            <a:chExt cx="6189663" cy="471487"/>
          </a:xfrm>
        </p:grpSpPr>
        <p:grpSp>
          <p:nvGrpSpPr>
            <p:cNvPr id="10249" name="组合 92"/>
            <p:cNvGrpSpPr/>
            <p:nvPr/>
          </p:nvGrpSpPr>
          <p:grpSpPr bwMode="auto">
            <a:xfrm>
              <a:off x="1641475" y="1871663"/>
              <a:ext cx="468313" cy="468312"/>
              <a:chOff x="1488920" y="1719112"/>
              <a:chExt cx="468771" cy="468771"/>
            </a:xfrm>
          </p:grpSpPr>
          <p:grpSp>
            <p:nvGrpSpPr>
              <p:cNvPr id="10253" name="组合 1037"/>
              <p:cNvGrpSpPr/>
              <p:nvPr/>
            </p:nvGrpSpPr>
            <p:grpSpPr bwMode="auto">
              <a:xfrm>
                <a:off x="1488920" y="1719112"/>
                <a:ext cx="468771" cy="468771"/>
                <a:chOff x="768840" y="1421135"/>
                <a:chExt cx="468771" cy="468771"/>
              </a:xfrm>
            </p:grpSpPr>
            <p:sp>
              <p:nvSpPr>
                <p:cNvPr id="9" name="矩形 8"/>
                <p:cNvSpPr/>
                <p:nvPr/>
              </p:nvSpPr>
              <p:spPr>
                <a:xfrm>
                  <a:off x="768840" y="1421135"/>
                  <a:ext cx="468770"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9"/>
                <p:cNvSpPr/>
                <p:nvPr/>
              </p:nvSpPr>
              <p:spPr>
                <a:xfrm>
                  <a:off x="843525" y="1510122"/>
                  <a:ext cx="303510"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54"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FFFF"/>
                    </a:solidFill>
                    <a:latin typeface="微软雅黑" panose="020B0503020204020204" pitchFamily="34" charset="-122"/>
                    <a:ea typeface="微软雅黑" panose="020B0503020204020204" pitchFamily="34" charset="-122"/>
                  </a:rPr>
                  <a:t>1</a:t>
                </a: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10250" name="组合 97"/>
            <p:cNvGrpSpPr/>
            <p:nvPr/>
          </p:nvGrpSpPr>
          <p:grpSpPr bwMode="auto">
            <a:xfrm>
              <a:off x="2141538" y="1871663"/>
              <a:ext cx="5689600" cy="471487"/>
              <a:chOff x="1989643" y="1719935"/>
              <a:chExt cx="5688632" cy="470341"/>
            </a:xfrm>
          </p:grpSpPr>
          <p:sp>
            <p:nvSpPr>
              <p:cNvPr id="5" name="矩形 4"/>
              <p:cNvSpPr/>
              <p:nvPr/>
            </p:nvSpPr>
            <p:spPr>
              <a:xfrm>
                <a:off x="1989642" y="1719935"/>
                <a:ext cx="5688633"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52"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a:t>
                </a:r>
                <a:endParaRPr lang="zh-CN" altLang="en-US" sz="1600">
                  <a:solidFill>
                    <a:srgbClr val="000000"/>
                  </a:solidFill>
                  <a:latin typeface="微软雅黑" panose="020B0503020204020204" pitchFamily="34" charset="-122"/>
                  <a:ea typeface="微软雅黑" panose="020B0503020204020204" pitchFamily="34" charset="-122"/>
                </a:endParaRPr>
              </a:p>
            </p:txBody>
          </p:sp>
        </p:grpSp>
      </p:grpSp>
      <p:grpSp>
        <p:nvGrpSpPr>
          <p:cNvPr id="10243" name="组合 18"/>
          <p:cNvGrpSpPr/>
          <p:nvPr/>
        </p:nvGrpSpPr>
        <p:grpSpPr bwMode="auto">
          <a:xfrm>
            <a:off x="-19050" y="222250"/>
            <a:ext cx="1806575" cy="369888"/>
            <a:chOff x="-43543" y="99661"/>
            <a:chExt cx="1807231" cy="370367"/>
          </a:xfrm>
        </p:grpSpPr>
        <p:sp>
          <p:nvSpPr>
            <p:cNvPr id="10244"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过渡页</a:t>
              </a:r>
              <a:endParaRPr lang="zh-CN" altLang="en-US" b="1">
                <a:solidFill>
                  <a:srgbClr val="000000"/>
                </a:solidFill>
                <a:latin typeface="微软雅黑" panose="020B0503020204020204" pitchFamily="34" charset="-122"/>
                <a:ea typeface="微软雅黑" panose="020B0503020204020204" pitchFamily="34" charset="-122"/>
              </a:endParaRPr>
            </a:p>
          </p:txBody>
        </p:sp>
        <p:grpSp>
          <p:nvGrpSpPr>
            <p:cNvPr id="10245"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4"/>
          <p:cNvGrpSpPr>
            <a:grpSpLocks noChangeAspect="1"/>
          </p:cNvGrpSpPr>
          <p:nvPr/>
        </p:nvGrpSpPr>
        <p:grpSpPr bwMode="auto">
          <a:xfrm>
            <a:off x="7077075" y="996950"/>
            <a:ext cx="839788" cy="3176588"/>
            <a:chOff x="4046" y="832"/>
            <a:chExt cx="694" cy="2627"/>
          </a:xfrm>
        </p:grpSpPr>
        <p:sp>
          <p:nvSpPr>
            <p:cNvPr id="11354" name="Freeform 25"/>
            <p:cNvSpPr/>
            <p:nvPr/>
          </p:nvSpPr>
          <p:spPr bwMode="auto">
            <a:xfrm>
              <a:off x="4046" y="832"/>
              <a:ext cx="694" cy="2627"/>
            </a:xfrm>
            <a:custGeom>
              <a:avLst/>
              <a:gdLst>
                <a:gd name="T0" fmla="*/ 2147483646 w 54"/>
                <a:gd name="T1" fmla="*/ 2147483646 h 205"/>
                <a:gd name="T2" fmla="*/ 2147483646 w 54"/>
                <a:gd name="T3" fmla="*/ 2147483646 h 205"/>
                <a:gd name="T4" fmla="*/ 2086162561 w 54"/>
                <a:gd name="T5" fmla="*/ 2147483646 h 205"/>
                <a:gd name="T6" fmla="*/ 1793381221 w 54"/>
                <a:gd name="T7" fmla="*/ 2147483646 h 205"/>
                <a:gd name="T8" fmla="*/ 1739391414 w 54"/>
                <a:gd name="T9" fmla="*/ 2147483646 h 205"/>
                <a:gd name="T10" fmla="*/ 1216630207 w 54"/>
                <a:gd name="T11" fmla="*/ 2147483646 h 205"/>
                <a:gd name="T12" fmla="*/ 1099512220 w 54"/>
                <a:gd name="T13" fmla="*/ 2147483646 h 205"/>
                <a:gd name="T14" fmla="*/ 1622301019 w 54"/>
                <a:gd name="T15" fmla="*/ 2147483646 h 205"/>
                <a:gd name="T16" fmla="*/ 1563728228 w 54"/>
                <a:gd name="T17" fmla="*/ 2147483646 h 205"/>
                <a:gd name="T18" fmla="*/ 1333720615 w 54"/>
                <a:gd name="T19" fmla="*/ 2147483646 h 205"/>
                <a:gd name="T20" fmla="*/ 1158085010 w 54"/>
                <a:gd name="T21" fmla="*/ 2147483646 h 205"/>
                <a:gd name="T22" fmla="*/ 982421825 w 54"/>
                <a:gd name="T23" fmla="*/ 2147483646 h 205"/>
                <a:gd name="T24" fmla="*/ 752414198 w 54"/>
                <a:gd name="T25" fmla="*/ 2147483646 h 205"/>
                <a:gd name="T26" fmla="*/ 693869001 w 54"/>
                <a:gd name="T27" fmla="*/ 2147483646 h 205"/>
                <a:gd name="T28" fmla="*/ 635323804 w 54"/>
                <a:gd name="T29" fmla="*/ 2147483646 h 205"/>
                <a:gd name="T30" fmla="*/ 635323804 w 54"/>
                <a:gd name="T31" fmla="*/ 2147483646 h 205"/>
                <a:gd name="T32" fmla="*/ 522761206 w 54"/>
                <a:gd name="T33" fmla="*/ 2147483646 h 205"/>
                <a:gd name="T34" fmla="*/ 635323804 w 54"/>
                <a:gd name="T35" fmla="*/ 2147483646 h 205"/>
                <a:gd name="T36" fmla="*/ 752414198 w 54"/>
                <a:gd name="T37" fmla="*/ 2147483646 h 205"/>
                <a:gd name="T38" fmla="*/ 175663185 w 54"/>
                <a:gd name="T39" fmla="*/ 2147483646 h 205"/>
                <a:gd name="T40" fmla="*/ 58545197 w 54"/>
                <a:gd name="T41" fmla="*/ 2147483646 h 205"/>
                <a:gd name="T42" fmla="*/ 405670799 w 54"/>
                <a:gd name="T43" fmla="*/ 2147483646 h 205"/>
                <a:gd name="T44" fmla="*/ 982421825 w 54"/>
                <a:gd name="T45" fmla="*/ 1988375954 h 205"/>
                <a:gd name="T46" fmla="*/ 1216630207 w 54"/>
                <a:gd name="T47" fmla="*/ 1873309945 h 205"/>
                <a:gd name="T48" fmla="*/ 1622301019 w 54"/>
                <a:gd name="T49" fmla="*/ 1757892521 h 205"/>
                <a:gd name="T50" fmla="*/ 1563728228 w 54"/>
                <a:gd name="T51" fmla="*/ 1589594804 h 205"/>
                <a:gd name="T52" fmla="*/ 1333720615 w 54"/>
                <a:gd name="T53" fmla="*/ 1022867199 h 205"/>
                <a:gd name="T54" fmla="*/ 1446283367 w 54"/>
                <a:gd name="T55" fmla="*/ 283363726 h 205"/>
                <a:gd name="T56" fmla="*/ 2147483646 w 54"/>
                <a:gd name="T57" fmla="*/ 398429888 h 205"/>
                <a:gd name="T58" fmla="*/ 2147483646 w 54"/>
                <a:gd name="T59" fmla="*/ 792735028 h 205"/>
                <a:gd name="T60" fmla="*/ 2147483646 w 54"/>
                <a:gd name="T61" fmla="*/ 907801190 h 205"/>
                <a:gd name="T62" fmla="*/ 2147483646 w 54"/>
                <a:gd name="T63" fmla="*/ 1133806639 h 205"/>
                <a:gd name="T64" fmla="*/ 2147483646 w 54"/>
                <a:gd name="T65" fmla="*/ 1191164916 h 205"/>
                <a:gd name="T66" fmla="*/ 2147483646 w 54"/>
                <a:gd name="T67" fmla="*/ 1417170365 h 205"/>
                <a:gd name="T68" fmla="*/ 2147483646 w 54"/>
                <a:gd name="T69" fmla="*/ 1589594804 h 205"/>
                <a:gd name="T70" fmla="*/ 2147483646 w 54"/>
                <a:gd name="T71" fmla="*/ 1757892521 h 205"/>
                <a:gd name="T72" fmla="*/ 2147483646 w 54"/>
                <a:gd name="T73" fmla="*/ 2147483646 h 205"/>
                <a:gd name="T74" fmla="*/ 2147483646 w 54"/>
                <a:gd name="T75" fmla="*/ 2147483646 h 205"/>
                <a:gd name="T76" fmla="*/ 2147483646 w 54"/>
                <a:gd name="T77" fmla="*/ 2147483646 h 205"/>
                <a:gd name="T78" fmla="*/ 2147483646 w 54"/>
                <a:gd name="T79" fmla="*/ 2147483646 h 205"/>
                <a:gd name="T80" fmla="*/ 2147483646 w 54"/>
                <a:gd name="T81" fmla="*/ 2147483646 h 205"/>
                <a:gd name="T82" fmla="*/ 2147483646 w 54"/>
                <a:gd name="T83" fmla="*/ 2147483646 h 205"/>
                <a:gd name="T84" fmla="*/ 2147483646 w 54"/>
                <a:gd name="T85" fmla="*/ 2147483646 h 205"/>
                <a:gd name="T86" fmla="*/ 2147483646 w 54"/>
                <a:gd name="T87" fmla="*/ 2147483646 h 205"/>
                <a:gd name="T88" fmla="*/ 2144707771 w 54"/>
                <a:gd name="T89" fmla="*/ 2147483646 h 205"/>
                <a:gd name="T90" fmla="*/ 2147483646 w 54"/>
                <a:gd name="T91" fmla="*/ 2147483646 h 205"/>
                <a:gd name="T92" fmla="*/ 2147483646 w 54"/>
                <a:gd name="T93" fmla="*/ 2147483646 h 205"/>
                <a:gd name="T94" fmla="*/ 2147483646 w 54"/>
                <a:gd name="T95" fmla="*/ 2147483646 h 205"/>
                <a:gd name="T96" fmla="*/ 2147483646 w 54"/>
                <a:gd name="T97" fmla="*/ 2147483646 h 205"/>
                <a:gd name="T98" fmla="*/ 2147483646 w 54"/>
                <a:gd name="T99" fmla="*/ 2147483646 h 205"/>
                <a:gd name="T100" fmla="*/ 2147483646 w 54"/>
                <a:gd name="T101" fmla="*/ 2147483646 h 205"/>
                <a:gd name="T102" fmla="*/ 2147483646 w 54"/>
                <a:gd name="T103" fmla="*/ 2147483646 h 2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4" h="205">
                  <a:moveTo>
                    <a:pt x="40" y="188"/>
                  </a:moveTo>
                  <a:cubicBezTo>
                    <a:pt x="40" y="188"/>
                    <a:pt x="43" y="197"/>
                    <a:pt x="41" y="200"/>
                  </a:cubicBezTo>
                  <a:cubicBezTo>
                    <a:pt x="39" y="202"/>
                    <a:pt x="37" y="205"/>
                    <a:pt x="36" y="203"/>
                  </a:cubicBezTo>
                  <a:cubicBezTo>
                    <a:pt x="34" y="202"/>
                    <a:pt x="31" y="200"/>
                    <a:pt x="31" y="196"/>
                  </a:cubicBezTo>
                  <a:cubicBezTo>
                    <a:pt x="31" y="193"/>
                    <a:pt x="32" y="192"/>
                    <a:pt x="30" y="192"/>
                  </a:cubicBezTo>
                  <a:cubicBezTo>
                    <a:pt x="29" y="193"/>
                    <a:pt x="24" y="193"/>
                    <a:pt x="21" y="193"/>
                  </a:cubicBezTo>
                  <a:cubicBezTo>
                    <a:pt x="18" y="193"/>
                    <a:pt x="18" y="192"/>
                    <a:pt x="19" y="192"/>
                  </a:cubicBezTo>
                  <a:cubicBezTo>
                    <a:pt x="21" y="191"/>
                    <a:pt x="27" y="188"/>
                    <a:pt x="28" y="183"/>
                  </a:cubicBezTo>
                  <a:cubicBezTo>
                    <a:pt x="28" y="178"/>
                    <a:pt x="30" y="172"/>
                    <a:pt x="27" y="164"/>
                  </a:cubicBezTo>
                  <a:cubicBezTo>
                    <a:pt x="24" y="155"/>
                    <a:pt x="23" y="150"/>
                    <a:pt x="23" y="146"/>
                  </a:cubicBezTo>
                  <a:cubicBezTo>
                    <a:pt x="21" y="135"/>
                    <a:pt x="22" y="136"/>
                    <a:pt x="20" y="135"/>
                  </a:cubicBezTo>
                  <a:cubicBezTo>
                    <a:pt x="20" y="135"/>
                    <a:pt x="18" y="134"/>
                    <a:pt x="17" y="133"/>
                  </a:cubicBezTo>
                  <a:cubicBezTo>
                    <a:pt x="15" y="133"/>
                    <a:pt x="13" y="132"/>
                    <a:pt x="13" y="130"/>
                  </a:cubicBezTo>
                  <a:cubicBezTo>
                    <a:pt x="13" y="129"/>
                    <a:pt x="12" y="117"/>
                    <a:pt x="12" y="112"/>
                  </a:cubicBezTo>
                  <a:cubicBezTo>
                    <a:pt x="12" y="108"/>
                    <a:pt x="11" y="100"/>
                    <a:pt x="11" y="96"/>
                  </a:cubicBezTo>
                  <a:cubicBezTo>
                    <a:pt x="11" y="93"/>
                    <a:pt x="12" y="91"/>
                    <a:pt x="11" y="90"/>
                  </a:cubicBezTo>
                  <a:cubicBezTo>
                    <a:pt x="10" y="90"/>
                    <a:pt x="9" y="89"/>
                    <a:pt x="9" y="89"/>
                  </a:cubicBezTo>
                  <a:cubicBezTo>
                    <a:pt x="9" y="89"/>
                    <a:pt x="11" y="83"/>
                    <a:pt x="11" y="81"/>
                  </a:cubicBezTo>
                  <a:cubicBezTo>
                    <a:pt x="11" y="80"/>
                    <a:pt x="14" y="74"/>
                    <a:pt x="13" y="73"/>
                  </a:cubicBezTo>
                  <a:cubicBezTo>
                    <a:pt x="12" y="72"/>
                    <a:pt x="5" y="68"/>
                    <a:pt x="3" y="66"/>
                  </a:cubicBezTo>
                  <a:cubicBezTo>
                    <a:pt x="2" y="65"/>
                    <a:pt x="0" y="64"/>
                    <a:pt x="1" y="62"/>
                  </a:cubicBezTo>
                  <a:cubicBezTo>
                    <a:pt x="1" y="59"/>
                    <a:pt x="2" y="56"/>
                    <a:pt x="7" y="49"/>
                  </a:cubicBezTo>
                  <a:cubicBezTo>
                    <a:pt x="12" y="43"/>
                    <a:pt x="15" y="37"/>
                    <a:pt x="17" y="35"/>
                  </a:cubicBezTo>
                  <a:cubicBezTo>
                    <a:pt x="18" y="34"/>
                    <a:pt x="19" y="33"/>
                    <a:pt x="21" y="33"/>
                  </a:cubicBezTo>
                  <a:cubicBezTo>
                    <a:pt x="24" y="32"/>
                    <a:pt x="28" y="32"/>
                    <a:pt x="28" y="31"/>
                  </a:cubicBezTo>
                  <a:cubicBezTo>
                    <a:pt x="28" y="30"/>
                    <a:pt x="28" y="30"/>
                    <a:pt x="27" y="28"/>
                  </a:cubicBezTo>
                  <a:cubicBezTo>
                    <a:pt x="26" y="26"/>
                    <a:pt x="24" y="20"/>
                    <a:pt x="23" y="18"/>
                  </a:cubicBezTo>
                  <a:cubicBezTo>
                    <a:pt x="23" y="17"/>
                    <a:pt x="19" y="8"/>
                    <a:pt x="25" y="5"/>
                  </a:cubicBezTo>
                  <a:cubicBezTo>
                    <a:pt x="30" y="1"/>
                    <a:pt x="37" y="0"/>
                    <a:pt x="41" y="7"/>
                  </a:cubicBezTo>
                  <a:cubicBezTo>
                    <a:pt x="43" y="10"/>
                    <a:pt x="42" y="13"/>
                    <a:pt x="42" y="14"/>
                  </a:cubicBezTo>
                  <a:cubicBezTo>
                    <a:pt x="42" y="14"/>
                    <a:pt x="44" y="14"/>
                    <a:pt x="44" y="16"/>
                  </a:cubicBezTo>
                  <a:cubicBezTo>
                    <a:pt x="43" y="18"/>
                    <a:pt x="43" y="19"/>
                    <a:pt x="43" y="20"/>
                  </a:cubicBezTo>
                  <a:cubicBezTo>
                    <a:pt x="43" y="21"/>
                    <a:pt x="43" y="20"/>
                    <a:pt x="42" y="21"/>
                  </a:cubicBezTo>
                  <a:cubicBezTo>
                    <a:pt x="41" y="21"/>
                    <a:pt x="40" y="24"/>
                    <a:pt x="40" y="25"/>
                  </a:cubicBezTo>
                  <a:cubicBezTo>
                    <a:pt x="41" y="26"/>
                    <a:pt x="42" y="27"/>
                    <a:pt x="42" y="28"/>
                  </a:cubicBezTo>
                  <a:cubicBezTo>
                    <a:pt x="42" y="30"/>
                    <a:pt x="43" y="30"/>
                    <a:pt x="44" y="31"/>
                  </a:cubicBezTo>
                  <a:cubicBezTo>
                    <a:pt x="46" y="33"/>
                    <a:pt x="54" y="36"/>
                    <a:pt x="54" y="41"/>
                  </a:cubicBezTo>
                  <a:cubicBezTo>
                    <a:pt x="54" y="46"/>
                    <a:pt x="52" y="53"/>
                    <a:pt x="49" y="59"/>
                  </a:cubicBezTo>
                  <a:cubicBezTo>
                    <a:pt x="47" y="65"/>
                    <a:pt x="45" y="68"/>
                    <a:pt x="45" y="73"/>
                  </a:cubicBezTo>
                  <a:cubicBezTo>
                    <a:pt x="45" y="79"/>
                    <a:pt x="48" y="91"/>
                    <a:pt x="48" y="93"/>
                  </a:cubicBezTo>
                  <a:cubicBezTo>
                    <a:pt x="48" y="95"/>
                    <a:pt x="48" y="94"/>
                    <a:pt x="47" y="94"/>
                  </a:cubicBezTo>
                  <a:cubicBezTo>
                    <a:pt x="46" y="94"/>
                    <a:pt x="47" y="97"/>
                    <a:pt x="46" y="104"/>
                  </a:cubicBezTo>
                  <a:cubicBezTo>
                    <a:pt x="45" y="110"/>
                    <a:pt x="44" y="118"/>
                    <a:pt x="44" y="124"/>
                  </a:cubicBezTo>
                  <a:cubicBezTo>
                    <a:pt x="44" y="129"/>
                    <a:pt x="44" y="136"/>
                    <a:pt x="42" y="137"/>
                  </a:cubicBezTo>
                  <a:cubicBezTo>
                    <a:pt x="39" y="138"/>
                    <a:pt x="37" y="137"/>
                    <a:pt x="37" y="139"/>
                  </a:cubicBezTo>
                  <a:cubicBezTo>
                    <a:pt x="37" y="141"/>
                    <a:pt x="41" y="149"/>
                    <a:pt x="40" y="156"/>
                  </a:cubicBezTo>
                  <a:cubicBezTo>
                    <a:pt x="38" y="163"/>
                    <a:pt x="37" y="171"/>
                    <a:pt x="39" y="171"/>
                  </a:cubicBezTo>
                  <a:cubicBezTo>
                    <a:pt x="40" y="172"/>
                    <a:pt x="44" y="176"/>
                    <a:pt x="42" y="179"/>
                  </a:cubicBezTo>
                  <a:cubicBezTo>
                    <a:pt x="41" y="181"/>
                    <a:pt x="40" y="179"/>
                    <a:pt x="40" y="182"/>
                  </a:cubicBezTo>
                  <a:cubicBezTo>
                    <a:pt x="40" y="185"/>
                    <a:pt x="40" y="187"/>
                    <a:pt x="40" y="187"/>
                  </a:cubicBezTo>
                  <a:cubicBezTo>
                    <a:pt x="39" y="187"/>
                    <a:pt x="39" y="187"/>
                    <a:pt x="39" y="187"/>
                  </a:cubicBezTo>
                  <a:cubicBezTo>
                    <a:pt x="39" y="187"/>
                    <a:pt x="40" y="188"/>
                    <a:pt x="40" y="18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55" name="Freeform 26"/>
            <p:cNvSpPr/>
            <p:nvPr/>
          </p:nvSpPr>
          <p:spPr bwMode="auto">
            <a:xfrm>
              <a:off x="4290" y="1152"/>
              <a:ext cx="296" cy="282"/>
            </a:xfrm>
            <a:custGeom>
              <a:avLst/>
              <a:gdLst>
                <a:gd name="T0" fmla="*/ 290915595 w 23"/>
                <a:gd name="T1" fmla="*/ 1250959024 h 22"/>
                <a:gd name="T2" fmla="*/ 699704851 w 23"/>
                <a:gd name="T3" fmla="*/ 793829603 h 22"/>
                <a:gd name="T4" fmla="*/ 994845061 w 23"/>
                <a:gd name="T5" fmla="*/ 909399830 h 22"/>
                <a:gd name="T6" fmla="*/ 1226809000 w 23"/>
                <a:gd name="T7" fmla="*/ 456779780 h 22"/>
                <a:gd name="T8" fmla="*/ 1344710330 w 23"/>
                <a:gd name="T9" fmla="*/ 168511356 h 22"/>
                <a:gd name="T10" fmla="*/ 1226809000 w 23"/>
                <a:gd name="T11" fmla="*/ 0 h 22"/>
                <a:gd name="T12" fmla="*/ 645005479 w 23"/>
                <a:gd name="T13" fmla="*/ 683088651 h 22"/>
                <a:gd name="T14" fmla="*/ 468124669 w 23"/>
                <a:gd name="T15" fmla="*/ 851627451 h 22"/>
                <a:gd name="T16" fmla="*/ 408816912 w 23"/>
                <a:gd name="T17" fmla="*/ 740888627 h 22"/>
                <a:gd name="T18" fmla="*/ 527076493 w 23"/>
                <a:gd name="T19" fmla="*/ 399331573 h 22"/>
                <a:gd name="T20" fmla="*/ 408816912 w 23"/>
                <a:gd name="T21" fmla="*/ 399331573 h 22"/>
                <a:gd name="T22" fmla="*/ 0 w 23"/>
                <a:gd name="T23" fmla="*/ 740888627 h 22"/>
                <a:gd name="T24" fmla="*/ 231580182 w 23"/>
                <a:gd name="T25" fmla="*/ 740888627 h 22"/>
                <a:gd name="T26" fmla="*/ 290915595 w 23"/>
                <a:gd name="T27" fmla="*/ 1250959024 h 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3" h="22">
                  <a:moveTo>
                    <a:pt x="5" y="22"/>
                  </a:moveTo>
                  <a:cubicBezTo>
                    <a:pt x="12" y="14"/>
                    <a:pt x="12" y="14"/>
                    <a:pt x="12" y="14"/>
                  </a:cubicBezTo>
                  <a:cubicBezTo>
                    <a:pt x="17" y="16"/>
                    <a:pt x="17" y="16"/>
                    <a:pt x="17" y="16"/>
                  </a:cubicBezTo>
                  <a:cubicBezTo>
                    <a:pt x="17" y="16"/>
                    <a:pt x="19" y="11"/>
                    <a:pt x="21" y="8"/>
                  </a:cubicBezTo>
                  <a:cubicBezTo>
                    <a:pt x="22" y="6"/>
                    <a:pt x="23" y="3"/>
                    <a:pt x="23" y="3"/>
                  </a:cubicBezTo>
                  <a:cubicBezTo>
                    <a:pt x="21" y="0"/>
                    <a:pt x="21" y="0"/>
                    <a:pt x="21" y="0"/>
                  </a:cubicBezTo>
                  <a:cubicBezTo>
                    <a:pt x="21" y="0"/>
                    <a:pt x="12" y="9"/>
                    <a:pt x="11" y="12"/>
                  </a:cubicBezTo>
                  <a:cubicBezTo>
                    <a:pt x="11" y="12"/>
                    <a:pt x="9" y="14"/>
                    <a:pt x="8" y="15"/>
                  </a:cubicBezTo>
                  <a:cubicBezTo>
                    <a:pt x="7" y="16"/>
                    <a:pt x="7" y="14"/>
                    <a:pt x="7" y="13"/>
                  </a:cubicBezTo>
                  <a:cubicBezTo>
                    <a:pt x="7" y="11"/>
                    <a:pt x="9" y="7"/>
                    <a:pt x="9" y="7"/>
                  </a:cubicBezTo>
                  <a:cubicBezTo>
                    <a:pt x="7" y="7"/>
                    <a:pt x="7" y="7"/>
                    <a:pt x="7" y="7"/>
                  </a:cubicBezTo>
                  <a:cubicBezTo>
                    <a:pt x="0" y="13"/>
                    <a:pt x="0" y="13"/>
                    <a:pt x="0" y="13"/>
                  </a:cubicBezTo>
                  <a:cubicBezTo>
                    <a:pt x="0" y="13"/>
                    <a:pt x="4" y="12"/>
                    <a:pt x="4" y="13"/>
                  </a:cubicBezTo>
                  <a:cubicBezTo>
                    <a:pt x="4" y="14"/>
                    <a:pt x="5" y="21"/>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56" name="Freeform 27"/>
            <p:cNvSpPr/>
            <p:nvPr/>
          </p:nvSpPr>
          <p:spPr bwMode="auto">
            <a:xfrm>
              <a:off x="4149" y="1511"/>
              <a:ext cx="77" cy="90"/>
            </a:xfrm>
            <a:custGeom>
              <a:avLst/>
              <a:gdLst>
                <a:gd name="T0" fmla="*/ 116255344 w 6"/>
                <a:gd name="T1" fmla="*/ 406503630 h 7"/>
                <a:gd name="T2" fmla="*/ 343908847 w 6"/>
                <a:gd name="T3" fmla="*/ 58668634 h 7"/>
                <a:gd name="T4" fmla="*/ 228006612 w 6"/>
                <a:gd name="T5" fmla="*/ 58668634 h 7"/>
                <a:gd name="T6" fmla="*/ 58127582 w 6"/>
                <a:gd name="T7" fmla="*/ 347834996 h 7"/>
                <a:gd name="T8" fmla="*/ 116255344 w 6"/>
                <a:gd name="T9" fmla="*/ 40650363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7">
                  <a:moveTo>
                    <a:pt x="2" y="7"/>
                  </a:moveTo>
                  <a:cubicBezTo>
                    <a:pt x="6" y="1"/>
                    <a:pt x="6" y="1"/>
                    <a:pt x="6" y="1"/>
                  </a:cubicBezTo>
                  <a:cubicBezTo>
                    <a:pt x="6" y="1"/>
                    <a:pt x="6" y="0"/>
                    <a:pt x="4" y="1"/>
                  </a:cubicBezTo>
                  <a:cubicBezTo>
                    <a:pt x="3" y="2"/>
                    <a:pt x="0" y="5"/>
                    <a:pt x="1" y="6"/>
                  </a:cubicBezTo>
                  <a:cubicBezTo>
                    <a:pt x="2" y="7"/>
                    <a:pt x="2" y="7"/>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57" name="Freeform 28"/>
            <p:cNvSpPr/>
            <p:nvPr/>
          </p:nvSpPr>
          <p:spPr bwMode="auto">
            <a:xfrm>
              <a:off x="4290" y="1703"/>
              <a:ext cx="90" cy="90"/>
            </a:xfrm>
            <a:custGeom>
              <a:avLst/>
              <a:gdLst>
                <a:gd name="T0" fmla="*/ 117339249 w 7"/>
                <a:gd name="T1" fmla="*/ 406503630 h 7"/>
                <a:gd name="T2" fmla="*/ 289136777 w 7"/>
                <a:gd name="T3" fmla="*/ 406503630 h 7"/>
                <a:gd name="T4" fmla="*/ 406503630 w 7"/>
                <a:gd name="T5" fmla="*/ 289136777 h 7"/>
                <a:gd name="T6" fmla="*/ 289136777 w 7"/>
                <a:gd name="T7" fmla="*/ 347834996 h 7"/>
                <a:gd name="T8" fmla="*/ 176007870 w 7"/>
                <a:gd name="T9" fmla="*/ 117339249 h 7"/>
                <a:gd name="T10" fmla="*/ 176007870 w 7"/>
                <a:gd name="T11" fmla="*/ 0 h 7"/>
                <a:gd name="T12" fmla="*/ 0 w 7"/>
                <a:gd name="T13" fmla="*/ 117339249 h 7"/>
                <a:gd name="T14" fmla="*/ 117339249 w 7"/>
                <a:gd name="T15" fmla="*/ 406503630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7">
                  <a:moveTo>
                    <a:pt x="2" y="7"/>
                  </a:moveTo>
                  <a:cubicBezTo>
                    <a:pt x="2" y="7"/>
                    <a:pt x="4" y="7"/>
                    <a:pt x="5" y="7"/>
                  </a:cubicBezTo>
                  <a:cubicBezTo>
                    <a:pt x="6" y="6"/>
                    <a:pt x="7" y="5"/>
                    <a:pt x="7" y="5"/>
                  </a:cubicBezTo>
                  <a:cubicBezTo>
                    <a:pt x="7" y="5"/>
                    <a:pt x="6" y="6"/>
                    <a:pt x="5" y="6"/>
                  </a:cubicBezTo>
                  <a:cubicBezTo>
                    <a:pt x="3" y="5"/>
                    <a:pt x="3" y="4"/>
                    <a:pt x="3" y="2"/>
                  </a:cubicBezTo>
                  <a:cubicBezTo>
                    <a:pt x="4" y="1"/>
                    <a:pt x="4" y="1"/>
                    <a:pt x="3" y="0"/>
                  </a:cubicBezTo>
                  <a:cubicBezTo>
                    <a:pt x="2" y="0"/>
                    <a:pt x="0" y="1"/>
                    <a:pt x="0" y="2"/>
                  </a:cubicBezTo>
                  <a:cubicBezTo>
                    <a:pt x="0" y="3"/>
                    <a:pt x="1" y="6"/>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cxnSp>
        <p:nvCxnSpPr>
          <p:cNvPr id="7" name="直接连接符 6"/>
          <p:cNvCxnSpPr/>
          <p:nvPr/>
        </p:nvCxnSpPr>
        <p:spPr>
          <a:xfrm>
            <a:off x="3486150"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821238"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050" y="1824038"/>
            <a:ext cx="4017963" cy="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1270" name="组合 9"/>
          <p:cNvGrpSpPr/>
          <p:nvPr/>
        </p:nvGrpSpPr>
        <p:grpSpPr bwMode="auto">
          <a:xfrm>
            <a:off x="700088" y="1293813"/>
            <a:ext cx="2444750" cy="1298575"/>
            <a:chOff x="737575" y="1402811"/>
            <a:chExt cx="2445923" cy="1297461"/>
          </a:xfrm>
        </p:grpSpPr>
        <p:grpSp>
          <p:nvGrpSpPr>
            <p:cNvPr id="11347" name="组合 10"/>
            <p:cNvGrpSpPr/>
            <p:nvPr/>
          </p:nvGrpSpPr>
          <p:grpSpPr bwMode="auto">
            <a:xfrm>
              <a:off x="737575" y="1402811"/>
              <a:ext cx="2445923" cy="1297461"/>
              <a:chOff x="737575" y="1402811"/>
              <a:chExt cx="2445923" cy="1297461"/>
            </a:xfrm>
          </p:grpSpPr>
          <p:sp>
            <p:nvSpPr>
              <p:cNvPr id="14" name="椭圆 10"/>
              <p:cNvSpPr>
                <a:spLocks noChangeArrowheads="1"/>
              </p:cNvSpPr>
              <p:nvPr/>
            </p:nvSpPr>
            <p:spPr bwMode="auto">
              <a:xfrm flipH="1" flipV="1">
                <a:off x="737575" y="1856192"/>
                <a:ext cx="2445923" cy="84408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sp>
            <p:nvSpPr>
              <p:cNvPr id="15" name="任意多边形 14"/>
              <p:cNvSpPr/>
              <p:nvPr/>
            </p:nvSpPr>
            <p:spPr>
              <a:xfrm>
                <a:off x="1496764" y="1402811"/>
                <a:ext cx="927545" cy="99768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rgbClr val="C0000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 name="任意多边形 11"/>
            <p:cNvSpPr/>
            <p:nvPr/>
          </p:nvSpPr>
          <p:spPr>
            <a:xfrm>
              <a:off x="1498352" y="1604250"/>
              <a:ext cx="465361" cy="799414"/>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flip="none" rotWithShape="1">
              <a:gsLst>
                <a:gs pos="0">
                  <a:srgbClr val="C00000"/>
                </a:gs>
                <a:gs pos="100000">
                  <a:srgbClr val="FA9496"/>
                </a:gs>
              </a:gsLst>
              <a:lin ang="10200000" scaled="0"/>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任意多边形 12"/>
            <p:cNvSpPr/>
            <p:nvPr/>
          </p:nvSpPr>
          <p:spPr>
            <a:xfrm>
              <a:off x="1963713" y="1601078"/>
              <a:ext cx="465360" cy="805758"/>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0">
                  <a:srgbClr val="C00000"/>
                </a:gs>
                <a:gs pos="100000">
                  <a:srgbClr val="FA9496"/>
                </a:gs>
              </a:gsLst>
              <a:lin ang="10200000" scaled="0"/>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1271" name="组合 15"/>
          <p:cNvGrpSpPr/>
          <p:nvPr/>
        </p:nvGrpSpPr>
        <p:grpSpPr bwMode="auto">
          <a:xfrm>
            <a:off x="2535238" y="1506538"/>
            <a:ext cx="1855787" cy="871537"/>
            <a:chOff x="2573139" y="1614120"/>
            <a:chExt cx="1856607" cy="872316"/>
          </a:xfrm>
        </p:grpSpPr>
        <p:sp>
          <p:nvSpPr>
            <p:cNvPr id="17" name="椭圆 10"/>
            <p:cNvSpPr>
              <a:spLocks noChangeArrowheads="1"/>
            </p:cNvSpPr>
            <p:nvPr/>
          </p:nvSpPr>
          <p:spPr bwMode="auto">
            <a:xfrm flipH="1" flipV="1">
              <a:off x="2573139"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11343" name="组合 17"/>
            <p:cNvGrpSpPr/>
            <p:nvPr/>
          </p:nvGrpSpPr>
          <p:grpSpPr bwMode="auto">
            <a:xfrm>
              <a:off x="3271788" y="1614120"/>
              <a:ext cx="497943" cy="536601"/>
              <a:chOff x="404540" y="2565285"/>
              <a:chExt cx="931864" cy="1004209"/>
            </a:xfrm>
          </p:grpSpPr>
          <p:sp>
            <p:nvSpPr>
              <p:cNvPr id="19" name="任意多边形 18"/>
              <p:cNvSpPr/>
              <p:nvPr/>
            </p:nvSpPr>
            <p:spPr>
              <a:xfrm>
                <a:off x="404840" y="2565285"/>
                <a:ext cx="924354"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 name="任意多边形 19"/>
              <p:cNvSpPr/>
              <p:nvPr/>
            </p:nvSpPr>
            <p:spPr>
              <a:xfrm>
                <a:off x="404840" y="2767486"/>
                <a:ext cx="466635"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任意多边形 20"/>
              <p:cNvSpPr/>
              <p:nvPr/>
            </p:nvSpPr>
            <p:spPr>
              <a:xfrm>
                <a:off x="871475" y="2764511"/>
                <a:ext cx="463664"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
        <p:nvSpPr>
          <p:cNvPr id="22" name="TextBox 11"/>
          <p:cNvSpPr txBox="1">
            <a:spLocks noChangeArrowheads="1"/>
          </p:cNvSpPr>
          <p:nvPr/>
        </p:nvSpPr>
        <p:spPr bwMode="auto">
          <a:xfrm flipH="1">
            <a:off x="1314450" y="2700338"/>
            <a:ext cx="1308100" cy="46196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a:solidFill>
                  <a:prstClr val="black"/>
                </a:solidFill>
                <a:latin typeface="微软雅黑" panose="020B0503020204020204" pitchFamily="34" charset="-122"/>
                <a:ea typeface="微软雅黑" panose="020B0503020204020204" pitchFamily="34" charset="-122"/>
              </a:rPr>
              <a:t>点击添加文本    </a:t>
            </a:r>
            <a:endParaRPr lang="en-US" altLang="zh-CN" sz="12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a:solidFill>
                  <a:prstClr val="black"/>
                </a:solidFill>
                <a:latin typeface="微软雅黑" panose="020B0503020204020204" pitchFamily="34" charset="-122"/>
                <a:ea typeface="微软雅黑" panose="020B0503020204020204" pitchFamily="34" charset="-122"/>
              </a:rPr>
              <a:t>点击添加文本</a:t>
            </a:r>
            <a:endParaRPr lang="en-US" altLang="zh-CN" sz="1200" kern="0" dirty="0">
              <a:solidFill>
                <a:prstClr val="black"/>
              </a:solidFill>
              <a:latin typeface="微软雅黑" panose="020B0503020204020204" pitchFamily="34" charset="-122"/>
              <a:ea typeface="微软雅黑" panose="020B0503020204020204" pitchFamily="34" charset="-122"/>
            </a:endParaRPr>
          </a:p>
        </p:txBody>
      </p:sp>
      <p:sp>
        <p:nvSpPr>
          <p:cNvPr id="23" name="TextBox 11"/>
          <p:cNvSpPr txBox="1">
            <a:spLocks noChangeArrowheads="1"/>
          </p:cNvSpPr>
          <p:nvPr/>
        </p:nvSpPr>
        <p:spPr bwMode="auto">
          <a:xfrm flipH="1">
            <a:off x="1601788" y="2401888"/>
            <a:ext cx="73342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b="1" kern="0" dirty="0">
                <a:solidFill>
                  <a:srgbClr val="C00000"/>
                </a:solidFill>
                <a:latin typeface="微软雅黑" panose="020B0503020204020204" pitchFamily="34" charset="-122"/>
                <a:ea typeface="微软雅黑" panose="020B0503020204020204" pitchFamily="34" charset="-122"/>
              </a:rPr>
              <a:t>标题一</a:t>
            </a:r>
            <a:endParaRPr lang="en-US" altLang="zh-CN" sz="1400" b="1" kern="0" dirty="0">
              <a:solidFill>
                <a:srgbClr val="C00000"/>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1531938" y="2709863"/>
            <a:ext cx="873125" cy="0"/>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11"/>
          <p:cNvSpPr txBox="1">
            <a:spLocks noChangeArrowheads="1"/>
          </p:cNvSpPr>
          <p:nvPr/>
        </p:nvSpPr>
        <p:spPr bwMode="auto">
          <a:xfrm flipH="1">
            <a:off x="3117850" y="1187450"/>
            <a:ext cx="735013"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rPr>
              <a:t>标题二</a:t>
            </a:r>
            <a:endPar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6" name="TextBox 11"/>
          <p:cNvSpPr txBox="1">
            <a:spLocks noChangeArrowheads="1"/>
          </p:cNvSpPr>
          <p:nvPr/>
        </p:nvSpPr>
        <p:spPr bwMode="auto">
          <a:xfrm flipH="1">
            <a:off x="4452938" y="1187450"/>
            <a:ext cx="735012"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rPr>
              <a:t>标题三</a:t>
            </a:r>
            <a:endPar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7" name="TextBox 11"/>
          <p:cNvSpPr txBox="1">
            <a:spLocks noChangeArrowheads="1"/>
          </p:cNvSpPr>
          <p:nvPr/>
        </p:nvSpPr>
        <p:spPr bwMode="auto">
          <a:xfrm flipH="1">
            <a:off x="5813425" y="1187450"/>
            <a:ext cx="73342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rPr>
              <a:t>标题四</a:t>
            </a:r>
            <a:endPar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11278" name="组合 27"/>
          <p:cNvGrpSpPr/>
          <p:nvPr/>
        </p:nvGrpSpPr>
        <p:grpSpPr bwMode="auto">
          <a:xfrm>
            <a:off x="2830513" y="2290763"/>
            <a:ext cx="1309687" cy="1857375"/>
            <a:chOff x="2869229" y="2399761"/>
            <a:chExt cx="1309173" cy="1856624"/>
          </a:xfrm>
        </p:grpSpPr>
        <p:sp>
          <p:nvSpPr>
            <p:cNvPr id="29" name="圆角矩形 28"/>
            <p:cNvSpPr/>
            <p:nvPr/>
          </p:nvSpPr>
          <p:spPr>
            <a:xfrm>
              <a:off x="2912074" y="2399761"/>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圆角矩形 29"/>
            <p:cNvSpPr/>
            <p:nvPr/>
          </p:nvSpPr>
          <p:spPr>
            <a:xfrm>
              <a:off x="2912074" y="2718719"/>
              <a:ext cx="1223483"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圆角矩形 30"/>
            <p:cNvSpPr/>
            <p:nvPr/>
          </p:nvSpPr>
          <p:spPr>
            <a:xfrm>
              <a:off x="2912074" y="3037678"/>
              <a:ext cx="1223483"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圆角矩形 31"/>
            <p:cNvSpPr/>
            <p:nvPr/>
          </p:nvSpPr>
          <p:spPr>
            <a:xfrm>
              <a:off x="2912074" y="3356636"/>
              <a:ext cx="1223483"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 name="圆角矩形 32"/>
            <p:cNvSpPr/>
            <p:nvPr/>
          </p:nvSpPr>
          <p:spPr>
            <a:xfrm>
              <a:off x="2912074" y="3677181"/>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圆角矩形 33"/>
            <p:cNvSpPr/>
            <p:nvPr/>
          </p:nvSpPr>
          <p:spPr>
            <a:xfrm>
              <a:off x="2912074" y="3996140"/>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5" name="TextBox 11"/>
            <p:cNvSpPr txBox="1">
              <a:spLocks noChangeArrowheads="1"/>
            </p:cNvSpPr>
            <p:nvPr/>
          </p:nvSpPr>
          <p:spPr bwMode="auto">
            <a:xfrm flipH="1">
              <a:off x="2869229"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36" name="TextBox 11"/>
            <p:cNvSpPr txBox="1">
              <a:spLocks noChangeArrowheads="1"/>
            </p:cNvSpPr>
            <p:nvPr/>
          </p:nvSpPr>
          <p:spPr bwMode="auto">
            <a:xfrm flipH="1">
              <a:off x="2869229"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37" name="TextBox 11"/>
            <p:cNvSpPr txBox="1">
              <a:spLocks noChangeArrowheads="1"/>
            </p:cNvSpPr>
            <p:nvPr/>
          </p:nvSpPr>
          <p:spPr bwMode="auto">
            <a:xfrm flipH="1">
              <a:off x="2869229"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38" name="TextBox 11"/>
            <p:cNvSpPr txBox="1">
              <a:spLocks noChangeArrowheads="1"/>
            </p:cNvSpPr>
            <p:nvPr/>
          </p:nvSpPr>
          <p:spPr bwMode="auto">
            <a:xfrm flipH="1">
              <a:off x="2869229"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39" name="TextBox 11"/>
            <p:cNvSpPr txBox="1">
              <a:spLocks noChangeArrowheads="1"/>
            </p:cNvSpPr>
            <p:nvPr/>
          </p:nvSpPr>
          <p:spPr bwMode="auto">
            <a:xfrm flipH="1">
              <a:off x="2869229"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40" name="TextBox 11"/>
            <p:cNvSpPr txBox="1">
              <a:spLocks noChangeArrowheads="1"/>
            </p:cNvSpPr>
            <p:nvPr/>
          </p:nvSpPr>
          <p:spPr bwMode="auto">
            <a:xfrm flipH="1">
              <a:off x="2869229"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grpSp>
      <p:grpSp>
        <p:nvGrpSpPr>
          <p:cNvPr id="11279" name="组合 40"/>
          <p:cNvGrpSpPr/>
          <p:nvPr/>
        </p:nvGrpSpPr>
        <p:grpSpPr bwMode="auto">
          <a:xfrm>
            <a:off x="4186238" y="2290763"/>
            <a:ext cx="1309687" cy="1857375"/>
            <a:chOff x="4224160" y="2399761"/>
            <a:chExt cx="1309173" cy="1856624"/>
          </a:xfrm>
        </p:grpSpPr>
        <p:sp>
          <p:nvSpPr>
            <p:cNvPr id="42" name="圆角矩形 41"/>
            <p:cNvSpPr/>
            <p:nvPr/>
          </p:nvSpPr>
          <p:spPr>
            <a:xfrm>
              <a:off x="4259071" y="2399761"/>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圆角矩形 42"/>
            <p:cNvSpPr/>
            <p:nvPr/>
          </p:nvSpPr>
          <p:spPr>
            <a:xfrm>
              <a:off x="4259071" y="2718719"/>
              <a:ext cx="1225069"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圆角矩形 43"/>
            <p:cNvSpPr/>
            <p:nvPr/>
          </p:nvSpPr>
          <p:spPr>
            <a:xfrm>
              <a:off x="4259071" y="3037678"/>
              <a:ext cx="1225069"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圆角矩形 44"/>
            <p:cNvSpPr/>
            <p:nvPr/>
          </p:nvSpPr>
          <p:spPr>
            <a:xfrm>
              <a:off x="4259071" y="3356636"/>
              <a:ext cx="1225069"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圆角矩形 45"/>
            <p:cNvSpPr/>
            <p:nvPr/>
          </p:nvSpPr>
          <p:spPr>
            <a:xfrm>
              <a:off x="4259071" y="3677181"/>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圆角矩形 46"/>
            <p:cNvSpPr/>
            <p:nvPr/>
          </p:nvSpPr>
          <p:spPr>
            <a:xfrm>
              <a:off x="4259071" y="3996140"/>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TextBox 11"/>
            <p:cNvSpPr txBox="1">
              <a:spLocks noChangeArrowheads="1"/>
            </p:cNvSpPr>
            <p:nvPr/>
          </p:nvSpPr>
          <p:spPr bwMode="auto">
            <a:xfrm flipH="1">
              <a:off x="4224160"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49" name="TextBox 11"/>
            <p:cNvSpPr txBox="1">
              <a:spLocks noChangeArrowheads="1"/>
            </p:cNvSpPr>
            <p:nvPr/>
          </p:nvSpPr>
          <p:spPr bwMode="auto">
            <a:xfrm flipH="1">
              <a:off x="4224160"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50" name="TextBox 11"/>
            <p:cNvSpPr txBox="1">
              <a:spLocks noChangeArrowheads="1"/>
            </p:cNvSpPr>
            <p:nvPr/>
          </p:nvSpPr>
          <p:spPr bwMode="auto">
            <a:xfrm flipH="1">
              <a:off x="4224160"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51" name="TextBox 11"/>
            <p:cNvSpPr txBox="1">
              <a:spLocks noChangeArrowheads="1"/>
            </p:cNvSpPr>
            <p:nvPr/>
          </p:nvSpPr>
          <p:spPr bwMode="auto">
            <a:xfrm flipH="1">
              <a:off x="4224160"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52" name="TextBox 11"/>
            <p:cNvSpPr txBox="1">
              <a:spLocks noChangeArrowheads="1"/>
            </p:cNvSpPr>
            <p:nvPr/>
          </p:nvSpPr>
          <p:spPr bwMode="auto">
            <a:xfrm flipH="1">
              <a:off x="4224160"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53" name="TextBox 11"/>
            <p:cNvSpPr txBox="1">
              <a:spLocks noChangeArrowheads="1"/>
            </p:cNvSpPr>
            <p:nvPr/>
          </p:nvSpPr>
          <p:spPr bwMode="auto">
            <a:xfrm flipH="1">
              <a:off x="4224160"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grpSp>
      <p:cxnSp>
        <p:nvCxnSpPr>
          <p:cNvPr id="54" name="直接连接符 53"/>
          <p:cNvCxnSpPr/>
          <p:nvPr/>
        </p:nvCxnSpPr>
        <p:spPr>
          <a:xfrm>
            <a:off x="6170613"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1281" name="组合 54"/>
          <p:cNvGrpSpPr/>
          <p:nvPr/>
        </p:nvGrpSpPr>
        <p:grpSpPr bwMode="auto">
          <a:xfrm>
            <a:off x="5511800" y="2290763"/>
            <a:ext cx="1309688" cy="1857375"/>
            <a:chOff x="5550517" y="2399761"/>
            <a:chExt cx="1309173" cy="1856624"/>
          </a:xfrm>
        </p:grpSpPr>
        <p:sp>
          <p:nvSpPr>
            <p:cNvPr id="56" name="圆角矩形 55"/>
            <p:cNvSpPr/>
            <p:nvPr/>
          </p:nvSpPr>
          <p:spPr>
            <a:xfrm>
              <a:off x="5594950" y="2399761"/>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圆角矩形 56"/>
            <p:cNvSpPr/>
            <p:nvPr/>
          </p:nvSpPr>
          <p:spPr>
            <a:xfrm>
              <a:off x="5594950" y="2718719"/>
              <a:ext cx="1223482"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圆角矩形 57"/>
            <p:cNvSpPr/>
            <p:nvPr/>
          </p:nvSpPr>
          <p:spPr>
            <a:xfrm>
              <a:off x="5594950" y="3037678"/>
              <a:ext cx="1223482"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圆角矩形 58"/>
            <p:cNvSpPr/>
            <p:nvPr/>
          </p:nvSpPr>
          <p:spPr>
            <a:xfrm>
              <a:off x="5594950" y="3356636"/>
              <a:ext cx="1223482"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圆角矩形 59"/>
            <p:cNvSpPr/>
            <p:nvPr/>
          </p:nvSpPr>
          <p:spPr>
            <a:xfrm>
              <a:off x="5594950" y="3677181"/>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 name="圆角矩形 60"/>
            <p:cNvSpPr/>
            <p:nvPr/>
          </p:nvSpPr>
          <p:spPr>
            <a:xfrm>
              <a:off x="5594950" y="3996140"/>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2" name="TextBox 11"/>
            <p:cNvSpPr txBox="1">
              <a:spLocks noChangeArrowheads="1"/>
            </p:cNvSpPr>
            <p:nvPr/>
          </p:nvSpPr>
          <p:spPr bwMode="auto">
            <a:xfrm flipH="1">
              <a:off x="5550517"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63" name="TextBox 11"/>
            <p:cNvSpPr txBox="1">
              <a:spLocks noChangeArrowheads="1"/>
            </p:cNvSpPr>
            <p:nvPr/>
          </p:nvSpPr>
          <p:spPr bwMode="auto">
            <a:xfrm flipH="1">
              <a:off x="5550517"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64" name="TextBox 11"/>
            <p:cNvSpPr txBox="1">
              <a:spLocks noChangeArrowheads="1"/>
            </p:cNvSpPr>
            <p:nvPr/>
          </p:nvSpPr>
          <p:spPr bwMode="auto">
            <a:xfrm flipH="1">
              <a:off x="5550517"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65" name="TextBox 11"/>
            <p:cNvSpPr txBox="1">
              <a:spLocks noChangeArrowheads="1"/>
            </p:cNvSpPr>
            <p:nvPr/>
          </p:nvSpPr>
          <p:spPr bwMode="auto">
            <a:xfrm flipH="1">
              <a:off x="5550517"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66" name="TextBox 11"/>
            <p:cNvSpPr txBox="1">
              <a:spLocks noChangeArrowheads="1"/>
            </p:cNvSpPr>
            <p:nvPr/>
          </p:nvSpPr>
          <p:spPr bwMode="auto">
            <a:xfrm flipH="1">
              <a:off x="5550517"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sp>
          <p:nvSpPr>
            <p:cNvPr id="67" name="TextBox 11"/>
            <p:cNvSpPr txBox="1">
              <a:spLocks noChangeArrowheads="1"/>
            </p:cNvSpPr>
            <p:nvPr/>
          </p:nvSpPr>
          <p:spPr bwMode="auto">
            <a:xfrm flipH="1">
              <a:off x="5550517"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prstClr val="white"/>
                  </a:solidFill>
                  <a:latin typeface="微软雅黑" panose="020B0503020204020204" pitchFamily="34" charset="-122"/>
                  <a:ea typeface="微软雅黑" panose="020B0503020204020204" pitchFamily="34" charset="-122"/>
                </a:rPr>
                <a:t>点击添加文本    </a:t>
              </a:r>
              <a:endParaRPr lang="en-US" altLang="zh-CN" sz="1050" kern="0" dirty="0">
                <a:solidFill>
                  <a:prstClr val="white"/>
                </a:solidFill>
                <a:latin typeface="微软雅黑" panose="020B0503020204020204" pitchFamily="34" charset="-122"/>
                <a:ea typeface="微软雅黑" panose="020B0503020204020204" pitchFamily="34" charset="-122"/>
              </a:endParaRPr>
            </a:p>
          </p:txBody>
        </p:sp>
      </p:grpSp>
      <p:grpSp>
        <p:nvGrpSpPr>
          <p:cNvPr id="11282" name="组合 67"/>
          <p:cNvGrpSpPr/>
          <p:nvPr/>
        </p:nvGrpSpPr>
        <p:grpSpPr bwMode="auto">
          <a:xfrm>
            <a:off x="3905250" y="1506538"/>
            <a:ext cx="1855788" cy="871537"/>
            <a:chOff x="3943049" y="1614120"/>
            <a:chExt cx="1856607" cy="872316"/>
          </a:xfrm>
        </p:grpSpPr>
        <p:sp>
          <p:nvSpPr>
            <p:cNvPr id="69" name="椭圆 10"/>
            <p:cNvSpPr>
              <a:spLocks noChangeArrowheads="1"/>
            </p:cNvSpPr>
            <p:nvPr/>
          </p:nvSpPr>
          <p:spPr bwMode="auto">
            <a:xfrm flipH="1" flipV="1">
              <a:off x="3943049"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11300" name="组合 17"/>
            <p:cNvGrpSpPr/>
            <p:nvPr/>
          </p:nvGrpSpPr>
          <p:grpSpPr bwMode="auto">
            <a:xfrm>
              <a:off x="4624338" y="1614120"/>
              <a:ext cx="497943" cy="536601"/>
              <a:chOff x="404540" y="2565285"/>
              <a:chExt cx="931864" cy="1004209"/>
            </a:xfrm>
          </p:grpSpPr>
          <p:sp>
            <p:nvSpPr>
              <p:cNvPr id="71" name="任意多边形 70"/>
              <p:cNvSpPr/>
              <p:nvPr/>
            </p:nvSpPr>
            <p:spPr>
              <a:xfrm>
                <a:off x="404634" y="2565285"/>
                <a:ext cx="924354"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2" name="任意多边形 71"/>
              <p:cNvSpPr/>
              <p:nvPr/>
            </p:nvSpPr>
            <p:spPr>
              <a:xfrm>
                <a:off x="404634" y="2767486"/>
                <a:ext cx="466635"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3" name="任意多边形 72"/>
              <p:cNvSpPr/>
              <p:nvPr/>
            </p:nvSpPr>
            <p:spPr>
              <a:xfrm>
                <a:off x="871269" y="2764511"/>
                <a:ext cx="463664"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nvGrpSpPr>
          <p:cNvPr id="11283" name="组合 73"/>
          <p:cNvGrpSpPr/>
          <p:nvPr/>
        </p:nvGrpSpPr>
        <p:grpSpPr bwMode="auto">
          <a:xfrm>
            <a:off x="5253038" y="1506538"/>
            <a:ext cx="1857375" cy="871537"/>
            <a:chOff x="5291523" y="1614120"/>
            <a:chExt cx="1856607" cy="872316"/>
          </a:xfrm>
        </p:grpSpPr>
        <p:sp>
          <p:nvSpPr>
            <p:cNvPr id="75" name="椭圆 10"/>
            <p:cNvSpPr>
              <a:spLocks noChangeArrowheads="1"/>
            </p:cNvSpPr>
            <p:nvPr/>
          </p:nvSpPr>
          <p:spPr bwMode="auto">
            <a:xfrm flipH="1" flipV="1">
              <a:off x="5291523"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11293" name="组合 17"/>
            <p:cNvGrpSpPr/>
            <p:nvPr/>
          </p:nvGrpSpPr>
          <p:grpSpPr bwMode="auto">
            <a:xfrm>
              <a:off x="5957838" y="1614120"/>
              <a:ext cx="497943" cy="536601"/>
              <a:chOff x="404540" y="2565285"/>
              <a:chExt cx="931864" cy="1004209"/>
            </a:xfrm>
          </p:grpSpPr>
          <p:sp>
            <p:nvSpPr>
              <p:cNvPr id="77" name="任意多边形 76"/>
              <p:cNvSpPr/>
              <p:nvPr/>
            </p:nvSpPr>
            <p:spPr>
              <a:xfrm>
                <a:off x="404837" y="2565285"/>
                <a:ext cx="926535"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8" name="任意多边形 77"/>
              <p:cNvSpPr/>
              <p:nvPr/>
            </p:nvSpPr>
            <p:spPr>
              <a:xfrm>
                <a:off x="404837" y="2767486"/>
                <a:ext cx="466236"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9" name="任意多边形 78"/>
              <p:cNvSpPr/>
              <p:nvPr/>
            </p:nvSpPr>
            <p:spPr>
              <a:xfrm>
                <a:off x="871073" y="2764511"/>
                <a:ext cx="466238"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nvGrpSpPr>
          <p:cNvPr id="11284" name="组合 18"/>
          <p:cNvGrpSpPr/>
          <p:nvPr/>
        </p:nvGrpSpPr>
        <p:grpSpPr bwMode="auto">
          <a:xfrm>
            <a:off x="-19050" y="222250"/>
            <a:ext cx="1806575" cy="369888"/>
            <a:chOff x="-43543" y="99661"/>
            <a:chExt cx="1807231" cy="370367"/>
          </a:xfrm>
        </p:grpSpPr>
        <p:sp>
          <p:nvSpPr>
            <p:cNvPr id="11285"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添加标题</a:t>
              </a:r>
              <a:endParaRPr lang="zh-CN" altLang="en-US" b="1">
                <a:solidFill>
                  <a:srgbClr val="000000"/>
                </a:solidFill>
                <a:latin typeface="微软雅黑" panose="020B0503020204020204" pitchFamily="34" charset="-122"/>
                <a:ea typeface="微软雅黑" panose="020B0503020204020204" pitchFamily="34" charset="-122"/>
              </a:endParaRPr>
            </a:p>
          </p:txBody>
        </p:sp>
        <p:grpSp>
          <p:nvGrpSpPr>
            <p:cNvPr id="11286" name="组合 4"/>
            <p:cNvGrpSpPr/>
            <p:nvPr/>
          </p:nvGrpSpPr>
          <p:grpSpPr bwMode="auto">
            <a:xfrm>
              <a:off x="-43543" y="177800"/>
              <a:ext cx="557352" cy="238124"/>
              <a:chOff x="-43543" y="177800"/>
              <a:chExt cx="557352" cy="238124"/>
            </a:xfrm>
          </p:grpSpPr>
          <p:cxnSp>
            <p:nvCxnSpPr>
              <p:cNvPr id="83" name="直接连接符 82"/>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4" name="等腰三角形 83"/>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5" name="矩形 84"/>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0"/>
          <p:cNvSpPr>
            <a:spLocks noChangeArrowheads="1"/>
          </p:cNvSpPr>
          <p:nvPr/>
        </p:nvSpPr>
        <p:spPr bwMode="auto">
          <a:xfrm flipH="1" flipV="1">
            <a:off x="1777320" y="4029332"/>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12293" name="组合 44"/>
          <p:cNvGrpSpPr/>
          <p:nvPr/>
        </p:nvGrpSpPr>
        <p:grpSpPr bwMode="auto">
          <a:xfrm>
            <a:off x="2441575" y="1376363"/>
            <a:ext cx="4184650" cy="2801937"/>
            <a:chOff x="2153671" y="1752134"/>
            <a:chExt cx="4184922" cy="2802774"/>
          </a:xfrm>
        </p:grpSpPr>
        <p:grpSp>
          <p:nvGrpSpPr>
            <p:cNvPr id="12325" name="组合 3"/>
            <p:cNvGrpSpPr/>
            <p:nvPr/>
          </p:nvGrpSpPr>
          <p:grpSpPr bwMode="auto">
            <a:xfrm>
              <a:off x="2153671" y="1752134"/>
              <a:ext cx="4184922" cy="2802774"/>
              <a:chOff x="2066925" y="1754187"/>
              <a:chExt cx="4316413" cy="2890838"/>
            </a:xfrm>
          </p:grpSpPr>
          <p:sp>
            <p:nvSpPr>
              <p:cNvPr id="10"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2"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chemeClr val="bg1"/>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chemeClr val="bg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chemeClr val="bg1"/>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C0000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5"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B0600000101010101" pitchFamily="34" charset="-127"/>
                  <a:ea typeface="Dotum" panose="020B0600000101010101" pitchFamily="34" charset="-127"/>
                </a:rPr>
                <a:t>32%</a:t>
              </a:r>
              <a:endParaRPr lang="en-US" altLang="ko-KR" sz="2800" b="1" kern="0">
                <a:solidFill>
                  <a:sysClr val="window" lastClr="FFFFFF"/>
                </a:solidFill>
                <a:latin typeface="Dotum" panose="020B0600000101010101" pitchFamily="34" charset="-127"/>
                <a:ea typeface="Dotum" panose="020B0600000101010101" pitchFamily="34" charset="-127"/>
              </a:endParaRPr>
            </a:p>
          </p:txBody>
        </p:sp>
        <p:sp>
          <p:nvSpPr>
            <p:cNvPr id="6"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18%</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7"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8"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9"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16%</a:t>
              </a:r>
              <a:endParaRPr lang="en-US" altLang="ko-KR" sz="2000" b="1" kern="0">
                <a:solidFill>
                  <a:srgbClr val="000000"/>
                </a:solidFill>
                <a:latin typeface="Dotum" panose="020B0600000101010101" pitchFamily="34" charset="-127"/>
                <a:ea typeface="Dotum" panose="020B0600000101010101" pitchFamily="34" charset="-127"/>
              </a:endParaRPr>
            </a:p>
          </p:txBody>
        </p:sp>
      </p:grpSp>
      <p:grpSp>
        <p:nvGrpSpPr>
          <p:cNvPr id="12294" name="组合 63"/>
          <p:cNvGrpSpPr/>
          <p:nvPr/>
        </p:nvGrpSpPr>
        <p:grpSpPr bwMode="auto">
          <a:xfrm>
            <a:off x="1401763" y="892175"/>
            <a:ext cx="3536950" cy="592138"/>
            <a:chOff x="1596576" y="1512444"/>
            <a:chExt cx="3536159" cy="592151"/>
          </a:xfrm>
        </p:grpSpPr>
        <p:grpSp>
          <p:nvGrpSpPr>
            <p:cNvPr id="12321" name="组合 2"/>
            <p:cNvGrpSpPr/>
            <p:nvPr/>
          </p:nvGrpSpPr>
          <p:grpSpPr bwMode="auto">
            <a:xfrm>
              <a:off x="3370356" y="1743303"/>
              <a:ext cx="1762379" cy="361292"/>
              <a:chOff x="3168385" y="1854619"/>
              <a:chExt cx="1817754" cy="372644"/>
            </a:xfrm>
          </p:grpSpPr>
          <p:sp>
            <p:nvSpPr>
              <p:cNvPr id="24"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5"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3"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solidFill>
                    <a:prstClr val="black"/>
                  </a:solidFill>
                  <a:latin typeface="微软雅黑" panose="020B0503020204020204" pitchFamily="34" charset="-122"/>
                  <a:ea typeface="微软雅黑" panose="020B0503020204020204" pitchFamily="34" charset="-122"/>
                </a:rPr>
                <a:t>单击此处添加标题</a:t>
              </a:r>
              <a:endParaRPr lang="en-US" altLang="zh-CN" sz="1400" kern="0" dirty="0">
                <a:solidFill>
                  <a:prstClr val="black"/>
                </a:solidFill>
                <a:latin typeface="微软雅黑" panose="020B0503020204020204" pitchFamily="34" charset="-122"/>
                <a:ea typeface="微软雅黑" panose="020B0503020204020204" pitchFamily="34" charset="-122"/>
              </a:endParaRPr>
            </a:p>
          </p:txBody>
        </p:sp>
      </p:grpSp>
      <p:grpSp>
        <p:nvGrpSpPr>
          <p:cNvPr id="12295" name="组合 68"/>
          <p:cNvGrpSpPr/>
          <p:nvPr/>
        </p:nvGrpSpPr>
        <p:grpSpPr bwMode="auto">
          <a:xfrm>
            <a:off x="5888038" y="2063750"/>
            <a:ext cx="2751137" cy="588963"/>
            <a:chOff x="5600470" y="2438459"/>
            <a:chExt cx="2751384" cy="591164"/>
          </a:xfrm>
        </p:grpSpPr>
        <p:grpSp>
          <p:nvGrpSpPr>
            <p:cNvPr id="12317" name="组合 1"/>
            <p:cNvGrpSpPr/>
            <p:nvPr/>
          </p:nvGrpSpPr>
          <p:grpSpPr bwMode="auto">
            <a:xfrm>
              <a:off x="5600470" y="2603589"/>
              <a:ext cx="1086037" cy="426034"/>
              <a:chOff x="5471940" y="2735580"/>
              <a:chExt cx="1120160" cy="439420"/>
            </a:xfrm>
          </p:grpSpPr>
          <p:sp>
            <p:nvSpPr>
              <p:cNvPr id="29"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8"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solidFill>
                    <a:prstClr val="black"/>
                  </a:solidFill>
                  <a:latin typeface="微软雅黑" panose="020B0503020204020204" pitchFamily="34" charset="-122"/>
                  <a:ea typeface="微软雅黑" panose="020B0503020204020204" pitchFamily="34" charset="-122"/>
                </a:rPr>
                <a:t>单击此处添加标题</a:t>
              </a:r>
              <a:endParaRPr lang="en-US" altLang="zh-CN" sz="1400" kern="0" dirty="0">
                <a:solidFill>
                  <a:prstClr val="black"/>
                </a:solidFill>
                <a:latin typeface="微软雅黑" panose="020B0503020204020204" pitchFamily="34" charset="-122"/>
                <a:ea typeface="微软雅黑" panose="020B0503020204020204" pitchFamily="34" charset="-122"/>
              </a:endParaRPr>
            </a:p>
          </p:txBody>
        </p:sp>
      </p:grpSp>
      <p:grpSp>
        <p:nvGrpSpPr>
          <p:cNvPr id="12296" name="组合 73"/>
          <p:cNvGrpSpPr/>
          <p:nvPr/>
        </p:nvGrpSpPr>
        <p:grpSpPr bwMode="auto">
          <a:xfrm>
            <a:off x="4927600" y="3300413"/>
            <a:ext cx="3325813" cy="307975"/>
            <a:chOff x="4219009" y="4023792"/>
            <a:chExt cx="3326345" cy="307965"/>
          </a:xfrm>
        </p:grpSpPr>
        <p:grpSp>
          <p:nvGrpSpPr>
            <p:cNvPr id="12313" name="组合 7"/>
            <p:cNvGrpSpPr/>
            <p:nvPr/>
          </p:nvGrpSpPr>
          <p:grpSpPr bwMode="auto">
            <a:xfrm>
              <a:off x="4219009" y="4157923"/>
              <a:ext cx="1736406" cy="160257"/>
              <a:chOff x="4219009" y="4157923"/>
              <a:chExt cx="1736406" cy="160257"/>
            </a:xfrm>
          </p:grpSpPr>
          <p:sp>
            <p:nvSpPr>
              <p:cNvPr id="34"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3"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solidFill>
                    <a:prstClr val="black"/>
                  </a:solidFill>
                  <a:latin typeface="微软雅黑" panose="020B0503020204020204" pitchFamily="34" charset="-122"/>
                  <a:ea typeface="微软雅黑" panose="020B0503020204020204" pitchFamily="34" charset="-122"/>
                </a:rPr>
                <a:t>单击此处添加标题</a:t>
              </a:r>
              <a:endParaRPr lang="en-US" altLang="zh-CN" sz="1400" kern="0" dirty="0">
                <a:solidFill>
                  <a:prstClr val="black"/>
                </a:solidFill>
                <a:latin typeface="微软雅黑" panose="020B0503020204020204" pitchFamily="34" charset="-122"/>
                <a:ea typeface="微软雅黑" panose="020B0503020204020204" pitchFamily="34" charset="-122"/>
              </a:endParaRPr>
            </a:p>
          </p:txBody>
        </p:sp>
      </p:grpSp>
      <p:grpSp>
        <p:nvGrpSpPr>
          <p:cNvPr id="12297" name="组合 78"/>
          <p:cNvGrpSpPr/>
          <p:nvPr/>
        </p:nvGrpSpPr>
        <p:grpSpPr bwMode="auto">
          <a:xfrm>
            <a:off x="766763" y="2827338"/>
            <a:ext cx="2692400" cy="569912"/>
            <a:chOff x="478807" y="3204335"/>
            <a:chExt cx="2693066" cy="568690"/>
          </a:xfrm>
        </p:grpSpPr>
        <p:grpSp>
          <p:nvGrpSpPr>
            <p:cNvPr id="12309" name="Group 2984"/>
            <p:cNvGrpSpPr/>
            <p:nvPr/>
          </p:nvGrpSpPr>
          <p:grpSpPr bwMode="auto">
            <a:xfrm>
              <a:off x="2057536" y="3346684"/>
              <a:ext cx="1114337" cy="426341"/>
              <a:chOff x="1135" y="2643"/>
              <a:chExt cx="724" cy="277"/>
            </a:xfrm>
          </p:grpSpPr>
          <p:sp>
            <p:nvSpPr>
              <p:cNvPr id="39"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0"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8"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solidFill>
                    <a:prstClr val="black"/>
                  </a:solidFill>
                  <a:latin typeface="微软雅黑" panose="020B0503020204020204" pitchFamily="34" charset="-122"/>
                  <a:ea typeface="微软雅黑" panose="020B0503020204020204" pitchFamily="34" charset="-122"/>
                </a:rPr>
                <a:t>单击此处添加标题</a:t>
              </a:r>
              <a:endParaRPr lang="en-US" altLang="zh-CN" sz="1400" kern="0" dirty="0">
                <a:solidFill>
                  <a:prstClr val="black"/>
                </a:solidFill>
                <a:latin typeface="微软雅黑" panose="020B0503020204020204" pitchFamily="34" charset="-122"/>
                <a:ea typeface="微软雅黑" panose="020B0503020204020204" pitchFamily="34" charset="-122"/>
              </a:endParaRPr>
            </a:p>
          </p:txBody>
        </p:sp>
      </p:grpSp>
      <p:grpSp>
        <p:nvGrpSpPr>
          <p:cNvPr id="12298" name="组合 83"/>
          <p:cNvGrpSpPr/>
          <p:nvPr/>
        </p:nvGrpSpPr>
        <p:grpSpPr bwMode="auto">
          <a:xfrm>
            <a:off x="749300" y="1816100"/>
            <a:ext cx="2543175" cy="938213"/>
            <a:chOff x="461360" y="2191182"/>
            <a:chExt cx="2544286" cy="938723"/>
          </a:xfrm>
        </p:grpSpPr>
        <p:grpSp>
          <p:nvGrpSpPr>
            <p:cNvPr id="12305" name="组合 6"/>
            <p:cNvGrpSpPr/>
            <p:nvPr/>
          </p:nvGrpSpPr>
          <p:grpSpPr bwMode="auto">
            <a:xfrm>
              <a:off x="2019763" y="2361874"/>
              <a:ext cx="985883" cy="768031"/>
              <a:chOff x="2019763" y="2361874"/>
              <a:chExt cx="985883" cy="768031"/>
            </a:xfrm>
          </p:grpSpPr>
          <p:sp>
            <p:nvSpPr>
              <p:cNvPr id="44"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5"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3"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solidFill>
                    <a:prstClr val="black"/>
                  </a:solidFill>
                  <a:latin typeface="微软雅黑" panose="020B0503020204020204" pitchFamily="34" charset="-122"/>
                  <a:ea typeface="微软雅黑" panose="020B0503020204020204" pitchFamily="34" charset="-122"/>
                </a:rPr>
                <a:t>单击此处添加标题</a:t>
              </a:r>
              <a:endParaRPr lang="en-US" altLang="zh-CN" sz="1400" kern="0" dirty="0">
                <a:solidFill>
                  <a:prstClr val="black"/>
                </a:solidFill>
                <a:latin typeface="微软雅黑" panose="020B0503020204020204" pitchFamily="34" charset="-122"/>
                <a:ea typeface="微软雅黑" panose="020B0503020204020204" pitchFamily="34" charset="-122"/>
              </a:endParaRPr>
            </a:p>
          </p:txBody>
        </p:sp>
      </p:grpSp>
      <p:grpSp>
        <p:nvGrpSpPr>
          <p:cNvPr id="12299" name="组合 18"/>
          <p:cNvGrpSpPr/>
          <p:nvPr/>
        </p:nvGrpSpPr>
        <p:grpSpPr bwMode="auto">
          <a:xfrm>
            <a:off x="-19050" y="222250"/>
            <a:ext cx="1806575" cy="369888"/>
            <a:chOff x="-43543" y="99661"/>
            <a:chExt cx="1807231" cy="370367"/>
          </a:xfrm>
        </p:grpSpPr>
        <p:sp>
          <p:nvSpPr>
            <p:cNvPr id="12300"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添加标题</a:t>
              </a:r>
              <a:endParaRPr lang="zh-CN" altLang="en-US" b="1">
                <a:solidFill>
                  <a:srgbClr val="000000"/>
                </a:solidFill>
                <a:latin typeface="微软雅黑" panose="020B0503020204020204" pitchFamily="34" charset="-122"/>
                <a:ea typeface="微软雅黑" panose="020B0503020204020204" pitchFamily="34" charset="-122"/>
              </a:endParaRPr>
            </a:p>
          </p:txBody>
        </p:sp>
        <p:grpSp>
          <p:nvGrpSpPr>
            <p:cNvPr id="12301" name="组合 4"/>
            <p:cNvGrpSpPr/>
            <p:nvPr/>
          </p:nvGrpSpPr>
          <p:grpSpPr bwMode="auto">
            <a:xfrm>
              <a:off x="-43543" y="177800"/>
              <a:ext cx="557352" cy="238124"/>
              <a:chOff x="-43543" y="177800"/>
              <a:chExt cx="557352" cy="238124"/>
            </a:xfrm>
          </p:grpSpPr>
          <p:cxnSp>
            <p:nvCxnSpPr>
              <p:cNvPr id="49" name="直接连接符 48"/>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 name="矩形 50"/>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23"/>
          <p:cNvGrpSpPr/>
          <p:nvPr/>
        </p:nvGrpSpPr>
        <p:grpSpPr bwMode="auto">
          <a:xfrm>
            <a:off x="1033463" y="1676400"/>
            <a:ext cx="6832600" cy="2554288"/>
            <a:chOff x="863191" y="1924050"/>
            <a:chExt cx="7467615" cy="2790942"/>
          </a:xfrm>
        </p:grpSpPr>
        <p:pic>
          <p:nvPicPr>
            <p:cNvPr id="3" name="Picture 3" descr="C:\Documents and Settings\Administrator\桌面\笔.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191" y="1924050"/>
              <a:ext cx="3721256" cy="279094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3322" name="组合 69"/>
            <p:cNvGrpSpPr/>
            <p:nvPr/>
          </p:nvGrpSpPr>
          <p:grpSpPr bwMode="auto">
            <a:xfrm>
              <a:off x="5531874" y="2466861"/>
              <a:ext cx="2798932" cy="1078109"/>
              <a:chOff x="5531874" y="2466861"/>
              <a:chExt cx="2798932" cy="1078109"/>
            </a:xfrm>
          </p:grpSpPr>
          <p:sp>
            <p:nvSpPr>
              <p:cNvPr id="5" name="矩形 4"/>
              <p:cNvSpPr/>
              <p:nvPr/>
            </p:nvSpPr>
            <p:spPr bwMode="auto">
              <a:xfrm>
                <a:off x="5532184" y="2466975"/>
                <a:ext cx="2798622" cy="1077175"/>
              </a:xfrm>
              <a:prstGeom prst="rect">
                <a:avLst/>
              </a:prstGeom>
              <a:gradFill flip="none" rotWithShape="1">
                <a:gsLst>
                  <a:gs pos="74000">
                    <a:srgbClr val="960000"/>
                  </a:gs>
                  <a:gs pos="37000">
                    <a:srgbClr val="FF0000"/>
                  </a:gs>
                  <a:gs pos="0">
                    <a:srgbClr val="9E0000"/>
                  </a:gs>
                </a:gsLst>
                <a:lin ang="13500000" scaled="1"/>
                <a:tileRect/>
              </a:gra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3324" name="组合 65"/>
              <p:cNvGrpSpPr/>
              <p:nvPr/>
            </p:nvGrpSpPr>
            <p:grpSpPr bwMode="auto">
              <a:xfrm>
                <a:off x="6159940" y="2529811"/>
                <a:ext cx="1415772" cy="990310"/>
                <a:chOff x="2017505" y="2668078"/>
                <a:chExt cx="1415772" cy="990310"/>
              </a:xfrm>
            </p:grpSpPr>
            <p:sp>
              <p:nvSpPr>
                <p:cNvPr id="13326" name="TextBox 66"/>
                <p:cNvSpPr txBox="1">
                  <a:spLocks noChangeArrowheads="1"/>
                </p:cNvSpPr>
                <p:nvPr/>
              </p:nvSpPr>
              <p:spPr bwMode="auto">
                <a:xfrm>
                  <a:off x="2017505" y="299395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点击添加文本</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327" name="TextBox 67"/>
                <p:cNvSpPr txBox="1">
                  <a:spLocks noChangeArrowheads="1"/>
                </p:cNvSpPr>
                <p:nvPr/>
              </p:nvSpPr>
              <p:spPr bwMode="auto">
                <a:xfrm>
                  <a:off x="2017505" y="2668078"/>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点击添加文本</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328" name="TextBox 68"/>
                <p:cNvSpPr txBox="1">
                  <a:spLocks noChangeArrowheads="1"/>
                </p:cNvSpPr>
                <p:nvPr/>
              </p:nvSpPr>
              <p:spPr bwMode="auto">
                <a:xfrm>
                  <a:off x="2017505" y="331983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点击添加文本</a:t>
                  </a:r>
                  <a:endParaRPr lang="zh-CN" altLang="en-US" sz="1600">
                    <a:solidFill>
                      <a:srgbClr val="FFFFFF"/>
                    </a:solidFill>
                    <a:latin typeface="微软雅黑" panose="020B0503020204020204" pitchFamily="34" charset="-122"/>
                    <a:ea typeface="微软雅黑" panose="020B0503020204020204" pitchFamily="34" charset="-122"/>
                  </a:endParaRPr>
                </a:p>
              </p:txBody>
            </p:sp>
          </p:grpSp>
          <p:sp>
            <p:nvSpPr>
              <p:cNvPr id="7" name="线形标注 1(带边框和强调线) 6"/>
              <p:cNvSpPr/>
              <p:nvPr/>
            </p:nvSpPr>
            <p:spPr>
              <a:xfrm>
                <a:off x="5546065" y="2466975"/>
                <a:ext cx="2784741" cy="1077175"/>
              </a:xfrm>
              <a:prstGeom prst="accentBorderCallout1">
                <a:avLst>
                  <a:gd name="adj1" fmla="val 18750"/>
                  <a:gd name="adj2" fmla="val -8333"/>
                  <a:gd name="adj3" fmla="val 89529"/>
                  <a:gd name="adj4" fmla="val -34228"/>
                </a:avLst>
              </a:prstGeom>
              <a:no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nvGrpSpPr>
          <p:cNvPr id="13315" name="组合 18"/>
          <p:cNvGrpSpPr/>
          <p:nvPr/>
        </p:nvGrpSpPr>
        <p:grpSpPr bwMode="auto">
          <a:xfrm>
            <a:off x="-19050" y="222250"/>
            <a:ext cx="1806575" cy="369888"/>
            <a:chOff x="-43543" y="99661"/>
            <a:chExt cx="1807231" cy="370367"/>
          </a:xfrm>
        </p:grpSpPr>
        <p:sp>
          <p:nvSpPr>
            <p:cNvPr id="13316"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添加标题</a:t>
              </a:r>
              <a:endParaRPr lang="zh-CN" altLang="en-US" b="1">
                <a:solidFill>
                  <a:srgbClr val="000000"/>
                </a:solidFill>
                <a:latin typeface="微软雅黑" panose="020B0503020204020204" pitchFamily="34" charset="-122"/>
                <a:ea typeface="微软雅黑" panose="020B0503020204020204" pitchFamily="34" charset="-122"/>
              </a:endParaRPr>
            </a:p>
          </p:txBody>
        </p:sp>
        <p:grpSp>
          <p:nvGrpSpPr>
            <p:cNvPr id="13317"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5"/>
          <p:cNvGrpSpPr/>
          <p:nvPr/>
        </p:nvGrpSpPr>
        <p:grpSpPr bwMode="auto">
          <a:xfrm>
            <a:off x="382588" y="3478213"/>
            <a:ext cx="2636837" cy="263525"/>
            <a:chOff x="196705" y="1183578"/>
            <a:chExt cx="2637754" cy="263047"/>
          </a:xfrm>
        </p:grpSpPr>
        <p:grpSp>
          <p:nvGrpSpPr>
            <p:cNvPr id="14344" name="组合 6"/>
            <p:cNvGrpSpPr/>
            <p:nvPr/>
          </p:nvGrpSpPr>
          <p:grpSpPr bwMode="auto">
            <a:xfrm>
              <a:off x="973622" y="1183621"/>
              <a:ext cx="1860837" cy="215444"/>
              <a:chOff x="197584" y="1098606"/>
              <a:chExt cx="1860837" cy="215444"/>
            </a:xfrm>
          </p:grpSpPr>
          <p:sp>
            <p:nvSpPr>
              <p:cNvPr id="10" name="矩形 9"/>
              <p:cNvSpPr/>
              <p:nvPr/>
            </p:nvSpPr>
            <p:spPr>
              <a:xfrm>
                <a:off x="240102" y="1104902"/>
                <a:ext cx="1765914" cy="2028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49" name="矩形 11"/>
              <p:cNvSpPr>
                <a:spLocks noChangeArrowheads="1"/>
              </p:cNvSpPr>
              <p:nvPr/>
            </p:nvSpPr>
            <p:spPr bwMode="auto">
              <a:xfrm>
                <a:off x="197584" y="1098606"/>
                <a:ext cx="1860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800">
                    <a:solidFill>
                      <a:srgbClr val="FFFFFF"/>
                    </a:solidFill>
                    <a:latin typeface="微软雅黑" panose="020B0503020204020204" pitchFamily="34" charset="-122"/>
                    <a:ea typeface="微软雅黑" panose="020B0503020204020204" pitchFamily="34" charset="-122"/>
                  </a:rPr>
                  <a:t>适用于总结 </a:t>
                </a:r>
                <a:r>
                  <a:rPr lang="en-US" altLang="zh-CN" sz="800">
                    <a:solidFill>
                      <a:srgbClr val="FFFFFF"/>
                    </a:solidFill>
                    <a:latin typeface="微软雅黑" panose="020B0503020204020204" pitchFamily="34" charset="-122"/>
                    <a:ea typeface="微软雅黑" panose="020B0503020204020204" pitchFamily="34" charset="-122"/>
                  </a:rPr>
                  <a:t>/ </a:t>
                </a:r>
                <a:r>
                  <a:rPr lang="zh-CN" altLang="en-US" sz="800">
                    <a:solidFill>
                      <a:srgbClr val="FFFFFF"/>
                    </a:solidFill>
                    <a:latin typeface="微软雅黑" panose="020B0503020204020204" pitchFamily="34" charset="-122"/>
                    <a:ea typeface="微软雅黑" panose="020B0503020204020204" pitchFamily="34" charset="-122"/>
                  </a:rPr>
                  <a:t>汇报及相关类别的演示</a:t>
                </a:r>
                <a:endParaRPr lang="zh-CN" altLang="en-US" sz="800">
                  <a:solidFill>
                    <a:srgbClr val="FFFFFF"/>
                  </a:solidFill>
                  <a:latin typeface="微软雅黑" panose="020B0503020204020204" pitchFamily="34" charset="-122"/>
                  <a:ea typeface="微软雅黑" panose="020B0503020204020204" pitchFamily="34" charset="-122"/>
                </a:endParaRPr>
              </a:p>
            </p:txBody>
          </p:sp>
        </p:grpSp>
        <p:grpSp>
          <p:nvGrpSpPr>
            <p:cNvPr id="14345" name="组合 7"/>
            <p:cNvGrpSpPr/>
            <p:nvPr/>
          </p:nvGrpSpPr>
          <p:grpSpPr bwMode="auto">
            <a:xfrm>
              <a:off x="196705" y="1183578"/>
              <a:ext cx="855893" cy="263047"/>
              <a:chOff x="1465857" y="1098563"/>
              <a:chExt cx="855893" cy="263047"/>
            </a:xfrm>
          </p:grpSpPr>
          <p:sp>
            <p:nvSpPr>
              <p:cNvPr id="8" name="矩形 7"/>
              <p:cNvSpPr/>
              <p:nvPr/>
            </p:nvSpPr>
            <p:spPr>
              <a:xfrm>
                <a:off x="1542084" y="1104901"/>
                <a:ext cx="752737" cy="2028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47" name="Rectangle 18"/>
              <p:cNvSpPr txBox="1">
                <a:spLocks noChangeArrowheads="1"/>
              </p:cNvSpPr>
              <p:nvPr/>
            </p:nvSpPr>
            <p:spPr bwMode="auto">
              <a:xfrm>
                <a:off x="1465857" y="1098563"/>
                <a:ext cx="855893" cy="263047"/>
              </a:xfrm>
              <a:prstGeom prst="rect">
                <a:avLst/>
              </a:prstGeom>
              <a:noFill/>
              <a:ln>
                <a:noFill/>
              </a:ln>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800" b="1">
                    <a:solidFill>
                      <a:srgbClr val="FFFFFF"/>
                    </a:solidFill>
                    <a:latin typeface="Arial" panose="020B0604020202020204" pitchFamily="34" charset="0"/>
                    <a:ea typeface="方正姚体" panose="02010601030101010101" pitchFamily="2" charset="-122"/>
                  </a:rPr>
                  <a:t>RAPIDESIGN </a:t>
                </a:r>
                <a:endParaRPr lang="zh-CN" altLang="en-US" sz="800" b="1">
                  <a:solidFill>
                    <a:srgbClr val="FFFFFF"/>
                  </a:solidFill>
                  <a:latin typeface="Arial" panose="020B0604020202020204" pitchFamily="34" charset="0"/>
                  <a:ea typeface="方正姚体" panose="02010601030101010101" pitchFamily="2" charset="-122"/>
                </a:endParaRPr>
              </a:p>
            </p:txBody>
          </p:sp>
        </p:grpSp>
      </p:grpSp>
      <p:grpSp>
        <p:nvGrpSpPr>
          <p:cNvPr id="14339" name="组合 2"/>
          <p:cNvGrpSpPr/>
          <p:nvPr/>
        </p:nvGrpSpPr>
        <p:grpSpPr bwMode="auto">
          <a:xfrm>
            <a:off x="341313" y="2118995"/>
            <a:ext cx="3919537" cy="831850"/>
            <a:chOff x="341779" y="2191127"/>
            <a:chExt cx="3919136" cy="831743"/>
          </a:xfrm>
        </p:grpSpPr>
        <p:sp>
          <p:nvSpPr>
            <p:cNvPr id="14" name="矩形 13"/>
            <p:cNvSpPr/>
            <p:nvPr/>
          </p:nvSpPr>
          <p:spPr bwMode="auto">
            <a:xfrm>
              <a:off x="341779" y="2191127"/>
              <a:ext cx="3914374" cy="831743"/>
            </a:xfrm>
            <a:prstGeom prst="rect">
              <a:avLst/>
            </a:prstGeom>
          </p:spPr>
          <p:txBody>
            <a:bodyPr>
              <a:spAutoFit/>
            </a:bodyPr>
            <a:lstStyle/>
            <a:p>
              <a:pPr eaLnBrk="1" fontAlgn="auto" hangingPunct="1">
                <a:spcBef>
                  <a:spcPts val="0"/>
                </a:spcBef>
                <a:spcAft>
                  <a:spcPts val="0"/>
                </a:spcAft>
                <a:defRPr/>
              </a:pPr>
              <a:r>
                <a:rPr lang="en-US" altLang="zh-CN" sz="4800" b="1" spc="-150" dirty="0">
                  <a:solidFill>
                    <a:srgbClr val="C00000"/>
                  </a:solidFill>
                  <a:latin typeface="微软雅黑" panose="020B0503020204020204" pitchFamily="34" charset="-122"/>
                  <a:ea typeface="微软雅黑" panose="020B0503020204020204" pitchFamily="34" charset="-122"/>
                </a:rPr>
                <a:t>T</a:t>
              </a:r>
              <a:r>
                <a:rPr lang="en-US" altLang="zh-CN" sz="3600" b="1" spc="-150" dirty="0">
                  <a:solidFill>
                    <a:prstClr val="black">
                      <a:lumMod val="65000"/>
                      <a:lumOff val="35000"/>
                    </a:prstClr>
                  </a:solidFill>
                  <a:latin typeface="微软雅黑" panose="020B0503020204020204" pitchFamily="34" charset="-122"/>
                  <a:ea typeface="微软雅黑" panose="020B0503020204020204" pitchFamily="34" charset="-122"/>
                </a:rPr>
                <a:t>hank   you</a:t>
              </a:r>
              <a:endParaRPr lang="zh-CN" altLang="en-US" sz="3600" b="1" spc="-150"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64003" y="2919696"/>
              <a:ext cx="379691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1025</Words>
  <Application>WPS 演示</Application>
  <PresentationFormat>全屏显示(16:9)</PresentationFormat>
  <Paragraphs>125</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微软雅黑</vt:lpstr>
      <vt:lpstr>方正姚体</vt:lpstr>
      <vt:lpstr>方正准圆简体</vt:lpstr>
      <vt:lpstr>Dotum</vt:lpstr>
      <vt:lpstr>Arial Unicode MS</vt:lpstr>
      <vt:lpstr>等线</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M120268J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2012-12-14T08:17:00Z</dcterms:created>
  <dcterms:modified xsi:type="dcterms:W3CDTF">2018-08-29T07:06:32Z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