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1" r:id="rId7"/>
    <p:sldId id="260"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Dotum" panose="020B0600000101010101" pitchFamily="34" charset="-127"/>
      <p:regular r:id="rId20"/>
    </p:embeddedFont>
    <p:embeddedFont>
      <p:font typeface="Wide Latin" panose="020A0A07050505020404" pitchFamily="18" charset="0"/>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026" y="84"/>
      </p:cViewPr>
      <p:guideLst>
        <p:guide orient="horz" pos="162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C1735178-345F-4BF7-A161-ACC00A97439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E6B4B7F1-2A1E-4C48-BEDB-3326DFC815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3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7938"/>
            <a:ext cx="9140825" cy="5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3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3838" y="274638"/>
            <a:ext cx="72231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4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38988" y="471488"/>
            <a:ext cx="809625"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086225" y="377825"/>
            <a:ext cx="470535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45013" y="1289050"/>
            <a:ext cx="4291012"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4"/>
          <p:cNvSpPr txBox="1">
            <a:spLocks noChangeArrowheads="1"/>
          </p:cNvSpPr>
          <p:nvPr userDrawn="1"/>
        </p:nvSpPr>
        <p:spPr bwMode="auto">
          <a:xfrm>
            <a:off x="1982788" y="2660650"/>
            <a:ext cx="573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400" b="1">
                <a:solidFill>
                  <a:srgbClr val="404040"/>
                </a:solidFill>
                <a:latin typeface="Arial" panose="020B0604020202020204" pitchFamily="34" charset="0"/>
                <a:cs typeface="Arial" panose="020B0604020202020204" pitchFamily="34" charset="0"/>
              </a:rPr>
              <a:t>2011</a:t>
            </a:r>
            <a:endParaRPr lang="zh-CN" altLang="en-US" sz="1400" b="1">
              <a:solidFill>
                <a:srgbClr val="404040"/>
              </a:solidFill>
              <a:latin typeface="Arial" panose="020B0604020202020204" pitchFamily="34" charset="0"/>
              <a:cs typeface="Arial" panose="020B0604020202020204" pitchFamily="34" charset="0"/>
            </a:endParaRPr>
          </a:p>
        </p:txBody>
      </p:sp>
      <p:sp>
        <p:nvSpPr>
          <p:cNvPr id="8" name="TextBox 45"/>
          <p:cNvSpPr txBox="1">
            <a:spLocks noChangeArrowheads="1"/>
          </p:cNvSpPr>
          <p:nvPr userDrawn="1"/>
        </p:nvSpPr>
        <p:spPr bwMode="auto">
          <a:xfrm>
            <a:off x="534988" y="4146550"/>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400" b="1">
                <a:solidFill>
                  <a:srgbClr val="404040"/>
                </a:solidFill>
                <a:latin typeface="Arial" panose="020B0604020202020204" pitchFamily="34" charset="0"/>
                <a:cs typeface="Arial" panose="020B0604020202020204" pitchFamily="34" charset="0"/>
              </a:rPr>
              <a:t>2010</a:t>
            </a:r>
            <a:endParaRPr lang="zh-CN" altLang="en-US" sz="1400" b="1">
              <a:solidFill>
                <a:srgbClr val="404040"/>
              </a:solidFill>
              <a:latin typeface="Arial" panose="020B0604020202020204" pitchFamily="34" charset="0"/>
              <a:cs typeface="Arial" panose="020B0604020202020204" pitchFamily="34" charset="0"/>
            </a:endParaRPr>
          </a:p>
        </p:txBody>
      </p:sp>
      <p:sp>
        <p:nvSpPr>
          <p:cNvPr id="9" name="TextBox 46"/>
          <p:cNvSpPr txBox="1">
            <a:spLocks noChangeArrowheads="1"/>
          </p:cNvSpPr>
          <p:nvPr userDrawn="1"/>
        </p:nvSpPr>
        <p:spPr bwMode="auto">
          <a:xfrm>
            <a:off x="3700463" y="3803650"/>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400" b="1">
                <a:solidFill>
                  <a:srgbClr val="404040"/>
                </a:solidFill>
                <a:latin typeface="Arial" panose="020B0604020202020204" pitchFamily="34" charset="0"/>
                <a:cs typeface="Arial" panose="020B0604020202020204" pitchFamily="34" charset="0"/>
              </a:rPr>
              <a:t>2012</a:t>
            </a:r>
            <a:endParaRPr lang="zh-CN" altLang="en-US" sz="1400" b="1">
              <a:solidFill>
                <a:srgbClr val="404040"/>
              </a:solidFill>
              <a:latin typeface="Arial" panose="020B0604020202020204" pitchFamily="34" charset="0"/>
              <a:cs typeface="Arial" panose="020B0604020202020204" pitchFamily="34" charset="0"/>
            </a:endParaRPr>
          </a:p>
        </p:txBody>
      </p:sp>
      <p:cxnSp>
        <p:nvCxnSpPr>
          <p:cNvPr id="10" name="直接连接符 9"/>
          <p:cNvCxnSpPr>
            <a:stCxn id="20" idx="6"/>
            <a:endCxn id="26" idx="2"/>
          </p:cNvCxnSpPr>
          <p:nvPr userDrawn="1"/>
        </p:nvCxnSpPr>
        <p:spPr>
          <a:xfrm flipV="1">
            <a:off x="1033463" y="3178175"/>
            <a:ext cx="1031875" cy="7842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26" idx="6"/>
            <a:endCxn id="32" idx="2"/>
          </p:cNvCxnSpPr>
          <p:nvPr userDrawn="1"/>
        </p:nvCxnSpPr>
        <p:spPr>
          <a:xfrm>
            <a:off x="2508250" y="3178175"/>
            <a:ext cx="1352550" cy="568325"/>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2" idx="6"/>
            <a:endCxn id="2061" idx="3"/>
          </p:cNvCxnSpPr>
          <p:nvPr userDrawn="1"/>
        </p:nvCxnSpPr>
        <p:spPr>
          <a:xfrm flipV="1">
            <a:off x="4078288" y="3422650"/>
            <a:ext cx="1955800" cy="32385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50"/>
          <p:cNvGrpSpPr/>
          <p:nvPr userDrawn="1"/>
        </p:nvGrpSpPr>
        <p:grpSpPr bwMode="auto">
          <a:xfrm>
            <a:off x="658813" y="3776663"/>
            <a:ext cx="374650" cy="373062"/>
            <a:chOff x="647882" y="2305980"/>
            <a:chExt cx="373720" cy="373720"/>
          </a:xfrm>
        </p:grpSpPr>
        <p:grpSp>
          <p:nvGrpSpPr>
            <p:cNvPr id="14" name="组合 26"/>
            <p:cNvGrpSpPr/>
            <p:nvPr/>
          </p:nvGrpSpPr>
          <p:grpSpPr bwMode="auto">
            <a:xfrm>
              <a:off x="682342" y="2341924"/>
              <a:ext cx="301834" cy="301834"/>
              <a:chOff x="933136" y="1635646"/>
              <a:chExt cx="364959" cy="364959"/>
            </a:xfrm>
          </p:grpSpPr>
          <p:sp>
            <p:nvSpPr>
              <p:cNvPr id="16" name="椭圆 15"/>
              <p:cNvSpPr/>
              <p:nvPr/>
            </p:nvSpPr>
            <p:spPr>
              <a:xfrm>
                <a:off x="1048478" y="1751784"/>
                <a:ext cx="134032" cy="132680"/>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椭圆 16"/>
              <p:cNvSpPr/>
              <p:nvPr/>
            </p:nvSpPr>
            <p:spPr>
              <a:xfrm>
                <a:off x="985291" y="1688329"/>
                <a:ext cx="260405" cy="2595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椭圆 17"/>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5" name="椭圆 14"/>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9" name="组合 56"/>
          <p:cNvGrpSpPr/>
          <p:nvPr userDrawn="1"/>
        </p:nvGrpSpPr>
        <p:grpSpPr bwMode="auto">
          <a:xfrm>
            <a:off x="2065338" y="2957513"/>
            <a:ext cx="442912" cy="441325"/>
            <a:chOff x="647882" y="2305980"/>
            <a:chExt cx="373720" cy="373720"/>
          </a:xfrm>
        </p:grpSpPr>
        <p:grpSp>
          <p:nvGrpSpPr>
            <p:cNvPr id="20" name="组合 257"/>
            <p:cNvGrpSpPr/>
            <p:nvPr/>
          </p:nvGrpSpPr>
          <p:grpSpPr bwMode="auto">
            <a:xfrm>
              <a:off x="682342" y="2341924"/>
              <a:ext cx="301834" cy="301834"/>
              <a:chOff x="933136" y="1635646"/>
              <a:chExt cx="364959" cy="364959"/>
            </a:xfrm>
          </p:grpSpPr>
          <p:sp>
            <p:nvSpPr>
              <p:cNvPr id="22" name="椭圆 21"/>
              <p:cNvSpPr/>
              <p:nvPr/>
            </p:nvSpPr>
            <p:spPr>
              <a:xfrm>
                <a:off x="1048574" y="1751480"/>
                <a:ext cx="134431" cy="133288"/>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椭圆 22"/>
              <p:cNvSpPr/>
              <p:nvPr/>
            </p:nvSpPr>
            <p:spPr>
              <a:xfrm>
                <a:off x="985408" y="1688087"/>
                <a:ext cx="260761" cy="260074"/>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椭圆 23"/>
              <p:cNvSpPr/>
              <p:nvPr/>
            </p:nvSpPr>
            <p:spPr>
              <a:xfrm>
                <a:off x="933580" y="1636072"/>
                <a:ext cx="364418" cy="364104"/>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1" name="椭圆 20"/>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5" name="组合 62"/>
          <p:cNvGrpSpPr/>
          <p:nvPr userDrawn="1"/>
        </p:nvGrpSpPr>
        <p:grpSpPr bwMode="auto">
          <a:xfrm>
            <a:off x="3860800" y="3638550"/>
            <a:ext cx="217488" cy="217488"/>
            <a:chOff x="647882" y="2305980"/>
            <a:chExt cx="373720" cy="373720"/>
          </a:xfrm>
        </p:grpSpPr>
        <p:grpSp>
          <p:nvGrpSpPr>
            <p:cNvPr id="26" name="组合 271"/>
            <p:cNvGrpSpPr/>
            <p:nvPr/>
          </p:nvGrpSpPr>
          <p:grpSpPr bwMode="auto">
            <a:xfrm>
              <a:off x="682342" y="2341924"/>
              <a:ext cx="301834" cy="301834"/>
              <a:chOff x="933136" y="1635646"/>
              <a:chExt cx="364959" cy="364959"/>
            </a:xfrm>
          </p:grpSpPr>
          <p:sp>
            <p:nvSpPr>
              <p:cNvPr id="28" name="椭圆 27"/>
              <p:cNvSpPr/>
              <p:nvPr/>
            </p:nvSpPr>
            <p:spPr>
              <a:xfrm>
                <a:off x="1049791" y="1750506"/>
                <a:ext cx="131935" cy="135234"/>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椭圆 28"/>
              <p:cNvSpPr/>
              <p:nvPr/>
            </p:nvSpPr>
            <p:spPr>
              <a:xfrm>
                <a:off x="987123" y="1687838"/>
                <a:ext cx="257273" cy="260570"/>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椭圆 29"/>
              <p:cNvSpPr/>
              <p:nvPr/>
            </p:nvSpPr>
            <p:spPr>
              <a:xfrm>
                <a:off x="934349" y="1635064"/>
                <a:ext cx="362821" cy="366118"/>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7" name="椭圆 26"/>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31" name="组合 68"/>
          <p:cNvGrpSpPr/>
          <p:nvPr userDrawn="1"/>
        </p:nvGrpSpPr>
        <p:grpSpPr bwMode="auto">
          <a:xfrm>
            <a:off x="6002338" y="3241675"/>
            <a:ext cx="212725" cy="212725"/>
            <a:chOff x="647882" y="2305980"/>
            <a:chExt cx="373720" cy="373720"/>
          </a:xfrm>
        </p:grpSpPr>
        <p:grpSp>
          <p:nvGrpSpPr>
            <p:cNvPr id="32" name="组合 285"/>
            <p:cNvGrpSpPr/>
            <p:nvPr/>
          </p:nvGrpSpPr>
          <p:grpSpPr bwMode="auto">
            <a:xfrm>
              <a:off x="682342" y="2341924"/>
              <a:ext cx="301834" cy="301834"/>
              <a:chOff x="933136" y="1635646"/>
              <a:chExt cx="364959" cy="364959"/>
            </a:xfrm>
          </p:grpSpPr>
          <p:sp>
            <p:nvSpPr>
              <p:cNvPr id="34" name="椭圆 33"/>
              <p:cNvSpPr/>
              <p:nvPr/>
            </p:nvSpPr>
            <p:spPr>
              <a:xfrm>
                <a:off x="1046592" y="1750680"/>
                <a:ext cx="138260" cy="134889"/>
              </a:xfrm>
              <a:prstGeom prst="ellipse">
                <a:avLst/>
              </a:prstGeom>
              <a:solidFill>
                <a:srgbClr val="FF0000"/>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椭圆 34"/>
              <p:cNvSpPr/>
              <p:nvPr/>
            </p:nvSpPr>
            <p:spPr>
              <a:xfrm>
                <a:off x="985891" y="1689980"/>
                <a:ext cx="259661" cy="256289"/>
              </a:xfrm>
              <a:prstGeom prst="ellipse">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椭圆 35"/>
              <p:cNvSpPr/>
              <p:nvPr/>
            </p:nvSpPr>
            <p:spPr>
              <a:xfrm>
                <a:off x="931936" y="1636024"/>
                <a:ext cx="367572" cy="364201"/>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3" name="椭圆 32"/>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8" name="日期占位符 3"/>
          <p:cNvSpPr>
            <a:spLocks noGrp="1"/>
          </p:cNvSpPr>
          <p:nvPr>
            <p:ph type="dt" sz="half" idx="10"/>
          </p:nvPr>
        </p:nvSpPr>
        <p:spPr/>
        <p:txBody>
          <a:bodyPr/>
          <a:lstStyle>
            <a:lvl1pPr>
              <a:defRPr/>
            </a:lvl1pPr>
          </a:lstStyle>
          <a:p>
            <a:pPr>
              <a:defRPr/>
            </a:pPr>
            <a:fld id="{E8572ED7-74A9-43D6-9BD5-62C858A268CB}" type="datetimeFigureOut">
              <a:rPr lang="zh-CN" altLang="en-US"/>
            </a:fld>
            <a:endParaRPr lang="zh-CN" altLang="en-US"/>
          </a:p>
        </p:txBody>
      </p:sp>
      <p:sp>
        <p:nvSpPr>
          <p:cNvPr id="39" name="页脚占位符 4"/>
          <p:cNvSpPr>
            <a:spLocks noGrp="1"/>
          </p:cNvSpPr>
          <p:nvPr>
            <p:ph type="ftr" sz="quarter" idx="11"/>
          </p:nvPr>
        </p:nvSpPr>
        <p:spPr/>
        <p:txBody>
          <a:bodyPr/>
          <a:lstStyle>
            <a:lvl1pPr>
              <a:defRPr/>
            </a:lvl1pPr>
          </a:lstStyle>
          <a:p>
            <a:pPr>
              <a:defRPr/>
            </a:pPr>
            <a:endParaRPr lang="zh-CN" altLang="en-US"/>
          </a:p>
        </p:txBody>
      </p:sp>
      <p:sp>
        <p:nvSpPr>
          <p:cNvPr id="40" name="灯片编号占位符 5"/>
          <p:cNvSpPr>
            <a:spLocks noGrp="1"/>
          </p:cNvSpPr>
          <p:nvPr>
            <p:ph type="sldNum" sz="quarter" idx="12"/>
          </p:nvPr>
        </p:nvSpPr>
        <p:spPr/>
        <p:txBody>
          <a:bodyPr/>
          <a:lstStyle>
            <a:lvl1pPr>
              <a:defRPr smtClean="0"/>
            </a:lvl1pPr>
          </a:lstStyle>
          <a:p>
            <a:pPr>
              <a:defRPr/>
            </a:pPr>
            <a:fld id="{F1A65EFA-D942-44DE-AFCC-FF12E75E8760}"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1610E01-B7D1-4342-BC14-EE09A7A2EC5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9C03923-AC8D-45C5-8B7B-F61F3731FA1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702FD3-D9ED-4D31-8EAD-41B600BEB9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3A8AFEA-CBB5-4589-B134-2C862B20409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2701529"/>
            <a:ext cx="6858000" cy="124182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9B0A216A-1EC0-4EA7-A85B-69AEBF89F4D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FCB0A5-4D52-450B-9AE7-94EACF4F055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64112C5-8039-4C86-B6F5-2E7ABC4CFAA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4FDA9B-8226-43ED-97CD-9DE1750F010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A3E29E0-7003-47B7-A9AC-783EED97924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0CC221-1733-4688-80D0-D9A03EC35C5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53420C1-2B9B-4E33-9A81-1F0A36B76E7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F25A48-2F41-4614-98C2-5433861766C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2434B71-E795-4A55-8FEB-26100E94D59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4C9D7B0-FDD1-412E-B7FD-884AC6EAD01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190DE71-0B63-42F7-9BDF-CD277C1BD7A4}"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A6AC644-1417-448D-B47B-5A02D162762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1E0B6F-B148-4FA0-A14C-93F6E457786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DC30105-73E7-4BB4-8F94-12ECBC1E02F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EF916414-E8C3-482F-BB4D-08178801FB6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8635435-7B3B-44AB-B0A4-F7F4ABA32267}"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55F5D76-069F-4157-979B-01222360768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706BFF4-70A7-46E8-9DCC-E1732E6ED48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8.png"/><Relationship Id="rId14" Type="http://schemas.openxmlformats.org/officeDocument/2006/relationships/image" Target="../media/image7.png"/><Relationship Id="rId13" Type="http://schemas.openxmlformats.org/officeDocument/2006/relationships/image" Target="../media/image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407376-C9AE-44FF-A536-F400C530F4A9}"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6E9A2BC0-0112-4836-B339-A5FDDD386CD0}" type="slidenum">
              <a:rPr lang="zh-CN" altLang="en-US"/>
            </a:fld>
            <a:endParaRPr lang="zh-CN" altLang="en-US"/>
          </a:p>
        </p:txBody>
      </p:sp>
      <p:pic>
        <p:nvPicPr>
          <p:cNvPr id="1029" name="图片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175" y="-7938"/>
            <a:ext cx="9140825" cy="5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2892425" y="2787650"/>
            <a:ext cx="571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2011</a:t>
            </a:r>
            <a:endParaRPr lang="zh-CN" altLang="en-US" sz="1400" b="1">
              <a:solidFill>
                <a:srgbClr val="D9D9D9"/>
              </a:solidFill>
              <a:latin typeface="Arial" panose="020B0604020202020204" pitchFamily="34" charset="0"/>
              <a:cs typeface="Arial" panose="020B0604020202020204" pitchFamily="34" charset="0"/>
            </a:endParaRPr>
          </a:p>
        </p:txBody>
      </p:sp>
      <p:sp>
        <p:nvSpPr>
          <p:cNvPr id="9" name="TextBox 8"/>
          <p:cNvSpPr txBox="1">
            <a:spLocks noChangeArrowheads="1"/>
          </p:cNvSpPr>
          <p:nvPr userDrawn="1"/>
        </p:nvSpPr>
        <p:spPr bwMode="auto">
          <a:xfrm>
            <a:off x="534988" y="4146550"/>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2010</a:t>
            </a:r>
            <a:endParaRPr lang="zh-CN" altLang="en-US" sz="1400" b="1">
              <a:solidFill>
                <a:srgbClr val="D9D9D9"/>
              </a:solidFill>
              <a:latin typeface="Arial" panose="020B0604020202020204" pitchFamily="34" charset="0"/>
              <a:cs typeface="Arial" panose="020B0604020202020204" pitchFamily="34" charset="0"/>
            </a:endParaRPr>
          </a:p>
        </p:txBody>
      </p:sp>
      <p:sp>
        <p:nvSpPr>
          <p:cNvPr id="10" name="TextBox 9"/>
          <p:cNvSpPr txBox="1">
            <a:spLocks noChangeArrowheads="1"/>
          </p:cNvSpPr>
          <p:nvPr userDrawn="1"/>
        </p:nvSpPr>
        <p:spPr bwMode="auto">
          <a:xfrm>
            <a:off x="5513388" y="4090988"/>
            <a:ext cx="5826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b="1">
                <a:solidFill>
                  <a:srgbClr val="D9D9D9"/>
                </a:solidFill>
                <a:latin typeface="Arial" panose="020B0604020202020204" pitchFamily="34" charset="0"/>
                <a:cs typeface="Arial" panose="020B0604020202020204" pitchFamily="34" charset="0"/>
              </a:rPr>
              <a:t>2012</a:t>
            </a:r>
            <a:endParaRPr lang="zh-CN" altLang="en-US" sz="1400" b="1">
              <a:solidFill>
                <a:srgbClr val="D9D9D9"/>
              </a:solidFill>
              <a:latin typeface="Arial" panose="020B0604020202020204" pitchFamily="34" charset="0"/>
              <a:cs typeface="Arial" panose="020B0604020202020204" pitchFamily="34" charset="0"/>
            </a:endParaRPr>
          </a:p>
        </p:txBody>
      </p:sp>
      <p:cxnSp>
        <p:nvCxnSpPr>
          <p:cNvPr id="11" name="直接连接符 10"/>
          <p:cNvCxnSpPr>
            <a:stCxn id="16" idx="6"/>
            <a:endCxn id="22" idx="2"/>
          </p:cNvCxnSpPr>
          <p:nvPr userDrawn="1"/>
        </p:nvCxnSpPr>
        <p:spPr>
          <a:xfrm flipV="1">
            <a:off x="1033463" y="3271838"/>
            <a:ext cx="1925637" cy="69056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22" idx="6"/>
            <a:endCxn id="28" idx="2"/>
          </p:cNvCxnSpPr>
          <p:nvPr userDrawn="1"/>
        </p:nvCxnSpPr>
        <p:spPr>
          <a:xfrm>
            <a:off x="3402013" y="3271838"/>
            <a:ext cx="2295525" cy="71120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8" idx="6"/>
            <a:endCxn id="34" idx="3"/>
          </p:cNvCxnSpPr>
          <p:nvPr userDrawn="1"/>
        </p:nvCxnSpPr>
        <p:spPr>
          <a:xfrm>
            <a:off x="5915025" y="3983038"/>
            <a:ext cx="2060575" cy="15081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36" name="组合 13"/>
          <p:cNvGrpSpPr/>
          <p:nvPr userDrawn="1"/>
        </p:nvGrpSpPr>
        <p:grpSpPr bwMode="auto">
          <a:xfrm>
            <a:off x="658813" y="3776663"/>
            <a:ext cx="374650" cy="373062"/>
            <a:chOff x="647882" y="2305980"/>
            <a:chExt cx="373720" cy="373720"/>
          </a:xfrm>
        </p:grpSpPr>
        <p:grpSp>
          <p:nvGrpSpPr>
            <p:cNvPr id="1057" name="组合 26"/>
            <p:cNvGrpSpPr/>
            <p:nvPr/>
          </p:nvGrpSpPr>
          <p:grpSpPr bwMode="auto">
            <a:xfrm>
              <a:off x="682342" y="2341924"/>
              <a:ext cx="301834" cy="301834"/>
              <a:chOff x="933136" y="1635646"/>
              <a:chExt cx="364959" cy="364959"/>
            </a:xfrm>
          </p:grpSpPr>
          <p:sp>
            <p:nvSpPr>
              <p:cNvPr id="17" name="椭圆 16"/>
              <p:cNvSpPr/>
              <p:nvPr/>
            </p:nvSpPr>
            <p:spPr>
              <a:xfrm>
                <a:off x="1048478" y="1751784"/>
                <a:ext cx="134032" cy="132680"/>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椭圆 17"/>
              <p:cNvSpPr/>
              <p:nvPr/>
            </p:nvSpPr>
            <p:spPr>
              <a:xfrm>
                <a:off x="985291" y="1688329"/>
                <a:ext cx="260405" cy="2595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椭圆 18"/>
              <p:cNvSpPr/>
              <p:nvPr/>
            </p:nvSpPr>
            <p:spPr>
              <a:xfrm>
                <a:off x="933593" y="1636410"/>
                <a:ext cx="363801" cy="363427"/>
              </a:xfrm>
              <a:prstGeom prst="ellipse">
                <a:avLst/>
              </a:prstGeom>
              <a:noFill/>
              <a:ln w="3175">
                <a:solidFill>
                  <a:schemeClr val="bg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6" name="椭圆 15"/>
            <p:cNvSpPr/>
            <p:nvPr/>
          </p:nvSpPr>
          <p:spPr>
            <a:xfrm>
              <a:off x="647882" y="2305980"/>
              <a:ext cx="373720" cy="373720"/>
            </a:xfrm>
            <a:prstGeom prst="ellipse">
              <a:avLst/>
            </a:prstGeom>
            <a:noFill/>
            <a:ln w="3175">
              <a:solidFill>
                <a:schemeClr val="bg1">
                  <a:lumMod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37" name="组合 19"/>
          <p:cNvGrpSpPr/>
          <p:nvPr userDrawn="1"/>
        </p:nvGrpSpPr>
        <p:grpSpPr bwMode="auto">
          <a:xfrm>
            <a:off x="2959100" y="3051175"/>
            <a:ext cx="442913" cy="441325"/>
            <a:chOff x="647882" y="2305980"/>
            <a:chExt cx="373720" cy="373720"/>
          </a:xfrm>
        </p:grpSpPr>
        <p:grpSp>
          <p:nvGrpSpPr>
            <p:cNvPr id="1052" name="组合 257"/>
            <p:cNvGrpSpPr/>
            <p:nvPr/>
          </p:nvGrpSpPr>
          <p:grpSpPr bwMode="auto">
            <a:xfrm>
              <a:off x="682342" y="2341924"/>
              <a:ext cx="301834" cy="301834"/>
              <a:chOff x="933136" y="1635646"/>
              <a:chExt cx="364959" cy="364959"/>
            </a:xfrm>
          </p:grpSpPr>
          <p:sp>
            <p:nvSpPr>
              <p:cNvPr id="23" name="椭圆 22"/>
              <p:cNvSpPr/>
              <p:nvPr/>
            </p:nvSpPr>
            <p:spPr>
              <a:xfrm>
                <a:off x="1048574" y="1751480"/>
                <a:ext cx="134429" cy="133288"/>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椭圆 23"/>
              <p:cNvSpPr/>
              <p:nvPr/>
            </p:nvSpPr>
            <p:spPr>
              <a:xfrm>
                <a:off x="985408" y="1688088"/>
                <a:ext cx="260762" cy="260074"/>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椭圆 24"/>
              <p:cNvSpPr/>
              <p:nvPr/>
            </p:nvSpPr>
            <p:spPr>
              <a:xfrm>
                <a:off x="933580" y="1636073"/>
                <a:ext cx="364418" cy="364104"/>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2" name="椭圆 21"/>
            <p:cNvSpPr/>
            <p:nvPr/>
          </p:nvSpPr>
          <p:spPr>
            <a:xfrm>
              <a:off x="647882" y="2305980"/>
              <a:ext cx="373720"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38" name="组合 29"/>
          <p:cNvGrpSpPr/>
          <p:nvPr userDrawn="1"/>
        </p:nvGrpSpPr>
        <p:grpSpPr bwMode="auto">
          <a:xfrm>
            <a:off x="5697538" y="3873500"/>
            <a:ext cx="217487" cy="217488"/>
            <a:chOff x="647882" y="2305980"/>
            <a:chExt cx="373720" cy="373720"/>
          </a:xfrm>
        </p:grpSpPr>
        <p:grpSp>
          <p:nvGrpSpPr>
            <p:cNvPr id="1047" name="组合 271"/>
            <p:cNvGrpSpPr/>
            <p:nvPr/>
          </p:nvGrpSpPr>
          <p:grpSpPr bwMode="auto">
            <a:xfrm>
              <a:off x="682342" y="2341924"/>
              <a:ext cx="301834" cy="301834"/>
              <a:chOff x="933136" y="1635646"/>
              <a:chExt cx="364959" cy="364959"/>
            </a:xfrm>
          </p:grpSpPr>
          <p:sp>
            <p:nvSpPr>
              <p:cNvPr id="29" name="椭圆 28"/>
              <p:cNvSpPr/>
              <p:nvPr/>
            </p:nvSpPr>
            <p:spPr>
              <a:xfrm>
                <a:off x="1049792" y="1750506"/>
                <a:ext cx="131936" cy="135234"/>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椭圆 29"/>
              <p:cNvSpPr/>
              <p:nvPr/>
            </p:nvSpPr>
            <p:spPr>
              <a:xfrm>
                <a:off x="987122" y="1687838"/>
                <a:ext cx="257275" cy="260570"/>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椭圆 30"/>
              <p:cNvSpPr/>
              <p:nvPr/>
            </p:nvSpPr>
            <p:spPr>
              <a:xfrm>
                <a:off x="934347" y="1635064"/>
                <a:ext cx="362823" cy="366118"/>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28" name="椭圆 27"/>
            <p:cNvSpPr/>
            <p:nvPr/>
          </p:nvSpPr>
          <p:spPr>
            <a:xfrm>
              <a:off x="647882" y="2305980"/>
              <a:ext cx="373720"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39" name="组合 35"/>
          <p:cNvGrpSpPr/>
          <p:nvPr userDrawn="1"/>
        </p:nvGrpSpPr>
        <p:grpSpPr bwMode="auto">
          <a:xfrm>
            <a:off x="7943850" y="3952875"/>
            <a:ext cx="212725" cy="212725"/>
            <a:chOff x="647882" y="2305980"/>
            <a:chExt cx="373720" cy="373720"/>
          </a:xfrm>
        </p:grpSpPr>
        <p:grpSp>
          <p:nvGrpSpPr>
            <p:cNvPr id="1042" name="组合 285"/>
            <p:cNvGrpSpPr/>
            <p:nvPr/>
          </p:nvGrpSpPr>
          <p:grpSpPr bwMode="auto">
            <a:xfrm>
              <a:off x="682342" y="2341924"/>
              <a:ext cx="301834" cy="301834"/>
              <a:chOff x="933136" y="1635646"/>
              <a:chExt cx="364959" cy="364959"/>
            </a:xfrm>
          </p:grpSpPr>
          <p:sp>
            <p:nvSpPr>
              <p:cNvPr id="35" name="椭圆 34"/>
              <p:cNvSpPr/>
              <p:nvPr/>
            </p:nvSpPr>
            <p:spPr>
              <a:xfrm>
                <a:off x="1046592" y="1750680"/>
                <a:ext cx="138262" cy="134889"/>
              </a:xfrm>
              <a:prstGeom prst="ellipse">
                <a:avLst/>
              </a:prstGeom>
              <a:solidFill>
                <a:srgbClr val="FF0000">
                  <a:alpha val="31000"/>
                </a:srgb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椭圆 35"/>
              <p:cNvSpPr/>
              <p:nvPr/>
            </p:nvSpPr>
            <p:spPr>
              <a:xfrm>
                <a:off x="985891" y="1689980"/>
                <a:ext cx="259663" cy="256289"/>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椭圆 36"/>
              <p:cNvSpPr/>
              <p:nvPr/>
            </p:nvSpPr>
            <p:spPr>
              <a:xfrm>
                <a:off x="931936" y="1636024"/>
                <a:ext cx="367574" cy="364201"/>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4" name="椭圆 33"/>
            <p:cNvSpPr/>
            <p:nvPr/>
          </p:nvSpPr>
          <p:spPr>
            <a:xfrm>
              <a:off x="647882" y="2305980"/>
              <a:ext cx="373720" cy="373720"/>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040" name="图片 4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721725" y="2987675"/>
            <a:ext cx="317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图片 4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05725" y="3306763"/>
            <a:ext cx="168116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bwMode="auto">
          <a:xfrm>
            <a:off x="619125" y="1066800"/>
            <a:ext cx="3005138"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bwMode="auto">
          <a:xfrm>
            <a:off x="625475" y="846138"/>
            <a:ext cx="3000375" cy="18891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bwMode="auto">
          <a:xfrm>
            <a:off x="595313" y="836613"/>
            <a:ext cx="3243262" cy="230187"/>
          </a:xfrm>
          <a:prstGeom prst="rect">
            <a:avLst/>
          </a:prstGeom>
        </p:spPr>
        <p:txBody>
          <a:bodyPr wrap="none">
            <a:spAutoFit/>
          </a:bodyPr>
          <a:lstStyle/>
          <a:p>
            <a:pPr eaLnBrk="1" fontAlgn="auto" hangingPunct="1">
              <a:spcBef>
                <a:spcPts val="0"/>
              </a:spcBef>
              <a:spcAft>
                <a:spcPts val="0"/>
              </a:spcAft>
              <a:defRPr/>
            </a:pPr>
            <a:r>
              <a:rPr lang="en-US" altLang="zh-CN" sz="860" spc="180" dirty="0">
                <a:solidFill>
                  <a:schemeClr val="bg1"/>
                </a:solidFill>
                <a:latin typeface="Arial" panose="020B0604020202020204" pitchFamily="34" charset="0"/>
                <a:ea typeface="+mn-ea"/>
                <a:cs typeface="Arial" panose="020B0604020202020204" pitchFamily="34" charset="0"/>
              </a:rPr>
              <a:t>Shanghai </a:t>
            </a:r>
            <a:r>
              <a:rPr lang="en-US" altLang="zh-CN" sz="860" spc="180" dirty="0" err="1">
                <a:solidFill>
                  <a:schemeClr val="bg1"/>
                </a:solidFill>
                <a:latin typeface="Arial" panose="020B0604020202020204" pitchFamily="34" charset="0"/>
                <a:ea typeface="+mn-ea"/>
                <a:cs typeface="Arial" panose="020B0604020202020204" pitchFamily="34" charset="0"/>
              </a:rPr>
              <a:t>Rapidesign</a:t>
            </a:r>
            <a:r>
              <a:rPr lang="en-US" altLang="zh-CN" sz="860" spc="180" dirty="0">
                <a:solidFill>
                  <a:schemeClr val="bg1"/>
                </a:solidFill>
                <a:latin typeface="Arial" panose="020B0604020202020204" pitchFamily="34" charset="0"/>
                <a:ea typeface="+mn-ea"/>
                <a:cs typeface="Arial" panose="020B0604020202020204" pitchFamily="34" charset="0"/>
              </a:rPr>
              <a:t> Advertising </a:t>
            </a:r>
            <a:r>
              <a:rPr lang="en-US" altLang="zh-CN" sz="860" spc="180" dirty="0" err="1">
                <a:solidFill>
                  <a:schemeClr val="bg1"/>
                </a:solidFill>
                <a:latin typeface="Arial" panose="020B0604020202020204" pitchFamily="34" charset="0"/>
                <a:ea typeface="+mn-ea"/>
                <a:cs typeface="Arial" panose="020B0604020202020204" pitchFamily="34" charset="0"/>
              </a:rPr>
              <a:t>Co.,Ltd</a:t>
            </a:r>
            <a:r>
              <a:rPr lang="en-US" altLang="zh-CN" sz="860" spc="180" dirty="0">
                <a:solidFill>
                  <a:schemeClr val="bg1"/>
                </a:solidFill>
                <a:latin typeface="Arial" panose="020B0604020202020204" pitchFamily="34" charset="0"/>
                <a:ea typeface="+mn-ea"/>
                <a:cs typeface="Arial" panose="020B0604020202020204" pitchFamily="34" charset="0"/>
              </a:rPr>
              <a:t>.</a:t>
            </a:r>
            <a:endParaRPr lang="en-US" altLang="zh-CN" sz="860" spc="180" dirty="0">
              <a:solidFill>
                <a:schemeClr val="bg1"/>
              </a:solidFill>
              <a:latin typeface="Arial" panose="020B0604020202020204" pitchFamily="34" charset="0"/>
              <a:ea typeface="+mn-ea"/>
              <a:cs typeface="Arial" panose="020B0604020202020204" pitchFamily="34" charset="0"/>
            </a:endParaRPr>
          </a:p>
        </p:txBody>
      </p:sp>
      <p:grpSp>
        <p:nvGrpSpPr>
          <p:cNvPr id="5126" name="组合 112"/>
          <p:cNvGrpSpPr/>
          <p:nvPr/>
        </p:nvGrpSpPr>
        <p:grpSpPr bwMode="auto">
          <a:xfrm>
            <a:off x="554038" y="1066800"/>
            <a:ext cx="3455987" cy="215900"/>
            <a:chOff x="547505" y="1179351"/>
            <a:chExt cx="3457258" cy="215444"/>
          </a:xfrm>
        </p:grpSpPr>
        <p:sp>
          <p:nvSpPr>
            <p:cNvPr id="15" name="矩形 14"/>
            <p:cNvSpPr/>
            <p:nvPr/>
          </p:nvSpPr>
          <p:spPr bwMode="auto">
            <a:xfrm>
              <a:off x="547505" y="1179351"/>
              <a:ext cx="960790" cy="215444"/>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bwMode="auto">
            <a:xfrm flipH="1">
              <a:off x="1300257" y="1237965"/>
              <a:ext cx="61935" cy="106137"/>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bwMode="auto">
            <a:xfrm>
              <a:off x="1381249" y="1179351"/>
              <a:ext cx="479601" cy="215444"/>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提案</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1876731" y="1179351"/>
              <a:ext cx="481190" cy="215444"/>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总结</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343627" y="1179351"/>
              <a:ext cx="1661136" cy="215444"/>
            </a:xfrm>
            <a:prstGeom prst="rect">
              <a:avLst/>
            </a:prstGeom>
          </p:spPr>
          <p:txBody>
            <a:bodyPr>
              <a:spAutoFit/>
            </a:bodyPr>
            <a:lstStyle/>
            <a:p>
              <a:pPr eaLnBrk="1" fontAlgn="auto" hangingPunct="1">
                <a:spcBef>
                  <a:spcPts val="0"/>
                </a:spcBef>
                <a:spcAft>
                  <a:spcPts val="0"/>
                </a:spcAft>
                <a:defRPr/>
              </a:pPr>
              <a:r>
                <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rPr>
                <a:t>汇报及相关类别的演示</a:t>
              </a:r>
              <a:endParaRPr lang="zh-CN" altLang="en-US" sz="8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flipH="1">
              <a:off x="1792563" y="1237965"/>
              <a:ext cx="61935" cy="106137"/>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flipH="1">
              <a:off x="2281693" y="1237965"/>
              <a:ext cx="61935" cy="106137"/>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8"/>
          <p:cNvGrpSpPr/>
          <p:nvPr/>
        </p:nvGrpSpPr>
        <p:grpSpPr bwMode="auto">
          <a:xfrm>
            <a:off x="-19050" y="177800"/>
            <a:ext cx="1806575" cy="368300"/>
            <a:chOff x="-43543" y="99661"/>
            <a:chExt cx="1807231" cy="369332"/>
          </a:xfrm>
        </p:grpSpPr>
        <p:sp>
          <p:nvSpPr>
            <p:cNvPr id="8201"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sz="1400" b="1">
                <a:latin typeface="微软雅黑" panose="020B0503020204020204" pitchFamily="34" charset="-122"/>
                <a:ea typeface="微软雅黑" panose="020B0503020204020204" pitchFamily="34" charset="-122"/>
              </a:endParaRPr>
            </a:p>
          </p:txBody>
        </p:sp>
        <p:grpSp>
          <p:nvGrpSpPr>
            <p:cNvPr id="8202" name="组合 4"/>
            <p:cNvGrpSpPr/>
            <p:nvPr/>
          </p:nvGrpSpPr>
          <p:grpSpPr bwMode="auto">
            <a:xfrm>
              <a:off x="-43543" y="177800"/>
              <a:ext cx="557352" cy="238124"/>
              <a:chOff x="-43543" y="177800"/>
              <a:chExt cx="557352" cy="238124"/>
            </a:xfrm>
          </p:grpSpPr>
          <p:cxnSp>
            <p:nvCxnSpPr>
              <p:cNvPr id="95" name="直接连接符 94"/>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等腰三角形 95"/>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矩形 96"/>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98" name="直接连接符 97"/>
          <p:cNvCxnSpPr/>
          <p:nvPr/>
        </p:nvCxnSpPr>
        <p:spPr>
          <a:xfrm>
            <a:off x="641350" y="3094038"/>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196" name="组合 98"/>
          <p:cNvGrpSpPr/>
          <p:nvPr/>
        </p:nvGrpSpPr>
        <p:grpSpPr bwMode="auto">
          <a:xfrm>
            <a:off x="555625" y="1327150"/>
            <a:ext cx="7902575" cy="1395413"/>
            <a:chOff x="441578" y="1753663"/>
            <a:chExt cx="8067675" cy="1396101"/>
          </a:xfrm>
        </p:grpSpPr>
        <p:sp>
          <p:nvSpPr>
            <p:cNvPr id="8199"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101" name="TextBox 100"/>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8197" name="TextBox 19"/>
          <p:cNvSpPr txBox="1">
            <a:spLocks noChangeArrowheads="1"/>
          </p:cNvSpPr>
          <p:nvPr/>
        </p:nvSpPr>
        <p:spPr bwMode="auto">
          <a:xfrm>
            <a:off x="500063" y="3200400"/>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8198" name="TextBox 20"/>
          <p:cNvSpPr txBox="1">
            <a:spLocks noChangeArrowheads="1"/>
          </p:cNvSpPr>
          <p:nvPr/>
        </p:nvSpPr>
        <p:spPr bwMode="auto">
          <a:xfrm>
            <a:off x="690563" y="3443288"/>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220" name="组合 3"/>
          <p:cNvGrpSpPr/>
          <p:nvPr/>
        </p:nvGrpSpPr>
        <p:grpSpPr bwMode="auto">
          <a:xfrm>
            <a:off x="1489075" y="1719263"/>
            <a:ext cx="468313" cy="468312"/>
            <a:chOff x="1488920" y="1719112"/>
            <a:chExt cx="468771" cy="468771"/>
          </a:xfrm>
        </p:grpSpPr>
        <p:grpSp>
          <p:nvGrpSpPr>
            <p:cNvPr id="9246" name="组合 1037"/>
            <p:cNvGrpSpPr/>
            <p:nvPr/>
          </p:nvGrpSpPr>
          <p:grpSpPr bwMode="auto">
            <a:xfrm>
              <a:off x="1488920" y="1719112"/>
              <a:ext cx="468771" cy="468771"/>
              <a:chOff x="768840" y="1421135"/>
              <a:chExt cx="468771" cy="468771"/>
            </a:xfrm>
          </p:grpSpPr>
          <p:sp>
            <p:nvSpPr>
              <p:cNvPr id="7" name="矩形 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1" name="组合 8"/>
          <p:cNvGrpSpPr/>
          <p:nvPr/>
        </p:nvGrpSpPr>
        <p:grpSpPr bwMode="auto">
          <a:xfrm>
            <a:off x="1489075" y="2382838"/>
            <a:ext cx="468313" cy="468312"/>
            <a:chOff x="1488920" y="2382052"/>
            <a:chExt cx="468771" cy="468771"/>
          </a:xfrm>
        </p:grpSpPr>
        <p:grpSp>
          <p:nvGrpSpPr>
            <p:cNvPr id="9242" name="组合 49"/>
            <p:cNvGrpSpPr/>
            <p:nvPr/>
          </p:nvGrpSpPr>
          <p:grpSpPr bwMode="auto">
            <a:xfrm>
              <a:off x="1488920" y="2382052"/>
              <a:ext cx="468771" cy="468771"/>
              <a:chOff x="768840" y="1421135"/>
              <a:chExt cx="468771" cy="468771"/>
            </a:xfrm>
          </p:grpSpPr>
          <p:sp>
            <p:nvSpPr>
              <p:cNvPr id="12" name="矩形 11"/>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3"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2" name="组合 13"/>
          <p:cNvGrpSpPr/>
          <p:nvPr/>
        </p:nvGrpSpPr>
        <p:grpSpPr bwMode="auto">
          <a:xfrm>
            <a:off x="1489075" y="3036888"/>
            <a:ext cx="468313" cy="469900"/>
            <a:chOff x="1488920" y="3037372"/>
            <a:chExt cx="468771" cy="468771"/>
          </a:xfrm>
        </p:grpSpPr>
        <p:grpSp>
          <p:nvGrpSpPr>
            <p:cNvPr id="9238" name="组合 56"/>
            <p:cNvGrpSpPr/>
            <p:nvPr/>
          </p:nvGrpSpPr>
          <p:grpSpPr bwMode="auto">
            <a:xfrm>
              <a:off x="1488920" y="3037372"/>
              <a:ext cx="468771" cy="468771"/>
              <a:chOff x="768840" y="1421135"/>
              <a:chExt cx="468771" cy="468771"/>
            </a:xfrm>
          </p:grpSpPr>
          <p:sp>
            <p:nvSpPr>
              <p:cNvPr id="17" name="矩形 1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39"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3" name="组合 18"/>
          <p:cNvGrpSpPr/>
          <p:nvPr/>
        </p:nvGrpSpPr>
        <p:grpSpPr bwMode="auto">
          <a:xfrm>
            <a:off x="1989138" y="1719263"/>
            <a:ext cx="5689600" cy="471487"/>
            <a:chOff x="1989643" y="1719935"/>
            <a:chExt cx="5688632" cy="470341"/>
          </a:xfrm>
        </p:grpSpPr>
        <p:sp>
          <p:nvSpPr>
            <p:cNvPr id="20" name="矩形 19"/>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7"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4" name="组合 21"/>
          <p:cNvGrpSpPr/>
          <p:nvPr/>
        </p:nvGrpSpPr>
        <p:grpSpPr bwMode="auto">
          <a:xfrm>
            <a:off x="1985963" y="2378075"/>
            <a:ext cx="5689600" cy="473075"/>
            <a:chOff x="1986663" y="2378237"/>
            <a:chExt cx="5688632" cy="472440"/>
          </a:xfrm>
        </p:grpSpPr>
        <p:sp>
          <p:nvSpPr>
            <p:cNvPr id="23" name="矩形 2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5"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5" name="组合 24"/>
          <p:cNvGrpSpPr/>
          <p:nvPr/>
        </p:nvGrpSpPr>
        <p:grpSpPr bwMode="auto">
          <a:xfrm>
            <a:off x="1985963" y="3043238"/>
            <a:ext cx="5689600" cy="465137"/>
            <a:chOff x="1986663" y="3042888"/>
            <a:chExt cx="5688632" cy="464966"/>
          </a:xfrm>
        </p:grpSpPr>
        <p:sp>
          <p:nvSpPr>
            <p:cNvPr id="26" name="矩形 25"/>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33"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26" name="组合 18"/>
          <p:cNvGrpSpPr/>
          <p:nvPr/>
        </p:nvGrpSpPr>
        <p:grpSpPr bwMode="auto">
          <a:xfrm>
            <a:off x="-19050" y="177800"/>
            <a:ext cx="1806575" cy="369888"/>
            <a:chOff x="-43543" y="99661"/>
            <a:chExt cx="1807231" cy="370367"/>
          </a:xfrm>
        </p:grpSpPr>
        <p:sp>
          <p:nvSpPr>
            <p:cNvPr id="9227"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目录 </a:t>
              </a:r>
              <a:endParaRPr lang="zh-CN" altLang="en-US" b="1">
                <a:latin typeface="微软雅黑" panose="020B0503020204020204" pitchFamily="34" charset="-122"/>
                <a:ea typeface="微软雅黑" panose="020B0503020204020204" pitchFamily="34" charset="-122"/>
              </a:endParaRPr>
            </a:p>
          </p:txBody>
        </p:sp>
        <p:grpSp>
          <p:nvGrpSpPr>
            <p:cNvPr id="9228" name="组合 4"/>
            <p:cNvGrpSpPr/>
            <p:nvPr/>
          </p:nvGrpSpPr>
          <p:grpSpPr bwMode="auto">
            <a:xfrm>
              <a:off x="-43543" y="177800"/>
              <a:ext cx="557352" cy="238124"/>
              <a:chOff x="-43543" y="177800"/>
              <a:chExt cx="557352" cy="238124"/>
            </a:xfrm>
          </p:grpSpPr>
          <p:cxnSp>
            <p:nvCxnSpPr>
              <p:cNvPr id="31" name="直接连接符 30"/>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28"/>
          <p:cNvGrpSpPr/>
          <p:nvPr/>
        </p:nvGrpSpPr>
        <p:grpSpPr bwMode="auto">
          <a:xfrm>
            <a:off x="1497013" y="2379663"/>
            <a:ext cx="6189662" cy="471487"/>
            <a:chOff x="1641475" y="1871663"/>
            <a:chExt cx="6189663" cy="471487"/>
          </a:xfrm>
        </p:grpSpPr>
        <p:grpSp>
          <p:nvGrpSpPr>
            <p:cNvPr id="10249" name="组合 92"/>
            <p:cNvGrpSpPr/>
            <p:nvPr/>
          </p:nvGrpSpPr>
          <p:grpSpPr bwMode="auto">
            <a:xfrm>
              <a:off x="1641475" y="1871663"/>
              <a:ext cx="468313" cy="468312"/>
              <a:chOff x="1488920" y="1719112"/>
              <a:chExt cx="468771" cy="468771"/>
            </a:xfrm>
          </p:grpSpPr>
          <p:grpSp>
            <p:nvGrpSpPr>
              <p:cNvPr id="10253" name="组合 1037"/>
              <p:cNvGrpSpPr/>
              <p:nvPr/>
            </p:nvGrpSpPr>
            <p:grpSpPr bwMode="auto">
              <a:xfrm>
                <a:off x="1488920" y="1719112"/>
                <a:ext cx="468771" cy="468771"/>
                <a:chOff x="768840" y="1421135"/>
                <a:chExt cx="468771" cy="468771"/>
              </a:xfrm>
            </p:grpSpPr>
            <p:sp>
              <p:nvSpPr>
                <p:cNvPr id="36" name="矩形 35"/>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843525" y="1510122"/>
                  <a:ext cx="303510"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254"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0250" name="组合 97"/>
            <p:cNvGrpSpPr/>
            <p:nvPr/>
          </p:nvGrpSpPr>
          <p:grpSpPr bwMode="auto">
            <a:xfrm>
              <a:off x="2141538" y="1871663"/>
              <a:ext cx="5689600" cy="471487"/>
              <a:chOff x="1989643" y="1719935"/>
              <a:chExt cx="5688632" cy="470341"/>
            </a:xfrm>
          </p:grpSpPr>
          <p:sp>
            <p:nvSpPr>
              <p:cNvPr id="32" name="矩形 31"/>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52"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10243" name="组合 18"/>
          <p:cNvGrpSpPr/>
          <p:nvPr/>
        </p:nvGrpSpPr>
        <p:grpSpPr bwMode="auto">
          <a:xfrm>
            <a:off x="-19050" y="177800"/>
            <a:ext cx="1806575" cy="369888"/>
            <a:chOff x="-43543" y="99661"/>
            <a:chExt cx="1807231" cy="370367"/>
          </a:xfrm>
        </p:grpSpPr>
        <p:sp>
          <p:nvSpPr>
            <p:cNvPr id="10244"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  </a:t>
              </a:r>
              <a:endParaRPr lang="zh-CN" altLang="en-US" b="1">
                <a:latin typeface="微软雅黑" panose="020B0503020204020204" pitchFamily="34" charset="-122"/>
                <a:ea typeface="微软雅黑" panose="020B0503020204020204" pitchFamily="34" charset="-122"/>
              </a:endParaRPr>
            </a:p>
          </p:txBody>
        </p:sp>
        <p:grpSp>
          <p:nvGrpSpPr>
            <p:cNvPr id="10245"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2082120" y="3913219"/>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宋体" panose="02010600030101010101" pitchFamily="2" charset="-122"/>
            </a:endParaRPr>
          </a:p>
        </p:txBody>
      </p:sp>
      <p:grpSp>
        <p:nvGrpSpPr>
          <p:cNvPr id="11269" name="组合 2"/>
          <p:cNvGrpSpPr/>
          <p:nvPr/>
        </p:nvGrpSpPr>
        <p:grpSpPr bwMode="auto">
          <a:xfrm>
            <a:off x="2441575" y="1376363"/>
            <a:ext cx="4184650" cy="2801937"/>
            <a:chOff x="2153671" y="1752134"/>
            <a:chExt cx="4184922" cy="2802774"/>
          </a:xfrm>
        </p:grpSpPr>
        <p:grpSp>
          <p:nvGrpSpPr>
            <p:cNvPr id="11301"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rgbClr val="C0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11270" name="组合 20"/>
          <p:cNvGrpSpPr/>
          <p:nvPr/>
        </p:nvGrpSpPr>
        <p:grpSpPr bwMode="auto">
          <a:xfrm>
            <a:off x="1401763" y="892175"/>
            <a:ext cx="3536950" cy="592138"/>
            <a:chOff x="1596576" y="1512444"/>
            <a:chExt cx="3536159" cy="592151"/>
          </a:xfrm>
        </p:grpSpPr>
        <p:grpSp>
          <p:nvGrpSpPr>
            <p:cNvPr id="11297"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1271" name="组合 25"/>
          <p:cNvGrpSpPr/>
          <p:nvPr/>
        </p:nvGrpSpPr>
        <p:grpSpPr bwMode="auto">
          <a:xfrm>
            <a:off x="5888038" y="2063750"/>
            <a:ext cx="2751137" cy="588963"/>
            <a:chOff x="5600470" y="2438459"/>
            <a:chExt cx="2751384" cy="591164"/>
          </a:xfrm>
        </p:grpSpPr>
        <p:grpSp>
          <p:nvGrpSpPr>
            <p:cNvPr id="11293"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1272" name="组合 30"/>
          <p:cNvGrpSpPr/>
          <p:nvPr/>
        </p:nvGrpSpPr>
        <p:grpSpPr bwMode="auto">
          <a:xfrm>
            <a:off x="4927600" y="3300413"/>
            <a:ext cx="3325813" cy="307975"/>
            <a:chOff x="4219009" y="4023792"/>
            <a:chExt cx="3326345" cy="307965"/>
          </a:xfrm>
        </p:grpSpPr>
        <p:grpSp>
          <p:nvGrpSpPr>
            <p:cNvPr id="11289"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1273" name="组合 35"/>
          <p:cNvGrpSpPr/>
          <p:nvPr/>
        </p:nvGrpSpPr>
        <p:grpSpPr bwMode="auto">
          <a:xfrm>
            <a:off x="766763" y="2827338"/>
            <a:ext cx="2692400" cy="569912"/>
            <a:chOff x="478807" y="3204335"/>
            <a:chExt cx="2693066" cy="568690"/>
          </a:xfrm>
        </p:grpSpPr>
        <p:grpSp>
          <p:nvGrpSpPr>
            <p:cNvPr id="11285"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1274" name="组合 40"/>
          <p:cNvGrpSpPr/>
          <p:nvPr/>
        </p:nvGrpSpPr>
        <p:grpSpPr bwMode="auto">
          <a:xfrm>
            <a:off x="749300" y="1816100"/>
            <a:ext cx="2543175" cy="938213"/>
            <a:chOff x="461360" y="2191182"/>
            <a:chExt cx="2544286" cy="938723"/>
          </a:xfrm>
        </p:grpSpPr>
        <p:grpSp>
          <p:nvGrpSpPr>
            <p:cNvPr id="11281"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1275" name="组合 18"/>
          <p:cNvGrpSpPr/>
          <p:nvPr/>
        </p:nvGrpSpPr>
        <p:grpSpPr bwMode="auto">
          <a:xfrm>
            <a:off x="-19050" y="177800"/>
            <a:ext cx="1806575" cy="369888"/>
            <a:chOff x="-43543" y="99661"/>
            <a:chExt cx="1807231" cy="370367"/>
          </a:xfrm>
        </p:grpSpPr>
        <p:sp>
          <p:nvSpPr>
            <p:cNvPr id="1127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  </a:t>
              </a:r>
              <a:endParaRPr lang="zh-CN" altLang="en-US" b="1">
                <a:latin typeface="微软雅黑" panose="020B0503020204020204" pitchFamily="34" charset="-122"/>
                <a:ea typeface="微软雅黑" panose="020B0503020204020204" pitchFamily="34" charset="-122"/>
              </a:endParaRPr>
            </a:p>
          </p:txBody>
        </p:sp>
        <p:grpSp>
          <p:nvGrpSpPr>
            <p:cNvPr id="11277"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bwMode="auto">
          <a:xfrm>
            <a:off x="449263" y="1216025"/>
            <a:ext cx="7616825" cy="2981325"/>
            <a:chOff x="869575" y="1390625"/>
            <a:chExt cx="7617860" cy="2981325"/>
          </a:xfrm>
        </p:grpSpPr>
        <p:grpSp>
          <p:nvGrpSpPr>
            <p:cNvPr id="12297" name="组合 1"/>
            <p:cNvGrpSpPr/>
            <p:nvPr/>
          </p:nvGrpSpPr>
          <p:grpSpPr bwMode="auto">
            <a:xfrm>
              <a:off x="1208250" y="1789087"/>
              <a:ext cx="7216237" cy="2268538"/>
              <a:chOff x="727613" y="1654175"/>
              <a:chExt cx="7867112" cy="2268538"/>
            </a:xfrm>
          </p:grpSpPr>
          <p:sp>
            <p:nvSpPr>
              <p:cNvPr id="77" name="Line 101"/>
              <p:cNvSpPr>
                <a:spLocks noChangeShapeType="1"/>
              </p:cNvSpPr>
              <p:nvPr/>
            </p:nvSpPr>
            <p:spPr bwMode="auto">
              <a:xfrm>
                <a:off x="728808" y="3595688"/>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Line 102"/>
              <p:cNvSpPr>
                <a:spLocks noChangeShapeType="1"/>
              </p:cNvSpPr>
              <p:nvPr/>
            </p:nvSpPr>
            <p:spPr bwMode="auto">
              <a:xfrm>
                <a:off x="728808" y="3922713"/>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Line 103"/>
              <p:cNvSpPr>
                <a:spLocks noChangeShapeType="1"/>
              </p:cNvSpPr>
              <p:nvPr/>
            </p:nvSpPr>
            <p:spPr bwMode="auto">
              <a:xfrm>
                <a:off x="1114803" y="3148013"/>
                <a:ext cx="7479310"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Line 104"/>
              <p:cNvSpPr>
                <a:spLocks noChangeShapeType="1"/>
              </p:cNvSpPr>
              <p:nvPr/>
            </p:nvSpPr>
            <p:spPr bwMode="auto">
              <a:xfrm>
                <a:off x="728808" y="254952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Line 105"/>
              <p:cNvSpPr>
                <a:spLocks noChangeShapeType="1"/>
              </p:cNvSpPr>
              <p:nvPr/>
            </p:nvSpPr>
            <p:spPr bwMode="auto">
              <a:xfrm>
                <a:off x="728808" y="3297238"/>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Line 106"/>
              <p:cNvSpPr>
                <a:spLocks noChangeShapeType="1"/>
              </p:cNvSpPr>
              <p:nvPr/>
            </p:nvSpPr>
            <p:spPr bwMode="auto">
              <a:xfrm>
                <a:off x="728808" y="2998788"/>
                <a:ext cx="7865305"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Line 107"/>
              <p:cNvSpPr>
                <a:spLocks noChangeShapeType="1"/>
              </p:cNvSpPr>
              <p:nvPr/>
            </p:nvSpPr>
            <p:spPr bwMode="auto">
              <a:xfrm>
                <a:off x="1114803" y="3446463"/>
                <a:ext cx="7479310"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Line 108"/>
              <p:cNvSpPr>
                <a:spLocks noChangeShapeType="1"/>
              </p:cNvSpPr>
              <p:nvPr/>
            </p:nvSpPr>
            <p:spPr bwMode="auto">
              <a:xfrm>
                <a:off x="1114803" y="3744913"/>
                <a:ext cx="7479310" cy="0"/>
              </a:xfrm>
              <a:prstGeom prst="line">
                <a:avLst/>
              </a:prstGeom>
              <a:noFill/>
              <a:ln w="2"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79" name="Line 109"/>
              <p:cNvSpPr>
                <a:spLocks noChangeShapeType="1"/>
              </p:cNvSpPr>
              <p:nvPr/>
            </p:nvSpPr>
            <p:spPr bwMode="auto">
              <a:xfrm>
                <a:off x="727613" y="2848702"/>
                <a:ext cx="7866545" cy="0"/>
              </a:xfrm>
              <a:prstGeom prst="line">
                <a:avLst/>
              </a:prstGeom>
              <a:noFill/>
              <a:ln w="9525">
                <a:solidFill>
                  <a:srgbClr val="666633">
                    <a:alpha val="67058"/>
                  </a:srgbClr>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86" name="Line 110"/>
              <p:cNvSpPr>
                <a:spLocks noChangeShapeType="1"/>
              </p:cNvSpPr>
              <p:nvPr/>
            </p:nvSpPr>
            <p:spPr bwMode="auto">
              <a:xfrm>
                <a:off x="728808" y="195262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 name="Line 111"/>
              <p:cNvSpPr>
                <a:spLocks noChangeShapeType="1"/>
              </p:cNvSpPr>
              <p:nvPr/>
            </p:nvSpPr>
            <p:spPr bwMode="auto">
              <a:xfrm>
                <a:off x="1114803" y="2101851"/>
                <a:ext cx="7479310"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8" name="Line 112"/>
              <p:cNvSpPr>
                <a:spLocks noChangeShapeType="1"/>
              </p:cNvSpPr>
              <p:nvPr/>
            </p:nvSpPr>
            <p:spPr bwMode="auto">
              <a:xfrm>
                <a:off x="1114803" y="2400301"/>
                <a:ext cx="7479310" cy="0"/>
              </a:xfrm>
              <a:prstGeom prst="line">
                <a:avLst/>
              </a:prstGeom>
              <a:noFill/>
              <a:ln w="3175" cap="flat">
                <a:solidFill>
                  <a:schemeClr val="tx1">
                    <a:lumMod val="50000"/>
                    <a:lumOff val="50000"/>
                  </a:schemeClr>
                </a:solidFill>
                <a:prstDash val="dash"/>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89" name="Line 113"/>
              <p:cNvSpPr>
                <a:spLocks noChangeShapeType="1"/>
              </p:cNvSpPr>
              <p:nvPr/>
            </p:nvSpPr>
            <p:spPr bwMode="auto">
              <a:xfrm>
                <a:off x="728808" y="225107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0" name="Line 114"/>
              <p:cNvSpPr>
                <a:spLocks noChangeShapeType="1"/>
              </p:cNvSpPr>
              <p:nvPr/>
            </p:nvSpPr>
            <p:spPr bwMode="auto">
              <a:xfrm>
                <a:off x="1114803" y="2698751"/>
                <a:ext cx="7479310"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1" name="Line 116"/>
              <p:cNvSpPr>
                <a:spLocks noChangeShapeType="1"/>
              </p:cNvSpPr>
              <p:nvPr/>
            </p:nvSpPr>
            <p:spPr bwMode="auto">
              <a:xfrm>
                <a:off x="728808" y="1654176"/>
                <a:ext cx="7865305"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2" name="Line 117"/>
              <p:cNvSpPr>
                <a:spLocks noChangeShapeType="1"/>
              </p:cNvSpPr>
              <p:nvPr/>
            </p:nvSpPr>
            <p:spPr bwMode="auto">
              <a:xfrm>
                <a:off x="1114803" y="1803401"/>
                <a:ext cx="7479310" cy="0"/>
              </a:xfrm>
              <a:prstGeom prst="line">
                <a:avLst/>
              </a:prstGeom>
              <a:noFill/>
              <a:ln w="3175" cap="flat">
                <a:solidFill>
                  <a:schemeClr val="tx1">
                    <a:lumMod val="50000"/>
                    <a:lumOff val="50000"/>
                  </a:schemeClr>
                </a:solidFill>
                <a:prstDash val="dash"/>
                <a:miter lim="800000"/>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12298" name="组合 25"/>
            <p:cNvGrpSpPr/>
            <p:nvPr/>
          </p:nvGrpSpPr>
          <p:grpSpPr bwMode="auto">
            <a:xfrm>
              <a:off x="1768100" y="2027878"/>
              <a:ext cx="6473869" cy="2029748"/>
              <a:chOff x="1346163" y="1743279"/>
              <a:chExt cx="6487980" cy="2033502"/>
            </a:xfrm>
          </p:grpSpPr>
          <p:sp>
            <p:nvSpPr>
              <p:cNvPr id="12317" name="Rectangle 118"/>
              <p:cNvSpPr>
                <a:spLocks noChangeArrowheads="1"/>
              </p:cNvSpPr>
              <p:nvPr/>
            </p:nvSpPr>
            <p:spPr bwMode="auto">
              <a:xfrm>
                <a:off x="2513743" y="2127359"/>
                <a:ext cx="205367" cy="5746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18" name="Rectangle 119"/>
              <p:cNvSpPr>
                <a:spLocks noChangeArrowheads="1"/>
              </p:cNvSpPr>
              <p:nvPr/>
            </p:nvSpPr>
            <p:spPr bwMode="auto">
              <a:xfrm>
                <a:off x="2047248" y="2527086"/>
                <a:ext cx="206727" cy="1749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19" name="Rectangle 120"/>
              <p:cNvSpPr>
                <a:spLocks noChangeArrowheads="1"/>
              </p:cNvSpPr>
              <p:nvPr/>
            </p:nvSpPr>
            <p:spPr bwMode="auto">
              <a:xfrm>
                <a:off x="1582112" y="2411862"/>
                <a:ext cx="205367" cy="29019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20" name="Rectangle 121"/>
              <p:cNvSpPr>
                <a:spLocks noChangeArrowheads="1"/>
              </p:cNvSpPr>
              <p:nvPr/>
            </p:nvSpPr>
            <p:spPr bwMode="auto">
              <a:xfrm>
                <a:off x="1346824" y="2253963"/>
                <a:ext cx="206727" cy="44809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21" name="Rectangle 123"/>
              <p:cNvSpPr>
                <a:spLocks noChangeArrowheads="1"/>
              </p:cNvSpPr>
              <p:nvPr/>
            </p:nvSpPr>
            <p:spPr bwMode="auto">
              <a:xfrm>
                <a:off x="2978878" y="2305174"/>
                <a:ext cx="20672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22" name="Rectangle 124"/>
              <p:cNvSpPr>
                <a:spLocks noChangeArrowheads="1"/>
              </p:cNvSpPr>
              <p:nvPr/>
            </p:nvSpPr>
            <p:spPr bwMode="auto">
              <a:xfrm>
                <a:off x="2747671" y="2556960"/>
                <a:ext cx="206727" cy="1450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23" name="Rectangle 125"/>
              <p:cNvSpPr>
                <a:spLocks noChangeArrowheads="1"/>
              </p:cNvSpPr>
              <p:nvPr/>
            </p:nvSpPr>
            <p:spPr bwMode="auto">
              <a:xfrm>
                <a:off x="2282536" y="2527086"/>
                <a:ext cx="205367" cy="17497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24" name="Rectangle 126"/>
              <p:cNvSpPr>
                <a:spLocks noChangeArrowheads="1"/>
              </p:cNvSpPr>
              <p:nvPr/>
            </p:nvSpPr>
            <p:spPr bwMode="auto">
              <a:xfrm>
                <a:off x="1813319"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25" name="Rectangle 127"/>
              <p:cNvSpPr>
                <a:spLocks noChangeArrowheads="1"/>
              </p:cNvSpPr>
              <p:nvPr/>
            </p:nvSpPr>
            <p:spPr bwMode="auto">
              <a:xfrm>
                <a:off x="3214166" y="2453115"/>
                <a:ext cx="205367" cy="24894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32" name="Rectangle 128"/>
              <p:cNvSpPr>
                <a:spLocks noChangeArrowheads="1"/>
              </p:cNvSpPr>
              <p:nvPr/>
            </p:nvSpPr>
            <p:spPr bwMode="auto">
              <a:xfrm>
                <a:off x="2047994" y="2701645"/>
                <a:ext cx="206853"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Rectangle 129"/>
              <p:cNvSpPr>
                <a:spLocks noChangeArrowheads="1"/>
              </p:cNvSpPr>
              <p:nvPr/>
            </p:nvSpPr>
            <p:spPr bwMode="auto">
              <a:xfrm>
                <a:off x="1581779" y="2701645"/>
                <a:ext cx="205261" cy="464407"/>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Rectangle 131"/>
              <p:cNvSpPr>
                <a:spLocks noChangeArrowheads="1"/>
              </p:cNvSpPr>
              <p:nvPr/>
            </p:nvSpPr>
            <p:spPr bwMode="auto">
              <a:xfrm>
                <a:off x="2514209" y="2701645"/>
                <a:ext cx="205261" cy="1017879"/>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Rectangle 132"/>
              <p:cNvSpPr>
                <a:spLocks noChangeArrowheads="1"/>
              </p:cNvSpPr>
              <p:nvPr/>
            </p:nvSpPr>
            <p:spPr bwMode="auto">
              <a:xfrm>
                <a:off x="2978832" y="2701645"/>
                <a:ext cx="206853" cy="776133"/>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Rectangle 133"/>
              <p:cNvSpPr>
                <a:spLocks noChangeArrowheads="1"/>
              </p:cNvSpPr>
              <p:nvPr/>
            </p:nvSpPr>
            <p:spPr bwMode="auto">
              <a:xfrm>
                <a:off x="3214327" y="2701645"/>
                <a:ext cx="205261" cy="776133"/>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Rectangle 134"/>
              <p:cNvSpPr>
                <a:spLocks noChangeArrowheads="1"/>
              </p:cNvSpPr>
              <p:nvPr/>
            </p:nvSpPr>
            <p:spPr bwMode="auto">
              <a:xfrm>
                <a:off x="1346285" y="2701645"/>
                <a:ext cx="206853" cy="776133"/>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Rectangle 135"/>
              <p:cNvSpPr>
                <a:spLocks noChangeArrowheads="1"/>
              </p:cNvSpPr>
              <p:nvPr/>
            </p:nvSpPr>
            <p:spPr bwMode="auto">
              <a:xfrm>
                <a:off x="1814091" y="2701645"/>
                <a:ext cx="205261"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Rectangle 136"/>
              <p:cNvSpPr>
                <a:spLocks noChangeArrowheads="1"/>
              </p:cNvSpPr>
              <p:nvPr/>
            </p:nvSpPr>
            <p:spPr bwMode="auto">
              <a:xfrm>
                <a:off x="2281897" y="2701645"/>
                <a:ext cx="206853"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Rectangle 137"/>
              <p:cNvSpPr>
                <a:spLocks noChangeArrowheads="1"/>
              </p:cNvSpPr>
              <p:nvPr/>
            </p:nvSpPr>
            <p:spPr bwMode="auto">
              <a:xfrm>
                <a:off x="2748111" y="2701645"/>
                <a:ext cx="206853" cy="539158"/>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35" name="Rectangle 138"/>
              <p:cNvSpPr>
                <a:spLocks noChangeArrowheads="1"/>
              </p:cNvSpPr>
              <p:nvPr/>
            </p:nvSpPr>
            <p:spPr bwMode="auto">
              <a:xfrm>
                <a:off x="4722636" y="2502904"/>
                <a:ext cx="205367" cy="19915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36" name="Rectangle 139"/>
              <p:cNvSpPr>
                <a:spLocks noChangeArrowheads="1"/>
              </p:cNvSpPr>
              <p:nvPr/>
            </p:nvSpPr>
            <p:spPr bwMode="auto">
              <a:xfrm>
                <a:off x="4256139" y="2583988"/>
                <a:ext cx="205367" cy="11806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37" name="Rectangle 140"/>
              <p:cNvSpPr>
                <a:spLocks noChangeArrowheads="1"/>
              </p:cNvSpPr>
              <p:nvPr/>
            </p:nvSpPr>
            <p:spPr bwMode="auto">
              <a:xfrm>
                <a:off x="3791005" y="2583988"/>
                <a:ext cx="205367" cy="11806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38" name="Rectangle 141"/>
              <p:cNvSpPr>
                <a:spLocks noChangeArrowheads="1"/>
              </p:cNvSpPr>
              <p:nvPr/>
            </p:nvSpPr>
            <p:spPr bwMode="auto">
              <a:xfrm>
                <a:off x="3555717" y="2411862"/>
                <a:ext cx="205367" cy="29019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39" name="Rectangle 143"/>
              <p:cNvSpPr>
                <a:spLocks noChangeArrowheads="1"/>
              </p:cNvSpPr>
              <p:nvPr/>
            </p:nvSpPr>
            <p:spPr bwMode="auto">
              <a:xfrm>
                <a:off x="5187772" y="2127359"/>
                <a:ext cx="209447" cy="5746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40" name="Rectangle 144"/>
              <p:cNvSpPr>
                <a:spLocks noChangeArrowheads="1"/>
              </p:cNvSpPr>
              <p:nvPr/>
            </p:nvSpPr>
            <p:spPr bwMode="auto">
              <a:xfrm>
                <a:off x="4956564"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41" name="Rectangle 145"/>
              <p:cNvSpPr>
                <a:spLocks noChangeArrowheads="1"/>
              </p:cNvSpPr>
              <p:nvPr/>
            </p:nvSpPr>
            <p:spPr bwMode="auto">
              <a:xfrm>
                <a:off x="4491428"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42" name="Rectangle 146"/>
              <p:cNvSpPr>
                <a:spLocks noChangeArrowheads="1"/>
              </p:cNvSpPr>
              <p:nvPr/>
            </p:nvSpPr>
            <p:spPr bwMode="auto">
              <a:xfrm>
                <a:off x="4024932" y="2354962"/>
                <a:ext cx="205367" cy="34709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43" name="Rectangle 147"/>
              <p:cNvSpPr>
                <a:spLocks noChangeArrowheads="1"/>
              </p:cNvSpPr>
              <p:nvPr/>
            </p:nvSpPr>
            <p:spPr bwMode="auto">
              <a:xfrm>
                <a:off x="5423060" y="2305174"/>
                <a:ext cx="205367" cy="396882"/>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50" name="Rectangle 148"/>
              <p:cNvSpPr>
                <a:spLocks noChangeArrowheads="1"/>
              </p:cNvSpPr>
              <p:nvPr/>
            </p:nvSpPr>
            <p:spPr bwMode="auto">
              <a:xfrm>
                <a:off x="4254956" y="2701645"/>
                <a:ext cx="206853"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1" name="Rectangle 149"/>
              <p:cNvSpPr>
                <a:spLocks noChangeArrowheads="1"/>
              </p:cNvSpPr>
              <p:nvPr/>
            </p:nvSpPr>
            <p:spPr bwMode="auto">
              <a:xfrm>
                <a:off x="3790332"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 name="Rectangle 151"/>
              <p:cNvSpPr>
                <a:spLocks noChangeArrowheads="1"/>
              </p:cNvSpPr>
              <p:nvPr/>
            </p:nvSpPr>
            <p:spPr bwMode="auto">
              <a:xfrm>
                <a:off x="4722762"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3" name="Rectangle 152"/>
              <p:cNvSpPr>
                <a:spLocks noChangeArrowheads="1"/>
              </p:cNvSpPr>
              <p:nvPr/>
            </p:nvSpPr>
            <p:spPr bwMode="auto">
              <a:xfrm>
                <a:off x="5187385" y="2701645"/>
                <a:ext cx="210035" cy="971757"/>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4" name="Rectangle 153"/>
              <p:cNvSpPr>
                <a:spLocks noChangeArrowheads="1"/>
              </p:cNvSpPr>
              <p:nvPr/>
            </p:nvSpPr>
            <p:spPr bwMode="auto">
              <a:xfrm>
                <a:off x="5422880" y="2701645"/>
                <a:ext cx="205261"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5" name="Rectangle 154"/>
              <p:cNvSpPr>
                <a:spLocks noChangeArrowheads="1"/>
              </p:cNvSpPr>
              <p:nvPr/>
            </p:nvSpPr>
            <p:spPr bwMode="auto">
              <a:xfrm>
                <a:off x="3554838"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6" name="Rectangle 155"/>
              <p:cNvSpPr>
                <a:spLocks noChangeArrowheads="1"/>
              </p:cNvSpPr>
              <p:nvPr/>
            </p:nvSpPr>
            <p:spPr bwMode="auto">
              <a:xfrm>
                <a:off x="4024235" y="2701645"/>
                <a:ext cx="205262" cy="93199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7" name="Rectangle 156"/>
              <p:cNvSpPr>
                <a:spLocks noChangeArrowheads="1"/>
              </p:cNvSpPr>
              <p:nvPr/>
            </p:nvSpPr>
            <p:spPr bwMode="auto">
              <a:xfrm>
                <a:off x="4490450"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8" name="Rectangle 157"/>
              <p:cNvSpPr>
                <a:spLocks noChangeArrowheads="1"/>
              </p:cNvSpPr>
              <p:nvPr/>
            </p:nvSpPr>
            <p:spPr bwMode="auto">
              <a:xfrm>
                <a:off x="4956664" y="2701645"/>
                <a:ext cx="205262" cy="669574"/>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53" name="Rectangle 158"/>
              <p:cNvSpPr>
                <a:spLocks noChangeArrowheads="1"/>
              </p:cNvSpPr>
              <p:nvPr/>
            </p:nvSpPr>
            <p:spPr bwMode="auto">
              <a:xfrm>
                <a:off x="6932355" y="2354962"/>
                <a:ext cx="205367" cy="347094"/>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54" name="Rectangle 159"/>
              <p:cNvSpPr>
                <a:spLocks noChangeArrowheads="1"/>
              </p:cNvSpPr>
              <p:nvPr/>
            </p:nvSpPr>
            <p:spPr bwMode="auto">
              <a:xfrm>
                <a:off x="6463141" y="2006446"/>
                <a:ext cx="205367" cy="69561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55" name="Rectangle 160"/>
              <p:cNvSpPr>
                <a:spLocks noChangeArrowheads="1"/>
              </p:cNvSpPr>
              <p:nvPr/>
            </p:nvSpPr>
            <p:spPr bwMode="auto">
              <a:xfrm>
                <a:off x="5996642" y="1945277"/>
                <a:ext cx="205367" cy="75677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56" name="Rectangle 161"/>
              <p:cNvSpPr>
                <a:spLocks noChangeArrowheads="1"/>
              </p:cNvSpPr>
              <p:nvPr/>
            </p:nvSpPr>
            <p:spPr bwMode="auto">
              <a:xfrm>
                <a:off x="5765437" y="2127359"/>
                <a:ext cx="205367" cy="5746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57" name="Rectangle 163"/>
              <p:cNvSpPr>
                <a:spLocks noChangeArrowheads="1"/>
              </p:cNvSpPr>
              <p:nvPr/>
            </p:nvSpPr>
            <p:spPr bwMode="auto">
              <a:xfrm>
                <a:off x="7397492" y="1945277"/>
                <a:ext cx="205367" cy="75677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58" name="Rectangle 164"/>
              <p:cNvSpPr>
                <a:spLocks noChangeArrowheads="1"/>
              </p:cNvSpPr>
              <p:nvPr/>
            </p:nvSpPr>
            <p:spPr bwMode="auto">
              <a:xfrm>
                <a:off x="7163556" y="1743279"/>
                <a:ext cx="205367" cy="9587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59" name="Rectangle 165"/>
              <p:cNvSpPr>
                <a:spLocks noChangeArrowheads="1"/>
              </p:cNvSpPr>
              <p:nvPr/>
            </p:nvSpPr>
            <p:spPr bwMode="auto">
              <a:xfrm>
                <a:off x="6697068" y="2194218"/>
                <a:ext cx="205367" cy="507839"/>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60" name="Rectangle 166"/>
              <p:cNvSpPr>
                <a:spLocks noChangeArrowheads="1"/>
              </p:cNvSpPr>
              <p:nvPr/>
            </p:nvSpPr>
            <p:spPr bwMode="auto">
              <a:xfrm>
                <a:off x="6231932" y="1912559"/>
                <a:ext cx="205367" cy="7894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12361" name="Rectangle 167"/>
              <p:cNvSpPr>
                <a:spLocks noChangeArrowheads="1"/>
              </p:cNvSpPr>
              <p:nvPr/>
            </p:nvSpPr>
            <p:spPr bwMode="auto">
              <a:xfrm>
                <a:off x="7628700" y="2164345"/>
                <a:ext cx="205367" cy="537711"/>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C00000"/>
                  </a:solidFill>
                </a:endParaRPr>
              </a:p>
            </p:txBody>
          </p:sp>
          <p:sp>
            <p:nvSpPr>
              <p:cNvPr id="68" name="Rectangle 168"/>
              <p:cNvSpPr>
                <a:spLocks noChangeArrowheads="1"/>
              </p:cNvSpPr>
              <p:nvPr/>
            </p:nvSpPr>
            <p:spPr bwMode="auto">
              <a:xfrm>
                <a:off x="6461917" y="2701645"/>
                <a:ext cx="205262"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Rectangle 169"/>
              <p:cNvSpPr>
                <a:spLocks noChangeArrowheads="1"/>
              </p:cNvSpPr>
              <p:nvPr/>
            </p:nvSpPr>
            <p:spPr bwMode="auto">
              <a:xfrm>
                <a:off x="5995703" y="2701645"/>
                <a:ext cx="205261" cy="803171"/>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Rectangle 171"/>
              <p:cNvSpPr>
                <a:spLocks noChangeArrowheads="1"/>
              </p:cNvSpPr>
              <p:nvPr/>
            </p:nvSpPr>
            <p:spPr bwMode="auto">
              <a:xfrm>
                <a:off x="6931315"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Rectangle 172"/>
              <p:cNvSpPr>
                <a:spLocks noChangeArrowheads="1"/>
              </p:cNvSpPr>
              <p:nvPr/>
            </p:nvSpPr>
            <p:spPr bwMode="auto">
              <a:xfrm>
                <a:off x="7397529" y="2701645"/>
                <a:ext cx="205262"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Rectangle 173"/>
              <p:cNvSpPr>
                <a:spLocks noChangeArrowheads="1"/>
              </p:cNvSpPr>
              <p:nvPr/>
            </p:nvSpPr>
            <p:spPr bwMode="auto">
              <a:xfrm>
                <a:off x="7628250"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Rectangle 174"/>
              <p:cNvSpPr>
                <a:spLocks noChangeArrowheads="1"/>
              </p:cNvSpPr>
              <p:nvPr/>
            </p:nvSpPr>
            <p:spPr bwMode="auto">
              <a:xfrm>
                <a:off x="5764982" y="2701645"/>
                <a:ext cx="205262"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 name="Rectangle 175"/>
              <p:cNvSpPr>
                <a:spLocks noChangeArrowheads="1"/>
              </p:cNvSpPr>
              <p:nvPr/>
            </p:nvSpPr>
            <p:spPr bwMode="auto">
              <a:xfrm>
                <a:off x="6231197" y="2701645"/>
                <a:ext cx="205261"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Rectangle 176"/>
              <p:cNvSpPr>
                <a:spLocks noChangeArrowheads="1"/>
              </p:cNvSpPr>
              <p:nvPr/>
            </p:nvSpPr>
            <p:spPr bwMode="auto">
              <a:xfrm>
                <a:off x="6695821" y="2701645"/>
                <a:ext cx="205261" cy="897006"/>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Rectangle 177"/>
              <p:cNvSpPr>
                <a:spLocks noChangeArrowheads="1"/>
              </p:cNvSpPr>
              <p:nvPr/>
            </p:nvSpPr>
            <p:spPr bwMode="auto">
              <a:xfrm>
                <a:off x="7163627" y="2701645"/>
                <a:ext cx="205261" cy="1075135"/>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cxnSp>
          <p:nvCxnSpPr>
            <p:cNvPr id="5" name="直接连接符 4"/>
            <p:cNvCxnSpPr/>
            <p:nvPr/>
          </p:nvCxnSpPr>
          <p:spPr bwMode="auto">
            <a:xfrm>
              <a:off x="3889410" y="1501750"/>
              <a:ext cx="0" cy="279082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6099511" y="1463650"/>
              <a:ext cx="0" cy="2828925"/>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2301" name="TextBox 28"/>
            <p:cNvSpPr txBox="1">
              <a:spLocks noChangeArrowheads="1"/>
            </p:cNvSpPr>
            <p:nvPr/>
          </p:nvSpPr>
          <p:spPr bwMode="auto">
            <a:xfrm>
              <a:off x="1255929" y="1722751"/>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A</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2302" name="TextBox 29"/>
            <p:cNvSpPr txBox="1">
              <a:spLocks noChangeArrowheads="1"/>
            </p:cNvSpPr>
            <p:nvPr/>
          </p:nvSpPr>
          <p:spPr bwMode="auto">
            <a:xfrm>
              <a:off x="1255929" y="2309063"/>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C</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2303" name="TextBox 30"/>
            <p:cNvSpPr txBox="1">
              <a:spLocks noChangeArrowheads="1"/>
            </p:cNvSpPr>
            <p:nvPr/>
          </p:nvSpPr>
          <p:spPr bwMode="auto">
            <a:xfrm>
              <a:off x="1255929" y="2016194"/>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B</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2304" name="TextBox 31"/>
            <p:cNvSpPr txBox="1">
              <a:spLocks noChangeArrowheads="1"/>
            </p:cNvSpPr>
            <p:nvPr/>
          </p:nvSpPr>
          <p:spPr bwMode="auto">
            <a:xfrm>
              <a:off x="1255929" y="2606013"/>
              <a:ext cx="340047"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C00000"/>
                  </a:solidFill>
                  <a:latin typeface="Wide Latin" panose="020A0A07050505020404" pitchFamily="18" charset="0"/>
                  <a:ea typeface="微软雅黑" panose="020B0503020204020204" pitchFamily="34" charset="-122"/>
                </a:rPr>
                <a:t>D</a:t>
              </a:r>
              <a:endParaRPr lang="zh-CN" altLang="en-US" sz="1400">
                <a:solidFill>
                  <a:srgbClr val="C00000"/>
                </a:solidFill>
                <a:latin typeface="Wide Latin" panose="020A0A07050505020404" pitchFamily="18" charset="0"/>
                <a:ea typeface="微软雅黑" panose="020B0503020204020204" pitchFamily="34" charset="-122"/>
              </a:endParaRPr>
            </a:p>
          </p:txBody>
        </p:sp>
        <p:sp>
          <p:nvSpPr>
            <p:cNvPr id="11" name="TextBox 32"/>
            <p:cNvSpPr txBox="1">
              <a:spLocks noChangeArrowheads="1"/>
            </p:cNvSpPr>
            <p:nvPr/>
          </p:nvSpPr>
          <p:spPr bwMode="auto">
            <a:xfrm>
              <a:off x="1255389" y="3059088"/>
              <a:ext cx="3413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dirty="0">
                  <a:solidFill>
                    <a:schemeClr val="tx1">
                      <a:lumMod val="65000"/>
                      <a:lumOff val="35000"/>
                    </a:schemeClr>
                  </a:solidFill>
                  <a:latin typeface="Wide Latin" panose="020A0A07050505020404" pitchFamily="18" charset="0"/>
                  <a:ea typeface="微软雅黑" panose="020B0503020204020204" pitchFamily="34" charset="-122"/>
                </a:rPr>
                <a:t>D</a:t>
              </a:r>
              <a:endParaRPr lang="zh-CN" altLang="en-US" sz="1400" dirty="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2" name="TextBox 33"/>
            <p:cNvSpPr txBox="1">
              <a:spLocks noChangeArrowheads="1"/>
            </p:cNvSpPr>
            <p:nvPr/>
          </p:nvSpPr>
          <p:spPr bwMode="auto">
            <a:xfrm>
              <a:off x="1255389" y="3365475"/>
              <a:ext cx="341359"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a:solidFill>
                    <a:schemeClr val="tx1">
                      <a:lumMod val="65000"/>
                      <a:lumOff val="35000"/>
                    </a:schemeClr>
                  </a:solidFill>
                  <a:latin typeface="Wide Latin" panose="020A0A07050505020404" pitchFamily="18" charset="0"/>
                  <a:ea typeface="微软雅黑" panose="020B0503020204020204" pitchFamily="34" charset="-122"/>
                </a:rPr>
                <a:t>C</a:t>
              </a:r>
              <a:endParaRPr lang="zh-CN" altLang="en-US" sz="140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3" name="TextBox 34"/>
            <p:cNvSpPr txBox="1">
              <a:spLocks noChangeArrowheads="1"/>
            </p:cNvSpPr>
            <p:nvPr/>
          </p:nvSpPr>
          <p:spPr bwMode="auto">
            <a:xfrm>
              <a:off x="1255389" y="3649638"/>
              <a:ext cx="3413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a:solidFill>
                    <a:schemeClr val="tx1">
                      <a:lumMod val="65000"/>
                      <a:lumOff val="35000"/>
                    </a:schemeClr>
                  </a:solidFill>
                  <a:latin typeface="Wide Latin" panose="020A0A07050505020404" pitchFamily="18" charset="0"/>
                  <a:ea typeface="微软雅黑" panose="020B0503020204020204" pitchFamily="34" charset="-122"/>
                </a:rPr>
                <a:t>B</a:t>
              </a:r>
              <a:endParaRPr lang="zh-CN" altLang="en-US" sz="140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4" name="TextBox 35"/>
            <p:cNvSpPr txBox="1">
              <a:spLocks noChangeArrowheads="1"/>
            </p:cNvSpPr>
            <p:nvPr/>
          </p:nvSpPr>
          <p:spPr bwMode="auto">
            <a:xfrm>
              <a:off x="1255389" y="3962375"/>
              <a:ext cx="3413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400">
                  <a:solidFill>
                    <a:schemeClr val="tx1">
                      <a:lumMod val="65000"/>
                      <a:lumOff val="35000"/>
                    </a:schemeClr>
                  </a:solidFill>
                  <a:latin typeface="Wide Latin" panose="020A0A07050505020404" pitchFamily="18" charset="0"/>
                  <a:ea typeface="微软雅黑" panose="020B0503020204020204" pitchFamily="34" charset="-122"/>
                </a:rPr>
                <a:t>A</a:t>
              </a:r>
              <a:endParaRPr lang="zh-CN" altLang="en-US" sz="1400">
                <a:solidFill>
                  <a:schemeClr val="tx1">
                    <a:lumMod val="65000"/>
                    <a:lumOff val="35000"/>
                  </a:schemeClr>
                </a:solidFill>
                <a:latin typeface="Wide Latin" panose="020A0A07050505020404" pitchFamily="18" charset="0"/>
                <a:ea typeface="微软雅黑" panose="020B0503020204020204" pitchFamily="34" charset="-122"/>
              </a:endParaRPr>
            </a:p>
          </p:txBody>
        </p:sp>
        <p:sp>
          <p:nvSpPr>
            <p:cNvPr id="12309" name="TextBox 36"/>
            <p:cNvSpPr txBox="1">
              <a:spLocks noChangeArrowheads="1"/>
            </p:cNvSpPr>
            <p:nvPr/>
          </p:nvSpPr>
          <p:spPr bwMode="auto">
            <a:xfrm>
              <a:off x="869575" y="1427624"/>
              <a:ext cx="400088" cy="12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点击添加标题</a:t>
              </a:r>
              <a:endParaRPr lang="zh-CN" altLang="en-US" sz="1200">
                <a:latin typeface="微软雅黑" panose="020B0503020204020204" pitchFamily="34" charset="-122"/>
                <a:ea typeface="微软雅黑" panose="020B0503020204020204" pitchFamily="34" charset="-122"/>
              </a:endParaRPr>
            </a:p>
          </p:txBody>
        </p:sp>
        <p:sp>
          <p:nvSpPr>
            <p:cNvPr id="12310" name="TextBox 37"/>
            <p:cNvSpPr txBox="1">
              <a:spLocks noChangeArrowheads="1"/>
            </p:cNvSpPr>
            <p:nvPr/>
          </p:nvSpPr>
          <p:spPr bwMode="auto">
            <a:xfrm>
              <a:off x="869575" y="3171293"/>
              <a:ext cx="400088" cy="12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微软雅黑" panose="020B0503020204020204" pitchFamily="34" charset="-122"/>
                  <a:ea typeface="微软雅黑" panose="020B0503020204020204" pitchFamily="34" charset="-122"/>
                </a:rPr>
                <a:t>点击添加标题</a:t>
              </a:r>
              <a:endParaRPr lang="zh-CN" altLang="en-US" sz="1200">
                <a:latin typeface="微软雅黑" panose="020B0503020204020204" pitchFamily="34" charset="-122"/>
                <a:ea typeface="微软雅黑" panose="020B0503020204020204" pitchFamily="34" charset="-122"/>
              </a:endParaRPr>
            </a:p>
          </p:txBody>
        </p:sp>
        <p:sp>
          <p:nvSpPr>
            <p:cNvPr id="12311" name="TextBox 38"/>
            <p:cNvSpPr txBox="1">
              <a:spLocks noChangeArrowheads="1"/>
            </p:cNvSpPr>
            <p:nvPr/>
          </p:nvSpPr>
          <p:spPr bwMode="auto">
            <a:xfrm>
              <a:off x="2433875" y="1390625"/>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添加文本</a:t>
              </a:r>
              <a:endParaRPr lang="zh-CN" altLang="en-US" sz="1400">
                <a:latin typeface="微软雅黑" panose="020B0503020204020204" pitchFamily="34" charset="-122"/>
                <a:ea typeface="微软雅黑" panose="020B0503020204020204" pitchFamily="34" charset="-122"/>
              </a:endParaRPr>
            </a:p>
          </p:txBody>
        </p:sp>
        <p:sp>
          <p:nvSpPr>
            <p:cNvPr id="12312" name="TextBox 39"/>
            <p:cNvSpPr txBox="1">
              <a:spLocks noChangeArrowheads="1"/>
            </p:cNvSpPr>
            <p:nvPr/>
          </p:nvSpPr>
          <p:spPr bwMode="auto">
            <a:xfrm>
              <a:off x="4912640" y="1390625"/>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添加文本</a:t>
              </a:r>
              <a:endParaRPr lang="zh-CN" altLang="en-US" sz="1400">
                <a:latin typeface="微软雅黑" panose="020B0503020204020204" pitchFamily="34" charset="-122"/>
                <a:ea typeface="微软雅黑" panose="020B0503020204020204" pitchFamily="34" charset="-122"/>
              </a:endParaRPr>
            </a:p>
          </p:txBody>
        </p:sp>
        <p:sp>
          <p:nvSpPr>
            <p:cNvPr id="12313" name="TextBox 40"/>
            <p:cNvSpPr txBox="1">
              <a:spLocks noChangeArrowheads="1"/>
            </p:cNvSpPr>
            <p:nvPr/>
          </p:nvSpPr>
          <p:spPr bwMode="auto">
            <a:xfrm>
              <a:off x="7433649" y="1390625"/>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latin typeface="微软雅黑" panose="020B0503020204020204" pitchFamily="34" charset="-122"/>
                  <a:ea typeface="微软雅黑" panose="020B0503020204020204" pitchFamily="34" charset="-122"/>
                </a:rPr>
                <a:t>添加文本</a:t>
              </a:r>
              <a:endParaRPr lang="zh-CN" altLang="en-US" sz="1400">
                <a:latin typeface="微软雅黑" panose="020B0503020204020204" pitchFamily="34" charset="-122"/>
                <a:ea typeface="微软雅黑" panose="020B0503020204020204" pitchFamily="34" charset="-122"/>
              </a:endParaRPr>
            </a:p>
          </p:txBody>
        </p:sp>
        <p:sp>
          <p:nvSpPr>
            <p:cNvPr id="12314" name="TextBox 41"/>
            <p:cNvSpPr txBox="1">
              <a:spLocks noChangeArrowheads="1"/>
            </p:cNvSpPr>
            <p:nvPr/>
          </p:nvSpPr>
          <p:spPr bwMode="auto">
            <a:xfrm>
              <a:off x="2433875" y="4048069"/>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4A452A"/>
                  </a:solidFill>
                  <a:latin typeface="微软雅黑" panose="020B0503020204020204" pitchFamily="34" charset="-122"/>
                  <a:ea typeface="微软雅黑" panose="020B0503020204020204" pitchFamily="34" charset="-122"/>
                </a:rPr>
                <a:t>添加文本</a:t>
              </a:r>
              <a:endParaRPr lang="zh-CN" altLang="en-US" sz="1400">
                <a:solidFill>
                  <a:srgbClr val="4A452A"/>
                </a:solidFill>
                <a:latin typeface="微软雅黑" panose="020B0503020204020204" pitchFamily="34" charset="-122"/>
                <a:ea typeface="微软雅黑" panose="020B0503020204020204" pitchFamily="34" charset="-122"/>
              </a:endParaRPr>
            </a:p>
          </p:txBody>
        </p:sp>
        <p:sp>
          <p:nvSpPr>
            <p:cNvPr id="12315" name="TextBox 42"/>
            <p:cNvSpPr txBox="1">
              <a:spLocks noChangeArrowheads="1"/>
            </p:cNvSpPr>
            <p:nvPr/>
          </p:nvSpPr>
          <p:spPr bwMode="auto">
            <a:xfrm>
              <a:off x="4912640" y="4048069"/>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4A452A"/>
                  </a:solidFill>
                  <a:latin typeface="微软雅黑" panose="020B0503020204020204" pitchFamily="34" charset="-122"/>
                  <a:ea typeface="微软雅黑" panose="020B0503020204020204" pitchFamily="34" charset="-122"/>
                </a:rPr>
                <a:t>添加文本</a:t>
              </a:r>
              <a:endParaRPr lang="zh-CN" altLang="en-US" sz="1400">
                <a:solidFill>
                  <a:srgbClr val="4A452A"/>
                </a:solidFill>
                <a:latin typeface="微软雅黑" panose="020B0503020204020204" pitchFamily="34" charset="-122"/>
                <a:ea typeface="微软雅黑" panose="020B0503020204020204" pitchFamily="34" charset="-122"/>
              </a:endParaRPr>
            </a:p>
          </p:txBody>
        </p:sp>
        <p:sp>
          <p:nvSpPr>
            <p:cNvPr id="12316" name="TextBox 43"/>
            <p:cNvSpPr txBox="1">
              <a:spLocks noChangeArrowheads="1"/>
            </p:cNvSpPr>
            <p:nvPr/>
          </p:nvSpPr>
          <p:spPr bwMode="auto">
            <a:xfrm>
              <a:off x="7454690" y="4048069"/>
              <a:ext cx="1032745" cy="30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4A452A"/>
                  </a:solidFill>
                  <a:latin typeface="微软雅黑" panose="020B0503020204020204" pitchFamily="34" charset="-122"/>
                  <a:ea typeface="微软雅黑" panose="020B0503020204020204" pitchFamily="34" charset="-122"/>
                </a:rPr>
                <a:t>添加文本</a:t>
              </a:r>
              <a:endParaRPr lang="zh-CN" altLang="en-US" sz="1400">
                <a:solidFill>
                  <a:srgbClr val="4A452A"/>
                </a:solidFill>
                <a:latin typeface="微软雅黑" panose="020B0503020204020204" pitchFamily="34" charset="-122"/>
                <a:ea typeface="微软雅黑" panose="020B0503020204020204" pitchFamily="34" charset="-122"/>
              </a:endParaRPr>
            </a:p>
          </p:txBody>
        </p:sp>
      </p:grpSp>
      <p:grpSp>
        <p:nvGrpSpPr>
          <p:cNvPr id="12291" name="组合 18"/>
          <p:cNvGrpSpPr/>
          <p:nvPr/>
        </p:nvGrpSpPr>
        <p:grpSpPr bwMode="auto">
          <a:xfrm>
            <a:off x="-19050" y="177800"/>
            <a:ext cx="1806575" cy="369888"/>
            <a:chOff x="-43543" y="99661"/>
            <a:chExt cx="1807231" cy="370367"/>
          </a:xfrm>
        </p:grpSpPr>
        <p:sp>
          <p:nvSpPr>
            <p:cNvPr id="12292"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  </a:t>
              </a:r>
              <a:endParaRPr lang="zh-CN" altLang="en-US" b="1">
                <a:latin typeface="微软雅黑" panose="020B0503020204020204" pitchFamily="34" charset="-122"/>
                <a:ea typeface="微软雅黑" panose="020B0503020204020204" pitchFamily="34" charset="-122"/>
              </a:endParaRPr>
            </a:p>
          </p:txBody>
        </p:sp>
        <p:grpSp>
          <p:nvGrpSpPr>
            <p:cNvPr id="12293" name="组合 4"/>
            <p:cNvGrpSpPr/>
            <p:nvPr/>
          </p:nvGrpSpPr>
          <p:grpSpPr bwMode="auto">
            <a:xfrm>
              <a:off x="-43543" y="177800"/>
              <a:ext cx="557352" cy="238124"/>
              <a:chOff x="-43543" y="177800"/>
              <a:chExt cx="557352" cy="238124"/>
            </a:xfrm>
          </p:grpSpPr>
          <p:cxnSp>
            <p:nvCxnSpPr>
              <p:cNvPr id="96" name="直接连接符 95"/>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7" name="等腰三角形 96"/>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矩形 97"/>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1"/>
          <p:cNvGrpSpPr/>
          <p:nvPr/>
        </p:nvGrpSpPr>
        <p:grpSpPr bwMode="auto">
          <a:xfrm>
            <a:off x="814388" y="1323975"/>
            <a:ext cx="7467600" cy="2790825"/>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3322" name="组合 69"/>
            <p:cNvGrpSpPr/>
            <p:nvPr/>
          </p:nvGrpSpPr>
          <p:grpSpPr bwMode="auto">
            <a:xfrm>
              <a:off x="5531874" y="2466861"/>
              <a:ext cx="2798932" cy="1078109"/>
              <a:chOff x="5531874" y="2466861"/>
              <a:chExt cx="2798932" cy="1078109"/>
            </a:xfrm>
          </p:grpSpPr>
          <p:sp>
            <p:nvSpPr>
              <p:cNvPr id="5" name="矩形 4"/>
              <p:cNvSpPr/>
              <p:nvPr/>
            </p:nvSpPr>
            <p:spPr bwMode="auto">
              <a:xfrm>
                <a:off x="5532037" y="2466998"/>
                <a:ext cx="2798769" cy="1077958"/>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324" name="组合 65"/>
              <p:cNvGrpSpPr/>
              <p:nvPr/>
            </p:nvGrpSpPr>
            <p:grpSpPr bwMode="auto">
              <a:xfrm>
                <a:off x="6159940" y="2529811"/>
                <a:ext cx="1415772" cy="990310"/>
                <a:chOff x="2017505" y="2668078"/>
                <a:chExt cx="1415772" cy="990310"/>
              </a:xfrm>
            </p:grpSpPr>
            <p:sp>
              <p:nvSpPr>
                <p:cNvPr id="13326"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327"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3328"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6325" y="2466998"/>
                <a:ext cx="2784481" cy="1077958"/>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3315" name="组合 18"/>
          <p:cNvGrpSpPr/>
          <p:nvPr/>
        </p:nvGrpSpPr>
        <p:grpSpPr bwMode="auto">
          <a:xfrm>
            <a:off x="-19050" y="177800"/>
            <a:ext cx="1806575" cy="369888"/>
            <a:chOff x="-43543" y="99661"/>
            <a:chExt cx="1807231" cy="370367"/>
          </a:xfrm>
        </p:grpSpPr>
        <p:sp>
          <p:nvSpPr>
            <p:cNvPr id="1331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  </a:t>
              </a:r>
              <a:endParaRPr lang="zh-CN" altLang="en-US" b="1">
                <a:latin typeface="微软雅黑" panose="020B0503020204020204" pitchFamily="34" charset="-122"/>
                <a:ea typeface="微软雅黑" panose="020B0503020204020204" pitchFamily="34" charset="-122"/>
              </a:endParaRPr>
            </a:p>
          </p:txBody>
        </p:sp>
        <p:grpSp>
          <p:nvGrpSpPr>
            <p:cNvPr id="13317"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p:nvPr/>
        </p:nvCxnSpPr>
        <p:spPr bwMode="auto">
          <a:xfrm>
            <a:off x="636588" y="1322388"/>
            <a:ext cx="3444875"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矩形 43"/>
          <p:cNvSpPr/>
          <p:nvPr/>
        </p:nvSpPr>
        <p:spPr bwMode="auto">
          <a:xfrm>
            <a:off x="644525" y="977900"/>
            <a:ext cx="3433763" cy="20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340" name="组合 60"/>
          <p:cNvGrpSpPr/>
          <p:nvPr/>
        </p:nvGrpSpPr>
        <p:grpSpPr bwMode="auto">
          <a:xfrm>
            <a:off x="547688" y="1335088"/>
            <a:ext cx="3648075" cy="246062"/>
            <a:chOff x="3892998" y="4140408"/>
            <a:chExt cx="3648738" cy="246221"/>
          </a:xfrm>
        </p:grpSpPr>
        <p:sp>
          <p:nvSpPr>
            <p:cNvPr id="48" name="矩形 47"/>
            <p:cNvSpPr/>
            <p:nvPr/>
          </p:nvSpPr>
          <p:spPr>
            <a:xfrm>
              <a:off x="3892998" y="4140408"/>
              <a:ext cx="960612"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flipH="1">
              <a:off x="4769457" y="4181710"/>
              <a:ext cx="90503"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349000" y="4181710"/>
              <a:ext cx="88916"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4859961" y="4140408"/>
              <a:ext cx="481100"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咨询</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5387106" y="4140408"/>
              <a:ext cx="479512"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矩形 52"/>
            <p:cNvSpPr/>
            <p:nvPr/>
          </p:nvSpPr>
          <p:spPr>
            <a:xfrm>
              <a:off x="5880909" y="4140408"/>
              <a:ext cx="1660827"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保险及相关类别的演示</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连接符 53"/>
            <p:cNvCxnSpPr/>
            <p:nvPr/>
          </p:nvCxnSpPr>
          <p:spPr>
            <a:xfrm flipH="1">
              <a:off x="5828512" y="4181710"/>
              <a:ext cx="90504"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bwMode="auto">
          <a:xfrm>
            <a:off x="585788" y="512763"/>
            <a:ext cx="1979612" cy="522287"/>
          </a:xfrm>
          <a:prstGeom prst="rect">
            <a:avLst/>
          </a:prstGeom>
        </p:spPr>
        <p:txBody>
          <a:bodyPr wrap="none">
            <a:spAutoFit/>
          </a:bodyPr>
          <a:lstStyle/>
          <a:p>
            <a:pPr eaLnBrk="1" fontAlgn="auto" hangingPunct="1">
              <a:spcBef>
                <a:spcPts val="0"/>
              </a:spcBef>
              <a:spcAft>
                <a:spcPts val="0"/>
              </a:spcAft>
              <a:defRPr/>
            </a:pPr>
            <a:r>
              <a:rPr lang="zh-CN" altLang="en-US" sz="2800" dirty="0">
                <a:solidFill>
                  <a:schemeClr val="tx1">
                    <a:lumMod val="75000"/>
                    <a:lumOff val="25000"/>
                  </a:schemeClr>
                </a:solidFill>
                <a:latin typeface="方正综艺简体" panose="02010601030101010101" pitchFamily="65" charset="-122"/>
                <a:ea typeface="方正综艺简体" panose="02010601030101010101" pitchFamily="65" charset="-122"/>
              </a:rPr>
              <a:t>谢谢观看！</a:t>
            </a:r>
            <a:endParaRPr lang="zh-CN" altLang="en-US" sz="2800" dirty="0">
              <a:solidFill>
                <a:schemeClr val="tx1">
                  <a:lumMod val="75000"/>
                  <a:lumOff val="25000"/>
                </a:schemeClr>
              </a:solidFill>
              <a:latin typeface="方正综艺简体" panose="02010601030101010101" pitchFamily="65" charset="-122"/>
              <a:ea typeface="方正综艺简体" panose="02010601030101010101" pitchFamily="65" charset="-122"/>
            </a:endParaRPr>
          </a:p>
        </p:txBody>
      </p:sp>
      <p:sp>
        <p:nvSpPr>
          <p:cNvPr id="14342" name="矩形 25"/>
          <p:cNvSpPr>
            <a:spLocks noChangeArrowheads="1"/>
          </p:cNvSpPr>
          <p:nvPr/>
        </p:nvSpPr>
        <p:spPr bwMode="auto">
          <a:xfrm>
            <a:off x="654050" y="931863"/>
            <a:ext cx="10493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solidFill>
                  <a:schemeClr val="bg1"/>
                </a:solidFill>
                <a:latin typeface="Arial" panose="020B0604020202020204" pitchFamily="34" charset="0"/>
                <a:cs typeface="Arial" panose="020B0604020202020204" pitchFamily="34" charset="0"/>
              </a:rPr>
              <a:t>Thank you !</a:t>
            </a:r>
            <a:endParaRPr lang="zh-CN" altLang="en-US" sz="1200" b="1">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Words>
  <Application>WPS 演示</Application>
  <PresentationFormat>全屏显示(16:9)</PresentationFormat>
  <Paragraphs>116</Paragraphs>
  <Slides>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Calibri</vt:lpstr>
      <vt:lpstr>方正准圆简体</vt:lpstr>
      <vt:lpstr>微软雅黑</vt:lpstr>
      <vt:lpstr>Dotum</vt:lpstr>
      <vt:lpstr>Wide Latin</vt:lpstr>
      <vt:lpstr>方正综艺简体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M120255J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6</cp:revision>
  <dcterms:created xsi:type="dcterms:W3CDTF">2012-11-20T07:16:00Z</dcterms:created>
  <dcterms:modified xsi:type="dcterms:W3CDTF">2018-08-29T07:20:16Z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