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Arial Black" panose="020B0A04020102020204" pitchFamily="34" charset="0"/>
      <p:bold r:id="rId20"/>
    </p:embeddedFont>
    <p:embeddedFont>
      <p:font typeface="汉真广标" panose="02010609000101010101" pitchFamily="49" charset="-122"/>
      <p:regular r:id="rId21"/>
    </p:embeddedFont>
    <p:embeddedFont>
      <p:font typeface="黑体" panose="02010609060101010101" pitchFamily="2" charset="-122"/>
      <p:regular r:id="rId22"/>
    </p:embeddedFont>
    <p:embeddedFont>
      <p:font typeface="等线" panose="02010600030101010101" charset="-122"/>
      <p:regular r:id="rId23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4" autoAdjust="0"/>
    <p:restoredTop sz="94660"/>
  </p:normalViewPr>
  <p:slideViewPr>
    <p:cSldViewPr showGuides="1">
      <p:cViewPr varScale="1">
        <p:scale>
          <a:sx n="85" d="100"/>
          <a:sy n="85" d="100"/>
        </p:scale>
        <p:origin x="108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F1396D0-E65D-4E6C-AEE5-475236FCA39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FE7572B-6B17-46CA-A22D-B11B059C8AF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flipV="1">
            <a:off x="0" y="1961999"/>
            <a:ext cx="9144000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0" y="1974850"/>
            <a:ext cx="9144000" cy="316865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90000" rIns="72000" bIns="90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" name="AutoShape 32"/>
          <p:cNvSpPr>
            <a:spLocks noChangeArrowheads="1"/>
          </p:cNvSpPr>
          <p:nvPr userDrawn="1"/>
        </p:nvSpPr>
        <p:spPr bwMode="auto">
          <a:xfrm>
            <a:off x="1193800" y="2708275"/>
            <a:ext cx="7058025" cy="1843088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438" y="10800"/>
                </a:moveTo>
                <a:cubicBezTo>
                  <a:pt x="1438" y="15970"/>
                  <a:pt x="5630" y="20162"/>
                  <a:pt x="10800" y="20162"/>
                </a:cubicBezTo>
                <a:cubicBezTo>
                  <a:pt x="15970" y="20162"/>
                  <a:pt x="20162" y="15970"/>
                  <a:pt x="20162" y="10800"/>
                </a:cubicBezTo>
                <a:cubicBezTo>
                  <a:pt x="20162" y="5630"/>
                  <a:pt x="15970" y="1438"/>
                  <a:pt x="10800" y="1438"/>
                </a:cubicBezTo>
                <a:cubicBezTo>
                  <a:pt x="5630" y="1438"/>
                  <a:pt x="1438" y="5630"/>
                  <a:pt x="1438" y="10800"/>
                </a:cubicBez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tx1"/>
              </a:gs>
            </a:gsLst>
            <a:lin ang="36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70"/>
          <p:cNvGrpSpPr/>
          <p:nvPr userDrawn="1"/>
        </p:nvGrpSpPr>
        <p:grpSpPr bwMode="auto">
          <a:xfrm>
            <a:off x="611188" y="1716088"/>
            <a:ext cx="1728787" cy="1719262"/>
            <a:chOff x="675777" y="2266728"/>
            <a:chExt cx="1544452" cy="1536930"/>
          </a:xfrm>
        </p:grpSpPr>
        <p:pic>
          <p:nvPicPr>
            <p:cNvPr id="6" name="Picture 31" descr="C:\Documents and Settings\nukes\桌面\94445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2272333"/>
              <a:ext cx="1536661" cy="153132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Freeform 36"/>
            <p:cNvSpPr/>
            <p:nvPr/>
          </p:nvSpPr>
          <p:spPr bwMode="auto">
            <a:xfrm>
              <a:off x="675777" y="2266728"/>
              <a:ext cx="1544452" cy="1536930"/>
            </a:xfrm>
            <a:custGeom>
              <a:avLst/>
              <a:gdLst>
                <a:gd name="T0" fmla="*/ 2147483646 w 574"/>
                <a:gd name="T1" fmla="*/ 2147483646 h 574"/>
                <a:gd name="T2" fmla="*/ 2147483646 w 574"/>
                <a:gd name="T3" fmla="*/ 2147483646 h 574"/>
                <a:gd name="T4" fmla="*/ 2147483646 w 574"/>
                <a:gd name="T5" fmla="*/ 2147483646 h 574"/>
                <a:gd name="T6" fmla="*/ 0 w 574"/>
                <a:gd name="T7" fmla="*/ 2147483646 h 574"/>
                <a:gd name="T8" fmla="*/ 0 w 574"/>
                <a:gd name="T9" fmla="*/ 2147483646 h 574"/>
                <a:gd name="T10" fmla="*/ 2147483646 w 574"/>
                <a:gd name="T11" fmla="*/ 0 h 574"/>
                <a:gd name="T12" fmla="*/ 2147483646 w 574"/>
                <a:gd name="T13" fmla="*/ 0 h 574"/>
                <a:gd name="T14" fmla="*/ 2147483646 w 574"/>
                <a:gd name="T15" fmla="*/ 2147483646 h 574"/>
                <a:gd name="T16" fmla="*/ 2147483646 w 574"/>
                <a:gd name="T17" fmla="*/ 2147483646 h 5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4" h="574">
                  <a:moveTo>
                    <a:pt x="574" y="468"/>
                  </a:moveTo>
                  <a:cubicBezTo>
                    <a:pt x="574" y="527"/>
                    <a:pt x="527" y="574"/>
                    <a:pt x="468" y="574"/>
                  </a:cubicBezTo>
                  <a:cubicBezTo>
                    <a:pt x="106" y="574"/>
                    <a:pt x="106" y="574"/>
                    <a:pt x="106" y="574"/>
                  </a:cubicBezTo>
                  <a:cubicBezTo>
                    <a:pt x="47" y="574"/>
                    <a:pt x="0" y="527"/>
                    <a:pt x="0" y="46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27" y="0"/>
                    <a:pt x="574" y="48"/>
                    <a:pt x="574" y="106"/>
                  </a:cubicBezTo>
                  <a:lnTo>
                    <a:pt x="574" y="468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2"/>
          <p:cNvGrpSpPr/>
          <p:nvPr userDrawn="1"/>
        </p:nvGrpSpPr>
        <p:grpSpPr bwMode="auto">
          <a:xfrm>
            <a:off x="5146675" y="1744663"/>
            <a:ext cx="1077913" cy="1074737"/>
            <a:chOff x="5101834" y="1795100"/>
            <a:chExt cx="1078532" cy="1074787"/>
          </a:xfrm>
        </p:grpSpPr>
        <p:pic>
          <p:nvPicPr>
            <p:cNvPr id="9" name="Picture 29" descr="C:\Documents and Settings\nukes\桌面\4564654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1834" y="1795100"/>
              <a:ext cx="1078532" cy="107478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Freeform 36"/>
            <p:cNvSpPr/>
            <p:nvPr/>
          </p:nvSpPr>
          <p:spPr bwMode="auto">
            <a:xfrm>
              <a:off x="5101834" y="1795100"/>
              <a:ext cx="1078532" cy="1074787"/>
            </a:xfrm>
            <a:custGeom>
              <a:avLst/>
              <a:gdLst>
                <a:gd name="T0" fmla="*/ 2147483646 w 574"/>
                <a:gd name="T1" fmla="*/ 2147483646 h 574"/>
                <a:gd name="T2" fmla="*/ 2147483646 w 574"/>
                <a:gd name="T3" fmla="*/ 2147483646 h 574"/>
                <a:gd name="T4" fmla="*/ 2147483646 w 574"/>
                <a:gd name="T5" fmla="*/ 2147483646 h 574"/>
                <a:gd name="T6" fmla="*/ 0 w 574"/>
                <a:gd name="T7" fmla="*/ 2147483646 h 574"/>
                <a:gd name="T8" fmla="*/ 0 w 574"/>
                <a:gd name="T9" fmla="*/ 2147483646 h 574"/>
                <a:gd name="T10" fmla="*/ 2147483646 w 574"/>
                <a:gd name="T11" fmla="*/ 0 h 574"/>
                <a:gd name="T12" fmla="*/ 2147483646 w 574"/>
                <a:gd name="T13" fmla="*/ 0 h 574"/>
                <a:gd name="T14" fmla="*/ 2147483646 w 574"/>
                <a:gd name="T15" fmla="*/ 2147483646 h 574"/>
                <a:gd name="T16" fmla="*/ 2147483646 w 574"/>
                <a:gd name="T17" fmla="*/ 2147483646 h 5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4" h="574">
                  <a:moveTo>
                    <a:pt x="574" y="468"/>
                  </a:moveTo>
                  <a:cubicBezTo>
                    <a:pt x="574" y="527"/>
                    <a:pt x="527" y="574"/>
                    <a:pt x="468" y="574"/>
                  </a:cubicBezTo>
                  <a:cubicBezTo>
                    <a:pt x="106" y="574"/>
                    <a:pt x="106" y="574"/>
                    <a:pt x="106" y="574"/>
                  </a:cubicBezTo>
                  <a:cubicBezTo>
                    <a:pt x="47" y="574"/>
                    <a:pt x="0" y="527"/>
                    <a:pt x="0" y="46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27" y="0"/>
                    <a:pt x="574" y="48"/>
                    <a:pt x="574" y="106"/>
                  </a:cubicBezTo>
                  <a:lnTo>
                    <a:pt x="574" y="468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71"/>
          <p:cNvGrpSpPr/>
          <p:nvPr userDrawn="1"/>
        </p:nvGrpSpPr>
        <p:grpSpPr bwMode="auto">
          <a:xfrm>
            <a:off x="2730500" y="2320925"/>
            <a:ext cx="2273300" cy="2266950"/>
            <a:chOff x="2699792" y="2397184"/>
            <a:chExt cx="2158300" cy="2150806"/>
          </a:xfrm>
        </p:grpSpPr>
        <p:pic>
          <p:nvPicPr>
            <p:cNvPr id="12" name="Picture 27" descr="C:\Documents and Settings\nukes\桌面\笔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2397184"/>
              <a:ext cx="2158300" cy="2150806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Freeform 36"/>
            <p:cNvSpPr/>
            <p:nvPr/>
          </p:nvSpPr>
          <p:spPr bwMode="auto">
            <a:xfrm>
              <a:off x="2699792" y="2397184"/>
              <a:ext cx="2158300" cy="2150806"/>
            </a:xfrm>
            <a:custGeom>
              <a:avLst/>
              <a:gdLst>
                <a:gd name="T0" fmla="*/ 2147483646 w 574"/>
                <a:gd name="T1" fmla="*/ 2147483646 h 574"/>
                <a:gd name="T2" fmla="*/ 2147483646 w 574"/>
                <a:gd name="T3" fmla="*/ 2147483646 h 574"/>
                <a:gd name="T4" fmla="*/ 2147483646 w 574"/>
                <a:gd name="T5" fmla="*/ 2147483646 h 574"/>
                <a:gd name="T6" fmla="*/ 0 w 574"/>
                <a:gd name="T7" fmla="*/ 2147483646 h 574"/>
                <a:gd name="T8" fmla="*/ 0 w 574"/>
                <a:gd name="T9" fmla="*/ 2147483646 h 574"/>
                <a:gd name="T10" fmla="*/ 2147483646 w 574"/>
                <a:gd name="T11" fmla="*/ 0 h 574"/>
                <a:gd name="T12" fmla="*/ 2147483646 w 574"/>
                <a:gd name="T13" fmla="*/ 0 h 574"/>
                <a:gd name="T14" fmla="*/ 2147483646 w 574"/>
                <a:gd name="T15" fmla="*/ 2147483646 h 574"/>
                <a:gd name="T16" fmla="*/ 2147483646 w 574"/>
                <a:gd name="T17" fmla="*/ 2147483646 h 5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4" h="574">
                  <a:moveTo>
                    <a:pt x="574" y="468"/>
                  </a:moveTo>
                  <a:cubicBezTo>
                    <a:pt x="574" y="527"/>
                    <a:pt x="527" y="574"/>
                    <a:pt x="468" y="574"/>
                  </a:cubicBezTo>
                  <a:cubicBezTo>
                    <a:pt x="106" y="574"/>
                    <a:pt x="106" y="574"/>
                    <a:pt x="106" y="574"/>
                  </a:cubicBezTo>
                  <a:cubicBezTo>
                    <a:pt x="47" y="574"/>
                    <a:pt x="0" y="527"/>
                    <a:pt x="0" y="46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27" y="0"/>
                    <a:pt x="574" y="48"/>
                    <a:pt x="574" y="106"/>
                  </a:cubicBezTo>
                  <a:lnTo>
                    <a:pt x="574" y="468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73"/>
          <p:cNvGrpSpPr/>
          <p:nvPr userDrawn="1"/>
        </p:nvGrpSpPr>
        <p:grpSpPr bwMode="auto">
          <a:xfrm>
            <a:off x="6756400" y="2162175"/>
            <a:ext cx="1855788" cy="1849438"/>
            <a:chOff x="6948392" y="1968946"/>
            <a:chExt cx="1856628" cy="1850438"/>
          </a:xfrm>
        </p:grpSpPr>
        <p:pic>
          <p:nvPicPr>
            <p:cNvPr id="15" name="Picture 3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948393" y="1968946"/>
              <a:ext cx="1856627" cy="185043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Freeform 36"/>
            <p:cNvSpPr/>
            <p:nvPr/>
          </p:nvSpPr>
          <p:spPr bwMode="auto">
            <a:xfrm>
              <a:off x="6948392" y="1968946"/>
              <a:ext cx="1856627" cy="1850438"/>
            </a:xfrm>
            <a:custGeom>
              <a:avLst/>
              <a:gdLst>
                <a:gd name="T0" fmla="*/ 2147483646 w 574"/>
                <a:gd name="T1" fmla="*/ 2147483646 h 574"/>
                <a:gd name="T2" fmla="*/ 2147483646 w 574"/>
                <a:gd name="T3" fmla="*/ 2147483646 h 574"/>
                <a:gd name="T4" fmla="*/ 2147483646 w 574"/>
                <a:gd name="T5" fmla="*/ 2147483646 h 574"/>
                <a:gd name="T6" fmla="*/ 0 w 574"/>
                <a:gd name="T7" fmla="*/ 2147483646 h 574"/>
                <a:gd name="T8" fmla="*/ 0 w 574"/>
                <a:gd name="T9" fmla="*/ 2147483646 h 574"/>
                <a:gd name="T10" fmla="*/ 2147483646 w 574"/>
                <a:gd name="T11" fmla="*/ 0 h 574"/>
                <a:gd name="T12" fmla="*/ 2147483646 w 574"/>
                <a:gd name="T13" fmla="*/ 0 h 574"/>
                <a:gd name="T14" fmla="*/ 2147483646 w 574"/>
                <a:gd name="T15" fmla="*/ 2147483646 h 574"/>
                <a:gd name="T16" fmla="*/ 2147483646 w 574"/>
                <a:gd name="T17" fmla="*/ 2147483646 h 5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4" h="574">
                  <a:moveTo>
                    <a:pt x="574" y="468"/>
                  </a:moveTo>
                  <a:cubicBezTo>
                    <a:pt x="574" y="527"/>
                    <a:pt x="527" y="574"/>
                    <a:pt x="468" y="574"/>
                  </a:cubicBezTo>
                  <a:cubicBezTo>
                    <a:pt x="106" y="574"/>
                    <a:pt x="106" y="574"/>
                    <a:pt x="106" y="574"/>
                  </a:cubicBezTo>
                  <a:cubicBezTo>
                    <a:pt x="47" y="574"/>
                    <a:pt x="0" y="527"/>
                    <a:pt x="0" y="46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27" y="0"/>
                    <a:pt x="574" y="48"/>
                    <a:pt x="574" y="106"/>
                  </a:cubicBezTo>
                  <a:lnTo>
                    <a:pt x="574" y="468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" name="椭圆​​ 2"/>
          <p:cNvSpPr/>
          <p:nvPr userDrawn="1"/>
        </p:nvSpPr>
        <p:spPr>
          <a:xfrm>
            <a:off x="6927881" y="195486"/>
            <a:ext cx="1462209" cy="1938561"/>
          </a:xfrm>
          <a:custGeom>
            <a:avLst/>
            <a:gdLst>
              <a:gd name="connsiteX0" fmla="*/ 972066 w 1944132"/>
              <a:gd name="connsiteY0" fmla="*/ 0 h 2869050"/>
              <a:gd name="connsiteX1" fmla="*/ 1944132 w 1944132"/>
              <a:gd name="connsiteY1" fmla="*/ 972066 h 2869050"/>
              <a:gd name="connsiteX2" fmla="*/ 1100480 w 1944132"/>
              <a:gd name="connsiteY2" fmla="*/ 1934684 h 2869050"/>
              <a:gd name="connsiteX3" fmla="*/ 972067 w 1944132"/>
              <a:gd name="connsiteY3" fmla="*/ 2869050 h 2869050"/>
              <a:gd name="connsiteX4" fmla="*/ 843652 w 1944132"/>
              <a:gd name="connsiteY4" fmla="*/ 1934684 h 2869050"/>
              <a:gd name="connsiteX5" fmla="*/ 0 w 1944132"/>
              <a:gd name="connsiteY5" fmla="*/ 972066 h 2869050"/>
              <a:gd name="connsiteX6" fmla="*/ 972066 w 1944132"/>
              <a:gd name="connsiteY6" fmla="*/ 0 h 2869050"/>
              <a:gd name="connsiteX0-1" fmla="*/ 972066 w 1944132"/>
              <a:gd name="connsiteY0-2" fmla="*/ 0 h 2676193"/>
              <a:gd name="connsiteX1-3" fmla="*/ 1944132 w 1944132"/>
              <a:gd name="connsiteY1-4" fmla="*/ 972066 h 2676193"/>
              <a:gd name="connsiteX2-5" fmla="*/ 1100480 w 1944132"/>
              <a:gd name="connsiteY2-6" fmla="*/ 1934684 h 2676193"/>
              <a:gd name="connsiteX3-7" fmla="*/ 972067 w 1944132"/>
              <a:gd name="connsiteY3-8" fmla="*/ 2676193 h 2676193"/>
              <a:gd name="connsiteX4-9" fmla="*/ 843652 w 1944132"/>
              <a:gd name="connsiteY4-10" fmla="*/ 1934684 h 2676193"/>
              <a:gd name="connsiteX5-11" fmla="*/ 0 w 1944132"/>
              <a:gd name="connsiteY5-12" fmla="*/ 972066 h 2676193"/>
              <a:gd name="connsiteX6-13" fmla="*/ 972066 w 1944132"/>
              <a:gd name="connsiteY6-14" fmla="*/ 0 h 2676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944132" h="2676193">
                <a:moveTo>
                  <a:pt x="972066" y="0"/>
                </a:moveTo>
                <a:cubicBezTo>
                  <a:pt x="1508923" y="0"/>
                  <a:pt x="1944132" y="435209"/>
                  <a:pt x="1944132" y="972066"/>
                </a:cubicBezTo>
                <a:cubicBezTo>
                  <a:pt x="1944132" y="1465344"/>
                  <a:pt x="1576711" y="1872807"/>
                  <a:pt x="1100480" y="1934684"/>
                </a:cubicBezTo>
                <a:lnTo>
                  <a:pt x="972067" y="2676193"/>
                </a:lnTo>
                <a:cubicBezTo>
                  <a:pt x="929262" y="2504997"/>
                  <a:pt x="886457" y="2105880"/>
                  <a:pt x="843652" y="1934684"/>
                </a:cubicBezTo>
                <a:cubicBezTo>
                  <a:pt x="367421" y="1872807"/>
                  <a:pt x="0" y="1465344"/>
                  <a:pt x="0" y="972066"/>
                </a:cubicBezTo>
                <a:cubicBezTo>
                  <a:pt x="0" y="435209"/>
                  <a:pt x="435209" y="0"/>
                  <a:pt x="972066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tx1"/>
              </a:gs>
            </a:gsLst>
            <a:lin ang="5400000" scaled="0"/>
          </a:gradFill>
          <a:ln w="9525">
            <a:solidFill>
              <a:schemeClr val="bg1"/>
            </a:solidFill>
          </a:ln>
          <a:effectLst>
            <a:glow rad="63500">
              <a:srgbClr val="508ED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22"/>
          <p:cNvSpPr txBox="1"/>
          <p:nvPr userDrawn="1"/>
        </p:nvSpPr>
        <p:spPr>
          <a:xfrm>
            <a:off x="6766148" y="385722"/>
            <a:ext cx="1989647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  <a:scene3d>
              <a:camera prst="isometricLeftDown">
                <a:rot lat="300000" lon="1800000" rev="0"/>
              </a:camera>
              <a:lightRig rig="threePt" dir="t"/>
            </a:scene3d>
            <a:sp3d extrusionH="152400">
              <a:extrusionClr>
                <a:schemeClr val="bg1">
                  <a:lumMod val="95000"/>
                </a:schemeClr>
              </a:extrusionClr>
              <a:contourClr>
                <a:schemeClr val="bg1"/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500" b="1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2</a:t>
            </a:r>
            <a:r>
              <a:rPr lang="en-US" sz="5000" b="1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0</a:t>
            </a:r>
            <a:r>
              <a:rPr lang="en-US" sz="5600" b="1" dirty="0">
                <a:solidFill>
                  <a:srgbClr val="0033CC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1</a:t>
            </a:r>
            <a:r>
              <a:rPr lang="en-US" sz="6000" b="1" dirty="0">
                <a:solidFill>
                  <a:srgbClr val="0033CC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2</a:t>
            </a:r>
            <a:endParaRPr lang="en-US" sz="6000" b="1" dirty="0">
              <a:solidFill>
                <a:srgbClr val="0033CC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BD17C-5C2A-4464-82FB-AB4C970E9098}" type="datetimeFigureOut">
              <a:rPr lang="zh-CN" altLang="en-US"/>
            </a:fld>
            <a:endParaRPr lang="zh-CN" altLang="en-US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7FB6AD-9326-4DFD-A35D-CEED7039421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BD038-1BE6-42EA-9ADA-3745FC7D98F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00659-A84F-4150-A9DA-ACAEBA784ED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77BEA-1455-4DB3-ADC1-1F0BB259375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5CC03-4A41-4208-BBC8-6C37D483A3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753E67-0B9E-4230-8C28-A114FA0A297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9BCD2-CBB1-44A1-A616-4A050EA5032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15DDA-E606-457B-9920-2B5CE17EBAF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D6B64-8A32-4CFC-B4A7-6ACBB3D6F32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9F8EF-AE7D-4C1D-A15D-232664BB048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2D872-4C4A-4AB7-B6FA-CEFBC3D913A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F68C7-FF15-4B42-814D-4E49D89C5AF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02353-5C41-4298-A364-49057EE1273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1289E-A0D9-4C6A-8933-67D248D18B0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1FE4B-5ED3-431E-8938-C01F1EC3620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D7896-346C-481F-A1B3-46781732DFE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138CF-60F8-496C-B73D-C358389EC8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 userDrawn="1"/>
        </p:nvGrpSpPr>
        <p:grpSpPr bwMode="auto">
          <a:xfrm>
            <a:off x="0" y="4757738"/>
            <a:ext cx="9144000" cy="385762"/>
            <a:chOff x="0" y="4757536"/>
            <a:chExt cx="9144000" cy="385964"/>
          </a:xfrm>
        </p:grpSpPr>
        <p:sp>
          <p:nvSpPr>
            <p:cNvPr id="3" name="矩形 2"/>
            <p:cNvSpPr/>
            <p:nvPr/>
          </p:nvSpPr>
          <p:spPr>
            <a:xfrm flipV="1">
              <a:off x="0" y="4757536"/>
              <a:ext cx="9144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0" y="4770243"/>
              <a:ext cx="9144000" cy="373257"/>
            </a:xfrm>
            <a:prstGeom prst="rect">
              <a:avLst/>
            </a:prstGeom>
            <a:gradFill rotWithShape="1">
              <a:gsLst>
                <a:gs pos="33000">
                  <a:srgbClr val="585858"/>
                </a:gs>
                <a:gs pos="0">
                  <a:schemeClr val="tx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lIns="90000" tIns="90000" rIns="72000" bIns="90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5" name="直接连接符 4"/>
          <p:cNvCxnSpPr/>
          <p:nvPr userDrawn="1"/>
        </p:nvCxnSpPr>
        <p:spPr>
          <a:xfrm>
            <a:off x="196850" y="484188"/>
            <a:ext cx="894715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7"/>
          <p:cNvGrpSpPr/>
          <p:nvPr userDrawn="1"/>
        </p:nvGrpSpPr>
        <p:grpSpPr bwMode="auto">
          <a:xfrm>
            <a:off x="6677025" y="153988"/>
            <a:ext cx="673100" cy="669925"/>
            <a:chOff x="675777" y="2266728"/>
            <a:chExt cx="1544452" cy="1536930"/>
          </a:xfrm>
        </p:grpSpPr>
        <p:pic>
          <p:nvPicPr>
            <p:cNvPr id="7" name="Picture 31" descr="C:\Documents and Settings\nukes\桌面\94445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2272333"/>
              <a:ext cx="1536661" cy="153132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Freeform 36"/>
            <p:cNvSpPr/>
            <p:nvPr/>
          </p:nvSpPr>
          <p:spPr bwMode="auto">
            <a:xfrm>
              <a:off x="675777" y="2266728"/>
              <a:ext cx="1544452" cy="1536930"/>
            </a:xfrm>
            <a:custGeom>
              <a:avLst/>
              <a:gdLst>
                <a:gd name="T0" fmla="*/ 2147483646 w 574"/>
                <a:gd name="T1" fmla="*/ 2147483646 h 574"/>
                <a:gd name="T2" fmla="*/ 2147483646 w 574"/>
                <a:gd name="T3" fmla="*/ 2147483646 h 574"/>
                <a:gd name="T4" fmla="*/ 2147483646 w 574"/>
                <a:gd name="T5" fmla="*/ 2147483646 h 574"/>
                <a:gd name="T6" fmla="*/ 0 w 574"/>
                <a:gd name="T7" fmla="*/ 2147483646 h 574"/>
                <a:gd name="T8" fmla="*/ 0 w 574"/>
                <a:gd name="T9" fmla="*/ 2147483646 h 574"/>
                <a:gd name="T10" fmla="*/ 2147483646 w 574"/>
                <a:gd name="T11" fmla="*/ 0 h 574"/>
                <a:gd name="T12" fmla="*/ 2147483646 w 574"/>
                <a:gd name="T13" fmla="*/ 0 h 574"/>
                <a:gd name="T14" fmla="*/ 2147483646 w 574"/>
                <a:gd name="T15" fmla="*/ 2147483646 h 574"/>
                <a:gd name="T16" fmla="*/ 2147483646 w 574"/>
                <a:gd name="T17" fmla="*/ 2147483646 h 5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4" h="574">
                  <a:moveTo>
                    <a:pt x="574" y="468"/>
                  </a:moveTo>
                  <a:cubicBezTo>
                    <a:pt x="574" y="527"/>
                    <a:pt x="527" y="574"/>
                    <a:pt x="468" y="574"/>
                  </a:cubicBezTo>
                  <a:cubicBezTo>
                    <a:pt x="106" y="574"/>
                    <a:pt x="106" y="574"/>
                    <a:pt x="106" y="574"/>
                  </a:cubicBezTo>
                  <a:cubicBezTo>
                    <a:pt x="47" y="574"/>
                    <a:pt x="0" y="527"/>
                    <a:pt x="0" y="46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27" y="0"/>
                    <a:pt x="574" y="48"/>
                    <a:pt x="574" y="106"/>
                  </a:cubicBezTo>
                  <a:lnTo>
                    <a:pt x="574" y="468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10"/>
          <p:cNvGrpSpPr/>
          <p:nvPr userDrawn="1"/>
        </p:nvGrpSpPr>
        <p:grpSpPr bwMode="auto">
          <a:xfrm>
            <a:off x="7453313" y="153988"/>
            <a:ext cx="673100" cy="669925"/>
            <a:chOff x="5101834" y="1795100"/>
            <a:chExt cx="1078532" cy="1074787"/>
          </a:xfrm>
        </p:grpSpPr>
        <p:pic>
          <p:nvPicPr>
            <p:cNvPr id="10" name="Picture 29" descr="C:\Documents and Settings\nukes\桌面\4564654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1834" y="1795100"/>
              <a:ext cx="1078532" cy="107478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Freeform 36"/>
            <p:cNvSpPr/>
            <p:nvPr/>
          </p:nvSpPr>
          <p:spPr bwMode="auto">
            <a:xfrm>
              <a:off x="5101834" y="1795100"/>
              <a:ext cx="1078532" cy="1074787"/>
            </a:xfrm>
            <a:custGeom>
              <a:avLst/>
              <a:gdLst>
                <a:gd name="T0" fmla="*/ 2147483646 w 574"/>
                <a:gd name="T1" fmla="*/ 2147483646 h 574"/>
                <a:gd name="T2" fmla="*/ 2147483646 w 574"/>
                <a:gd name="T3" fmla="*/ 2147483646 h 574"/>
                <a:gd name="T4" fmla="*/ 2147483646 w 574"/>
                <a:gd name="T5" fmla="*/ 2147483646 h 574"/>
                <a:gd name="T6" fmla="*/ 0 w 574"/>
                <a:gd name="T7" fmla="*/ 2147483646 h 574"/>
                <a:gd name="T8" fmla="*/ 0 w 574"/>
                <a:gd name="T9" fmla="*/ 2147483646 h 574"/>
                <a:gd name="T10" fmla="*/ 2147483646 w 574"/>
                <a:gd name="T11" fmla="*/ 0 h 574"/>
                <a:gd name="T12" fmla="*/ 2147483646 w 574"/>
                <a:gd name="T13" fmla="*/ 0 h 574"/>
                <a:gd name="T14" fmla="*/ 2147483646 w 574"/>
                <a:gd name="T15" fmla="*/ 2147483646 h 574"/>
                <a:gd name="T16" fmla="*/ 2147483646 w 574"/>
                <a:gd name="T17" fmla="*/ 2147483646 h 5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4" h="574">
                  <a:moveTo>
                    <a:pt x="574" y="468"/>
                  </a:moveTo>
                  <a:cubicBezTo>
                    <a:pt x="574" y="527"/>
                    <a:pt x="527" y="574"/>
                    <a:pt x="468" y="574"/>
                  </a:cubicBezTo>
                  <a:cubicBezTo>
                    <a:pt x="106" y="574"/>
                    <a:pt x="106" y="574"/>
                    <a:pt x="106" y="574"/>
                  </a:cubicBezTo>
                  <a:cubicBezTo>
                    <a:pt x="47" y="574"/>
                    <a:pt x="0" y="527"/>
                    <a:pt x="0" y="46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27" y="0"/>
                    <a:pt x="574" y="48"/>
                    <a:pt x="574" y="106"/>
                  </a:cubicBezTo>
                  <a:lnTo>
                    <a:pt x="574" y="468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组合 13"/>
          <p:cNvGrpSpPr/>
          <p:nvPr userDrawn="1"/>
        </p:nvGrpSpPr>
        <p:grpSpPr bwMode="auto">
          <a:xfrm>
            <a:off x="8229600" y="153988"/>
            <a:ext cx="685800" cy="669925"/>
            <a:chOff x="6948392" y="1968946"/>
            <a:chExt cx="1856628" cy="1850438"/>
          </a:xfrm>
        </p:grpSpPr>
        <p:pic>
          <p:nvPicPr>
            <p:cNvPr id="13" name="Picture 3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948393" y="1968946"/>
              <a:ext cx="1856627" cy="185043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Freeform 36"/>
            <p:cNvSpPr/>
            <p:nvPr/>
          </p:nvSpPr>
          <p:spPr bwMode="auto">
            <a:xfrm>
              <a:off x="6948392" y="1968946"/>
              <a:ext cx="1856627" cy="1850438"/>
            </a:xfrm>
            <a:custGeom>
              <a:avLst/>
              <a:gdLst>
                <a:gd name="T0" fmla="*/ 2147483646 w 574"/>
                <a:gd name="T1" fmla="*/ 2147483646 h 574"/>
                <a:gd name="T2" fmla="*/ 2147483646 w 574"/>
                <a:gd name="T3" fmla="*/ 2147483646 h 574"/>
                <a:gd name="T4" fmla="*/ 2147483646 w 574"/>
                <a:gd name="T5" fmla="*/ 2147483646 h 574"/>
                <a:gd name="T6" fmla="*/ 0 w 574"/>
                <a:gd name="T7" fmla="*/ 2147483646 h 574"/>
                <a:gd name="T8" fmla="*/ 0 w 574"/>
                <a:gd name="T9" fmla="*/ 2147483646 h 574"/>
                <a:gd name="T10" fmla="*/ 2147483646 w 574"/>
                <a:gd name="T11" fmla="*/ 0 h 574"/>
                <a:gd name="T12" fmla="*/ 2147483646 w 574"/>
                <a:gd name="T13" fmla="*/ 0 h 574"/>
                <a:gd name="T14" fmla="*/ 2147483646 w 574"/>
                <a:gd name="T15" fmla="*/ 2147483646 h 574"/>
                <a:gd name="T16" fmla="*/ 2147483646 w 574"/>
                <a:gd name="T17" fmla="*/ 2147483646 h 5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4" h="574">
                  <a:moveTo>
                    <a:pt x="574" y="468"/>
                  </a:moveTo>
                  <a:cubicBezTo>
                    <a:pt x="574" y="527"/>
                    <a:pt x="527" y="574"/>
                    <a:pt x="468" y="574"/>
                  </a:cubicBezTo>
                  <a:cubicBezTo>
                    <a:pt x="106" y="574"/>
                    <a:pt x="106" y="574"/>
                    <a:pt x="106" y="574"/>
                  </a:cubicBezTo>
                  <a:cubicBezTo>
                    <a:pt x="47" y="574"/>
                    <a:pt x="0" y="527"/>
                    <a:pt x="0" y="46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27" y="0"/>
                    <a:pt x="574" y="48"/>
                    <a:pt x="574" y="106"/>
                  </a:cubicBezTo>
                  <a:lnTo>
                    <a:pt x="574" y="468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组合 16"/>
          <p:cNvGrpSpPr/>
          <p:nvPr userDrawn="1"/>
        </p:nvGrpSpPr>
        <p:grpSpPr bwMode="auto">
          <a:xfrm>
            <a:off x="5903913" y="158750"/>
            <a:ext cx="669925" cy="666750"/>
            <a:chOff x="2699792" y="2397184"/>
            <a:chExt cx="2158300" cy="2150806"/>
          </a:xfrm>
        </p:grpSpPr>
        <p:pic>
          <p:nvPicPr>
            <p:cNvPr id="16" name="Picture 27" descr="C:\Documents and Settings\nukes\桌面\笔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2397184"/>
              <a:ext cx="2158300" cy="2150806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Freeform 36"/>
            <p:cNvSpPr/>
            <p:nvPr/>
          </p:nvSpPr>
          <p:spPr bwMode="auto">
            <a:xfrm>
              <a:off x="2699792" y="2397184"/>
              <a:ext cx="2158300" cy="2150806"/>
            </a:xfrm>
            <a:custGeom>
              <a:avLst/>
              <a:gdLst>
                <a:gd name="T0" fmla="*/ 2147483646 w 574"/>
                <a:gd name="T1" fmla="*/ 2147483646 h 574"/>
                <a:gd name="T2" fmla="*/ 2147483646 w 574"/>
                <a:gd name="T3" fmla="*/ 2147483646 h 574"/>
                <a:gd name="T4" fmla="*/ 2147483646 w 574"/>
                <a:gd name="T5" fmla="*/ 2147483646 h 574"/>
                <a:gd name="T6" fmla="*/ 0 w 574"/>
                <a:gd name="T7" fmla="*/ 2147483646 h 574"/>
                <a:gd name="T8" fmla="*/ 0 w 574"/>
                <a:gd name="T9" fmla="*/ 2147483646 h 574"/>
                <a:gd name="T10" fmla="*/ 2147483646 w 574"/>
                <a:gd name="T11" fmla="*/ 0 h 574"/>
                <a:gd name="T12" fmla="*/ 2147483646 w 574"/>
                <a:gd name="T13" fmla="*/ 0 h 574"/>
                <a:gd name="T14" fmla="*/ 2147483646 w 574"/>
                <a:gd name="T15" fmla="*/ 2147483646 h 574"/>
                <a:gd name="T16" fmla="*/ 2147483646 w 574"/>
                <a:gd name="T17" fmla="*/ 2147483646 h 5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4" h="574">
                  <a:moveTo>
                    <a:pt x="574" y="468"/>
                  </a:moveTo>
                  <a:cubicBezTo>
                    <a:pt x="574" y="527"/>
                    <a:pt x="527" y="574"/>
                    <a:pt x="468" y="574"/>
                  </a:cubicBezTo>
                  <a:cubicBezTo>
                    <a:pt x="106" y="574"/>
                    <a:pt x="106" y="574"/>
                    <a:pt x="106" y="574"/>
                  </a:cubicBezTo>
                  <a:cubicBezTo>
                    <a:pt x="47" y="574"/>
                    <a:pt x="0" y="527"/>
                    <a:pt x="0" y="46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27" y="0"/>
                    <a:pt x="574" y="48"/>
                    <a:pt x="574" y="106"/>
                  </a:cubicBezTo>
                  <a:lnTo>
                    <a:pt x="574" y="468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组合 22"/>
          <p:cNvGrpSpPr/>
          <p:nvPr userDrawn="1"/>
        </p:nvGrpSpPr>
        <p:grpSpPr bwMode="auto">
          <a:xfrm>
            <a:off x="0" y="4067175"/>
            <a:ext cx="1303338" cy="1042988"/>
            <a:chOff x="6766148" y="195486"/>
            <a:chExt cx="2420843" cy="1938561"/>
          </a:xfrm>
        </p:grpSpPr>
        <p:sp>
          <p:nvSpPr>
            <p:cNvPr id="19" name="椭圆​​ 2"/>
            <p:cNvSpPr/>
            <p:nvPr/>
          </p:nvSpPr>
          <p:spPr>
            <a:xfrm>
              <a:off x="6927881" y="195486"/>
              <a:ext cx="1462209" cy="1938561"/>
            </a:xfrm>
            <a:custGeom>
              <a:avLst/>
              <a:gdLst>
                <a:gd name="connsiteX0" fmla="*/ 972066 w 1944132"/>
                <a:gd name="connsiteY0" fmla="*/ 0 h 2869050"/>
                <a:gd name="connsiteX1" fmla="*/ 1944132 w 1944132"/>
                <a:gd name="connsiteY1" fmla="*/ 972066 h 2869050"/>
                <a:gd name="connsiteX2" fmla="*/ 1100480 w 1944132"/>
                <a:gd name="connsiteY2" fmla="*/ 1934684 h 2869050"/>
                <a:gd name="connsiteX3" fmla="*/ 972067 w 1944132"/>
                <a:gd name="connsiteY3" fmla="*/ 2869050 h 2869050"/>
                <a:gd name="connsiteX4" fmla="*/ 843652 w 1944132"/>
                <a:gd name="connsiteY4" fmla="*/ 1934684 h 2869050"/>
                <a:gd name="connsiteX5" fmla="*/ 0 w 1944132"/>
                <a:gd name="connsiteY5" fmla="*/ 972066 h 2869050"/>
                <a:gd name="connsiteX6" fmla="*/ 972066 w 1944132"/>
                <a:gd name="connsiteY6" fmla="*/ 0 h 2869050"/>
                <a:gd name="connsiteX0-1" fmla="*/ 972066 w 1944132"/>
                <a:gd name="connsiteY0-2" fmla="*/ 0 h 2676193"/>
                <a:gd name="connsiteX1-3" fmla="*/ 1944132 w 1944132"/>
                <a:gd name="connsiteY1-4" fmla="*/ 972066 h 2676193"/>
                <a:gd name="connsiteX2-5" fmla="*/ 1100480 w 1944132"/>
                <a:gd name="connsiteY2-6" fmla="*/ 1934684 h 2676193"/>
                <a:gd name="connsiteX3-7" fmla="*/ 972067 w 1944132"/>
                <a:gd name="connsiteY3-8" fmla="*/ 2676193 h 2676193"/>
                <a:gd name="connsiteX4-9" fmla="*/ 843652 w 1944132"/>
                <a:gd name="connsiteY4-10" fmla="*/ 1934684 h 2676193"/>
                <a:gd name="connsiteX5-11" fmla="*/ 0 w 1944132"/>
                <a:gd name="connsiteY5-12" fmla="*/ 972066 h 2676193"/>
                <a:gd name="connsiteX6-13" fmla="*/ 972066 w 1944132"/>
                <a:gd name="connsiteY6-14" fmla="*/ 0 h 26761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944132" h="2676193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7" y="2676193"/>
                  </a:lnTo>
                  <a:cubicBezTo>
                    <a:pt x="929262" y="2504997"/>
                    <a:pt x="886457" y="2105880"/>
                    <a:pt x="843652" y="1934684"/>
                  </a:cubicBez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tx1"/>
                </a:gs>
              </a:gsLst>
              <a:lin ang="5400000" scaled="0"/>
            </a:gradFill>
            <a:ln w="9525">
              <a:solidFill>
                <a:schemeClr val="bg1"/>
              </a:solidFill>
            </a:ln>
            <a:effectLst>
              <a:glow rad="63500">
                <a:srgbClr val="508EDA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24"/>
            <p:cNvSpPr txBox="1"/>
            <p:nvPr/>
          </p:nvSpPr>
          <p:spPr>
            <a:xfrm>
              <a:off x="6766148" y="385724"/>
              <a:ext cx="2420843" cy="131461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  <a:scene3d>
                <a:camera prst="isometricLeftDown">
                  <a:rot lat="300000" lon="1800000" rev="0"/>
                </a:camera>
                <a:lightRig rig="threePt" dir="t"/>
              </a:scene3d>
              <a:sp3d extrusionH="152400">
                <a:extrusionClr>
                  <a:schemeClr val="bg1">
                    <a:lumMod val="95000"/>
                  </a:schemeClr>
                </a:extrusionClr>
                <a:contourClr>
                  <a:schemeClr val="bg1"/>
                </a:contourClr>
              </a:sp3d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500" b="1" dirty="0">
                  <a:solidFill>
                    <a:schemeClr val="bg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r>
                <a:rPr lang="en-US" sz="3000" b="1" dirty="0">
                  <a:solidFill>
                    <a:schemeClr val="bg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0</a:t>
              </a:r>
              <a:r>
                <a:rPr lang="en-US" sz="3600" b="1" dirty="0">
                  <a:solidFill>
                    <a:srgbClr val="0033CC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r>
                <a:rPr lang="en-US" sz="4000" b="1" dirty="0">
                  <a:solidFill>
                    <a:srgbClr val="0033CC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en-US" sz="4000" b="1" dirty="0">
                <a:solidFill>
                  <a:srgbClr val="0033CC"/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1A8C9-341B-4477-9084-4C37F76AE885}" type="datetimeFigureOut">
              <a:rPr lang="zh-CN" altLang="en-US"/>
            </a:fld>
            <a:endParaRPr lang="zh-CN" altLang="en-US"/>
          </a:p>
        </p:txBody>
      </p:sp>
      <p:sp>
        <p:nvSpPr>
          <p:cNvPr id="2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4FC47D-69F0-43EC-B23F-DCD3BE116FC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602DB-FF00-4DC1-8D9D-698705321E6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7C020-2BE5-4EC4-96B2-2250E7DB34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B80D9-98B4-475C-845C-41CEEFD37B5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5AF24-914E-4714-A07A-ABC57B6EE4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CBFB237-DE3B-4E32-B718-208445D3880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574D1C0-63DB-47EA-B778-0A7C8C3F90B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8"/>
          <p:cNvSpPr txBox="1">
            <a:spLocks noChangeArrowheads="1"/>
          </p:cNvSpPr>
          <p:nvPr/>
        </p:nvSpPr>
        <p:spPr bwMode="auto">
          <a:xfrm>
            <a:off x="496888" y="146050"/>
            <a:ext cx="4224337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7F7F7F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rPr>
              <a:t>Business</a:t>
            </a:r>
            <a:r>
              <a:rPr lang="en-US" altLang="zh-CN" sz="23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300" b="1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endParaRPr lang="en-US" altLang="zh-CN" sz="2300" b="1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500">
              <a:solidFill>
                <a:srgbClr val="7F7F7F"/>
              </a:solidFill>
              <a:latin typeface="方正大黑简体" panose="02010601030101010101" pitchFamily="65" charset="-122"/>
              <a:ea typeface="方正大黑简体" panose="02010601030101010101" pitchFamily="65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44538" y="1055688"/>
            <a:ext cx="2352675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适用于工作汇报及其相关演示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 rot="2700000">
            <a:off x="625475" y="1136650"/>
            <a:ext cx="119063" cy="1190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rot="2700000">
            <a:off x="265907" y="223044"/>
            <a:ext cx="144462" cy="146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501090" y="-93448"/>
            <a:ext cx="9700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  <a:scene3d>
              <a:camera prst="orthographicFront"/>
              <a:lightRig rig="soft" dir="t"/>
            </a:scene3d>
            <a:sp3d extrusionH="57150" contourW="25400" prstMaterial="matte">
              <a:bevelT w="25400" h="55880" prst="artDeco"/>
              <a:contourClr>
                <a:schemeClr val="bg1"/>
              </a:contourClr>
            </a:sp3d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effectLst>
                  <a:outerShdw blurRad="381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汉真广标" panose="02010609000101010101" pitchFamily="49" charset="-122"/>
                <a:ea typeface="汉真广标" panose="02010609000101010101" pitchFamily="49" charset="-122"/>
              </a:rPr>
              <a:t>前言</a:t>
            </a:r>
            <a:r>
              <a:rPr lang="en-US" altLang="zh-CN" sz="3000" b="1" dirty="0">
                <a:effectLst>
                  <a:outerShdw blurRad="381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3000" b="1" dirty="0">
              <a:effectLst>
                <a:outerShdw blurRad="38100" dist="38100" dir="2700000" algn="tl" rotWithShape="0">
                  <a:prstClr val="black">
                    <a:alpha val="43000"/>
                  </a:prst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9220" name="组合 46"/>
          <p:cNvGrpSpPr/>
          <p:nvPr/>
        </p:nvGrpSpPr>
        <p:grpSpPr bwMode="auto">
          <a:xfrm>
            <a:off x="1362075" y="141288"/>
            <a:ext cx="39688" cy="411162"/>
            <a:chOff x="1331640" y="141940"/>
            <a:chExt cx="39914" cy="410943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1331640" y="141940"/>
              <a:ext cx="0" cy="4109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1371554" y="141940"/>
              <a:ext cx="0" cy="4109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21" name="Text Box 11"/>
          <p:cNvSpPr txBox="1">
            <a:spLocks noChangeArrowheads="1"/>
          </p:cNvSpPr>
          <p:nvPr/>
        </p:nvSpPr>
        <p:spPr bwMode="auto">
          <a:xfrm>
            <a:off x="1270000" y="1279525"/>
            <a:ext cx="6821488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2" name="矩形 2"/>
          <p:cNvSpPr>
            <a:spLocks noChangeArrowheads="1"/>
          </p:cNvSpPr>
          <p:nvPr/>
        </p:nvSpPr>
        <p:spPr bwMode="auto">
          <a:xfrm>
            <a:off x="1270000" y="2593975"/>
            <a:ext cx="68214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latin typeface="Arial" panose="020B0604020202020204" pitchFamily="34" charset="0"/>
              </a:rPr>
              <a:t>RAPIDPPT, the leader of professional PPT designer in China. </a:t>
            </a:r>
            <a:endParaRPr lang="zh-CN" altLang="zh-CN" sz="11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zh-CN" altLang="zh-CN" sz="11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zh-CN" altLang="zh-CN" sz="11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zh-CN" altLang="en-US" sz="11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79"/>
          <p:cNvGrpSpPr/>
          <p:nvPr/>
        </p:nvGrpSpPr>
        <p:grpSpPr bwMode="auto">
          <a:xfrm>
            <a:off x="1782763" y="1096963"/>
            <a:ext cx="5741987" cy="411162"/>
            <a:chOff x="1782001" y="1097132"/>
            <a:chExt cx="5742327" cy="410711"/>
          </a:xfrm>
        </p:grpSpPr>
        <p:sp>
          <p:nvSpPr>
            <p:cNvPr id="5" name="矩形​​ 3"/>
            <p:cNvSpPr/>
            <p:nvPr/>
          </p:nvSpPr>
          <p:spPr>
            <a:xfrm>
              <a:off x="1782001" y="1097132"/>
              <a:ext cx="5742327" cy="41071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3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38100" dist="127000" dir="5400000" sx="95000" sy="95000" rotWithShape="0">
                <a:schemeClr val="bg1">
                  <a:lumMod val="50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78" name="TextBox 75"/>
            <p:cNvSpPr txBox="1">
              <a:spLocks noChangeArrowheads="1"/>
            </p:cNvSpPr>
            <p:nvPr/>
          </p:nvSpPr>
          <p:spPr bwMode="auto">
            <a:xfrm>
              <a:off x="3995936" y="1126016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3" name="组合 80"/>
          <p:cNvGrpSpPr/>
          <p:nvPr/>
        </p:nvGrpSpPr>
        <p:grpSpPr bwMode="auto">
          <a:xfrm>
            <a:off x="1782763" y="1906588"/>
            <a:ext cx="5741987" cy="409575"/>
            <a:chOff x="1782001" y="1906087"/>
            <a:chExt cx="5742327" cy="410711"/>
          </a:xfrm>
        </p:grpSpPr>
        <p:sp>
          <p:nvSpPr>
            <p:cNvPr id="8" name="矩形​​ 3"/>
            <p:cNvSpPr/>
            <p:nvPr/>
          </p:nvSpPr>
          <p:spPr>
            <a:xfrm>
              <a:off x="1782001" y="1906087"/>
              <a:ext cx="5742327" cy="41071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3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38100" dist="127000" dir="5400000" sx="95000" sy="95000" rotWithShape="0">
                <a:schemeClr val="bg1">
                  <a:lumMod val="50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76" name="TextBox 76"/>
            <p:cNvSpPr txBox="1">
              <a:spLocks noChangeArrowheads="1"/>
            </p:cNvSpPr>
            <p:nvPr/>
          </p:nvSpPr>
          <p:spPr bwMode="auto">
            <a:xfrm>
              <a:off x="3995936" y="1933736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4" name="组合 81"/>
          <p:cNvGrpSpPr/>
          <p:nvPr/>
        </p:nvGrpSpPr>
        <p:grpSpPr bwMode="auto">
          <a:xfrm>
            <a:off x="1782763" y="2719388"/>
            <a:ext cx="5741987" cy="411162"/>
            <a:chOff x="1782001" y="2719654"/>
            <a:chExt cx="5742327" cy="410711"/>
          </a:xfrm>
        </p:grpSpPr>
        <p:sp>
          <p:nvSpPr>
            <p:cNvPr id="11" name="矩形​​ 3"/>
            <p:cNvSpPr/>
            <p:nvPr/>
          </p:nvSpPr>
          <p:spPr>
            <a:xfrm>
              <a:off x="1782001" y="2719654"/>
              <a:ext cx="5742327" cy="41071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3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38100" dist="127000" dir="5400000" sx="95000" sy="95000" rotWithShape="0">
                <a:schemeClr val="bg1">
                  <a:lumMod val="50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74" name="TextBox 77"/>
            <p:cNvSpPr txBox="1">
              <a:spLocks noChangeArrowheads="1"/>
            </p:cNvSpPr>
            <p:nvPr/>
          </p:nvSpPr>
          <p:spPr bwMode="auto">
            <a:xfrm>
              <a:off x="3995936" y="2741456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5" name="组合 82"/>
          <p:cNvGrpSpPr/>
          <p:nvPr/>
        </p:nvGrpSpPr>
        <p:grpSpPr bwMode="auto">
          <a:xfrm>
            <a:off x="1765300" y="3562350"/>
            <a:ext cx="5741988" cy="411163"/>
            <a:chOff x="1765233" y="3562784"/>
            <a:chExt cx="5742327" cy="410711"/>
          </a:xfrm>
        </p:grpSpPr>
        <p:sp>
          <p:nvSpPr>
            <p:cNvPr id="14" name="矩形​​ 3"/>
            <p:cNvSpPr/>
            <p:nvPr/>
          </p:nvSpPr>
          <p:spPr>
            <a:xfrm>
              <a:off x="1765233" y="3562784"/>
              <a:ext cx="5742327" cy="41071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3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38100" dist="127000" dir="5400000" sx="95000" sy="95000" rotWithShape="0">
                <a:schemeClr val="bg1">
                  <a:lumMod val="50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72" name="TextBox 78"/>
            <p:cNvSpPr txBox="1">
              <a:spLocks noChangeArrowheads="1"/>
            </p:cNvSpPr>
            <p:nvPr/>
          </p:nvSpPr>
          <p:spPr bwMode="auto">
            <a:xfrm>
              <a:off x="3995936" y="3594896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 rot="2700000">
            <a:off x="265907" y="223044"/>
            <a:ext cx="144462" cy="146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501090" y="-93448"/>
            <a:ext cx="970012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  <a:scene3d>
              <a:camera prst="orthographicFront"/>
              <a:lightRig rig="soft" dir="t"/>
            </a:scene3d>
            <a:sp3d extrusionH="57150" contourW="25400" prstMaterial="matte">
              <a:bevelT w="25400" h="55880" prst="artDeco"/>
              <a:contourClr>
                <a:schemeClr val="bg1"/>
              </a:contourClr>
            </a:sp3d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effectLst>
                  <a:outerShdw blurRad="381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汉真广标" panose="02010609000101010101" pitchFamily="49" charset="-122"/>
                <a:ea typeface="汉真广标" panose="02010609000101010101" pitchFamily="49" charset="-122"/>
              </a:rPr>
              <a:t>目录</a:t>
            </a:r>
            <a:r>
              <a:rPr lang="en-US" altLang="zh-CN" sz="3000" b="1" dirty="0">
                <a:effectLst>
                  <a:outerShdw blurRad="381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3000" b="1" dirty="0">
              <a:effectLst>
                <a:outerShdw blurRad="38100" dist="38100" dir="2700000" algn="tl" rotWithShape="0">
                  <a:prstClr val="black">
                    <a:alpha val="43000"/>
                  </a:prst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0248" name="组合 33"/>
          <p:cNvGrpSpPr/>
          <p:nvPr/>
        </p:nvGrpSpPr>
        <p:grpSpPr bwMode="auto">
          <a:xfrm>
            <a:off x="1362075" y="141288"/>
            <a:ext cx="39688" cy="411162"/>
            <a:chOff x="1331640" y="141940"/>
            <a:chExt cx="39914" cy="410943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331640" y="141940"/>
              <a:ext cx="0" cy="4109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371554" y="141940"/>
              <a:ext cx="0" cy="4109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49" name="组合 58"/>
          <p:cNvGrpSpPr/>
          <p:nvPr/>
        </p:nvGrpSpPr>
        <p:grpSpPr bwMode="auto">
          <a:xfrm>
            <a:off x="1444625" y="862013"/>
            <a:ext cx="576263" cy="852487"/>
            <a:chOff x="1979712" y="1226492"/>
            <a:chExt cx="591304" cy="875130"/>
          </a:xfrm>
        </p:grpSpPr>
        <p:sp>
          <p:nvSpPr>
            <p:cNvPr id="22" name="椭圆​​ 2"/>
            <p:cNvSpPr/>
            <p:nvPr/>
          </p:nvSpPr>
          <p:spPr>
            <a:xfrm>
              <a:off x="1979712" y="1337890"/>
              <a:ext cx="576064" cy="763732"/>
            </a:xfrm>
            <a:custGeom>
              <a:avLst/>
              <a:gdLst>
                <a:gd name="connsiteX0" fmla="*/ 972066 w 1944132"/>
                <a:gd name="connsiteY0" fmla="*/ 0 h 2869050"/>
                <a:gd name="connsiteX1" fmla="*/ 1944132 w 1944132"/>
                <a:gd name="connsiteY1" fmla="*/ 972066 h 2869050"/>
                <a:gd name="connsiteX2" fmla="*/ 1100480 w 1944132"/>
                <a:gd name="connsiteY2" fmla="*/ 1934684 h 2869050"/>
                <a:gd name="connsiteX3" fmla="*/ 972067 w 1944132"/>
                <a:gd name="connsiteY3" fmla="*/ 2869050 h 2869050"/>
                <a:gd name="connsiteX4" fmla="*/ 843652 w 1944132"/>
                <a:gd name="connsiteY4" fmla="*/ 1934684 h 2869050"/>
                <a:gd name="connsiteX5" fmla="*/ 0 w 1944132"/>
                <a:gd name="connsiteY5" fmla="*/ 972066 h 2869050"/>
                <a:gd name="connsiteX6" fmla="*/ 972066 w 1944132"/>
                <a:gd name="connsiteY6" fmla="*/ 0 h 2869050"/>
                <a:gd name="connsiteX0-1" fmla="*/ 972066 w 1944132"/>
                <a:gd name="connsiteY0-2" fmla="*/ 0 h 2676193"/>
                <a:gd name="connsiteX1-3" fmla="*/ 1944132 w 1944132"/>
                <a:gd name="connsiteY1-4" fmla="*/ 972066 h 2676193"/>
                <a:gd name="connsiteX2-5" fmla="*/ 1100480 w 1944132"/>
                <a:gd name="connsiteY2-6" fmla="*/ 1934684 h 2676193"/>
                <a:gd name="connsiteX3-7" fmla="*/ 972067 w 1944132"/>
                <a:gd name="connsiteY3-8" fmla="*/ 2676193 h 2676193"/>
                <a:gd name="connsiteX4-9" fmla="*/ 843652 w 1944132"/>
                <a:gd name="connsiteY4-10" fmla="*/ 1934684 h 2676193"/>
                <a:gd name="connsiteX5-11" fmla="*/ 0 w 1944132"/>
                <a:gd name="connsiteY5-12" fmla="*/ 972066 h 2676193"/>
                <a:gd name="connsiteX6-13" fmla="*/ 972066 w 1944132"/>
                <a:gd name="connsiteY6-14" fmla="*/ 0 h 26761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944132" h="2676193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7" y="2676193"/>
                  </a:lnTo>
                  <a:cubicBezTo>
                    <a:pt x="929262" y="2504997"/>
                    <a:pt x="886457" y="2105880"/>
                    <a:pt x="843652" y="1934684"/>
                  </a:cubicBez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tx1"/>
                </a:gs>
              </a:gsLst>
              <a:lin ang="5400000" scaled="0"/>
            </a:gradFill>
            <a:ln w="9525">
              <a:solidFill>
                <a:schemeClr val="bg1"/>
              </a:solidFill>
            </a:ln>
            <a:effectLst>
              <a:glow rad="63500">
                <a:srgbClr val="508EDA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>
              <a:spLocks noChangeArrowheads="1"/>
            </p:cNvSpPr>
            <p:nvPr/>
          </p:nvSpPr>
          <p:spPr bwMode="auto">
            <a:xfrm>
              <a:off x="2086010" y="1226492"/>
              <a:ext cx="485006" cy="663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  <a:scene3d>
                <a:camera prst="orthographicFront"/>
                <a:lightRig rig="soft" dir="t"/>
              </a:scene3d>
              <a:sp3d extrusionH="57150" contourW="25400" prstMaterial="matte">
                <a:bevelT w="25400" h="55880" prst="artDeco"/>
                <a:contourClr>
                  <a:schemeClr val="bg1"/>
                </a:contourClr>
              </a:sp3d>
            </a:bodyPr>
            <a:lstStyle/>
            <a:p>
              <a:pPr algn="just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500" dirty="0">
                  <a:solidFill>
                    <a:srgbClr val="0033CC"/>
                  </a:solidFill>
                  <a:effectLst>
                    <a:outerShdw blurRad="38100" dist="38100" dir="2700000" algn="tl" rotWithShape="0">
                      <a:prstClr val="black">
                        <a:alpha val="43000"/>
                      </a:prstClr>
                    </a:outerShdw>
                  </a:effectLst>
                  <a:latin typeface="汉真广标" panose="02010609000101010101" pitchFamily="49" charset="-122"/>
                  <a:ea typeface="汉真广标" panose="02010609000101010101" pitchFamily="49" charset="-122"/>
                </a:rPr>
                <a:t>1</a:t>
              </a:r>
              <a:r>
                <a:rPr lang="en-US" altLang="zh-CN" sz="3000" b="1" dirty="0">
                  <a:effectLst>
                    <a:outerShdw blurRad="38100" dist="38100" dir="2700000" algn="tl" rotWithShape="0">
                      <a:prstClr val="black">
                        <a:alpha val="43000"/>
                      </a:prst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endParaRPr lang="zh-CN" altLang="en-US" sz="3000" b="1" dirty="0">
                <a:effectLst>
                  <a:outerShdw blurRad="381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0250" name="组合 62"/>
          <p:cNvGrpSpPr/>
          <p:nvPr/>
        </p:nvGrpSpPr>
        <p:grpSpPr bwMode="auto">
          <a:xfrm>
            <a:off x="1444625" y="1704975"/>
            <a:ext cx="576263" cy="852488"/>
            <a:chOff x="1979712" y="1226492"/>
            <a:chExt cx="591304" cy="875130"/>
          </a:xfrm>
        </p:grpSpPr>
        <p:sp>
          <p:nvSpPr>
            <p:cNvPr id="25" name="椭圆​​ 2"/>
            <p:cNvSpPr/>
            <p:nvPr/>
          </p:nvSpPr>
          <p:spPr>
            <a:xfrm>
              <a:off x="1979712" y="1337890"/>
              <a:ext cx="576064" cy="763732"/>
            </a:xfrm>
            <a:custGeom>
              <a:avLst/>
              <a:gdLst>
                <a:gd name="connsiteX0" fmla="*/ 972066 w 1944132"/>
                <a:gd name="connsiteY0" fmla="*/ 0 h 2869050"/>
                <a:gd name="connsiteX1" fmla="*/ 1944132 w 1944132"/>
                <a:gd name="connsiteY1" fmla="*/ 972066 h 2869050"/>
                <a:gd name="connsiteX2" fmla="*/ 1100480 w 1944132"/>
                <a:gd name="connsiteY2" fmla="*/ 1934684 h 2869050"/>
                <a:gd name="connsiteX3" fmla="*/ 972067 w 1944132"/>
                <a:gd name="connsiteY3" fmla="*/ 2869050 h 2869050"/>
                <a:gd name="connsiteX4" fmla="*/ 843652 w 1944132"/>
                <a:gd name="connsiteY4" fmla="*/ 1934684 h 2869050"/>
                <a:gd name="connsiteX5" fmla="*/ 0 w 1944132"/>
                <a:gd name="connsiteY5" fmla="*/ 972066 h 2869050"/>
                <a:gd name="connsiteX6" fmla="*/ 972066 w 1944132"/>
                <a:gd name="connsiteY6" fmla="*/ 0 h 2869050"/>
                <a:gd name="connsiteX0-1" fmla="*/ 972066 w 1944132"/>
                <a:gd name="connsiteY0-2" fmla="*/ 0 h 2676193"/>
                <a:gd name="connsiteX1-3" fmla="*/ 1944132 w 1944132"/>
                <a:gd name="connsiteY1-4" fmla="*/ 972066 h 2676193"/>
                <a:gd name="connsiteX2-5" fmla="*/ 1100480 w 1944132"/>
                <a:gd name="connsiteY2-6" fmla="*/ 1934684 h 2676193"/>
                <a:gd name="connsiteX3-7" fmla="*/ 972067 w 1944132"/>
                <a:gd name="connsiteY3-8" fmla="*/ 2676193 h 2676193"/>
                <a:gd name="connsiteX4-9" fmla="*/ 843652 w 1944132"/>
                <a:gd name="connsiteY4-10" fmla="*/ 1934684 h 2676193"/>
                <a:gd name="connsiteX5-11" fmla="*/ 0 w 1944132"/>
                <a:gd name="connsiteY5-12" fmla="*/ 972066 h 2676193"/>
                <a:gd name="connsiteX6-13" fmla="*/ 972066 w 1944132"/>
                <a:gd name="connsiteY6-14" fmla="*/ 0 h 26761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944132" h="2676193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7" y="2676193"/>
                  </a:lnTo>
                  <a:cubicBezTo>
                    <a:pt x="929262" y="2504997"/>
                    <a:pt x="886457" y="2105880"/>
                    <a:pt x="843652" y="1934684"/>
                  </a:cubicBez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tx1"/>
                </a:gs>
              </a:gsLst>
              <a:lin ang="5400000" scaled="0"/>
            </a:gradFill>
            <a:ln w="9525">
              <a:solidFill>
                <a:schemeClr val="bg1"/>
              </a:solidFill>
            </a:ln>
            <a:effectLst>
              <a:glow rad="63500">
                <a:srgbClr val="508EDA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>
              <a:spLocks noChangeArrowheads="1"/>
            </p:cNvSpPr>
            <p:nvPr/>
          </p:nvSpPr>
          <p:spPr bwMode="auto">
            <a:xfrm>
              <a:off x="2086010" y="1226492"/>
              <a:ext cx="485006" cy="598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  <a:scene3d>
                <a:camera prst="orthographicFront"/>
                <a:lightRig rig="soft" dir="t"/>
              </a:scene3d>
              <a:sp3d extrusionH="57150" contourW="25400" prstMaterial="matte">
                <a:bevelT w="25400" h="55880" prst="artDeco"/>
                <a:contourClr>
                  <a:schemeClr val="bg1"/>
                </a:contourClr>
              </a:sp3d>
            </a:bodyPr>
            <a:lstStyle/>
            <a:p>
              <a:pPr algn="just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500" dirty="0">
                  <a:solidFill>
                    <a:srgbClr val="0033CC"/>
                  </a:solidFill>
                  <a:effectLst>
                    <a:outerShdw blurRad="38100" dist="38100" dir="2700000" algn="tl" rotWithShape="0">
                      <a:prstClr val="black">
                        <a:alpha val="43000"/>
                      </a:prstClr>
                    </a:outerShdw>
                  </a:effectLst>
                  <a:latin typeface="汉真广标" panose="02010609000101010101" pitchFamily="49" charset="-122"/>
                  <a:ea typeface="汉真广标" panose="02010609000101010101" pitchFamily="49" charset="-122"/>
                </a:rPr>
                <a:t>2</a:t>
              </a:r>
              <a:r>
                <a:rPr lang="en-US" altLang="zh-CN" sz="3000" b="1" dirty="0">
                  <a:effectLst>
                    <a:outerShdw blurRad="38100" dist="38100" dir="2700000" algn="tl" rotWithShape="0">
                      <a:prstClr val="black">
                        <a:alpha val="43000"/>
                      </a:prst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endParaRPr lang="zh-CN" altLang="en-US" sz="3000" b="1" dirty="0">
                <a:effectLst>
                  <a:outerShdw blurRad="381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0251" name="组合 65"/>
          <p:cNvGrpSpPr/>
          <p:nvPr/>
        </p:nvGrpSpPr>
        <p:grpSpPr bwMode="auto">
          <a:xfrm>
            <a:off x="1444625" y="2547938"/>
            <a:ext cx="576263" cy="852487"/>
            <a:chOff x="1979712" y="1226492"/>
            <a:chExt cx="591304" cy="875130"/>
          </a:xfrm>
        </p:grpSpPr>
        <p:sp>
          <p:nvSpPr>
            <p:cNvPr id="28" name="椭圆​​ 2"/>
            <p:cNvSpPr/>
            <p:nvPr/>
          </p:nvSpPr>
          <p:spPr>
            <a:xfrm>
              <a:off x="1979712" y="1337890"/>
              <a:ext cx="576064" cy="763732"/>
            </a:xfrm>
            <a:custGeom>
              <a:avLst/>
              <a:gdLst>
                <a:gd name="connsiteX0" fmla="*/ 972066 w 1944132"/>
                <a:gd name="connsiteY0" fmla="*/ 0 h 2869050"/>
                <a:gd name="connsiteX1" fmla="*/ 1944132 w 1944132"/>
                <a:gd name="connsiteY1" fmla="*/ 972066 h 2869050"/>
                <a:gd name="connsiteX2" fmla="*/ 1100480 w 1944132"/>
                <a:gd name="connsiteY2" fmla="*/ 1934684 h 2869050"/>
                <a:gd name="connsiteX3" fmla="*/ 972067 w 1944132"/>
                <a:gd name="connsiteY3" fmla="*/ 2869050 h 2869050"/>
                <a:gd name="connsiteX4" fmla="*/ 843652 w 1944132"/>
                <a:gd name="connsiteY4" fmla="*/ 1934684 h 2869050"/>
                <a:gd name="connsiteX5" fmla="*/ 0 w 1944132"/>
                <a:gd name="connsiteY5" fmla="*/ 972066 h 2869050"/>
                <a:gd name="connsiteX6" fmla="*/ 972066 w 1944132"/>
                <a:gd name="connsiteY6" fmla="*/ 0 h 2869050"/>
                <a:gd name="connsiteX0-1" fmla="*/ 972066 w 1944132"/>
                <a:gd name="connsiteY0-2" fmla="*/ 0 h 2676193"/>
                <a:gd name="connsiteX1-3" fmla="*/ 1944132 w 1944132"/>
                <a:gd name="connsiteY1-4" fmla="*/ 972066 h 2676193"/>
                <a:gd name="connsiteX2-5" fmla="*/ 1100480 w 1944132"/>
                <a:gd name="connsiteY2-6" fmla="*/ 1934684 h 2676193"/>
                <a:gd name="connsiteX3-7" fmla="*/ 972067 w 1944132"/>
                <a:gd name="connsiteY3-8" fmla="*/ 2676193 h 2676193"/>
                <a:gd name="connsiteX4-9" fmla="*/ 843652 w 1944132"/>
                <a:gd name="connsiteY4-10" fmla="*/ 1934684 h 2676193"/>
                <a:gd name="connsiteX5-11" fmla="*/ 0 w 1944132"/>
                <a:gd name="connsiteY5-12" fmla="*/ 972066 h 2676193"/>
                <a:gd name="connsiteX6-13" fmla="*/ 972066 w 1944132"/>
                <a:gd name="connsiteY6-14" fmla="*/ 0 h 26761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944132" h="2676193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7" y="2676193"/>
                  </a:lnTo>
                  <a:cubicBezTo>
                    <a:pt x="929262" y="2504997"/>
                    <a:pt x="886457" y="2105880"/>
                    <a:pt x="843652" y="1934684"/>
                  </a:cubicBez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tx1"/>
                </a:gs>
              </a:gsLst>
              <a:lin ang="5400000" scaled="0"/>
            </a:gradFill>
            <a:ln w="9525">
              <a:solidFill>
                <a:schemeClr val="bg1"/>
              </a:solidFill>
            </a:ln>
            <a:effectLst>
              <a:glow rad="63500">
                <a:srgbClr val="508EDA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>
              <a:spLocks noChangeArrowheads="1"/>
            </p:cNvSpPr>
            <p:nvPr/>
          </p:nvSpPr>
          <p:spPr bwMode="auto">
            <a:xfrm>
              <a:off x="2086010" y="1226492"/>
              <a:ext cx="485006" cy="598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  <a:scene3d>
                <a:camera prst="orthographicFront"/>
                <a:lightRig rig="soft" dir="t"/>
              </a:scene3d>
              <a:sp3d extrusionH="57150" contourW="25400" prstMaterial="matte">
                <a:bevelT w="25400" h="55880" prst="artDeco"/>
                <a:contourClr>
                  <a:schemeClr val="bg1"/>
                </a:contourClr>
              </a:sp3d>
            </a:bodyPr>
            <a:lstStyle/>
            <a:p>
              <a:pPr algn="just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500" dirty="0">
                  <a:solidFill>
                    <a:srgbClr val="0033CC"/>
                  </a:solidFill>
                  <a:effectLst>
                    <a:outerShdw blurRad="38100" dist="38100" dir="2700000" algn="tl" rotWithShape="0">
                      <a:prstClr val="black">
                        <a:alpha val="43000"/>
                      </a:prstClr>
                    </a:outerShdw>
                  </a:effectLst>
                  <a:latin typeface="汉真广标" panose="02010609000101010101" pitchFamily="49" charset="-122"/>
                  <a:ea typeface="汉真广标" panose="02010609000101010101" pitchFamily="49" charset="-122"/>
                </a:rPr>
                <a:t>3</a:t>
              </a:r>
              <a:r>
                <a:rPr lang="en-US" altLang="zh-CN" sz="3000" b="1" dirty="0">
                  <a:effectLst>
                    <a:outerShdw blurRad="38100" dist="38100" dir="2700000" algn="tl" rotWithShape="0">
                      <a:prstClr val="black">
                        <a:alpha val="43000"/>
                      </a:prst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endParaRPr lang="zh-CN" altLang="en-US" sz="3000" b="1" dirty="0">
                <a:effectLst>
                  <a:outerShdw blurRad="381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0252" name="组合 68"/>
          <p:cNvGrpSpPr/>
          <p:nvPr/>
        </p:nvGrpSpPr>
        <p:grpSpPr bwMode="auto">
          <a:xfrm>
            <a:off x="1444625" y="3390900"/>
            <a:ext cx="576263" cy="852488"/>
            <a:chOff x="1979712" y="1226492"/>
            <a:chExt cx="591304" cy="875130"/>
          </a:xfrm>
        </p:grpSpPr>
        <p:sp>
          <p:nvSpPr>
            <p:cNvPr id="31" name="椭圆​​ 2"/>
            <p:cNvSpPr/>
            <p:nvPr/>
          </p:nvSpPr>
          <p:spPr>
            <a:xfrm>
              <a:off x="1979712" y="1337890"/>
              <a:ext cx="576064" cy="763732"/>
            </a:xfrm>
            <a:custGeom>
              <a:avLst/>
              <a:gdLst>
                <a:gd name="connsiteX0" fmla="*/ 972066 w 1944132"/>
                <a:gd name="connsiteY0" fmla="*/ 0 h 2869050"/>
                <a:gd name="connsiteX1" fmla="*/ 1944132 w 1944132"/>
                <a:gd name="connsiteY1" fmla="*/ 972066 h 2869050"/>
                <a:gd name="connsiteX2" fmla="*/ 1100480 w 1944132"/>
                <a:gd name="connsiteY2" fmla="*/ 1934684 h 2869050"/>
                <a:gd name="connsiteX3" fmla="*/ 972067 w 1944132"/>
                <a:gd name="connsiteY3" fmla="*/ 2869050 h 2869050"/>
                <a:gd name="connsiteX4" fmla="*/ 843652 w 1944132"/>
                <a:gd name="connsiteY4" fmla="*/ 1934684 h 2869050"/>
                <a:gd name="connsiteX5" fmla="*/ 0 w 1944132"/>
                <a:gd name="connsiteY5" fmla="*/ 972066 h 2869050"/>
                <a:gd name="connsiteX6" fmla="*/ 972066 w 1944132"/>
                <a:gd name="connsiteY6" fmla="*/ 0 h 2869050"/>
                <a:gd name="connsiteX0-1" fmla="*/ 972066 w 1944132"/>
                <a:gd name="connsiteY0-2" fmla="*/ 0 h 2676193"/>
                <a:gd name="connsiteX1-3" fmla="*/ 1944132 w 1944132"/>
                <a:gd name="connsiteY1-4" fmla="*/ 972066 h 2676193"/>
                <a:gd name="connsiteX2-5" fmla="*/ 1100480 w 1944132"/>
                <a:gd name="connsiteY2-6" fmla="*/ 1934684 h 2676193"/>
                <a:gd name="connsiteX3-7" fmla="*/ 972067 w 1944132"/>
                <a:gd name="connsiteY3-8" fmla="*/ 2676193 h 2676193"/>
                <a:gd name="connsiteX4-9" fmla="*/ 843652 w 1944132"/>
                <a:gd name="connsiteY4-10" fmla="*/ 1934684 h 2676193"/>
                <a:gd name="connsiteX5-11" fmla="*/ 0 w 1944132"/>
                <a:gd name="connsiteY5-12" fmla="*/ 972066 h 2676193"/>
                <a:gd name="connsiteX6-13" fmla="*/ 972066 w 1944132"/>
                <a:gd name="connsiteY6-14" fmla="*/ 0 h 26761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944132" h="2676193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7" y="2676193"/>
                  </a:lnTo>
                  <a:cubicBezTo>
                    <a:pt x="929262" y="2504997"/>
                    <a:pt x="886457" y="2105880"/>
                    <a:pt x="843652" y="1934684"/>
                  </a:cubicBez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tx1"/>
                </a:gs>
              </a:gsLst>
              <a:lin ang="5400000" scaled="0"/>
            </a:gradFill>
            <a:ln w="9525">
              <a:solidFill>
                <a:schemeClr val="bg1"/>
              </a:solidFill>
            </a:ln>
            <a:effectLst>
              <a:glow rad="63500">
                <a:srgbClr val="508EDA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2086010" y="1226492"/>
              <a:ext cx="485006" cy="598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  <a:scene3d>
                <a:camera prst="orthographicFront"/>
                <a:lightRig rig="soft" dir="t"/>
              </a:scene3d>
              <a:sp3d extrusionH="57150" contourW="25400" prstMaterial="matte">
                <a:bevelT w="25400" h="55880" prst="artDeco"/>
                <a:contourClr>
                  <a:schemeClr val="bg1"/>
                </a:contourClr>
              </a:sp3d>
            </a:bodyPr>
            <a:lstStyle/>
            <a:p>
              <a:pPr algn="just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500" dirty="0">
                  <a:solidFill>
                    <a:srgbClr val="0033CC"/>
                  </a:solidFill>
                  <a:effectLst>
                    <a:outerShdw blurRad="38100" dist="38100" dir="2700000" algn="tl" rotWithShape="0">
                      <a:prstClr val="black">
                        <a:alpha val="43000"/>
                      </a:prstClr>
                    </a:outerShdw>
                  </a:effectLst>
                  <a:latin typeface="汉真广标" panose="02010609000101010101" pitchFamily="49" charset="-122"/>
                  <a:ea typeface="汉真广标" panose="02010609000101010101" pitchFamily="49" charset="-122"/>
                </a:rPr>
                <a:t>4</a:t>
              </a:r>
              <a:r>
                <a:rPr lang="en-US" altLang="zh-CN" sz="3000" b="1" dirty="0">
                  <a:effectLst>
                    <a:outerShdw blurRad="38100" dist="38100" dir="2700000" algn="tl" rotWithShape="0">
                      <a:prstClr val="black">
                        <a:alpha val="43000"/>
                      </a:prst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endParaRPr lang="zh-CN" altLang="en-US" sz="3000" b="1" dirty="0">
                <a:effectLst>
                  <a:outerShdw blurRad="381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700000">
            <a:off x="265907" y="223044"/>
            <a:ext cx="144462" cy="146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01090" y="-93448"/>
            <a:ext cx="15506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  <a:scene3d>
              <a:camera prst="orthographicFront"/>
              <a:lightRig rig="soft" dir="t"/>
            </a:scene3d>
            <a:sp3d extrusionH="57150" contourW="25400" prstMaterial="matte">
              <a:bevelT w="25400" h="55880" prst="artDeco"/>
              <a:contourClr>
                <a:schemeClr val="bg1"/>
              </a:contourClr>
            </a:sp3d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effectLst>
                  <a:outerShdw blurRad="381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汉真广标" panose="02010609000101010101" pitchFamily="49" charset="-122"/>
                <a:ea typeface="汉真广标" panose="02010609000101010101" pitchFamily="49" charset="-122"/>
              </a:rPr>
              <a:t>过渡页</a:t>
            </a:r>
            <a:r>
              <a:rPr lang="en-US" altLang="zh-CN" sz="3000" b="1" dirty="0">
                <a:effectLst>
                  <a:outerShdw blurRad="381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3000" b="1" dirty="0">
              <a:effectLst>
                <a:outerShdw blurRad="38100" dist="38100" dir="2700000" algn="tl" rotWithShape="0">
                  <a:prstClr val="black">
                    <a:alpha val="43000"/>
                  </a:prst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1268" name="组合 8"/>
          <p:cNvGrpSpPr/>
          <p:nvPr/>
        </p:nvGrpSpPr>
        <p:grpSpPr bwMode="auto">
          <a:xfrm>
            <a:off x="1579563" y="141288"/>
            <a:ext cx="39687" cy="411162"/>
            <a:chOff x="1331640" y="141940"/>
            <a:chExt cx="39914" cy="410943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331640" y="141940"/>
              <a:ext cx="0" cy="4109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1371554" y="141940"/>
              <a:ext cx="0" cy="4109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69" name="组合 36"/>
          <p:cNvGrpSpPr/>
          <p:nvPr/>
        </p:nvGrpSpPr>
        <p:grpSpPr bwMode="auto">
          <a:xfrm>
            <a:off x="1444625" y="1719263"/>
            <a:ext cx="6080125" cy="852487"/>
            <a:chOff x="1444462" y="861512"/>
            <a:chExt cx="6079866" cy="852574"/>
          </a:xfrm>
        </p:grpSpPr>
        <p:grpSp>
          <p:nvGrpSpPr>
            <p:cNvPr id="11270" name="组合 11"/>
            <p:cNvGrpSpPr/>
            <p:nvPr/>
          </p:nvGrpSpPr>
          <p:grpSpPr bwMode="auto">
            <a:xfrm>
              <a:off x="1782001" y="1097132"/>
              <a:ext cx="5742327" cy="410711"/>
              <a:chOff x="1782001" y="1097132"/>
              <a:chExt cx="5742327" cy="410711"/>
            </a:xfrm>
          </p:grpSpPr>
          <p:sp>
            <p:nvSpPr>
              <p:cNvPr id="12" name="矩形​​ 3"/>
              <p:cNvSpPr/>
              <p:nvPr/>
            </p:nvSpPr>
            <p:spPr>
              <a:xfrm>
                <a:off x="1782586" y="1096486"/>
                <a:ext cx="5741742" cy="41120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3000">
                    <a:schemeClr val="bg1">
                      <a:lumMod val="6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  <a:tileRect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38100" dist="127000" dir="5400000" sx="95000" sy="95000" rotWithShape="0">
                  <a:schemeClr val="bg1">
                    <a:lumMod val="50000"/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277" name="TextBox 13"/>
              <p:cNvSpPr txBox="1">
                <a:spLocks noChangeArrowheads="1"/>
              </p:cNvSpPr>
              <p:nvPr/>
            </p:nvSpPr>
            <p:spPr bwMode="auto">
              <a:xfrm>
                <a:off x="3995936" y="1126016"/>
                <a:ext cx="110799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271" name="组合 23"/>
            <p:cNvGrpSpPr/>
            <p:nvPr/>
          </p:nvGrpSpPr>
          <p:grpSpPr bwMode="auto">
            <a:xfrm>
              <a:off x="1444462" y="861512"/>
              <a:ext cx="576064" cy="852574"/>
              <a:chOff x="1979712" y="1226492"/>
              <a:chExt cx="591304" cy="875130"/>
            </a:xfrm>
          </p:grpSpPr>
          <p:sp>
            <p:nvSpPr>
              <p:cNvPr id="10" name="椭圆​​ 2"/>
              <p:cNvSpPr/>
              <p:nvPr/>
            </p:nvSpPr>
            <p:spPr>
              <a:xfrm>
                <a:off x="1979712" y="1337890"/>
                <a:ext cx="576064" cy="763732"/>
              </a:xfrm>
              <a:custGeom>
                <a:avLst/>
                <a:gdLst>
                  <a:gd name="connsiteX0" fmla="*/ 972066 w 1944132"/>
                  <a:gd name="connsiteY0" fmla="*/ 0 h 2869050"/>
                  <a:gd name="connsiteX1" fmla="*/ 1944132 w 1944132"/>
                  <a:gd name="connsiteY1" fmla="*/ 972066 h 2869050"/>
                  <a:gd name="connsiteX2" fmla="*/ 1100480 w 1944132"/>
                  <a:gd name="connsiteY2" fmla="*/ 1934684 h 2869050"/>
                  <a:gd name="connsiteX3" fmla="*/ 972067 w 1944132"/>
                  <a:gd name="connsiteY3" fmla="*/ 2869050 h 2869050"/>
                  <a:gd name="connsiteX4" fmla="*/ 843652 w 1944132"/>
                  <a:gd name="connsiteY4" fmla="*/ 1934684 h 2869050"/>
                  <a:gd name="connsiteX5" fmla="*/ 0 w 1944132"/>
                  <a:gd name="connsiteY5" fmla="*/ 972066 h 2869050"/>
                  <a:gd name="connsiteX6" fmla="*/ 972066 w 1944132"/>
                  <a:gd name="connsiteY6" fmla="*/ 0 h 2869050"/>
                  <a:gd name="connsiteX0-1" fmla="*/ 972066 w 1944132"/>
                  <a:gd name="connsiteY0-2" fmla="*/ 0 h 2676193"/>
                  <a:gd name="connsiteX1-3" fmla="*/ 1944132 w 1944132"/>
                  <a:gd name="connsiteY1-4" fmla="*/ 972066 h 2676193"/>
                  <a:gd name="connsiteX2-5" fmla="*/ 1100480 w 1944132"/>
                  <a:gd name="connsiteY2-6" fmla="*/ 1934684 h 2676193"/>
                  <a:gd name="connsiteX3-7" fmla="*/ 972067 w 1944132"/>
                  <a:gd name="connsiteY3-8" fmla="*/ 2676193 h 2676193"/>
                  <a:gd name="connsiteX4-9" fmla="*/ 843652 w 1944132"/>
                  <a:gd name="connsiteY4-10" fmla="*/ 1934684 h 2676193"/>
                  <a:gd name="connsiteX5-11" fmla="*/ 0 w 1944132"/>
                  <a:gd name="connsiteY5-12" fmla="*/ 972066 h 2676193"/>
                  <a:gd name="connsiteX6-13" fmla="*/ 972066 w 1944132"/>
                  <a:gd name="connsiteY6-14" fmla="*/ 0 h 267619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944132" h="2676193">
                    <a:moveTo>
                      <a:pt x="972066" y="0"/>
                    </a:moveTo>
                    <a:cubicBezTo>
                      <a:pt x="1508923" y="0"/>
                      <a:pt x="1944132" y="435209"/>
                      <a:pt x="1944132" y="972066"/>
                    </a:cubicBezTo>
                    <a:cubicBezTo>
                      <a:pt x="1944132" y="1465344"/>
                      <a:pt x="1576711" y="1872807"/>
                      <a:pt x="1100480" y="1934684"/>
                    </a:cubicBezTo>
                    <a:lnTo>
                      <a:pt x="972067" y="2676193"/>
                    </a:lnTo>
                    <a:cubicBezTo>
                      <a:pt x="929262" y="2504997"/>
                      <a:pt x="886457" y="2105880"/>
                      <a:pt x="843652" y="1934684"/>
                    </a:cubicBezTo>
                    <a:cubicBezTo>
                      <a:pt x="367421" y="1872807"/>
                      <a:pt x="0" y="1465344"/>
                      <a:pt x="0" y="972066"/>
                    </a:cubicBezTo>
                    <a:cubicBezTo>
                      <a:pt x="0" y="435209"/>
                      <a:pt x="435209" y="0"/>
                      <a:pt x="9720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tx1"/>
                  </a:gs>
                </a:gsLst>
                <a:lin ang="5400000" scaled="0"/>
              </a:gradFill>
              <a:ln w="9525">
                <a:solidFill>
                  <a:schemeClr val="bg1"/>
                </a:solidFill>
              </a:ln>
              <a:effectLst>
                <a:glow rad="63500">
                  <a:srgbClr val="508EDA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矩形 10"/>
              <p:cNvSpPr>
                <a:spLocks noChangeArrowheads="1"/>
              </p:cNvSpPr>
              <p:nvPr/>
            </p:nvSpPr>
            <p:spPr bwMode="auto">
              <a:xfrm>
                <a:off x="2086010" y="1226492"/>
                <a:ext cx="485006" cy="663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  <a:scene3d>
                  <a:camera prst="orthographicFront"/>
                  <a:lightRig rig="soft" dir="t"/>
                </a:scene3d>
                <a:sp3d extrusionH="57150" contourW="25400" prstMaterial="matte">
                  <a:bevelT w="25400" h="55880" prst="artDeco"/>
                  <a:contourClr>
                    <a:schemeClr val="bg1"/>
                  </a:contourClr>
                </a:sp3d>
              </a:bodyPr>
              <a:lstStyle/>
              <a:p>
                <a:pPr algn="just" eaLnBrk="1" fontAlgn="auto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500" dirty="0">
                    <a:solidFill>
                      <a:srgbClr val="0033CC"/>
                    </a:solidFill>
                    <a:effectLst>
                      <a:outerShdw blurRad="38100" dist="38100" dir="2700000" algn="tl" rotWithShape="0">
                        <a:prstClr val="black">
                          <a:alpha val="43000"/>
                        </a:prstClr>
                      </a:outerShdw>
                    </a:effectLst>
                    <a:latin typeface="汉真广标" panose="02010609000101010101" pitchFamily="49" charset="-122"/>
                    <a:ea typeface="汉真广标" panose="02010609000101010101" pitchFamily="49" charset="-122"/>
                  </a:rPr>
                  <a:t>1</a:t>
                </a:r>
                <a:r>
                  <a:rPr lang="en-US" altLang="zh-CN" sz="3000" b="1" dirty="0">
                    <a:effectLst>
                      <a:outerShdw blurRad="38100" dist="38100" dir="2700000" algn="tl" rotWithShape="0">
                        <a:prstClr val="black">
                          <a:alpha val="43000"/>
                        </a:prstClr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 </a:t>
                </a:r>
                <a:endParaRPr lang="zh-CN" altLang="en-US" sz="3000" b="1" dirty="0">
                  <a:effectLst>
                    <a:outerShdw blurRad="38100" dist="38100" dir="2700000" algn="tl" rotWithShape="0">
                      <a:prstClr val="black">
                        <a:alpha val="43000"/>
                      </a:prst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700000">
            <a:off x="265907" y="223044"/>
            <a:ext cx="144462" cy="146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01090" y="-93448"/>
            <a:ext cx="970012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  <a:scene3d>
              <a:camera prst="orthographicFront"/>
              <a:lightRig rig="soft" dir="t"/>
            </a:scene3d>
            <a:sp3d extrusionH="57150" contourW="25400" prstMaterial="matte">
              <a:bevelT w="25400" h="55880" prst="artDeco"/>
              <a:contourClr>
                <a:schemeClr val="bg1"/>
              </a:contourClr>
            </a:sp3d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effectLst>
                  <a:outerShdw blurRad="381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汉真广标" panose="02010609000101010101" pitchFamily="49" charset="-122"/>
                <a:ea typeface="汉真广标" panose="02010609000101010101" pitchFamily="49" charset="-122"/>
              </a:rPr>
              <a:t>标题</a:t>
            </a:r>
            <a:r>
              <a:rPr lang="en-US" altLang="zh-CN" sz="3000" b="1" dirty="0">
                <a:effectLst>
                  <a:outerShdw blurRad="381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3000" b="1" dirty="0">
              <a:effectLst>
                <a:outerShdw blurRad="38100" dist="38100" dir="2700000" algn="tl" rotWithShape="0">
                  <a:prstClr val="black">
                    <a:alpha val="43000"/>
                  </a:prst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2292" name="组合 3"/>
          <p:cNvGrpSpPr/>
          <p:nvPr/>
        </p:nvGrpSpPr>
        <p:grpSpPr bwMode="auto">
          <a:xfrm>
            <a:off x="1362075" y="141288"/>
            <a:ext cx="39688" cy="411162"/>
            <a:chOff x="1331640" y="141940"/>
            <a:chExt cx="39914" cy="410943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331640" y="141940"/>
              <a:ext cx="0" cy="4109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1371554" y="141940"/>
              <a:ext cx="0" cy="4109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93" name="Group 4"/>
          <p:cNvGrpSpPr/>
          <p:nvPr/>
        </p:nvGrpSpPr>
        <p:grpSpPr bwMode="auto">
          <a:xfrm>
            <a:off x="3798888" y="781050"/>
            <a:ext cx="1720850" cy="333375"/>
            <a:chOff x="2237" y="1047"/>
            <a:chExt cx="1116" cy="216"/>
          </a:xfrm>
        </p:grpSpPr>
        <p:sp>
          <p:nvSpPr>
            <p:cNvPr id="12316" name="AutoShape 5"/>
            <p:cNvSpPr>
              <a:spLocks noChangeArrowheads="1"/>
            </p:cNvSpPr>
            <p:nvPr/>
          </p:nvSpPr>
          <p:spPr bwMode="auto">
            <a:xfrm>
              <a:off x="2237" y="1047"/>
              <a:ext cx="1113" cy="216"/>
            </a:xfrm>
            <a:prstGeom prst="roundRect">
              <a:avLst>
                <a:gd name="adj" fmla="val 13125"/>
              </a:avLst>
            </a:prstGeom>
            <a:solidFill>
              <a:srgbClr val="0033CC"/>
            </a:solidFill>
            <a:ln w="3175" algn="ctr">
              <a:solidFill>
                <a:srgbClr val="1C1C1C">
                  <a:alpha val="58823"/>
                </a:srgb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2317" name="AutoShape 6"/>
            <p:cNvSpPr>
              <a:spLocks noChangeArrowheads="1"/>
            </p:cNvSpPr>
            <p:nvPr/>
          </p:nvSpPr>
          <p:spPr bwMode="auto">
            <a:xfrm rot="10800000">
              <a:off x="2252" y="1061"/>
              <a:ext cx="1075" cy="120"/>
            </a:xfrm>
            <a:prstGeom prst="roundRect">
              <a:avLst>
                <a:gd name="adj" fmla="val 13042"/>
              </a:avLst>
            </a:pr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2318" name="Text Box 7"/>
            <p:cNvSpPr txBox="1">
              <a:spLocks noChangeArrowheads="1"/>
            </p:cNvSpPr>
            <p:nvPr/>
          </p:nvSpPr>
          <p:spPr bwMode="auto">
            <a:xfrm>
              <a:off x="2237" y="1047"/>
              <a:ext cx="1116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8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en-US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294" name="AutoShape 8"/>
          <p:cNvSpPr>
            <a:spLocks noChangeArrowheads="1"/>
          </p:cNvSpPr>
          <p:nvPr/>
        </p:nvSpPr>
        <p:spPr bwMode="auto">
          <a:xfrm>
            <a:off x="3709988" y="1198563"/>
            <a:ext cx="1898650" cy="806450"/>
          </a:xfrm>
          <a:prstGeom prst="roundRect">
            <a:avLst>
              <a:gd name="adj" fmla="val 5657"/>
            </a:avLst>
          </a:prstGeom>
          <a:gradFill rotWithShape="1">
            <a:gsLst>
              <a:gs pos="0">
                <a:srgbClr val="F2F2F2"/>
              </a:gs>
              <a:gs pos="100000">
                <a:srgbClr val="DDDDDD"/>
              </a:gs>
            </a:gsLst>
            <a:lin ang="5400000" scaled="1"/>
          </a:gradFill>
          <a:ln w="3175" algn="ctr">
            <a:solidFill>
              <a:srgbClr val="969696">
                <a:alpha val="69019"/>
              </a:srgbClr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95" name="Group 12"/>
          <p:cNvGrpSpPr/>
          <p:nvPr/>
        </p:nvGrpSpPr>
        <p:grpSpPr bwMode="auto">
          <a:xfrm>
            <a:off x="889000" y="2501900"/>
            <a:ext cx="1724025" cy="333375"/>
            <a:chOff x="352" y="2162"/>
            <a:chExt cx="1117" cy="216"/>
          </a:xfrm>
        </p:grpSpPr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352" y="2162"/>
              <a:ext cx="1114" cy="216"/>
            </a:xfrm>
            <a:prstGeom prst="roundRect">
              <a:avLst>
                <a:gd name="adj" fmla="val 13125"/>
              </a:avLst>
            </a:prstGeom>
            <a:solidFill>
              <a:schemeClr val="bg1">
                <a:lumMod val="50000"/>
              </a:schemeClr>
            </a:solidFill>
            <a:ln w="3175" algn="ctr">
              <a:solidFill>
                <a:srgbClr val="1C1C1C">
                  <a:alpha val="59000"/>
                </a:srgb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2314" name="AutoShape 14"/>
            <p:cNvSpPr>
              <a:spLocks noChangeArrowheads="1"/>
            </p:cNvSpPr>
            <p:nvPr/>
          </p:nvSpPr>
          <p:spPr bwMode="auto">
            <a:xfrm rot="10800000">
              <a:off x="367" y="2176"/>
              <a:ext cx="1076" cy="120"/>
            </a:xfrm>
            <a:prstGeom prst="roundRect">
              <a:avLst>
                <a:gd name="adj" fmla="val 13042"/>
              </a:avLst>
            </a:pr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2315" name="Text Box 15"/>
            <p:cNvSpPr txBox="1">
              <a:spLocks noChangeArrowheads="1"/>
            </p:cNvSpPr>
            <p:nvPr/>
          </p:nvSpPr>
          <p:spPr bwMode="auto">
            <a:xfrm>
              <a:off x="352" y="2162"/>
              <a:ext cx="1117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8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en-US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296" name="AutoShape 16"/>
          <p:cNvSpPr>
            <a:spLocks noChangeArrowheads="1"/>
          </p:cNvSpPr>
          <p:nvPr/>
        </p:nvSpPr>
        <p:spPr bwMode="auto">
          <a:xfrm>
            <a:off x="801688" y="2919413"/>
            <a:ext cx="1898650" cy="806450"/>
          </a:xfrm>
          <a:prstGeom prst="roundRect">
            <a:avLst>
              <a:gd name="adj" fmla="val 5657"/>
            </a:avLst>
          </a:prstGeom>
          <a:gradFill rotWithShape="1">
            <a:gsLst>
              <a:gs pos="0">
                <a:srgbClr val="F2F2F2"/>
              </a:gs>
              <a:gs pos="100000">
                <a:srgbClr val="DDDDDD"/>
              </a:gs>
            </a:gsLst>
            <a:lin ang="5400000" scaled="1"/>
          </a:gradFill>
          <a:ln w="3175" algn="ctr">
            <a:solidFill>
              <a:srgbClr val="969696">
                <a:alpha val="69019"/>
              </a:srgbClr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97" name="Group 17"/>
          <p:cNvGrpSpPr/>
          <p:nvPr/>
        </p:nvGrpSpPr>
        <p:grpSpPr bwMode="auto">
          <a:xfrm>
            <a:off x="6396038" y="2501900"/>
            <a:ext cx="1720850" cy="333375"/>
            <a:chOff x="3920" y="2162"/>
            <a:chExt cx="1116" cy="216"/>
          </a:xfrm>
        </p:grpSpPr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3920" y="2162"/>
              <a:ext cx="1113" cy="216"/>
            </a:xfrm>
            <a:prstGeom prst="roundRect">
              <a:avLst>
                <a:gd name="adj" fmla="val 13125"/>
              </a:avLst>
            </a:prstGeom>
            <a:solidFill>
              <a:schemeClr val="bg1">
                <a:lumMod val="50000"/>
              </a:schemeClr>
            </a:solidFill>
            <a:ln w="3175" algn="ctr">
              <a:solidFill>
                <a:srgbClr val="333333">
                  <a:alpha val="59000"/>
                </a:srgb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2311" name="AutoShape 19"/>
            <p:cNvSpPr>
              <a:spLocks noChangeArrowheads="1"/>
            </p:cNvSpPr>
            <p:nvPr/>
          </p:nvSpPr>
          <p:spPr bwMode="auto">
            <a:xfrm rot="10800000">
              <a:off x="3935" y="2176"/>
              <a:ext cx="1075" cy="120"/>
            </a:xfrm>
            <a:prstGeom prst="roundRect">
              <a:avLst>
                <a:gd name="adj" fmla="val 13042"/>
              </a:avLst>
            </a:pr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2312" name="Text Box 20"/>
            <p:cNvSpPr txBox="1">
              <a:spLocks noChangeArrowheads="1"/>
            </p:cNvSpPr>
            <p:nvPr/>
          </p:nvSpPr>
          <p:spPr bwMode="auto">
            <a:xfrm>
              <a:off x="3920" y="2162"/>
              <a:ext cx="1116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8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en-US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298" name="AutoShape 21"/>
          <p:cNvSpPr>
            <a:spLocks noChangeArrowheads="1"/>
          </p:cNvSpPr>
          <p:nvPr/>
        </p:nvSpPr>
        <p:spPr bwMode="auto">
          <a:xfrm>
            <a:off x="6307138" y="2919413"/>
            <a:ext cx="1900237" cy="806450"/>
          </a:xfrm>
          <a:prstGeom prst="roundRect">
            <a:avLst>
              <a:gd name="adj" fmla="val 5657"/>
            </a:avLst>
          </a:prstGeom>
          <a:gradFill rotWithShape="1">
            <a:gsLst>
              <a:gs pos="0">
                <a:srgbClr val="F2F2F2"/>
              </a:gs>
              <a:gs pos="100000">
                <a:srgbClr val="DDDDDD"/>
              </a:gs>
            </a:gsLst>
            <a:lin ang="5400000" scaled="1"/>
          </a:gradFill>
          <a:ln w="3175" algn="ctr">
            <a:solidFill>
              <a:srgbClr val="969696">
                <a:alpha val="69019"/>
              </a:srgbClr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99" name="Group 22"/>
          <p:cNvGrpSpPr/>
          <p:nvPr/>
        </p:nvGrpSpPr>
        <p:grpSpPr bwMode="auto">
          <a:xfrm>
            <a:off x="3798888" y="2501900"/>
            <a:ext cx="1720850" cy="333375"/>
            <a:chOff x="2237" y="2162"/>
            <a:chExt cx="1116" cy="216"/>
          </a:xfrm>
        </p:grpSpPr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2237" y="2162"/>
              <a:ext cx="1113" cy="216"/>
            </a:xfrm>
            <a:prstGeom prst="roundRect">
              <a:avLst>
                <a:gd name="adj" fmla="val 13125"/>
              </a:avLst>
            </a:prstGeom>
            <a:solidFill>
              <a:schemeClr val="bg1">
                <a:lumMod val="50000"/>
              </a:schemeClr>
            </a:solidFill>
            <a:ln w="3175" algn="ctr">
              <a:solidFill>
                <a:srgbClr val="1C1C1C">
                  <a:alpha val="59000"/>
                </a:srgb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2308" name="AutoShape 24"/>
            <p:cNvSpPr>
              <a:spLocks noChangeArrowheads="1"/>
            </p:cNvSpPr>
            <p:nvPr/>
          </p:nvSpPr>
          <p:spPr bwMode="auto">
            <a:xfrm rot="10800000">
              <a:off x="2252" y="2176"/>
              <a:ext cx="1075" cy="120"/>
            </a:xfrm>
            <a:prstGeom prst="roundRect">
              <a:avLst>
                <a:gd name="adj" fmla="val 13042"/>
              </a:avLst>
            </a:pr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2309" name="Text Box 25"/>
            <p:cNvSpPr txBox="1">
              <a:spLocks noChangeArrowheads="1"/>
            </p:cNvSpPr>
            <p:nvPr/>
          </p:nvSpPr>
          <p:spPr bwMode="auto">
            <a:xfrm>
              <a:off x="2237" y="2162"/>
              <a:ext cx="1116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8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en-US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300" name="AutoShape 26"/>
          <p:cNvSpPr>
            <a:spLocks noChangeArrowheads="1"/>
          </p:cNvSpPr>
          <p:nvPr/>
        </p:nvSpPr>
        <p:spPr bwMode="auto">
          <a:xfrm>
            <a:off x="3709988" y="2919413"/>
            <a:ext cx="1898650" cy="806450"/>
          </a:xfrm>
          <a:prstGeom prst="roundRect">
            <a:avLst>
              <a:gd name="adj" fmla="val 5657"/>
            </a:avLst>
          </a:prstGeom>
          <a:gradFill rotWithShape="1">
            <a:gsLst>
              <a:gs pos="0">
                <a:srgbClr val="F2F2F2"/>
              </a:gs>
              <a:gs pos="100000">
                <a:srgbClr val="DDDDDD"/>
              </a:gs>
            </a:gsLst>
            <a:lin ang="5400000" scaled="1"/>
          </a:gradFill>
          <a:ln w="3175" algn="ctr">
            <a:solidFill>
              <a:srgbClr val="969696">
                <a:alpha val="69019"/>
              </a:srgbClr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AutoShape 27"/>
          <p:cNvCxnSpPr>
            <a:cxnSpLocks noChangeShapeType="1"/>
            <a:stCxn id="12294" idx="2"/>
            <a:endCxn id="12309" idx="0"/>
          </p:cNvCxnSpPr>
          <p:nvPr/>
        </p:nvCxnSpPr>
        <p:spPr bwMode="auto">
          <a:xfrm>
            <a:off x="4659313" y="2005013"/>
            <a:ext cx="0" cy="49688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8"/>
          <p:cNvCxnSpPr>
            <a:cxnSpLocks noChangeShapeType="1"/>
            <a:stCxn id="12294" idx="2"/>
            <a:endCxn id="12315" idx="0"/>
          </p:cNvCxnSpPr>
          <p:nvPr/>
        </p:nvCxnSpPr>
        <p:spPr bwMode="auto">
          <a:xfrm rot="5400000">
            <a:off x="2956719" y="799307"/>
            <a:ext cx="496887" cy="29083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29"/>
          <p:cNvCxnSpPr>
            <a:cxnSpLocks noChangeShapeType="1"/>
            <a:stCxn id="12294" idx="2"/>
            <a:endCxn id="12312" idx="0"/>
          </p:cNvCxnSpPr>
          <p:nvPr/>
        </p:nvCxnSpPr>
        <p:spPr bwMode="auto">
          <a:xfrm rot="16200000" flipH="1">
            <a:off x="5709444" y="954882"/>
            <a:ext cx="496887" cy="25971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4" name="AutoShape 32"/>
          <p:cNvSpPr>
            <a:spLocks noChangeArrowheads="1"/>
          </p:cNvSpPr>
          <p:nvPr/>
        </p:nvSpPr>
        <p:spPr bwMode="auto">
          <a:xfrm>
            <a:off x="801688" y="3740150"/>
            <a:ext cx="1909762" cy="536575"/>
          </a:xfrm>
          <a:prstGeom prst="roundRect">
            <a:avLst>
              <a:gd name="adj" fmla="val 8120"/>
            </a:avLst>
          </a:prstGeom>
          <a:gradFill rotWithShape="1">
            <a:gsLst>
              <a:gs pos="0">
                <a:srgbClr val="777777">
                  <a:alpha val="18999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12305" name="AutoShape 33"/>
          <p:cNvSpPr>
            <a:spLocks noChangeArrowheads="1"/>
          </p:cNvSpPr>
          <p:nvPr/>
        </p:nvSpPr>
        <p:spPr bwMode="auto">
          <a:xfrm>
            <a:off x="3700463" y="3740150"/>
            <a:ext cx="1900237" cy="536575"/>
          </a:xfrm>
          <a:prstGeom prst="roundRect">
            <a:avLst>
              <a:gd name="adj" fmla="val 8120"/>
            </a:avLst>
          </a:prstGeom>
          <a:gradFill rotWithShape="1">
            <a:gsLst>
              <a:gs pos="0">
                <a:srgbClr val="777777">
                  <a:alpha val="18999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12306" name="AutoShape 34"/>
          <p:cNvSpPr>
            <a:spLocks noChangeArrowheads="1"/>
          </p:cNvSpPr>
          <p:nvPr/>
        </p:nvSpPr>
        <p:spPr bwMode="auto">
          <a:xfrm>
            <a:off x="6300788" y="3740150"/>
            <a:ext cx="1900237" cy="536575"/>
          </a:xfrm>
          <a:prstGeom prst="roundRect">
            <a:avLst>
              <a:gd name="adj" fmla="val 8120"/>
            </a:avLst>
          </a:prstGeom>
          <a:gradFill rotWithShape="1">
            <a:gsLst>
              <a:gs pos="0">
                <a:srgbClr val="777777">
                  <a:alpha val="18999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700000">
            <a:off x="265907" y="223044"/>
            <a:ext cx="144462" cy="146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01090" y="-93448"/>
            <a:ext cx="970012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  <a:scene3d>
              <a:camera prst="orthographicFront"/>
              <a:lightRig rig="soft" dir="t"/>
            </a:scene3d>
            <a:sp3d extrusionH="57150" contourW="25400" prstMaterial="matte">
              <a:bevelT w="25400" h="55880" prst="artDeco"/>
              <a:contourClr>
                <a:schemeClr val="bg1"/>
              </a:contourClr>
            </a:sp3d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effectLst>
                  <a:outerShdw blurRad="381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汉真广标" panose="02010609000101010101" pitchFamily="49" charset="-122"/>
                <a:ea typeface="汉真广标" panose="02010609000101010101" pitchFamily="49" charset="-122"/>
              </a:rPr>
              <a:t>标题</a:t>
            </a:r>
            <a:r>
              <a:rPr lang="en-US" altLang="zh-CN" sz="3000" b="1" dirty="0">
                <a:effectLst>
                  <a:outerShdw blurRad="381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3000" b="1" dirty="0">
              <a:effectLst>
                <a:outerShdw blurRad="38100" dist="38100" dir="2700000" algn="tl" rotWithShape="0">
                  <a:prstClr val="black">
                    <a:alpha val="43000"/>
                  </a:prst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3316" name="组合 3"/>
          <p:cNvGrpSpPr/>
          <p:nvPr/>
        </p:nvGrpSpPr>
        <p:grpSpPr bwMode="auto">
          <a:xfrm>
            <a:off x="1362075" y="141288"/>
            <a:ext cx="39688" cy="411162"/>
            <a:chOff x="1331640" y="141940"/>
            <a:chExt cx="39914" cy="410943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331640" y="141940"/>
              <a:ext cx="0" cy="4109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1371554" y="141940"/>
              <a:ext cx="0" cy="4109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17" name="Group 3"/>
          <p:cNvGrpSpPr/>
          <p:nvPr/>
        </p:nvGrpSpPr>
        <p:grpSpPr bwMode="auto">
          <a:xfrm>
            <a:off x="1258888" y="1355725"/>
            <a:ext cx="1857375" cy="658813"/>
            <a:chOff x="204" y="1616"/>
            <a:chExt cx="1484" cy="527"/>
          </a:xfrm>
        </p:grpSpPr>
        <p:sp>
          <p:nvSpPr>
            <p:cNvPr id="8" name="Freeform 4"/>
            <p:cNvSpPr/>
            <p:nvPr/>
          </p:nvSpPr>
          <p:spPr bwMode="auto">
            <a:xfrm>
              <a:off x="288" y="1616"/>
              <a:ext cx="1400" cy="527"/>
            </a:xfrm>
            <a:custGeom>
              <a:avLst/>
              <a:gdLst>
                <a:gd name="T0" fmla="*/ 0 w 1400"/>
                <a:gd name="T1" fmla="*/ 108 h 527"/>
                <a:gd name="T2" fmla="*/ 837 w 1400"/>
                <a:gd name="T3" fmla="*/ 527 h 527"/>
                <a:gd name="T4" fmla="*/ 1400 w 1400"/>
                <a:gd name="T5" fmla="*/ 332 h 527"/>
                <a:gd name="T6" fmla="*/ 281 w 1400"/>
                <a:gd name="T7" fmla="*/ 0 h 527"/>
                <a:gd name="T8" fmla="*/ 0 w 1400"/>
                <a:gd name="T9" fmla="*/ 108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0" h="527">
                  <a:moveTo>
                    <a:pt x="0" y="108"/>
                  </a:moveTo>
                  <a:lnTo>
                    <a:pt x="837" y="527"/>
                  </a:lnTo>
                  <a:lnTo>
                    <a:pt x="1400" y="332"/>
                  </a:lnTo>
                  <a:lnTo>
                    <a:pt x="281" y="0"/>
                  </a:lnTo>
                  <a:lnTo>
                    <a:pt x="0" y="108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/>
            <a:scene3d>
              <a:camera prst="legacyObliqueBottom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4D4D4D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90500" dir="5400000" algn="ctr" rotWithShape="0">
                      <a:schemeClr val="bg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3329" name="AutoShape 5"/>
            <p:cNvSpPr>
              <a:spLocks noChangeArrowheads="1"/>
            </p:cNvSpPr>
            <p:nvPr/>
          </p:nvSpPr>
          <p:spPr bwMode="auto">
            <a:xfrm rot="-9180000">
              <a:off x="204" y="1996"/>
              <a:ext cx="942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11 w 21600"/>
                <a:gd name="T13" fmla="*/ 1800 h 21600"/>
                <a:gd name="T14" fmla="*/ 19811 w 21600"/>
                <a:gd name="T15" fmla="*/ 198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5F5F5F">
                    <a:alpha val="0"/>
                  </a:srgbClr>
                </a:gs>
                <a:gs pos="100000">
                  <a:srgbClr val="96969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18" name="Freeform 6"/>
          <p:cNvSpPr/>
          <p:nvPr/>
        </p:nvSpPr>
        <p:spPr bwMode="auto">
          <a:xfrm>
            <a:off x="2459038" y="1920875"/>
            <a:ext cx="2051050" cy="855663"/>
          </a:xfrm>
          <a:custGeom>
            <a:avLst/>
            <a:gdLst>
              <a:gd name="T0" fmla="*/ 2147483646 w 1698"/>
              <a:gd name="T1" fmla="*/ 2147483646 h 710"/>
              <a:gd name="T2" fmla="*/ 2147483646 w 1698"/>
              <a:gd name="T3" fmla="*/ 2147483646 h 710"/>
              <a:gd name="T4" fmla="*/ 2147483646 w 1698"/>
              <a:gd name="T5" fmla="*/ 0 h 710"/>
              <a:gd name="T6" fmla="*/ 0 w 1698"/>
              <a:gd name="T7" fmla="*/ 2147483646 h 710"/>
              <a:gd name="T8" fmla="*/ 2147483646 w 1698"/>
              <a:gd name="T9" fmla="*/ 2147483646 h 7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710">
                <a:moveTo>
                  <a:pt x="1002" y="710"/>
                </a:moveTo>
                <a:lnTo>
                  <a:pt x="1698" y="366"/>
                </a:lnTo>
                <a:lnTo>
                  <a:pt x="591" y="0"/>
                </a:lnTo>
                <a:lnTo>
                  <a:pt x="0" y="202"/>
                </a:lnTo>
                <a:lnTo>
                  <a:pt x="1002" y="710"/>
                </a:lnTo>
                <a:close/>
              </a:path>
            </a:pathLst>
          </a:custGeom>
          <a:solidFill>
            <a:srgbClr val="C0C0C0">
              <a:alpha val="3803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90500" dir="54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7"/>
          <p:cNvSpPr/>
          <p:nvPr/>
        </p:nvSpPr>
        <p:spPr bwMode="auto">
          <a:xfrm>
            <a:off x="2557463" y="1420813"/>
            <a:ext cx="2049462" cy="857250"/>
          </a:xfrm>
          <a:custGeom>
            <a:avLst/>
            <a:gdLst>
              <a:gd name="T0" fmla="*/ 1002 w 1698"/>
              <a:gd name="T1" fmla="*/ 710 h 710"/>
              <a:gd name="T2" fmla="*/ 1698 w 1698"/>
              <a:gd name="T3" fmla="*/ 366 h 710"/>
              <a:gd name="T4" fmla="*/ 591 w 1698"/>
              <a:gd name="T5" fmla="*/ 0 h 710"/>
              <a:gd name="T6" fmla="*/ 0 w 1698"/>
              <a:gd name="T7" fmla="*/ 202 h 710"/>
              <a:gd name="T8" fmla="*/ 1002 w 1698"/>
              <a:gd name="T9" fmla="*/ 710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8" h="710">
                <a:moveTo>
                  <a:pt x="1002" y="710"/>
                </a:moveTo>
                <a:lnTo>
                  <a:pt x="1698" y="366"/>
                </a:lnTo>
                <a:lnTo>
                  <a:pt x="591" y="0"/>
                </a:lnTo>
                <a:lnTo>
                  <a:pt x="0" y="202"/>
                </a:lnTo>
                <a:lnTo>
                  <a:pt x="1002" y="71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75000">
                <a:srgbClr val="0033CC"/>
              </a:gs>
              <a:gs pos="100000">
                <a:srgbClr val="0066FF"/>
              </a:gs>
            </a:gsLst>
            <a:lin ang="2700000" scaled="1"/>
          </a:gradFill>
          <a:ln>
            <a:noFill/>
          </a:ln>
          <a:effectLst/>
          <a:scene3d>
            <a:camera prst="legacyObliqueBottom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chemeClr val="tx1">
                <a:lumMod val="75000"/>
                <a:lumOff val="25000"/>
              </a:schemeClr>
            </a:extrusionClr>
          </a:sp3d>
        </p:spPr>
        <p:txBody>
          <a:bodyPr>
            <a:flatTx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20" name="AutoShape 8"/>
          <p:cNvSpPr/>
          <p:nvPr/>
        </p:nvSpPr>
        <p:spPr bwMode="auto">
          <a:xfrm>
            <a:off x="2614613" y="915988"/>
            <a:ext cx="1992312" cy="409575"/>
          </a:xfrm>
          <a:prstGeom prst="accentCallout1">
            <a:avLst>
              <a:gd name="adj1" fmla="val 21949"/>
              <a:gd name="adj2" fmla="val -3343"/>
              <a:gd name="adj3" fmla="val 144894"/>
              <a:gd name="adj4" fmla="val -43847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1" name="AutoShape 9"/>
          <p:cNvSpPr/>
          <p:nvPr/>
        </p:nvSpPr>
        <p:spPr bwMode="auto">
          <a:xfrm>
            <a:off x="4908550" y="1246188"/>
            <a:ext cx="1973263" cy="409575"/>
          </a:xfrm>
          <a:prstGeom prst="accentCallout1">
            <a:avLst>
              <a:gd name="adj1" fmla="val 21949"/>
              <a:gd name="adj2" fmla="val -3343"/>
              <a:gd name="adj3" fmla="val 159745"/>
              <a:gd name="adj4" fmla="val -54375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22" name="组合 20"/>
          <p:cNvGrpSpPr/>
          <p:nvPr/>
        </p:nvGrpSpPr>
        <p:grpSpPr bwMode="auto">
          <a:xfrm>
            <a:off x="3613150" y="2268538"/>
            <a:ext cx="4229100" cy="2081212"/>
            <a:chOff x="3613566" y="2269247"/>
            <a:chExt cx="4228570" cy="2081123"/>
          </a:xfrm>
        </p:grpSpPr>
        <p:sp>
          <p:nvSpPr>
            <p:cNvPr id="13324" name="AutoShape 11"/>
            <p:cNvSpPr>
              <a:spLocks noChangeArrowheads="1"/>
            </p:cNvSpPr>
            <p:nvPr/>
          </p:nvSpPr>
          <p:spPr bwMode="auto">
            <a:xfrm rot="-9180000">
              <a:off x="3613566" y="3126475"/>
              <a:ext cx="1550517" cy="180205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214748364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00 w 21600"/>
                <a:gd name="T13" fmla="*/ 1800 h 21600"/>
                <a:gd name="T14" fmla="*/ 19800 w 21600"/>
                <a:gd name="T15" fmla="*/ 198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5F5F5F">
                    <a:alpha val="0"/>
                  </a:srgbClr>
                </a:gs>
                <a:gs pos="100000">
                  <a:srgbClr val="96969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325" name="组合 19"/>
            <p:cNvGrpSpPr/>
            <p:nvPr/>
          </p:nvGrpSpPr>
          <p:grpSpPr bwMode="auto">
            <a:xfrm>
              <a:off x="3731200" y="2269247"/>
              <a:ext cx="4110936" cy="2081123"/>
              <a:chOff x="3731200" y="2269247"/>
              <a:chExt cx="4110936" cy="2081123"/>
            </a:xfrm>
          </p:grpSpPr>
          <p:sp>
            <p:nvSpPr>
              <p:cNvPr id="17" name="Freeform 12"/>
              <p:cNvSpPr/>
              <p:nvPr/>
            </p:nvSpPr>
            <p:spPr bwMode="auto">
              <a:xfrm>
                <a:off x="3731026" y="2269247"/>
                <a:ext cx="4107935" cy="1736651"/>
              </a:xfrm>
              <a:custGeom>
                <a:avLst/>
                <a:gdLst>
                  <a:gd name="T0" fmla="*/ 0 w 3283"/>
                  <a:gd name="T1" fmla="*/ 332 h 1388"/>
                  <a:gd name="T2" fmla="*/ 1065 w 3283"/>
                  <a:gd name="T3" fmla="*/ 869 h 1388"/>
                  <a:gd name="T4" fmla="*/ 177 w 3283"/>
                  <a:gd name="T5" fmla="*/ 1388 h 1388"/>
                  <a:gd name="T6" fmla="*/ 3283 w 3283"/>
                  <a:gd name="T7" fmla="*/ 1388 h 1388"/>
                  <a:gd name="T8" fmla="*/ 2529 w 3283"/>
                  <a:gd name="T9" fmla="*/ 96 h 1388"/>
                  <a:gd name="T10" fmla="*/ 1981 w 3283"/>
                  <a:gd name="T11" fmla="*/ 414 h 1388"/>
                  <a:gd name="T12" fmla="*/ 685 w 3283"/>
                  <a:gd name="T13" fmla="*/ 0 h 1388"/>
                  <a:gd name="T14" fmla="*/ 0 w 3283"/>
                  <a:gd name="T15" fmla="*/ 332 h 1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83" h="1388">
                    <a:moveTo>
                      <a:pt x="0" y="332"/>
                    </a:moveTo>
                    <a:lnTo>
                      <a:pt x="1065" y="869"/>
                    </a:lnTo>
                    <a:lnTo>
                      <a:pt x="177" y="1388"/>
                    </a:lnTo>
                    <a:lnTo>
                      <a:pt x="3283" y="1388"/>
                    </a:lnTo>
                    <a:lnTo>
                      <a:pt x="2529" y="96"/>
                    </a:lnTo>
                    <a:lnTo>
                      <a:pt x="1981" y="414"/>
                    </a:lnTo>
                    <a:lnTo>
                      <a:pt x="685" y="0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scene3d>
                <a:camera prst="legacyObliqueBottom"/>
                <a:lightRig rig="legacyFlat3" dir="b"/>
              </a:scene3d>
              <a:sp3d extrusionH="227000" prstMaterial="legacyMatte">
                <a:bevelT w="13500" h="13500" prst="angle"/>
                <a:bevelB w="13500" h="13500" prst="angle"/>
                <a:extrusionClr>
                  <a:srgbClr val="4D4D4D"/>
                </a:extrusionClr>
              </a:sp3d>
            </p:spPr>
            <p:txBody>
              <a:bodyPr>
                <a:flatTx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sp>
            <p:nvSpPr>
              <p:cNvPr id="13327" name="AutoShape 13"/>
              <p:cNvSpPr>
                <a:spLocks noChangeArrowheads="1"/>
              </p:cNvSpPr>
              <p:nvPr/>
            </p:nvSpPr>
            <p:spPr bwMode="auto">
              <a:xfrm rot="10800000">
                <a:off x="3947696" y="4098833"/>
                <a:ext cx="3894440" cy="251537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2147483646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800 w 21600"/>
                  <a:gd name="T13" fmla="*/ 1800 h 21600"/>
                  <a:gd name="T14" fmla="*/ 19800 w 21600"/>
                  <a:gd name="T15" fmla="*/ 198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F5F5F">
                      <a:alpha val="0"/>
                    </a:srgbClr>
                  </a:gs>
                  <a:gs pos="100000">
                    <a:srgbClr val="969696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323" name="AutoShape 10"/>
          <p:cNvSpPr/>
          <p:nvPr/>
        </p:nvSpPr>
        <p:spPr bwMode="auto">
          <a:xfrm>
            <a:off x="2143125" y="3448050"/>
            <a:ext cx="1290638" cy="409575"/>
          </a:xfrm>
          <a:prstGeom prst="accentCallout1">
            <a:avLst>
              <a:gd name="adj1" fmla="val 21949"/>
              <a:gd name="adj2" fmla="val 103593"/>
              <a:gd name="adj3" fmla="val -180407"/>
              <a:gd name="adj4" fmla="val 202829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700000">
            <a:off x="265907" y="223044"/>
            <a:ext cx="144462" cy="146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01090" y="-93448"/>
            <a:ext cx="970012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  <a:scene3d>
              <a:camera prst="orthographicFront"/>
              <a:lightRig rig="soft" dir="t"/>
            </a:scene3d>
            <a:sp3d extrusionH="57150" contourW="25400" prstMaterial="matte">
              <a:bevelT w="25400" h="55880" prst="artDeco"/>
              <a:contourClr>
                <a:schemeClr val="bg1"/>
              </a:contourClr>
            </a:sp3d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effectLst>
                  <a:outerShdw blurRad="381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汉真广标" panose="02010609000101010101" pitchFamily="49" charset="-122"/>
                <a:ea typeface="汉真广标" panose="02010609000101010101" pitchFamily="49" charset="-122"/>
              </a:rPr>
              <a:t>标题</a:t>
            </a:r>
            <a:r>
              <a:rPr lang="en-US" altLang="zh-CN" sz="3000" b="1" dirty="0">
                <a:effectLst>
                  <a:outerShdw blurRad="381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3000" b="1" dirty="0">
              <a:effectLst>
                <a:outerShdw blurRad="38100" dist="38100" dir="2700000" algn="tl" rotWithShape="0">
                  <a:prstClr val="black">
                    <a:alpha val="43000"/>
                  </a:prst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4340" name="组合 3"/>
          <p:cNvGrpSpPr/>
          <p:nvPr/>
        </p:nvGrpSpPr>
        <p:grpSpPr bwMode="auto">
          <a:xfrm>
            <a:off x="1362075" y="141288"/>
            <a:ext cx="39688" cy="411162"/>
            <a:chOff x="1331640" y="141940"/>
            <a:chExt cx="39914" cy="410943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331640" y="141940"/>
              <a:ext cx="0" cy="4109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1371554" y="141940"/>
              <a:ext cx="0" cy="4109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41" name="AutoShape 2"/>
          <p:cNvSpPr>
            <a:spLocks noChangeArrowheads="1"/>
          </p:cNvSpPr>
          <p:nvPr/>
        </p:nvSpPr>
        <p:spPr bwMode="auto">
          <a:xfrm>
            <a:off x="6192838" y="1198563"/>
            <a:ext cx="2065337" cy="2808287"/>
          </a:xfrm>
          <a:prstGeom prst="roundRect">
            <a:avLst>
              <a:gd name="adj" fmla="val 2644"/>
            </a:avLst>
          </a:prstGeom>
          <a:gradFill rotWithShape="1">
            <a:gsLst>
              <a:gs pos="0">
                <a:srgbClr val="F2F2F2"/>
              </a:gs>
              <a:gs pos="100000">
                <a:srgbClr val="DDDDDD"/>
              </a:gs>
            </a:gsLst>
            <a:lin ang="5400000" scaled="1"/>
          </a:gradFill>
          <a:ln w="3175" algn="ctr">
            <a:solidFill>
              <a:srgbClr val="969696">
                <a:alpha val="69019"/>
              </a:srgbClr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设计机构拥有国内顶尖的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设计团队坚持精益求精、拒绝平庸的做事精神，帮助您实现美观精致、严谨、动感的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tx2"/>
              </a:solidFill>
            </a:endParaRPr>
          </a:p>
        </p:txBody>
      </p:sp>
      <p:sp>
        <p:nvSpPr>
          <p:cNvPr id="14342" name="AutoShape 5"/>
          <p:cNvSpPr>
            <a:spLocks noChangeArrowheads="1"/>
          </p:cNvSpPr>
          <p:nvPr/>
        </p:nvSpPr>
        <p:spPr bwMode="auto">
          <a:xfrm>
            <a:off x="885825" y="1203325"/>
            <a:ext cx="5276850" cy="2803525"/>
          </a:xfrm>
          <a:prstGeom prst="roundRect">
            <a:avLst>
              <a:gd name="adj" fmla="val 2644"/>
            </a:avLst>
          </a:prstGeom>
          <a:blipFill dpi="0" rotWithShape="1">
            <a:blip r:embed="rId1"/>
            <a:srcRect/>
            <a:stretch>
              <a:fillRect/>
            </a:stretch>
          </a:blipFill>
          <a:ln w="3175">
            <a:solidFill>
              <a:srgbClr val="C0C0C0"/>
            </a:solidFill>
            <a:round/>
          </a:ln>
        </p:spPr>
        <p:txBody>
          <a:bodyPr/>
          <a:lstStyle>
            <a:lvl1pPr marL="357505" indent="-35750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930072" y="336007"/>
            <a:ext cx="4418104" cy="57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  <a:scene3d>
              <a:camera prst="orthographicFront"/>
              <a:lightRig rig="soft" dir="t"/>
            </a:scene3d>
            <a:sp3d extrusionH="57150" contourW="25400" prstMaterial="matte">
              <a:bevelT w="25400" h="55880" prst="artDeco"/>
              <a:contourClr>
                <a:schemeClr val="bg1"/>
              </a:contourClr>
            </a:sp3d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b="1" dirty="0">
                <a:effectLst>
                  <a:outerShdw blurRad="381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谢谢观看</a:t>
            </a:r>
            <a:r>
              <a:rPr lang="en-US" altLang="zh-CN" sz="3000" b="1" dirty="0">
                <a:effectLst>
                  <a:outerShdw blurRad="381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Thanks!    </a:t>
            </a:r>
            <a:endParaRPr lang="zh-CN" altLang="en-US" sz="3000" b="1" dirty="0">
              <a:effectLst>
                <a:outerShdw blurRad="38100" dist="38100" dir="2700000" algn="tl" rotWithShape="0">
                  <a:prstClr val="black">
                    <a:alpha val="43000"/>
                  </a:prst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3" name="组合 15390"/>
          <p:cNvGrpSpPr/>
          <p:nvPr/>
        </p:nvGrpSpPr>
        <p:grpSpPr bwMode="auto">
          <a:xfrm>
            <a:off x="8247130" y="4735949"/>
            <a:ext cx="748139" cy="207749"/>
            <a:chOff x="179388" y="2060575"/>
            <a:chExt cx="8786812" cy="2439988"/>
          </a:xfrm>
          <a:solidFill>
            <a:srgbClr val="0033CC"/>
          </a:solidFill>
          <a:effectLst/>
        </p:grpSpPr>
        <p:sp>
          <p:nvSpPr>
            <p:cNvPr id="4" name="Freeform 40"/>
            <p:cNvSpPr>
              <a:spLocks noEditPoints="1"/>
            </p:cNvSpPr>
            <p:nvPr/>
          </p:nvSpPr>
          <p:spPr bwMode="auto">
            <a:xfrm>
              <a:off x="3048000" y="3884613"/>
              <a:ext cx="619125" cy="609600"/>
            </a:xfrm>
            <a:custGeom>
              <a:avLst/>
              <a:gdLst>
                <a:gd name="T0" fmla="*/ 0 w 2306"/>
                <a:gd name="T1" fmla="*/ 0 h 2269"/>
                <a:gd name="T2" fmla="*/ 119515020 w 2306"/>
                <a:gd name="T3" fmla="*/ 0 h 2269"/>
                <a:gd name="T4" fmla="*/ 137680137 w 2306"/>
                <a:gd name="T5" fmla="*/ 3897786 h 2269"/>
                <a:gd name="T6" fmla="*/ 152385295 w 2306"/>
                <a:gd name="T7" fmla="*/ 13497710 h 2269"/>
                <a:gd name="T8" fmla="*/ 162477087 w 2306"/>
                <a:gd name="T9" fmla="*/ 28150409 h 2269"/>
                <a:gd name="T10" fmla="*/ 166225397 w 2306"/>
                <a:gd name="T11" fmla="*/ 45690447 h 2269"/>
                <a:gd name="T12" fmla="*/ 162477087 w 2306"/>
                <a:gd name="T13" fmla="*/ 63519030 h 2269"/>
                <a:gd name="T14" fmla="*/ 152385295 w 2306"/>
                <a:gd name="T15" fmla="*/ 78171730 h 2269"/>
                <a:gd name="T16" fmla="*/ 137680137 w 2306"/>
                <a:gd name="T17" fmla="*/ 88277012 h 2269"/>
                <a:gd name="T18" fmla="*/ 119515020 w 2306"/>
                <a:gd name="T19" fmla="*/ 91669440 h 2269"/>
                <a:gd name="T20" fmla="*/ 119515020 w 2306"/>
                <a:gd name="T21" fmla="*/ 91669440 h 2269"/>
                <a:gd name="T22" fmla="*/ 166225397 w 2306"/>
                <a:gd name="T23" fmla="*/ 163777946 h 2269"/>
                <a:gd name="T24" fmla="*/ 158728776 w 2306"/>
                <a:gd name="T25" fmla="*/ 163777946 h 2269"/>
                <a:gd name="T26" fmla="*/ 111513648 w 2306"/>
                <a:gd name="T27" fmla="*/ 91669440 h 2269"/>
                <a:gd name="T28" fmla="*/ 6343481 w 2306"/>
                <a:gd name="T29" fmla="*/ 91669440 h 2269"/>
                <a:gd name="T30" fmla="*/ 6343481 w 2306"/>
                <a:gd name="T31" fmla="*/ 163777946 h 2269"/>
                <a:gd name="T32" fmla="*/ 0 w 2306"/>
                <a:gd name="T33" fmla="*/ 163777946 h 2269"/>
                <a:gd name="T34" fmla="*/ 0 w 2306"/>
                <a:gd name="T35" fmla="*/ 0 h 2269"/>
                <a:gd name="T36" fmla="*/ 135085235 w 2306"/>
                <a:gd name="T37" fmla="*/ 81924974 h 2269"/>
                <a:gd name="T38" fmla="*/ 147771928 w 2306"/>
                <a:gd name="T39" fmla="*/ 73624312 h 2269"/>
                <a:gd name="T40" fmla="*/ 156133606 w 2306"/>
                <a:gd name="T41" fmla="*/ 61137050 h 2269"/>
                <a:gd name="T42" fmla="*/ 159521610 w 2306"/>
                <a:gd name="T43" fmla="*/ 45690447 h 2269"/>
                <a:gd name="T44" fmla="*/ 156133606 w 2306"/>
                <a:gd name="T45" fmla="*/ 30532390 h 2269"/>
                <a:gd name="T46" fmla="*/ 147771928 w 2306"/>
                <a:gd name="T47" fmla="*/ 18045127 h 2269"/>
                <a:gd name="T48" fmla="*/ 135085235 w 2306"/>
                <a:gd name="T49" fmla="*/ 9744465 h 2269"/>
                <a:gd name="T50" fmla="*/ 119515020 w 2306"/>
                <a:gd name="T51" fmla="*/ 6857127 h 2269"/>
                <a:gd name="T52" fmla="*/ 6343481 w 2306"/>
                <a:gd name="T53" fmla="*/ 6857127 h 2269"/>
                <a:gd name="T54" fmla="*/ 6343481 w 2306"/>
                <a:gd name="T55" fmla="*/ 85317671 h 2269"/>
                <a:gd name="T56" fmla="*/ 119515020 w 2306"/>
                <a:gd name="T57" fmla="*/ 85317671 h 2269"/>
                <a:gd name="T58" fmla="*/ 135085235 w 2306"/>
                <a:gd name="T59" fmla="*/ 81924974 h 226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306" h="2269">
                  <a:moveTo>
                    <a:pt x="0" y="0"/>
                  </a:moveTo>
                  <a:cubicBezTo>
                    <a:pt x="1658" y="0"/>
                    <a:pt x="1658" y="0"/>
                    <a:pt x="1658" y="0"/>
                  </a:cubicBezTo>
                  <a:cubicBezTo>
                    <a:pt x="1752" y="0"/>
                    <a:pt x="1832" y="18"/>
                    <a:pt x="1910" y="54"/>
                  </a:cubicBezTo>
                  <a:cubicBezTo>
                    <a:pt x="1990" y="81"/>
                    <a:pt x="2056" y="129"/>
                    <a:pt x="2114" y="187"/>
                  </a:cubicBezTo>
                  <a:cubicBezTo>
                    <a:pt x="2173" y="243"/>
                    <a:pt x="2218" y="308"/>
                    <a:pt x="2254" y="390"/>
                  </a:cubicBezTo>
                  <a:cubicBezTo>
                    <a:pt x="2289" y="464"/>
                    <a:pt x="2306" y="545"/>
                    <a:pt x="2306" y="633"/>
                  </a:cubicBezTo>
                  <a:cubicBezTo>
                    <a:pt x="2306" y="726"/>
                    <a:pt x="2289" y="807"/>
                    <a:pt x="2254" y="880"/>
                  </a:cubicBezTo>
                  <a:cubicBezTo>
                    <a:pt x="2218" y="962"/>
                    <a:pt x="2173" y="1026"/>
                    <a:pt x="2114" y="1083"/>
                  </a:cubicBezTo>
                  <a:cubicBezTo>
                    <a:pt x="2056" y="1142"/>
                    <a:pt x="1990" y="1189"/>
                    <a:pt x="1910" y="1223"/>
                  </a:cubicBezTo>
                  <a:cubicBezTo>
                    <a:pt x="1832" y="1257"/>
                    <a:pt x="1752" y="1270"/>
                    <a:pt x="1658" y="1270"/>
                  </a:cubicBezTo>
                  <a:cubicBezTo>
                    <a:pt x="1658" y="1270"/>
                    <a:pt x="1658" y="1270"/>
                    <a:pt x="1658" y="1270"/>
                  </a:cubicBezTo>
                  <a:cubicBezTo>
                    <a:pt x="2306" y="2269"/>
                    <a:pt x="2306" y="2269"/>
                    <a:pt x="2306" y="2269"/>
                  </a:cubicBezTo>
                  <a:cubicBezTo>
                    <a:pt x="2202" y="2269"/>
                    <a:pt x="2202" y="2269"/>
                    <a:pt x="2202" y="2269"/>
                  </a:cubicBezTo>
                  <a:cubicBezTo>
                    <a:pt x="1547" y="1270"/>
                    <a:pt x="1547" y="1270"/>
                    <a:pt x="1547" y="1270"/>
                  </a:cubicBezTo>
                  <a:cubicBezTo>
                    <a:pt x="88" y="1270"/>
                    <a:pt x="88" y="1270"/>
                    <a:pt x="88" y="1270"/>
                  </a:cubicBezTo>
                  <a:cubicBezTo>
                    <a:pt x="88" y="2269"/>
                    <a:pt x="88" y="2269"/>
                    <a:pt x="88" y="2269"/>
                  </a:cubicBezTo>
                  <a:cubicBezTo>
                    <a:pt x="0" y="2269"/>
                    <a:pt x="0" y="2269"/>
                    <a:pt x="0" y="2269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874" y="1135"/>
                  </a:moveTo>
                  <a:cubicBezTo>
                    <a:pt x="1939" y="1108"/>
                    <a:pt x="1998" y="1072"/>
                    <a:pt x="2050" y="1020"/>
                  </a:cubicBezTo>
                  <a:cubicBezTo>
                    <a:pt x="2096" y="968"/>
                    <a:pt x="2137" y="910"/>
                    <a:pt x="2166" y="847"/>
                  </a:cubicBezTo>
                  <a:cubicBezTo>
                    <a:pt x="2195" y="783"/>
                    <a:pt x="2213" y="707"/>
                    <a:pt x="2213" y="633"/>
                  </a:cubicBezTo>
                  <a:cubicBezTo>
                    <a:pt x="2213" y="556"/>
                    <a:pt x="2195" y="486"/>
                    <a:pt x="2166" y="423"/>
                  </a:cubicBezTo>
                  <a:cubicBezTo>
                    <a:pt x="2137" y="354"/>
                    <a:pt x="2096" y="297"/>
                    <a:pt x="2050" y="250"/>
                  </a:cubicBezTo>
                  <a:cubicBezTo>
                    <a:pt x="1998" y="203"/>
                    <a:pt x="1939" y="162"/>
                    <a:pt x="1874" y="135"/>
                  </a:cubicBezTo>
                  <a:cubicBezTo>
                    <a:pt x="1803" y="106"/>
                    <a:pt x="1733" y="95"/>
                    <a:pt x="1658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88" y="1182"/>
                    <a:pt x="88" y="1182"/>
                    <a:pt x="88" y="1182"/>
                  </a:cubicBezTo>
                  <a:cubicBezTo>
                    <a:pt x="1658" y="1182"/>
                    <a:pt x="1658" y="1182"/>
                    <a:pt x="1658" y="1182"/>
                  </a:cubicBezTo>
                  <a:cubicBezTo>
                    <a:pt x="1733" y="1182"/>
                    <a:pt x="1803" y="1164"/>
                    <a:pt x="1874" y="1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5" name="Freeform 41"/>
            <p:cNvSpPr>
              <a:spLocks noEditPoints="1"/>
            </p:cNvSpPr>
            <p:nvPr/>
          </p:nvSpPr>
          <p:spPr bwMode="auto">
            <a:xfrm>
              <a:off x="3697288" y="3884613"/>
              <a:ext cx="619125" cy="609600"/>
            </a:xfrm>
            <a:custGeom>
              <a:avLst/>
              <a:gdLst>
                <a:gd name="T0" fmla="*/ 982860938 w 390"/>
                <a:gd name="T1" fmla="*/ 967740000 h 384"/>
                <a:gd name="T2" fmla="*/ 937498125 w 390"/>
                <a:gd name="T3" fmla="*/ 967740000 h 384"/>
                <a:gd name="T4" fmla="*/ 899696575 w 390"/>
                <a:gd name="T5" fmla="*/ 889615950 h 384"/>
                <a:gd name="T6" fmla="*/ 78125638 w 390"/>
                <a:gd name="T7" fmla="*/ 889615950 h 384"/>
                <a:gd name="T8" fmla="*/ 42843450 w 390"/>
                <a:gd name="T9" fmla="*/ 967740000 h 384"/>
                <a:gd name="T10" fmla="*/ 0 w 390"/>
                <a:gd name="T11" fmla="*/ 967740000 h 384"/>
                <a:gd name="T12" fmla="*/ 463708750 w 390"/>
                <a:gd name="T13" fmla="*/ 0 h 384"/>
                <a:gd name="T14" fmla="*/ 504031250 w 390"/>
                <a:gd name="T15" fmla="*/ 0 h 384"/>
                <a:gd name="T16" fmla="*/ 982860938 w 390"/>
                <a:gd name="T17" fmla="*/ 967740000 h 384"/>
                <a:gd name="T18" fmla="*/ 982860938 w 390"/>
                <a:gd name="T19" fmla="*/ 967740000 h 384"/>
                <a:gd name="T20" fmla="*/ 98286888 w 390"/>
                <a:gd name="T21" fmla="*/ 854333763 h 384"/>
                <a:gd name="T22" fmla="*/ 879535325 w 390"/>
                <a:gd name="T23" fmla="*/ 854333763 h 384"/>
                <a:gd name="T24" fmla="*/ 483870000 w 390"/>
                <a:gd name="T25" fmla="*/ 50403125 h 384"/>
                <a:gd name="T26" fmla="*/ 98286888 w 390"/>
                <a:gd name="T27" fmla="*/ 854333763 h 384"/>
                <a:gd name="T28" fmla="*/ 98286888 w 390"/>
                <a:gd name="T29" fmla="*/ 854333763 h 38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90" h="384">
                  <a:moveTo>
                    <a:pt x="390" y="384"/>
                  </a:moveTo>
                  <a:lnTo>
                    <a:pt x="372" y="384"/>
                  </a:lnTo>
                  <a:lnTo>
                    <a:pt x="357" y="353"/>
                  </a:lnTo>
                  <a:lnTo>
                    <a:pt x="31" y="353"/>
                  </a:lnTo>
                  <a:lnTo>
                    <a:pt x="17" y="384"/>
                  </a:lnTo>
                  <a:lnTo>
                    <a:pt x="0" y="384"/>
                  </a:lnTo>
                  <a:lnTo>
                    <a:pt x="184" y="0"/>
                  </a:lnTo>
                  <a:lnTo>
                    <a:pt x="200" y="0"/>
                  </a:lnTo>
                  <a:lnTo>
                    <a:pt x="390" y="384"/>
                  </a:lnTo>
                  <a:close/>
                  <a:moveTo>
                    <a:pt x="39" y="339"/>
                  </a:moveTo>
                  <a:lnTo>
                    <a:pt x="349" y="339"/>
                  </a:lnTo>
                  <a:lnTo>
                    <a:pt x="192" y="20"/>
                  </a:lnTo>
                  <a:lnTo>
                    <a:pt x="39" y="3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6" name="Freeform 42"/>
            <p:cNvSpPr>
              <a:spLocks noEditPoints="1"/>
            </p:cNvSpPr>
            <p:nvPr/>
          </p:nvSpPr>
          <p:spPr bwMode="auto">
            <a:xfrm>
              <a:off x="4346575" y="3884613"/>
              <a:ext cx="619125" cy="609600"/>
            </a:xfrm>
            <a:custGeom>
              <a:avLst/>
              <a:gdLst>
                <a:gd name="T0" fmla="*/ 0 w 2305"/>
                <a:gd name="T1" fmla="*/ 0 h 2269"/>
                <a:gd name="T2" fmla="*/ 119979441 w 2305"/>
                <a:gd name="T3" fmla="*/ 0 h 2269"/>
                <a:gd name="T4" fmla="*/ 138015990 w 2305"/>
                <a:gd name="T5" fmla="*/ 3897786 h 2269"/>
                <a:gd name="T6" fmla="*/ 152806228 w 2305"/>
                <a:gd name="T7" fmla="*/ 13497710 h 2269"/>
                <a:gd name="T8" fmla="*/ 162545964 w 2305"/>
                <a:gd name="T9" fmla="*/ 28150409 h 2269"/>
                <a:gd name="T10" fmla="*/ 166297512 w 2305"/>
                <a:gd name="T11" fmla="*/ 45690447 h 2269"/>
                <a:gd name="T12" fmla="*/ 162545964 w 2305"/>
                <a:gd name="T13" fmla="*/ 63519030 h 2269"/>
                <a:gd name="T14" fmla="*/ 152806228 w 2305"/>
                <a:gd name="T15" fmla="*/ 78171730 h 2269"/>
                <a:gd name="T16" fmla="*/ 138015990 w 2305"/>
                <a:gd name="T17" fmla="*/ 88277012 h 2269"/>
                <a:gd name="T18" fmla="*/ 119979441 w 2305"/>
                <a:gd name="T19" fmla="*/ 91669440 h 2269"/>
                <a:gd name="T20" fmla="*/ 6781635 w 2305"/>
                <a:gd name="T21" fmla="*/ 91669440 h 2269"/>
                <a:gd name="T22" fmla="*/ 6781635 w 2305"/>
                <a:gd name="T23" fmla="*/ 163777946 h 2269"/>
                <a:gd name="T24" fmla="*/ 0 w 2305"/>
                <a:gd name="T25" fmla="*/ 163777946 h 2269"/>
                <a:gd name="T26" fmla="*/ 0 w 2305"/>
                <a:gd name="T27" fmla="*/ 0 h 2269"/>
                <a:gd name="T28" fmla="*/ 119979441 w 2305"/>
                <a:gd name="T29" fmla="*/ 85317671 h 2269"/>
                <a:gd name="T30" fmla="*/ 135058157 w 2305"/>
                <a:gd name="T31" fmla="*/ 81924974 h 2269"/>
                <a:gd name="T32" fmla="*/ 147755994 w 2305"/>
                <a:gd name="T33" fmla="*/ 73624312 h 2269"/>
                <a:gd name="T34" fmla="*/ 156702015 w 2305"/>
                <a:gd name="T35" fmla="*/ 61137050 h 2269"/>
                <a:gd name="T36" fmla="*/ 159587863 w 2305"/>
                <a:gd name="T37" fmla="*/ 45690447 h 2269"/>
                <a:gd name="T38" fmla="*/ 156702015 w 2305"/>
                <a:gd name="T39" fmla="*/ 30532390 h 2269"/>
                <a:gd name="T40" fmla="*/ 147755994 w 2305"/>
                <a:gd name="T41" fmla="*/ 18045127 h 2269"/>
                <a:gd name="T42" fmla="*/ 135058157 w 2305"/>
                <a:gd name="T43" fmla="*/ 9744465 h 2269"/>
                <a:gd name="T44" fmla="*/ 119979441 w 2305"/>
                <a:gd name="T45" fmla="*/ 6857127 h 2269"/>
                <a:gd name="T46" fmla="*/ 6781635 w 2305"/>
                <a:gd name="T47" fmla="*/ 6857127 h 2269"/>
                <a:gd name="T48" fmla="*/ 6781635 w 2305"/>
                <a:gd name="T49" fmla="*/ 85317671 h 2269"/>
                <a:gd name="T50" fmla="*/ 119979441 w 2305"/>
                <a:gd name="T51" fmla="*/ 85317671 h 22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305" h="2269">
                  <a:moveTo>
                    <a:pt x="0" y="0"/>
                  </a:moveTo>
                  <a:cubicBezTo>
                    <a:pt x="1663" y="0"/>
                    <a:pt x="1663" y="0"/>
                    <a:pt x="1663" y="0"/>
                  </a:cubicBezTo>
                  <a:cubicBezTo>
                    <a:pt x="1751" y="0"/>
                    <a:pt x="1832" y="18"/>
                    <a:pt x="1913" y="54"/>
                  </a:cubicBezTo>
                  <a:cubicBezTo>
                    <a:pt x="1990" y="81"/>
                    <a:pt x="2059" y="129"/>
                    <a:pt x="2118" y="187"/>
                  </a:cubicBezTo>
                  <a:cubicBezTo>
                    <a:pt x="2177" y="243"/>
                    <a:pt x="2224" y="308"/>
                    <a:pt x="2253" y="390"/>
                  </a:cubicBezTo>
                  <a:cubicBezTo>
                    <a:pt x="2289" y="464"/>
                    <a:pt x="2305" y="545"/>
                    <a:pt x="2305" y="633"/>
                  </a:cubicBezTo>
                  <a:cubicBezTo>
                    <a:pt x="2305" y="726"/>
                    <a:pt x="2289" y="807"/>
                    <a:pt x="2253" y="880"/>
                  </a:cubicBezTo>
                  <a:cubicBezTo>
                    <a:pt x="2224" y="962"/>
                    <a:pt x="2177" y="1026"/>
                    <a:pt x="2118" y="1083"/>
                  </a:cubicBezTo>
                  <a:cubicBezTo>
                    <a:pt x="2059" y="1142"/>
                    <a:pt x="1990" y="1189"/>
                    <a:pt x="1913" y="1223"/>
                  </a:cubicBezTo>
                  <a:cubicBezTo>
                    <a:pt x="1832" y="1257"/>
                    <a:pt x="1751" y="1270"/>
                    <a:pt x="1663" y="1270"/>
                  </a:cubicBezTo>
                  <a:cubicBezTo>
                    <a:pt x="94" y="1270"/>
                    <a:pt x="94" y="1270"/>
                    <a:pt x="94" y="1270"/>
                  </a:cubicBezTo>
                  <a:cubicBezTo>
                    <a:pt x="94" y="2269"/>
                    <a:pt x="94" y="2269"/>
                    <a:pt x="94" y="2269"/>
                  </a:cubicBezTo>
                  <a:cubicBezTo>
                    <a:pt x="0" y="2269"/>
                    <a:pt x="0" y="2269"/>
                    <a:pt x="0" y="2269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663" y="1182"/>
                  </a:moveTo>
                  <a:cubicBezTo>
                    <a:pt x="1737" y="1182"/>
                    <a:pt x="1810" y="1164"/>
                    <a:pt x="1872" y="1135"/>
                  </a:cubicBezTo>
                  <a:cubicBezTo>
                    <a:pt x="1943" y="1108"/>
                    <a:pt x="2000" y="1072"/>
                    <a:pt x="2048" y="1020"/>
                  </a:cubicBezTo>
                  <a:cubicBezTo>
                    <a:pt x="2102" y="968"/>
                    <a:pt x="2143" y="910"/>
                    <a:pt x="2172" y="847"/>
                  </a:cubicBezTo>
                  <a:cubicBezTo>
                    <a:pt x="2201" y="783"/>
                    <a:pt x="2212" y="707"/>
                    <a:pt x="2212" y="633"/>
                  </a:cubicBezTo>
                  <a:cubicBezTo>
                    <a:pt x="2212" y="556"/>
                    <a:pt x="2201" y="486"/>
                    <a:pt x="2172" y="423"/>
                  </a:cubicBezTo>
                  <a:cubicBezTo>
                    <a:pt x="2143" y="354"/>
                    <a:pt x="2102" y="297"/>
                    <a:pt x="2048" y="250"/>
                  </a:cubicBezTo>
                  <a:cubicBezTo>
                    <a:pt x="2000" y="203"/>
                    <a:pt x="1943" y="162"/>
                    <a:pt x="1872" y="135"/>
                  </a:cubicBezTo>
                  <a:cubicBezTo>
                    <a:pt x="1810" y="106"/>
                    <a:pt x="1737" y="95"/>
                    <a:pt x="1663" y="95"/>
                  </a:cubicBezTo>
                  <a:cubicBezTo>
                    <a:pt x="94" y="95"/>
                    <a:pt x="94" y="95"/>
                    <a:pt x="94" y="95"/>
                  </a:cubicBezTo>
                  <a:cubicBezTo>
                    <a:pt x="94" y="1182"/>
                    <a:pt x="94" y="1182"/>
                    <a:pt x="94" y="1182"/>
                  </a:cubicBezTo>
                  <a:cubicBezTo>
                    <a:pt x="1663" y="1182"/>
                    <a:pt x="1663" y="1182"/>
                    <a:pt x="1663" y="1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Freeform 43"/>
            <p:cNvSpPr/>
            <p:nvPr/>
          </p:nvSpPr>
          <p:spPr bwMode="auto">
            <a:xfrm>
              <a:off x="4994275" y="3884613"/>
              <a:ext cx="19050" cy="609600"/>
            </a:xfrm>
            <a:custGeom>
              <a:avLst/>
              <a:gdLst>
                <a:gd name="T0" fmla="*/ 0 w 12"/>
                <a:gd name="T1" fmla="*/ 0 h 384"/>
                <a:gd name="T2" fmla="*/ 0 w 12"/>
                <a:gd name="T3" fmla="*/ 967740000 h 384"/>
                <a:gd name="T4" fmla="*/ 30241875 w 12"/>
                <a:gd name="T5" fmla="*/ 967740000 h 384"/>
                <a:gd name="T6" fmla="*/ 30241875 w 12"/>
                <a:gd name="T7" fmla="*/ 0 h 384"/>
                <a:gd name="T8" fmla="*/ 0 w 12"/>
                <a:gd name="T9" fmla="*/ 0 h 384"/>
                <a:gd name="T10" fmla="*/ 0 w 12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" h="384">
                  <a:moveTo>
                    <a:pt x="0" y="0"/>
                  </a:moveTo>
                  <a:lnTo>
                    <a:pt x="0" y="384"/>
                  </a:lnTo>
                  <a:lnTo>
                    <a:pt x="12" y="384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Freeform 44"/>
            <p:cNvSpPr>
              <a:spLocks noEditPoints="1"/>
            </p:cNvSpPr>
            <p:nvPr/>
          </p:nvSpPr>
          <p:spPr bwMode="auto">
            <a:xfrm>
              <a:off x="5072063" y="3884613"/>
              <a:ext cx="620712" cy="609600"/>
            </a:xfrm>
            <a:custGeom>
              <a:avLst/>
              <a:gdLst>
                <a:gd name="T0" fmla="*/ 0 w 2306"/>
                <a:gd name="T1" fmla="*/ 0 h 2269"/>
                <a:gd name="T2" fmla="*/ 83829228 w 2306"/>
                <a:gd name="T3" fmla="*/ 0 h 2269"/>
                <a:gd name="T4" fmla="*/ 116505974 w 2306"/>
                <a:gd name="T5" fmla="*/ 6351769 h 2269"/>
                <a:gd name="T6" fmla="*/ 142878966 w 2306"/>
                <a:gd name="T7" fmla="*/ 23891806 h 2269"/>
                <a:gd name="T8" fmla="*/ 160630360 w 2306"/>
                <a:gd name="T9" fmla="*/ 49732506 h 2269"/>
                <a:gd name="T10" fmla="*/ 167078659 w 2306"/>
                <a:gd name="T11" fmla="*/ 81636428 h 2269"/>
                <a:gd name="T12" fmla="*/ 160630360 w 2306"/>
                <a:gd name="T13" fmla="*/ 113756626 h 2269"/>
                <a:gd name="T14" fmla="*/ 142878966 w 2306"/>
                <a:gd name="T15" fmla="*/ 139597325 h 2269"/>
                <a:gd name="T16" fmla="*/ 116505974 w 2306"/>
                <a:gd name="T17" fmla="*/ 157137363 h 2269"/>
                <a:gd name="T18" fmla="*/ 83829228 w 2306"/>
                <a:gd name="T19" fmla="*/ 163777946 h 2269"/>
                <a:gd name="T20" fmla="*/ 0 w 2306"/>
                <a:gd name="T21" fmla="*/ 163777946 h 2269"/>
                <a:gd name="T22" fmla="*/ 0 w 2306"/>
                <a:gd name="T23" fmla="*/ 0 h 2269"/>
                <a:gd name="T24" fmla="*/ 83829228 w 2306"/>
                <a:gd name="T25" fmla="*/ 157137363 h 2269"/>
                <a:gd name="T26" fmla="*/ 114042506 w 2306"/>
                <a:gd name="T27" fmla="*/ 151290684 h 2269"/>
                <a:gd name="T28" fmla="*/ 138097115 w 2306"/>
                <a:gd name="T29" fmla="*/ 135049908 h 2269"/>
                <a:gd name="T30" fmla="*/ 154833997 w 2306"/>
                <a:gd name="T31" fmla="*/ 111158102 h 2269"/>
                <a:gd name="T32" fmla="*/ 160630360 w 2306"/>
                <a:gd name="T33" fmla="*/ 81636428 h 2269"/>
                <a:gd name="T34" fmla="*/ 154833997 w 2306"/>
                <a:gd name="T35" fmla="*/ 52403301 h 2269"/>
                <a:gd name="T36" fmla="*/ 138097115 w 2306"/>
                <a:gd name="T37" fmla="*/ 28439224 h 2269"/>
                <a:gd name="T38" fmla="*/ 114042506 w 2306"/>
                <a:gd name="T39" fmla="*/ 12703806 h 2269"/>
                <a:gd name="T40" fmla="*/ 83829228 w 2306"/>
                <a:gd name="T41" fmla="*/ 6857127 h 2269"/>
                <a:gd name="T42" fmla="*/ 6810605 w 2306"/>
                <a:gd name="T43" fmla="*/ 6857127 h 2269"/>
                <a:gd name="T44" fmla="*/ 6810605 w 2306"/>
                <a:gd name="T45" fmla="*/ 157137363 h 2269"/>
                <a:gd name="T46" fmla="*/ 83829228 w 2306"/>
                <a:gd name="T47" fmla="*/ 157137363 h 22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306" h="2269">
                  <a:moveTo>
                    <a:pt x="0" y="0"/>
                  </a:moveTo>
                  <a:cubicBezTo>
                    <a:pt x="1157" y="0"/>
                    <a:pt x="1157" y="0"/>
                    <a:pt x="1157" y="0"/>
                  </a:cubicBezTo>
                  <a:cubicBezTo>
                    <a:pt x="1315" y="0"/>
                    <a:pt x="1468" y="29"/>
                    <a:pt x="1608" y="88"/>
                  </a:cubicBezTo>
                  <a:cubicBezTo>
                    <a:pt x="1743" y="147"/>
                    <a:pt x="1866" y="228"/>
                    <a:pt x="1972" y="331"/>
                  </a:cubicBezTo>
                  <a:cubicBezTo>
                    <a:pt x="2078" y="435"/>
                    <a:pt x="2159" y="551"/>
                    <a:pt x="2217" y="689"/>
                  </a:cubicBezTo>
                  <a:cubicBezTo>
                    <a:pt x="2276" y="829"/>
                    <a:pt x="2306" y="973"/>
                    <a:pt x="2306" y="1131"/>
                  </a:cubicBezTo>
                  <a:cubicBezTo>
                    <a:pt x="2306" y="1293"/>
                    <a:pt x="2276" y="1437"/>
                    <a:pt x="2217" y="1576"/>
                  </a:cubicBezTo>
                  <a:cubicBezTo>
                    <a:pt x="2159" y="1716"/>
                    <a:pt x="2078" y="1831"/>
                    <a:pt x="1972" y="1934"/>
                  </a:cubicBezTo>
                  <a:cubicBezTo>
                    <a:pt x="1866" y="2040"/>
                    <a:pt x="1743" y="2121"/>
                    <a:pt x="1608" y="2177"/>
                  </a:cubicBezTo>
                  <a:cubicBezTo>
                    <a:pt x="1468" y="2242"/>
                    <a:pt x="1315" y="2269"/>
                    <a:pt x="1157" y="2269"/>
                  </a:cubicBezTo>
                  <a:cubicBezTo>
                    <a:pt x="0" y="2269"/>
                    <a:pt x="0" y="2269"/>
                    <a:pt x="0" y="2269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157" y="2177"/>
                  </a:moveTo>
                  <a:cubicBezTo>
                    <a:pt x="1304" y="2177"/>
                    <a:pt x="1443" y="2147"/>
                    <a:pt x="1574" y="2096"/>
                  </a:cubicBezTo>
                  <a:cubicBezTo>
                    <a:pt x="1702" y="2044"/>
                    <a:pt x="1815" y="1970"/>
                    <a:pt x="1906" y="1871"/>
                  </a:cubicBezTo>
                  <a:cubicBezTo>
                    <a:pt x="2002" y="1779"/>
                    <a:pt x="2078" y="1668"/>
                    <a:pt x="2137" y="1540"/>
                  </a:cubicBezTo>
                  <a:cubicBezTo>
                    <a:pt x="2189" y="1414"/>
                    <a:pt x="2217" y="1282"/>
                    <a:pt x="2217" y="1131"/>
                  </a:cubicBezTo>
                  <a:cubicBezTo>
                    <a:pt x="2217" y="987"/>
                    <a:pt x="2189" y="851"/>
                    <a:pt x="2137" y="726"/>
                  </a:cubicBezTo>
                  <a:cubicBezTo>
                    <a:pt x="2078" y="597"/>
                    <a:pt x="2002" y="486"/>
                    <a:pt x="1906" y="394"/>
                  </a:cubicBezTo>
                  <a:cubicBezTo>
                    <a:pt x="1815" y="302"/>
                    <a:pt x="1702" y="228"/>
                    <a:pt x="1574" y="176"/>
                  </a:cubicBezTo>
                  <a:cubicBezTo>
                    <a:pt x="1443" y="117"/>
                    <a:pt x="1304" y="95"/>
                    <a:pt x="1157" y="95"/>
                  </a:cubicBezTo>
                  <a:cubicBezTo>
                    <a:pt x="94" y="95"/>
                    <a:pt x="94" y="95"/>
                    <a:pt x="94" y="95"/>
                  </a:cubicBezTo>
                  <a:cubicBezTo>
                    <a:pt x="94" y="2177"/>
                    <a:pt x="94" y="2177"/>
                    <a:pt x="94" y="2177"/>
                  </a:cubicBezTo>
                  <a:cubicBezTo>
                    <a:pt x="1157" y="2177"/>
                    <a:pt x="1157" y="2177"/>
                    <a:pt x="1157" y="21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9" name="Freeform 45"/>
            <p:cNvSpPr/>
            <p:nvPr/>
          </p:nvSpPr>
          <p:spPr bwMode="auto">
            <a:xfrm>
              <a:off x="5730875" y="3884613"/>
              <a:ext cx="620712" cy="609600"/>
            </a:xfrm>
            <a:custGeom>
              <a:avLst/>
              <a:gdLst>
                <a:gd name="T0" fmla="*/ 0 w 391"/>
                <a:gd name="T1" fmla="*/ 0 h 384"/>
                <a:gd name="T2" fmla="*/ 985379506 w 391"/>
                <a:gd name="T3" fmla="*/ 0 h 384"/>
                <a:gd name="T4" fmla="*/ 985379506 w 391"/>
                <a:gd name="T5" fmla="*/ 40322500 h 384"/>
                <a:gd name="T6" fmla="*/ 37801520 w 391"/>
                <a:gd name="T7" fmla="*/ 40322500 h 384"/>
                <a:gd name="T8" fmla="*/ 37801520 w 391"/>
                <a:gd name="T9" fmla="*/ 466229700 h 384"/>
                <a:gd name="T10" fmla="*/ 965218272 w 391"/>
                <a:gd name="T11" fmla="*/ 466229700 h 384"/>
                <a:gd name="T12" fmla="*/ 965218272 w 391"/>
                <a:gd name="T13" fmla="*/ 504031250 h 384"/>
                <a:gd name="T14" fmla="*/ 37801520 w 391"/>
                <a:gd name="T15" fmla="*/ 504031250 h 384"/>
                <a:gd name="T16" fmla="*/ 37801520 w 391"/>
                <a:gd name="T17" fmla="*/ 929938450 h 384"/>
                <a:gd name="T18" fmla="*/ 985379506 w 391"/>
                <a:gd name="T19" fmla="*/ 929938450 h 384"/>
                <a:gd name="T20" fmla="*/ 985379506 w 391"/>
                <a:gd name="T21" fmla="*/ 967740000 h 384"/>
                <a:gd name="T22" fmla="*/ 0 w 391"/>
                <a:gd name="T23" fmla="*/ 967740000 h 384"/>
                <a:gd name="T24" fmla="*/ 0 w 391"/>
                <a:gd name="T25" fmla="*/ 0 h 384"/>
                <a:gd name="T26" fmla="*/ 0 w 391"/>
                <a:gd name="T27" fmla="*/ 0 h 3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91" h="384">
                  <a:moveTo>
                    <a:pt x="0" y="0"/>
                  </a:moveTo>
                  <a:lnTo>
                    <a:pt x="391" y="0"/>
                  </a:lnTo>
                  <a:lnTo>
                    <a:pt x="391" y="16"/>
                  </a:lnTo>
                  <a:lnTo>
                    <a:pt x="15" y="16"/>
                  </a:lnTo>
                  <a:lnTo>
                    <a:pt x="15" y="185"/>
                  </a:lnTo>
                  <a:lnTo>
                    <a:pt x="383" y="185"/>
                  </a:lnTo>
                  <a:lnTo>
                    <a:pt x="383" y="200"/>
                  </a:lnTo>
                  <a:lnTo>
                    <a:pt x="15" y="200"/>
                  </a:lnTo>
                  <a:lnTo>
                    <a:pt x="15" y="369"/>
                  </a:lnTo>
                  <a:lnTo>
                    <a:pt x="391" y="369"/>
                  </a:lnTo>
                  <a:lnTo>
                    <a:pt x="391" y="384"/>
                  </a:lnTo>
                  <a:lnTo>
                    <a:pt x="0" y="38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0" name="Freeform 46"/>
            <p:cNvSpPr/>
            <p:nvPr/>
          </p:nvSpPr>
          <p:spPr bwMode="auto">
            <a:xfrm>
              <a:off x="6370638" y="3875088"/>
              <a:ext cx="1209675" cy="619125"/>
            </a:xfrm>
            <a:custGeom>
              <a:avLst/>
              <a:gdLst>
                <a:gd name="T0" fmla="*/ 318324781 w 4503"/>
                <a:gd name="T1" fmla="*/ 83473360 h 2305"/>
                <a:gd name="T2" fmla="*/ 312479496 w 4503"/>
                <a:gd name="T3" fmla="*/ 53749182 h 2305"/>
                <a:gd name="T4" fmla="*/ 295881186 w 4503"/>
                <a:gd name="T5" fmla="*/ 29291462 h 2305"/>
                <a:gd name="T6" fmla="*/ 271849943 w 4503"/>
                <a:gd name="T7" fmla="*/ 13202807 h 2305"/>
                <a:gd name="T8" fmla="*/ 242333927 w 4503"/>
                <a:gd name="T9" fmla="*/ 7286873 h 2305"/>
                <a:gd name="T10" fmla="*/ 216137734 w 4503"/>
                <a:gd name="T11" fmla="*/ 11904122 h 2305"/>
                <a:gd name="T12" fmla="*/ 193405353 w 4503"/>
                <a:gd name="T13" fmla="*/ 26766345 h 2305"/>
                <a:gd name="T14" fmla="*/ 176446263 w 4503"/>
                <a:gd name="T15" fmla="*/ 50502604 h 2305"/>
                <a:gd name="T16" fmla="*/ 167208892 w 4503"/>
                <a:gd name="T17" fmla="*/ 83473360 h 2305"/>
                <a:gd name="T18" fmla="*/ 157466481 w 4503"/>
                <a:gd name="T19" fmla="*/ 118608771 h 2305"/>
                <a:gd name="T20" fmla="*/ 139785831 w 4503"/>
                <a:gd name="T21" fmla="*/ 144437162 h 2305"/>
                <a:gd name="T22" fmla="*/ 114383462 w 4503"/>
                <a:gd name="T23" fmla="*/ 161030786 h 2305"/>
                <a:gd name="T24" fmla="*/ 82919017 w 4503"/>
                <a:gd name="T25" fmla="*/ 166297512 h 2305"/>
                <a:gd name="T26" fmla="*/ 50371963 w 4503"/>
                <a:gd name="T27" fmla="*/ 159660116 h 2305"/>
                <a:gd name="T28" fmla="*/ 24175770 w 4503"/>
                <a:gd name="T29" fmla="*/ 141839792 h 2305"/>
                <a:gd name="T30" fmla="*/ 6350592 w 4503"/>
                <a:gd name="T31" fmla="*/ 115650670 h 2305"/>
                <a:gd name="T32" fmla="*/ 0 w 4503"/>
                <a:gd name="T33" fmla="*/ 83040644 h 2305"/>
                <a:gd name="T34" fmla="*/ 6350592 w 4503"/>
                <a:gd name="T35" fmla="*/ 50863335 h 2305"/>
                <a:gd name="T36" fmla="*/ 24175770 w 4503"/>
                <a:gd name="T37" fmla="*/ 24241228 h 2305"/>
                <a:gd name="T38" fmla="*/ 50371963 w 4503"/>
                <a:gd name="T39" fmla="*/ 6493157 h 2305"/>
                <a:gd name="T40" fmla="*/ 82919017 w 4503"/>
                <a:gd name="T41" fmla="*/ 0 h 2305"/>
                <a:gd name="T42" fmla="*/ 82919017 w 4503"/>
                <a:gd name="T43" fmla="*/ 6493157 h 2305"/>
                <a:gd name="T44" fmla="*/ 52825699 w 4503"/>
                <a:gd name="T45" fmla="*/ 12842076 h 2305"/>
                <a:gd name="T46" fmla="*/ 28722192 w 4503"/>
                <a:gd name="T47" fmla="*/ 29291462 h 2305"/>
                <a:gd name="T48" fmla="*/ 12412668 w 4503"/>
                <a:gd name="T49" fmla="*/ 53460436 h 2305"/>
                <a:gd name="T50" fmla="*/ 6350592 w 4503"/>
                <a:gd name="T51" fmla="*/ 83040644 h 2305"/>
                <a:gd name="T52" fmla="*/ 12412668 w 4503"/>
                <a:gd name="T53" fmla="*/ 113053568 h 2305"/>
                <a:gd name="T54" fmla="*/ 28722192 w 4503"/>
                <a:gd name="T55" fmla="*/ 137294528 h 2305"/>
                <a:gd name="T56" fmla="*/ 52825699 w 4503"/>
                <a:gd name="T57" fmla="*/ 153671928 h 2305"/>
                <a:gd name="T58" fmla="*/ 82919017 w 4503"/>
                <a:gd name="T59" fmla="*/ 159660116 h 2305"/>
                <a:gd name="T60" fmla="*/ 111496682 w 4503"/>
                <a:gd name="T61" fmla="*/ 154609883 h 2305"/>
                <a:gd name="T62" fmla="*/ 134229063 w 4503"/>
                <a:gd name="T63" fmla="*/ 139386928 h 2305"/>
                <a:gd name="T64" fmla="*/ 150322065 w 4503"/>
                <a:gd name="T65" fmla="*/ 115145700 h 2305"/>
                <a:gd name="T66" fmla="*/ 159198388 w 4503"/>
                <a:gd name="T67" fmla="*/ 83473360 h 2305"/>
                <a:gd name="T68" fmla="*/ 168796540 w 4503"/>
                <a:gd name="T69" fmla="*/ 49203919 h 2305"/>
                <a:gd name="T70" fmla="*/ 186188674 w 4503"/>
                <a:gd name="T71" fmla="*/ 22942543 h 2305"/>
                <a:gd name="T72" fmla="*/ 211086004 w 4503"/>
                <a:gd name="T73" fmla="*/ 6493157 h 2305"/>
                <a:gd name="T74" fmla="*/ 242333927 w 4503"/>
                <a:gd name="T75" fmla="*/ 504970 h 2305"/>
                <a:gd name="T76" fmla="*/ 274447937 w 4503"/>
                <a:gd name="T77" fmla="*/ 6853888 h 2305"/>
                <a:gd name="T78" fmla="*/ 300571867 w 4503"/>
                <a:gd name="T79" fmla="*/ 25034944 h 2305"/>
                <a:gd name="T80" fmla="*/ 318324781 w 4503"/>
                <a:gd name="T81" fmla="*/ 51368304 h 2305"/>
                <a:gd name="T82" fmla="*/ 324964158 w 4503"/>
                <a:gd name="T83" fmla="*/ 83473360 h 2305"/>
                <a:gd name="T84" fmla="*/ 321211560 w 4503"/>
                <a:gd name="T85" fmla="*/ 107570350 h 2305"/>
                <a:gd name="T86" fmla="*/ 311541145 w 4503"/>
                <a:gd name="T87" fmla="*/ 129142223 h 2305"/>
                <a:gd name="T88" fmla="*/ 296386493 w 4503"/>
                <a:gd name="T89" fmla="*/ 146529294 h 2305"/>
                <a:gd name="T90" fmla="*/ 276901404 w 4503"/>
                <a:gd name="T91" fmla="*/ 159227132 h 2305"/>
                <a:gd name="T92" fmla="*/ 276901404 w 4503"/>
                <a:gd name="T93" fmla="*/ 152084766 h 2305"/>
                <a:gd name="T94" fmla="*/ 293788499 w 4503"/>
                <a:gd name="T95" fmla="*/ 140252629 h 2305"/>
                <a:gd name="T96" fmla="*/ 306922728 w 4503"/>
                <a:gd name="T97" fmla="*/ 124163974 h 2305"/>
                <a:gd name="T98" fmla="*/ 315438270 w 4503"/>
                <a:gd name="T99" fmla="*/ 105117218 h 2305"/>
                <a:gd name="T100" fmla="*/ 318324781 w 4503"/>
                <a:gd name="T101" fmla="*/ 83473360 h 230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503" h="2305">
                  <a:moveTo>
                    <a:pt x="4411" y="1157"/>
                  </a:moveTo>
                  <a:cubicBezTo>
                    <a:pt x="4411" y="1011"/>
                    <a:pt x="4382" y="876"/>
                    <a:pt x="4330" y="745"/>
                  </a:cubicBezTo>
                  <a:cubicBezTo>
                    <a:pt x="4276" y="617"/>
                    <a:pt x="4199" y="506"/>
                    <a:pt x="4100" y="406"/>
                  </a:cubicBezTo>
                  <a:cubicBezTo>
                    <a:pt x="4008" y="314"/>
                    <a:pt x="3895" y="237"/>
                    <a:pt x="3767" y="183"/>
                  </a:cubicBezTo>
                  <a:cubicBezTo>
                    <a:pt x="3638" y="124"/>
                    <a:pt x="3504" y="101"/>
                    <a:pt x="3358" y="101"/>
                  </a:cubicBezTo>
                  <a:cubicBezTo>
                    <a:pt x="3228" y="101"/>
                    <a:pt x="3111" y="124"/>
                    <a:pt x="2995" y="165"/>
                  </a:cubicBezTo>
                  <a:cubicBezTo>
                    <a:pt x="2878" y="212"/>
                    <a:pt x="2774" y="277"/>
                    <a:pt x="2680" y="371"/>
                  </a:cubicBezTo>
                  <a:cubicBezTo>
                    <a:pt x="2587" y="459"/>
                    <a:pt x="2510" y="570"/>
                    <a:pt x="2445" y="700"/>
                  </a:cubicBezTo>
                  <a:cubicBezTo>
                    <a:pt x="2382" y="833"/>
                    <a:pt x="2335" y="986"/>
                    <a:pt x="2317" y="1157"/>
                  </a:cubicBezTo>
                  <a:cubicBezTo>
                    <a:pt x="2295" y="1340"/>
                    <a:pt x="2247" y="1504"/>
                    <a:pt x="2182" y="1644"/>
                  </a:cubicBezTo>
                  <a:cubicBezTo>
                    <a:pt x="2119" y="1785"/>
                    <a:pt x="2036" y="1907"/>
                    <a:pt x="1937" y="2002"/>
                  </a:cubicBezTo>
                  <a:cubicBezTo>
                    <a:pt x="1830" y="2101"/>
                    <a:pt x="1716" y="2178"/>
                    <a:pt x="1585" y="2232"/>
                  </a:cubicBezTo>
                  <a:cubicBezTo>
                    <a:pt x="1452" y="2277"/>
                    <a:pt x="1307" y="2305"/>
                    <a:pt x="1149" y="2305"/>
                  </a:cubicBezTo>
                  <a:cubicBezTo>
                    <a:pt x="988" y="2305"/>
                    <a:pt x="838" y="2277"/>
                    <a:pt x="698" y="2213"/>
                  </a:cubicBezTo>
                  <a:cubicBezTo>
                    <a:pt x="563" y="2155"/>
                    <a:pt x="439" y="2071"/>
                    <a:pt x="335" y="1966"/>
                  </a:cubicBezTo>
                  <a:cubicBezTo>
                    <a:pt x="230" y="1860"/>
                    <a:pt x="147" y="1742"/>
                    <a:pt x="88" y="1603"/>
                  </a:cubicBezTo>
                  <a:cubicBezTo>
                    <a:pt x="29" y="1461"/>
                    <a:pt x="0" y="1315"/>
                    <a:pt x="0" y="1151"/>
                  </a:cubicBezTo>
                  <a:cubicBezTo>
                    <a:pt x="0" y="994"/>
                    <a:pt x="29" y="846"/>
                    <a:pt x="88" y="705"/>
                  </a:cubicBezTo>
                  <a:cubicBezTo>
                    <a:pt x="147" y="565"/>
                    <a:pt x="230" y="441"/>
                    <a:pt x="335" y="336"/>
                  </a:cubicBezTo>
                  <a:cubicBezTo>
                    <a:pt x="439" y="237"/>
                    <a:pt x="563" y="153"/>
                    <a:pt x="698" y="90"/>
                  </a:cubicBezTo>
                  <a:cubicBezTo>
                    <a:pt x="838" y="29"/>
                    <a:pt x="988" y="0"/>
                    <a:pt x="1149" y="0"/>
                  </a:cubicBezTo>
                  <a:cubicBezTo>
                    <a:pt x="1149" y="90"/>
                    <a:pt x="1149" y="90"/>
                    <a:pt x="1149" y="90"/>
                  </a:cubicBezTo>
                  <a:cubicBezTo>
                    <a:pt x="1002" y="90"/>
                    <a:pt x="860" y="119"/>
                    <a:pt x="732" y="178"/>
                  </a:cubicBezTo>
                  <a:cubicBezTo>
                    <a:pt x="604" y="230"/>
                    <a:pt x="493" y="306"/>
                    <a:pt x="398" y="406"/>
                  </a:cubicBezTo>
                  <a:cubicBezTo>
                    <a:pt x="306" y="500"/>
                    <a:pt x="230" y="610"/>
                    <a:pt x="172" y="741"/>
                  </a:cubicBezTo>
                  <a:cubicBezTo>
                    <a:pt x="117" y="870"/>
                    <a:pt x="88" y="1004"/>
                    <a:pt x="88" y="1151"/>
                  </a:cubicBezTo>
                  <a:cubicBezTo>
                    <a:pt x="88" y="1304"/>
                    <a:pt x="117" y="1439"/>
                    <a:pt x="172" y="1567"/>
                  </a:cubicBezTo>
                  <a:cubicBezTo>
                    <a:pt x="230" y="1696"/>
                    <a:pt x="306" y="1808"/>
                    <a:pt x="398" y="1903"/>
                  </a:cubicBezTo>
                  <a:cubicBezTo>
                    <a:pt x="493" y="2002"/>
                    <a:pt x="604" y="2078"/>
                    <a:pt x="732" y="2130"/>
                  </a:cubicBezTo>
                  <a:cubicBezTo>
                    <a:pt x="860" y="2183"/>
                    <a:pt x="1002" y="2213"/>
                    <a:pt x="1149" y="2213"/>
                  </a:cubicBezTo>
                  <a:cubicBezTo>
                    <a:pt x="1293" y="2213"/>
                    <a:pt x="1423" y="2188"/>
                    <a:pt x="1545" y="2143"/>
                  </a:cubicBezTo>
                  <a:cubicBezTo>
                    <a:pt x="1662" y="2096"/>
                    <a:pt x="1768" y="2024"/>
                    <a:pt x="1860" y="1932"/>
                  </a:cubicBezTo>
                  <a:cubicBezTo>
                    <a:pt x="1948" y="1844"/>
                    <a:pt x="2024" y="1731"/>
                    <a:pt x="2083" y="1596"/>
                  </a:cubicBezTo>
                  <a:cubicBezTo>
                    <a:pt x="2141" y="1469"/>
                    <a:pt x="2182" y="1322"/>
                    <a:pt x="2206" y="1157"/>
                  </a:cubicBezTo>
                  <a:cubicBezTo>
                    <a:pt x="2229" y="981"/>
                    <a:pt x="2276" y="822"/>
                    <a:pt x="2339" y="682"/>
                  </a:cubicBezTo>
                  <a:cubicBezTo>
                    <a:pt x="2405" y="540"/>
                    <a:pt x="2482" y="423"/>
                    <a:pt x="2580" y="318"/>
                  </a:cubicBezTo>
                  <a:cubicBezTo>
                    <a:pt x="2680" y="218"/>
                    <a:pt x="2790" y="142"/>
                    <a:pt x="2925" y="90"/>
                  </a:cubicBezTo>
                  <a:cubicBezTo>
                    <a:pt x="3053" y="36"/>
                    <a:pt x="3195" y="7"/>
                    <a:pt x="3358" y="7"/>
                  </a:cubicBezTo>
                  <a:cubicBezTo>
                    <a:pt x="3518" y="7"/>
                    <a:pt x="3661" y="36"/>
                    <a:pt x="3803" y="95"/>
                  </a:cubicBezTo>
                  <a:cubicBezTo>
                    <a:pt x="3942" y="160"/>
                    <a:pt x="4066" y="241"/>
                    <a:pt x="4165" y="347"/>
                  </a:cubicBezTo>
                  <a:cubicBezTo>
                    <a:pt x="4271" y="447"/>
                    <a:pt x="4352" y="570"/>
                    <a:pt x="4411" y="712"/>
                  </a:cubicBezTo>
                  <a:cubicBezTo>
                    <a:pt x="4474" y="851"/>
                    <a:pt x="4503" y="998"/>
                    <a:pt x="4503" y="1157"/>
                  </a:cubicBezTo>
                  <a:cubicBezTo>
                    <a:pt x="4503" y="1274"/>
                    <a:pt x="4487" y="1385"/>
                    <a:pt x="4451" y="1491"/>
                  </a:cubicBezTo>
                  <a:cubicBezTo>
                    <a:pt x="4422" y="1596"/>
                    <a:pt x="4375" y="1696"/>
                    <a:pt x="4317" y="1790"/>
                  </a:cubicBezTo>
                  <a:cubicBezTo>
                    <a:pt x="4257" y="1878"/>
                    <a:pt x="4188" y="1962"/>
                    <a:pt x="4107" y="2031"/>
                  </a:cubicBezTo>
                  <a:cubicBezTo>
                    <a:pt x="4024" y="2101"/>
                    <a:pt x="3938" y="2160"/>
                    <a:pt x="3837" y="2207"/>
                  </a:cubicBezTo>
                  <a:cubicBezTo>
                    <a:pt x="3837" y="2108"/>
                    <a:pt x="3837" y="2108"/>
                    <a:pt x="3837" y="2108"/>
                  </a:cubicBezTo>
                  <a:cubicBezTo>
                    <a:pt x="3920" y="2060"/>
                    <a:pt x="4001" y="2008"/>
                    <a:pt x="4071" y="1944"/>
                  </a:cubicBezTo>
                  <a:cubicBezTo>
                    <a:pt x="4141" y="1878"/>
                    <a:pt x="4199" y="1801"/>
                    <a:pt x="4253" y="1721"/>
                  </a:cubicBezTo>
                  <a:cubicBezTo>
                    <a:pt x="4300" y="1637"/>
                    <a:pt x="4341" y="1549"/>
                    <a:pt x="4371" y="1457"/>
                  </a:cubicBezTo>
                  <a:cubicBezTo>
                    <a:pt x="4400" y="1362"/>
                    <a:pt x="4411" y="1263"/>
                    <a:pt x="4411" y="115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1" name="Freeform 48"/>
            <p:cNvSpPr/>
            <p:nvPr/>
          </p:nvSpPr>
          <p:spPr bwMode="auto">
            <a:xfrm>
              <a:off x="7697788" y="3875088"/>
              <a:ext cx="619125" cy="619125"/>
            </a:xfrm>
            <a:custGeom>
              <a:avLst/>
              <a:gdLst>
                <a:gd name="T0" fmla="*/ 12337106 w 2305"/>
                <a:gd name="T1" fmla="*/ 113053568 h 2305"/>
                <a:gd name="T2" fmla="*/ 28858477 w 2305"/>
                <a:gd name="T3" fmla="*/ 137294528 h 2305"/>
                <a:gd name="T4" fmla="*/ 52955467 w 2305"/>
                <a:gd name="T5" fmla="*/ 153671928 h 2305"/>
                <a:gd name="T6" fmla="*/ 82896137 w 2305"/>
                <a:gd name="T7" fmla="*/ 159660116 h 2305"/>
                <a:gd name="T8" fmla="*/ 112692837 w 2305"/>
                <a:gd name="T9" fmla="*/ 153671928 h 2305"/>
                <a:gd name="T10" fmla="*/ 137222543 w 2305"/>
                <a:gd name="T11" fmla="*/ 137294528 h 2305"/>
                <a:gd name="T12" fmla="*/ 153599675 w 2305"/>
                <a:gd name="T13" fmla="*/ 113053568 h 2305"/>
                <a:gd name="T14" fmla="*/ 159660116 w 2305"/>
                <a:gd name="T15" fmla="*/ 83473360 h 2305"/>
                <a:gd name="T16" fmla="*/ 159660116 w 2305"/>
                <a:gd name="T17" fmla="*/ 83040644 h 2305"/>
                <a:gd name="T18" fmla="*/ 89750025 w 2305"/>
                <a:gd name="T19" fmla="*/ 83040644 h 2305"/>
                <a:gd name="T20" fmla="*/ 89750025 w 2305"/>
                <a:gd name="T21" fmla="*/ 76619472 h 2305"/>
                <a:gd name="T22" fmla="*/ 166297512 w 2305"/>
                <a:gd name="T23" fmla="*/ 76619472 h 2305"/>
                <a:gd name="T24" fmla="*/ 166297512 w 2305"/>
                <a:gd name="T25" fmla="*/ 83473360 h 2305"/>
                <a:gd name="T26" fmla="*/ 159660116 w 2305"/>
                <a:gd name="T27" fmla="*/ 115650670 h 2305"/>
                <a:gd name="T28" fmla="*/ 141767807 w 2305"/>
                <a:gd name="T29" fmla="*/ 142345030 h 2305"/>
                <a:gd name="T30" fmla="*/ 115073447 w 2305"/>
                <a:gd name="T31" fmla="*/ 160020847 h 2305"/>
                <a:gd name="T32" fmla="*/ 82896137 w 2305"/>
                <a:gd name="T33" fmla="*/ 166297512 h 2305"/>
                <a:gd name="T34" fmla="*/ 50430350 w 2305"/>
                <a:gd name="T35" fmla="*/ 160020847 h 2305"/>
                <a:gd name="T36" fmla="*/ 24168975 w 2305"/>
                <a:gd name="T37" fmla="*/ 142345030 h 2305"/>
                <a:gd name="T38" fmla="*/ 6493157 w 2305"/>
                <a:gd name="T39" fmla="*/ 115650670 h 2305"/>
                <a:gd name="T40" fmla="*/ 0 w 2305"/>
                <a:gd name="T41" fmla="*/ 83473360 h 2305"/>
                <a:gd name="T42" fmla="*/ 0 w 2305"/>
                <a:gd name="T43" fmla="*/ 83040644 h 2305"/>
                <a:gd name="T44" fmla="*/ 6493157 w 2305"/>
                <a:gd name="T45" fmla="*/ 50863335 h 2305"/>
                <a:gd name="T46" fmla="*/ 24168975 w 2305"/>
                <a:gd name="T47" fmla="*/ 24241228 h 2305"/>
                <a:gd name="T48" fmla="*/ 50430350 w 2305"/>
                <a:gd name="T49" fmla="*/ 6493157 h 2305"/>
                <a:gd name="T50" fmla="*/ 82896137 w 2305"/>
                <a:gd name="T51" fmla="*/ 0 h 2305"/>
                <a:gd name="T52" fmla="*/ 107137365 w 2305"/>
                <a:gd name="T53" fmla="*/ 3463071 h 2305"/>
                <a:gd name="T54" fmla="*/ 128781492 w 2305"/>
                <a:gd name="T55" fmla="*/ 13635792 h 2305"/>
                <a:gd name="T56" fmla="*/ 114784969 w 2305"/>
                <a:gd name="T57" fmla="*/ 13635792 h 2305"/>
                <a:gd name="T58" fmla="*/ 99562015 w 2305"/>
                <a:gd name="T59" fmla="*/ 8585558 h 2305"/>
                <a:gd name="T60" fmla="*/ 82896137 w 2305"/>
                <a:gd name="T61" fmla="*/ 6493157 h 2305"/>
                <a:gd name="T62" fmla="*/ 52955467 w 2305"/>
                <a:gd name="T63" fmla="*/ 12842076 h 2305"/>
                <a:gd name="T64" fmla="*/ 28858477 w 2305"/>
                <a:gd name="T65" fmla="*/ 28930731 h 2305"/>
                <a:gd name="T66" fmla="*/ 12337106 w 2305"/>
                <a:gd name="T67" fmla="*/ 53460436 h 2305"/>
                <a:gd name="T68" fmla="*/ 6493157 w 2305"/>
                <a:gd name="T69" fmla="*/ 83473360 h 2305"/>
                <a:gd name="T70" fmla="*/ 12337106 w 2305"/>
                <a:gd name="T71" fmla="*/ 113053568 h 230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305" h="2305">
                  <a:moveTo>
                    <a:pt x="171" y="1567"/>
                  </a:moveTo>
                  <a:cubicBezTo>
                    <a:pt x="229" y="1696"/>
                    <a:pt x="306" y="1808"/>
                    <a:pt x="400" y="1903"/>
                  </a:cubicBezTo>
                  <a:cubicBezTo>
                    <a:pt x="492" y="2002"/>
                    <a:pt x="605" y="2078"/>
                    <a:pt x="734" y="2130"/>
                  </a:cubicBezTo>
                  <a:cubicBezTo>
                    <a:pt x="862" y="2183"/>
                    <a:pt x="1004" y="2213"/>
                    <a:pt x="1149" y="2213"/>
                  </a:cubicBezTo>
                  <a:cubicBezTo>
                    <a:pt x="1296" y="2213"/>
                    <a:pt x="1431" y="2183"/>
                    <a:pt x="1562" y="2130"/>
                  </a:cubicBezTo>
                  <a:cubicBezTo>
                    <a:pt x="1691" y="2078"/>
                    <a:pt x="1801" y="2002"/>
                    <a:pt x="1902" y="1903"/>
                  </a:cubicBezTo>
                  <a:cubicBezTo>
                    <a:pt x="1994" y="1808"/>
                    <a:pt x="2070" y="1696"/>
                    <a:pt x="2129" y="1567"/>
                  </a:cubicBezTo>
                  <a:cubicBezTo>
                    <a:pt x="2184" y="1439"/>
                    <a:pt x="2213" y="1304"/>
                    <a:pt x="2213" y="1157"/>
                  </a:cubicBezTo>
                  <a:cubicBezTo>
                    <a:pt x="2213" y="1151"/>
                    <a:pt x="2213" y="1151"/>
                    <a:pt x="2213" y="1151"/>
                  </a:cubicBezTo>
                  <a:cubicBezTo>
                    <a:pt x="1244" y="1151"/>
                    <a:pt x="1244" y="1151"/>
                    <a:pt x="1244" y="1151"/>
                  </a:cubicBezTo>
                  <a:cubicBezTo>
                    <a:pt x="1244" y="1062"/>
                    <a:pt x="1244" y="1062"/>
                    <a:pt x="1244" y="1062"/>
                  </a:cubicBezTo>
                  <a:cubicBezTo>
                    <a:pt x="2305" y="1062"/>
                    <a:pt x="2305" y="1062"/>
                    <a:pt x="2305" y="1062"/>
                  </a:cubicBezTo>
                  <a:cubicBezTo>
                    <a:pt x="2305" y="1157"/>
                    <a:pt x="2305" y="1157"/>
                    <a:pt x="2305" y="1157"/>
                  </a:cubicBezTo>
                  <a:cubicBezTo>
                    <a:pt x="2305" y="1315"/>
                    <a:pt x="2271" y="1469"/>
                    <a:pt x="2213" y="1603"/>
                  </a:cubicBezTo>
                  <a:cubicBezTo>
                    <a:pt x="2154" y="1742"/>
                    <a:pt x="2070" y="1867"/>
                    <a:pt x="1965" y="1973"/>
                  </a:cubicBezTo>
                  <a:cubicBezTo>
                    <a:pt x="1859" y="2071"/>
                    <a:pt x="1738" y="2155"/>
                    <a:pt x="1595" y="2218"/>
                  </a:cubicBezTo>
                  <a:cubicBezTo>
                    <a:pt x="1460" y="2277"/>
                    <a:pt x="1310" y="2305"/>
                    <a:pt x="1149" y="2305"/>
                  </a:cubicBezTo>
                  <a:cubicBezTo>
                    <a:pt x="992" y="2305"/>
                    <a:pt x="839" y="2277"/>
                    <a:pt x="699" y="2218"/>
                  </a:cubicBezTo>
                  <a:cubicBezTo>
                    <a:pt x="564" y="2155"/>
                    <a:pt x="441" y="2071"/>
                    <a:pt x="335" y="1973"/>
                  </a:cubicBezTo>
                  <a:cubicBezTo>
                    <a:pt x="229" y="1867"/>
                    <a:pt x="148" y="1742"/>
                    <a:pt x="90" y="1603"/>
                  </a:cubicBezTo>
                  <a:cubicBezTo>
                    <a:pt x="28" y="1469"/>
                    <a:pt x="0" y="1315"/>
                    <a:pt x="0" y="1157"/>
                  </a:cubicBezTo>
                  <a:cubicBezTo>
                    <a:pt x="0" y="1151"/>
                    <a:pt x="0" y="1151"/>
                    <a:pt x="0" y="1151"/>
                  </a:cubicBezTo>
                  <a:cubicBezTo>
                    <a:pt x="0" y="994"/>
                    <a:pt x="28" y="840"/>
                    <a:pt x="90" y="705"/>
                  </a:cubicBezTo>
                  <a:cubicBezTo>
                    <a:pt x="148" y="565"/>
                    <a:pt x="229" y="441"/>
                    <a:pt x="335" y="336"/>
                  </a:cubicBezTo>
                  <a:cubicBezTo>
                    <a:pt x="441" y="237"/>
                    <a:pt x="564" y="153"/>
                    <a:pt x="699" y="90"/>
                  </a:cubicBezTo>
                  <a:cubicBezTo>
                    <a:pt x="839" y="29"/>
                    <a:pt x="992" y="0"/>
                    <a:pt x="1149" y="0"/>
                  </a:cubicBezTo>
                  <a:cubicBezTo>
                    <a:pt x="1267" y="0"/>
                    <a:pt x="1380" y="18"/>
                    <a:pt x="1485" y="48"/>
                  </a:cubicBezTo>
                  <a:cubicBezTo>
                    <a:pt x="1591" y="83"/>
                    <a:pt x="1691" y="131"/>
                    <a:pt x="1785" y="189"/>
                  </a:cubicBezTo>
                  <a:cubicBezTo>
                    <a:pt x="1591" y="189"/>
                    <a:pt x="1591" y="189"/>
                    <a:pt x="1591" y="189"/>
                  </a:cubicBezTo>
                  <a:cubicBezTo>
                    <a:pt x="1526" y="160"/>
                    <a:pt x="1456" y="135"/>
                    <a:pt x="1380" y="119"/>
                  </a:cubicBezTo>
                  <a:cubicBezTo>
                    <a:pt x="1303" y="101"/>
                    <a:pt x="1227" y="90"/>
                    <a:pt x="1149" y="90"/>
                  </a:cubicBezTo>
                  <a:cubicBezTo>
                    <a:pt x="1004" y="90"/>
                    <a:pt x="862" y="119"/>
                    <a:pt x="734" y="178"/>
                  </a:cubicBezTo>
                  <a:cubicBezTo>
                    <a:pt x="605" y="230"/>
                    <a:pt x="492" y="306"/>
                    <a:pt x="400" y="401"/>
                  </a:cubicBezTo>
                  <a:cubicBezTo>
                    <a:pt x="306" y="500"/>
                    <a:pt x="229" y="610"/>
                    <a:pt x="171" y="741"/>
                  </a:cubicBezTo>
                  <a:cubicBezTo>
                    <a:pt x="119" y="870"/>
                    <a:pt x="90" y="1004"/>
                    <a:pt x="90" y="1157"/>
                  </a:cubicBezTo>
                  <a:cubicBezTo>
                    <a:pt x="90" y="1304"/>
                    <a:pt x="119" y="1439"/>
                    <a:pt x="171" y="156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8347075" y="3884613"/>
              <a:ext cx="619125" cy="609600"/>
            </a:xfrm>
            <a:custGeom>
              <a:avLst/>
              <a:gdLst>
                <a:gd name="T0" fmla="*/ 945059388 w 390"/>
                <a:gd name="T1" fmla="*/ 0 h 384"/>
                <a:gd name="T2" fmla="*/ 982860938 w 390"/>
                <a:gd name="T3" fmla="*/ 0 h 384"/>
                <a:gd name="T4" fmla="*/ 982860938 w 390"/>
                <a:gd name="T5" fmla="*/ 967740000 h 384"/>
                <a:gd name="T6" fmla="*/ 945059388 w 390"/>
                <a:gd name="T7" fmla="*/ 967740000 h 384"/>
                <a:gd name="T8" fmla="*/ 40322500 w 390"/>
                <a:gd name="T9" fmla="*/ 55443438 h 384"/>
                <a:gd name="T10" fmla="*/ 40322500 w 390"/>
                <a:gd name="T11" fmla="*/ 967740000 h 384"/>
                <a:gd name="T12" fmla="*/ 0 w 390"/>
                <a:gd name="T13" fmla="*/ 967740000 h 384"/>
                <a:gd name="T14" fmla="*/ 0 w 390"/>
                <a:gd name="T15" fmla="*/ 0 h 384"/>
                <a:gd name="T16" fmla="*/ 40322500 w 390"/>
                <a:gd name="T17" fmla="*/ 0 h 384"/>
                <a:gd name="T18" fmla="*/ 945059388 w 390"/>
                <a:gd name="T19" fmla="*/ 914817513 h 384"/>
                <a:gd name="T20" fmla="*/ 945059388 w 390"/>
                <a:gd name="T21" fmla="*/ 0 h 384"/>
                <a:gd name="T22" fmla="*/ 945059388 w 390"/>
                <a:gd name="T23" fmla="*/ 0 h 3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90" h="384">
                  <a:moveTo>
                    <a:pt x="375" y="0"/>
                  </a:moveTo>
                  <a:lnTo>
                    <a:pt x="390" y="0"/>
                  </a:lnTo>
                  <a:lnTo>
                    <a:pt x="390" y="384"/>
                  </a:lnTo>
                  <a:lnTo>
                    <a:pt x="375" y="384"/>
                  </a:lnTo>
                  <a:lnTo>
                    <a:pt x="16" y="22"/>
                  </a:lnTo>
                  <a:lnTo>
                    <a:pt x="16" y="384"/>
                  </a:lnTo>
                  <a:lnTo>
                    <a:pt x="0" y="38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375" y="363"/>
                  </a:lnTo>
                  <a:lnTo>
                    <a:pt x="3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3" name="Freeform 50"/>
            <p:cNvSpPr>
              <a:spLocks noEditPoints="1"/>
            </p:cNvSpPr>
            <p:nvPr/>
          </p:nvSpPr>
          <p:spPr bwMode="auto">
            <a:xfrm>
              <a:off x="3048000" y="3884613"/>
              <a:ext cx="619125" cy="609600"/>
            </a:xfrm>
            <a:custGeom>
              <a:avLst/>
              <a:gdLst>
                <a:gd name="T0" fmla="*/ 0 w 2306"/>
                <a:gd name="T1" fmla="*/ 0 h 2269"/>
                <a:gd name="T2" fmla="*/ 119515020 w 2306"/>
                <a:gd name="T3" fmla="*/ 0 h 2269"/>
                <a:gd name="T4" fmla="*/ 137680137 w 2306"/>
                <a:gd name="T5" fmla="*/ 3897786 h 2269"/>
                <a:gd name="T6" fmla="*/ 152385295 w 2306"/>
                <a:gd name="T7" fmla="*/ 13497710 h 2269"/>
                <a:gd name="T8" fmla="*/ 162477087 w 2306"/>
                <a:gd name="T9" fmla="*/ 28150409 h 2269"/>
                <a:gd name="T10" fmla="*/ 166225397 w 2306"/>
                <a:gd name="T11" fmla="*/ 45690447 h 2269"/>
                <a:gd name="T12" fmla="*/ 162477087 w 2306"/>
                <a:gd name="T13" fmla="*/ 63519030 h 2269"/>
                <a:gd name="T14" fmla="*/ 152385295 w 2306"/>
                <a:gd name="T15" fmla="*/ 78171730 h 2269"/>
                <a:gd name="T16" fmla="*/ 137680137 w 2306"/>
                <a:gd name="T17" fmla="*/ 88277012 h 2269"/>
                <a:gd name="T18" fmla="*/ 119515020 w 2306"/>
                <a:gd name="T19" fmla="*/ 91669440 h 2269"/>
                <a:gd name="T20" fmla="*/ 119515020 w 2306"/>
                <a:gd name="T21" fmla="*/ 91669440 h 2269"/>
                <a:gd name="T22" fmla="*/ 166225397 w 2306"/>
                <a:gd name="T23" fmla="*/ 163777946 h 2269"/>
                <a:gd name="T24" fmla="*/ 158728776 w 2306"/>
                <a:gd name="T25" fmla="*/ 163777946 h 2269"/>
                <a:gd name="T26" fmla="*/ 111513648 w 2306"/>
                <a:gd name="T27" fmla="*/ 91669440 h 2269"/>
                <a:gd name="T28" fmla="*/ 6343481 w 2306"/>
                <a:gd name="T29" fmla="*/ 91669440 h 2269"/>
                <a:gd name="T30" fmla="*/ 6343481 w 2306"/>
                <a:gd name="T31" fmla="*/ 163777946 h 2269"/>
                <a:gd name="T32" fmla="*/ 0 w 2306"/>
                <a:gd name="T33" fmla="*/ 163777946 h 2269"/>
                <a:gd name="T34" fmla="*/ 0 w 2306"/>
                <a:gd name="T35" fmla="*/ 0 h 2269"/>
                <a:gd name="T36" fmla="*/ 135085235 w 2306"/>
                <a:gd name="T37" fmla="*/ 81924974 h 2269"/>
                <a:gd name="T38" fmla="*/ 147771928 w 2306"/>
                <a:gd name="T39" fmla="*/ 73624312 h 2269"/>
                <a:gd name="T40" fmla="*/ 156133606 w 2306"/>
                <a:gd name="T41" fmla="*/ 61137050 h 2269"/>
                <a:gd name="T42" fmla="*/ 159521610 w 2306"/>
                <a:gd name="T43" fmla="*/ 45690447 h 2269"/>
                <a:gd name="T44" fmla="*/ 156133606 w 2306"/>
                <a:gd name="T45" fmla="*/ 30532390 h 2269"/>
                <a:gd name="T46" fmla="*/ 147771928 w 2306"/>
                <a:gd name="T47" fmla="*/ 18045127 h 2269"/>
                <a:gd name="T48" fmla="*/ 135085235 w 2306"/>
                <a:gd name="T49" fmla="*/ 9744465 h 2269"/>
                <a:gd name="T50" fmla="*/ 119515020 w 2306"/>
                <a:gd name="T51" fmla="*/ 6857127 h 2269"/>
                <a:gd name="T52" fmla="*/ 6343481 w 2306"/>
                <a:gd name="T53" fmla="*/ 6857127 h 2269"/>
                <a:gd name="T54" fmla="*/ 6343481 w 2306"/>
                <a:gd name="T55" fmla="*/ 85317671 h 2269"/>
                <a:gd name="T56" fmla="*/ 119515020 w 2306"/>
                <a:gd name="T57" fmla="*/ 85317671 h 2269"/>
                <a:gd name="T58" fmla="*/ 135085235 w 2306"/>
                <a:gd name="T59" fmla="*/ 81924974 h 226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306" h="2269">
                  <a:moveTo>
                    <a:pt x="0" y="0"/>
                  </a:moveTo>
                  <a:cubicBezTo>
                    <a:pt x="1658" y="0"/>
                    <a:pt x="1658" y="0"/>
                    <a:pt x="1658" y="0"/>
                  </a:cubicBezTo>
                  <a:cubicBezTo>
                    <a:pt x="1752" y="0"/>
                    <a:pt x="1832" y="18"/>
                    <a:pt x="1910" y="54"/>
                  </a:cubicBezTo>
                  <a:cubicBezTo>
                    <a:pt x="1990" y="81"/>
                    <a:pt x="2056" y="129"/>
                    <a:pt x="2114" y="187"/>
                  </a:cubicBezTo>
                  <a:cubicBezTo>
                    <a:pt x="2173" y="243"/>
                    <a:pt x="2218" y="308"/>
                    <a:pt x="2254" y="390"/>
                  </a:cubicBezTo>
                  <a:cubicBezTo>
                    <a:pt x="2289" y="464"/>
                    <a:pt x="2306" y="545"/>
                    <a:pt x="2306" y="633"/>
                  </a:cubicBezTo>
                  <a:cubicBezTo>
                    <a:pt x="2306" y="726"/>
                    <a:pt x="2289" y="807"/>
                    <a:pt x="2254" y="880"/>
                  </a:cubicBezTo>
                  <a:cubicBezTo>
                    <a:pt x="2218" y="962"/>
                    <a:pt x="2173" y="1026"/>
                    <a:pt x="2114" y="1083"/>
                  </a:cubicBezTo>
                  <a:cubicBezTo>
                    <a:pt x="2056" y="1142"/>
                    <a:pt x="1990" y="1189"/>
                    <a:pt x="1910" y="1223"/>
                  </a:cubicBezTo>
                  <a:cubicBezTo>
                    <a:pt x="1832" y="1257"/>
                    <a:pt x="1752" y="1270"/>
                    <a:pt x="1658" y="1270"/>
                  </a:cubicBezTo>
                  <a:cubicBezTo>
                    <a:pt x="1658" y="1270"/>
                    <a:pt x="1658" y="1270"/>
                    <a:pt x="1658" y="1270"/>
                  </a:cubicBezTo>
                  <a:cubicBezTo>
                    <a:pt x="2306" y="2269"/>
                    <a:pt x="2306" y="2269"/>
                    <a:pt x="2306" y="2269"/>
                  </a:cubicBezTo>
                  <a:cubicBezTo>
                    <a:pt x="2202" y="2269"/>
                    <a:pt x="2202" y="2269"/>
                    <a:pt x="2202" y="2269"/>
                  </a:cubicBezTo>
                  <a:cubicBezTo>
                    <a:pt x="1547" y="1270"/>
                    <a:pt x="1547" y="1270"/>
                    <a:pt x="1547" y="1270"/>
                  </a:cubicBezTo>
                  <a:cubicBezTo>
                    <a:pt x="88" y="1270"/>
                    <a:pt x="88" y="1270"/>
                    <a:pt x="88" y="1270"/>
                  </a:cubicBezTo>
                  <a:cubicBezTo>
                    <a:pt x="88" y="2269"/>
                    <a:pt x="88" y="2269"/>
                    <a:pt x="88" y="2269"/>
                  </a:cubicBezTo>
                  <a:cubicBezTo>
                    <a:pt x="0" y="2269"/>
                    <a:pt x="0" y="2269"/>
                    <a:pt x="0" y="2269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874" y="1135"/>
                  </a:moveTo>
                  <a:cubicBezTo>
                    <a:pt x="1939" y="1108"/>
                    <a:pt x="1998" y="1072"/>
                    <a:pt x="2050" y="1020"/>
                  </a:cubicBezTo>
                  <a:cubicBezTo>
                    <a:pt x="2096" y="968"/>
                    <a:pt x="2137" y="910"/>
                    <a:pt x="2166" y="847"/>
                  </a:cubicBezTo>
                  <a:cubicBezTo>
                    <a:pt x="2195" y="783"/>
                    <a:pt x="2213" y="707"/>
                    <a:pt x="2213" y="633"/>
                  </a:cubicBezTo>
                  <a:cubicBezTo>
                    <a:pt x="2213" y="556"/>
                    <a:pt x="2195" y="486"/>
                    <a:pt x="2166" y="423"/>
                  </a:cubicBezTo>
                  <a:cubicBezTo>
                    <a:pt x="2137" y="354"/>
                    <a:pt x="2096" y="297"/>
                    <a:pt x="2050" y="250"/>
                  </a:cubicBezTo>
                  <a:cubicBezTo>
                    <a:pt x="1998" y="203"/>
                    <a:pt x="1939" y="162"/>
                    <a:pt x="1874" y="135"/>
                  </a:cubicBezTo>
                  <a:cubicBezTo>
                    <a:pt x="1803" y="106"/>
                    <a:pt x="1733" y="95"/>
                    <a:pt x="1658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88" y="1182"/>
                    <a:pt x="88" y="1182"/>
                    <a:pt x="88" y="1182"/>
                  </a:cubicBezTo>
                  <a:cubicBezTo>
                    <a:pt x="1658" y="1182"/>
                    <a:pt x="1658" y="1182"/>
                    <a:pt x="1658" y="1182"/>
                  </a:cubicBezTo>
                  <a:cubicBezTo>
                    <a:pt x="1733" y="1182"/>
                    <a:pt x="1803" y="1164"/>
                    <a:pt x="1874" y="1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4" name="Freeform 51"/>
            <p:cNvSpPr>
              <a:spLocks noEditPoints="1"/>
            </p:cNvSpPr>
            <p:nvPr/>
          </p:nvSpPr>
          <p:spPr bwMode="auto">
            <a:xfrm>
              <a:off x="3697288" y="3884613"/>
              <a:ext cx="619125" cy="609600"/>
            </a:xfrm>
            <a:custGeom>
              <a:avLst/>
              <a:gdLst>
                <a:gd name="T0" fmla="*/ 982860938 w 390"/>
                <a:gd name="T1" fmla="*/ 967740000 h 384"/>
                <a:gd name="T2" fmla="*/ 937498125 w 390"/>
                <a:gd name="T3" fmla="*/ 967740000 h 384"/>
                <a:gd name="T4" fmla="*/ 899696575 w 390"/>
                <a:gd name="T5" fmla="*/ 889615950 h 384"/>
                <a:gd name="T6" fmla="*/ 78125638 w 390"/>
                <a:gd name="T7" fmla="*/ 889615950 h 384"/>
                <a:gd name="T8" fmla="*/ 42843450 w 390"/>
                <a:gd name="T9" fmla="*/ 967740000 h 384"/>
                <a:gd name="T10" fmla="*/ 0 w 390"/>
                <a:gd name="T11" fmla="*/ 967740000 h 384"/>
                <a:gd name="T12" fmla="*/ 463708750 w 390"/>
                <a:gd name="T13" fmla="*/ 0 h 384"/>
                <a:gd name="T14" fmla="*/ 504031250 w 390"/>
                <a:gd name="T15" fmla="*/ 0 h 384"/>
                <a:gd name="T16" fmla="*/ 982860938 w 390"/>
                <a:gd name="T17" fmla="*/ 967740000 h 384"/>
                <a:gd name="T18" fmla="*/ 982860938 w 390"/>
                <a:gd name="T19" fmla="*/ 967740000 h 384"/>
                <a:gd name="T20" fmla="*/ 98286888 w 390"/>
                <a:gd name="T21" fmla="*/ 854333763 h 384"/>
                <a:gd name="T22" fmla="*/ 879535325 w 390"/>
                <a:gd name="T23" fmla="*/ 854333763 h 384"/>
                <a:gd name="T24" fmla="*/ 483870000 w 390"/>
                <a:gd name="T25" fmla="*/ 50403125 h 384"/>
                <a:gd name="T26" fmla="*/ 98286888 w 390"/>
                <a:gd name="T27" fmla="*/ 854333763 h 384"/>
                <a:gd name="T28" fmla="*/ 98286888 w 390"/>
                <a:gd name="T29" fmla="*/ 854333763 h 38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90" h="384">
                  <a:moveTo>
                    <a:pt x="390" y="384"/>
                  </a:moveTo>
                  <a:lnTo>
                    <a:pt x="372" y="384"/>
                  </a:lnTo>
                  <a:lnTo>
                    <a:pt x="357" y="353"/>
                  </a:lnTo>
                  <a:lnTo>
                    <a:pt x="31" y="353"/>
                  </a:lnTo>
                  <a:lnTo>
                    <a:pt x="17" y="384"/>
                  </a:lnTo>
                  <a:lnTo>
                    <a:pt x="0" y="384"/>
                  </a:lnTo>
                  <a:lnTo>
                    <a:pt x="184" y="0"/>
                  </a:lnTo>
                  <a:lnTo>
                    <a:pt x="200" y="0"/>
                  </a:lnTo>
                  <a:lnTo>
                    <a:pt x="390" y="384"/>
                  </a:lnTo>
                  <a:close/>
                  <a:moveTo>
                    <a:pt x="39" y="339"/>
                  </a:moveTo>
                  <a:lnTo>
                    <a:pt x="349" y="339"/>
                  </a:lnTo>
                  <a:lnTo>
                    <a:pt x="192" y="20"/>
                  </a:lnTo>
                  <a:lnTo>
                    <a:pt x="39" y="3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5" name="Freeform 52"/>
            <p:cNvSpPr>
              <a:spLocks noEditPoints="1"/>
            </p:cNvSpPr>
            <p:nvPr/>
          </p:nvSpPr>
          <p:spPr bwMode="auto">
            <a:xfrm>
              <a:off x="4346575" y="3884613"/>
              <a:ext cx="619125" cy="609600"/>
            </a:xfrm>
            <a:custGeom>
              <a:avLst/>
              <a:gdLst>
                <a:gd name="T0" fmla="*/ 0 w 2305"/>
                <a:gd name="T1" fmla="*/ 0 h 2269"/>
                <a:gd name="T2" fmla="*/ 119979441 w 2305"/>
                <a:gd name="T3" fmla="*/ 0 h 2269"/>
                <a:gd name="T4" fmla="*/ 138015990 w 2305"/>
                <a:gd name="T5" fmla="*/ 3897786 h 2269"/>
                <a:gd name="T6" fmla="*/ 152806228 w 2305"/>
                <a:gd name="T7" fmla="*/ 13497710 h 2269"/>
                <a:gd name="T8" fmla="*/ 162545964 w 2305"/>
                <a:gd name="T9" fmla="*/ 28150409 h 2269"/>
                <a:gd name="T10" fmla="*/ 166297512 w 2305"/>
                <a:gd name="T11" fmla="*/ 45690447 h 2269"/>
                <a:gd name="T12" fmla="*/ 162545964 w 2305"/>
                <a:gd name="T13" fmla="*/ 63519030 h 2269"/>
                <a:gd name="T14" fmla="*/ 152806228 w 2305"/>
                <a:gd name="T15" fmla="*/ 78171730 h 2269"/>
                <a:gd name="T16" fmla="*/ 138015990 w 2305"/>
                <a:gd name="T17" fmla="*/ 88277012 h 2269"/>
                <a:gd name="T18" fmla="*/ 119979441 w 2305"/>
                <a:gd name="T19" fmla="*/ 91669440 h 2269"/>
                <a:gd name="T20" fmla="*/ 6781635 w 2305"/>
                <a:gd name="T21" fmla="*/ 91669440 h 2269"/>
                <a:gd name="T22" fmla="*/ 6781635 w 2305"/>
                <a:gd name="T23" fmla="*/ 163777946 h 2269"/>
                <a:gd name="T24" fmla="*/ 0 w 2305"/>
                <a:gd name="T25" fmla="*/ 163777946 h 2269"/>
                <a:gd name="T26" fmla="*/ 0 w 2305"/>
                <a:gd name="T27" fmla="*/ 0 h 2269"/>
                <a:gd name="T28" fmla="*/ 119979441 w 2305"/>
                <a:gd name="T29" fmla="*/ 85317671 h 2269"/>
                <a:gd name="T30" fmla="*/ 135058157 w 2305"/>
                <a:gd name="T31" fmla="*/ 81924974 h 2269"/>
                <a:gd name="T32" fmla="*/ 147755994 w 2305"/>
                <a:gd name="T33" fmla="*/ 73624312 h 2269"/>
                <a:gd name="T34" fmla="*/ 156702015 w 2305"/>
                <a:gd name="T35" fmla="*/ 61137050 h 2269"/>
                <a:gd name="T36" fmla="*/ 159587863 w 2305"/>
                <a:gd name="T37" fmla="*/ 45690447 h 2269"/>
                <a:gd name="T38" fmla="*/ 156702015 w 2305"/>
                <a:gd name="T39" fmla="*/ 30532390 h 2269"/>
                <a:gd name="T40" fmla="*/ 147755994 w 2305"/>
                <a:gd name="T41" fmla="*/ 18045127 h 2269"/>
                <a:gd name="T42" fmla="*/ 135058157 w 2305"/>
                <a:gd name="T43" fmla="*/ 9744465 h 2269"/>
                <a:gd name="T44" fmla="*/ 119979441 w 2305"/>
                <a:gd name="T45" fmla="*/ 6857127 h 2269"/>
                <a:gd name="T46" fmla="*/ 6781635 w 2305"/>
                <a:gd name="T47" fmla="*/ 6857127 h 2269"/>
                <a:gd name="T48" fmla="*/ 6781635 w 2305"/>
                <a:gd name="T49" fmla="*/ 85317671 h 2269"/>
                <a:gd name="T50" fmla="*/ 119979441 w 2305"/>
                <a:gd name="T51" fmla="*/ 85317671 h 22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305" h="2269">
                  <a:moveTo>
                    <a:pt x="0" y="0"/>
                  </a:moveTo>
                  <a:cubicBezTo>
                    <a:pt x="1663" y="0"/>
                    <a:pt x="1663" y="0"/>
                    <a:pt x="1663" y="0"/>
                  </a:cubicBezTo>
                  <a:cubicBezTo>
                    <a:pt x="1751" y="0"/>
                    <a:pt x="1832" y="18"/>
                    <a:pt x="1913" y="54"/>
                  </a:cubicBezTo>
                  <a:cubicBezTo>
                    <a:pt x="1990" y="81"/>
                    <a:pt x="2059" y="129"/>
                    <a:pt x="2118" y="187"/>
                  </a:cubicBezTo>
                  <a:cubicBezTo>
                    <a:pt x="2177" y="243"/>
                    <a:pt x="2224" y="308"/>
                    <a:pt x="2253" y="390"/>
                  </a:cubicBezTo>
                  <a:cubicBezTo>
                    <a:pt x="2289" y="464"/>
                    <a:pt x="2305" y="545"/>
                    <a:pt x="2305" y="633"/>
                  </a:cubicBezTo>
                  <a:cubicBezTo>
                    <a:pt x="2305" y="726"/>
                    <a:pt x="2289" y="807"/>
                    <a:pt x="2253" y="880"/>
                  </a:cubicBezTo>
                  <a:cubicBezTo>
                    <a:pt x="2224" y="962"/>
                    <a:pt x="2177" y="1026"/>
                    <a:pt x="2118" y="1083"/>
                  </a:cubicBezTo>
                  <a:cubicBezTo>
                    <a:pt x="2059" y="1142"/>
                    <a:pt x="1990" y="1189"/>
                    <a:pt x="1913" y="1223"/>
                  </a:cubicBezTo>
                  <a:cubicBezTo>
                    <a:pt x="1832" y="1257"/>
                    <a:pt x="1751" y="1270"/>
                    <a:pt x="1663" y="1270"/>
                  </a:cubicBezTo>
                  <a:cubicBezTo>
                    <a:pt x="94" y="1270"/>
                    <a:pt x="94" y="1270"/>
                    <a:pt x="94" y="1270"/>
                  </a:cubicBezTo>
                  <a:cubicBezTo>
                    <a:pt x="94" y="2269"/>
                    <a:pt x="94" y="2269"/>
                    <a:pt x="94" y="2269"/>
                  </a:cubicBezTo>
                  <a:cubicBezTo>
                    <a:pt x="0" y="2269"/>
                    <a:pt x="0" y="2269"/>
                    <a:pt x="0" y="2269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663" y="1182"/>
                  </a:moveTo>
                  <a:cubicBezTo>
                    <a:pt x="1737" y="1182"/>
                    <a:pt x="1810" y="1164"/>
                    <a:pt x="1872" y="1135"/>
                  </a:cubicBezTo>
                  <a:cubicBezTo>
                    <a:pt x="1943" y="1108"/>
                    <a:pt x="2000" y="1072"/>
                    <a:pt x="2048" y="1020"/>
                  </a:cubicBezTo>
                  <a:cubicBezTo>
                    <a:pt x="2102" y="968"/>
                    <a:pt x="2143" y="910"/>
                    <a:pt x="2172" y="847"/>
                  </a:cubicBezTo>
                  <a:cubicBezTo>
                    <a:pt x="2201" y="783"/>
                    <a:pt x="2212" y="707"/>
                    <a:pt x="2212" y="633"/>
                  </a:cubicBezTo>
                  <a:cubicBezTo>
                    <a:pt x="2212" y="556"/>
                    <a:pt x="2201" y="486"/>
                    <a:pt x="2172" y="423"/>
                  </a:cubicBezTo>
                  <a:cubicBezTo>
                    <a:pt x="2143" y="354"/>
                    <a:pt x="2102" y="297"/>
                    <a:pt x="2048" y="250"/>
                  </a:cubicBezTo>
                  <a:cubicBezTo>
                    <a:pt x="2000" y="203"/>
                    <a:pt x="1943" y="162"/>
                    <a:pt x="1872" y="135"/>
                  </a:cubicBezTo>
                  <a:cubicBezTo>
                    <a:pt x="1810" y="106"/>
                    <a:pt x="1737" y="95"/>
                    <a:pt x="1663" y="95"/>
                  </a:cubicBezTo>
                  <a:cubicBezTo>
                    <a:pt x="94" y="95"/>
                    <a:pt x="94" y="95"/>
                    <a:pt x="94" y="95"/>
                  </a:cubicBezTo>
                  <a:cubicBezTo>
                    <a:pt x="94" y="1182"/>
                    <a:pt x="94" y="1182"/>
                    <a:pt x="94" y="1182"/>
                  </a:cubicBezTo>
                  <a:cubicBezTo>
                    <a:pt x="1663" y="1182"/>
                    <a:pt x="1663" y="1182"/>
                    <a:pt x="1663" y="1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6" name="Freeform 53"/>
            <p:cNvSpPr/>
            <p:nvPr/>
          </p:nvSpPr>
          <p:spPr bwMode="auto">
            <a:xfrm>
              <a:off x="4994275" y="3884613"/>
              <a:ext cx="19050" cy="609600"/>
            </a:xfrm>
            <a:custGeom>
              <a:avLst/>
              <a:gdLst>
                <a:gd name="T0" fmla="*/ 0 w 12"/>
                <a:gd name="T1" fmla="*/ 0 h 384"/>
                <a:gd name="T2" fmla="*/ 0 w 12"/>
                <a:gd name="T3" fmla="*/ 967740000 h 384"/>
                <a:gd name="T4" fmla="*/ 30241875 w 12"/>
                <a:gd name="T5" fmla="*/ 967740000 h 384"/>
                <a:gd name="T6" fmla="*/ 30241875 w 12"/>
                <a:gd name="T7" fmla="*/ 0 h 384"/>
                <a:gd name="T8" fmla="*/ 0 w 12"/>
                <a:gd name="T9" fmla="*/ 0 h 384"/>
                <a:gd name="T10" fmla="*/ 0 w 12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" h="384">
                  <a:moveTo>
                    <a:pt x="0" y="0"/>
                  </a:moveTo>
                  <a:lnTo>
                    <a:pt x="0" y="384"/>
                  </a:lnTo>
                  <a:lnTo>
                    <a:pt x="12" y="384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7" name="Freeform 54"/>
            <p:cNvSpPr>
              <a:spLocks noEditPoints="1"/>
            </p:cNvSpPr>
            <p:nvPr/>
          </p:nvSpPr>
          <p:spPr bwMode="auto">
            <a:xfrm>
              <a:off x="5072063" y="3884613"/>
              <a:ext cx="620712" cy="609600"/>
            </a:xfrm>
            <a:custGeom>
              <a:avLst/>
              <a:gdLst>
                <a:gd name="T0" fmla="*/ 0 w 2306"/>
                <a:gd name="T1" fmla="*/ 0 h 2269"/>
                <a:gd name="T2" fmla="*/ 83829228 w 2306"/>
                <a:gd name="T3" fmla="*/ 0 h 2269"/>
                <a:gd name="T4" fmla="*/ 116505974 w 2306"/>
                <a:gd name="T5" fmla="*/ 6351769 h 2269"/>
                <a:gd name="T6" fmla="*/ 142878966 w 2306"/>
                <a:gd name="T7" fmla="*/ 23891806 h 2269"/>
                <a:gd name="T8" fmla="*/ 160630360 w 2306"/>
                <a:gd name="T9" fmla="*/ 49732506 h 2269"/>
                <a:gd name="T10" fmla="*/ 167078659 w 2306"/>
                <a:gd name="T11" fmla="*/ 81636428 h 2269"/>
                <a:gd name="T12" fmla="*/ 160630360 w 2306"/>
                <a:gd name="T13" fmla="*/ 113756626 h 2269"/>
                <a:gd name="T14" fmla="*/ 142878966 w 2306"/>
                <a:gd name="T15" fmla="*/ 139597325 h 2269"/>
                <a:gd name="T16" fmla="*/ 116505974 w 2306"/>
                <a:gd name="T17" fmla="*/ 157137363 h 2269"/>
                <a:gd name="T18" fmla="*/ 83829228 w 2306"/>
                <a:gd name="T19" fmla="*/ 163777946 h 2269"/>
                <a:gd name="T20" fmla="*/ 0 w 2306"/>
                <a:gd name="T21" fmla="*/ 163777946 h 2269"/>
                <a:gd name="T22" fmla="*/ 0 w 2306"/>
                <a:gd name="T23" fmla="*/ 0 h 2269"/>
                <a:gd name="T24" fmla="*/ 83829228 w 2306"/>
                <a:gd name="T25" fmla="*/ 157137363 h 2269"/>
                <a:gd name="T26" fmla="*/ 114042506 w 2306"/>
                <a:gd name="T27" fmla="*/ 151290684 h 2269"/>
                <a:gd name="T28" fmla="*/ 138097115 w 2306"/>
                <a:gd name="T29" fmla="*/ 135049908 h 2269"/>
                <a:gd name="T30" fmla="*/ 154833997 w 2306"/>
                <a:gd name="T31" fmla="*/ 111158102 h 2269"/>
                <a:gd name="T32" fmla="*/ 160630360 w 2306"/>
                <a:gd name="T33" fmla="*/ 81636428 h 2269"/>
                <a:gd name="T34" fmla="*/ 154833997 w 2306"/>
                <a:gd name="T35" fmla="*/ 52403301 h 2269"/>
                <a:gd name="T36" fmla="*/ 138097115 w 2306"/>
                <a:gd name="T37" fmla="*/ 28439224 h 2269"/>
                <a:gd name="T38" fmla="*/ 114042506 w 2306"/>
                <a:gd name="T39" fmla="*/ 12703806 h 2269"/>
                <a:gd name="T40" fmla="*/ 83829228 w 2306"/>
                <a:gd name="T41" fmla="*/ 6857127 h 2269"/>
                <a:gd name="T42" fmla="*/ 6810605 w 2306"/>
                <a:gd name="T43" fmla="*/ 6857127 h 2269"/>
                <a:gd name="T44" fmla="*/ 6810605 w 2306"/>
                <a:gd name="T45" fmla="*/ 157137363 h 2269"/>
                <a:gd name="T46" fmla="*/ 83829228 w 2306"/>
                <a:gd name="T47" fmla="*/ 157137363 h 22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306" h="2269">
                  <a:moveTo>
                    <a:pt x="0" y="0"/>
                  </a:moveTo>
                  <a:cubicBezTo>
                    <a:pt x="1157" y="0"/>
                    <a:pt x="1157" y="0"/>
                    <a:pt x="1157" y="0"/>
                  </a:cubicBezTo>
                  <a:cubicBezTo>
                    <a:pt x="1315" y="0"/>
                    <a:pt x="1468" y="29"/>
                    <a:pt x="1608" y="88"/>
                  </a:cubicBezTo>
                  <a:cubicBezTo>
                    <a:pt x="1743" y="147"/>
                    <a:pt x="1866" y="228"/>
                    <a:pt x="1972" y="331"/>
                  </a:cubicBezTo>
                  <a:cubicBezTo>
                    <a:pt x="2078" y="435"/>
                    <a:pt x="2159" y="551"/>
                    <a:pt x="2217" y="689"/>
                  </a:cubicBezTo>
                  <a:cubicBezTo>
                    <a:pt x="2276" y="829"/>
                    <a:pt x="2306" y="973"/>
                    <a:pt x="2306" y="1131"/>
                  </a:cubicBezTo>
                  <a:cubicBezTo>
                    <a:pt x="2306" y="1293"/>
                    <a:pt x="2276" y="1437"/>
                    <a:pt x="2217" y="1576"/>
                  </a:cubicBezTo>
                  <a:cubicBezTo>
                    <a:pt x="2159" y="1716"/>
                    <a:pt x="2078" y="1831"/>
                    <a:pt x="1972" y="1934"/>
                  </a:cubicBezTo>
                  <a:cubicBezTo>
                    <a:pt x="1866" y="2040"/>
                    <a:pt x="1743" y="2121"/>
                    <a:pt x="1608" y="2177"/>
                  </a:cubicBezTo>
                  <a:cubicBezTo>
                    <a:pt x="1468" y="2242"/>
                    <a:pt x="1315" y="2269"/>
                    <a:pt x="1157" y="2269"/>
                  </a:cubicBezTo>
                  <a:cubicBezTo>
                    <a:pt x="0" y="2269"/>
                    <a:pt x="0" y="2269"/>
                    <a:pt x="0" y="2269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157" y="2177"/>
                  </a:moveTo>
                  <a:cubicBezTo>
                    <a:pt x="1304" y="2177"/>
                    <a:pt x="1443" y="2147"/>
                    <a:pt x="1574" y="2096"/>
                  </a:cubicBezTo>
                  <a:cubicBezTo>
                    <a:pt x="1702" y="2044"/>
                    <a:pt x="1815" y="1970"/>
                    <a:pt x="1906" y="1871"/>
                  </a:cubicBezTo>
                  <a:cubicBezTo>
                    <a:pt x="2002" y="1779"/>
                    <a:pt x="2078" y="1668"/>
                    <a:pt x="2137" y="1540"/>
                  </a:cubicBezTo>
                  <a:cubicBezTo>
                    <a:pt x="2189" y="1414"/>
                    <a:pt x="2217" y="1282"/>
                    <a:pt x="2217" y="1131"/>
                  </a:cubicBezTo>
                  <a:cubicBezTo>
                    <a:pt x="2217" y="987"/>
                    <a:pt x="2189" y="851"/>
                    <a:pt x="2137" y="726"/>
                  </a:cubicBezTo>
                  <a:cubicBezTo>
                    <a:pt x="2078" y="597"/>
                    <a:pt x="2002" y="486"/>
                    <a:pt x="1906" y="394"/>
                  </a:cubicBezTo>
                  <a:cubicBezTo>
                    <a:pt x="1815" y="302"/>
                    <a:pt x="1702" y="228"/>
                    <a:pt x="1574" y="176"/>
                  </a:cubicBezTo>
                  <a:cubicBezTo>
                    <a:pt x="1443" y="117"/>
                    <a:pt x="1304" y="95"/>
                    <a:pt x="1157" y="95"/>
                  </a:cubicBezTo>
                  <a:cubicBezTo>
                    <a:pt x="94" y="95"/>
                    <a:pt x="94" y="95"/>
                    <a:pt x="94" y="95"/>
                  </a:cubicBezTo>
                  <a:cubicBezTo>
                    <a:pt x="94" y="2177"/>
                    <a:pt x="94" y="2177"/>
                    <a:pt x="94" y="2177"/>
                  </a:cubicBezTo>
                  <a:cubicBezTo>
                    <a:pt x="1157" y="2177"/>
                    <a:pt x="1157" y="2177"/>
                    <a:pt x="1157" y="21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8" name="Freeform 55"/>
            <p:cNvSpPr/>
            <p:nvPr/>
          </p:nvSpPr>
          <p:spPr bwMode="auto">
            <a:xfrm>
              <a:off x="5730875" y="3884613"/>
              <a:ext cx="620712" cy="609600"/>
            </a:xfrm>
            <a:custGeom>
              <a:avLst/>
              <a:gdLst>
                <a:gd name="T0" fmla="*/ 0 w 391"/>
                <a:gd name="T1" fmla="*/ 0 h 384"/>
                <a:gd name="T2" fmla="*/ 985379506 w 391"/>
                <a:gd name="T3" fmla="*/ 0 h 384"/>
                <a:gd name="T4" fmla="*/ 985379506 w 391"/>
                <a:gd name="T5" fmla="*/ 40322500 h 384"/>
                <a:gd name="T6" fmla="*/ 37801520 w 391"/>
                <a:gd name="T7" fmla="*/ 40322500 h 384"/>
                <a:gd name="T8" fmla="*/ 37801520 w 391"/>
                <a:gd name="T9" fmla="*/ 466229700 h 384"/>
                <a:gd name="T10" fmla="*/ 965218272 w 391"/>
                <a:gd name="T11" fmla="*/ 466229700 h 384"/>
                <a:gd name="T12" fmla="*/ 965218272 w 391"/>
                <a:gd name="T13" fmla="*/ 504031250 h 384"/>
                <a:gd name="T14" fmla="*/ 37801520 w 391"/>
                <a:gd name="T15" fmla="*/ 504031250 h 384"/>
                <a:gd name="T16" fmla="*/ 37801520 w 391"/>
                <a:gd name="T17" fmla="*/ 929938450 h 384"/>
                <a:gd name="T18" fmla="*/ 985379506 w 391"/>
                <a:gd name="T19" fmla="*/ 929938450 h 384"/>
                <a:gd name="T20" fmla="*/ 985379506 w 391"/>
                <a:gd name="T21" fmla="*/ 967740000 h 384"/>
                <a:gd name="T22" fmla="*/ 0 w 391"/>
                <a:gd name="T23" fmla="*/ 967740000 h 384"/>
                <a:gd name="T24" fmla="*/ 0 w 391"/>
                <a:gd name="T25" fmla="*/ 0 h 384"/>
                <a:gd name="T26" fmla="*/ 0 w 391"/>
                <a:gd name="T27" fmla="*/ 0 h 3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91" h="384">
                  <a:moveTo>
                    <a:pt x="0" y="0"/>
                  </a:moveTo>
                  <a:lnTo>
                    <a:pt x="391" y="0"/>
                  </a:lnTo>
                  <a:lnTo>
                    <a:pt x="391" y="16"/>
                  </a:lnTo>
                  <a:lnTo>
                    <a:pt x="15" y="16"/>
                  </a:lnTo>
                  <a:lnTo>
                    <a:pt x="15" y="185"/>
                  </a:lnTo>
                  <a:lnTo>
                    <a:pt x="383" y="185"/>
                  </a:lnTo>
                  <a:lnTo>
                    <a:pt x="383" y="200"/>
                  </a:lnTo>
                  <a:lnTo>
                    <a:pt x="15" y="200"/>
                  </a:lnTo>
                  <a:lnTo>
                    <a:pt x="15" y="369"/>
                  </a:lnTo>
                  <a:lnTo>
                    <a:pt x="391" y="369"/>
                  </a:lnTo>
                  <a:lnTo>
                    <a:pt x="391" y="384"/>
                  </a:lnTo>
                  <a:lnTo>
                    <a:pt x="0" y="38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9" name="Freeform 56"/>
            <p:cNvSpPr/>
            <p:nvPr/>
          </p:nvSpPr>
          <p:spPr bwMode="auto">
            <a:xfrm>
              <a:off x="6370638" y="3875088"/>
              <a:ext cx="1209675" cy="619125"/>
            </a:xfrm>
            <a:custGeom>
              <a:avLst/>
              <a:gdLst>
                <a:gd name="T0" fmla="*/ 318324781 w 4503"/>
                <a:gd name="T1" fmla="*/ 83473360 h 2305"/>
                <a:gd name="T2" fmla="*/ 312479496 w 4503"/>
                <a:gd name="T3" fmla="*/ 53749182 h 2305"/>
                <a:gd name="T4" fmla="*/ 295881186 w 4503"/>
                <a:gd name="T5" fmla="*/ 29291462 h 2305"/>
                <a:gd name="T6" fmla="*/ 271849943 w 4503"/>
                <a:gd name="T7" fmla="*/ 13202807 h 2305"/>
                <a:gd name="T8" fmla="*/ 242333927 w 4503"/>
                <a:gd name="T9" fmla="*/ 7286873 h 2305"/>
                <a:gd name="T10" fmla="*/ 216137734 w 4503"/>
                <a:gd name="T11" fmla="*/ 11904122 h 2305"/>
                <a:gd name="T12" fmla="*/ 193405353 w 4503"/>
                <a:gd name="T13" fmla="*/ 26766345 h 2305"/>
                <a:gd name="T14" fmla="*/ 176446263 w 4503"/>
                <a:gd name="T15" fmla="*/ 50502604 h 2305"/>
                <a:gd name="T16" fmla="*/ 167208892 w 4503"/>
                <a:gd name="T17" fmla="*/ 83473360 h 2305"/>
                <a:gd name="T18" fmla="*/ 157466481 w 4503"/>
                <a:gd name="T19" fmla="*/ 118608771 h 2305"/>
                <a:gd name="T20" fmla="*/ 139785831 w 4503"/>
                <a:gd name="T21" fmla="*/ 144437162 h 2305"/>
                <a:gd name="T22" fmla="*/ 114383462 w 4503"/>
                <a:gd name="T23" fmla="*/ 161030786 h 2305"/>
                <a:gd name="T24" fmla="*/ 82919017 w 4503"/>
                <a:gd name="T25" fmla="*/ 166297512 h 2305"/>
                <a:gd name="T26" fmla="*/ 50371963 w 4503"/>
                <a:gd name="T27" fmla="*/ 159660116 h 2305"/>
                <a:gd name="T28" fmla="*/ 24175770 w 4503"/>
                <a:gd name="T29" fmla="*/ 141839792 h 2305"/>
                <a:gd name="T30" fmla="*/ 6350592 w 4503"/>
                <a:gd name="T31" fmla="*/ 115650670 h 2305"/>
                <a:gd name="T32" fmla="*/ 0 w 4503"/>
                <a:gd name="T33" fmla="*/ 83040644 h 2305"/>
                <a:gd name="T34" fmla="*/ 6350592 w 4503"/>
                <a:gd name="T35" fmla="*/ 50863335 h 2305"/>
                <a:gd name="T36" fmla="*/ 24175770 w 4503"/>
                <a:gd name="T37" fmla="*/ 24241228 h 2305"/>
                <a:gd name="T38" fmla="*/ 50371963 w 4503"/>
                <a:gd name="T39" fmla="*/ 6493157 h 2305"/>
                <a:gd name="T40" fmla="*/ 82919017 w 4503"/>
                <a:gd name="T41" fmla="*/ 0 h 2305"/>
                <a:gd name="T42" fmla="*/ 82919017 w 4503"/>
                <a:gd name="T43" fmla="*/ 6493157 h 2305"/>
                <a:gd name="T44" fmla="*/ 52825699 w 4503"/>
                <a:gd name="T45" fmla="*/ 12842076 h 2305"/>
                <a:gd name="T46" fmla="*/ 28722192 w 4503"/>
                <a:gd name="T47" fmla="*/ 29291462 h 2305"/>
                <a:gd name="T48" fmla="*/ 12412668 w 4503"/>
                <a:gd name="T49" fmla="*/ 53460436 h 2305"/>
                <a:gd name="T50" fmla="*/ 6350592 w 4503"/>
                <a:gd name="T51" fmla="*/ 83040644 h 2305"/>
                <a:gd name="T52" fmla="*/ 12412668 w 4503"/>
                <a:gd name="T53" fmla="*/ 113053568 h 2305"/>
                <a:gd name="T54" fmla="*/ 28722192 w 4503"/>
                <a:gd name="T55" fmla="*/ 137294528 h 2305"/>
                <a:gd name="T56" fmla="*/ 52825699 w 4503"/>
                <a:gd name="T57" fmla="*/ 153671928 h 2305"/>
                <a:gd name="T58" fmla="*/ 82919017 w 4503"/>
                <a:gd name="T59" fmla="*/ 159660116 h 2305"/>
                <a:gd name="T60" fmla="*/ 111496682 w 4503"/>
                <a:gd name="T61" fmla="*/ 154609883 h 2305"/>
                <a:gd name="T62" fmla="*/ 134229063 w 4503"/>
                <a:gd name="T63" fmla="*/ 139386928 h 2305"/>
                <a:gd name="T64" fmla="*/ 150322065 w 4503"/>
                <a:gd name="T65" fmla="*/ 115145700 h 2305"/>
                <a:gd name="T66" fmla="*/ 159198388 w 4503"/>
                <a:gd name="T67" fmla="*/ 83473360 h 2305"/>
                <a:gd name="T68" fmla="*/ 168796540 w 4503"/>
                <a:gd name="T69" fmla="*/ 49203919 h 2305"/>
                <a:gd name="T70" fmla="*/ 186188674 w 4503"/>
                <a:gd name="T71" fmla="*/ 22942543 h 2305"/>
                <a:gd name="T72" fmla="*/ 211086004 w 4503"/>
                <a:gd name="T73" fmla="*/ 6493157 h 2305"/>
                <a:gd name="T74" fmla="*/ 242333927 w 4503"/>
                <a:gd name="T75" fmla="*/ 504970 h 2305"/>
                <a:gd name="T76" fmla="*/ 274447937 w 4503"/>
                <a:gd name="T77" fmla="*/ 6853888 h 2305"/>
                <a:gd name="T78" fmla="*/ 300571867 w 4503"/>
                <a:gd name="T79" fmla="*/ 25034944 h 2305"/>
                <a:gd name="T80" fmla="*/ 318324781 w 4503"/>
                <a:gd name="T81" fmla="*/ 51368304 h 2305"/>
                <a:gd name="T82" fmla="*/ 324964158 w 4503"/>
                <a:gd name="T83" fmla="*/ 83473360 h 2305"/>
                <a:gd name="T84" fmla="*/ 321211560 w 4503"/>
                <a:gd name="T85" fmla="*/ 107570350 h 2305"/>
                <a:gd name="T86" fmla="*/ 311541145 w 4503"/>
                <a:gd name="T87" fmla="*/ 129142223 h 2305"/>
                <a:gd name="T88" fmla="*/ 296386493 w 4503"/>
                <a:gd name="T89" fmla="*/ 146529294 h 2305"/>
                <a:gd name="T90" fmla="*/ 276901404 w 4503"/>
                <a:gd name="T91" fmla="*/ 159227132 h 2305"/>
                <a:gd name="T92" fmla="*/ 276901404 w 4503"/>
                <a:gd name="T93" fmla="*/ 152084766 h 2305"/>
                <a:gd name="T94" fmla="*/ 293788499 w 4503"/>
                <a:gd name="T95" fmla="*/ 140252629 h 2305"/>
                <a:gd name="T96" fmla="*/ 306922728 w 4503"/>
                <a:gd name="T97" fmla="*/ 124163974 h 2305"/>
                <a:gd name="T98" fmla="*/ 315438270 w 4503"/>
                <a:gd name="T99" fmla="*/ 105117218 h 2305"/>
                <a:gd name="T100" fmla="*/ 318324781 w 4503"/>
                <a:gd name="T101" fmla="*/ 83473360 h 230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503" h="2305">
                  <a:moveTo>
                    <a:pt x="4411" y="1157"/>
                  </a:moveTo>
                  <a:cubicBezTo>
                    <a:pt x="4411" y="1011"/>
                    <a:pt x="4382" y="876"/>
                    <a:pt x="4330" y="745"/>
                  </a:cubicBezTo>
                  <a:cubicBezTo>
                    <a:pt x="4276" y="617"/>
                    <a:pt x="4199" y="506"/>
                    <a:pt x="4100" y="406"/>
                  </a:cubicBezTo>
                  <a:cubicBezTo>
                    <a:pt x="4008" y="314"/>
                    <a:pt x="3895" y="237"/>
                    <a:pt x="3767" y="183"/>
                  </a:cubicBezTo>
                  <a:cubicBezTo>
                    <a:pt x="3638" y="124"/>
                    <a:pt x="3504" y="101"/>
                    <a:pt x="3358" y="101"/>
                  </a:cubicBezTo>
                  <a:cubicBezTo>
                    <a:pt x="3228" y="101"/>
                    <a:pt x="3111" y="124"/>
                    <a:pt x="2995" y="165"/>
                  </a:cubicBezTo>
                  <a:cubicBezTo>
                    <a:pt x="2878" y="212"/>
                    <a:pt x="2774" y="277"/>
                    <a:pt x="2680" y="371"/>
                  </a:cubicBezTo>
                  <a:cubicBezTo>
                    <a:pt x="2587" y="459"/>
                    <a:pt x="2510" y="570"/>
                    <a:pt x="2445" y="700"/>
                  </a:cubicBezTo>
                  <a:cubicBezTo>
                    <a:pt x="2382" y="833"/>
                    <a:pt x="2335" y="986"/>
                    <a:pt x="2317" y="1157"/>
                  </a:cubicBezTo>
                  <a:cubicBezTo>
                    <a:pt x="2295" y="1340"/>
                    <a:pt x="2247" y="1504"/>
                    <a:pt x="2182" y="1644"/>
                  </a:cubicBezTo>
                  <a:cubicBezTo>
                    <a:pt x="2119" y="1785"/>
                    <a:pt x="2036" y="1907"/>
                    <a:pt x="1937" y="2002"/>
                  </a:cubicBezTo>
                  <a:cubicBezTo>
                    <a:pt x="1830" y="2101"/>
                    <a:pt x="1716" y="2178"/>
                    <a:pt x="1585" y="2232"/>
                  </a:cubicBezTo>
                  <a:cubicBezTo>
                    <a:pt x="1452" y="2277"/>
                    <a:pt x="1307" y="2305"/>
                    <a:pt x="1149" y="2305"/>
                  </a:cubicBezTo>
                  <a:cubicBezTo>
                    <a:pt x="988" y="2305"/>
                    <a:pt x="838" y="2277"/>
                    <a:pt x="698" y="2213"/>
                  </a:cubicBezTo>
                  <a:cubicBezTo>
                    <a:pt x="563" y="2155"/>
                    <a:pt x="439" y="2071"/>
                    <a:pt x="335" y="1966"/>
                  </a:cubicBezTo>
                  <a:cubicBezTo>
                    <a:pt x="230" y="1860"/>
                    <a:pt x="147" y="1742"/>
                    <a:pt x="88" y="1603"/>
                  </a:cubicBezTo>
                  <a:cubicBezTo>
                    <a:pt x="29" y="1461"/>
                    <a:pt x="0" y="1315"/>
                    <a:pt x="0" y="1151"/>
                  </a:cubicBezTo>
                  <a:cubicBezTo>
                    <a:pt x="0" y="994"/>
                    <a:pt x="29" y="846"/>
                    <a:pt x="88" y="705"/>
                  </a:cubicBezTo>
                  <a:cubicBezTo>
                    <a:pt x="147" y="565"/>
                    <a:pt x="230" y="441"/>
                    <a:pt x="335" y="336"/>
                  </a:cubicBezTo>
                  <a:cubicBezTo>
                    <a:pt x="439" y="237"/>
                    <a:pt x="563" y="153"/>
                    <a:pt x="698" y="90"/>
                  </a:cubicBezTo>
                  <a:cubicBezTo>
                    <a:pt x="838" y="29"/>
                    <a:pt x="988" y="0"/>
                    <a:pt x="1149" y="0"/>
                  </a:cubicBezTo>
                  <a:cubicBezTo>
                    <a:pt x="1149" y="90"/>
                    <a:pt x="1149" y="90"/>
                    <a:pt x="1149" y="90"/>
                  </a:cubicBezTo>
                  <a:cubicBezTo>
                    <a:pt x="1002" y="90"/>
                    <a:pt x="860" y="119"/>
                    <a:pt x="732" y="178"/>
                  </a:cubicBezTo>
                  <a:cubicBezTo>
                    <a:pt x="604" y="230"/>
                    <a:pt x="493" y="306"/>
                    <a:pt x="398" y="406"/>
                  </a:cubicBezTo>
                  <a:cubicBezTo>
                    <a:pt x="306" y="500"/>
                    <a:pt x="230" y="610"/>
                    <a:pt x="172" y="741"/>
                  </a:cubicBezTo>
                  <a:cubicBezTo>
                    <a:pt x="117" y="870"/>
                    <a:pt x="88" y="1004"/>
                    <a:pt x="88" y="1151"/>
                  </a:cubicBezTo>
                  <a:cubicBezTo>
                    <a:pt x="88" y="1304"/>
                    <a:pt x="117" y="1439"/>
                    <a:pt x="172" y="1567"/>
                  </a:cubicBezTo>
                  <a:cubicBezTo>
                    <a:pt x="230" y="1696"/>
                    <a:pt x="306" y="1808"/>
                    <a:pt x="398" y="1903"/>
                  </a:cubicBezTo>
                  <a:cubicBezTo>
                    <a:pt x="493" y="2002"/>
                    <a:pt x="604" y="2078"/>
                    <a:pt x="732" y="2130"/>
                  </a:cubicBezTo>
                  <a:cubicBezTo>
                    <a:pt x="860" y="2183"/>
                    <a:pt x="1002" y="2213"/>
                    <a:pt x="1149" y="2213"/>
                  </a:cubicBezTo>
                  <a:cubicBezTo>
                    <a:pt x="1293" y="2213"/>
                    <a:pt x="1423" y="2188"/>
                    <a:pt x="1545" y="2143"/>
                  </a:cubicBezTo>
                  <a:cubicBezTo>
                    <a:pt x="1662" y="2096"/>
                    <a:pt x="1768" y="2024"/>
                    <a:pt x="1860" y="1932"/>
                  </a:cubicBezTo>
                  <a:cubicBezTo>
                    <a:pt x="1948" y="1844"/>
                    <a:pt x="2024" y="1731"/>
                    <a:pt x="2083" y="1596"/>
                  </a:cubicBezTo>
                  <a:cubicBezTo>
                    <a:pt x="2141" y="1469"/>
                    <a:pt x="2182" y="1322"/>
                    <a:pt x="2206" y="1157"/>
                  </a:cubicBezTo>
                  <a:cubicBezTo>
                    <a:pt x="2229" y="981"/>
                    <a:pt x="2276" y="822"/>
                    <a:pt x="2339" y="682"/>
                  </a:cubicBezTo>
                  <a:cubicBezTo>
                    <a:pt x="2405" y="540"/>
                    <a:pt x="2482" y="423"/>
                    <a:pt x="2580" y="318"/>
                  </a:cubicBezTo>
                  <a:cubicBezTo>
                    <a:pt x="2680" y="218"/>
                    <a:pt x="2790" y="142"/>
                    <a:pt x="2925" y="90"/>
                  </a:cubicBezTo>
                  <a:cubicBezTo>
                    <a:pt x="3053" y="36"/>
                    <a:pt x="3195" y="7"/>
                    <a:pt x="3358" y="7"/>
                  </a:cubicBezTo>
                  <a:cubicBezTo>
                    <a:pt x="3518" y="7"/>
                    <a:pt x="3661" y="36"/>
                    <a:pt x="3803" y="95"/>
                  </a:cubicBezTo>
                  <a:cubicBezTo>
                    <a:pt x="3942" y="160"/>
                    <a:pt x="4066" y="241"/>
                    <a:pt x="4165" y="347"/>
                  </a:cubicBezTo>
                  <a:cubicBezTo>
                    <a:pt x="4271" y="447"/>
                    <a:pt x="4352" y="570"/>
                    <a:pt x="4411" y="712"/>
                  </a:cubicBezTo>
                  <a:cubicBezTo>
                    <a:pt x="4474" y="851"/>
                    <a:pt x="4503" y="998"/>
                    <a:pt x="4503" y="1157"/>
                  </a:cubicBezTo>
                  <a:cubicBezTo>
                    <a:pt x="4503" y="1274"/>
                    <a:pt x="4487" y="1385"/>
                    <a:pt x="4451" y="1491"/>
                  </a:cubicBezTo>
                  <a:cubicBezTo>
                    <a:pt x="4422" y="1596"/>
                    <a:pt x="4375" y="1696"/>
                    <a:pt x="4317" y="1790"/>
                  </a:cubicBezTo>
                  <a:cubicBezTo>
                    <a:pt x="4257" y="1878"/>
                    <a:pt x="4188" y="1962"/>
                    <a:pt x="4107" y="2031"/>
                  </a:cubicBezTo>
                  <a:cubicBezTo>
                    <a:pt x="4024" y="2101"/>
                    <a:pt x="3938" y="2160"/>
                    <a:pt x="3837" y="2207"/>
                  </a:cubicBezTo>
                  <a:cubicBezTo>
                    <a:pt x="3837" y="2108"/>
                    <a:pt x="3837" y="2108"/>
                    <a:pt x="3837" y="2108"/>
                  </a:cubicBezTo>
                  <a:cubicBezTo>
                    <a:pt x="3920" y="2060"/>
                    <a:pt x="4001" y="2008"/>
                    <a:pt x="4071" y="1944"/>
                  </a:cubicBezTo>
                  <a:cubicBezTo>
                    <a:pt x="4141" y="1878"/>
                    <a:pt x="4199" y="1801"/>
                    <a:pt x="4253" y="1721"/>
                  </a:cubicBezTo>
                  <a:cubicBezTo>
                    <a:pt x="4300" y="1637"/>
                    <a:pt x="4341" y="1549"/>
                    <a:pt x="4371" y="1457"/>
                  </a:cubicBezTo>
                  <a:cubicBezTo>
                    <a:pt x="4400" y="1362"/>
                    <a:pt x="4411" y="1263"/>
                    <a:pt x="4411" y="115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0" name="Freeform 58"/>
            <p:cNvSpPr/>
            <p:nvPr/>
          </p:nvSpPr>
          <p:spPr bwMode="auto">
            <a:xfrm>
              <a:off x="7697788" y="3875088"/>
              <a:ext cx="619125" cy="619125"/>
            </a:xfrm>
            <a:custGeom>
              <a:avLst/>
              <a:gdLst>
                <a:gd name="T0" fmla="*/ 12337106 w 2305"/>
                <a:gd name="T1" fmla="*/ 113053568 h 2305"/>
                <a:gd name="T2" fmla="*/ 28858477 w 2305"/>
                <a:gd name="T3" fmla="*/ 137294528 h 2305"/>
                <a:gd name="T4" fmla="*/ 52955467 w 2305"/>
                <a:gd name="T5" fmla="*/ 153671928 h 2305"/>
                <a:gd name="T6" fmla="*/ 82896137 w 2305"/>
                <a:gd name="T7" fmla="*/ 159660116 h 2305"/>
                <a:gd name="T8" fmla="*/ 112692837 w 2305"/>
                <a:gd name="T9" fmla="*/ 153671928 h 2305"/>
                <a:gd name="T10" fmla="*/ 137222543 w 2305"/>
                <a:gd name="T11" fmla="*/ 137294528 h 2305"/>
                <a:gd name="T12" fmla="*/ 153599675 w 2305"/>
                <a:gd name="T13" fmla="*/ 113053568 h 2305"/>
                <a:gd name="T14" fmla="*/ 159660116 w 2305"/>
                <a:gd name="T15" fmla="*/ 83473360 h 2305"/>
                <a:gd name="T16" fmla="*/ 159660116 w 2305"/>
                <a:gd name="T17" fmla="*/ 83040644 h 2305"/>
                <a:gd name="T18" fmla="*/ 89750025 w 2305"/>
                <a:gd name="T19" fmla="*/ 83040644 h 2305"/>
                <a:gd name="T20" fmla="*/ 89750025 w 2305"/>
                <a:gd name="T21" fmla="*/ 76619472 h 2305"/>
                <a:gd name="T22" fmla="*/ 166297512 w 2305"/>
                <a:gd name="T23" fmla="*/ 76619472 h 2305"/>
                <a:gd name="T24" fmla="*/ 166297512 w 2305"/>
                <a:gd name="T25" fmla="*/ 83473360 h 2305"/>
                <a:gd name="T26" fmla="*/ 159660116 w 2305"/>
                <a:gd name="T27" fmla="*/ 115650670 h 2305"/>
                <a:gd name="T28" fmla="*/ 141767807 w 2305"/>
                <a:gd name="T29" fmla="*/ 142345030 h 2305"/>
                <a:gd name="T30" fmla="*/ 115073447 w 2305"/>
                <a:gd name="T31" fmla="*/ 160020847 h 2305"/>
                <a:gd name="T32" fmla="*/ 82896137 w 2305"/>
                <a:gd name="T33" fmla="*/ 166297512 h 2305"/>
                <a:gd name="T34" fmla="*/ 50430350 w 2305"/>
                <a:gd name="T35" fmla="*/ 160020847 h 2305"/>
                <a:gd name="T36" fmla="*/ 24168975 w 2305"/>
                <a:gd name="T37" fmla="*/ 142345030 h 2305"/>
                <a:gd name="T38" fmla="*/ 6493157 w 2305"/>
                <a:gd name="T39" fmla="*/ 115650670 h 2305"/>
                <a:gd name="T40" fmla="*/ 0 w 2305"/>
                <a:gd name="T41" fmla="*/ 83473360 h 2305"/>
                <a:gd name="T42" fmla="*/ 0 w 2305"/>
                <a:gd name="T43" fmla="*/ 83040644 h 2305"/>
                <a:gd name="T44" fmla="*/ 6493157 w 2305"/>
                <a:gd name="T45" fmla="*/ 50863335 h 2305"/>
                <a:gd name="T46" fmla="*/ 24168975 w 2305"/>
                <a:gd name="T47" fmla="*/ 24241228 h 2305"/>
                <a:gd name="T48" fmla="*/ 50430350 w 2305"/>
                <a:gd name="T49" fmla="*/ 6493157 h 2305"/>
                <a:gd name="T50" fmla="*/ 82896137 w 2305"/>
                <a:gd name="T51" fmla="*/ 0 h 2305"/>
                <a:gd name="T52" fmla="*/ 107137365 w 2305"/>
                <a:gd name="T53" fmla="*/ 3463071 h 2305"/>
                <a:gd name="T54" fmla="*/ 128781492 w 2305"/>
                <a:gd name="T55" fmla="*/ 13635792 h 2305"/>
                <a:gd name="T56" fmla="*/ 114784969 w 2305"/>
                <a:gd name="T57" fmla="*/ 13635792 h 2305"/>
                <a:gd name="T58" fmla="*/ 99562015 w 2305"/>
                <a:gd name="T59" fmla="*/ 8585558 h 2305"/>
                <a:gd name="T60" fmla="*/ 82896137 w 2305"/>
                <a:gd name="T61" fmla="*/ 6493157 h 2305"/>
                <a:gd name="T62" fmla="*/ 52955467 w 2305"/>
                <a:gd name="T63" fmla="*/ 12842076 h 2305"/>
                <a:gd name="T64" fmla="*/ 28858477 w 2305"/>
                <a:gd name="T65" fmla="*/ 28930731 h 2305"/>
                <a:gd name="T66" fmla="*/ 12337106 w 2305"/>
                <a:gd name="T67" fmla="*/ 53460436 h 2305"/>
                <a:gd name="T68" fmla="*/ 6493157 w 2305"/>
                <a:gd name="T69" fmla="*/ 83473360 h 2305"/>
                <a:gd name="T70" fmla="*/ 12337106 w 2305"/>
                <a:gd name="T71" fmla="*/ 113053568 h 230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305" h="2305">
                  <a:moveTo>
                    <a:pt x="171" y="1567"/>
                  </a:moveTo>
                  <a:cubicBezTo>
                    <a:pt x="229" y="1696"/>
                    <a:pt x="306" y="1808"/>
                    <a:pt x="400" y="1903"/>
                  </a:cubicBezTo>
                  <a:cubicBezTo>
                    <a:pt x="492" y="2002"/>
                    <a:pt x="605" y="2078"/>
                    <a:pt x="734" y="2130"/>
                  </a:cubicBezTo>
                  <a:cubicBezTo>
                    <a:pt x="862" y="2183"/>
                    <a:pt x="1004" y="2213"/>
                    <a:pt x="1149" y="2213"/>
                  </a:cubicBezTo>
                  <a:cubicBezTo>
                    <a:pt x="1296" y="2213"/>
                    <a:pt x="1431" y="2183"/>
                    <a:pt x="1562" y="2130"/>
                  </a:cubicBezTo>
                  <a:cubicBezTo>
                    <a:pt x="1691" y="2078"/>
                    <a:pt x="1801" y="2002"/>
                    <a:pt x="1902" y="1903"/>
                  </a:cubicBezTo>
                  <a:cubicBezTo>
                    <a:pt x="1994" y="1808"/>
                    <a:pt x="2070" y="1696"/>
                    <a:pt x="2129" y="1567"/>
                  </a:cubicBezTo>
                  <a:cubicBezTo>
                    <a:pt x="2184" y="1439"/>
                    <a:pt x="2213" y="1304"/>
                    <a:pt x="2213" y="1157"/>
                  </a:cubicBezTo>
                  <a:cubicBezTo>
                    <a:pt x="2213" y="1151"/>
                    <a:pt x="2213" y="1151"/>
                    <a:pt x="2213" y="1151"/>
                  </a:cubicBezTo>
                  <a:cubicBezTo>
                    <a:pt x="1244" y="1151"/>
                    <a:pt x="1244" y="1151"/>
                    <a:pt x="1244" y="1151"/>
                  </a:cubicBezTo>
                  <a:cubicBezTo>
                    <a:pt x="1244" y="1062"/>
                    <a:pt x="1244" y="1062"/>
                    <a:pt x="1244" y="1062"/>
                  </a:cubicBezTo>
                  <a:cubicBezTo>
                    <a:pt x="2305" y="1062"/>
                    <a:pt x="2305" y="1062"/>
                    <a:pt x="2305" y="1062"/>
                  </a:cubicBezTo>
                  <a:cubicBezTo>
                    <a:pt x="2305" y="1157"/>
                    <a:pt x="2305" y="1157"/>
                    <a:pt x="2305" y="1157"/>
                  </a:cubicBezTo>
                  <a:cubicBezTo>
                    <a:pt x="2305" y="1315"/>
                    <a:pt x="2271" y="1469"/>
                    <a:pt x="2213" y="1603"/>
                  </a:cubicBezTo>
                  <a:cubicBezTo>
                    <a:pt x="2154" y="1742"/>
                    <a:pt x="2070" y="1867"/>
                    <a:pt x="1965" y="1973"/>
                  </a:cubicBezTo>
                  <a:cubicBezTo>
                    <a:pt x="1859" y="2071"/>
                    <a:pt x="1738" y="2155"/>
                    <a:pt x="1595" y="2218"/>
                  </a:cubicBezTo>
                  <a:cubicBezTo>
                    <a:pt x="1460" y="2277"/>
                    <a:pt x="1310" y="2305"/>
                    <a:pt x="1149" y="2305"/>
                  </a:cubicBezTo>
                  <a:cubicBezTo>
                    <a:pt x="992" y="2305"/>
                    <a:pt x="839" y="2277"/>
                    <a:pt x="699" y="2218"/>
                  </a:cubicBezTo>
                  <a:cubicBezTo>
                    <a:pt x="564" y="2155"/>
                    <a:pt x="441" y="2071"/>
                    <a:pt x="335" y="1973"/>
                  </a:cubicBezTo>
                  <a:cubicBezTo>
                    <a:pt x="229" y="1867"/>
                    <a:pt x="148" y="1742"/>
                    <a:pt x="90" y="1603"/>
                  </a:cubicBezTo>
                  <a:cubicBezTo>
                    <a:pt x="28" y="1469"/>
                    <a:pt x="0" y="1315"/>
                    <a:pt x="0" y="1157"/>
                  </a:cubicBezTo>
                  <a:cubicBezTo>
                    <a:pt x="0" y="1151"/>
                    <a:pt x="0" y="1151"/>
                    <a:pt x="0" y="1151"/>
                  </a:cubicBezTo>
                  <a:cubicBezTo>
                    <a:pt x="0" y="994"/>
                    <a:pt x="28" y="840"/>
                    <a:pt x="90" y="705"/>
                  </a:cubicBezTo>
                  <a:cubicBezTo>
                    <a:pt x="148" y="565"/>
                    <a:pt x="229" y="441"/>
                    <a:pt x="335" y="336"/>
                  </a:cubicBezTo>
                  <a:cubicBezTo>
                    <a:pt x="441" y="237"/>
                    <a:pt x="564" y="153"/>
                    <a:pt x="699" y="90"/>
                  </a:cubicBezTo>
                  <a:cubicBezTo>
                    <a:pt x="839" y="29"/>
                    <a:pt x="992" y="0"/>
                    <a:pt x="1149" y="0"/>
                  </a:cubicBezTo>
                  <a:cubicBezTo>
                    <a:pt x="1267" y="0"/>
                    <a:pt x="1380" y="18"/>
                    <a:pt x="1485" y="48"/>
                  </a:cubicBezTo>
                  <a:cubicBezTo>
                    <a:pt x="1591" y="83"/>
                    <a:pt x="1691" y="131"/>
                    <a:pt x="1785" y="189"/>
                  </a:cubicBezTo>
                  <a:cubicBezTo>
                    <a:pt x="1591" y="189"/>
                    <a:pt x="1591" y="189"/>
                    <a:pt x="1591" y="189"/>
                  </a:cubicBezTo>
                  <a:cubicBezTo>
                    <a:pt x="1526" y="160"/>
                    <a:pt x="1456" y="135"/>
                    <a:pt x="1380" y="119"/>
                  </a:cubicBezTo>
                  <a:cubicBezTo>
                    <a:pt x="1303" y="101"/>
                    <a:pt x="1227" y="90"/>
                    <a:pt x="1149" y="90"/>
                  </a:cubicBezTo>
                  <a:cubicBezTo>
                    <a:pt x="1004" y="90"/>
                    <a:pt x="862" y="119"/>
                    <a:pt x="734" y="178"/>
                  </a:cubicBezTo>
                  <a:cubicBezTo>
                    <a:pt x="605" y="230"/>
                    <a:pt x="492" y="306"/>
                    <a:pt x="400" y="401"/>
                  </a:cubicBezTo>
                  <a:cubicBezTo>
                    <a:pt x="306" y="500"/>
                    <a:pt x="229" y="610"/>
                    <a:pt x="171" y="741"/>
                  </a:cubicBezTo>
                  <a:cubicBezTo>
                    <a:pt x="119" y="870"/>
                    <a:pt x="90" y="1004"/>
                    <a:pt x="90" y="1157"/>
                  </a:cubicBezTo>
                  <a:cubicBezTo>
                    <a:pt x="90" y="1304"/>
                    <a:pt x="119" y="1439"/>
                    <a:pt x="171" y="156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1" name="Freeform 59"/>
            <p:cNvSpPr/>
            <p:nvPr/>
          </p:nvSpPr>
          <p:spPr bwMode="auto">
            <a:xfrm>
              <a:off x="8347075" y="3884613"/>
              <a:ext cx="619125" cy="609600"/>
            </a:xfrm>
            <a:custGeom>
              <a:avLst/>
              <a:gdLst>
                <a:gd name="T0" fmla="*/ 945059388 w 390"/>
                <a:gd name="T1" fmla="*/ 0 h 384"/>
                <a:gd name="T2" fmla="*/ 982860938 w 390"/>
                <a:gd name="T3" fmla="*/ 0 h 384"/>
                <a:gd name="T4" fmla="*/ 982860938 w 390"/>
                <a:gd name="T5" fmla="*/ 967740000 h 384"/>
                <a:gd name="T6" fmla="*/ 945059388 w 390"/>
                <a:gd name="T7" fmla="*/ 967740000 h 384"/>
                <a:gd name="T8" fmla="*/ 40322500 w 390"/>
                <a:gd name="T9" fmla="*/ 55443438 h 384"/>
                <a:gd name="T10" fmla="*/ 40322500 w 390"/>
                <a:gd name="T11" fmla="*/ 967740000 h 384"/>
                <a:gd name="T12" fmla="*/ 0 w 390"/>
                <a:gd name="T13" fmla="*/ 967740000 h 384"/>
                <a:gd name="T14" fmla="*/ 0 w 390"/>
                <a:gd name="T15" fmla="*/ 0 h 384"/>
                <a:gd name="T16" fmla="*/ 40322500 w 390"/>
                <a:gd name="T17" fmla="*/ 0 h 384"/>
                <a:gd name="T18" fmla="*/ 945059388 w 390"/>
                <a:gd name="T19" fmla="*/ 914817513 h 384"/>
                <a:gd name="T20" fmla="*/ 945059388 w 390"/>
                <a:gd name="T21" fmla="*/ 0 h 384"/>
                <a:gd name="T22" fmla="*/ 945059388 w 390"/>
                <a:gd name="T23" fmla="*/ 0 h 3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90" h="384">
                  <a:moveTo>
                    <a:pt x="375" y="0"/>
                  </a:moveTo>
                  <a:lnTo>
                    <a:pt x="390" y="0"/>
                  </a:lnTo>
                  <a:lnTo>
                    <a:pt x="390" y="384"/>
                  </a:lnTo>
                  <a:lnTo>
                    <a:pt x="375" y="384"/>
                  </a:lnTo>
                  <a:lnTo>
                    <a:pt x="16" y="22"/>
                  </a:lnTo>
                  <a:lnTo>
                    <a:pt x="16" y="384"/>
                  </a:lnTo>
                  <a:lnTo>
                    <a:pt x="0" y="38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375" y="363"/>
                  </a:lnTo>
                  <a:lnTo>
                    <a:pt x="3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2" name="Freeform 60"/>
            <p:cNvSpPr>
              <a:spLocks noEditPoints="1"/>
            </p:cNvSpPr>
            <p:nvPr/>
          </p:nvSpPr>
          <p:spPr bwMode="auto">
            <a:xfrm>
              <a:off x="3055938" y="2224088"/>
              <a:ext cx="1501775" cy="1473200"/>
            </a:xfrm>
            <a:custGeom>
              <a:avLst/>
              <a:gdLst>
                <a:gd name="T0" fmla="*/ 111316114 w 5584"/>
                <a:gd name="T1" fmla="*/ 16495698 h 5477"/>
                <a:gd name="T2" fmla="*/ 111316114 w 5584"/>
                <a:gd name="T3" fmla="*/ 23151861 h 5477"/>
                <a:gd name="T4" fmla="*/ 93161149 w 5584"/>
                <a:gd name="T5" fmla="*/ 45146304 h 5477"/>
                <a:gd name="T6" fmla="*/ 129760191 w 5584"/>
                <a:gd name="T7" fmla="*/ 66561903 h 5477"/>
                <a:gd name="T8" fmla="*/ 166359233 w 5584"/>
                <a:gd name="T9" fmla="*/ 90147897 h 5477"/>
                <a:gd name="T10" fmla="*/ 68062627 w 5584"/>
                <a:gd name="T11" fmla="*/ 88339280 h 5477"/>
                <a:gd name="T12" fmla="*/ 28064151 w 5584"/>
                <a:gd name="T13" fmla="*/ 143108052 h 5477"/>
                <a:gd name="T14" fmla="*/ 83107271 w 5584"/>
                <a:gd name="T15" fmla="*/ 3400437 h 5477"/>
                <a:gd name="T16" fmla="*/ 79780183 w 5584"/>
                <a:gd name="T17" fmla="*/ 223054638 h 5477"/>
                <a:gd name="T18" fmla="*/ 68062627 w 5584"/>
                <a:gd name="T19" fmla="*/ 164885429 h 5477"/>
                <a:gd name="T20" fmla="*/ 33127263 w 5584"/>
                <a:gd name="T21" fmla="*/ 139707615 h 5477"/>
                <a:gd name="T22" fmla="*/ 68062627 w 5584"/>
                <a:gd name="T23" fmla="*/ 143108052 h 5477"/>
                <a:gd name="T24" fmla="*/ 142851775 w 5584"/>
                <a:gd name="T25" fmla="*/ 141444146 h 5477"/>
                <a:gd name="T26" fmla="*/ 149506219 w 5584"/>
                <a:gd name="T27" fmla="*/ 166694046 h 5477"/>
                <a:gd name="T28" fmla="*/ 102925645 w 5584"/>
                <a:gd name="T29" fmla="*/ 164885429 h 5477"/>
                <a:gd name="T30" fmla="*/ 133159625 w 5584"/>
                <a:gd name="T31" fmla="*/ 223054638 h 5477"/>
                <a:gd name="T32" fmla="*/ 167950566 w 5584"/>
                <a:gd name="T33" fmla="*/ 246568545 h 5477"/>
                <a:gd name="T34" fmla="*/ 102925645 w 5584"/>
                <a:gd name="T35" fmla="*/ 244904370 h 5477"/>
                <a:gd name="T36" fmla="*/ 119706313 w 5584"/>
                <a:gd name="T37" fmla="*/ 321450519 h 5477"/>
                <a:gd name="T38" fmla="*/ 164695555 w 5584"/>
                <a:gd name="T39" fmla="*/ 318050081 h 5477"/>
                <a:gd name="T40" fmla="*/ 83107271 w 5584"/>
                <a:gd name="T41" fmla="*/ 374917161 h 5477"/>
                <a:gd name="T42" fmla="*/ 79780183 w 5584"/>
                <a:gd name="T43" fmla="*/ 329843213 h 5477"/>
                <a:gd name="T44" fmla="*/ 49980008 w 5584"/>
                <a:gd name="T45" fmla="*/ 244904370 h 5477"/>
                <a:gd name="T46" fmla="*/ 0 w 5584"/>
                <a:gd name="T47" fmla="*/ 219654201 h 5477"/>
                <a:gd name="T48" fmla="*/ 225886700 w 5584"/>
                <a:gd name="T49" fmla="*/ 229710801 h 5477"/>
                <a:gd name="T50" fmla="*/ 184297161 w 5584"/>
                <a:gd name="T51" fmla="*/ 233039152 h 5477"/>
                <a:gd name="T52" fmla="*/ 187696594 w 5584"/>
                <a:gd name="T53" fmla="*/ 198094159 h 5477"/>
                <a:gd name="T54" fmla="*/ 184297161 w 5584"/>
                <a:gd name="T55" fmla="*/ 96731705 h 5477"/>
                <a:gd name="T56" fmla="*/ 282665844 w 5584"/>
                <a:gd name="T57" fmla="*/ 98034103 h 5477"/>
                <a:gd name="T58" fmla="*/ 324110961 w 5584"/>
                <a:gd name="T59" fmla="*/ 0 h 5477"/>
                <a:gd name="T60" fmla="*/ 360710003 w 5584"/>
                <a:gd name="T61" fmla="*/ 16495698 h 5477"/>
                <a:gd name="T62" fmla="*/ 339372642 w 5584"/>
                <a:gd name="T63" fmla="*/ 36753879 h 5477"/>
                <a:gd name="T64" fmla="*/ 327583009 w 5584"/>
                <a:gd name="T65" fmla="*/ 98034103 h 5477"/>
                <a:gd name="T66" fmla="*/ 359118939 w 5584"/>
                <a:gd name="T67" fmla="*/ 129940436 h 5477"/>
                <a:gd name="T68" fmla="*/ 362518373 w 5584"/>
                <a:gd name="T69" fmla="*/ 233039152 h 5477"/>
                <a:gd name="T70" fmla="*/ 327583009 w 5584"/>
                <a:gd name="T71" fmla="*/ 229710801 h 5477"/>
                <a:gd name="T72" fmla="*/ 315865453 w 5584"/>
                <a:gd name="T73" fmla="*/ 350535258 h 5477"/>
                <a:gd name="T74" fmla="*/ 345665359 w 5584"/>
                <a:gd name="T75" fmla="*/ 369129263 h 5477"/>
                <a:gd name="T76" fmla="*/ 403891144 w 5584"/>
                <a:gd name="T77" fmla="*/ 340840434 h 5477"/>
                <a:gd name="T78" fmla="*/ 324110961 w 5584"/>
                <a:gd name="T79" fmla="*/ 392136414 h 5477"/>
                <a:gd name="T80" fmla="*/ 291128658 w 5584"/>
                <a:gd name="T81" fmla="*/ 229710801 h 5477"/>
                <a:gd name="T82" fmla="*/ 229286403 w 5584"/>
                <a:gd name="T83" fmla="*/ 331579475 h 5477"/>
                <a:gd name="T84" fmla="*/ 119706313 w 5584"/>
                <a:gd name="T85" fmla="*/ 373253255 h 5477"/>
                <a:gd name="T86" fmla="*/ 225886700 w 5584"/>
                <a:gd name="T87" fmla="*/ 229710801 h 5477"/>
                <a:gd name="T88" fmla="*/ 254529616 w 5584"/>
                <a:gd name="T89" fmla="*/ 65404216 h 5477"/>
                <a:gd name="T90" fmla="*/ 186032916 w 5584"/>
                <a:gd name="T91" fmla="*/ 15410635 h 5477"/>
                <a:gd name="T92" fmla="*/ 211276129 w 5584"/>
                <a:gd name="T93" fmla="*/ 121692453 h 5477"/>
                <a:gd name="T94" fmla="*/ 335900863 w 5584"/>
                <a:gd name="T95" fmla="*/ 208295471 h 5477"/>
                <a:gd name="T96" fmla="*/ 211276129 w 5584"/>
                <a:gd name="T97" fmla="*/ 121692453 h 547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584" h="5477">
                  <a:moveTo>
                    <a:pt x="1149" y="47"/>
                  </a:moveTo>
                  <a:cubicBezTo>
                    <a:pt x="1539" y="228"/>
                    <a:pt x="1539" y="228"/>
                    <a:pt x="1539" y="228"/>
                  </a:cubicBezTo>
                  <a:cubicBezTo>
                    <a:pt x="1608" y="275"/>
                    <a:pt x="1608" y="275"/>
                    <a:pt x="1608" y="275"/>
                  </a:cubicBezTo>
                  <a:cubicBezTo>
                    <a:pt x="1608" y="290"/>
                    <a:pt x="1586" y="308"/>
                    <a:pt x="1539" y="320"/>
                  </a:cubicBezTo>
                  <a:cubicBezTo>
                    <a:pt x="1463" y="355"/>
                    <a:pt x="1400" y="407"/>
                    <a:pt x="1353" y="483"/>
                  </a:cubicBezTo>
                  <a:cubicBezTo>
                    <a:pt x="1342" y="512"/>
                    <a:pt x="1317" y="559"/>
                    <a:pt x="1288" y="624"/>
                  </a:cubicBezTo>
                  <a:cubicBezTo>
                    <a:pt x="1225" y="745"/>
                    <a:pt x="1160" y="843"/>
                    <a:pt x="1103" y="920"/>
                  </a:cubicBezTo>
                  <a:cubicBezTo>
                    <a:pt x="1794" y="920"/>
                    <a:pt x="1794" y="920"/>
                    <a:pt x="1794" y="920"/>
                  </a:cubicBezTo>
                  <a:cubicBezTo>
                    <a:pt x="1975" y="920"/>
                    <a:pt x="2143" y="912"/>
                    <a:pt x="2300" y="897"/>
                  </a:cubicBezTo>
                  <a:cubicBezTo>
                    <a:pt x="2300" y="1246"/>
                    <a:pt x="2300" y="1246"/>
                    <a:pt x="2300" y="1246"/>
                  </a:cubicBezTo>
                  <a:cubicBezTo>
                    <a:pt x="2143" y="1228"/>
                    <a:pt x="1975" y="1221"/>
                    <a:pt x="1794" y="1221"/>
                  </a:cubicBezTo>
                  <a:cubicBezTo>
                    <a:pt x="941" y="1221"/>
                    <a:pt x="941" y="1221"/>
                    <a:pt x="941" y="1221"/>
                  </a:cubicBezTo>
                  <a:cubicBezTo>
                    <a:pt x="930" y="1250"/>
                    <a:pt x="894" y="1297"/>
                    <a:pt x="847" y="1355"/>
                  </a:cubicBezTo>
                  <a:cubicBezTo>
                    <a:pt x="668" y="1635"/>
                    <a:pt x="512" y="1843"/>
                    <a:pt x="388" y="1978"/>
                  </a:cubicBezTo>
                  <a:cubicBezTo>
                    <a:pt x="286" y="1890"/>
                    <a:pt x="151" y="1820"/>
                    <a:pt x="0" y="1774"/>
                  </a:cubicBezTo>
                  <a:cubicBezTo>
                    <a:pt x="487" y="1403"/>
                    <a:pt x="872" y="825"/>
                    <a:pt x="1149" y="47"/>
                  </a:cubicBezTo>
                  <a:close/>
                  <a:moveTo>
                    <a:pt x="691" y="3083"/>
                  </a:moveTo>
                  <a:cubicBezTo>
                    <a:pt x="1103" y="3083"/>
                    <a:pt x="1103" y="3083"/>
                    <a:pt x="1103" y="3083"/>
                  </a:cubicBezTo>
                  <a:cubicBezTo>
                    <a:pt x="1103" y="2279"/>
                    <a:pt x="1103" y="2279"/>
                    <a:pt x="1103" y="2279"/>
                  </a:cubicBezTo>
                  <a:cubicBezTo>
                    <a:pt x="941" y="2279"/>
                    <a:pt x="941" y="2279"/>
                    <a:pt x="941" y="2279"/>
                  </a:cubicBezTo>
                  <a:cubicBezTo>
                    <a:pt x="803" y="2279"/>
                    <a:pt x="644" y="2287"/>
                    <a:pt x="458" y="2304"/>
                  </a:cubicBezTo>
                  <a:cubicBezTo>
                    <a:pt x="458" y="1931"/>
                    <a:pt x="458" y="1931"/>
                    <a:pt x="458" y="1931"/>
                  </a:cubicBezTo>
                  <a:cubicBezTo>
                    <a:pt x="487" y="1931"/>
                    <a:pt x="530" y="1942"/>
                    <a:pt x="574" y="1955"/>
                  </a:cubicBezTo>
                  <a:cubicBezTo>
                    <a:pt x="727" y="1971"/>
                    <a:pt x="847" y="1978"/>
                    <a:pt x="941" y="1978"/>
                  </a:cubicBezTo>
                  <a:cubicBezTo>
                    <a:pt x="1586" y="1978"/>
                    <a:pt x="1586" y="1978"/>
                    <a:pt x="1586" y="1978"/>
                  </a:cubicBezTo>
                  <a:cubicBezTo>
                    <a:pt x="1677" y="1978"/>
                    <a:pt x="1805" y="1971"/>
                    <a:pt x="1975" y="1955"/>
                  </a:cubicBezTo>
                  <a:cubicBezTo>
                    <a:pt x="2009" y="1942"/>
                    <a:pt x="2038" y="1931"/>
                    <a:pt x="2067" y="1931"/>
                  </a:cubicBezTo>
                  <a:cubicBezTo>
                    <a:pt x="2067" y="2304"/>
                    <a:pt x="2067" y="2304"/>
                    <a:pt x="2067" y="2304"/>
                  </a:cubicBezTo>
                  <a:cubicBezTo>
                    <a:pt x="1946" y="2287"/>
                    <a:pt x="1782" y="2279"/>
                    <a:pt x="1586" y="2279"/>
                  </a:cubicBezTo>
                  <a:cubicBezTo>
                    <a:pt x="1423" y="2279"/>
                    <a:pt x="1423" y="2279"/>
                    <a:pt x="1423" y="2279"/>
                  </a:cubicBezTo>
                  <a:cubicBezTo>
                    <a:pt x="1423" y="3083"/>
                    <a:pt x="1423" y="3083"/>
                    <a:pt x="1423" y="3083"/>
                  </a:cubicBezTo>
                  <a:cubicBezTo>
                    <a:pt x="1841" y="3083"/>
                    <a:pt x="1841" y="3083"/>
                    <a:pt x="1841" y="3083"/>
                  </a:cubicBezTo>
                  <a:cubicBezTo>
                    <a:pt x="1917" y="3083"/>
                    <a:pt x="2074" y="3072"/>
                    <a:pt x="2322" y="3036"/>
                  </a:cubicBezTo>
                  <a:cubicBezTo>
                    <a:pt x="2322" y="3408"/>
                    <a:pt x="2322" y="3408"/>
                    <a:pt x="2322" y="3408"/>
                  </a:cubicBezTo>
                  <a:cubicBezTo>
                    <a:pt x="2165" y="3392"/>
                    <a:pt x="2009" y="3385"/>
                    <a:pt x="1841" y="3385"/>
                  </a:cubicBezTo>
                  <a:cubicBezTo>
                    <a:pt x="1423" y="3385"/>
                    <a:pt x="1423" y="3385"/>
                    <a:pt x="1423" y="3385"/>
                  </a:cubicBezTo>
                  <a:cubicBezTo>
                    <a:pt x="1423" y="4606"/>
                    <a:pt x="1423" y="4606"/>
                    <a:pt x="1423" y="4606"/>
                  </a:cubicBezTo>
                  <a:cubicBezTo>
                    <a:pt x="1470" y="4571"/>
                    <a:pt x="1546" y="4519"/>
                    <a:pt x="1655" y="4443"/>
                  </a:cubicBezTo>
                  <a:cubicBezTo>
                    <a:pt x="1760" y="4368"/>
                    <a:pt x="1946" y="4228"/>
                    <a:pt x="2206" y="4029"/>
                  </a:cubicBezTo>
                  <a:cubicBezTo>
                    <a:pt x="2206" y="4152"/>
                    <a:pt x="2230" y="4275"/>
                    <a:pt x="2277" y="4396"/>
                  </a:cubicBezTo>
                  <a:cubicBezTo>
                    <a:pt x="2241" y="4415"/>
                    <a:pt x="2202" y="4443"/>
                    <a:pt x="2136" y="4490"/>
                  </a:cubicBezTo>
                  <a:cubicBezTo>
                    <a:pt x="1677" y="4763"/>
                    <a:pt x="1347" y="4996"/>
                    <a:pt x="1149" y="5182"/>
                  </a:cubicBezTo>
                  <a:cubicBezTo>
                    <a:pt x="1087" y="5043"/>
                    <a:pt x="1011" y="4920"/>
                    <a:pt x="917" y="4810"/>
                  </a:cubicBezTo>
                  <a:cubicBezTo>
                    <a:pt x="1029" y="4781"/>
                    <a:pt x="1087" y="4698"/>
                    <a:pt x="1103" y="4559"/>
                  </a:cubicBezTo>
                  <a:cubicBezTo>
                    <a:pt x="1103" y="3385"/>
                    <a:pt x="1103" y="3385"/>
                    <a:pt x="1103" y="3385"/>
                  </a:cubicBezTo>
                  <a:cubicBezTo>
                    <a:pt x="691" y="3385"/>
                    <a:pt x="691" y="3385"/>
                    <a:pt x="691" y="3385"/>
                  </a:cubicBezTo>
                  <a:cubicBezTo>
                    <a:pt x="552" y="3385"/>
                    <a:pt x="168" y="3392"/>
                    <a:pt x="0" y="3408"/>
                  </a:cubicBezTo>
                  <a:cubicBezTo>
                    <a:pt x="0" y="3036"/>
                    <a:pt x="0" y="3036"/>
                    <a:pt x="0" y="3036"/>
                  </a:cubicBezTo>
                  <a:cubicBezTo>
                    <a:pt x="168" y="3072"/>
                    <a:pt x="552" y="3083"/>
                    <a:pt x="691" y="3083"/>
                  </a:cubicBezTo>
                  <a:close/>
                  <a:moveTo>
                    <a:pt x="3123" y="3175"/>
                  </a:moveTo>
                  <a:cubicBezTo>
                    <a:pt x="3013" y="3175"/>
                    <a:pt x="3013" y="3175"/>
                    <a:pt x="3013" y="3175"/>
                  </a:cubicBezTo>
                  <a:cubicBezTo>
                    <a:pt x="2921" y="3175"/>
                    <a:pt x="2763" y="3193"/>
                    <a:pt x="2548" y="3221"/>
                  </a:cubicBezTo>
                  <a:cubicBezTo>
                    <a:pt x="2548" y="3210"/>
                    <a:pt x="2548" y="3188"/>
                    <a:pt x="2548" y="3152"/>
                  </a:cubicBezTo>
                  <a:cubicBezTo>
                    <a:pt x="2584" y="3018"/>
                    <a:pt x="2595" y="2879"/>
                    <a:pt x="2595" y="2738"/>
                  </a:cubicBezTo>
                  <a:cubicBezTo>
                    <a:pt x="2595" y="1820"/>
                    <a:pt x="2595" y="1820"/>
                    <a:pt x="2595" y="1820"/>
                  </a:cubicBezTo>
                  <a:cubicBezTo>
                    <a:pt x="2613" y="1653"/>
                    <a:pt x="2595" y="1490"/>
                    <a:pt x="2548" y="1337"/>
                  </a:cubicBezTo>
                  <a:cubicBezTo>
                    <a:pt x="2707" y="1349"/>
                    <a:pt x="2857" y="1355"/>
                    <a:pt x="3013" y="1355"/>
                  </a:cubicBezTo>
                  <a:cubicBezTo>
                    <a:pt x="3908" y="1355"/>
                    <a:pt x="3908" y="1355"/>
                    <a:pt x="3908" y="1355"/>
                  </a:cubicBezTo>
                  <a:cubicBezTo>
                    <a:pt x="3924" y="1345"/>
                    <a:pt x="3938" y="1319"/>
                    <a:pt x="3953" y="1290"/>
                  </a:cubicBezTo>
                  <a:cubicBezTo>
                    <a:pt x="4291" y="676"/>
                    <a:pt x="4465" y="246"/>
                    <a:pt x="4481" y="0"/>
                  </a:cubicBezTo>
                  <a:cubicBezTo>
                    <a:pt x="4895" y="163"/>
                    <a:pt x="4895" y="163"/>
                    <a:pt x="4895" y="163"/>
                  </a:cubicBezTo>
                  <a:cubicBezTo>
                    <a:pt x="4958" y="192"/>
                    <a:pt x="4987" y="217"/>
                    <a:pt x="4987" y="228"/>
                  </a:cubicBezTo>
                  <a:cubicBezTo>
                    <a:pt x="4987" y="246"/>
                    <a:pt x="4958" y="268"/>
                    <a:pt x="4895" y="297"/>
                  </a:cubicBezTo>
                  <a:cubicBezTo>
                    <a:pt x="4790" y="345"/>
                    <a:pt x="4720" y="414"/>
                    <a:pt x="4692" y="508"/>
                  </a:cubicBezTo>
                  <a:cubicBezTo>
                    <a:pt x="4553" y="796"/>
                    <a:pt x="4407" y="1082"/>
                    <a:pt x="4250" y="1355"/>
                  </a:cubicBezTo>
                  <a:cubicBezTo>
                    <a:pt x="4529" y="1355"/>
                    <a:pt x="4529" y="1355"/>
                    <a:pt x="4529" y="1355"/>
                  </a:cubicBezTo>
                  <a:cubicBezTo>
                    <a:pt x="4651" y="1355"/>
                    <a:pt x="4812" y="1349"/>
                    <a:pt x="5012" y="1337"/>
                  </a:cubicBezTo>
                  <a:cubicBezTo>
                    <a:pt x="4982" y="1508"/>
                    <a:pt x="4965" y="1657"/>
                    <a:pt x="4965" y="1796"/>
                  </a:cubicBezTo>
                  <a:cubicBezTo>
                    <a:pt x="4965" y="2738"/>
                    <a:pt x="4965" y="2738"/>
                    <a:pt x="4965" y="2738"/>
                  </a:cubicBezTo>
                  <a:cubicBezTo>
                    <a:pt x="4965" y="2879"/>
                    <a:pt x="4982" y="3036"/>
                    <a:pt x="5012" y="3221"/>
                  </a:cubicBezTo>
                  <a:cubicBezTo>
                    <a:pt x="4982" y="3221"/>
                    <a:pt x="4946" y="3217"/>
                    <a:pt x="4917" y="3199"/>
                  </a:cubicBezTo>
                  <a:cubicBezTo>
                    <a:pt x="4749" y="3188"/>
                    <a:pt x="4622" y="3175"/>
                    <a:pt x="4529" y="3175"/>
                  </a:cubicBezTo>
                  <a:cubicBezTo>
                    <a:pt x="4367" y="3175"/>
                    <a:pt x="4367" y="3175"/>
                    <a:pt x="4367" y="3175"/>
                  </a:cubicBezTo>
                  <a:cubicBezTo>
                    <a:pt x="4367" y="4786"/>
                    <a:pt x="4367" y="4845"/>
                    <a:pt x="4367" y="4845"/>
                  </a:cubicBezTo>
                  <a:cubicBezTo>
                    <a:pt x="4338" y="5049"/>
                    <a:pt x="4412" y="5132"/>
                    <a:pt x="4597" y="5102"/>
                  </a:cubicBezTo>
                  <a:cubicBezTo>
                    <a:pt x="4779" y="5102"/>
                    <a:pt x="4779" y="5102"/>
                    <a:pt x="4779" y="5102"/>
                  </a:cubicBezTo>
                  <a:cubicBezTo>
                    <a:pt x="5056" y="5147"/>
                    <a:pt x="5184" y="4950"/>
                    <a:pt x="5172" y="4503"/>
                  </a:cubicBezTo>
                  <a:cubicBezTo>
                    <a:pt x="5278" y="4642"/>
                    <a:pt x="5416" y="4711"/>
                    <a:pt x="5584" y="4711"/>
                  </a:cubicBezTo>
                  <a:cubicBezTo>
                    <a:pt x="5539" y="5230"/>
                    <a:pt x="5278" y="5467"/>
                    <a:pt x="4801" y="5420"/>
                  </a:cubicBezTo>
                  <a:cubicBezTo>
                    <a:pt x="4481" y="5420"/>
                    <a:pt x="4481" y="5420"/>
                    <a:pt x="4481" y="5420"/>
                  </a:cubicBezTo>
                  <a:cubicBezTo>
                    <a:pt x="4157" y="5438"/>
                    <a:pt x="4006" y="5293"/>
                    <a:pt x="4025" y="4986"/>
                  </a:cubicBezTo>
                  <a:cubicBezTo>
                    <a:pt x="4025" y="3234"/>
                    <a:pt x="4025" y="3175"/>
                    <a:pt x="4025" y="3175"/>
                  </a:cubicBezTo>
                  <a:cubicBezTo>
                    <a:pt x="3450" y="3175"/>
                    <a:pt x="3450" y="3175"/>
                    <a:pt x="3450" y="3175"/>
                  </a:cubicBezTo>
                  <a:cubicBezTo>
                    <a:pt x="3461" y="3810"/>
                    <a:pt x="3367" y="4275"/>
                    <a:pt x="3170" y="4583"/>
                  </a:cubicBezTo>
                  <a:cubicBezTo>
                    <a:pt x="3003" y="4872"/>
                    <a:pt x="2613" y="5170"/>
                    <a:pt x="1998" y="5477"/>
                  </a:cubicBezTo>
                  <a:cubicBezTo>
                    <a:pt x="1904" y="5298"/>
                    <a:pt x="1794" y="5188"/>
                    <a:pt x="1655" y="5159"/>
                  </a:cubicBezTo>
                  <a:cubicBezTo>
                    <a:pt x="2300" y="4942"/>
                    <a:pt x="2689" y="4728"/>
                    <a:pt x="2828" y="4513"/>
                  </a:cubicBezTo>
                  <a:cubicBezTo>
                    <a:pt x="3013" y="4280"/>
                    <a:pt x="3112" y="3839"/>
                    <a:pt x="3123" y="3175"/>
                  </a:cubicBezTo>
                  <a:close/>
                  <a:moveTo>
                    <a:pt x="2874" y="10"/>
                  </a:moveTo>
                  <a:cubicBezTo>
                    <a:pt x="3136" y="300"/>
                    <a:pt x="3352" y="598"/>
                    <a:pt x="3519" y="904"/>
                  </a:cubicBezTo>
                  <a:cubicBezTo>
                    <a:pt x="3217" y="1115"/>
                    <a:pt x="3217" y="1115"/>
                    <a:pt x="3217" y="1115"/>
                  </a:cubicBezTo>
                  <a:cubicBezTo>
                    <a:pt x="3003" y="730"/>
                    <a:pt x="2787" y="428"/>
                    <a:pt x="2572" y="213"/>
                  </a:cubicBezTo>
                  <a:cubicBezTo>
                    <a:pt x="2874" y="10"/>
                    <a:pt x="2874" y="10"/>
                    <a:pt x="2874" y="10"/>
                  </a:cubicBezTo>
                  <a:close/>
                  <a:moveTo>
                    <a:pt x="2921" y="1682"/>
                  </a:moveTo>
                  <a:cubicBezTo>
                    <a:pt x="2921" y="2879"/>
                    <a:pt x="2921" y="2879"/>
                    <a:pt x="2921" y="2879"/>
                  </a:cubicBezTo>
                  <a:cubicBezTo>
                    <a:pt x="4644" y="2879"/>
                    <a:pt x="4644" y="2879"/>
                    <a:pt x="4644" y="2879"/>
                  </a:cubicBezTo>
                  <a:cubicBezTo>
                    <a:pt x="4644" y="1682"/>
                    <a:pt x="4644" y="1682"/>
                    <a:pt x="4644" y="1682"/>
                  </a:cubicBezTo>
                  <a:cubicBezTo>
                    <a:pt x="2921" y="1682"/>
                    <a:pt x="2921" y="1682"/>
                    <a:pt x="2921" y="16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3" name="Freeform 61"/>
            <p:cNvSpPr>
              <a:spLocks noEditPoints="1"/>
            </p:cNvSpPr>
            <p:nvPr/>
          </p:nvSpPr>
          <p:spPr bwMode="auto">
            <a:xfrm>
              <a:off x="4692650" y="2224088"/>
              <a:ext cx="1395412" cy="1473200"/>
            </a:xfrm>
            <a:custGeom>
              <a:avLst/>
              <a:gdLst>
                <a:gd name="T0" fmla="*/ 140330437 w 5191"/>
                <a:gd name="T1" fmla="*/ 180808810 h 5478"/>
                <a:gd name="T2" fmla="*/ 50076770 w 5191"/>
                <a:gd name="T3" fmla="*/ 81364045 h 5478"/>
                <a:gd name="T4" fmla="*/ 23267978 w 5191"/>
                <a:gd name="T5" fmla="*/ 59666751 h 5478"/>
                <a:gd name="T6" fmla="*/ 126745398 w 5191"/>
                <a:gd name="T7" fmla="*/ 61258012 h 5478"/>
                <a:gd name="T8" fmla="*/ 102032278 w 5191"/>
                <a:gd name="T9" fmla="*/ 3399279 h 5478"/>
                <a:gd name="T10" fmla="*/ 130141860 w 5191"/>
                <a:gd name="T11" fmla="*/ 61258012 h 5478"/>
                <a:gd name="T12" fmla="*/ 253491065 w 5191"/>
                <a:gd name="T13" fmla="*/ 0 h 5478"/>
                <a:gd name="T14" fmla="*/ 288393032 w 5191"/>
                <a:gd name="T15" fmla="*/ 21479998 h 5478"/>
                <a:gd name="T16" fmla="*/ 266859172 w 5191"/>
                <a:gd name="T17" fmla="*/ 33196483 h 5478"/>
                <a:gd name="T18" fmla="*/ 246698412 w 5191"/>
                <a:gd name="T19" fmla="*/ 61258012 h 5478"/>
                <a:gd name="T20" fmla="*/ 351621244 w 5191"/>
                <a:gd name="T21" fmla="*/ 59666751 h 5478"/>
                <a:gd name="T22" fmla="*/ 325101426 w 5191"/>
                <a:gd name="T23" fmla="*/ 81364045 h 5478"/>
                <a:gd name="T24" fmla="*/ 238316262 w 5191"/>
                <a:gd name="T25" fmla="*/ 180808810 h 5478"/>
                <a:gd name="T26" fmla="*/ 375105885 w 5191"/>
                <a:gd name="T27" fmla="*/ 177843585 h 5478"/>
                <a:gd name="T28" fmla="*/ 350320454 w 5191"/>
                <a:gd name="T29" fmla="*/ 200914575 h 5478"/>
                <a:gd name="T30" fmla="*/ 0 w 5191"/>
                <a:gd name="T31" fmla="*/ 202578178 h 5478"/>
                <a:gd name="T32" fmla="*/ 24857742 w 5191"/>
                <a:gd name="T33" fmla="*/ 180808810 h 5478"/>
                <a:gd name="T34" fmla="*/ 68141858 w 5191"/>
                <a:gd name="T35" fmla="*/ 94743864 h 5478"/>
                <a:gd name="T36" fmla="*/ 111498553 w 5191"/>
                <a:gd name="T37" fmla="*/ 149275661 h 5478"/>
                <a:gd name="T38" fmla="*/ 48487005 w 5191"/>
                <a:gd name="T39" fmla="*/ 109497647 h 5478"/>
                <a:gd name="T40" fmla="*/ 69948555 w 5191"/>
                <a:gd name="T41" fmla="*/ 396188069 h 5478"/>
                <a:gd name="T42" fmla="*/ 73344747 w 5191"/>
                <a:gd name="T43" fmla="*/ 360388072 h 5478"/>
                <a:gd name="T44" fmla="*/ 71538319 w 5191"/>
                <a:gd name="T45" fmla="*/ 242572949 h 5478"/>
                <a:gd name="T46" fmla="*/ 100225850 w 5191"/>
                <a:gd name="T47" fmla="*/ 232303040 h 5478"/>
                <a:gd name="T48" fmla="*/ 308625834 w 5191"/>
                <a:gd name="T49" fmla="*/ 230712048 h 5478"/>
                <a:gd name="T50" fmla="*/ 305229641 w 5191"/>
                <a:gd name="T51" fmla="*/ 358579784 h 5478"/>
                <a:gd name="T52" fmla="*/ 278420849 w 5191"/>
                <a:gd name="T53" fmla="*/ 394669150 h 5478"/>
                <a:gd name="T54" fmla="*/ 95167582 w 5191"/>
                <a:gd name="T55" fmla="*/ 365378342 h 5478"/>
                <a:gd name="T56" fmla="*/ 98563775 w 5191"/>
                <a:gd name="T57" fmla="*/ 396188069 h 5478"/>
                <a:gd name="T58" fmla="*/ 96757347 w 5191"/>
                <a:gd name="T59" fmla="*/ 292403845 h 5478"/>
                <a:gd name="T60" fmla="*/ 281600378 w 5191"/>
                <a:gd name="T61" fmla="*/ 252553489 h 5478"/>
                <a:gd name="T62" fmla="*/ 96757347 w 5191"/>
                <a:gd name="T63" fmla="*/ 312148167 h 5478"/>
                <a:gd name="T64" fmla="*/ 281600378 w 5191"/>
                <a:gd name="T65" fmla="*/ 348526902 h 5478"/>
                <a:gd name="T66" fmla="*/ 96757347 w 5191"/>
                <a:gd name="T67" fmla="*/ 312148167 h 5478"/>
                <a:gd name="T68" fmla="*/ 163381751 w 5191"/>
                <a:gd name="T69" fmla="*/ 180808810 h 5478"/>
                <a:gd name="T70" fmla="*/ 215120327 w 5191"/>
                <a:gd name="T71" fmla="*/ 81364045 h 5478"/>
                <a:gd name="T72" fmla="*/ 261873215 w 5191"/>
                <a:gd name="T73" fmla="*/ 156146291 h 5478"/>
                <a:gd name="T74" fmla="*/ 330087383 w 5191"/>
                <a:gd name="T75" fmla="*/ 107906656 h 5478"/>
                <a:gd name="T76" fmla="*/ 326763502 w 5191"/>
                <a:gd name="T77" fmla="*/ 114560529 h 5478"/>
                <a:gd name="T78" fmla="*/ 281600378 w 5191"/>
                <a:gd name="T79" fmla="*/ 169526379 h 547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191" h="5478">
                  <a:moveTo>
                    <a:pt x="344" y="2500"/>
                  </a:moveTo>
                  <a:cubicBezTo>
                    <a:pt x="1942" y="2500"/>
                    <a:pt x="1942" y="2500"/>
                    <a:pt x="1942" y="2500"/>
                  </a:cubicBezTo>
                  <a:cubicBezTo>
                    <a:pt x="1942" y="1125"/>
                    <a:pt x="1942" y="1125"/>
                    <a:pt x="1942" y="1125"/>
                  </a:cubicBezTo>
                  <a:cubicBezTo>
                    <a:pt x="693" y="1125"/>
                    <a:pt x="693" y="1125"/>
                    <a:pt x="693" y="1125"/>
                  </a:cubicBezTo>
                  <a:cubicBezTo>
                    <a:pt x="584" y="1125"/>
                    <a:pt x="460" y="1143"/>
                    <a:pt x="322" y="1172"/>
                  </a:cubicBezTo>
                  <a:cubicBezTo>
                    <a:pt x="322" y="825"/>
                    <a:pt x="322" y="825"/>
                    <a:pt x="322" y="825"/>
                  </a:cubicBezTo>
                  <a:cubicBezTo>
                    <a:pt x="414" y="841"/>
                    <a:pt x="530" y="847"/>
                    <a:pt x="671" y="847"/>
                  </a:cubicBezTo>
                  <a:cubicBezTo>
                    <a:pt x="1754" y="847"/>
                    <a:pt x="1754" y="847"/>
                    <a:pt x="1754" y="847"/>
                  </a:cubicBezTo>
                  <a:cubicBezTo>
                    <a:pt x="1510" y="604"/>
                    <a:pt x="1306" y="425"/>
                    <a:pt x="1154" y="297"/>
                  </a:cubicBezTo>
                  <a:cubicBezTo>
                    <a:pt x="1412" y="47"/>
                    <a:pt x="1412" y="47"/>
                    <a:pt x="1412" y="47"/>
                  </a:cubicBezTo>
                  <a:cubicBezTo>
                    <a:pt x="1591" y="185"/>
                    <a:pt x="1807" y="384"/>
                    <a:pt x="2052" y="644"/>
                  </a:cubicBezTo>
                  <a:cubicBezTo>
                    <a:pt x="1801" y="847"/>
                    <a:pt x="1801" y="847"/>
                    <a:pt x="1801" y="847"/>
                  </a:cubicBezTo>
                  <a:cubicBezTo>
                    <a:pt x="3047" y="847"/>
                    <a:pt x="3047" y="847"/>
                    <a:pt x="3047" y="847"/>
                  </a:cubicBezTo>
                  <a:cubicBezTo>
                    <a:pt x="3275" y="498"/>
                    <a:pt x="3432" y="215"/>
                    <a:pt x="3508" y="0"/>
                  </a:cubicBezTo>
                  <a:cubicBezTo>
                    <a:pt x="3922" y="232"/>
                    <a:pt x="3922" y="232"/>
                    <a:pt x="3922" y="232"/>
                  </a:cubicBezTo>
                  <a:cubicBezTo>
                    <a:pt x="3969" y="262"/>
                    <a:pt x="3991" y="284"/>
                    <a:pt x="3991" y="297"/>
                  </a:cubicBezTo>
                  <a:cubicBezTo>
                    <a:pt x="3973" y="313"/>
                    <a:pt x="3940" y="331"/>
                    <a:pt x="3875" y="342"/>
                  </a:cubicBezTo>
                  <a:cubicBezTo>
                    <a:pt x="3781" y="378"/>
                    <a:pt x="3723" y="411"/>
                    <a:pt x="3693" y="459"/>
                  </a:cubicBezTo>
                  <a:cubicBezTo>
                    <a:pt x="3660" y="487"/>
                    <a:pt x="3613" y="552"/>
                    <a:pt x="3555" y="644"/>
                  </a:cubicBezTo>
                  <a:cubicBezTo>
                    <a:pt x="3490" y="738"/>
                    <a:pt x="3443" y="801"/>
                    <a:pt x="3414" y="847"/>
                  </a:cubicBezTo>
                  <a:cubicBezTo>
                    <a:pt x="4499" y="847"/>
                    <a:pt x="4499" y="847"/>
                    <a:pt x="4499" y="847"/>
                  </a:cubicBezTo>
                  <a:cubicBezTo>
                    <a:pt x="4638" y="847"/>
                    <a:pt x="4761" y="841"/>
                    <a:pt x="4866" y="825"/>
                  </a:cubicBezTo>
                  <a:cubicBezTo>
                    <a:pt x="4866" y="1172"/>
                    <a:pt x="4866" y="1172"/>
                    <a:pt x="4866" y="1172"/>
                  </a:cubicBezTo>
                  <a:cubicBezTo>
                    <a:pt x="4761" y="1143"/>
                    <a:pt x="4638" y="1125"/>
                    <a:pt x="4499" y="1125"/>
                  </a:cubicBezTo>
                  <a:cubicBezTo>
                    <a:pt x="3298" y="1125"/>
                    <a:pt x="3298" y="1125"/>
                    <a:pt x="3298" y="1125"/>
                  </a:cubicBezTo>
                  <a:cubicBezTo>
                    <a:pt x="3298" y="2500"/>
                    <a:pt x="3298" y="2500"/>
                    <a:pt x="3298" y="2500"/>
                  </a:cubicBezTo>
                  <a:cubicBezTo>
                    <a:pt x="4848" y="2500"/>
                    <a:pt x="4848" y="2500"/>
                    <a:pt x="4848" y="2500"/>
                  </a:cubicBezTo>
                  <a:cubicBezTo>
                    <a:pt x="4935" y="2500"/>
                    <a:pt x="5052" y="2487"/>
                    <a:pt x="5191" y="2459"/>
                  </a:cubicBezTo>
                  <a:cubicBezTo>
                    <a:pt x="5191" y="2801"/>
                    <a:pt x="5191" y="2801"/>
                    <a:pt x="5191" y="2801"/>
                  </a:cubicBezTo>
                  <a:cubicBezTo>
                    <a:pt x="5081" y="2785"/>
                    <a:pt x="4971" y="2778"/>
                    <a:pt x="4848" y="2778"/>
                  </a:cubicBezTo>
                  <a:cubicBezTo>
                    <a:pt x="369" y="2778"/>
                    <a:pt x="369" y="2778"/>
                    <a:pt x="369" y="2778"/>
                  </a:cubicBezTo>
                  <a:cubicBezTo>
                    <a:pt x="263" y="2778"/>
                    <a:pt x="141" y="2785"/>
                    <a:pt x="0" y="2801"/>
                  </a:cubicBezTo>
                  <a:cubicBezTo>
                    <a:pt x="0" y="2459"/>
                    <a:pt x="0" y="2459"/>
                    <a:pt x="0" y="2459"/>
                  </a:cubicBezTo>
                  <a:cubicBezTo>
                    <a:pt x="104" y="2487"/>
                    <a:pt x="221" y="2500"/>
                    <a:pt x="344" y="2500"/>
                  </a:cubicBezTo>
                  <a:close/>
                  <a:moveTo>
                    <a:pt x="671" y="1514"/>
                  </a:moveTo>
                  <a:cubicBezTo>
                    <a:pt x="943" y="1310"/>
                    <a:pt x="943" y="1310"/>
                    <a:pt x="943" y="1310"/>
                  </a:cubicBezTo>
                  <a:cubicBezTo>
                    <a:pt x="961" y="1322"/>
                    <a:pt x="980" y="1346"/>
                    <a:pt x="990" y="1376"/>
                  </a:cubicBezTo>
                  <a:cubicBezTo>
                    <a:pt x="1206" y="1624"/>
                    <a:pt x="1393" y="1850"/>
                    <a:pt x="1543" y="2064"/>
                  </a:cubicBezTo>
                  <a:cubicBezTo>
                    <a:pt x="1248" y="2273"/>
                    <a:pt x="1248" y="2273"/>
                    <a:pt x="1248" y="2273"/>
                  </a:cubicBezTo>
                  <a:cubicBezTo>
                    <a:pt x="1090" y="2013"/>
                    <a:pt x="897" y="1763"/>
                    <a:pt x="671" y="1514"/>
                  </a:cubicBezTo>
                  <a:close/>
                  <a:moveTo>
                    <a:pt x="1364" y="5478"/>
                  </a:moveTo>
                  <a:cubicBezTo>
                    <a:pt x="968" y="5478"/>
                    <a:pt x="968" y="5478"/>
                    <a:pt x="968" y="5478"/>
                  </a:cubicBezTo>
                  <a:cubicBezTo>
                    <a:pt x="968" y="5452"/>
                    <a:pt x="980" y="5416"/>
                    <a:pt x="990" y="5369"/>
                  </a:cubicBezTo>
                  <a:cubicBezTo>
                    <a:pt x="1009" y="5260"/>
                    <a:pt x="1015" y="5059"/>
                    <a:pt x="1015" y="4983"/>
                  </a:cubicBezTo>
                  <a:cubicBezTo>
                    <a:pt x="1015" y="3609"/>
                    <a:pt x="1015" y="3609"/>
                    <a:pt x="1015" y="3609"/>
                  </a:cubicBezTo>
                  <a:cubicBezTo>
                    <a:pt x="1015" y="3544"/>
                    <a:pt x="1009" y="3457"/>
                    <a:pt x="990" y="3354"/>
                  </a:cubicBezTo>
                  <a:cubicBezTo>
                    <a:pt x="980" y="3289"/>
                    <a:pt x="968" y="3237"/>
                    <a:pt x="968" y="3190"/>
                  </a:cubicBezTo>
                  <a:cubicBezTo>
                    <a:pt x="1078" y="3208"/>
                    <a:pt x="1219" y="3212"/>
                    <a:pt x="1387" y="3212"/>
                  </a:cubicBezTo>
                  <a:cubicBezTo>
                    <a:pt x="3853" y="3212"/>
                    <a:pt x="3853" y="3212"/>
                    <a:pt x="3853" y="3212"/>
                  </a:cubicBezTo>
                  <a:cubicBezTo>
                    <a:pt x="3973" y="3212"/>
                    <a:pt x="4114" y="3208"/>
                    <a:pt x="4271" y="3190"/>
                  </a:cubicBezTo>
                  <a:cubicBezTo>
                    <a:pt x="4235" y="3300"/>
                    <a:pt x="4224" y="3428"/>
                    <a:pt x="4224" y="3584"/>
                  </a:cubicBezTo>
                  <a:cubicBezTo>
                    <a:pt x="4224" y="4958"/>
                    <a:pt x="4224" y="4958"/>
                    <a:pt x="4224" y="4958"/>
                  </a:cubicBezTo>
                  <a:cubicBezTo>
                    <a:pt x="4224" y="5110"/>
                    <a:pt x="4235" y="5352"/>
                    <a:pt x="4271" y="5457"/>
                  </a:cubicBezTo>
                  <a:cubicBezTo>
                    <a:pt x="3853" y="5457"/>
                    <a:pt x="3853" y="5457"/>
                    <a:pt x="3853" y="5457"/>
                  </a:cubicBezTo>
                  <a:cubicBezTo>
                    <a:pt x="3886" y="5380"/>
                    <a:pt x="3897" y="5172"/>
                    <a:pt x="3897" y="5052"/>
                  </a:cubicBezTo>
                  <a:cubicBezTo>
                    <a:pt x="1317" y="5052"/>
                    <a:pt x="1317" y="5052"/>
                    <a:pt x="1317" y="5052"/>
                  </a:cubicBezTo>
                  <a:cubicBezTo>
                    <a:pt x="1317" y="5110"/>
                    <a:pt x="1324" y="5289"/>
                    <a:pt x="1339" y="5369"/>
                  </a:cubicBezTo>
                  <a:cubicBezTo>
                    <a:pt x="1353" y="5416"/>
                    <a:pt x="1364" y="5452"/>
                    <a:pt x="1364" y="5478"/>
                  </a:cubicBezTo>
                  <a:close/>
                  <a:moveTo>
                    <a:pt x="1339" y="3492"/>
                  </a:moveTo>
                  <a:cubicBezTo>
                    <a:pt x="1339" y="4043"/>
                    <a:pt x="1339" y="4043"/>
                    <a:pt x="1339" y="4043"/>
                  </a:cubicBezTo>
                  <a:cubicBezTo>
                    <a:pt x="3897" y="4043"/>
                    <a:pt x="3897" y="4043"/>
                    <a:pt x="3897" y="4043"/>
                  </a:cubicBezTo>
                  <a:cubicBezTo>
                    <a:pt x="3897" y="3492"/>
                    <a:pt x="3897" y="3492"/>
                    <a:pt x="3897" y="3492"/>
                  </a:cubicBezTo>
                  <a:cubicBezTo>
                    <a:pt x="1339" y="3492"/>
                    <a:pt x="1339" y="3492"/>
                    <a:pt x="1339" y="3492"/>
                  </a:cubicBezTo>
                  <a:close/>
                  <a:moveTo>
                    <a:pt x="1339" y="4316"/>
                  </a:moveTo>
                  <a:cubicBezTo>
                    <a:pt x="1339" y="4819"/>
                    <a:pt x="1339" y="4819"/>
                    <a:pt x="1339" y="4819"/>
                  </a:cubicBezTo>
                  <a:cubicBezTo>
                    <a:pt x="3897" y="4819"/>
                    <a:pt x="3897" y="4819"/>
                    <a:pt x="3897" y="4819"/>
                  </a:cubicBezTo>
                  <a:cubicBezTo>
                    <a:pt x="3897" y="4316"/>
                    <a:pt x="3897" y="4316"/>
                    <a:pt x="3897" y="4316"/>
                  </a:cubicBezTo>
                  <a:cubicBezTo>
                    <a:pt x="1339" y="4316"/>
                    <a:pt x="1339" y="4316"/>
                    <a:pt x="1339" y="4316"/>
                  </a:cubicBezTo>
                  <a:close/>
                  <a:moveTo>
                    <a:pt x="2261" y="1125"/>
                  </a:moveTo>
                  <a:cubicBezTo>
                    <a:pt x="2261" y="2500"/>
                    <a:pt x="2261" y="2500"/>
                    <a:pt x="2261" y="2500"/>
                  </a:cubicBezTo>
                  <a:cubicBezTo>
                    <a:pt x="2977" y="2500"/>
                    <a:pt x="2977" y="2500"/>
                    <a:pt x="2977" y="2500"/>
                  </a:cubicBezTo>
                  <a:cubicBezTo>
                    <a:pt x="2977" y="1125"/>
                    <a:pt x="2977" y="1125"/>
                    <a:pt x="2977" y="1125"/>
                  </a:cubicBezTo>
                  <a:cubicBezTo>
                    <a:pt x="2261" y="1125"/>
                    <a:pt x="2261" y="1125"/>
                    <a:pt x="2261" y="1125"/>
                  </a:cubicBezTo>
                  <a:close/>
                  <a:moveTo>
                    <a:pt x="3624" y="2159"/>
                  </a:moveTo>
                  <a:cubicBezTo>
                    <a:pt x="3944" y="1791"/>
                    <a:pt x="4143" y="1492"/>
                    <a:pt x="4224" y="1264"/>
                  </a:cubicBezTo>
                  <a:cubicBezTo>
                    <a:pt x="4568" y="1492"/>
                    <a:pt x="4568" y="1492"/>
                    <a:pt x="4568" y="1492"/>
                  </a:cubicBezTo>
                  <a:cubicBezTo>
                    <a:pt x="4615" y="1525"/>
                    <a:pt x="4633" y="1537"/>
                    <a:pt x="4615" y="1537"/>
                  </a:cubicBezTo>
                  <a:cubicBezTo>
                    <a:pt x="4522" y="1584"/>
                    <a:pt x="4522" y="1584"/>
                    <a:pt x="4522" y="1584"/>
                  </a:cubicBezTo>
                  <a:cubicBezTo>
                    <a:pt x="4463" y="1613"/>
                    <a:pt x="4405" y="1660"/>
                    <a:pt x="4359" y="1723"/>
                  </a:cubicBezTo>
                  <a:cubicBezTo>
                    <a:pt x="4224" y="1919"/>
                    <a:pt x="4067" y="2130"/>
                    <a:pt x="3897" y="2344"/>
                  </a:cubicBezTo>
                  <a:cubicBezTo>
                    <a:pt x="3624" y="2159"/>
                    <a:pt x="3624" y="2159"/>
                    <a:pt x="3624" y="2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4" name="Freeform 62"/>
            <p:cNvSpPr>
              <a:spLocks noEditPoints="1"/>
            </p:cNvSpPr>
            <p:nvPr/>
          </p:nvSpPr>
          <p:spPr bwMode="auto">
            <a:xfrm>
              <a:off x="6299200" y="2378075"/>
              <a:ext cx="790575" cy="1146175"/>
            </a:xfrm>
            <a:custGeom>
              <a:avLst/>
              <a:gdLst>
                <a:gd name="T0" fmla="*/ 28784900 w 2936"/>
                <a:gd name="T1" fmla="*/ 308456711 h 4259"/>
                <a:gd name="T2" fmla="*/ 0 w 2936"/>
                <a:gd name="T3" fmla="*/ 308456711 h 4259"/>
                <a:gd name="T4" fmla="*/ 0 w 2936"/>
                <a:gd name="T5" fmla="*/ 0 h 4259"/>
                <a:gd name="T6" fmla="*/ 111949297 w 2936"/>
                <a:gd name="T7" fmla="*/ 0 h 4259"/>
                <a:gd name="T8" fmla="*/ 211717654 w 2936"/>
                <a:gd name="T9" fmla="*/ 85678398 h 4259"/>
                <a:gd name="T10" fmla="*/ 95055334 w 2936"/>
                <a:gd name="T11" fmla="*/ 173022638 h 4259"/>
                <a:gd name="T12" fmla="*/ 28784900 w 2936"/>
                <a:gd name="T13" fmla="*/ 173022638 h 4259"/>
                <a:gd name="T14" fmla="*/ 28784900 w 2936"/>
                <a:gd name="T15" fmla="*/ 308456711 h 4259"/>
                <a:gd name="T16" fmla="*/ 28784900 w 2936"/>
                <a:gd name="T17" fmla="*/ 147601451 h 4259"/>
                <a:gd name="T18" fmla="*/ 95055334 w 2936"/>
                <a:gd name="T19" fmla="*/ 147601451 h 4259"/>
                <a:gd name="T20" fmla="*/ 183440327 w 2936"/>
                <a:gd name="T21" fmla="*/ 83867770 h 4259"/>
                <a:gd name="T22" fmla="*/ 103465965 w 2936"/>
                <a:gd name="T23" fmla="*/ 25131347 h 4259"/>
                <a:gd name="T24" fmla="*/ 28784900 w 2936"/>
                <a:gd name="T25" fmla="*/ 25131347 h 4259"/>
                <a:gd name="T26" fmla="*/ 28784900 w 2936"/>
                <a:gd name="T27" fmla="*/ 147601451 h 425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936" h="4259">
                  <a:moveTo>
                    <a:pt x="397" y="4259"/>
                  </a:moveTo>
                  <a:cubicBezTo>
                    <a:pt x="0" y="4259"/>
                    <a:pt x="0" y="4259"/>
                    <a:pt x="0" y="425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44" y="0"/>
                    <a:pt x="1544" y="0"/>
                    <a:pt x="1544" y="0"/>
                  </a:cubicBezTo>
                  <a:cubicBezTo>
                    <a:pt x="2479" y="0"/>
                    <a:pt x="2936" y="393"/>
                    <a:pt x="2920" y="1183"/>
                  </a:cubicBezTo>
                  <a:cubicBezTo>
                    <a:pt x="2908" y="1966"/>
                    <a:pt x="2367" y="2371"/>
                    <a:pt x="1311" y="2389"/>
                  </a:cubicBezTo>
                  <a:cubicBezTo>
                    <a:pt x="397" y="2389"/>
                    <a:pt x="397" y="2389"/>
                    <a:pt x="397" y="2389"/>
                  </a:cubicBezTo>
                  <a:cubicBezTo>
                    <a:pt x="397" y="4259"/>
                    <a:pt x="397" y="4259"/>
                    <a:pt x="397" y="4259"/>
                  </a:cubicBezTo>
                  <a:close/>
                  <a:moveTo>
                    <a:pt x="397" y="2038"/>
                  </a:moveTo>
                  <a:cubicBezTo>
                    <a:pt x="1311" y="2038"/>
                    <a:pt x="1311" y="2038"/>
                    <a:pt x="1311" y="2038"/>
                  </a:cubicBezTo>
                  <a:cubicBezTo>
                    <a:pt x="2152" y="2071"/>
                    <a:pt x="2559" y="1774"/>
                    <a:pt x="2530" y="1158"/>
                  </a:cubicBezTo>
                  <a:cubicBezTo>
                    <a:pt x="2530" y="614"/>
                    <a:pt x="2166" y="347"/>
                    <a:pt x="1427" y="347"/>
                  </a:cubicBezTo>
                  <a:cubicBezTo>
                    <a:pt x="397" y="347"/>
                    <a:pt x="397" y="347"/>
                    <a:pt x="397" y="347"/>
                  </a:cubicBezTo>
                  <a:cubicBezTo>
                    <a:pt x="397" y="2038"/>
                    <a:pt x="397" y="2038"/>
                    <a:pt x="397" y="20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5" name="Freeform 63"/>
            <p:cNvSpPr>
              <a:spLocks noEditPoints="1"/>
            </p:cNvSpPr>
            <p:nvPr/>
          </p:nvSpPr>
          <p:spPr bwMode="auto">
            <a:xfrm>
              <a:off x="7272338" y="2378075"/>
              <a:ext cx="788987" cy="1146175"/>
            </a:xfrm>
            <a:custGeom>
              <a:avLst/>
              <a:gdLst>
                <a:gd name="T0" fmla="*/ 28110787 w 2935"/>
                <a:gd name="T1" fmla="*/ 308456711 h 4259"/>
                <a:gd name="T2" fmla="*/ 0 w 2935"/>
                <a:gd name="T3" fmla="*/ 308456711 h 4259"/>
                <a:gd name="T4" fmla="*/ 0 w 2935"/>
                <a:gd name="T5" fmla="*/ 0 h 4259"/>
                <a:gd name="T6" fmla="*/ 111214640 w 2935"/>
                <a:gd name="T7" fmla="*/ 0 h 4259"/>
                <a:gd name="T8" fmla="*/ 211011683 w 2935"/>
                <a:gd name="T9" fmla="*/ 85678398 h 4259"/>
                <a:gd name="T10" fmla="*/ 94738387 w 2935"/>
                <a:gd name="T11" fmla="*/ 173022638 h 4259"/>
                <a:gd name="T12" fmla="*/ 28110787 w 2935"/>
                <a:gd name="T13" fmla="*/ 173022638 h 4259"/>
                <a:gd name="T14" fmla="*/ 28110787 w 2935"/>
                <a:gd name="T15" fmla="*/ 308456711 h 4259"/>
                <a:gd name="T16" fmla="*/ 28110787 w 2935"/>
                <a:gd name="T17" fmla="*/ 147601451 h 4259"/>
                <a:gd name="T18" fmla="*/ 94738387 w 2935"/>
                <a:gd name="T19" fmla="*/ 147601451 h 4259"/>
                <a:gd name="T20" fmla="*/ 182900896 w 2935"/>
                <a:gd name="T21" fmla="*/ 83867770 h 4259"/>
                <a:gd name="T22" fmla="*/ 103121004 w 2935"/>
                <a:gd name="T23" fmla="*/ 25131347 h 4259"/>
                <a:gd name="T24" fmla="*/ 28110787 w 2935"/>
                <a:gd name="T25" fmla="*/ 25131347 h 4259"/>
                <a:gd name="T26" fmla="*/ 28110787 w 2935"/>
                <a:gd name="T27" fmla="*/ 147601451 h 425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935" h="4259">
                  <a:moveTo>
                    <a:pt x="389" y="4259"/>
                  </a:moveTo>
                  <a:cubicBezTo>
                    <a:pt x="0" y="4259"/>
                    <a:pt x="0" y="4259"/>
                    <a:pt x="0" y="425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39" y="0"/>
                    <a:pt x="1539" y="0"/>
                    <a:pt x="1539" y="0"/>
                  </a:cubicBezTo>
                  <a:cubicBezTo>
                    <a:pt x="2472" y="0"/>
                    <a:pt x="2935" y="393"/>
                    <a:pt x="2920" y="1183"/>
                  </a:cubicBezTo>
                  <a:cubicBezTo>
                    <a:pt x="2902" y="1966"/>
                    <a:pt x="2367" y="2371"/>
                    <a:pt x="1311" y="2389"/>
                  </a:cubicBezTo>
                  <a:cubicBezTo>
                    <a:pt x="389" y="2389"/>
                    <a:pt x="389" y="2389"/>
                    <a:pt x="389" y="2389"/>
                  </a:cubicBezTo>
                  <a:cubicBezTo>
                    <a:pt x="389" y="4259"/>
                    <a:pt x="389" y="4259"/>
                    <a:pt x="389" y="4259"/>
                  </a:cubicBezTo>
                  <a:close/>
                  <a:moveTo>
                    <a:pt x="389" y="2038"/>
                  </a:moveTo>
                  <a:cubicBezTo>
                    <a:pt x="1311" y="2038"/>
                    <a:pt x="1311" y="2038"/>
                    <a:pt x="1311" y="2038"/>
                  </a:cubicBezTo>
                  <a:cubicBezTo>
                    <a:pt x="2152" y="2071"/>
                    <a:pt x="2559" y="1774"/>
                    <a:pt x="2531" y="1158"/>
                  </a:cubicBezTo>
                  <a:cubicBezTo>
                    <a:pt x="2531" y="614"/>
                    <a:pt x="2159" y="347"/>
                    <a:pt x="1427" y="347"/>
                  </a:cubicBezTo>
                  <a:cubicBezTo>
                    <a:pt x="389" y="347"/>
                    <a:pt x="389" y="347"/>
                    <a:pt x="389" y="347"/>
                  </a:cubicBezTo>
                  <a:cubicBezTo>
                    <a:pt x="389" y="2038"/>
                    <a:pt x="389" y="2038"/>
                    <a:pt x="389" y="20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6" name="Freeform 64"/>
            <p:cNvSpPr/>
            <p:nvPr/>
          </p:nvSpPr>
          <p:spPr bwMode="auto">
            <a:xfrm>
              <a:off x="8137525" y="2378075"/>
              <a:ext cx="828675" cy="1146175"/>
            </a:xfrm>
            <a:custGeom>
              <a:avLst/>
              <a:gdLst>
                <a:gd name="T0" fmla="*/ 0 w 522"/>
                <a:gd name="T1" fmla="*/ 148690013 h 722"/>
                <a:gd name="T2" fmla="*/ 0 w 522"/>
                <a:gd name="T3" fmla="*/ 0 h 722"/>
                <a:gd name="T4" fmla="*/ 1315521563 w 522"/>
                <a:gd name="T5" fmla="*/ 0 h 722"/>
                <a:gd name="T6" fmla="*/ 1315521563 w 522"/>
                <a:gd name="T7" fmla="*/ 148690013 h 722"/>
                <a:gd name="T8" fmla="*/ 745966250 w 522"/>
                <a:gd name="T9" fmla="*/ 148690013 h 722"/>
                <a:gd name="T10" fmla="*/ 745966250 w 522"/>
                <a:gd name="T11" fmla="*/ 1819552813 h 722"/>
                <a:gd name="T12" fmla="*/ 572076263 w 522"/>
                <a:gd name="T13" fmla="*/ 1819552813 h 722"/>
                <a:gd name="T14" fmla="*/ 572076263 w 522"/>
                <a:gd name="T15" fmla="*/ 148690013 h 722"/>
                <a:gd name="T16" fmla="*/ 0 w 522"/>
                <a:gd name="T17" fmla="*/ 148690013 h 722"/>
                <a:gd name="T18" fmla="*/ 0 w 522"/>
                <a:gd name="T19" fmla="*/ 148690013 h 7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2" h="722">
                  <a:moveTo>
                    <a:pt x="0" y="59"/>
                  </a:moveTo>
                  <a:lnTo>
                    <a:pt x="0" y="0"/>
                  </a:lnTo>
                  <a:lnTo>
                    <a:pt x="522" y="0"/>
                  </a:lnTo>
                  <a:lnTo>
                    <a:pt x="522" y="59"/>
                  </a:lnTo>
                  <a:lnTo>
                    <a:pt x="296" y="59"/>
                  </a:lnTo>
                  <a:lnTo>
                    <a:pt x="296" y="722"/>
                  </a:lnTo>
                  <a:lnTo>
                    <a:pt x="227" y="722"/>
                  </a:lnTo>
                  <a:lnTo>
                    <a:pt x="227" y="59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7" name="Freeform 65"/>
            <p:cNvSpPr/>
            <p:nvPr/>
          </p:nvSpPr>
          <p:spPr bwMode="auto">
            <a:xfrm>
              <a:off x="179388" y="2060575"/>
              <a:ext cx="1331912" cy="2439988"/>
            </a:xfrm>
            <a:custGeom>
              <a:avLst/>
              <a:gdLst>
                <a:gd name="T0" fmla="*/ 0 w 839"/>
                <a:gd name="T1" fmla="*/ 0 h 1537"/>
                <a:gd name="T2" fmla="*/ 0 w 839"/>
                <a:gd name="T3" fmla="*/ 2147483647 h 1537"/>
                <a:gd name="T4" fmla="*/ 2114409506 w 839"/>
                <a:gd name="T5" fmla="*/ 0 h 1537"/>
                <a:gd name="T6" fmla="*/ 0 w 839"/>
                <a:gd name="T7" fmla="*/ 0 h 1537"/>
                <a:gd name="T8" fmla="*/ 0 w 839"/>
                <a:gd name="T9" fmla="*/ 0 h 15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9" h="1537">
                  <a:moveTo>
                    <a:pt x="0" y="0"/>
                  </a:moveTo>
                  <a:lnTo>
                    <a:pt x="0" y="1537"/>
                  </a:lnTo>
                  <a:lnTo>
                    <a:pt x="83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8" name="Freeform 66"/>
            <p:cNvSpPr/>
            <p:nvPr/>
          </p:nvSpPr>
          <p:spPr bwMode="auto">
            <a:xfrm>
              <a:off x="773113" y="2235200"/>
              <a:ext cx="1903412" cy="2265363"/>
            </a:xfrm>
            <a:custGeom>
              <a:avLst/>
              <a:gdLst>
                <a:gd name="T0" fmla="*/ 1759068600 w 1199"/>
                <a:gd name="T1" fmla="*/ 0 h 1427"/>
                <a:gd name="T2" fmla="*/ 1174392504 w 1199"/>
                <a:gd name="T3" fmla="*/ 1048385231 h 1427"/>
                <a:gd name="T4" fmla="*/ 1650701116 w 1199"/>
                <a:gd name="T5" fmla="*/ 1706146952 h 1427"/>
                <a:gd name="T6" fmla="*/ 680442009 w 1199"/>
                <a:gd name="T7" fmla="*/ 1988404514 h 1427"/>
                <a:gd name="T8" fmla="*/ 0 w 1199"/>
                <a:gd name="T9" fmla="*/ 2147483647 h 1427"/>
                <a:gd name="T10" fmla="*/ 1338201823 w 1199"/>
                <a:gd name="T11" fmla="*/ 2147483647 h 1427"/>
                <a:gd name="T12" fmla="*/ 1950600425 w 1199"/>
                <a:gd name="T13" fmla="*/ 2147483647 h 1427"/>
                <a:gd name="T14" fmla="*/ 1839713579 w 1199"/>
                <a:gd name="T15" fmla="*/ 2147483647 h 1427"/>
                <a:gd name="T16" fmla="*/ 2147483647 w 1199"/>
                <a:gd name="T17" fmla="*/ 2147483647 h 1427"/>
                <a:gd name="T18" fmla="*/ 1759068600 w 1199"/>
                <a:gd name="T19" fmla="*/ 0 h 1427"/>
                <a:gd name="T20" fmla="*/ 1759068600 w 1199"/>
                <a:gd name="T21" fmla="*/ 0 h 14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99" h="1427">
                  <a:moveTo>
                    <a:pt x="698" y="0"/>
                  </a:moveTo>
                  <a:lnTo>
                    <a:pt x="466" y="416"/>
                  </a:lnTo>
                  <a:lnTo>
                    <a:pt x="655" y="677"/>
                  </a:lnTo>
                  <a:lnTo>
                    <a:pt x="270" y="789"/>
                  </a:lnTo>
                  <a:lnTo>
                    <a:pt x="0" y="1270"/>
                  </a:lnTo>
                  <a:lnTo>
                    <a:pt x="531" y="1082"/>
                  </a:lnTo>
                  <a:lnTo>
                    <a:pt x="774" y="1427"/>
                  </a:lnTo>
                  <a:lnTo>
                    <a:pt x="730" y="1018"/>
                  </a:lnTo>
                  <a:lnTo>
                    <a:pt x="1199" y="858"/>
                  </a:lnTo>
                  <a:lnTo>
                    <a:pt x="6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966</Words>
  <Application>WPS 演示</Application>
  <PresentationFormat>全屏显示(16:9)</PresentationFormat>
  <Paragraphs>73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Arial Black</vt:lpstr>
      <vt:lpstr>方正大黑简体</vt:lpstr>
      <vt:lpstr>汉真广标</vt:lpstr>
      <vt:lpstr>黑体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M110213J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2011-12-10T13:31:00Z</dcterms:created>
  <dcterms:modified xsi:type="dcterms:W3CDTF">2018-08-28T07:28:59Z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