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41764</c:v>
                </c:pt>
                <c:pt idx="1" c:formatCode="yyyy/m/d">
                  <c:v>41765</c:v>
                </c:pt>
                <c:pt idx="2" c:formatCode="yyyy/m/d">
                  <c:v>41766</c:v>
                </c:pt>
                <c:pt idx="3" c:formatCode="yyyy/m/d">
                  <c:v>41767</c:v>
                </c:pt>
                <c:pt idx="4" c:formatCode="yyyy/m/d">
                  <c:v>41768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41764</c:v>
                </c:pt>
                <c:pt idx="1" c:formatCode="yyyy/m/d">
                  <c:v>41765</c:v>
                </c:pt>
                <c:pt idx="2" c:formatCode="yyyy/m/d">
                  <c:v>41766</c:v>
                </c:pt>
                <c:pt idx="3" c:formatCode="yyyy/m/d">
                  <c:v>41767</c:v>
                </c:pt>
                <c:pt idx="4" c:formatCode="yyyy/m/d">
                  <c:v>41768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82504"/>
        <c:axId val="529982112"/>
      </c:areaChart>
      <c:dateAx>
        <c:axId val="5299825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529982112"/>
        <c:crosses val="autoZero"/>
        <c:auto val="1"/>
        <c:lblOffset val="100"/>
        <c:baseTimeUnit val="days"/>
      </c:dateAx>
      <c:valAx>
        <c:axId val="52998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529982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5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5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98526842674288"/>
          <c:y val="0.0441310100267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604C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00" b="1" i="0" u="none" strike="noStrike" kern="1200" baseline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0856648"/>
        <c:axId val="430855864"/>
      </c:barChart>
      <c:catAx>
        <c:axId val="430856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30855864"/>
        <c:crosses val="autoZero"/>
        <c:auto val="1"/>
        <c:lblAlgn val="ctr"/>
        <c:lblOffset val="100"/>
        <c:noMultiLvlLbl val="0"/>
      </c:catAx>
      <c:valAx>
        <c:axId val="430855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3085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09409539866124"/>
          <c:y val="0.147318964988657"/>
          <c:w val="0.407360796771236"/>
          <c:h val="0.0708304682778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C30D23"/>
            </a:solidFill>
          </c:spPr>
          <c:explosion val="0"/>
          <c:dPt>
            <c:idx val="0"/>
            <c:bubble3D val="0"/>
            <c:spPr>
              <a:solidFill>
                <a:srgbClr val="C30D23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04C3F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solidFill>
                <a:srgbClr val="C30D23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Pt>
            <c:idx val="3"/>
            <c:bubble3D val="0"/>
            <c:spPr>
              <a:solidFill>
                <a:srgbClr val="604C3F"/>
              </a:solidFill>
              <a:ln w="19050">
                <a:solidFill>
                  <a:schemeClr val="lt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71CC5-925D-47B3-A309-F30CCEFE8F8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96FD5C-8FB4-402E-9C24-81E3C261507F}">
      <dgm:prSet phldrT="[文本]" custT="1"/>
      <dgm:spPr>
        <a:solidFill>
          <a:srgbClr val="C30D23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50B1432B-CD65-4B61-A40E-8AF8C0DC72B3}" cxnId="{5D53DD7B-2EB5-423C-B4EB-AB5F8398458A}" type="parTrans">
      <dgm:prSet/>
      <dgm:spPr/>
      <dgm:t>
        <a:bodyPr/>
        <a:lstStyle/>
        <a:p>
          <a:endParaRPr lang="zh-CN" altLang="en-US"/>
        </a:p>
      </dgm:t>
    </dgm:pt>
    <dgm:pt modelId="{88DAB0DB-9954-4CB0-8737-AA9437AA9CF1}" cxnId="{5D53DD7B-2EB5-423C-B4EB-AB5F8398458A}" type="sibTrans">
      <dgm:prSet/>
      <dgm:spPr/>
      <dgm:t>
        <a:bodyPr/>
        <a:lstStyle/>
        <a:p>
          <a:endParaRPr lang="zh-CN" altLang="en-US"/>
        </a:p>
      </dgm:t>
    </dgm:pt>
    <dgm:pt modelId="{F57CA4CE-3F28-4BB1-9405-805435FF5383}">
      <dgm:prSet phldrT="[文本]" custT="1"/>
      <dgm:spPr>
        <a:solidFill>
          <a:srgbClr val="604C3F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6DCA3899-EF50-4775-B47B-3693A0DF65BF}" cxnId="{B33F94E3-EBD0-49D2-B624-F79659A53527}" type="parTrans">
      <dgm:prSet/>
      <dgm:spPr/>
      <dgm:t>
        <a:bodyPr/>
        <a:lstStyle/>
        <a:p>
          <a:endParaRPr lang="zh-CN" altLang="en-US"/>
        </a:p>
      </dgm:t>
    </dgm:pt>
    <dgm:pt modelId="{48D53280-DDD9-46CD-BDBA-19C4E9540246}" cxnId="{B33F94E3-EBD0-49D2-B624-F79659A53527}" type="sibTrans">
      <dgm:prSet/>
      <dgm:spPr/>
      <dgm:t>
        <a:bodyPr/>
        <a:lstStyle/>
        <a:p>
          <a:endParaRPr lang="zh-CN" altLang="en-US"/>
        </a:p>
      </dgm:t>
    </dgm:pt>
    <dgm:pt modelId="{A69B55C1-455C-4F30-BEE1-77AB3EB3C04F}">
      <dgm:prSet phldrT="[文本]" custT="1"/>
      <dgm:spPr>
        <a:solidFill>
          <a:srgbClr val="604C3F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FF43BE8B-8B50-49D1-BFB6-B36E960EA8E0}" cxnId="{712D5C54-BFD2-44A2-B2D4-7AB3273ADBEC}" type="parTrans">
      <dgm:prSet/>
      <dgm:spPr/>
      <dgm:t>
        <a:bodyPr/>
        <a:lstStyle/>
        <a:p>
          <a:endParaRPr lang="zh-CN" altLang="en-US"/>
        </a:p>
      </dgm:t>
    </dgm:pt>
    <dgm:pt modelId="{25CEAB80-1BA3-4211-BB21-DD8639237660}" cxnId="{712D5C54-BFD2-44A2-B2D4-7AB3273ADBEC}" type="sibTrans">
      <dgm:prSet/>
      <dgm:spPr/>
      <dgm:t>
        <a:bodyPr/>
        <a:lstStyle/>
        <a:p>
          <a:endParaRPr lang="zh-CN" altLang="en-US"/>
        </a:p>
      </dgm:t>
    </dgm:pt>
    <dgm:pt modelId="{19229E1B-0E80-4333-8B0C-E5A4B782DEBA}">
      <dgm:prSet phldrT="[文本]" custT="1"/>
      <dgm:spPr>
        <a:solidFill>
          <a:srgbClr val="C30D23"/>
        </a:solidFill>
        <a:ln>
          <a:noFill/>
        </a:ln>
      </dgm:spPr>
      <dgm:t>
        <a:bodyPr/>
        <a:lstStyle/>
        <a:p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181C5538-EADC-4F5F-884E-901A4D5A1A0E}" cxnId="{6F41D743-1757-4D0A-94E2-1761AA31F46E}" type="parTrans">
      <dgm:prSet/>
      <dgm:spPr/>
      <dgm:t>
        <a:bodyPr/>
        <a:lstStyle/>
        <a:p>
          <a:endParaRPr lang="zh-CN" altLang="en-US"/>
        </a:p>
      </dgm:t>
    </dgm:pt>
    <dgm:pt modelId="{77FBFE7B-C138-48A2-91A0-4D8CADF10617}" cxnId="{6F41D743-1757-4D0A-94E2-1761AA31F46E}" type="sibTrans">
      <dgm:prSet/>
      <dgm:spPr/>
      <dgm:t>
        <a:bodyPr/>
        <a:lstStyle/>
        <a:p>
          <a:endParaRPr lang="zh-CN" altLang="en-US"/>
        </a:p>
      </dgm:t>
    </dgm:pt>
    <dgm:pt modelId="{0BE83A93-E743-477A-91AC-0F293FD03B98}" type="pres">
      <dgm:prSet presAssocID="{7E671CC5-925D-47B3-A309-F30CCEFE8F8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F4DA84-7992-4C4E-A483-5A4293B154AA}" type="pres">
      <dgm:prSet presAssocID="{7E671CC5-925D-47B3-A309-F30CCEFE8F84}" presName="diamond" presStyleLbl="bgShp" presStyleIdx="0" presStyleCnt="1"/>
      <dgm:spPr>
        <a:solidFill>
          <a:schemeClr val="bg1">
            <a:lumMod val="85000"/>
          </a:schemeClr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endParaRPr lang="zh-CN" altLang="en-US"/>
        </a:p>
      </dgm:t>
    </dgm:pt>
    <dgm:pt modelId="{CC73311B-6689-4C8A-9CE7-168B3F5DE884}" type="pres">
      <dgm:prSet presAssocID="{7E671CC5-925D-47B3-A309-F30CCEFE8F84}" presName="quad1" presStyleLbl="node1" presStyleIdx="0" presStyleCnt="4" custLinFactNeighborY="115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86E557F3-2E81-4C72-9199-047FD0609EF0}" type="pres">
      <dgm:prSet presAssocID="{7E671CC5-925D-47B3-A309-F30CCEFE8F84}" presName="quad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4B9870D-4813-46A1-8BA9-BE76DE08C045}" type="pres">
      <dgm:prSet presAssocID="{7E671CC5-925D-47B3-A309-F30CCEFE8F84}" presName="quad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63BF6C-CD83-4F8F-84A3-C5A3D567EB82}" type="pres">
      <dgm:prSet presAssocID="{7E671CC5-925D-47B3-A309-F30CCEFE8F84}" presName="quad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B33F94E3-EBD0-49D2-B624-F79659A53527}" srcId="{7E671CC5-925D-47B3-A309-F30CCEFE8F84}" destId="{F57CA4CE-3F28-4BB1-9405-805435FF5383}" srcOrd="1" destOrd="0" parTransId="{6DCA3899-EF50-4775-B47B-3693A0DF65BF}" sibTransId="{48D53280-DDD9-46CD-BDBA-19C4E9540246}"/>
    <dgm:cxn modelId="{57B1A09A-ABF8-4EC8-A629-71B4CEA01F2D}" type="presOf" srcId="{6F96FD5C-8FB4-402E-9C24-81E3C261507F}" destId="{CC73311B-6689-4C8A-9CE7-168B3F5DE884}" srcOrd="0" destOrd="0" presId="urn:microsoft.com/office/officeart/2005/8/layout/matrix3"/>
    <dgm:cxn modelId="{799ABE54-F6A9-4404-A919-A81266E6FD32}" type="presOf" srcId="{7E671CC5-925D-47B3-A309-F30CCEFE8F84}" destId="{0BE83A93-E743-477A-91AC-0F293FD03B98}" srcOrd="0" destOrd="0" presId="urn:microsoft.com/office/officeart/2005/8/layout/matrix3"/>
    <dgm:cxn modelId="{38803FF3-DD8C-4501-AE1E-BCC540E96407}" type="presOf" srcId="{F57CA4CE-3F28-4BB1-9405-805435FF5383}" destId="{86E557F3-2E81-4C72-9199-047FD0609EF0}" srcOrd="0" destOrd="0" presId="urn:microsoft.com/office/officeart/2005/8/layout/matrix3"/>
    <dgm:cxn modelId="{A7FD836F-B2BA-43AB-9224-9CD67A4C90CA}" type="presOf" srcId="{19229E1B-0E80-4333-8B0C-E5A4B782DEBA}" destId="{0D63BF6C-CD83-4F8F-84A3-C5A3D567EB82}" srcOrd="0" destOrd="0" presId="urn:microsoft.com/office/officeart/2005/8/layout/matrix3"/>
    <dgm:cxn modelId="{712D5C54-BFD2-44A2-B2D4-7AB3273ADBEC}" srcId="{7E671CC5-925D-47B3-A309-F30CCEFE8F84}" destId="{A69B55C1-455C-4F30-BEE1-77AB3EB3C04F}" srcOrd="2" destOrd="0" parTransId="{FF43BE8B-8B50-49D1-BFB6-B36E960EA8E0}" sibTransId="{25CEAB80-1BA3-4211-BB21-DD8639237660}"/>
    <dgm:cxn modelId="{6F41D743-1757-4D0A-94E2-1761AA31F46E}" srcId="{7E671CC5-925D-47B3-A309-F30CCEFE8F84}" destId="{19229E1B-0E80-4333-8B0C-E5A4B782DEBA}" srcOrd="3" destOrd="0" parTransId="{181C5538-EADC-4F5F-884E-901A4D5A1A0E}" sibTransId="{77FBFE7B-C138-48A2-91A0-4D8CADF10617}"/>
    <dgm:cxn modelId="{5D53DD7B-2EB5-423C-B4EB-AB5F8398458A}" srcId="{7E671CC5-925D-47B3-A309-F30CCEFE8F84}" destId="{6F96FD5C-8FB4-402E-9C24-81E3C261507F}" srcOrd="0" destOrd="0" parTransId="{50B1432B-CD65-4B61-A40E-8AF8C0DC72B3}" sibTransId="{88DAB0DB-9954-4CB0-8737-AA9437AA9CF1}"/>
    <dgm:cxn modelId="{2FA3A66A-D2BC-498A-8B33-416AA821C1B1}" type="presOf" srcId="{A69B55C1-455C-4F30-BEE1-77AB3EB3C04F}" destId="{B4B9870D-4813-46A1-8BA9-BE76DE08C045}" srcOrd="0" destOrd="0" presId="urn:microsoft.com/office/officeart/2005/8/layout/matrix3"/>
    <dgm:cxn modelId="{A89049E2-E02D-4A93-AB5F-3F24AF40AB03}" type="presParOf" srcId="{0BE83A93-E743-477A-91AC-0F293FD03B98}" destId="{37F4DA84-7992-4C4E-A483-5A4293B154AA}" srcOrd="0" destOrd="0" presId="urn:microsoft.com/office/officeart/2005/8/layout/matrix3"/>
    <dgm:cxn modelId="{EC44F2CC-849B-4086-BF77-EF8E1D7A3648}" type="presParOf" srcId="{0BE83A93-E743-477A-91AC-0F293FD03B98}" destId="{CC73311B-6689-4C8A-9CE7-168B3F5DE884}" srcOrd="1" destOrd="0" presId="urn:microsoft.com/office/officeart/2005/8/layout/matrix3"/>
    <dgm:cxn modelId="{C93A69A4-DAB9-41DA-94D0-0C42FD368913}" type="presParOf" srcId="{0BE83A93-E743-477A-91AC-0F293FD03B98}" destId="{86E557F3-2E81-4C72-9199-047FD0609EF0}" srcOrd="2" destOrd="0" presId="urn:microsoft.com/office/officeart/2005/8/layout/matrix3"/>
    <dgm:cxn modelId="{FB341853-29C1-4509-B340-7AAAF82D4822}" type="presParOf" srcId="{0BE83A93-E743-477A-91AC-0F293FD03B98}" destId="{B4B9870D-4813-46A1-8BA9-BE76DE08C045}" srcOrd="3" destOrd="0" presId="urn:microsoft.com/office/officeart/2005/8/layout/matrix3"/>
    <dgm:cxn modelId="{6FE211A3-52E3-4996-956C-E8C4D6C113D2}" type="presParOf" srcId="{0BE83A93-E743-477A-91AC-0F293FD03B98}" destId="{0D63BF6C-CD83-4F8F-84A3-C5A3D567EB82}" srcOrd="4" destOrd="0" presId="urn:microsoft.com/office/officeart/2005/8/layout/matrix3"/>
  </dgm:cxnLst>
  <dgm:bg>
    <a:effectLst>
      <a:outerShdw blurRad="50800" dist="38100" dir="10800000" algn="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A7E9D-3815-4D7C-933A-D6F651A4B7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FB0EEA-3600-40B5-A29C-8512CD89A85D}">
      <dgm:prSet phldrT="[文本]" custT="1"/>
      <dgm:spPr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5C3D25D-DB42-45CF-91DD-F39444009C98}" cxnId="{3E6AF5C1-48DC-46D8-AD4A-5E396A2D1C6B}" type="parTrans">
      <dgm:prSet/>
      <dgm:spPr/>
      <dgm:t>
        <a:bodyPr/>
        <a:lstStyle/>
        <a:p>
          <a:endParaRPr lang="zh-CN" altLang="en-US"/>
        </a:p>
      </dgm:t>
    </dgm:pt>
    <dgm:pt modelId="{AEF9F3F7-40D5-4F60-9E7C-D3CAB2E2DB0C}" cxnId="{3E6AF5C1-48DC-46D8-AD4A-5E396A2D1C6B}" type="sibTrans">
      <dgm:prSet/>
      <dgm:spPr/>
      <dgm:t>
        <a:bodyPr/>
        <a:lstStyle/>
        <a:p>
          <a:endParaRPr lang="zh-CN" altLang="en-US"/>
        </a:p>
      </dgm:t>
    </dgm:pt>
    <dgm:pt modelId="{8C2ED420-86CC-43D2-9A54-69C27F2CCB94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4B2E0A3-2C00-48AE-BA18-47377BA18E05}" cxnId="{4AB20128-8559-4E2B-A560-B48F64D9DAE9}" type="parTrans">
      <dgm:prSet/>
      <dgm:spPr/>
      <dgm:t>
        <a:bodyPr/>
        <a:lstStyle/>
        <a:p>
          <a:endParaRPr lang="zh-CN" altLang="en-US"/>
        </a:p>
      </dgm:t>
    </dgm:pt>
    <dgm:pt modelId="{E2F4A5C8-69D1-4579-AB85-47618E371F3A}" cxnId="{4AB20128-8559-4E2B-A560-B48F64D9DAE9}" type="sibTrans">
      <dgm:prSet/>
      <dgm:spPr/>
      <dgm:t>
        <a:bodyPr/>
        <a:lstStyle/>
        <a:p>
          <a:endParaRPr lang="zh-CN" altLang="en-US"/>
        </a:p>
      </dgm:t>
    </dgm:pt>
    <dgm:pt modelId="{A932C1CF-AAB7-4B69-8A37-47AE1BE167D8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BAFC927-C761-4F5A-A109-C7ADCDA3B32D}" cxnId="{F508D50A-1C71-44A9-9617-3D44F822EBB0}" type="parTrans">
      <dgm:prSet/>
      <dgm:spPr/>
      <dgm:t>
        <a:bodyPr/>
        <a:lstStyle/>
        <a:p>
          <a:endParaRPr lang="zh-CN" altLang="en-US"/>
        </a:p>
      </dgm:t>
    </dgm:pt>
    <dgm:pt modelId="{86B61847-4F94-42A5-B6D8-2EEA5D9C4559}" cxnId="{F508D50A-1C71-44A9-9617-3D44F822EBB0}" type="sibTrans">
      <dgm:prSet/>
      <dgm:spPr/>
      <dgm:t>
        <a:bodyPr/>
        <a:lstStyle/>
        <a:p>
          <a:endParaRPr lang="zh-CN" altLang="en-US"/>
        </a:p>
      </dgm:t>
    </dgm:pt>
    <dgm:pt modelId="{385A8C57-C7D5-400C-BAE7-7D5A6850D1EE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marL="0" algn="l" defTabSz="685800" rtl="0" eaLnBrk="1" latinLnBrk="0" hangingPunct="1"/>
          <a:r>
            <a:rPr lang="zh-CN" altLang="en-US" sz="11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D297CED-48B1-45B1-95F0-A6855F3D0F87}" cxnId="{5BD19CED-7D80-403F-A990-A4A7706C54B4}" type="parTrans">
      <dgm:prSet/>
      <dgm:spPr/>
      <dgm:t>
        <a:bodyPr/>
        <a:lstStyle/>
        <a:p>
          <a:endParaRPr lang="zh-CN" altLang="en-US"/>
        </a:p>
      </dgm:t>
    </dgm:pt>
    <dgm:pt modelId="{2B0EE5A6-D44D-4850-8916-D805491A35E8}" cxnId="{5BD19CED-7D80-403F-A990-A4A7706C54B4}" type="sibTrans">
      <dgm:prSet/>
      <dgm:spPr/>
      <dgm:t>
        <a:bodyPr/>
        <a:lstStyle/>
        <a:p>
          <a:endParaRPr lang="zh-CN" altLang="en-US"/>
        </a:p>
      </dgm:t>
    </dgm:pt>
    <dgm:pt modelId="{F048A43E-BEC0-46AA-87DF-218B84256FB4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3F5D9673-273B-4BFF-9938-F3919BBAE66B}" cxnId="{BB064589-2E8F-4F37-AABA-67C956FDCB15}" type="parTrans">
      <dgm:prSet/>
      <dgm:spPr/>
      <dgm:t>
        <a:bodyPr/>
        <a:lstStyle/>
        <a:p>
          <a:endParaRPr lang="zh-CN" altLang="en-US"/>
        </a:p>
      </dgm:t>
    </dgm:pt>
    <dgm:pt modelId="{AA1D70D7-AB48-47A4-A4FF-0815DE2239F2}" cxnId="{BB064589-2E8F-4F37-AABA-67C956FDCB15}" type="sibTrans">
      <dgm:prSet/>
      <dgm:spPr/>
      <dgm:t>
        <a:bodyPr/>
        <a:lstStyle/>
        <a:p>
          <a:endParaRPr lang="zh-CN" altLang="en-US"/>
        </a:p>
      </dgm:t>
    </dgm:pt>
    <dgm:pt modelId="{16993A29-EADF-4C67-B223-2585A84C9BF6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97569510-9AA4-4845-87BE-5C184AD68072}" cxnId="{954C3D97-44C6-410A-A7E5-F5FC69DE9754}" type="parTrans">
      <dgm:prSet/>
      <dgm:spPr/>
      <dgm:t>
        <a:bodyPr/>
        <a:lstStyle/>
        <a:p>
          <a:endParaRPr lang="zh-CN" altLang="en-US"/>
        </a:p>
      </dgm:t>
    </dgm:pt>
    <dgm:pt modelId="{B2E1A5B0-AE6E-40BD-BDF7-2A3AB9492BDE}" cxnId="{954C3D97-44C6-410A-A7E5-F5FC69DE9754}" type="sibTrans">
      <dgm:prSet/>
      <dgm:spPr/>
      <dgm:t>
        <a:bodyPr/>
        <a:lstStyle/>
        <a:p>
          <a:endParaRPr lang="zh-CN" altLang="en-US"/>
        </a:p>
      </dgm:t>
    </dgm:pt>
    <dgm:pt modelId="{46C3CD29-ACBB-4090-814D-885968E06ECC}">
      <dgm:prSet custT="1"/>
      <dgm:spPr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pPr marL="0" algn="ctr" defTabSz="685800" rtl="0" eaLnBrk="1" latinLnBrk="0" hangingPunct="1"/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A496D-67F2-43DA-8753-E9091E6A7BBE}" cxnId="{3E4E9D6D-5094-4BF5-A991-59A009D86839}" type="sibTrans">
      <dgm:prSet/>
      <dgm:spPr/>
      <dgm:t>
        <a:bodyPr/>
        <a:lstStyle/>
        <a:p>
          <a:endParaRPr lang="zh-CN" altLang="en-US"/>
        </a:p>
      </dgm:t>
    </dgm:pt>
    <dgm:pt modelId="{5C0DEE57-115F-4125-98B0-69E8EC0CF9DB}" cxnId="{3E4E9D6D-5094-4BF5-A991-59A009D86839}" type="parTrans">
      <dgm:prSet/>
      <dgm:spPr/>
      <dgm:t>
        <a:bodyPr/>
        <a:lstStyle/>
        <a:p>
          <a:endParaRPr lang="zh-CN" altLang="en-US"/>
        </a:p>
      </dgm:t>
    </dgm:pt>
    <dgm:pt modelId="{573E8D31-9BF9-41D4-9A79-EEFCD0319DE2}">
      <dgm:prSet custT="1"/>
      <dgm:spPr>
        <a:solidFill>
          <a:srgbClr val="604C3F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/>
        </a:p>
      </dgm:t>
    </dgm:pt>
    <dgm:pt modelId="{0F8E2E7F-70A2-476D-9EB9-26354B11CC1E}" cxnId="{23D8CF13-3F16-4D17-A45B-D374EA847463}" type="sibTrans">
      <dgm:prSet/>
      <dgm:spPr/>
      <dgm:t>
        <a:bodyPr/>
        <a:lstStyle/>
        <a:p>
          <a:endParaRPr lang="zh-CN" altLang="en-US"/>
        </a:p>
      </dgm:t>
    </dgm:pt>
    <dgm:pt modelId="{0F8CDA7F-28F9-4F51-8B0C-3E18FE88D266}" cxnId="{23D8CF13-3F16-4D17-A45B-D374EA847463}" type="parTrans">
      <dgm:prSet/>
      <dgm:spPr/>
      <dgm:t>
        <a:bodyPr/>
        <a:lstStyle/>
        <a:p>
          <a:endParaRPr lang="zh-CN" altLang="en-US"/>
        </a:p>
      </dgm:t>
    </dgm:pt>
    <dgm:pt modelId="{D35130AE-5EA1-46F9-8D4E-2AB337C732FA}" type="pres">
      <dgm:prSet presAssocID="{58FA7E9D-3815-4D7C-933A-D6F651A4B72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F7323-FB9B-4F1D-8E16-D1D139A73170}" type="pres">
      <dgm:prSet presAssocID="{3AFB0EEA-3600-40B5-A29C-8512CD89A85D}" presName="parentLin" presStyleCnt="0"/>
      <dgm:spPr/>
    </dgm:pt>
    <dgm:pt modelId="{9562ADB5-B3D7-43C1-A94E-D220BD6B4AE9}" type="pres">
      <dgm:prSet presAssocID="{3AFB0EEA-3600-40B5-A29C-8512CD89A85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046EA3E-4C1F-41E3-8995-3B3A2BA69DA0}" type="pres">
      <dgm:prSet presAssocID="{3AFB0EEA-3600-40B5-A29C-8512CD89A85D}" presName="parentText" presStyleLbl="node1" presStyleIdx="0" presStyleCnt="4" custAng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B8F2C9-74CE-4791-B7AF-BAE9501C915B}" type="pres">
      <dgm:prSet presAssocID="{3AFB0EEA-3600-40B5-A29C-8512CD89A85D}" presName="negativeSpace" presStyleCnt="0"/>
      <dgm:spPr/>
    </dgm:pt>
    <dgm:pt modelId="{7286304B-24BF-45A3-866D-93382A777EFE}" type="pres">
      <dgm:prSet presAssocID="{3AFB0EEA-3600-40B5-A29C-8512CD89A85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E08AF-841B-4673-8E25-6595010CE022}" type="pres">
      <dgm:prSet presAssocID="{AEF9F3F7-40D5-4F60-9E7C-D3CAB2E2DB0C}" presName="spaceBetweenRectangles" presStyleCnt="0"/>
      <dgm:spPr/>
    </dgm:pt>
    <dgm:pt modelId="{3872C37D-4EA5-4E69-AAD6-27D41E149D5C}" type="pres">
      <dgm:prSet presAssocID="{8C2ED420-86CC-43D2-9A54-69C27F2CCB94}" presName="parentLin" presStyleCnt="0"/>
      <dgm:spPr/>
    </dgm:pt>
    <dgm:pt modelId="{1555A13C-1A19-4B4A-82B5-31C143BC3A6E}" type="pres">
      <dgm:prSet presAssocID="{8C2ED420-86CC-43D2-9A54-69C27F2CCB9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489597C-FDB9-4A36-8520-2A2485B64A3C}" type="pres">
      <dgm:prSet presAssocID="{8C2ED420-86CC-43D2-9A54-69C27F2CCB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8BB7B-21BF-4709-8616-5C11E33A3146}" type="pres">
      <dgm:prSet presAssocID="{8C2ED420-86CC-43D2-9A54-69C27F2CCB94}" presName="negativeSpace" presStyleCnt="0"/>
      <dgm:spPr/>
    </dgm:pt>
    <dgm:pt modelId="{FEA6C794-ED2C-4C98-9FC1-3CEDD2E53ED2}" type="pres">
      <dgm:prSet presAssocID="{8C2ED420-86CC-43D2-9A54-69C27F2CCB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57C72-5512-424D-ACBE-F88E3F776AE0}" type="pres">
      <dgm:prSet presAssocID="{E2F4A5C8-69D1-4579-AB85-47618E371F3A}" presName="spaceBetweenRectangles" presStyleCnt="0"/>
      <dgm:spPr/>
    </dgm:pt>
    <dgm:pt modelId="{07D43B5B-7688-4250-A382-23775B5D96E8}" type="pres">
      <dgm:prSet presAssocID="{A932C1CF-AAB7-4B69-8A37-47AE1BE167D8}" presName="parentLin" presStyleCnt="0"/>
      <dgm:spPr/>
    </dgm:pt>
    <dgm:pt modelId="{3DCDE1DF-C45C-4028-8D5B-AE71CF130BBB}" type="pres">
      <dgm:prSet presAssocID="{A932C1CF-AAB7-4B69-8A37-47AE1BE167D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3A1F7A5-DDA7-4AAA-A6DF-5CC7DB357903}" type="pres">
      <dgm:prSet presAssocID="{A932C1CF-AAB7-4B69-8A37-47AE1BE167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80ABE-55D2-46A3-8462-F7EFEDBB40D1}" type="pres">
      <dgm:prSet presAssocID="{A932C1CF-AAB7-4B69-8A37-47AE1BE167D8}" presName="negativeSpace" presStyleCnt="0"/>
      <dgm:spPr/>
    </dgm:pt>
    <dgm:pt modelId="{AA5A3349-8EF7-49AD-8A0E-DA35E351CD10}" type="pres">
      <dgm:prSet presAssocID="{A932C1CF-AAB7-4B69-8A37-47AE1BE167D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468FB-3E04-4683-93CE-5D66FDF584DD}" type="pres">
      <dgm:prSet presAssocID="{86B61847-4F94-42A5-B6D8-2EEA5D9C4559}" presName="spaceBetweenRectangles" presStyleCnt="0"/>
      <dgm:spPr/>
    </dgm:pt>
    <dgm:pt modelId="{58EF34DA-4FF0-4445-91AF-E44C4931009A}" type="pres">
      <dgm:prSet presAssocID="{46C3CD29-ACBB-4090-814D-885968E06ECC}" presName="parentLin" presStyleCnt="0"/>
      <dgm:spPr/>
    </dgm:pt>
    <dgm:pt modelId="{729ABAA9-2A24-4DF6-A9CE-3BE84D4E007C}" type="pres">
      <dgm:prSet presAssocID="{46C3CD29-ACBB-4090-814D-885968E06EC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96E5123-080D-421D-9620-F5585F26E64E}" type="pres">
      <dgm:prSet presAssocID="{46C3CD29-ACBB-4090-814D-885968E06E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5CF76-8EA0-4656-8E88-6286CAA7E71E}" type="pres">
      <dgm:prSet presAssocID="{46C3CD29-ACBB-4090-814D-885968E06ECC}" presName="negativeSpace" presStyleCnt="0"/>
      <dgm:spPr/>
    </dgm:pt>
    <dgm:pt modelId="{01D45C58-9BAF-4F99-93C6-34C0898829D5}" type="pres">
      <dgm:prSet presAssocID="{46C3CD29-ACBB-4090-814D-885968E06EC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A44601-EEE7-43C9-A20E-8162456DF9F1}" type="presOf" srcId="{A932C1CF-AAB7-4B69-8A37-47AE1BE167D8}" destId="{3DCDE1DF-C45C-4028-8D5B-AE71CF130BBB}" srcOrd="0" destOrd="0" presId="urn:microsoft.com/office/officeart/2005/8/layout/list1"/>
    <dgm:cxn modelId="{CCB48F51-AE60-4C7B-91DB-381485285554}" type="presOf" srcId="{A932C1CF-AAB7-4B69-8A37-47AE1BE167D8}" destId="{43A1F7A5-DDA7-4AAA-A6DF-5CC7DB357903}" srcOrd="1" destOrd="0" presId="urn:microsoft.com/office/officeart/2005/8/layout/list1"/>
    <dgm:cxn modelId="{954C3D97-44C6-410A-A7E5-F5FC69DE9754}" srcId="{A932C1CF-AAB7-4B69-8A37-47AE1BE167D8}" destId="{16993A29-EADF-4C67-B223-2585A84C9BF6}" srcOrd="0" destOrd="0" parTransId="{97569510-9AA4-4845-87BE-5C184AD68072}" sibTransId="{B2E1A5B0-AE6E-40BD-BDF7-2A3AB9492BDE}"/>
    <dgm:cxn modelId="{E51C241E-81E2-4A42-ADE8-C05073684724}" type="presOf" srcId="{8C2ED420-86CC-43D2-9A54-69C27F2CCB94}" destId="{F489597C-FDB9-4A36-8520-2A2485B64A3C}" srcOrd="1" destOrd="0" presId="urn:microsoft.com/office/officeart/2005/8/layout/list1"/>
    <dgm:cxn modelId="{8D629B12-7A50-4030-A091-668EB90DE389}" type="presOf" srcId="{3AFB0EEA-3600-40B5-A29C-8512CD89A85D}" destId="{3046EA3E-4C1F-41E3-8995-3B3A2BA69DA0}" srcOrd="1" destOrd="0" presId="urn:microsoft.com/office/officeart/2005/8/layout/list1"/>
    <dgm:cxn modelId="{6039BD40-7DC5-433E-AA75-432352AA7DC7}" type="presOf" srcId="{F048A43E-BEC0-46AA-87DF-218B84256FB4}" destId="{FEA6C794-ED2C-4C98-9FC1-3CEDD2E53ED2}" srcOrd="0" destOrd="0" presId="urn:microsoft.com/office/officeart/2005/8/layout/list1"/>
    <dgm:cxn modelId="{FBA50D09-0C53-4AE9-B6B0-AA8A14704655}" type="presOf" srcId="{3AFB0EEA-3600-40B5-A29C-8512CD89A85D}" destId="{9562ADB5-B3D7-43C1-A94E-D220BD6B4AE9}" srcOrd="0" destOrd="0" presId="urn:microsoft.com/office/officeart/2005/8/layout/list1"/>
    <dgm:cxn modelId="{FB82259E-4589-480E-96BB-43FCA0D4FF60}" type="presOf" srcId="{46C3CD29-ACBB-4090-814D-885968E06ECC}" destId="{796E5123-080D-421D-9620-F5585F26E64E}" srcOrd="1" destOrd="0" presId="urn:microsoft.com/office/officeart/2005/8/layout/list1"/>
    <dgm:cxn modelId="{23D8CF13-3F16-4D17-A45B-D374EA847463}" srcId="{46C3CD29-ACBB-4090-814D-885968E06ECC}" destId="{573E8D31-9BF9-41D4-9A79-EEFCD0319DE2}" srcOrd="0" destOrd="0" parTransId="{0F8CDA7F-28F9-4F51-8B0C-3E18FE88D266}" sibTransId="{0F8E2E7F-70A2-476D-9EB9-26354B11CC1E}"/>
    <dgm:cxn modelId="{3E6AF5C1-48DC-46D8-AD4A-5E396A2D1C6B}" srcId="{58FA7E9D-3815-4D7C-933A-D6F651A4B72C}" destId="{3AFB0EEA-3600-40B5-A29C-8512CD89A85D}" srcOrd="0" destOrd="0" parTransId="{C5C3D25D-DB42-45CF-91DD-F39444009C98}" sibTransId="{AEF9F3F7-40D5-4F60-9E7C-D3CAB2E2DB0C}"/>
    <dgm:cxn modelId="{C3AD571E-869A-4003-A19E-FC775109C912}" type="presOf" srcId="{385A8C57-C7D5-400C-BAE7-7D5A6850D1EE}" destId="{7286304B-24BF-45A3-866D-93382A777EFE}" srcOrd="0" destOrd="0" presId="urn:microsoft.com/office/officeart/2005/8/layout/list1"/>
    <dgm:cxn modelId="{F508D50A-1C71-44A9-9617-3D44F822EBB0}" srcId="{58FA7E9D-3815-4D7C-933A-D6F651A4B72C}" destId="{A932C1CF-AAB7-4B69-8A37-47AE1BE167D8}" srcOrd="2" destOrd="0" parTransId="{8BAFC927-C761-4F5A-A109-C7ADCDA3B32D}" sibTransId="{86B61847-4F94-42A5-B6D8-2EEA5D9C4559}"/>
    <dgm:cxn modelId="{71591E9D-6EBD-4FF5-A9DC-BA8E38068E5C}" type="presOf" srcId="{58FA7E9D-3815-4D7C-933A-D6F651A4B72C}" destId="{D35130AE-5EA1-46F9-8D4E-2AB337C732FA}" srcOrd="0" destOrd="0" presId="urn:microsoft.com/office/officeart/2005/8/layout/list1"/>
    <dgm:cxn modelId="{2B6D70F5-CC0B-44B1-B612-CD01691ACD76}" type="presOf" srcId="{46C3CD29-ACBB-4090-814D-885968E06ECC}" destId="{729ABAA9-2A24-4DF6-A9CE-3BE84D4E007C}" srcOrd="0" destOrd="0" presId="urn:microsoft.com/office/officeart/2005/8/layout/list1"/>
    <dgm:cxn modelId="{4AB20128-8559-4E2B-A560-B48F64D9DAE9}" srcId="{58FA7E9D-3815-4D7C-933A-D6F651A4B72C}" destId="{8C2ED420-86CC-43D2-9A54-69C27F2CCB94}" srcOrd="1" destOrd="0" parTransId="{84B2E0A3-2C00-48AE-BA18-47377BA18E05}" sibTransId="{E2F4A5C8-69D1-4579-AB85-47618E371F3A}"/>
    <dgm:cxn modelId="{BB064589-2E8F-4F37-AABA-67C956FDCB15}" srcId="{8C2ED420-86CC-43D2-9A54-69C27F2CCB94}" destId="{F048A43E-BEC0-46AA-87DF-218B84256FB4}" srcOrd="0" destOrd="0" parTransId="{3F5D9673-273B-4BFF-9938-F3919BBAE66B}" sibTransId="{AA1D70D7-AB48-47A4-A4FF-0815DE2239F2}"/>
    <dgm:cxn modelId="{5BD19CED-7D80-403F-A990-A4A7706C54B4}" srcId="{3AFB0EEA-3600-40B5-A29C-8512CD89A85D}" destId="{385A8C57-C7D5-400C-BAE7-7D5A6850D1EE}" srcOrd="0" destOrd="0" parTransId="{DD297CED-48B1-45B1-95F0-A6855F3D0F87}" sibTransId="{2B0EE5A6-D44D-4850-8916-D805491A35E8}"/>
    <dgm:cxn modelId="{8E519EDB-2DE4-4F79-98D2-574ED5E8D463}" type="presOf" srcId="{573E8D31-9BF9-41D4-9A79-EEFCD0319DE2}" destId="{01D45C58-9BAF-4F99-93C6-34C0898829D5}" srcOrd="0" destOrd="0" presId="urn:microsoft.com/office/officeart/2005/8/layout/list1"/>
    <dgm:cxn modelId="{65E466B7-7EC1-44A6-A21C-D74F0F14C0E7}" type="presOf" srcId="{8C2ED420-86CC-43D2-9A54-69C27F2CCB94}" destId="{1555A13C-1A19-4B4A-82B5-31C143BC3A6E}" srcOrd="0" destOrd="0" presId="urn:microsoft.com/office/officeart/2005/8/layout/list1"/>
    <dgm:cxn modelId="{46DE98BC-E4B8-4199-BC35-3BAC0ABFB300}" type="presOf" srcId="{16993A29-EADF-4C67-B223-2585A84C9BF6}" destId="{AA5A3349-8EF7-49AD-8A0E-DA35E351CD10}" srcOrd="0" destOrd="0" presId="urn:microsoft.com/office/officeart/2005/8/layout/list1"/>
    <dgm:cxn modelId="{3E4E9D6D-5094-4BF5-A991-59A009D86839}" srcId="{58FA7E9D-3815-4D7C-933A-D6F651A4B72C}" destId="{46C3CD29-ACBB-4090-814D-885968E06ECC}" srcOrd="3" destOrd="0" parTransId="{5C0DEE57-115F-4125-98B0-69E8EC0CF9DB}" sibTransId="{FE0A496D-67F2-43DA-8753-E9091E6A7BBE}"/>
    <dgm:cxn modelId="{CCD10CE4-4334-4826-8951-C54D71FBF460}" type="presParOf" srcId="{D35130AE-5EA1-46F9-8D4E-2AB337C732FA}" destId="{7D5F7323-FB9B-4F1D-8E16-D1D139A73170}" srcOrd="0" destOrd="0" presId="urn:microsoft.com/office/officeart/2005/8/layout/list1"/>
    <dgm:cxn modelId="{FA10EE09-12E5-4277-8951-460BC13EEA04}" type="presParOf" srcId="{7D5F7323-FB9B-4F1D-8E16-D1D139A73170}" destId="{9562ADB5-B3D7-43C1-A94E-D220BD6B4AE9}" srcOrd="0" destOrd="0" presId="urn:microsoft.com/office/officeart/2005/8/layout/list1"/>
    <dgm:cxn modelId="{47B3CFE4-5B28-48F8-B7B1-618E2D4D6927}" type="presParOf" srcId="{7D5F7323-FB9B-4F1D-8E16-D1D139A73170}" destId="{3046EA3E-4C1F-41E3-8995-3B3A2BA69DA0}" srcOrd="1" destOrd="0" presId="urn:microsoft.com/office/officeart/2005/8/layout/list1"/>
    <dgm:cxn modelId="{5BDED84F-249C-43B2-8109-68AAFA1BFCB8}" type="presParOf" srcId="{D35130AE-5EA1-46F9-8D4E-2AB337C732FA}" destId="{50B8F2C9-74CE-4791-B7AF-BAE9501C915B}" srcOrd="1" destOrd="0" presId="urn:microsoft.com/office/officeart/2005/8/layout/list1"/>
    <dgm:cxn modelId="{ABC3619B-6F52-4669-8934-5E884FF5C562}" type="presParOf" srcId="{D35130AE-5EA1-46F9-8D4E-2AB337C732FA}" destId="{7286304B-24BF-45A3-866D-93382A777EFE}" srcOrd="2" destOrd="0" presId="urn:microsoft.com/office/officeart/2005/8/layout/list1"/>
    <dgm:cxn modelId="{51831AA3-D204-406F-AC73-A4284E50CB0E}" type="presParOf" srcId="{D35130AE-5EA1-46F9-8D4E-2AB337C732FA}" destId="{497E08AF-841B-4673-8E25-6595010CE022}" srcOrd="3" destOrd="0" presId="urn:microsoft.com/office/officeart/2005/8/layout/list1"/>
    <dgm:cxn modelId="{B2A26700-EB1F-4A3A-9B45-1CAD6C7B73A3}" type="presParOf" srcId="{D35130AE-5EA1-46F9-8D4E-2AB337C732FA}" destId="{3872C37D-4EA5-4E69-AAD6-27D41E149D5C}" srcOrd="4" destOrd="0" presId="urn:microsoft.com/office/officeart/2005/8/layout/list1"/>
    <dgm:cxn modelId="{6AC85362-6CEB-4C6F-AAC2-4AAF911321C0}" type="presParOf" srcId="{3872C37D-4EA5-4E69-AAD6-27D41E149D5C}" destId="{1555A13C-1A19-4B4A-82B5-31C143BC3A6E}" srcOrd="0" destOrd="0" presId="urn:microsoft.com/office/officeart/2005/8/layout/list1"/>
    <dgm:cxn modelId="{FB472873-BC9D-4BF8-867D-6C8B57F5AF3E}" type="presParOf" srcId="{3872C37D-4EA5-4E69-AAD6-27D41E149D5C}" destId="{F489597C-FDB9-4A36-8520-2A2485B64A3C}" srcOrd="1" destOrd="0" presId="urn:microsoft.com/office/officeart/2005/8/layout/list1"/>
    <dgm:cxn modelId="{B7C7A3FC-0E9E-470A-B7DB-01D4797BE850}" type="presParOf" srcId="{D35130AE-5EA1-46F9-8D4E-2AB337C732FA}" destId="{CE58BB7B-21BF-4709-8616-5C11E33A3146}" srcOrd="5" destOrd="0" presId="urn:microsoft.com/office/officeart/2005/8/layout/list1"/>
    <dgm:cxn modelId="{2DCB9C1C-D588-4549-91BA-799450D71EDB}" type="presParOf" srcId="{D35130AE-5EA1-46F9-8D4E-2AB337C732FA}" destId="{FEA6C794-ED2C-4C98-9FC1-3CEDD2E53ED2}" srcOrd="6" destOrd="0" presId="urn:microsoft.com/office/officeart/2005/8/layout/list1"/>
    <dgm:cxn modelId="{A8391373-62D6-4E29-9BA0-92417B7748D4}" type="presParOf" srcId="{D35130AE-5EA1-46F9-8D4E-2AB337C732FA}" destId="{BC457C72-5512-424D-ACBE-F88E3F776AE0}" srcOrd="7" destOrd="0" presId="urn:microsoft.com/office/officeart/2005/8/layout/list1"/>
    <dgm:cxn modelId="{060501AC-6D19-419A-8000-383D7B6E10CC}" type="presParOf" srcId="{D35130AE-5EA1-46F9-8D4E-2AB337C732FA}" destId="{07D43B5B-7688-4250-A382-23775B5D96E8}" srcOrd="8" destOrd="0" presId="urn:microsoft.com/office/officeart/2005/8/layout/list1"/>
    <dgm:cxn modelId="{CB357357-9D27-43E7-BDBA-A9EA2628FA60}" type="presParOf" srcId="{07D43B5B-7688-4250-A382-23775B5D96E8}" destId="{3DCDE1DF-C45C-4028-8D5B-AE71CF130BBB}" srcOrd="0" destOrd="0" presId="urn:microsoft.com/office/officeart/2005/8/layout/list1"/>
    <dgm:cxn modelId="{35DC33D6-EB82-43C1-862A-1048335EA187}" type="presParOf" srcId="{07D43B5B-7688-4250-A382-23775B5D96E8}" destId="{43A1F7A5-DDA7-4AAA-A6DF-5CC7DB357903}" srcOrd="1" destOrd="0" presId="urn:microsoft.com/office/officeart/2005/8/layout/list1"/>
    <dgm:cxn modelId="{605B52CB-0978-4DA6-9DEB-94AB4AAF948D}" type="presParOf" srcId="{D35130AE-5EA1-46F9-8D4E-2AB337C732FA}" destId="{6FF80ABE-55D2-46A3-8462-F7EFEDBB40D1}" srcOrd="9" destOrd="0" presId="urn:microsoft.com/office/officeart/2005/8/layout/list1"/>
    <dgm:cxn modelId="{ECF13A42-6A0F-4154-AA14-447C0C41F239}" type="presParOf" srcId="{D35130AE-5EA1-46F9-8D4E-2AB337C732FA}" destId="{AA5A3349-8EF7-49AD-8A0E-DA35E351CD10}" srcOrd="10" destOrd="0" presId="urn:microsoft.com/office/officeart/2005/8/layout/list1"/>
    <dgm:cxn modelId="{78A8B7C2-9338-4011-B323-DAE5DA00D594}" type="presParOf" srcId="{D35130AE-5EA1-46F9-8D4E-2AB337C732FA}" destId="{613468FB-3E04-4683-93CE-5D66FDF584DD}" srcOrd="11" destOrd="0" presId="urn:microsoft.com/office/officeart/2005/8/layout/list1"/>
    <dgm:cxn modelId="{3DCEFE39-33AD-4E14-B3D8-26F6B22E1C3A}" type="presParOf" srcId="{D35130AE-5EA1-46F9-8D4E-2AB337C732FA}" destId="{58EF34DA-4FF0-4445-91AF-E44C4931009A}" srcOrd="12" destOrd="0" presId="urn:microsoft.com/office/officeart/2005/8/layout/list1"/>
    <dgm:cxn modelId="{7FC2FF05-6C29-41A9-822D-FC45B0CBF393}" type="presParOf" srcId="{58EF34DA-4FF0-4445-91AF-E44C4931009A}" destId="{729ABAA9-2A24-4DF6-A9CE-3BE84D4E007C}" srcOrd="0" destOrd="0" presId="urn:microsoft.com/office/officeart/2005/8/layout/list1"/>
    <dgm:cxn modelId="{D74B7741-203D-4AC9-8813-168C49243C9F}" type="presParOf" srcId="{58EF34DA-4FF0-4445-91AF-E44C4931009A}" destId="{796E5123-080D-421D-9620-F5585F26E64E}" srcOrd="1" destOrd="0" presId="urn:microsoft.com/office/officeart/2005/8/layout/list1"/>
    <dgm:cxn modelId="{14321A79-7159-4F47-B8D0-01F091C4B1C6}" type="presParOf" srcId="{D35130AE-5EA1-46F9-8D4E-2AB337C732FA}" destId="{64C5CF76-8EA0-4656-8E88-6286CAA7E71E}" srcOrd="13" destOrd="0" presId="urn:microsoft.com/office/officeart/2005/8/layout/list1"/>
    <dgm:cxn modelId="{6C8F7DA1-14D1-4945-8E01-9AC9E628F6B2}" type="presParOf" srcId="{D35130AE-5EA1-46F9-8D4E-2AB337C732FA}" destId="{01D45C58-9BAF-4F99-93C6-34C0898829D5}" srcOrd="14" destOrd="0" presId="urn:microsoft.com/office/officeart/2005/8/layout/list1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0F5C4-549D-47B3-8712-12A7BF10353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900562-49D8-4E9A-8353-E4CC8AB50FDB}">
      <dgm:prSet phldrT="[文本]"/>
      <dgm:spPr>
        <a:solidFill>
          <a:srgbClr val="604C3F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6604A33D-9ABC-443D-B954-861DA7E254C6}" cxnId="{3B752E78-E5DC-4B6E-A3A8-036F02CAE893}" type="parTrans">
      <dgm:prSet/>
      <dgm:spPr/>
      <dgm:t>
        <a:bodyPr/>
        <a:lstStyle/>
        <a:p>
          <a:endParaRPr lang="zh-CN" altLang="en-US"/>
        </a:p>
      </dgm:t>
    </dgm:pt>
    <dgm:pt modelId="{4EB08394-158E-4F40-A041-5FFA548174C7}" cxnId="{3B752E78-E5DC-4B6E-A3A8-036F02CAE893}" type="sibTrans">
      <dgm:prSet/>
      <dgm:spPr/>
      <dgm:t>
        <a:bodyPr/>
        <a:lstStyle/>
        <a:p>
          <a:endParaRPr lang="zh-CN" altLang="en-US"/>
        </a:p>
      </dgm:t>
    </dgm:pt>
    <dgm:pt modelId="{06F189A5-A5FB-487A-9C39-EC9E3CA9953F}">
      <dgm:prSet phldrT="[文本]"/>
      <dgm:spPr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051FF7B1-D0C8-4077-9AB0-C5A08E61D15D}" cxnId="{E5DD86B6-0F05-49A6-AAE6-95899773287F}" type="parTrans">
      <dgm:prSet/>
      <dgm:spPr/>
      <dgm:t>
        <a:bodyPr/>
        <a:lstStyle/>
        <a:p>
          <a:endParaRPr lang="zh-CN" altLang="en-US"/>
        </a:p>
      </dgm:t>
    </dgm:pt>
    <dgm:pt modelId="{950FB9AB-EE32-4CFF-B33F-CF1C9E5D4118}" cxnId="{E5DD86B6-0F05-49A6-AAE6-95899773287F}" type="sibTrans">
      <dgm:prSet/>
      <dgm:spPr/>
      <dgm:t>
        <a:bodyPr/>
        <a:lstStyle/>
        <a:p>
          <a:endParaRPr lang="zh-CN" altLang="en-US"/>
        </a:p>
      </dgm:t>
    </dgm:pt>
    <dgm:pt modelId="{4726DD83-CD25-421A-AFF0-C2D14B7F17DD}">
      <dgm:prSet phldrT="[文本]"/>
      <dgm:spPr>
        <a:solidFill>
          <a:srgbClr val="604C3F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gm:t>
    </dgm:pt>
    <dgm:pt modelId="{3EA15364-B83D-4208-ABBC-569D0EE603F3}" cxnId="{1CA45906-522A-4DB4-A216-D667CDDAE432}" type="parTrans">
      <dgm:prSet/>
      <dgm:spPr/>
      <dgm:t>
        <a:bodyPr/>
        <a:lstStyle/>
        <a:p>
          <a:endParaRPr lang="zh-CN" altLang="en-US"/>
        </a:p>
      </dgm:t>
    </dgm:pt>
    <dgm:pt modelId="{F577307F-6890-4805-947A-3B6E5A672F66}" cxnId="{1CA45906-522A-4DB4-A216-D667CDDAE432}" type="sibTrans">
      <dgm:prSet/>
      <dgm:spPr/>
      <dgm:t>
        <a:bodyPr/>
        <a:lstStyle/>
        <a:p>
          <a:endParaRPr lang="zh-CN" altLang="en-US"/>
        </a:p>
      </dgm:t>
    </dgm:pt>
    <dgm:pt modelId="{B09B258C-168C-4E9A-8BCD-533E41F33467}">
      <dgm:prSet phldrT="[文本]" custT="1"/>
      <dgm:spPr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zh-CN" altLang="en-US" sz="800" kern="1100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800" kern="1100" spc="9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8EBA622-CA66-4E6B-B9ED-C06DA07A608A}" cxnId="{B55C1119-378F-4AF5-B910-D3D250E0192C}" type="parTrans">
      <dgm:prSet/>
      <dgm:spPr/>
      <dgm:t>
        <a:bodyPr/>
        <a:lstStyle/>
        <a:p>
          <a:endParaRPr lang="zh-CN" altLang="en-US"/>
        </a:p>
      </dgm:t>
    </dgm:pt>
    <dgm:pt modelId="{7F3201F1-2779-418F-B123-B99B3C9597E7}" cxnId="{B55C1119-378F-4AF5-B910-D3D250E0192C}" type="sibTrans">
      <dgm:prSet/>
      <dgm:spPr/>
      <dgm:t>
        <a:bodyPr/>
        <a:lstStyle/>
        <a:p>
          <a:endParaRPr lang="zh-CN" altLang="en-US"/>
        </a:p>
      </dgm:t>
    </dgm:pt>
    <dgm:pt modelId="{C9A35A56-C965-45DD-8085-8B2153C0669A}" type="pres">
      <dgm:prSet presAssocID="{E510F5C4-549D-47B3-8712-12A7BF10353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5CCE2-1A10-42C5-8DEA-EC268B0A87B8}" type="pres">
      <dgm:prSet presAssocID="{E510F5C4-549D-47B3-8712-12A7BF103537}" presName="comp1" presStyleCnt="0"/>
      <dgm:spPr/>
    </dgm:pt>
    <dgm:pt modelId="{5E3DF0AB-9F15-447D-8DA9-BB4BCA54ADAD}" type="pres">
      <dgm:prSet presAssocID="{E510F5C4-549D-47B3-8712-12A7BF103537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0DF1A075-E77E-4EE0-9F28-AF0B49B7175C}" type="pres">
      <dgm:prSet presAssocID="{E510F5C4-549D-47B3-8712-12A7BF10353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F58E6-60E1-4D6C-8239-CB3C3FC55E8A}" type="pres">
      <dgm:prSet presAssocID="{E510F5C4-549D-47B3-8712-12A7BF103537}" presName="comp2" presStyleCnt="0"/>
      <dgm:spPr/>
    </dgm:pt>
    <dgm:pt modelId="{D0B6CE94-AA89-4FAE-A411-511FC1B081FC}" type="pres">
      <dgm:prSet presAssocID="{E510F5C4-549D-47B3-8712-12A7BF103537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E043FB73-244B-4635-B2CF-219F837AC2E8}" type="pres">
      <dgm:prSet presAssocID="{E510F5C4-549D-47B3-8712-12A7BF10353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02B7A-64A9-4A63-82F0-8A7A98105CF6}" type="pres">
      <dgm:prSet presAssocID="{E510F5C4-549D-47B3-8712-12A7BF103537}" presName="comp3" presStyleCnt="0"/>
      <dgm:spPr/>
    </dgm:pt>
    <dgm:pt modelId="{C6C9FEE6-9F93-4708-820F-8E5C4F6319F0}" type="pres">
      <dgm:prSet presAssocID="{E510F5C4-549D-47B3-8712-12A7BF103537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105B5977-5272-4B9D-BD3F-3950BD00AE52}" type="pres">
      <dgm:prSet presAssocID="{E510F5C4-549D-47B3-8712-12A7BF10353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CFEF8-DC4B-4B88-A538-AAE0A4A232D5}" type="pres">
      <dgm:prSet presAssocID="{E510F5C4-549D-47B3-8712-12A7BF103537}" presName="comp4" presStyleCnt="0"/>
      <dgm:spPr/>
    </dgm:pt>
    <dgm:pt modelId="{8AFCC3EE-6D55-4298-9E26-0E016981BF75}" type="pres">
      <dgm:prSet presAssocID="{E510F5C4-549D-47B3-8712-12A7BF103537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73FD8663-031E-4100-9D43-D00CC41D6FCD}" type="pres">
      <dgm:prSet presAssocID="{E510F5C4-549D-47B3-8712-12A7BF10353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005CEF-C24D-4738-970D-AE8461158ED4}" type="presOf" srcId="{4726DD83-CD25-421A-AFF0-C2D14B7F17DD}" destId="{C6C9FEE6-9F93-4708-820F-8E5C4F6319F0}" srcOrd="0" destOrd="0" presId="urn:microsoft.com/office/officeart/2005/8/layout/venn2"/>
    <dgm:cxn modelId="{CAB7C8A2-9AF5-4470-B9FE-3D54E6C95D94}" type="presOf" srcId="{B09B258C-168C-4E9A-8BCD-533E41F33467}" destId="{8AFCC3EE-6D55-4298-9E26-0E016981BF75}" srcOrd="0" destOrd="0" presId="urn:microsoft.com/office/officeart/2005/8/layout/venn2"/>
    <dgm:cxn modelId="{182491A3-D4A7-4F50-A6E7-9F54A16D5481}" type="presOf" srcId="{06F189A5-A5FB-487A-9C39-EC9E3CA9953F}" destId="{E043FB73-244B-4635-B2CF-219F837AC2E8}" srcOrd="1" destOrd="0" presId="urn:microsoft.com/office/officeart/2005/8/layout/venn2"/>
    <dgm:cxn modelId="{F5B625F0-A878-4548-A12F-83565157171C}" type="presOf" srcId="{11900562-49D8-4E9A-8353-E4CC8AB50FDB}" destId="{0DF1A075-E77E-4EE0-9F28-AF0B49B7175C}" srcOrd="1" destOrd="0" presId="urn:microsoft.com/office/officeart/2005/8/layout/venn2"/>
    <dgm:cxn modelId="{1CA45906-522A-4DB4-A216-D667CDDAE432}" srcId="{E510F5C4-549D-47B3-8712-12A7BF103537}" destId="{4726DD83-CD25-421A-AFF0-C2D14B7F17DD}" srcOrd="2" destOrd="0" parTransId="{3EA15364-B83D-4208-ABBC-569D0EE603F3}" sibTransId="{F577307F-6890-4805-947A-3B6E5A672F66}"/>
    <dgm:cxn modelId="{B55C1119-378F-4AF5-B910-D3D250E0192C}" srcId="{E510F5C4-549D-47B3-8712-12A7BF103537}" destId="{B09B258C-168C-4E9A-8BCD-533E41F33467}" srcOrd="3" destOrd="0" parTransId="{68EBA622-CA66-4E6B-B9ED-C06DA07A608A}" sibTransId="{7F3201F1-2779-418F-B123-B99B3C9597E7}"/>
    <dgm:cxn modelId="{E5DD86B6-0F05-49A6-AAE6-95899773287F}" srcId="{E510F5C4-549D-47B3-8712-12A7BF103537}" destId="{06F189A5-A5FB-487A-9C39-EC9E3CA9953F}" srcOrd="1" destOrd="0" parTransId="{051FF7B1-D0C8-4077-9AB0-C5A08E61D15D}" sibTransId="{950FB9AB-EE32-4CFF-B33F-CF1C9E5D4118}"/>
    <dgm:cxn modelId="{92C220C7-6DE3-4C74-8D3E-582CF26DB491}" type="presOf" srcId="{06F189A5-A5FB-487A-9C39-EC9E3CA9953F}" destId="{D0B6CE94-AA89-4FAE-A411-511FC1B081FC}" srcOrd="0" destOrd="0" presId="urn:microsoft.com/office/officeart/2005/8/layout/venn2"/>
    <dgm:cxn modelId="{05533344-D324-4321-82A2-F9740CBC7E1C}" type="presOf" srcId="{B09B258C-168C-4E9A-8BCD-533E41F33467}" destId="{73FD8663-031E-4100-9D43-D00CC41D6FCD}" srcOrd="1" destOrd="0" presId="urn:microsoft.com/office/officeart/2005/8/layout/venn2"/>
    <dgm:cxn modelId="{31FDE98A-60BE-4335-8CE6-D931BDF14F07}" type="presOf" srcId="{E510F5C4-549D-47B3-8712-12A7BF103537}" destId="{C9A35A56-C965-45DD-8085-8B2153C0669A}" srcOrd="0" destOrd="0" presId="urn:microsoft.com/office/officeart/2005/8/layout/venn2"/>
    <dgm:cxn modelId="{3B752E78-E5DC-4B6E-A3A8-036F02CAE893}" srcId="{E510F5C4-549D-47B3-8712-12A7BF103537}" destId="{11900562-49D8-4E9A-8353-E4CC8AB50FDB}" srcOrd="0" destOrd="0" parTransId="{6604A33D-9ABC-443D-B954-861DA7E254C6}" sibTransId="{4EB08394-158E-4F40-A041-5FFA548174C7}"/>
    <dgm:cxn modelId="{B4438A2A-F938-477F-A488-B44C49E44E34}" type="presOf" srcId="{11900562-49D8-4E9A-8353-E4CC8AB50FDB}" destId="{5E3DF0AB-9F15-447D-8DA9-BB4BCA54ADAD}" srcOrd="0" destOrd="0" presId="urn:microsoft.com/office/officeart/2005/8/layout/venn2"/>
    <dgm:cxn modelId="{3598185C-0CF4-42CC-9CD0-1FF715A94DF1}" type="presOf" srcId="{4726DD83-CD25-421A-AFF0-C2D14B7F17DD}" destId="{105B5977-5272-4B9D-BD3F-3950BD00AE52}" srcOrd="1" destOrd="0" presId="urn:microsoft.com/office/officeart/2005/8/layout/venn2"/>
    <dgm:cxn modelId="{3335DCED-1F38-41B5-A150-3092C449EF63}" type="presParOf" srcId="{C9A35A56-C965-45DD-8085-8B2153C0669A}" destId="{BA25CCE2-1A10-42C5-8DEA-EC268B0A87B8}" srcOrd="0" destOrd="0" presId="urn:microsoft.com/office/officeart/2005/8/layout/venn2"/>
    <dgm:cxn modelId="{60A46DB1-9239-4B71-AE2F-F8F5C66431DB}" type="presParOf" srcId="{BA25CCE2-1A10-42C5-8DEA-EC268B0A87B8}" destId="{5E3DF0AB-9F15-447D-8DA9-BB4BCA54ADAD}" srcOrd="0" destOrd="0" presId="urn:microsoft.com/office/officeart/2005/8/layout/venn2"/>
    <dgm:cxn modelId="{D5D2F1E5-1A02-48B5-A12A-F6EE1ED538D4}" type="presParOf" srcId="{BA25CCE2-1A10-42C5-8DEA-EC268B0A87B8}" destId="{0DF1A075-E77E-4EE0-9F28-AF0B49B7175C}" srcOrd="1" destOrd="0" presId="urn:microsoft.com/office/officeart/2005/8/layout/venn2"/>
    <dgm:cxn modelId="{265600E2-05A0-4114-8ACA-A66859F8BAF0}" type="presParOf" srcId="{C9A35A56-C965-45DD-8085-8B2153C0669A}" destId="{F97F58E6-60E1-4D6C-8239-CB3C3FC55E8A}" srcOrd="1" destOrd="0" presId="urn:microsoft.com/office/officeart/2005/8/layout/venn2"/>
    <dgm:cxn modelId="{29CED51D-AFB4-49B0-9D03-4E28CD08E26E}" type="presParOf" srcId="{F97F58E6-60E1-4D6C-8239-CB3C3FC55E8A}" destId="{D0B6CE94-AA89-4FAE-A411-511FC1B081FC}" srcOrd="0" destOrd="0" presId="urn:microsoft.com/office/officeart/2005/8/layout/venn2"/>
    <dgm:cxn modelId="{B1A0B662-96E4-41B2-ADC8-AA7E19EAF036}" type="presParOf" srcId="{F97F58E6-60E1-4D6C-8239-CB3C3FC55E8A}" destId="{E043FB73-244B-4635-B2CF-219F837AC2E8}" srcOrd="1" destOrd="0" presId="urn:microsoft.com/office/officeart/2005/8/layout/venn2"/>
    <dgm:cxn modelId="{F1C254A3-27AF-4540-B055-7502E1480876}" type="presParOf" srcId="{C9A35A56-C965-45DD-8085-8B2153C0669A}" destId="{6FB02B7A-64A9-4A63-82F0-8A7A98105CF6}" srcOrd="2" destOrd="0" presId="urn:microsoft.com/office/officeart/2005/8/layout/venn2"/>
    <dgm:cxn modelId="{081C3F4A-7C51-4D50-B384-18B1073ED7DA}" type="presParOf" srcId="{6FB02B7A-64A9-4A63-82F0-8A7A98105CF6}" destId="{C6C9FEE6-9F93-4708-820F-8E5C4F6319F0}" srcOrd="0" destOrd="0" presId="urn:microsoft.com/office/officeart/2005/8/layout/venn2"/>
    <dgm:cxn modelId="{0EA78AE9-9D4E-4797-AC11-C23B009BC684}" type="presParOf" srcId="{6FB02B7A-64A9-4A63-82F0-8A7A98105CF6}" destId="{105B5977-5272-4B9D-BD3F-3950BD00AE52}" srcOrd="1" destOrd="0" presId="urn:microsoft.com/office/officeart/2005/8/layout/venn2"/>
    <dgm:cxn modelId="{BD4D67B3-D409-4707-9660-F4571BACDF11}" type="presParOf" srcId="{C9A35A56-C965-45DD-8085-8B2153C0669A}" destId="{7F8CFEF8-DC4B-4B88-A538-AAE0A4A232D5}" srcOrd="3" destOrd="0" presId="urn:microsoft.com/office/officeart/2005/8/layout/venn2"/>
    <dgm:cxn modelId="{73E57FFC-9352-473C-A6A7-13E593979768}" type="presParOf" srcId="{7F8CFEF8-DC4B-4B88-A538-AAE0A4A232D5}" destId="{8AFCC3EE-6D55-4298-9E26-0E016981BF75}" srcOrd="0" destOrd="0" presId="urn:microsoft.com/office/officeart/2005/8/layout/venn2"/>
    <dgm:cxn modelId="{ECD2F99D-A834-4991-BE25-49BD3DD20436}" type="presParOf" srcId="{7F8CFEF8-DC4B-4B88-A538-AAE0A4A232D5}" destId="{73FD8663-031E-4100-9D43-D00CC41D6FC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212CF-0AC6-4D5B-94AB-27E39AEFCBC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CEA3-2D4E-4C98-898B-D42BC1C52D46}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77F8D-BC7C-48E4-8D2F-D3A12F7CD78D}" cxnId="{9C28DAD4-1076-490A-B413-53D9EEF80100}" type="parTrans">
      <dgm:prSet/>
      <dgm:spPr/>
      <dgm:t>
        <a:bodyPr/>
        <a:lstStyle/>
        <a:p>
          <a:endParaRPr lang="zh-CN" altLang="en-US"/>
        </a:p>
      </dgm:t>
    </dgm:pt>
    <dgm:pt modelId="{8B03299C-B827-4DDD-BF81-DDE614162F75}" cxnId="{9C28DAD4-1076-490A-B413-53D9EEF80100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17B6D8-F792-49F0-AD16-959C3C7FEFB0}" type="asst">
      <dgm:prSet phldrT="[文本]" custT="1"/>
      <dgm:spPr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6AE6E0D1-C8D2-4338-9FDC-915FB37CCFB4}" cxnId="{159778F3-13FA-4CBB-9659-E9311ED66020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7F1E48C9-874E-4FC4-8FC3-A13CBC986926}" cxnId="{159778F3-13FA-4CBB-9659-E9311ED66020}" type="sibTrans">
      <dgm:prSet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FBAFB6-A5D9-4AC0-B461-B2CD3C4AA548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0883DEC3-AFD8-46EF-A82D-30BADA1E966E}" cxnId="{691A28D4-F7B5-48CB-8D8A-39F40F28B4A0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1B5483FD-B0EB-49EA-89AC-9EFCC87C5410}" cxnId="{691A28D4-F7B5-48CB-8D8A-39F40F28B4A0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884575-2CB5-4C78-BC80-8C11C70C9DFB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40D4F137-D96E-4CCC-81C4-7160689F992B}" cxnId="{83A1BF21-23F5-415C-8057-331B6922F4C6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24A79C9E-4970-4842-849C-105510BFAF41}" cxnId="{83A1BF21-23F5-415C-8057-331B6922F4C6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 smtClean="0"/>
        </a:p>
      </dgm:t>
    </dgm:pt>
    <dgm:pt modelId="{888A4FBD-21F9-402A-B278-CC47E38927B7}">
      <dgm:prSet phldrT="[文本]" custT="1"/>
      <dgm:spPr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gm:t>
    </dgm:pt>
    <dgm:pt modelId="{829D7E94-9AE4-42E0-B255-06BFCDAD53E4}" cxnId="{5AE49717-AB7E-43AF-8DDD-C091702F6CA6}" type="parTrans">
      <dgm:prSet/>
      <dgm:spPr>
        <a:ln>
          <a:solidFill>
            <a:srgbClr val="604C3F"/>
          </a:solidFill>
        </a:ln>
      </dgm:spPr>
      <dgm:t>
        <a:bodyPr/>
        <a:lstStyle/>
        <a:p>
          <a:endParaRPr lang="zh-CN" altLang="en-US"/>
        </a:p>
      </dgm:t>
    </dgm:pt>
    <dgm:pt modelId="{C28D1FC7-F7FA-4351-BD7B-6168E29349D7}" cxnId="{5AE49717-AB7E-43AF-8DDD-C091702F6CA6}" type="sibTrans">
      <dgm:prSet custT="1"/>
      <dgm:spPr>
        <a:solidFill>
          <a:srgbClr val="604C3F"/>
        </a:solidFill>
        <a:ln>
          <a:noFill/>
        </a:ln>
      </dgm:spPr>
      <dgm:t>
        <a:bodyPr/>
        <a:lstStyle/>
        <a:p>
          <a:pPr algn="ctr"/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38A2D9-F82F-4951-8FE9-BF653E3186B5}" type="pres">
      <dgm:prSet presAssocID="{26C212CF-0AC6-4D5B-94AB-27E39AEFCB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9A331C7-74FC-48AD-BCBB-412FDDC6998B}" type="pres">
      <dgm:prSet presAssocID="{11DECEA3-2D4E-4C98-898B-D42BC1C52D46}" presName="hierRoot1" presStyleCnt="0">
        <dgm:presLayoutVars>
          <dgm:hierBranch val="init"/>
        </dgm:presLayoutVars>
      </dgm:prSet>
      <dgm:spPr/>
    </dgm:pt>
    <dgm:pt modelId="{39765C36-B463-46CE-9676-16908691CA32}" type="pres">
      <dgm:prSet presAssocID="{11DECEA3-2D4E-4C98-898B-D42BC1C52D46}" presName="rootComposite1" presStyleCnt="0"/>
      <dgm:spPr/>
    </dgm:pt>
    <dgm:pt modelId="{1754BA1B-3166-42A4-AC80-40843B563581}" type="pres">
      <dgm:prSet presAssocID="{11DECEA3-2D4E-4C98-898B-D42BC1C52D4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23F61F-CB74-42AD-BCC6-0BFEBF342D1F}" type="pres">
      <dgm:prSet presAssocID="{11DECEA3-2D4E-4C98-898B-D42BC1C52D4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1D385F-6018-406E-ACF5-FC4D503B19DD}" type="pres">
      <dgm:prSet presAssocID="{11DECEA3-2D4E-4C98-898B-D42BC1C52D46}" presName="rootConnector1" presStyleLbl="node1" presStyleIdx="0" presStyleCnt="3"/>
      <dgm:spPr/>
      <dgm:t>
        <a:bodyPr/>
        <a:lstStyle/>
        <a:p>
          <a:endParaRPr lang="zh-CN" altLang="en-US"/>
        </a:p>
      </dgm:t>
    </dgm:pt>
    <dgm:pt modelId="{AC0AA81A-1F7E-48FA-8A10-8924A515C1F3}" type="pres">
      <dgm:prSet presAssocID="{11DECEA3-2D4E-4C98-898B-D42BC1C52D46}" presName="hierChild2" presStyleCnt="0"/>
      <dgm:spPr/>
    </dgm:pt>
    <dgm:pt modelId="{E48F3529-CF59-46F1-8012-1530DD2D07D7}" type="pres">
      <dgm:prSet presAssocID="{0883DEC3-AFD8-46EF-A82D-30BADA1E966E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AA084A1F-46EB-4151-BD41-77CB36B1FD76}" type="pres">
      <dgm:prSet presAssocID="{8AFBAFB6-A5D9-4AC0-B461-B2CD3C4AA548}" presName="hierRoot2" presStyleCnt="0">
        <dgm:presLayoutVars>
          <dgm:hierBranch val="init"/>
        </dgm:presLayoutVars>
      </dgm:prSet>
      <dgm:spPr/>
    </dgm:pt>
    <dgm:pt modelId="{008A57C3-0E35-4772-954A-D2A98AC386A2}" type="pres">
      <dgm:prSet presAssocID="{8AFBAFB6-A5D9-4AC0-B461-B2CD3C4AA548}" presName="rootComposite" presStyleCnt="0"/>
      <dgm:spPr/>
    </dgm:pt>
    <dgm:pt modelId="{03E1E43B-16CB-414E-AAEA-8AFB5A868D90}" type="pres">
      <dgm:prSet presAssocID="{8AFBAFB6-A5D9-4AC0-B461-B2CD3C4AA548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BCF595-C4FD-4E1B-B8A0-F0257242A63C}" type="pres">
      <dgm:prSet presAssocID="{8AFBAFB6-A5D9-4AC0-B461-B2CD3C4AA548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C5B6A1A-628D-4C48-B9A2-5AC381FE4211}" type="pres">
      <dgm:prSet presAssocID="{8AFBAFB6-A5D9-4AC0-B461-B2CD3C4AA54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8E2DBB3-42E3-4C2E-8F14-52B2C89F441A}" type="pres">
      <dgm:prSet presAssocID="{8AFBAFB6-A5D9-4AC0-B461-B2CD3C4AA548}" presName="hierChild4" presStyleCnt="0"/>
      <dgm:spPr/>
    </dgm:pt>
    <dgm:pt modelId="{FCEFAB94-BD34-4B81-9621-97FF57A12B04}" type="pres">
      <dgm:prSet presAssocID="{8AFBAFB6-A5D9-4AC0-B461-B2CD3C4AA548}" presName="hierChild5" presStyleCnt="0"/>
      <dgm:spPr/>
    </dgm:pt>
    <dgm:pt modelId="{375BE380-016C-4823-9237-4254374DF005}" type="pres">
      <dgm:prSet presAssocID="{40D4F137-D96E-4CCC-81C4-7160689F992B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4114C3E-3B91-4CDE-900D-A24E4D60D2AB}" type="pres">
      <dgm:prSet presAssocID="{C4884575-2CB5-4C78-BC80-8C11C70C9DFB}" presName="hierRoot2" presStyleCnt="0">
        <dgm:presLayoutVars>
          <dgm:hierBranch val="init"/>
        </dgm:presLayoutVars>
      </dgm:prSet>
      <dgm:spPr/>
    </dgm:pt>
    <dgm:pt modelId="{5D2AD950-B596-4954-8B3F-1AD69A0E3BCA}" type="pres">
      <dgm:prSet presAssocID="{C4884575-2CB5-4C78-BC80-8C11C70C9DFB}" presName="rootComposite" presStyleCnt="0"/>
      <dgm:spPr/>
    </dgm:pt>
    <dgm:pt modelId="{AFC5D6EA-EDF9-4C57-A73E-95A8DB3B418D}" type="pres">
      <dgm:prSet presAssocID="{C4884575-2CB5-4C78-BC80-8C11C70C9DFB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F6F9F-D3E9-4949-84EF-11138D426E00}" type="pres">
      <dgm:prSet presAssocID="{C4884575-2CB5-4C78-BC80-8C11C70C9DFB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13CA21E-B7DF-459C-8A20-B58EDBC04675}" type="pres">
      <dgm:prSet presAssocID="{C4884575-2CB5-4C78-BC80-8C11C70C9DFB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737BB9A-4C74-4FA1-B0CF-9C4D93969C98}" type="pres">
      <dgm:prSet presAssocID="{C4884575-2CB5-4C78-BC80-8C11C70C9DFB}" presName="hierChild4" presStyleCnt="0"/>
      <dgm:spPr/>
    </dgm:pt>
    <dgm:pt modelId="{40CD37FA-A1FE-4D51-988D-49DD27DA11EE}" type="pres">
      <dgm:prSet presAssocID="{C4884575-2CB5-4C78-BC80-8C11C70C9DFB}" presName="hierChild5" presStyleCnt="0"/>
      <dgm:spPr/>
    </dgm:pt>
    <dgm:pt modelId="{BB57981A-B21A-4AC9-86BE-C7BAD2AA7585}" type="pres">
      <dgm:prSet presAssocID="{829D7E94-9AE4-42E0-B255-06BFCDAD53E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DF3BF713-4AF0-49F7-B0B8-4DDB8E7197DA}" type="pres">
      <dgm:prSet presAssocID="{888A4FBD-21F9-402A-B278-CC47E38927B7}" presName="hierRoot2" presStyleCnt="0">
        <dgm:presLayoutVars>
          <dgm:hierBranch val="init"/>
        </dgm:presLayoutVars>
      </dgm:prSet>
      <dgm:spPr/>
    </dgm:pt>
    <dgm:pt modelId="{A2740971-98EA-44EA-856B-01715DEFE55F}" type="pres">
      <dgm:prSet presAssocID="{888A4FBD-21F9-402A-B278-CC47E38927B7}" presName="rootComposite" presStyleCnt="0"/>
      <dgm:spPr/>
    </dgm:pt>
    <dgm:pt modelId="{768835A1-AB6B-4141-B488-E4BC189801F2}" type="pres">
      <dgm:prSet presAssocID="{888A4FBD-21F9-402A-B278-CC47E38927B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650720-BA68-4EFE-AC27-42DE2F1F843E}" type="pres">
      <dgm:prSet presAssocID="{888A4FBD-21F9-402A-B278-CC47E38927B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42DA7FA-AB48-4A2B-AF45-97B651C19F80}" type="pres">
      <dgm:prSet presAssocID="{888A4FBD-21F9-402A-B278-CC47E38927B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7E65C1B-C468-4070-9551-AD3EF4F69F2B}" type="pres">
      <dgm:prSet presAssocID="{888A4FBD-21F9-402A-B278-CC47E38927B7}" presName="hierChild4" presStyleCnt="0"/>
      <dgm:spPr/>
    </dgm:pt>
    <dgm:pt modelId="{BB242BE0-C242-4AE5-8889-32C4F692FA2A}" type="pres">
      <dgm:prSet presAssocID="{888A4FBD-21F9-402A-B278-CC47E38927B7}" presName="hierChild5" presStyleCnt="0"/>
      <dgm:spPr/>
    </dgm:pt>
    <dgm:pt modelId="{6D1759AD-EB74-4558-A825-29D4B2908A5C}" type="pres">
      <dgm:prSet presAssocID="{11DECEA3-2D4E-4C98-898B-D42BC1C52D46}" presName="hierChild3" presStyleCnt="0"/>
      <dgm:spPr/>
    </dgm:pt>
    <dgm:pt modelId="{ACA4C6BC-F8A9-4A9B-A784-66FF076F2282}" type="pres">
      <dgm:prSet presAssocID="{6AE6E0D1-C8D2-4338-9FDC-915FB37CCFB4}" presName="Name96" presStyleLbl="parChTrans1D2" presStyleIdx="3" presStyleCnt="4"/>
      <dgm:spPr/>
      <dgm:t>
        <a:bodyPr/>
        <a:lstStyle/>
        <a:p>
          <a:endParaRPr lang="zh-CN" altLang="en-US"/>
        </a:p>
      </dgm:t>
    </dgm:pt>
    <dgm:pt modelId="{AB215B85-D5A1-4244-A2F6-ED9F5C4DF49F}" type="pres">
      <dgm:prSet presAssocID="{BB17B6D8-F792-49F0-AD16-959C3C7FEFB0}" presName="hierRoot3" presStyleCnt="0">
        <dgm:presLayoutVars>
          <dgm:hierBranch val="init"/>
        </dgm:presLayoutVars>
      </dgm:prSet>
      <dgm:spPr/>
    </dgm:pt>
    <dgm:pt modelId="{F75CD77A-F29D-45BE-A0D2-D5AF0DB66C5B}" type="pres">
      <dgm:prSet presAssocID="{BB17B6D8-F792-49F0-AD16-959C3C7FEFB0}" presName="rootComposite3" presStyleCnt="0"/>
      <dgm:spPr/>
    </dgm:pt>
    <dgm:pt modelId="{82503F51-A9B8-4D0B-BEBE-2BF119E95C7E}" type="pres">
      <dgm:prSet presAssocID="{BB17B6D8-F792-49F0-AD16-959C3C7FEFB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BED77-3D53-40AD-B45C-F163DA44038F}" type="pres">
      <dgm:prSet presAssocID="{BB17B6D8-F792-49F0-AD16-959C3C7FEFB0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83EC250-68C4-4C5A-8DC8-86F2F5B0FB98}" type="pres">
      <dgm:prSet presAssocID="{BB17B6D8-F792-49F0-AD16-959C3C7FEFB0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218B86B-F1D8-4C4E-B8BA-CFC17357C6B6}" type="pres">
      <dgm:prSet presAssocID="{BB17B6D8-F792-49F0-AD16-959C3C7FEFB0}" presName="hierChild6" presStyleCnt="0"/>
      <dgm:spPr/>
    </dgm:pt>
    <dgm:pt modelId="{B73E9D84-5451-490A-B09B-780F7281E790}" type="pres">
      <dgm:prSet presAssocID="{BB17B6D8-F792-49F0-AD16-959C3C7FEFB0}" presName="hierChild7" presStyleCnt="0"/>
      <dgm:spPr/>
    </dgm:pt>
  </dgm:ptLst>
  <dgm:cxnLst>
    <dgm:cxn modelId="{80FEADD3-A547-4C4A-AB77-A9E943F6307B}" type="presOf" srcId="{8AFBAFB6-A5D9-4AC0-B461-B2CD3C4AA548}" destId="{AC5B6A1A-628D-4C48-B9A2-5AC381FE4211}" srcOrd="1" destOrd="0" presId="urn:microsoft.com/office/officeart/2008/layout/NameandTitleOrganizationalChart"/>
    <dgm:cxn modelId="{691A28D4-F7B5-48CB-8D8A-39F40F28B4A0}" srcId="{11DECEA3-2D4E-4C98-898B-D42BC1C52D46}" destId="{8AFBAFB6-A5D9-4AC0-B461-B2CD3C4AA548}" srcOrd="1" destOrd="0" parTransId="{0883DEC3-AFD8-46EF-A82D-30BADA1E966E}" sibTransId="{1B5483FD-B0EB-49EA-89AC-9EFCC87C5410}"/>
    <dgm:cxn modelId="{9C28DAD4-1076-490A-B413-53D9EEF80100}" srcId="{26C212CF-0AC6-4D5B-94AB-27E39AEFCBCE}" destId="{11DECEA3-2D4E-4C98-898B-D42BC1C52D46}" srcOrd="0" destOrd="0" parTransId="{C6477F8D-BC7C-48E4-8D2F-D3A12F7CD78D}" sibTransId="{8B03299C-B827-4DDD-BF81-DDE614162F75}"/>
    <dgm:cxn modelId="{8F95F958-4A6C-4AD8-934F-B03E3B933B71}" type="presOf" srcId="{C4884575-2CB5-4C78-BC80-8C11C70C9DFB}" destId="{D13CA21E-B7DF-459C-8A20-B58EDBC04675}" srcOrd="1" destOrd="0" presId="urn:microsoft.com/office/officeart/2008/layout/NameandTitleOrganizationalChart"/>
    <dgm:cxn modelId="{0FC5165A-4152-46B8-8DD6-4BD81B5008D9}" type="presOf" srcId="{888A4FBD-21F9-402A-B278-CC47E38927B7}" destId="{768835A1-AB6B-4141-B488-E4BC189801F2}" srcOrd="0" destOrd="0" presId="urn:microsoft.com/office/officeart/2008/layout/NameandTitleOrganizationalChart"/>
    <dgm:cxn modelId="{B87C69DE-1621-46FC-80E7-04103394CFDF}" type="presOf" srcId="{888A4FBD-21F9-402A-B278-CC47E38927B7}" destId="{A42DA7FA-AB48-4A2B-AF45-97B651C19F80}" srcOrd="1" destOrd="0" presId="urn:microsoft.com/office/officeart/2008/layout/NameandTitleOrganizationalChart"/>
    <dgm:cxn modelId="{C947E06D-7DD5-40C1-A2CB-11603F744E50}" type="presOf" srcId="{24A79C9E-4970-4842-849C-105510BFAF41}" destId="{8EEF6F9F-D3E9-4949-84EF-11138D426E00}" srcOrd="0" destOrd="0" presId="urn:microsoft.com/office/officeart/2008/layout/NameandTitleOrganizationalChart"/>
    <dgm:cxn modelId="{597EE2B5-98B1-4C28-A432-DBB66E605083}" type="presOf" srcId="{26C212CF-0AC6-4D5B-94AB-27E39AEFCBCE}" destId="{B838A2D9-F82F-4951-8FE9-BF653E3186B5}" srcOrd="0" destOrd="0" presId="urn:microsoft.com/office/officeart/2008/layout/NameandTitleOrganizationalChart"/>
    <dgm:cxn modelId="{13CE9A03-456A-4DE9-BCF1-99971D8ED226}" type="presOf" srcId="{829D7E94-9AE4-42E0-B255-06BFCDAD53E4}" destId="{BB57981A-B21A-4AC9-86BE-C7BAD2AA7585}" srcOrd="0" destOrd="0" presId="urn:microsoft.com/office/officeart/2008/layout/NameandTitleOrganizationalChart"/>
    <dgm:cxn modelId="{274F3322-5F4D-4DF1-977C-97745A9EBC25}" type="presOf" srcId="{0883DEC3-AFD8-46EF-A82D-30BADA1E966E}" destId="{E48F3529-CF59-46F1-8012-1530DD2D07D7}" srcOrd="0" destOrd="0" presId="urn:microsoft.com/office/officeart/2008/layout/NameandTitleOrganizationalChart"/>
    <dgm:cxn modelId="{388D5065-508B-492F-A358-65926E6F0058}" type="presOf" srcId="{8AFBAFB6-A5D9-4AC0-B461-B2CD3C4AA548}" destId="{03E1E43B-16CB-414E-AAEA-8AFB5A868D90}" srcOrd="0" destOrd="0" presId="urn:microsoft.com/office/officeart/2008/layout/NameandTitleOrganizationalChart"/>
    <dgm:cxn modelId="{3F4D7A8E-4129-4117-9161-283795D4DF01}" type="presOf" srcId="{C28D1FC7-F7FA-4351-BD7B-6168E29349D7}" destId="{5E650720-BA68-4EFE-AC27-42DE2F1F843E}" srcOrd="0" destOrd="0" presId="urn:microsoft.com/office/officeart/2008/layout/NameandTitleOrganizationalChart"/>
    <dgm:cxn modelId="{BB578C1B-05C0-4799-BC08-2ED9A226BDA5}" type="presOf" srcId="{BB17B6D8-F792-49F0-AD16-959C3C7FEFB0}" destId="{683EC250-68C4-4C5A-8DC8-86F2F5B0FB98}" srcOrd="1" destOrd="0" presId="urn:microsoft.com/office/officeart/2008/layout/NameandTitleOrganizationalChart"/>
    <dgm:cxn modelId="{42211646-3823-4955-B5BA-BBD9A1D8D8C0}" type="presOf" srcId="{11DECEA3-2D4E-4C98-898B-D42BC1C52D46}" destId="{1754BA1B-3166-42A4-AC80-40843B563581}" srcOrd="0" destOrd="0" presId="urn:microsoft.com/office/officeart/2008/layout/NameandTitleOrganizationalChart"/>
    <dgm:cxn modelId="{159778F3-13FA-4CBB-9659-E9311ED66020}" srcId="{11DECEA3-2D4E-4C98-898B-D42BC1C52D46}" destId="{BB17B6D8-F792-49F0-AD16-959C3C7FEFB0}" srcOrd="0" destOrd="0" parTransId="{6AE6E0D1-C8D2-4338-9FDC-915FB37CCFB4}" sibTransId="{7F1E48C9-874E-4FC4-8FC3-A13CBC986926}"/>
    <dgm:cxn modelId="{81B22299-D94B-4215-9F1C-E5B7FADD3E3A}" type="presOf" srcId="{1B5483FD-B0EB-49EA-89AC-9EFCC87C5410}" destId="{18BCF595-C4FD-4E1B-B8A0-F0257242A63C}" srcOrd="0" destOrd="0" presId="urn:microsoft.com/office/officeart/2008/layout/NameandTitleOrganizationalChart"/>
    <dgm:cxn modelId="{8E782F08-1E7D-49E4-9184-567139F47ED6}" type="presOf" srcId="{7F1E48C9-874E-4FC4-8FC3-A13CBC986926}" destId="{A68BED77-3D53-40AD-B45C-F163DA44038F}" srcOrd="0" destOrd="0" presId="urn:microsoft.com/office/officeart/2008/layout/NameandTitleOrganizationalChart"/>
    <dgm:cxn modelId="{21010EE2-0481-4DB7-BF87-032EA53E707C}" type="presOf" srcId="{C4884575-2CB5-4C78-BC80-8C11C70C9DFB}" destId="{AFC5D6EA-EDF9-4C57-A73E-95A8DB3B418D}" srcOrd="0" destOrd="0" presId="urn:microsoft.com/office/officeart/2008/layout/NameandTitleOrganizationalChart"/>
    <dgm:cxn modelId="{65E646DD-6215-44AF-B807-6FE3D63B667E}" type="presOf" srcId="{BB17B6D8-F792-49F0-AD16-959C3C7FEFB0}" destId="{82503F51-A9B8-4D0B-BEBE-2BF119E95C7E}" srcOrd="0" destOrd="0" presId="urn:microsoft.com/office/officeart/2008/layout/NameandTitleOrganizationalChart"/>
    <dgm:cxn modelId="{95DC6F24-2626-44EA-9A19-D1F1A13DFF6A}" type="presOf" srcId="{11DECEA3-2D4E-4C98-898B-D42BC1C52D46}" destId="{1C1D385F-6018-406E-ACF5-FC4D503B19DD}" srcOrd="1" destOrd="0" presId="urn:microsoft.com/office/officeart/2008/layout/NameandTitleOrganizationalChart"/>
    <dgm:cxn modelId="{7DFBD0E4-3837-4BB8-BFC4-C7EC8FF6565D}" type="presOf" srcId="{6AE6E0D1-C8D2-4338-9FDC-915FB37CCFB4}" destId="{ACA4C6BC-F8A9-4A9B-A784-66FF076F2282}" srcOrd="0" destOrd="0" presId="urn:microsoft.com/office/officeart/2008/layout/NameandTitleOrganizationalChart"/>
    <dgm:cxn modelId="{71E48B80-C4C8-4966-8807-6F7F0F220AB7}" type="presOf" srcId="{8B03299C-B827-4DDD-BF81-DDE614162F75}" destId="{A523F61F-CB74-42AD-BCC6-0BFEBF342D1F}" srcOrd="0" destOrd="0" presId="urn:microsoft.com/office/officeart/2008/layout/NameandTitleOrganizationalChart"/>
    <dgm:cxn modelId="{5AE49717-AB7E-43AF-8DDD-C091702F6CA6}" srcId="{11DECEA3-2D4E-4C98-898B-D42BC1C52D46}" destId="{888A4FBD-21F9-402A-B278-CC47E38927B7}" srcOrd="3" destOrd="0" parTransId="{829D7E94-9AE4-42E0-B255-06BFCDAD53E4}" sibTransId="{C28D1FC7-F7FA-4351-BD7B-6168E29349D7}"/>
    <dgm:cxn modelId="{D2A72BEA-B870-46DE-813F-B0B0E8EC9E67}" type="presOf" srcId="{40D4F137-D96E-4CCC-81C4-7160689F992B}" destId="{375BE380-016C-4823-9237-4254374DF005}" srcOrd="0" destOrd="0" presId="urn:microsoft.com/office/officeart/2008/layout/NameandTitleOrganizationalChart"/>
    <dgm:cxn modelId="{83A1BF21-23F5-415C-8057-331B6922F4C6}" srcId="{11DECEA3-2D4E-4C98-898B-D42BC1C52D46}" destId="{C4884575-2CB5-4C78-BC80-8C11C70C9DFB}" srcOrd="2" destOrd="0" parTransId="{40D4F137-D96E-4CCC-81C4-7160689F992B}" sibTransId="{24A79C9E-4970-4842-849C-105510BFAF41}"/>
    <dgm:cxn modelId="{E59847A8-FF49-46FB-B549-9020F6DC6F95}" type="presParOf" srcId="{B838A2D9-F82F-4951-8FE9-BF653E3186B5}" destId="{79A331C7-74FC-48AD-BCBB-412FDDC6998B}" srcOrd="0" destOrd="0" presId="urn:microsoft.com/office/officeart/2008/layout/NameandTitleOrganizationalChart"/>
    <dgm:cxn modelId="{9310653C-18D1-4C1A-B4D4-0067A406B85D}" type="presParOf" srcId="{79A331C7-74FC-48AD-BCBB-412FDDC6998B}" destId="{39765C36-B463-46CE-9676-16908691CA32}" srcOrd="0" destOrd="0" presId="urn:microsoft.com/office/officeart/2008/layout/NameandTitleOrganizationalChart"/>
    <dgm:cxn modelId="{027CA008-5DB4-4C7E-A0BF-9BA4829AB610}" type="presParOf" srcId="{39765C36-B463-46CE-9676-16908691CA32}" destId="{1754BA1B-3166-42A4-AC80-40843B563581}" srcOrd="0" destOrd="0" presId="urn:microsoft.com/office/officeart/2008/layout/NameandTitleOrganizationalChart"/>
    <dgm:cxn modelId="{7D8346E9-C6B9-4F73-B048-87F851D35C10}" type="presParOf" srcId="{39765C36-B463-46CE-9676-16908691CA32}" destId="{A523F61F-CB74-42AD-BCC6-0BFEBF342D1F}" srcOrd="1" destOrd="0" presId="urn:microsoft.com/office/officeart/2008/layout/NameandTitleOrganizationalChart"/>
    <dgm:cxn modelId="{2CFA502C-738E-4706-A721-C62978A357D3}" type="presParOf" srcId="{39765C36-B463-46CE-9676-16908691CA32}" destId="{1C1D385F-6018-406E-ACF5-FC4D503B19DD}" srcOrd="2" destOrd="0" presId="urn:microsoft.com/office/officeart/2008/layout/NameandTitleOrganizationalChart"/>
    <dgm:cxn modelId="{44F470CC-D20D-4282-97B9-27E2661070FF}" type="presParOf" srcId="{79A331C7-74FC-48AD-BCBB-412FDDC6998B}" destId="{AC0AA81A-1F7E-48FA-8A10-8924A515C1F3}" srcOrd="1" destOrd="0" presId="urn:microsoft.com/office/officeart/2008/layout/NameandTitleOrganizationalChart"/>
    <dgm:cxn modelId="{103E9918-26C1-45F2-9E19-5484B50A9A56}" type="presParOf" srcId="{AC0AA81A-1F7E-48FA-8A10-8924A515C1F3}" destId="{E48F3529-CF59-46F1-8012-1530DD2D07D7}" srcOrd="0" destOrd="0" presId="urn:microsoft.com/office/officeart/2008/layout/NameandTitleOrganizationalChart"/>
    <dgm:cxn modelId="{7A14651B-5F01-4FEC-B5B8-65F01E946AD1}" type="presParOf" srcId="{AC0AA81A-1F7E-48FA-8A10-8924A515C1F3}" destId="{AA084A1F-46EB-4151-BD41-77CB36B1FD76}" srcOrd="1" destOrd="0" presId="urn:microsoft.com/office/officeart/2008/layout/NameandTitleOrganizationalChart"/>
    <dgm:cxn modelId="{21A8944E-8D23-4AB6-9893-7C8FB9766BA5}" type="presParOf" srcId="{AA084A1F-46EB-4151-BD41-77CB36B1FD76}" destId="{008A57C3-0E35-4772-954A-D2A98AC386A2}" srcOrd="0" destOrd="0" presId="urn:microsoft.com/office/officeart/2008/layout/NameandTitleOrganizationalChart"/>
    <dgm:cxn modelId="{52768DFE-5B0C-4015-874D-A975026C3E70}" type="presParOf" srcId="{008A57C3-0E35-4772-954A-D2A98AC386A2}" destId="{03E1E43B-16CB-414E-AAEA-8AFB5A868D90}" srcOrd="0" destOrd="0" presId="urn:microsoft.com/office/officeart/2008/layout/NameandTitleOrganizationalChart"/>
    <dgm:cxn modelId="{71C83A37-A2AD-4CB6-B693-689AC21BABF8}" type="presParOf" srcId="{008A57C3-0E35-4772-954A-D2A98AC386A2}" destId="{18BCF595-C4FD-4E1B-B8A0-F0257242A63C}" srcOrd="1" destOrd="0" presId="urn:microsoft.com/office/officeart/2008/layout/NameandTitleOrganizationalChart"/>
    <dgm:cxn modelId="{D5B86C37-5719-49FA-9633-8C5C631EE71F}" type="presParOf" srcId="{008A57C3-0E35-4772-954A-D2A98AC386A2}" destId="{AC5B6A1A-628D-4C48-B9A2-5AC381FE4211}" srcOrd="2" destOrd="0" presId="urn:microsoft.com/office/officeart/2008/layout/NameandTitleOrganizationalChart"/>
    <dgm:cxn modelId="{A6CDB849-6E8B-4576-8600-32E4B65BEC3C}" type="presParOf" srcId="{AA084A1F-46EB-4151-BD41-77CB36B1FD76}" destId="{F8E2DBB3-42E3-4C2E-8F14-52B2C89F441A}" srcOrd="1" destOrd="0" presId="urn:microsoft.com/office/officeart/2008/layout/NameandTitleOrganizationalChart"/>
    <dgm:cxn modelId="{1E695D9A-6C3A-4AAA-B0E7-4134AA76C1F5}" type="presParOf" srcId="{AA084A1F-46EB-4151-BD41-77CB36B1FD76}" destId="{FCEFAB94-BD34-4B81-9621-97FF57A12B04}" srcOrd="2" destOrd="0" presId="urn:microsoft.com/office/officeart/2008/layout/NameandTitleOrganizationalChart"/>
    <dgm:cxn modelId="{E57CC2B2-56C8-4AE9-BAB0-CFBDE0A2F749}" type="presParOf" srcId="{AC0AA81A-1F7E-48FA-8A10-8924A515C1F3}" destId="{375BE380-016C-4823-9237-4254374DF005}" srcOrd="2" destOrd="0" presId="urn:microsoft.com/office/officeart/2008/layout/NameandTitleOrganizationalChart"/>
    <dgm:cxn modelId="{6E8063D2-A7E0-43ED-9556-978B6A02731F}" type="presParOf" srcId="{AC0AA81A-1F7E-48FA-8A10-8924A515C1F3}" destId="{14114C3E-3B91-4CDE-900D-A24E4D60D2AB}" srcOrd="3" destOrd="0" presId="urn:microsoft.com/office/officeart/2008/layout/NameandTitleOrganizationalChart"/>
    <dgm:cxn modelId="{096DEF4F-9CEB-4FD0-BA26-39335CBE2DE1}" type="presParOf" srcId="{14114C3E-3B91-4CDE-900D-A24E4D60D2AB}" destId="{5D2AD950-B596-4954-8B3F-1AD69A0E3BCA}" srcOrd="0" destOrd="0" presId="urn:microsoft.com/office/officeart/2008/layout/NameandTitleOrganizationalChart"/>
    <dgm:cxn modelId="{00815EAE-DC4F-4F19-A058-C7D71ECA9BE4}" type="presParOf" srcId="{5D2AD950-B596-4954-8B3F-1AD69A0E3BCA}" destId="{AFC5D6EA-EDF9-4C57-A73E-95A8DB3B418D}" srcOrd="0" destOrd="0" presId="urn:microsoft.com/office/officeart/2008/layout/NameandTitleOrganizationalChart"/>
    <dgm:cxn modelId="{BA39C832-26E4-4374-BA26-EFA9A23D8C5C}" type="presParOf" srcId="{5D2AD950-B596-4954-8B3F-1AD69A0E3BCA}" destId="{8EEF6F9F-D3E9-4949-84EF-11138D426E00}" srcOrd="1" destOrd="0" presId="urn:microsoft.com/office/officeart/2008/layout/NameandTitleOrganizationalChart"/>
    <dgm:cxn modelId="{7A83255B-9FAC-4116-B7B5-57F774A69156}" type="presParOf" srcId="{5D2AD950-B596-4954-8B3F-1AD69A0E3BCA}" destId="{D13CA21E-B7DF-459C-8A20-B58EDBC04675}" srcOrd="2" destOrd="0" presId="urn:microsoft.com/office/officeart/2008/layout/NameandTitleOrganizationalChart"/>
    <dgm:cxn modelId="{005BF87C-1F65-4AD9-ADBA-376A66E3F02E}" type="presParOf" srcId="{14114C3E-3B91-4CDE-900D-A24E4D60D2AB}" destId="{8737BB9A-4C74-4FA1-B0CF-9C4D93969C98}" srcOrd="1" destOrd="0" presId="urn:microsoft.com/office/officeart/2008/layout/NameandTitleOrganizationalChart"/>
    <dgm:cxn modelId="{1202B99B-E892-4142-92BC-F8E5B8C82394}" type="presParOf" srcId="{14114C3E-3B91-4CDE-900D-A24E4D60D2AB}" destId="{40CD37FA-A1FE-4D51-988D-49DD27DA11EE}" srcOrd="2" destOrd="0" presId="urn:microsoft.com/office/officeart/2008/layout/NameandTitleOrganizationalChart"/>
    <dgm:cxn modelId="{C9A7EBCD-0EB8-40F6-9259-D50C9C0DFE53}" type="presParOf" srcId="{AC0AA81A-1F7E-48FA-8A10-8924A515C1F3}" destId="{BB57981A-B21A-4AC9-86BE-C7BAD2AA7585}" srcOrd="4" destOrd="0" presId="urn:microsoft.com/office/officeart/2008/layout/NameandTitleOrganizationalChart"/>
    <dgm:cxn modelId="{0BF9A0A2-D100-49ED-A9BC-AD13F7AA33E6}" type="presParOf" srcId="{AC0AA81A-1F7E-48FA-8A10-8924A515C1F3}" destId="{DF3BF713-4AF0-49F7-B0B8-4DDB8E7197DA}" srcOrd="5" destOrd="0" presId="urn:microsoft.com/office/officeart/2008/layout/NameandTitleOrganizationalChart"/>
    <dgm:cxn modelId="{C0825627-A251-4D9A-9B0E-3BC22D77C362}" type="presParOf" srcId="{DF3BF713-4AF0-49F7-B0B8-4DDB8E7197DA}" destId="{A2740971-98EA-44EA-856B-01715DEFE55F}" srcOrd="0" destOrd="0" presId="urn:microsoft.com/office/officeart/2008/layout/NameandTitleOrganizationalChart"/>
    <dgm:cxn modelId="{84D076FF-D1CA-48A4-97E0-D2F54457A5AC}" type="presParOf" srcId="{A2740971-98EA-44EA-856B-01715DEFE55F}" destId="{768835A1-AB6B-4141-B488-E4BC189801F2}" srcOrd="0" destOrd="0" presId="urn:microsoft.com/office/officeart/2008/layout/NameandTitleOrganizationalChart"/>
    <dgm:cxn modelId="{049D4CB9-9438-410A-9406-66A66E1564EA}" type="presParOf" srcId="{A2740971-98EA-44EA-856B-01715DEFE55F}" destId="{5E650720-BA68-4EFE-AC27-42DE2F1F843E}" srcOrd="1" destOrd="0" presId="urn:microsoft.com/office/officeart/2008/layout/NameandTitleOrganizationalChart"/>
    <dgm:cxn modelId="{E3AE3EB3-754D-43B2-AB9B-14E4F2298A85}" type="presParOf" srcId="{A2740971-98EA-44EA-856B-01715DEFE55F}" destId="{A42DA7FA-AB48-4A2B-AF45-97B651C19F80}" srcOrd="2" destOrd="0" presId="urn:microsoft.com/office/officeart/2008/layout/NameandTitleOrganizationalChart"/>
    <dgm:cxn modelId="{ABA603E9-DE0A-4876-8F5E-DF1E84A61EFA}" type="presParOf" srcId="{DF3BF713-4AF0-49F7-B0B8-4DDB8E7197DA}" destId="{87E65C1B-C468-4070-9551-AD3EF4F69F2B}" srcOrd="1" destOrd="0" presId="urn:microsoft.com/office/officeart/2008/layout/NameandTitleOrganizationalChart"/>
    <dgm:cxn modelId="{4C7EBADB-2973-43FE-929F-2AF53AD95631}" type="presParOf" srcId="{DF3BF713-4AF0-49F7-B0B8-4DDB8E7197DA}" destId="{BB242BE0-C242-4AE5-8889-32C4F692FA2A}" srcOrd="2" destOrd="0" presId="urn:microsoft.com/office/officeart/2008/layout/NameandTitleOrganizationalChart"/>
    <dgm:cxn modelId="{81342D56-B90C-47CC-914A-345E8CAD5460}" type="presParOf" srcId="{79A331C7-74FC-48AD-BCBB-412FDDC6998B}" destId="{6D1759AD-EB74-4558-A825-29D4B2908A5C}" srcOrd="2" destOrd="0" presId="urn:microsoft.com/office/officeart/2008/layout/NameandTitleOrganizationalChart"/>
    <dgm:cxn modelId="{8A87C930-B7CE-4154-9D71-5D68C8594B45}" type="presParOf" srcId="{6D1759AD-EB74-4558-A825-29D4B2908A5C}" destId="{ACA4C6BC-F8A9-4A9B-A784-66FF076F2282}" srcOrd="0" destOrd="0" presId="urn:microsoft.com/office/officeart/2008/layout/NameandTitleOrganizationalChart"/>
    <dgm:cxn modelId="{9F5842A7-C228-4136-8B2B-0D35240A2F06}" type="presParOf" srcId="{6D1759AD-EB74-4558-A825-29D4B2908A5C}" destId="{AB215B85-D5A1-4244-A2F6-ED9F5C4DF49F}" srcOrd="1" destOrd="0" presId="urn:microsoft.com/office/officeart/2008/layout/NameandTitleOrganizationalChart"/>
    <dgm:cxn modelId="{4A124B8C-DF98-4A43-8A27-51468FB99D00}" type="presParOf" srcId="{AB215B85-D5A1-4244-A2F6-ED9F5C4DF49F}" destId="{F75CD77A-F29D-45BE-A0D2-D5AF0DB66C5B}" srcOrd="0" destOrd="0" presId="urn:microsoft.com/office/officeart/2008/layout/NameandTitleOrganizationalChart"/>
    <dgm:cxn modelId="{B5395CD8-668A-4027-A865-FE7670B89B0A}" type="presParOf" srcId="{F75CD77A-F29D-45BE-A0D2-D5AF0DB66C5B}" destId="{82503F51-A9B8-4D0B-BEBE-2BF119E95C7E}" srcOrd="0" destOrd="0" presId="urn:microsoft.com/office/officeart/2008/layout/NameandTitleOrganizationalChart"/>
    <dgm:cxn modelId="{55C74DED-CA40-4CF6-94FB-A59304C8B59F}" type="presParOf" srcId="{F75CD77A-F29D-45BE-A0D2-D5AF0DB66C5B}" destId="{A68BED77-3D53-40AD-B45C-F163DA44038F}" srcOrd="1" destOrd="0" presId="urn:microsoft.com/office/officeart/2008/layout/NameandTitleOrganizationalChart"/>
    <dgm:cxn modelId="{E28744DE-B5EA-4876-B7B6-B7A85C0177D6}" type="presParOf" srcId="{F75CD77A-F29D-45BE-A0D2-D5AF0DB66C5B}" destId="{683EC250-68C4-4C5A-8DC8-86F2F5B0FB98}" srcOrd="2" destOrd="0" presId="urn:microsoft.com/office/officeart/2008/layout/NameandTitleOrganizationalChart"/>
    <dgm:cxn modelId="{978CFFFA-0E69-465E-9A58-9F1D5DDCD794}" type="presParOf" srcId="{AB215B85-D5A1-4244-A2F6-ED9F5C4DF49F}" destId="{C218B86B-F1D8-4C4E-B8BA-CFC17357C6B6}" srcOrd="1" destOrd="0" presId="urn:microsoft.com/office/officeart/2008/layout/NameandTitleOrganizationalChart"/>
    <dgm:cxn modelId="{22D7C90D-F290-47FC-AA31-646A0A82CF91}" type="presParOf" srcId="{AB215B85-D5A1-4244-A2F6-ED9F5C4DF49F}" destId="{B73E9D84-5451-490A-B09B-780F7281E79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327629" cy="3327629"/>
        <a:chOff x="0" y="0"/>
        <a:chExt cx="3327629" cy="3327629"/>
      </a:xfrm>
    </dsp:grpSpPr>
    <dsp:sp modelId="{37F4DA84-7992-4C4E-A483-5A4293B154AA}">
      <dsp:nvSpPr>
        <dsp:cNvPr id="3" name="菱形 2"/>
        <dsp:cNvSpPr/>
      </dsp:nvSpPr>
      <dsp:spPr bwMode="white">
        <a:xfrm>
          <a:off x="831908" y="0"/>
          <a:ext cx="3327629" cy="3327629"/>
        </a:xfrm>
        <a:prstGeom prst="diamond">
          <a:avLst/>
        </a:prstGeom>
        <a:solidFill>
          <a:schemeClr val="bg1">
            <a:lumMod val="85000"/>
          </a:schemeClr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31908" y="0"/>
        <a:ext cx="3327629" cy="3327629"/>
      </dsp:txXfrm>
    </dsp:sp>
    <dsp:sp modelId="{CC73311B-6689-4C8A-9CE7-168B3F5DE884}">
      <dsp:nvSpPr>
        <dsp:cNvPr id="4" name="矩形 3"/>
        <dsp:cNvSpPr/>
      </dsp:nvSpPr>
      <dsp:spPr bwMode="white">
        <a:xfrm>
          <a:off x="1148032" y="331049"/>
          <a:ext cx="1297775" cy="1297775"/>
        </a:xfrm>
        <a:prstGeom prst="rect">
          <a:avLst/>
        </a:prstGeom>
        <a:solidFill>
          <a:srgbClr val="C30D23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148032" y="331049"/>
        <a:ext cx="1297775" cy="1297775"/>
      </dsp:txXfrm>
    </dsp:sp>
    <dsp:sp modelId="{86E557F3-2E81-4C72-9199-047FD0609EF0}">
      <dsp:nvSpPr>
        <dsp:cNvPr id="5" name="矩形 4"/>
        <dsp:cNvSpPr/>
      </dsp:nvSpPr>
      <dsp:spPr bwMode="white">
        <a:xfrm>
          <a:off x="2545636" y="316125"/>
          <a:ext cx="1297775" cy="1297775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2545636" y="316125"/>
        <a:ext cx="1297775" cy="1297775"/>
      </dsp:txXfrm>
    </dsp:sp>
    <dsp:sp modelId="{B4B9870D-4813-46A1-8BA9-BE76DE08C045}">
      <dsp:nvSpPr>
        <dsp:cNvPr id="6" name="矩形 5"/>
        <dsp:cNvSpPr/>
      </dsp:nvSpPr>
      <dsp:spPr bwMode="white">
        <a:xfrm>
          <a:off x="1148032" y="1713729"/>
          <a:ext cx="1297775" cy="1297775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148032" y="1713729"/>
        <a:ext cx="1297775" cy="1297775"/>
      </dsp:txXfrm>
    </dsp:sp>
    <dsp:sp modelId="{0D63BF6C-CD83-4F8F-84A3-C5A3D567EB82}">
      <dsp:nvSpPr>
        <dsp:cNvPr id="7" name="矩形 6"/>
        <dsp:cNvSpPr/>
      </dsp:nvSpPr>
      <dsp:spPr bwMode="white">
        <a:xfrm>
          <a:off x="2545636" y="1713729"/>
          <a:ext cx="1297775" cy="1297775"/>
        </a:xfrm>
        <a:prstGeom prst="rect">
          <a:avLst/>
        </a:prstGeom>
        <a:solidFill>
          <a:srgbClr val="C30D23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spc="9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2545636" y="1713729"/>
        <a:ext cx="1297775" cy="1297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69433" cy="3046288"/>
        <a:chOff x="0" y="0"/>
        <a:chExt cx="4569433" cy="3046288"/>
      </a:xfrm>
    </dsp:grpSpPr>
    <dsp:sp modelId="{7286304B-24BF-45A3-866D-93382A777EFE}">
      <dsp:nvSpPr>
        <dsp:cNvPr id="5" name="矩形 4"/>
        <dsp:cNvSpPr/>
      </dsp:nvSpPr>
      <dsp:spPr bwMode="white">
        <a:xfrm>
          <a:off x="0" y="23282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139700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algn="l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0" y="232824"/>
        <a:ext cx="4569433" cy="508000"/>
      </dsp:txXfrm>
    </dsp:sp>
    <dsp:sp modelId="{3046EA3E-4C1F-41E3-8995-3B3A2BA69DA0}">
      <dsp:nvSpPr>
        <dsp:cNvPr id="4" name="圆角矩形 3"/>
        <dsp:cNvSpPr/>
      </dsp:nvSpPr>
      <dsp:spPr bwMode="white">
        <a:xfrm>
          <a:off x="228472" y="55704"/>
          <a:ext cx="3198603" cy="354240"/>
        </a:xfrm>
        <a:prstGeom prst="round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90500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55704"/>
        <a:ext cx="3198603" cy="354240"/>
      </dsp:txXfrm>
    </dsp:sp>
    <dsp:sp modelId="{FEA6C794-ED2C-4C98-9FC1-3CEDD2E53ED2}">
      <dsp:nvSpPr>
        <dsp:cNvPr id="8" name="矩形 7"/>
        <dsp:cNvSpPr/>
      </dsp:nvSpPr>
      <dsp:spPr bwMode="white">
        <a:xfrm>
          <a:off x="0" y="98274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982744"/>
        <a:ext cx="4569433" cy="508000"/>
      </dsp:txXfrm>
    </dsp:sp>
    <dsp:sp modelId="{F489597C-FDB9-4A36-8520-2A2485B64A3C}">
      <dsp:nvSpPr>
        <dsp:cNvPr id="7" name="圆角矩形 6"/>
        <dsp:cNvSpPr/>
      </dsp:nvSpPr>
      <dsp:spPr bwMode="white">
        <a:xfrm>
          <a:off x="228472" y="805624"/>
          <a:ext cx="3198603" cy="354240"/>
        </a:xfrm>
        <a:prstGeom prst="round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805624"/>
        <a:ext cx="3198603" cy="354240"/>
      </dsp:txXfrm>
    </dsp:sp>
    <dsp:sp modelId="{AA5A3349-8EF7-49AD-8A0E-DA35E351CD10}">
      <dsp:nvSpPr>
        <dsp:cNvPr id="11" name="矩形 10"/>
        <dsp:cNvSpPr/>
      </dsp:nvSpPr>
      <dsp:spPr bwMode="white">
        <a:xfrm>
          <a:off x="0" y="173266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1732664"/>
        <a:ext cx="4569433" cy="508000"/>
      </dsp:txXfrm>
    </dsp:sp>
    <dsp:sp modelId="{43A1F7A5-DDA7-4AAA-A6DF-5CC7DB357903}">
      <dsp:nvSpPr>
        <dsp:cNvPr id="10" name="圆角矩形 9"/>
        <dsp:cNvSpPr/>
      </dsp:nvSpPr>
      <dsp:spPr bwMode="white">
        <a:xfrm>
          <a:off x="228472" y="1555544"/>
          <a:ext cx="3198603" cy="354240"/>
        </a:xfrm>
        <a:prstGeom prst="round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1555544"/>
        <a:ext cx="3198603" cy="354240"/>
      </dsp:txXfrm>
    </dsp:sp>
    <dsp:sp modelId="{01D45C58-9BAF-4F99-93C6-34C0898829D5}">
      <dsp:nvSpPr>
        <dsp:cNvPr id="14" name="矩形 13"/>
        <dsp:cNvSpPr/>
      </dsp:nvSpPr>
      <dsp:spPr bwMode="white">
        <a:xfrm>
          <a:off x="0" y="2482584"/>
          <a:ext cx="4569433" cy="508000"/>
        </a:xfrm>
        <a:prstGeom prst="rect">
          <a:avLst/>
        </a:prstGeom>
        <a:solidFill>
          <a:srgbClr val="604C3F">
            <a:alpha val="90000"/>
          </a:srgbClr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54638" tIns="249936" rIns="354638" bIns="7823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1100" dirty="0">
            <a:solidFill>
              <a:schemeClr val="dk1"/>
            </a:solidFill>
          </a:endParaRPr>
        </a:p>
      </dsp:txBody>
      <dsp:txXfrm>
        <a:off x="0" y="2482584"/>
        <a:ext cx="4569433" cy="508000"/>
      </dsp:txXfrm>
    </dsp:sp>
    <dsp:sp modelId="{796E5123-080D-421D-9620-F5585F26E64E}">
      <dsp:nvSpPr>
        <dsp:cNvPr id="13" name="圆角矩形 12"/>
        <dsp:cNvSpPr/>
      </dsp:nvSpPr>
      <dsp:spPr bwMode="white">
        <a:xfrm>
          <a:off x="228472" y="2305464"/>
          <a:ext cx="3198603" cy="354240"/>
        </a:xfrm>
        <a:prstGeom prst="round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899" tIns="0" rIns="120899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marL="0" lvl="0" algn="ctr" defTabSz="6858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spc="13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点击添加标题</a:t>
          </a:r>
          <a:endParaRPr lang="zh-CN" altLang="en-US" sz="1500" b="0" kern="1200" spc="13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8472" y="2305464"/>
        <a:ext cx="3198603" cy="354240"/>
      </dsp:txXfrm>
    </dsp:sp>
    <dsp:sp modelId="{9562ADB5-B3D7-43C1-A94E-D220BD6B4AE9}">
      <dsp:nvSpPr>
        <dsp:cNvPr id="3" name="矩形 2" hidden="1"/>
        <dsp:cNvSpPr/>
      </dsp:nvSpPr>
      <dsp:spPr bwMode="white">
        <a:xfrm>
          <a:off x="0" y="232824"/>
          <a:ext cx="228472" cy="0"/>
        </a:xfrm>
        <a:prstGeom prst="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32824"/>
        <a:ext cx="228472" cy="0"/>
      </dsp:txXfrm>
    </dsp:sp>
    <dsp:sp modelId="{1555A13C-1A19-4B4A-82B5-31C143BC3A6E}">
      <dsp:nvSpPr>
        <dsp:cNvPr id="6" name="矩形 5" hidden="1"/>
        <dsp:cNvSpPr/>
      </dsp:nvSpPr>
      <dsp:spPr bwMode="white">
        <a:xfrm>
          <a:off x="0" y="982744"/>
          <a:ext cx="228472" cy="0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982744"/>
        <a:ext cx="228472" cy="0"/>
      </dsp:txXfrm>
    </dsp:sp>
    <dsp:sp modelId="{3DCDE1DF-C45C-4028-8D5B-AE71CF130BBB}">
      <dsp:nvSpPr>
        <dsp:cNvPr id="9" name="矩形 8" hidden="1"/>
        <dsp:cNvSpPr/>
      </dsp:nvSpPr>
      <dsp:spPr bwMode="white">
        <a:xfrm>
          <a:off x="0" y="1732664"/>
          <a:ext cx="228472" cy="0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732664"/>
        <a:ext cx="228472" cy="0"/>
      </dsp:txXfrm>
    </dsp:sp>
    <dsp:sp modelId="{729ABAA9-2A24-4DF6-A9CE-3BE84D4E007C}">
      <dsp:nvSpPr>
        <dsp:cNvPr id="12" name="矩形 11" hidden="1"/>
        <dsp:cNvSpPr/>
      </dsp:nvSpPr>
      <dsp:spPr bwMode="white">
        <a:xfrm>
          <a:off x="0" y="2482584"/>
          <a:ext cx="228472" cy="0"/>
        </a:xfrm>
        <a:prstGeom prst="rect">
          <a:avLst/>
        </a:prstGeom>
        <a:solidFill>
          <a:srgbClr val="C30D23"/>
        </a:solidFill>
        <a:ln>
          <a:solidFill>
            <a:schemeClr val="bg1"/>
          </a:solidFill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482584"/>
        <a:ext cx="228472" cy="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979071" cy="2979071"/>
        <a:chOff x="0" y="0"/>
        <a:chExt cx="2979071" cy="2979071"/>
      </a:xfrm>
    </dsp:grpSpPr>
    <dsp:sp modelId="{5E3DF0AB-9F15-447D-8DA9-BB4BCA54ADAD}">
      <dsp:nvSpPr>
        <dsp:cNvPr id="3" name="椭圆 2"/>
        <dsp:cNvSpPr/>
      </dsp:nvSpPr>
      <dsp:spPr bwMode="white">
        <a:xfrm>
          <a:off x="643636" y="0"/>
          <a:ext cx="2979071" cy="2979071"/>
        </a:xfrm>
        <a:prstGeom prst="ellipse">
          <a:avLst/>
        </a:prstGeom>
        <a:solidFill>
          <a:srgbClr val="604C3F"/>
        </a:solidFill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3636" y="0"/>
        <a:ext cx="2979071" cy="2979071"/>
      </dsp:txXfrm>
    </dsp:sp>
    <dsp:sp modelId="{D0B6CE94-AA89-4FAE-A411-511FC1B081FC}">
      <dsp:nvSpPr>
        <dsp:cNvPr id="5" name="椭圆 4"/>
        <dsp:cNvSpPr/>
      </dsp:nvSpPr>
      <dsp:spPr bwMode="white">
        <a:xfrm>
          <a:off x="941543" y="595814"/>
          <a:ext cx="2383257" cy="2383257"/>
        </a:xfrm>
        <a:prstGeom prst="ellipse">
          <a:avLst/>
        </a:prstGeom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1543" y="595814"/>
        <a:ext cx="2383257" cy="2383257"/>
      </dsp:txXfrm>
    </dsp:sp>
    <dsp:sp modelId="{C6C9FEE6-9F93-4708-820F-8E5C4F6319F0}">
      <dsp:nvSpPr>
        <dsp:cNvPr id="7" name="椭圆 6"/>
        <dsp:cNvSpPr/>
      </dsp:nvSpPr>
      <dsp:spPr bwMode="white">
        <a:xfrm>
          <a:off x="1239450" y="1191628"/>
          <a:ext cx="1787443" cy="1787443"/>
        </a:xfrm>
        <a:prstGeom prst="ellipse">
          <a:avLst/>
        </a:prstGeom>
        <a:solidFill>
          <a:srgbClr val="604C3F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39450" y="1191628"/>
        <a:ext cx="1787443" cy="1787443"/>
      </dsp:txXfrm>
    </dsp:sp>
    <dsp:sp modelId="{8AFCC3EE-6D55-4298-9E26-0E016981BF75}">
      <dsp:nvSpPr>
        <dsp:cNvPr id="9" name="椭圆 8"/>
        <dsp:cNvSpPr/>
      </dsp:nvSpPr>
      <dsp:spPr bwMode="white">
        <a:xfrm>
          <a:off x="1537357" y="1787443"/>
          <a:ext cx="1191628" cy="1191628"/>
        </a:xfrm>
        <a:prstGeom prst="ellipse">
          <a:avLst/>
        </a:prstGeom>
        <a:solidFill>
          <a:srgbClr val="C30D23"/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37357" y="1787443"/>
        <a:ext cx="1191628" cy="1191628"/>
      </dsp:txXfrm>
    </dsp:sp>
    <dsp:sp modelId="{0DF1A075-E77E-4EE0-9F28-AF0B49B7175C}">
      <dsp:nvSpPr>
        <dsp:cNvPr id="4" name="矩形 3"/>
        <dsp:cNvSpPr/>
      </dsp:nvSpPr>
      <dsp:spPr bwMode="white">
        <a:xfrm>
          <a:off x="1716697" y="148954"/>
          <a:ext cx="832948" cy="446861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008" tIns="64008" rIns="64008" bIns="64008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148954"/>
        <a:ext cx="832948" cy="446861"/>
      </dsp:txXfrm>
    </dsp:sp>
    <dsp:sp modelId="{E043FB73-244B-4635-B2CF-219F837AC2E8}">
      <dsp:nvSpPr>
        <dsp:cNvPr id="6" name="矩形 5"/>
        <dsp:cNvSpPr/>
      </dsp:nvSpPr>
      <dsp:spPr bwMode="white">
        <a:xfrm>
          <a:off x="1716697" y="738810"/>
          <a:ext cx="832948" cy="428986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008" tIns="64008" rIns="64008" bIns="64008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738810"/>
        <a:ext cx="832948" cy="428986"/>
      </dsp:txXfrm>
    </dsp:sp>
    <dsp:sp modelId="{105B5977-5272-4B9D-BD3F-3950BD00AE52}">
      <dsp:nvSpPr>
        <dsp:cNvPr id="8" name="矩形 7"/>
        <dsp:cNvSpPr/>
      </dsp:nvSpPr>
      <dsp:spPr bwMode="white">
        <a:xfrm>
          <a:off x="1716697" y="1325687"/>
          <a:ext cx="832948" cy="402175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dirty="0"/>
        </a:p>
      </dsp:txBody>
      <dsp:txXfrm>
        <a:off x="1716697" y="1325687"/>
        <a:ext cx="832948" cy="402175"/>
      </dsp:txXfrm>
    </dsp:sp>
    <dsp:sp modelId="{73FD8663-031E-4100-9D43-D00CC41D6FCD}">
      <dsp:nvSpPr>
        <dsp:cNvPr id="10" name="矩形 9"/>
        <dsp:cNvSpPr/>
      </dsp:nvSpPr>
      <dsp:spPr bwMode="white">
        <a:xfrm>
          <a:off x="1711865" y="2085350"/>
          <a:ext cx="842612" cy="595814"/>
        </a:xfrm>
        <a:prstGeom prst="rect">
          <a:avLst/>
        </a:prstGeom>
        <a:noFill/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100" spc="9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点击添加内容</a:t>
          </a:r>
          <a:endParaRPr lang="zh-CN" altLang="en-US" sz="800" kern="1100" spc="9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711865" y="2085350"/>
        <a:ext cx="842612" cy="595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99759" cy="3599839"/>
        <a:chOff x="0" y="0"/>
        <a:chExt cx="5399759" cy="3599839"/>
      </a:xfrm>
    </dsp:grpSpPr>
    <dsp:sp modelId="{E48F3529-CF59-46F1-8012-1530DD2D07D7}">
      <dsp:nvSpPr>
        <dsp:cNvPr id="6" name="任意多边形 5"/>
        <dsp:cNvSpPr/>
      </dsp:nvSpPr>
      <dsp:spPr bwMode="white">
        <a:xfrm>
          <a:off x="717671" y="994692"/>
          <a:ext cx="1910441" cy="1531511"/>
        </a:xfrm>
        <a:custGeom>
          <a:avLst/>
          <a:gdLst/>
          <a:ahLst/>
          <a:cxnLst/>
          <a:pathLst>
            <a:path w="3009" h="2412">
              <a:moveTo>
                <a:pt x="3009" y="0"/>
              </a:moveTo>
              <a:lnTo>
                <a:pt x="3009" y="2151"/>
              </a:lnTo>
              <a:lnTo>
                <a:pt x="0" y="2151"/>
              </a:lnTo>
              <a:lnTo>
                <a:pt x="0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671" y="994692"/>
        <a:ext cx="1910441" cy="1531511"/>
      </dsp:txXfrm>
    </dsp:sp>
    <dsp:sp modelId="{375BE380-016C-4823-9237-4254374DF005}">
      <dsp:nvSpPr>
        <dsp:cNvPr id="10" name="任意多边形 9"/>
        <dsp:cNvSpPr/>
      </dsp:nvSpPr>
      <dsp:spPr bwMode="white">
        <a:xfrm>
          <a:off x="2628112" y="994692"/>
          <a:ext cx="0" cy="1531511"/>
        </a:xfrm>
        <a:custGeom>
          <a:avLst/>
          <a:gdLst/>
          <a:ahLst/>
          <a:cxnLst/>
          <a:pathLst>
            <a:path h="2412">
              <a:moveTo>
                <a:pt x="0" y="0"/>
              </a:moveTo>
              <a:lnTo>
                <a:pt x="0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28112" y="994692"/>
        <a:ext cx="0" cy="1531511"/>
      </dsp:txXfrm>
    </dsp:sp>
    <dsp:sp modelId="{BB57981A-B21A-4AC9-86BE-C7BAD2AA7585}">
      <dsp:nvSpPr>
        <dsp:cNvPr id="14" name="任意多边形 13"/>
        <dsp:cNvSpPr/>
      </dsp:nvSpPr>
      <dsp:spPr bwMode="white">
        <a:xfrm>
          <a:off x="2628112" y="994692"/>
          <a:ext cx="1910441" cy="1531511"/>
        </a:xfrm>
        <a:custGeom>
          <a:avLst/>
          <a:gdLst/>
          <a:ahLst/>
          <a:cxnLst/>
          <a:pathLst>
            <a:path w="3009" h="2412">
              <a:moveTo>
                <a:pt x="0" y="0"/>
              </a:moveTo>
              <a:lnTo>
                <a:pt x="0" y="2151"/>
              </a:lnTo>
              <a:lnTo>
                <a:pt x="3009" y="2151"/>
              </a:lnTo>
              <a:lnTo>
                <a:pt x="3009" y="2412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28112" y="994692"/>
        <a:ext cx="1910441" cy="1531511"/>
      </dsp:txXfrm>
    </dsp:sp>
    <dsp:sp modelId="{ACA4C6BC-F8A9-4A9B-A784-66FF076F2282}">
      <dsp:nvSpPr>
        <dsp:cNvPr id="18" name="任意多边形 17"/>
        <dsp:cNvSpPr/>
      </dsp:nvSpPr>
      <dsp:spPr bwMode="white">
        <a:xfrm>
          <a:off x="2390563" y="994692"/>
          <a:ext cx="237549" cy="765755"/>
        </a:xfrm>
        <a:custGeom>
          <a:avLst/>
          <a:gdLst/>
          <a:ahLst/>
          <a:cxnLst/>
          <a:pathLst>
            <a:path w="374" h="1206">
              <a:moveTo>
                <a:pt x="374" y="0"/>
              </a:moveTo>
              <a:lnTo>
                <a:pt x="374" y="1206"/>
              </a:lnTo>
              <a:lnTo>
                <a:pt x="0" y="1206"/>
              </a:lnTo>
            </a:path>
          </a:pathLst>
        </a:custGeom>
        <a:ln>
          <a:solidFill>
            <a:srgbClr val="604C3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90563" y="994692"/>
        <a:ext cx="237549" cy="765755"/>
      </dsp:txXfrm>
    </dsp:sp>
    <dsp:sp modelId="{1754BA1B-3166-42A4-AC80-40843B563581}">
      <dsp:nvSpPr>
        <dsp:cNvPr id="3" name="矩形 2"/>
        <dsp:cNvSpPr/>
      </dsp:nvSpPr>
      <dsp:spPr bwMode="white">
        <a:xfrm>
          <a:off x="1910441" y="284198"/>
          <a:ext cx="1435343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0441" y="284198"/>
        <a:ext cx="1435343" cy="710495"/>
      </dsp:txXfrm>
    </dsp:sp>
    <dsp:sp modelId="{A523F61F-CB74-42AD-BCC6-0BFEBF342D1F}">
      <dsp:nvSpPr>
        <dsp:cNvPr id="4" name="矩形 3"/>
        <dsp:cNvSpPr/>
      </dsp:nvSpPr>
      <dsp:spPr bwMode="white">
        <a:xfrm>
          <a:off x="2197510" y="836805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10" y="836805"/>
        <a:ext cx="1291808" cy="236832"/>
      </dsp:txXfrm>
    </dsp:sp>
    <dsp:sp modelId="{03E1E43B-16CB-414E-AAEA-8AFB5A868D90}">
      <dsp:nvSpPr>
        <dsp:cNvPr id="7" name="矩形 6"/>
        <dsp:cNvSpPr/>
      </dsp:nvSpPr>
      <dsp:spPr bwMode="white">
        <a:xfrm>
          <a:off x="0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0" y="2526203"/>
        <a:ext cx="1435343" cy="710495"/>
      </dsp:txXfrm>
    </dsp:sp>
    <dsp:sp modelId="{18BCF595-C4FD-4E1B-B8A0-F0257242A63C}">
      <dsp:nvSpPr>
        <dsp:cNvPr id="8" name="矩形 7"/>
        <dsp:cNvSpPr/>
      </dsp:nvSpPr>
      <dsp:spPr bwMode="white">
        <a:xfrm>
          <a:off x="287069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069" y="3078810"/>
        <a:ext cx="1291808" cy="236832"/>
      </dsp:txXfrm>
    </dsp:sp>
    <dsp:sp modelId="{AFC5D6EA-EDF9-4C57-A73E-95A8DB3B418D}">
      <dsp:nvSpPr>
        <dsp:cNvPr id="11" name="矩形 10"/>
        <dsp:cNvSpPr/>
      </dsp:nvSpPr>
      <dsp:spPr bwMode="white">
        <a:xfrm>
          <a:off x="1910441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1910441" y="2526203"/>
        <a:ext cx="1435343" cy="710495"/>
      </dsp:txXfrm>
    </dsp:sp>
    <dsp:sp modelId="{8EEF6F9F-D3E9-4949-84EF-11138D426E00}">
      <dsp:nvSpPr>
        <dsp:cNvPr id="12" name="矩形 11"/>
        <dsp:cNvSpPr/>
      </dsp:nvSpPr>
      <dsp:spPr bwMode="white">
        <a:xfrm>
          <a:off x="2197510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 smtClean="0">
            <a:solidFill>
              <a:schemeClr val="dk1"/>
            </a:solidFill>
          </a:endParaRPr>
        </a:p>
      </dsp:txBody>
      <dsp:txXfrm>
        <a:off x="2197510" y="3078810"/>
        <a:ext cx="1291808" cy="236832"/>
      </dsp:txXfrm>
    </dsp:sp>
    <dsp:sp modelId="{768835A1-AB6B-4141-B488-E4BC189801F2}">
      <dsp:nvSpPr>
        <dsp:cNvPr id="15" name="矩形 14"/>
        <dsp:cNvSpPr/>
      </dsp:nvSpPr>
      <dsp:spPr bwMode="white">
        <a:xfrm>
          <a:off x="3820882" y="2526203"/>
          <a:ext cx="1435343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3820882" y="2526203"/>
        <a:ext cx="1435343" cy="710495"/>
      </dsp:txXfrm>
    </dsp:sp>
    <dsp:sp modelId="{5E650720-BA68-4EFE-AC27-42DE2F1F843E}">
      <dsp:nvSpPr>
        <dsp:cNvPr id="16" name="矩形 15"/>
        <dsp:cNvSpPr/>
      </dsp:nvSpPr>
      <dsp:spPr bwMode="white">
        <a:xfrm>
          <a:off x="4107951" y="3078810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7940" tIns="6985" rIns="27940" bIns="698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7951" y="3078810"/>
        <a:ext cx="1291808" cy="236832"/>
      </dsp:txXfrm>
    </dsp:sp>
    <dsp:sp modelId="{82503F51-A9B8-4D0B-BEBE-2BF119E95C7E}">
      <dsp:nvSpPr>
        <dsp:cNvPr id="19" name="矩形 18"/>
        <dsp:cNvSpPr/>
      </dsp:nvSpPr>
      <dsp:spPr bwMode="white">
        <a:xfrm>
          <a:off x="955221" y="1405200"/>
          <a:ext cx="1435343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10025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300" dirty="0"/>
        </a:p>
      </dsp:txBody>
      <dsp:txXfrm>
        <a:off x="955221" y="1405200"/>
        <a:ext cx="1435343" cy="710495"/>
      </dsp:txXfrm>
    </dsp:sp>
    <dsp:sp modelId="{A68BED77-3D53-40AD-B45C-F163DA44038F}">
      <dsp:nvSpPr>
        <dsp:cNvPr id="20" name="矩形 19"/>
        <dsp:cNvSpPr/>
      </dsp:nvSpPr>
      <dsp:spPr bwMode="white">
        <a:xfrm>
          <a:off x="1242289" y="1957807"/>
          <a:ext cx="1291808" cy="236832"/>
        </a:xfrm>
        <a:prstGeom prst="rect">
          <a:avLst/>
        </a:prstGeom>
        <a:solidFill>
          <a:srgbClr val="604C3F"/>
        </a:solidFill>
        <a:ln>
          <a:noFill/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3020" tIns="8255" rIns="33020" bIns="825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42289" y="1957807"/>
        <a:ext cx="1291808" cy="236832"/>
      </dsp:txXfrm>
    </dsp:sp>
    <dsp:sp modelId="{1C1D385F-6018-406E-ACF5-FC4D503B19DD}">
      <dsp:nvSpPr>
        <dsp:cNvPr id="5" name="矩形 4" hidden="1"/>
        <dsp:cNvSpPr/>
      </dsp:nvSpPr>
      <dsp:spPr bwMode="white">
        <a:xfrm>
          <a:off x="1910441" y="284198"/>
          <a:ext cx="287069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910441" y="284198"/>
        <a:ext cx="287069" cy="710495"/>
      </dsp:txXfrm>
    </dsp:sp>
    <dsp:sp modelId="{AC5B6A1A-628D-4C48-B9A2-5AC381FE4211}">
      <dsp:nvSpPr>
        <dsp:cNvPr id="9" name="矩形 8" hidden="1"/>
        <dsp:cNvSpPr/>
      </dsp:nvSpPr>
      <dsp:spPr bwMode="white">
        <a:xfrm>
          <a:off x="0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526203"/>
        <a:ext cx="287069" cy="710495"/>
      </dsp:txXfrm>
    </dsp:sp>
    <dsp:sp modelId="{D13CA21E-B7DF-459C-8A20-B58EDBC04675}">
      <dsp:nvSpPr>
        <dsp:cNvPr id="13" name="矩形 12" hidden="1"/>
        <dsp:cNvSpPr/>
      </dsp:nvSpPr>
      <dsp:spPr bwMode="white">
        <a:xfrm>
          <a:off x="1910441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910441" y="2526203"/>
        <a:ext cx="287069" cy="710495"/>
      </dsp:txXfrm>
    </dsp:sp>
    <dsp:sp modelId="{A42DA7FA-AB48-4A2B-AF45-97B651C19F80}">
      <dsp:nvSpPr>
        <dsp:cNvPr id="17" name="矩形 16" hidden="1"/>
        <dsp:cNvSpPr/>
      </dsp:nvSpPr>
      <dsp:spPr bwMode="white">
        <a:xfrm>
          <a:off x="3820882" y="2526203"/>
          <a:ext cx="287069" cy="710495"/>
        </a:xfrm>
        <a:prstGeom prst="rect">
          <a:avLst/>
        </a:prstGeom>
        <a:solidFill>
          <a:srgbClr val="C30D23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820882" y="2526203"/>
        <a:ext cx="287069" cy="710495"/>
      </dsp:txXfrm>
    </dsp:sp>
    <dsp:sp modelId="{683EC250-68C4-4C5A-8DC8-86F2F5B0FB98}">
      <dsp:nvSpPr>
        <dsp:cNvPr id="21" name="矩形 20" hidden="1"/>
        <dsp:cNvSpPr/>
      </dsp:nvSpPr>
      <dsp:spPr bwMode="white">
        <a:xfrm>
          <a:off x="955221" y="1405200"/>
          <a:ext cx="287069" cy="710495"/>
        </a:xfrm>
        <a:prstGeom prst="rect">
          <a:avLst/>
        </a:prstGeom>
        <a:solidFill>
          <a:srgbClr val="C30D23"/>
        </a:solidFill>
        <a:effectLst>
          <a:innerShdw blurRad="63500" dist="50800">
            <a:prstClr val="black">
              <a:alpha val="50000"/>
            </a:prstClr>
          </a:innerShd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5221" y="1405200"/>
        <a:ext cx="287069" cy="710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E92B-2E0E-470D-9822-82D1563D1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5DC7-7906-40FC-8127-621D259F8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069E-49B3-4F8A-9591-D9C335D0AD6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  <a:alpha val="9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1127476-04ED-4A53-AE75-4E6ADCF86B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66C87E-5522-41AE-9418-2837299F4E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54383" y="971195"/>
            <a:ext cx="907458" cy="1296151"/>
            <a:chOff x="5854383" y="971195"/>
            <a:chExt cx="907458" cy="12961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 bwMode="auto">
            <a:xfrm>
              <a:off x="5854383" y="1036122"/>
              <a:ext cx="907458" cy="1231224"/>
            </a:xfrm>
            <a:custGeom>
              <a:avLst/>
              <a:gdLst>
                <a:gd name="connsiteX0" fmla="*/ 726446 w 907458"/>
                <a:gd name="connsiteY0" fmla="*/ 0 h 1231224"/>
                <a:gd name="connsiteX1" fmla="*/ 905522 w 907458"/>
                <a:gd name="connsiteY1" fmla="*/ 221637 h 1231224"/>
                <a:gd name="connsiteX2" fmla="*/ 871945 w 907458"/>
                <a:gd name="connsiteY2" fmla="*/ 686533 h 1231224"/>
                <a:gd name="connsiteX3" fmla="*/ 760984 w 907458"/>
                <a:gd name="connsiteY3" fmla="*/ 891023 h 1231224"/>
                <a:gd name="connsiteX4" fmla="*/ 697306 w 907458"/>
                <a:gd name="connsiteY4" fmla="*/ 907052 h 1231224"/>
                <a:gd name="connsiteX5" fmla="*/ 535626 w 907458"/>
                <a:gd name="connsiteY5" fmla="*/ 1231224 h 1231224"/>
                <a:gd name="connsiteX6" fmla="*/ 539616 w 907458"/>
                <a:gd name="connsiteY6" fmla="*/ 908169 h 1231224"/>
                <a:gd name="connsiteX7" fmla="*/ 480120 w 907458"/>
                <a:gd name="connsiteY7" fmla="*/ 908169 h 1231224"/>
                <a:gd name="connsiteX8" fmla="*/ 233986 w 907458"/>
                <a:gd name="connsiteY8" fmla="*/ 908169 h 1231224"/>
                <a:gd name="connsiteX9" fmla="*/ 54910 w 907458"/>
                <a:gd name="connsiteY9" fmla="*/ 686533 h 1231224"/>
                <a:gd name="connsiteX10" fmla="*/ 4545 w 907458"/>
                <a:gd name="connsiteY10" fmla="*/ 243260 h 1231224"/>
                <a:gd name="connsiteX11" fmla="*/ 183621 w 907458"/>
                <a:gd name="connsiteY11" fmla="*/ 21623 h 1231224"/>
                <a:gd name="connsiteX12" fmla="*/ 726446 w 907458"/>
                <a:gd name="connsiteY12" fmla="*/ 0 h 12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458" h="1231224">
                  <a:moveTo>
                    <a:pt x="726446" y="0"/>
                  </a:moveTo>
                  <a:cubicBezTo>
                    <a:pt x="827176" y="0"/>
                    <a:pt x="922310" y="70275"/>
                    <a:pt x="905522" y="221637"/>
                  </a:cubicBezTo>
                  <a:lnTo>
                    <a:pt x="871945" y="686533"/>
                  </a:lnTo>
                  <a:cubicBezTo>
                    <a:pt x="871945" y="779782"/>
                    <a:pt x="824728" y="857828"/>
                    <a:pt x="760984" y="891023"/>
                  </a:cubicBezTo>
                  <a:lnTo>
                    <a:pt x="697306" y="907052"/>
                  </a:lnTo>
                  <a:lnTo>
                    <a:pt x="535626" y="1231224"/>
                  </a:lnTo>
                  <a:lnTo>
                    <a:pt x="539616" y="908169"/>
                  </a:lnTo>
                  <a:lnTo>
                    <a:pt x="480120" y="908169"/>
                  </a:lnTo>
                  <a:cubicBezTo>
                    <a:pt x="233986" y="908169"/>
                    <a:pt x="233986" y="908169"/>
                    <a:pt x="233986" y="908169"/>
                  </a:cubicBezTo>
                  <a:cubicBezTo>
                    <a:pt x="138852" y="908169"/>
                    <a:pt x="54910" y="810865"/>
                    <a:pt x="54910" y="686533"/>
                  </a:cubicBezTo>
                  <a:cubicBezTo>
                    <a:pt x="4545" y="243260"/>
                    <a:pt x="4545" y="243260"/>
                    <a:pt x="4545" y="243260"/>
                  </a:cubicBezTo>
                  <a:cubicBezTo>
                    <a:pt x="-23436" y="113521"/>
                    <a:pt x="82891" y="21623"/>
                    <a:pt x="183621" y="21623"/>
                  </a:cubicBezTo>
                  <a:cubicBezTo>
                    <a:pt x="726446" y="0"/>
                    <a:pt x="726446" y="0"/>
                    <a:pt x="726446" y="0"/>
                  </a:cubicBezTo>
                  <a:close/>
                </a:path>
              </a:pathLst>
            </a:custGeom>
            <a:solidFill>
              <a:srgbClr val="604C3F"/>
            </a:solidFill>
            <a:ln w="12700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1"/>
            <a:srcRect b="34065"/>
            <a:stretch>
              <a:fillRect/>
            </a:stretch>
          </p:blipFill>
          <p:spPr>
            <a:xfrm>
              <a:off x="6135121" y="971195"/>
              <a:ext cx="432854" cy="55070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677" y="1524203"/>
              <a:ext cx="290897" cy="34315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</p:grpSp>
      <p:grpSp>
        <p:nvGrpSpPr>
          <p:cNvPr id="4" name="组合 3"/>
          <p:cNvGrpSpPr/>
          <p:nvPr/>
        </p:nvGrpSpPr>
        <p:grpSpPr>
          <a:xfrm>
            <a:off x="5064532" y="1257936"/>
            <a:ext cx="982942" cy="819333"/>
            <a:chOff x="5064532" y="1257936"/>
            <a:chExt cx="982942" cy="8193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任意多边形 51"/>
            <p:cNvSpPr/>
            <p:nvPr/>
          </p:nvSpPr>
          <p:spPr bwMode="auto">
            <a:xfrm>
              <a:off x="5064532" y="1257936"/>
              <a:ext cx="982942" cy="819333"/>
            </a:xfrm>
            <a:custGeom>
              <a:avLst/>
              <a:gdLst>
                <a:gd name="connsiteX0" fmla="*/ 491076 w 982942"/>
                <a:gd name="connsiteY0" fmla="*/ 0 h 819333"/>
                <a:gd name="connsiteX1" fmla="*/ 982152 w 982942"/>
                <a:gd name="connsiteY1" fmla="*/ 269752 h 819333"/>
                <a:gd name="connsiteX2" fmla="*/ 689408 w 982942"/>
                <a:gd name="connsiteY2" fmla="*/ 654198 h 819333"/>
                <a:gd name="connsiteX3" fmla="*/ 626615 w 982942"/>
                <a:gd name="connsiteY3" fmla="*/ 662046 h 819333"/>
                <a:gd name="connsiteX4" fmla="*/ 464434 w 982942"/>
                <a:gd name="connsiteY4" fmla="*/ 819333 h 819333"/>
                <a:gd name="connsiteX5" fmla="*/ 487988 w 982942"/>
                <a:gd name="connsiteY5" fmla="*/ 668776 h 819333"/>
                <a:gd name="connsiteX6" fmla="*/ 398457 w 982942"/>
                <a:gd name="connsiteY6" fmla="*/ 664340 h 819333"/>
                <a:gd name="connsiteX7" fmla="*/ 0 w 982942"/>
                <a:gd name="connsiteY7" fmla="*/ 363128 h 819333"/>
                <a:gd name="connsiteX8" fmla="*/ 491076 w 982942"/>
                <a:gd name="connsiteY8" fmla="*/ 0 h 8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942" h="819333">
                  <a:moveTo>
                    <a:pt x="491076" y="0"/>
                  </a:moveTo>
                  <a:cubicBezTo>
                    <a:pt x="763303" y="0"/>
                    <a:pt x="971476" y="72626"/>
                    <a:pt x="982152" y="269752"/>
                  </a:cubicBezTo>
                  <a:cubicBezTo>
                    <a:pt x="994162" y="522645"/>
                    <a:pt x="868057" y="620884"/>
                    <a:pt x="689408" y="654198"/>
                  </a:cubicBezTo>
                  <a:lnTo>
                    <a:pt x="626615" y="662046"/>
                  </a:lnTo>
                  <a:lnTo>
                    <a:pt x="464434" y="819333"/>
                  </a:lnTo>
                  <a:lnTo>
                    <a:pt x="487988" y="668776"/>
                  </a:lnTo>
                  <a:lnTo>
                    <a:pt x="398457" y="664340"/>
                  </a:lnTo>
                  <a:cubicBezTo>
                    <a:pt x="175730" y="641715"/>
                    <a:pt x="0" y="540153"/>
                    <a:pt x="0" y="363128"/>
                  </a:cubicBezTo>
                  <a:cubicBezTo>
                    <a:pt x="0" y="160814"/>
                    <a:pt x="218849" y="0"/>
                    <a:pt x="491076" y="0"/>
                  </a:cubicBezTo>
                  <a:close/>
                </a:path>
              </a:pathLst>
            </a:custGeom>
            <a:solidFill>
              <a:srgbClr val="604C3F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60134" y="1293264"/>
              <a:ext cx="437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3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M</a:t>
              </a:r>
              <a:endParaRPr lang="zh-CN" altLang="en-US" sz="3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359964" y="3143418"/>
            <a:ext cx="44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zh-CN" altLang="en-US" sz="2800" dirty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上海锐普广告有限公司</a:t>
            </a:r>
            <a:endParaRPr lang="zh-CN" altLang="en-US" sz="28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005395" y="1982596"/>
            <a:ext cx="1191170" cy="110907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096099" y="2136581"/>
            <a:ext cx="917417" cy="955087"/>
          </a:xfrm>
          <a:custGeom>
            <a:avLst/>
            <a:gdLst>
              <a:gd name="T0" fmla="*/ 87 w 131"/>
              <a:gd name="T1" fmla="*/ 89 h 141"/>
              <a:gd name="T2" fmla="*/ 80 w 131"/>
              <a:gd name="T3" fmla="*/ 78 h 141"/>
              <a:gd name="T4" fmla="*/ 82 w 131"/>
              <a:gd name="T5" fmla="*/ 71 h 141"/>
              <a:gd name="T6" fmla="*/ 89 w 131"/>
              <a:gd name="T7" fmla="*/ 48 h 141"/>
              <a:gd name="T8" fmla="*/ 88 w 131"/>
              <a:gd name="T9" fmla="*/ 45 h 141"/>
              <a:gd name="T10" fmla="*/ 86 w 131"/>
              <a:gd name="T11" fmla="*/ 44 h 141"/>
              <a:gd name="T12" fmla="*/ 88 w 131"/>
              <a:gd name="T13" fmla="*/ 28 h 141"/>
              <a:gd name="T14" fmla="*/ 84 w 131"/>
              <a:gd name="T15" fmla="*/ 13 h 141"/>
              <a:gd name="T16" fmla="*/ 86 w 131"/>
              <a:gd name="T17" fmla="*/ 14 h 141"/>
              <a:gd name="T18" fmla="*/ 78 w 131"/>
              <a:gd name="T19" fmla="*/ 8 h 141"/>
              <a:gd name="T20" fmla="*/ 49 w 131"/>
              <a:gd name="T21" fmla="*/ 5 h 141"/>
              <a:gd name="T22" fmla="*/ 34 w 131"/>
              <a:gd name="T23" fmla="*/ 20 h 141"/>
              <a:gd name="T24" fmla="*/ 35 w 131"/>
              <a:gd name="T25" fmla="*/ 19 h 141"/>
              <a:gd name="T26" fmla="*/ 35 w 131"/>
              <a:gd name="T27" fmla="*/ 43 h 141"/>
              <a:gd name="T28" fmla="*/ 32 w 131"/>
              <a:gd name="T29" fmla="*/ 45 h 141"/>
              <a:gd name="T30" fmla="*/ 42 w 131"/>
              <a:gd name="T31" fmla="*/ 70 h 141"/>
              <a:gd name="T32" fmla="*/ 42 w 131"/>
              <a:gd name="T33" fmla="*/ 79 h 141"/>
              <a:gd name="T34" fmla="*/ 35 w 131"/>
              <a:gd name="T35" fmla="*/ 90 h 141"/>
              <a:gd name="T36" fmla="*/ 0 w 131"/>
              <a:gd name="T37" fmla="*/ 107 h 141"/>
              <a:gd name="T38" fmla="*/ 9 w 131"/>
              <a:gd name="T39" fmla="*/ 137 h 141"/>
              <a:gd name="T40" fmla="*/ 9 w 131"/>
              <a:gd name="T41" fmla="*/ 141 h 141"/>
              <a:gd name="T42" fmla="*/ 58 w 131"/>
              <a:gd name="T43" fmla="*/ 112 h 141"/>
              <a:gd name="T44" fmla="*/ 62 w 131"/>
              <a:gd name="T45" fmla="*/ 101 h 141"/>
              <a:gd name="T46" fmla="*/ 65 w 131"/>
              <a:gd name="T47" fmla="*/ 111 h 141"/>
              <a:gd name="T48" fmla="*/ 131 w 131"/>
              <a:gd name="T49" fmla="*/ 141 h 141"/>
              <a:gd name="T50" fmla="*/ 84 w 131"/>
              <a:gd name="T51" fmla="*/ 55 h 141"/>
              <a:gd name="T52" fmla="*/ 85 w 131"/>
              <a:gd name="T53" fmla="*/ 45 h 141"/>
              <a:gd name="T54" fmla="*/ 89 w 131"/>
              <a:gd name="T55" fmla="*/ 48 h 141"/>
              <a:gd name="T56" fmla="*/ 83 w 131"/>
              <a:gd name="T57" fmla="*/ 62 h 141"/>
              <a:gd name="T58" fmla="*/ 84 w 131"/>
              <a:gd name="T59" fmla="*/ 55 h 141"/>
              <a:gd name="T60" fmla="*/ 33 w 131"/>
              <a:gd name="T61" fmla="*/ 44 h 141"/>
              <a:gd name="T62" fmla="*/ 38 w 131"/>
              <a:gd name="T63" fmla="*/ 46 h 141"/>
              <a:gd name="T64" fmla="*/ 40 w 131"/>
              <a:gd name="T65" fmla="*/ 57 h 141"/>
              <a:gd name="T66" fmla="*/ 41 w 131"/>
              <a:gd name="T67" fmla="*/ 61 h 141"/>
              <a:gd name="T68" fmla="*/ 41 w 131"/>
              <a:gd name="T69" fmla="*/ 57 h 141"/>
              <a:gd name="T70" fmla="*/ 41 w 131"/>
              <a:gd name="T71" fmla="*/ 51 h 141"/>
              <a:gd name="T72" fmla="*/ 43 w 131"/>
              <a:gd name="T73" fmla="*/ 37 h 141"/>
              <a:gd name="T74" fmla="*/ 50 w 131"/>
              <a:gd name="T75" fmla="*/ 23 h 141"/>
              <a:gd name="T76" fmla="*/ 75 w 131"/>
              <a:gd name="T77" fmla="*/ 23 h 141"/>
              <a:gd name="T78" fmla="*/ 83 w 131"/>
              <a:gd name="T79" fmla="*/ 35 h 141"/>
              <a:gd name="T80" fmla="*/ 84 w 131"/>
              <a:gd name="T81" fmla="*/ 50 h 141"/>
              <a:gd name="T82" fmla="*/ 83 w 131"/>
              <a:gd name="T83" fmla="*/ 55 h 141"/>
              <a:gd name="T84" fmla="*/ 81 w 131"/>
              <a:gd name="T85" fmla="*/ 71 h 141"/>
              <a:gd name="T86" fmla="*/ 51 w 131"/>
              <a:gd name="T87" fmla="*/ 81 h 141"/>
              <a:gd name="T88" fmla="*/ 43 w 131"/>
              <a:gd name="T89" fmla="*/ 70 h 141"/>
              <a:gd name="T90" fmla="*/ 79 w 131"/>
              <a:gd name="T91" fmla="*/ 82 h 141"/>
              <a:gd name="T92" fmla="*/ 43 w 131"/>
              <a:gd name="T93" fmla="*/ 81 h 141"/>
              <a:gd name="T94" fmla="*/ 47 w 131"/>
              <a:gd name="T95" fmla="*/ 79 h 141"/>
              <a:gd name="T96" fmla="*/ 64 w 131"/>
              <a:gd name="T97" fmla="*/ 89 h 141"/>
              <a:gd name="T98" fmla="*/ 79 w 131"/>
              <a:gd name="T99" fmla="*/ 7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1" h="141">
                <a:moveTo>
                  <a:pt x="121" y="101"/>
                </a:moveTo>
                <a:cubicBezTo>
                  <a:pt x="117" y="99"/>
                  <a:pt x="87" y="89"/>
                  <a:pt x="87" y="8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8"/>
                </a:cubicBezTo>
                <a:cubicBezTo>
                  <a:pt x="80" y="76"/>
                  <a:pt x="80" y="76"/>
                  <a:pt x="80" y="76"/>
                </a:cubicBezTo>
                <a:cubicBezTo>
                  <a:pt x="81" y="74"/>
                  <a:pt x="82" y="72"/>
                  <a:pt x="82" y="71"/>
                </a:cubicBezTo>
                <a:cubicBezTo>
                  <a:pt x="82" y="68"/>
                  <a:pt x="83" y="65"/>
                  <a:pt x="83" y="63"/>
                </a:cubicBezTo>
                <a:cubicBezTo>
                  <a:pt x="87" y="62"/>
                  <a:pt x="89" y="52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5"/>
                  <a:pt x="88" y="45"/>
                </a:cubicBezTo>
                <a:cubicBezTo>
                  <a:pt x="87" y="44"/>
                  <a:pt x="86" y="44"/>
                  <a:pt x="85" y="44"/>
                </a:cubicBezTo>
                <a:cubicBezTo>
                  <a:pt x="85" y="44"/>
                  <a:pt x="85" y="44"/>
                  <a:pt x="86" y="44"/>
                </a:cubicBezTo>
                <a:cubicBezTo>
                  <a:pt x="86" y="43"/>
                  <a:pt x="88" y="36"/>
                  <a:pt x="89" y="34"/>
                </a:cubicBezTo>
                <a:cubicBezTo>
                  <a:pt x="89" y="33"/>
                  <a:pt x="89" y="30"/>
                  <a:pt x="88" y="28"/>
                </a:cubicBezTo>
                <a:cubicBezTo>
                  <a:pt x="87" y="27"/>
                  <a:pt x="88" y="21"/>
                  <a:pt x="87" y="19"/>
                </a:cubicBezTo>
                <a:cubicBezTo>
                  <a:pt x="87" y="17"/>
                  <a:pt x="85" y="15"/>
                  <a:pt x="84" y="13"/>
                </a:cubicBezTo>
                <a:cubicBezTo>
                  <a:pt x="84" y="13"/>
                  <a:pt x="84" y="13"/>
                  <a:pt x="83" y="13"/>
                </a:cubicBezTo>
                <a:cubicBezTo>
                  <a:pt x="85" y="13"/>
                  <a:pt x="86" y="14"/>
                  <a:pt x="86" y="14"/>
                </a:cubicBezTo>
                <a:cubicBezTo>
                  <a:pt x="85" y="11"/>
                  <a:pt x="81" y="10"/>
                  <a:pt x="79" y="10"/>
                </a:cubicBezTo>
                <a:cubicBezTo>
                  <a:pt x="79" y="9"/>
                  <a:pt x="78" y="9"/>
                  <a:pt x="78" y="8"/>
                </a:cubicBezTo>
                <a:cubicBezTo>
                  <a:pt x="77" y="7"/>
                  <a:pt x="72" y="0"/>
                  <a:pt x="56" y="3"/>
                </a:cubicBezTo>
                <a:cubicBezTo>
                  <a:pt x="56" y="3"/>
                  <a:pt x="51" y="4"/>
                  <a:pt x="49" y="5"/>
                </a:cubicBezTo>
                <a:cubicBezTo>
                  <a:pt x="49" y="5"/>
                  <a:pt x="51" y="5"/>
                  <a:pt x="54" y="4"/>
                </a:cubicBezTo>
                <a:cubicBezTo>
                  <a:pt x="48" y="5"/>
                  <a:pt x="38" y="9"/>
                  <a:pt x="34" y="20"/>
                </a:cubicBezTo>
                <a:cubicBezTo>
                  <a:pt x="34" y="20"/>
                  <a:pt x="34" y="21"/>
                  <a:pt x="33" y="22"/>
                </a:cubicBezTo>
                <a:cubicBezTo>
                  <a:pt x="33" y="23"/>
                  <a:pt x="34" y="21"/>
                  <a:pt x="35" y="19"/>
                </a:cubicBezTo>
                <a:cubicBezTo>
                  <a:pt x="34" y="21"/>
                  <a:pt x="34" y="25"/>
                  <a:pt x="34" y="30"/>
                </a:cubicBezTo>
                <a:cubicBezTo>
                  <a:pt x="34" y="30"/>
                  <a:pt x="35" y="40"/>
                  <a:pt x="35" y="43"/>
                </a:cubicBezTo>
                <a:cubicBezTo>
                  <a:pt x="34" y="43"/>
                  <a:pt x="33" y="43"/>
                  <a:pt x="33" y="44"/>
                </a:cubicBezTo>
                <a:cubicBezTo>
                  <a:pt x="33" y="44"/>
                  <a:pt x="32" y="45"/>
                  <a:pt x="32" y="45"/>
                </a:cubicBezTo>
                <a:cubicBezTo>
                  <a:pt x="33" y="49"/>
                  <a:pt x="34" y="62"/>
                  <a:pt x="41" y="62"/>
                </a:cubicBezTo>
                <a:cubicBezTo>
                  <a:pt x="41" y="65"/>
                  <a:pt x="42" y="69"/>
                  <a:pt x="42" y="70"/>
                </a:cubicBezTo>
                <a:cubicBezTo>
                  <a:pt x="42" y="70"/>
                  <a:pt x="42" y="71"/>
                  <a:pt x="42" y="72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37" y="89"/>
                  <a:pt x="35" y="90"/>
                </a:cubicBezTo>
                <a:cubicBezTo>
                  <a:pt x="34" y="91"/>
                  <a:pt x="5" y="99"/>
                  <a:pt x="5" y="99"/>
                </a:cubicBezTo>
                <a:cubicBezTo>
                  <a:pt x="3" y="100"/>
                  <a:pt x="2" y="103"/>
                  <a:pt x="0" y="107"/>
                </a:cubicBezTo>
                <a:cubicBezTo>
                  <a:pt x="2" y="108"/>
                  <a:pt x="4" y="109"/>
                  <a:pt x="5" y="111"/>
                </a:cubicBezTo>
                <a:cubicBezTo>
                  <a:pt x="12" y="119"/>
                  <a:pt x="10" y="131"/>
                  <a:pt x="9" y="137"/>
                </a:cubicBezTo>
                <a:cubicBezTo>
                  <a:pt x="9" y="139"/>
                  <a:pt x="9" y="140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131" y="141"/>
                  <a:pt x="131" y="141"/>
                  <a:pt x="131" y="141"/>
                </a:cubicBezTo>
                <a:cubicBezTo>
                  <a:pt x="128" y="108"/>
                  <a:pt x="121" y="101"/>
                  <a:pt x="121" y="101"/>
                </a:cubicBezTo>
                <a:close/>
                <a:moveTo>
                  <a:pt x="84" y="55"/>
                </a:moveTo>
                <a:cubicBezTo>
                  <a:pt x="85" y="55"/>
                  <a:pt x="85" y="54"/>
                  <a:pt x="85" y="53"/>
                </a:cubicBezTo>
                <a:cubicBezTo>
                  <a:pt x="85" y="52"/>
                  <a:pt x="85" y="47"/>
                  <a:pt x="85" y="45"/>
                </a:cubicBezTo>
                <a:cubicBezTo>
                  <a:pt x="86" y="45"/>
                  <a:pt x="87" y="45"/>
                  <a:pt x="88" y="45"/>
                </a:cubicBezTo>
                <a:cubicBezTo>
                  <a:pt x="88" y="46"/>
                  <a:pt x="89" y="46"/>
                  <a:pt x="89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87" y="61"/>
                  <a:pt x="83" y="62"/>
                </a:cubicBezTo>
                <a:cubicBezTo>
                  <a:pt x="84" y="60"/>
                  <a:pt x="84" y="58"/>
                  <a:pt x="84" y="57"/>
                </a:cubicBezTo>
                <a:cubicBezTo>
                  <a:pt x="84" y="56"/>
                  <a:pt x="84" y="56"/>
                  <a:pt x="84" y="55"/>
                </a:cubicBezTo>
                <a:close/>
                <a:moveTo>
                  <a:pt x="33" y="45"/>
                </a:moveTo>
                <a:cubicBezTo>
                  <a:pt x="33" y="45"/>
                  <a:pt x="33" y="45"/>
                  <a:pt x="33" y="44"/>
                </a:cubicBezTo>
                <a:cubicBezTo>
                  <a:pt x="34" y="44"/>
                  <a:pt x="35" y="44"/>
                  <a:pt x="36" y="44"/>
                </a:cubicBezTo>
                <a:cubicBezTo>
                  <a:pt x="37" y="44"/>
                  <a:pt x="38" y="45"/>
                  <a:pt x="38" y="46"/>
                </a:cubicBezTo>
                <a:cubicBezTo>
                  <a:pt x="38" y="47"/>
                  <a:pt x="39" y="53"/>
                  <a:pt x="39" y="54"/>
                </a:cubicBezTo>
                <a:cubicBezTo>
                  <a:pt x="39" y="55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9"/>
                  <a:pt x="41" y="61"/>
                </a:cubicBezTo>
                <a:cubicBezTo>
                  <a:pt x="34" y="61"/>
                  <a:pt x="33" y="49"/>
                  <a:pt x="33" y="45"/>
                </a:cubicBezTo>
                <a:close/>
                <a:moveTo>
                  <a:pt x="4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1" y="54"/>
                  <a:pt x="40" y="52"/>
                  <a:pt x="41" y="51"/>
                </a:cubicBezTo>
                <a:cubicBezTo>
                  <a:pt x="41" y="48"/>
                  <a:pt x="42" y="43"/>
                  <a:pt x="42" y="42"/>
                </a:cubicBezTo>
                <a:cubicBezTo>
                  <a:pt x="43" y="41"/>
                  <a:pt x="44" y="38"/>
                  <a:pt x="43" y="37"/>
                </a:cubicBezTo>
                <a:cubicBezTo>
                  <a:pt x="42" y="35"/>
                  <a:pt x="43" y="31"/>
                  <a:pt x="44" y="30"/>
                </a:cubicBezTo>
                <a:cubicBezTo>
                  <a:pt x="44" y="27"/>
                  <a:pt x="48" y="22"/>
                  <a:pt x="50" y="23"/>
                </a:cubicBezTo>
                <a:cubicBezTo>
                  <a:pt x="51" y="24"/>
                  <a:pt x="58" y="29"/>
                  <a:pt x="62" y="27"/>
                </a:cubicBezTo>
                <a:cubicBezTo>
                  <a:pt x="62" y="27"/>
                  <a:pt x="67" y="32"/>
                  <a:pt x="75" y="23"/>
                </a:cubicBezTo>
                <a:cubicBezTo>
                  <a:pt x="77" y="22"/>
                  <a:pt x="80" y="24"/>
                  <a:pt x="80" y="27"/>
                </a:cubicBezTo>
                <a:cubicBezTo>
                  <a:pt x="81" y="30"/>
                  <a:pt x="83" y="34"/>
                  <a:pt x="83" y="35"/>
                </a:cubicBezTo>
                <a:cubicBezTo>
                  <a:pt x="83" y="35"/>
                  <a:pt x="83" y="40"/>
                  <a:pt x="83" y="40"/>
                </a:cubicBezTo>
                <a:cubicBezTo>
                  <a:pt x="83" y="41"/>
                  <a:pt x="84" y="48"/>
                  <a:pt x="84" y="50"/>
                </a:cubicBezTo>
                <a:cubicBezTo>
                  <a:pt x="84" y="52"/>
                  <a:pt x="84" y="54"/>
                  <a:pt x="83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6"/>
                  <a:pt x="83" y="56"/>
                  <a:pt x="83" y="57"/>
                </a:cubicBezTo>
                <a:cubicBezTo>
                  <a:pt x="83" y="60"/>
                  <a:pt x="82" y="66"/>
                  <a:pt x="81" y="71"/>
                </a:cubicBezTo>
                <a:cubicBezTo>
                  <a:pt x="80" y="78"/>
                  <a:pt x="67" y="88"/>
                  <a:pt x="64" y="89"/>
                </a:cubicBezTo>
                <a:cubicBezTo>
                  <a:pt x="59" y="89"/>
                  <a:pt x="54" y="84"/>
                  <a:pt x="51" y="81"/>
                </a:cubicBezTo>
                <a:cubicBezTo>
                  <a:pt x="50" y="80"/>
                  <a:pt x="49" y="79"/>
                  <a:pt x="48" y="78"/>
                </a:cubicBezTo>
                <a:cubicBezTo>
                  <a:pt x="44" y="76"/>
                  <a:pt x="43" y="71"/>
                  <a:pt x="43" y="70"/>
                </a:cubicBezTo>
                <a:cubicBezTo>
                  <a:pt x="43" y="69"/>
                  <a:pt x="41" y="57"/>
                  <a:pt x="41" y="57"/>
                </a:cubicBezTo>
                <a:close/>
                <a:moveTo>
                  <a:pt x="79" y="82"/>
                </a:moveTo>
                <a:cubicBezTo>
                  <a:pt x="75" y="91"/>
                  <a:pt x="61" y="99"/>
                  <a:pt x="61" y="99"/>
                </a:cubicBezTo>
                <a:cubicBezTo>
                  <a:pt x="58" y="97"/>
                  <a:pt x="46" y="85"/>
                  <a:pt x="43" y="81"/>
                </a:cubicBezTo>
                <a:cubicBezTo>
                  <a:pt x="43" y="74"/>
                  <a:pt x="43" y="74"/>
                  <a:pt x="43" y="74"/>
                </a:cubicBezTo>
                <a:cubicBezTo>
                  <a:pt x="44" y="75"/>
                  <a:pt x="45" y="77"/>
                  <a:pt x="47" y="79"/>
                </a:cubicBezTo>
                <a:cubicBezTo>
                  <a:pt x="48" y="79"/>
                  <a:pt x="49" y="80"/>
                  <a:pt x="50" y="81"/>
                </a:cubicBezTo>
                <a:cubicBezTo>
                  <a:pt x="54" y="85"/>
                  <a:pt x="59" y="89"/>
                  <a:pt x="64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6" y="89"/>
                  <a:pt x="75" y="83"/>
                  <a:pt x="79" y="77"/>
                </a:cubicBezTo>
                <a:lnTo>
                  <a:pt x="79" y="82"/>
                </a:ln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013516" y="2301705"/>
            <a:ext cx="685846" cy="788379"/>
          </a:xfrm>
          <a:custGeom>
            <a:avLst/>
            <a:gdLst>
              <a:gd name="T0" fmla="*/ 84 w 102"/>
              <a:gd name="T1" fmla="*/ 94 h 121"/>
              <a:gd name="T2" fmla="*/ 60 w 102"/>
              <a:gd name="T3" fmla="*/ 80 h 121"/>
              <a:gd name="T4" fmla="*/ 62 w 102"/>
              <a:gd name="T5" fmla="*/ 81 h 121"/>
              <a:gd name="T6" fmla="*/ 77 w 102"/>
              <a:gd name="T7" fmla="*/ 57 h 121"/>
              <a:gd name="T8" fmla="*/ 59 w 102"/>
              <a:gd name="T9" fmla="*/ 10 h 121"/>
              <a:gd name="T10" fmla="*/ 18 w 102"/>
              <a:gd name="T11" fmla="*/ 23 h 121"/>
              <a:gd name="T12" fmla="*/ 10 w 102"/>
              <a:gd name="T13" fmla="*/ 51 h 121"/>
              <a:gd name="T14" fmla="*/ 11 w 102"/>
              <a:gd name="T15" fmla="*/ 52 h 121"/>
              <a:gd name="T16" fmla="*/ 16 w 102"/>
              <a:gd name="T17" fmla="*/ 64 h 121"/>
              <a:gd name="T18" fmla="*/ 21 w 102"/>
              <a:gd name="T19" fmla="*/ 71 h 121"/>
              <a:gd name="T20" fmla="*/ 27 w 102"/>
              <a:gd name="T21" fmla="*/ 87 h 121"/>
              <a:gd name="T22" fmla="*/ 0 w 102"/>
              <a:gd name="T23" fmla="*/ 96 h 121"/>
              <a:gd name="T24" fmla="*/ 3 w 102"/>
              <a:gd name="T25" fmla="*/ 121 h 121"/>
              <a:gd name="T26" fmla="*/ 101 w 102"/>
              <a:gd name="T27" fmla="*/ 121 h 121"/>
              <a:gd name="T28" fmla="*/ 102 w 102"/>
              <a:gd name="T29" fmla="*/ 121 h 121"/>
              <a:gd name="T30" fmla="*/ 102 w 102"/>
              <a:gd name="T31" fmla="*/ 110 h 121"/>
              <a:gd name="T32" fmla="*/ 60 w 102"/>
              <a:gd name="T33" fmla="*/ 78 h 121"/>
              <a:gd name="T34" fmla="*/ 60 w 102"/>
              <a:gd name="T35" fmla="*/ 79 h 121"/>
              <a:gd name="T36" fmla="*/ 60 w 102"/>
              <a:gd name="T37" fmla="*/ 76 h 121"/>
              <a:gd name="T38" fmla="*/ 60 w 102"/>
              <a:gd name="T39" fmla="*/ 78 h 121"/>
              <a:gd name="T40" fmla="*/ 60 w 102"/>
              <a:gd name="T41" fmla="*/ 76 h 121"/>
              <a:gd name="T42" fmla="*/ 62 w 102"/>
              <a:gd name="T43" fmla="*/ 73 h 121"/>
              <a:gd name="T44" fmla="*/ 60 w 102"/>
              <a:gd name="T45" fmla="*/ 73 h 121"/>
              <a:gd name="T46" fmla="*/ 60 w 102"/>
              <a:gd name="T47" fmla="*/ 74 h 121"/>
              <a:gd name="T48" fmla="*/ 29 w 102"/>
              <a:gd name="T49" fmla="*/ 58 h 121"/>
              <a:gd name="T50" fmla="*/ 34 w 102"/>
              <a:gd name="T51" fmla="*/ 45 h 121"/>
              <a:gd name="T52" fmla="*/ 32 w 102"/>
              <a:gd name="T53" fmla="*/ 55 h 121"/>
              <a:gd name="T54" fmla="*/ 39 w 102"/>
              <a:gd name="T55" fmla="*/ 42 h 121"/>
              <a:gd name="T56" fmla="*/ 41 w 102"/>
              <a:gd name="T57" fmla="*/ 46 h 121"/>
              <a:gd name="T58" fmla="*/ 45 w 102"/>
              <a:gd name="T59" fmla="*/ 44 h 121"/>
              <a:gd name="T60" fmla="*/ 40 w 102"/>
              <a:gd name="T61" fmla="*/ 58 h 121"/>
              <a:gd name="T62" fmla="*/ 41 w 102"/>
              <a:gd name="T63" fmla="*/ 60 h 121"/>
              <a:gd name="T64" fmla="*/ 60 w 102"/>
              <a:gd name="T65" fmla="*/ 28 h 121"/>
              <a:gd name="T66" fmla="*/ 66 w 102"/>
              <a:gd name="T67" fmla="*/ 39 h 121"/>
              <a:gd name="T68" fmla="*/ 65 w 102"/>
              <a:gd name="T69" fmla="*/ 58 h 121"/>
              <a:gd name="T70" fmla="*/ 62 w 102"/>
              <a:gd name="T71" fmla="*/ 69 h 121"/>
              <a:gd name="T72" fmla="*/ 59 w 102"/>
              <a:gd name="T73" fmla="*/ 72 h 121"/>
              <a:gd name="T74" fmla="*/ 59 w 102"/>
              <a:gd name="T75" fmla="*/ 72 h 121"/>
              <a:gd name="T76" fmla="*/ 49 w 102"/>
              <a:gd name="T77" fmla="*/ 81 h 121"/>
              <a:gd name="T78" fmla="*/ 38 w 102"/>
              <a:gd name="T79" fmla="*/ 77 h 121"/>
              <a:gd name="T80" fmla="*/ 32 w 102"/>
              <a:gd name="T81" fmla="*/ 70 h 121"/>
              <a:gd name="T82" fmla="*/ 28 w 102"/>
              <a:gd name="T83" fmla="*/ 58 h 121"/>
              <a:gd name="T84" fmla="*/ 20 w 102"/>
              <a:gd name="T85" fmla="*/ 91 h 121"/>
              <a:gd name="T86" fmla="*/ 32 w 102"/>
              <a:gd name="T87" fmla="*/ 93 h 121"/>
              <a:gd name="T88" fmla="*/ 30 w 102"/>
              <a:gd name="T89" fmla="*/ 85 h 121"/>
              <a:gd name="T90" fmla="*/ 33 w 102"/>
              <a:gd name="T91" fmla="*/ 73 h 121"/>
              <a:gd name="T92" fmla="*/ 37 w 102"/>
              <a:gd name="T93" fmla="*/ 78 h 121"/>
              <a:gd name="T94" fmla="*/ 46 w 102"/>
              <a:gd name="T95" fmla="*/ 81 h 121"/>
              <a:gd name="T96" fmla="*/ 49 w 102"/>
              <a:gd name="T97" fmla="*/ 81 h 121"/>
              <a:gd name="T98" fmla="*/ 59 w 102"/>
              <a:gd name="T99" fmla="*/ 75 h 121"/>
              <a:gd name="T100" fmla="*/ 59 w 102"/>
              <a:gd name="T101" fmla="*/ 75 h 121"/>
              <a:gd name="T102" fmla="*/ 58 w 102"/>
              <a:gd name="T103" fmla="*/ 79 h 121"/>
              <a:gd name="T104" fmla="*/ 60 w 102"/>
              <a:gd name="T105" fmla="*/ 80 h 121"/>
              <a:gd name="T106" fmla="*/ 60 w 102"/>
              <a:gd name="T107" fmla="*/ 81 h 121"/>
              <a:gd name="T108" fmla="*/ 75 w 102"/>
              <a:gd name="T109" fmla="*/ 9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121">
                <a:moveTo>
                  <a:pt x="102" y="110"/>
                </a:moveTo>
                <a:cubicBezTo>
                  <a:pt x="101" y="103"/>
                  <a:pt x="99" y="97"/>
                  <a:pt x="84" y="94"/>
                </a:cubicBezTo>
                <a:cubicBezTo>
                  <a:pt x="69" y="92"/>
                  <a:pt x="62" y="85"/>
                  <a:pt x="61" y="83"/>
                </a:cubicBezTo>
                <a:cubicBezTo>
                  <a:pt x="61" y="83"/>
                  <a:pt x="61" y="82"/>
                  <a:pt x="60" y="80"/>
                </a:cubicBezTo>
                <a:cubicBezTo>
                  <a:pt x="62" y="79"/>
                  <a:pt x="63" y="78"/>
                  <a:pt x="64" y="77"/>
                </a:cubicBezTo>
                <a:cubicBezTo>
                  <a:pt x="64" y="77"/>
                  <a:pt x="62" y="81"/>
                  <a:pt x="62" y="81"/>
                </a:cubicBezTo>
                <a:cubicBezTo>
                  <a:pt x="61" y="82"/>
                  <a:pt x="64" y="80"/>
                  <a:pt x="64" y="79"/>
                </a:cubicBezTo>
                <a:cubicBezTo>
                  <a:pt x="64" y="79"/>
                  <a:pt x="74" y="69"/>
                  <a:pt x="77" y="57"/>
                </a:cubicBezTo>
                <a:cubicBezTo>
                  <a:pt x="80" y="45"/>
                  <a:pt x="79" y="38"/>
                  <a:pt x="76" y="31"/>
                </a:cubicBezTo>
                <a:cubicBezTo>
                  <a:pt x="73" y="24"/>
                  <a:pt x="70" y="14"/>
                  <a:pt x="59" y="10"/>
                </a:cubicBezTo>
                <a:cubicBezTo>
                  <a:pt x="57" y="5"/>
                  <a:pt x="49" y="0"/>
                  <a:pt x="36" y="4"/>
                </a:cubicBezTo>
                <a:cubicBezTo>
                  <a:pt x="24" y="9"/>
                  <a:pt x="21" y="17"/>
                  <a:pt x="18" y="23"/>
                </a:cubicBezTo>
                <a:cubicBezTo>
                  <a:pt x="16" y="29"/>
                  <a:pt x="11" y="38"/>
                  <a:pt x="11" y="41"/>
                </a:cubicBezTo>
                <a:cubicBezTo>
                  <a:pt x="10" y="44"/>
                  <a:pt x="10" y="49"/>
                  <a:pt x="10" y="51"/>
                </a:cubicBezTo>
                <a:cubicBezTo>
                  <a:pt x="10" y="53"/>
                  <a:pt x="10" y="56"/>
                  <a:pt x="10" y="57"/>
                </a:cubicBezTo>
                <a:cubicBezTo>
                  <a:pt x="10" y="57"/>
                  <a:pt x="11" y="53"/>
                  <a:pt x="11" y="52"/>
                </a:cubicBezTo>
                <a:cubicBezTo>
                  <a:pt x="11" y="52"/>
                  <a:pt x="13" y="63"/>
                  <a:pt x="16" y="68"/>
                </a:cubicBezTo>
                <a:cubicBezTo>
                  <a:pt x="16" y="68"/>
                  <a:pt x="16" y="67"/>
                  <a:pt x="16" y="64"/>
                </a:cubicBezTo>
                <a:cubicBezTo>
                  <a:pt x="16" y="64"/>
                  <a:pt x="19" y="74"/>
                  <a:pt x="22" y="76"/>
                </a:cubicBezTo>
                <a:cubicBezTo>
                  <a:pt x="22" y="76"/>
                  <a:pt x="21" y="72"/>
                  <a:pt x="21" y="71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4" y="81"/>
                  <a:pt x="27" y="87"/>
                </a:cubicBezTo>
                <a:cubicBezTo>
                  <a:pt x="24" y="89"/>
                  <a:pt x="18" y="93"/>
                  <a:pt x="8" y="94"/>
                </a:cubicBezTo>
                <a:cubicBezTo>
                  <a:pt x="5" y="95"/>
                  <a:pt x="2" y="95"/>
                  <a:pt x="0" y="96"/>
                </a:cubicBezTo>
                <a:cubicBezTo>
                  <a:pt x="1" y="102"/>
                  <a:pt x="3" y="110"/>
                  <a:pt x="3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15"/>
                  <a:pt x="102" y="110"/>
                </a:cubicBezTo>
                <a:close/>
                <a:moveTo>
                  <a:pt x="60" y="79"/>
                </a:moveTo>
                <a:cubicBezTo>
                  <a:pt x="60" y="79"/>
                  <a:pt x="60" y="79"/>
                  <a:pt x="60" y="78"/>
                </a:cubicBezTo>
                <a:cubicBezTo>
                  <a:pt x="61" y="78"/>
                  <a:pt x="62" y="77"/>
                  <a:pt x="62" y="77"/>
                </a:cubicBezTo>
                <a:cubicBezTo>
                  <a:pt x="62" y="77"/>
                  <a:pt x="61" y="78"/>
                  <a:pt x="60" y="79"/>
                </a:cubicBezTo>
                <a:close/>
                <a:moveTo>
                  <a:pt x="60" y="78"/>
                </a:moveTo>
                <a:cubicBezTo>
                  <a:pt x="60" y="77"/>
                  <a:pt x="60" y="76"/>
                  <a:pt x="60" y="76"/>
                </a:cubicBezTo>
                <a:cubicBezTo>
                  <a:pt x="61" y="75"/>
                  <a:pt x="62" y="74"/>
                  <a:pt x="63" y="73"/>
                </a:cubicBezTo>
                <a:cubicBezTo>
                  <a:pt x="63" y="73"/>
                  <a:pt x="62" y="76"/>
                  <a:pt x="60" y="78"/>
                </a:cubicBezTo>
                <a:close/>
                <a:moveTo>
                  <a:pt x="62" y="73"/>
                </a:moveTo>
                <a:cubicBezTo>
                  <a:pt x="62" y="73"/>
                  <a:pt x="61" y="75"/>
                  <a:pt x="60" y="76"/>
                </a:cubicBezTo>
                <a:cubicBezTo>
                  <a:pt x="60" y="75"/>
                  <a:pt x="60" y="75"/>
                  <a:pt x="60" y="74"/>
                </a:cubicBezTo>
                <a:cubicBezTo>
                  <a:pt x="61" y="74"/>
                  <a:pt x="62" y="73"/>
                  <a:pt x="62" y="73"/>
                </a:cubicBezTo>
                <a:close/>
                <a:moveTo>
                  <a:pt x="60" y="74"/>
                </a:moveTo>
                <a:cubicBezTo>
                  <a:pt x="60" y="73"/>
                  <a:pt x="60" y="73"/>
                  <a:pt x="60" y="73"/>
                </a:cubicBezTo>
                <a:cubicBezTo>
                  <a:pt x="60" y="72"/>
                  <a:pt x="61" y="71"/>
                  <a:pt x="61" y="71"/>
                </a:cubicBezTo>
                <a:cubicBezTo>
                  <a:pt x="61" y="71"/>
                  <a:pt x="61" y="72"/>
                  <a:pt x="60" y="74"/>
                </a:cubicBezTo>
                <a:close/>
                <a:moveTo>
                  <a:pt x="29" y="55"/>
                </a:moveTo>
                <a:cubicBezTo>
                  <a:pt x="29" y="55"/>
                  <a:pt x="29" y="58"/>
                  <a:pt x="29" y="58"/>
                </a:cubicBezTo>
                <a:cubicBezTo>
                  <a:pt x="29" y="59"/>
                  <a:pt x="30" y="58"/>
                  <a:pt x="30" y="57"/>
                </a:cubicBezTo>
                <a:cubicBezTo>
                  <a:pt x="31" y="56"/>
                  <a:pt x="34" y="47"/>
                  <a:pt x="34" y="45"/>
                </a:cubicBezTo>
                <a:cubicBezTo>
                  <a:pt x="34" y="44"/>
                  <a:pt x="37" y="41"/>
                  <a:pt x="39" y="38"/>
                </a:cubicBezTo>
                <a:cubicBezTo>
                  <a:pt x="37" y="41"/>
                  <a:pt x="34" y="47"/>
                  <a:pt x="32" y="55"/>
                </a:cubicBezTo>
                <a:cubicBezTo>
                  <a:pt x="32" y="55"/>
                  <a:pt x="37" y="43"/>
                  <a:pt x="40" y="38"/>
                </a:cubicBezTo>
                <a:cubicBezTo>
                  <a:pt x="40" y="40"/>
                  <a:pt x="39" y="42"/>
                  <a:pt x="39" y="42"/>
                </a:cubicBezTo>
                <a:cubicBezTo>
                  <a:pt x="39" y="44"/>
                  <a:pt x="34" y="55"/>
                  <a:pt x="34" y="56"/>
                </a:cubicBezTo>
                <a:cubicBezTo>
                  <a:pt x="34" y="57"/>
                  <a:pt x="39" y="49"/>
                  <a:pt x="41" y="46"/>
                </a:cubicBezTo>
                <a:cubicBezTo>
                  <a:pt x="40" y="49"/>
                  <a:pt x="37" y="53"/>
                  <a:pt x="36" y="54"/>
                </a:cubicBezTo>
                <a:cubicBezTo>
                  <a:pt x="37" y="54"/>
                  <a:pt x="40" y="51"/>
                  <a:pt x="45" y="44"/>
                </a:cubicBezTo>
                <a:cubicBezTo>
                  <a:pt x="44" y="46"/>
                  <a:pt x="43" y="50"/>
                  <a:pt x="42" y="51"/>
                </a:cubicBezTo>
                <a:cubicBezTo>
                  <a:pt x="42" y="53"/>
                  <a:pt x="40" y="57"/>
                  <a:pt x="40" y="58"/>
                </a:cubicBezTo>
                <a:cubicBezTo>
                  <a:pt x="40" y="58"/>
                  <a:pt x="43" y="54"/>
                  <a:pt x="43" y="52"/>
                </a:cubicBezTo>
                <a:cubicBezTo>
                  <a:pt x="43" y="52"/>
                  <a:pt x="42" y="58"/>
                  <a:pt x="41" y="60"/>
                </a:cubicBezTo>
                <a:cubicBezTo>
                  <a:pt x="41" y="60"/>
                  <a:pt x="47" y="52"/>
                  <a:pt x="48" y="50"/>
                </a:cubicBezTo>
                <a:cubicBezTo>
                  <a:pt x="49" y="48"/>
                  <a:pt x="59" y="35"/>
                  <a:pt x="60" y="28"/>
                </a:cubicBezTo>
                <a:cubicBezTo>
                  <a:pt x="60" y="28"/>
                  <a:pt x="64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46"/>
                  <a:pt x="66" y="48"/>
                </a:cubicBezTo>
                <a:cubicBezTo>
                  <a:pt x="66" y="54"/>
                  <a:pt x="65" y="56"/>
                  <a:pt x="65" y="58"/>
                </a:cubicBezTo>
                <a:cubicBezTo>
                  <a:pt x="64" y="59"/>
                  <a:pt x="64" y="59"/>
                  <a:pt x="64" y="60"/>
                </a:cubicBezTo>
                <a:cubicBezTo>
                  <a:pt x="64" y="62"/>
                  <a:pt x="62" y="68"/>
                  <a:pt x="62" y="69"/>
                </a:cubicBezTo>
                <a:cubicBezTo>
                  <a:pt x="61" y="69"/>
                  <a:pt x="61" y="69"/>
                  <a:pt x="61" y="70"/>
                </a:cubicBezTo>
                <a:cubicBezTo>
                  <a:pt x="61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7" y="76"/>
                  <a:pt x="53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8" y="81"/>
                  <a:pt x="47" y="81"/>
                  <a:pt x="46" y="81"/>
                </a:cubicBezTo>
                <a:cubicBezTo>
                  <a:pt x="42" y="81"/>
                  <a:pt x="41" y="81"/>
                  <a:pt x="38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4" y="74"/>
                  <a:pt x="32" y="72"/>
                  <a:pt x="32" y="70"/>
                </a:cubicBezTo>
                <a:cubicBezTo>
                  <a:pt x="31" y="67"/>
                  <a:pt x="29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lnTo>
                  <a:pt x="29" y="55"/>
                </a:lnTo>
                <a:close/>
                <a:moveTo>
                  <a:pt x="20" y="91"/>
                </a:moveTo>
                <a:cubicBezTo>
                  <a:pt x="23" y="90"/>
                  <a:pt x="26" y="89"/>
                  <a:pt x="28" y="87"/>
                </a:cubicBezTo>
                <a:cubicBezTo>
                  <a:pt x="29" y="89"/>
                  <a:pt x="30" y="91"/>
                  <a:pt x="32" y="93"/>
                </a:cubicBezTo>
                <a:cubicBezTo>
                  <a:pt x="32" y="93"/>
                  <a:pt x="30" y="89"/>
                  <a:pt x="30" y="87"/>
                </a:cubicBezTo>
                <a:cubicBezTo>
                  <a:pt x="30" y="87"/>
                  <a:pt x="30" y="86"/>
                  <a:pt x="30" y="85"/>
                </a:cubicBezTo>
                <a:cubicBezTo>
                  <a:pt x="30" y="85"/>
                  <a:pt x="31" y="84"/>
                  <a:pt x="31" y="84"/>
                </a:cubicBezTo>
                <a:cubicBezTo>
                  <a:pt x="32" y="82"/>
                  <a:pt x="33" y="76"/>
                  <a:pt x="33" y="73"/>
                </a:cubicBezTo>
                <a:cubicBezTo>
                  <a:pt x="34" y="74"/>
                  <a:pt x="35" y="76"/>
                  <a:pt x="36" y="77"/>
                </a:cubicBezTo>
                <a:cubicBezTo>
                  <a:pt x="37" y="78"/>
                  <a:pt x="37" y="78"/>
                  <a:pt x="37" y="78"/>
                </a:cubicBezTo>
                <a:cubicBezTo>
                  <a:pt x="40" y="81"/>
                  <a:pt x="42" y="81"/>
                  <a:pt x="44" y="81"/>
                </a:cubicBezTo>
                <a:cubicBezTo>
                  <a:pt x="45" y="81"/>
                  <a:pt x="45" y="81"/>
                  <a:pt x="46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53" y="81"/>
                  <a:pt x="57" y="77"/>
                  <a:pt x="59" y="74"/>
                </a:cubicBezTo>
                <a:cubicBezTo>
                  <a:pt x="59" y="74"/>
                  <a:pt x="59" y="74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6"/>
                  <a:pt x="59" y="77"/>
                  <a:pt x="60" y="78"/>
                </a:cubicBezTo>
                <a:cubicBezTo>
                  <a:pt x="59" y="79"/>
                  <a:pt x="59" y="79"/>
                  <a:pt x="58" y="79"/>
                </a:cubicBezTo>
                <a:cubicBezTo>
                  <a:pt x="58" y="79"/>
                  <a:pt x="59" y="79"/>
                  <a:pt x="60" y="79"/>
                </a:cubicBezTo>
                <a:cubicBezTo>
                  <a:pt x="60" y="79"/>
                  <a:pt x="60" y="80"/>
                  <a:pt x="60" y="80"/>
                </a:cubicBezTo>
                <a:cubicBezTo>
                  <a:pt x="59" y="81"/>
                  <a:pt x="59" y="81"/>
                  <a:pt x="58" y="82"/>
                </a:cubicBezTo>
                <a:cubicBezTo>
                  <a:pt x="58" y="82"/>
                  <a:pt x="59" y="81"/>
                  <a:pt x="60" y="81"/>
                </a:cubicBezTo>
                <a:cubicBezTo>
                  <a:pt x="60" y="82"/>
                  <a:pt x="60" y="83"/>
                  <a:pt x="61" y="84"/>
                </a:cubicBezTo>
                <a:cubicBezTo>
                  <a:pt x="62" y="85"/>
                  <a:pt x="66" y="90"/>
                  <a:pt x="75" y="93"/>
                </a:cubicBezTo>
                <a:cubicBezTo>
                  <a:pt x="53" y="108"/>
                  <a:pt x="23" y="96"/>
                  <a:pt x="20" y="91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3181355" y="2143775"/>
            <a:ext cx="916261" cy="948481"/>
          </a:xfrm>
          <a:custGeom>
            <a:avLst/>
            <a:gdLst>
              <a:gd name="T0" fmla="*/ 132 w 132"/>
              <a:gd name="T1" fmla="*/ 108 h 141"/>
              <a:gd name="T2" fmla="*/ 97 w 132"/>
              <a:gd name="T3" fmla="*/ 76 h 141"/>
              <a:gd name="T4" fmla="*/ 104 w 132"/>
              <a:gd name="T5" fmla="*/ 58 h 141"/>
              <a:gd name="T6" fmla="*/ 107 w 132"/>
              <a:gd name="T7" fmla="*/ 44 h 141"/>
              <a:gd name="T8" fmla="*/ 106 w 132"/>
              <a:gd name="T9" fmla="*/ 33 h 141"/>
              <a:gd name="T10" fmla="*/ 67 w 132"/>
              <a:gd name="T11" fmla="*/ 3 h 141"/>
              <a:gd name="T12" fmla="*/ 43 w 132"/>
              <a:gd name="T13" fmla="*/ 38 h 141"/>
              <a:gd name="T14" fmla="*/ 42 w 132"/>
              <a:gd name="T15" fmla="*/ 54 h 141"/>
              <a:gd name="T16" fmla="*/ 52 w 132"/>
              <a:gd name="T17" fmla="*/ 75 h 141"/>
              <a:gd name="T18" fmla="*/ 4 w 132"/>
              <a:gd name="T19" fmla="*/ 116 h 141"/>
              <a:gd name="T20" fmla="*/ 104 w 132"/>
              <a:gd name="T21" fmla="*/ 44 h 141"/>
              <a:gd name="T22" fmla="*/ 105 w 132"/>
              <a:gd name="T23" fmla="*/ 54 h 141"/>
              <a:gd name="T24" fmla="*/ 101 w 132"/>
              <a:gd name="T25" fmla="*/ 49 h 141"/>
              <a:gd name="T26" fmla="*/ 100 w 132"/>
              <a:gd name="T27" fmla="*/ 46 h 141"/>
              <a:gd name="T28" fmla="*/ 97 w 132"/>
              <a:gd name="T29" fmla="*/ 42 h 141"/>
              <a:gd name="T30" fmla="*/ 83 w 132"/>
              <a:gd name="T31" fmla="*/ 48 h 141"/>
              <a:gd name="T32" fmla="*/ 81 w 132"/>
              <a:gd name="T33" fmla="*/ 61 h 141"/>
              <a:gd name="T34" fmla="*/ 93 w 132"/>
              <a:gd name="T35" fmla="*/ 63 h 141"/>
              <a:gd name="T36" fmla="*/ 87 w 132"/>
              <a:gd name="T37" fmla="*/ 33 h 141"/>
              <a:gd name="T38" fmla="*/ 84 w 132"/>
              <a:gd name="T39" fmla="*/ 35 h 141"/>
              <a:gd name="T40" fmla="*/ 80 w 132"/>
              <a:gd name="T41" fmla="*/ 46 h 141"/>
              <a:gd name="T42" fmla="*/ 82 w 132"/>
              <a:gd name="T43" fmla="*/ 36 h 141"/>
              <a:gd name="T44" fmla="*/ 78 w 132"/>
              <a:gd name="T45" fmla="*/ 42 h 141"/>
              <a:gd name="T46" fmla="*/ 78 w 132"/>
              <a:gd name="T47" fmla="*/ 42 h 141"/>
              <a:gd name="T48" fmla="*/ 77 w 132"/>
              <a:gd name="T49" fmla="*/ 40 h 141"/>
              <a:gd name="T50" fmla="*/ 59 w 132"/>
              <a:gd name="T51" fmla="*/ 45 h 141"/>
              <a:gd name="T52" fmla="*/ 66 w 132"/>
              <a:gd name="T53" fmla="*/ 46 h 141"/>
              <a:gd name="T54" fmla="*/ 68 w 132"/>
              <a:gd name="T55" fmla="*/ 49 h 141"/>
              <a:gd name="T56" fmla="*/ 71 w 132"/>
              <a:gd name="T57" fmla="*/ 46 h 141"/>
              <a:gd name="T58" fmla="*/ 79 w 132"/>
              <a:gd name="T59" fmla="*/ 47 h 141"/>
              <a:gd name="T60" fmla="*/ 81 w 132"/>
              <a:gd name="T61" fmla="*/ 47 h 141"/>
              <a:gd name="T62" fmla="*/ 81 w 132"/>
              <a:gd name="T63" fmla="*/ 47 h 141"/>
              <a:gd name="T64" fmla="*/ 79 w 132"/>
              <a:gd name="T65" fmla="*/ 49 h 141"/>
              <a:gd name="T66" fmla="*/ 57 w 132"/>
              <a:gd name="T67" fmla="*/ 45 h 141"/>
              <a:gd name="T68" fmla="*/ 53 w 132"/>
              <a:gd name="T69" fmla="*/ 48 h 141"/>
              <a:gd name="T70" fmla="*/ 55 w 132"/>
              <a:gd name="T71" fmla="*/ 52 h 141"/>
              <a:gd name="T72" fmla="*/ 58 w 132"/>
              <a:gd name="T73" fmla="*/ 50 h 141"/>
              <a:gd name="T74" fmla="*/ 54 w 132"/>
              <a:gd name="T75" fmla="*/ 60 h 141"/>
              <a:gd name="T76" fmla="*/ 50 w 132"/>
              <a:gd name="T77" fmla="*/ 44 h 141"/>
              <a:gd name="T78" fmla="*/ 53 w 132"/>
              <a:gd name="T79" fmla="*/ 49 h 141"/>
              <a:gd name="T80" fmla="*/ 49 w 132"/>
              <a:gd name="T81" fmla="*/ 50 h 141"/>
              <a:gd name="T82" fmla="*/ 49 w 132"/>
              <a:gd name="T83" fmla="*/ 51 h 141"/>
              <a:gd name="T84" fmla="*/ 43 w 132"/>
              <a:gd name="T85" fmla="*/ 47 h 141"/>
              <a:gd name="T86" fmla="*/ 48 w 132"/>
              <a:gd name="T87" fmla="*/ 52 h 141"/>
              <a:gd name="T88" fmla="*/ 53 w 132"/>
              <a:gd name="T89" fmla="*/ 92 h 141"/>
              <a:gd name="T90" fmla="*/ 96 w 132"/>
              <a:gd name="T91" fmla="*/ 78 h 141"/>
              <a:gd name="T92" fmla="*/ 96 w 132"/>
              <a:gd name="T93" fmla="*/ 75 h 141"/>
              <a:gd name="T94" fmla="*/ 75 w 132"/>
              <a:gd name="T95" fmla="*/ 94 h 141"/>
              <a:gd name="T96" fmla="*/ 51 w 132"/>
              <a:gd name="T97" fmla="*/ 58 h 141"/>
              <a:gd name="T98" fmla="*/ 53 w 132"/>
              <a:gd name="T99" fmla="*/ 61 h 141"/>
              <a:gd name="T100" fmla="*/ 77 w 132"/>
              <a:gd name="T101" fmla="*/ 56 h 141"/>
              <a:gd name="T102" fmla="*/ 100 w 132"/>
              <a:gd name="T103" fmla="*/ 5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" h="141">
                <a:moveTo>
                  <a:pt x="124" y="141"/>
                </a:moveTo>
                <a:cubicBezTo>
                  <a:pt x="124" y="140"/>
                  <a:pt x="124" y="139"/>
                  <a:pt x="124" y="138"/>
                </a:cubicBezTo>
                <a:cubicBezTo>
                  <a:pt x="123" y="131"/>
                  <a:pt x="121" y="119"/>
                  <a:pt x="128" y="111"/>
                </a:cubicBezTo>
                <a:cubicBezTo>
                  <a:pt x="129" y="110"/>
                  <a:pt x="130" y="109"/>
                  <a:pt x="132" y="108"/>
                </a:cubicBezTo>
                <a:cubicBezTo>
                  <a:pt x="127" y="106"/>
                  <a:pt x="122" y="104"/>
                  <a:pt x="118" y="102"/>
                </a:cubicBezTo>
                <a:cubicBezTo>
                  <a:pt x="108" y="98"/>
                  <a:pt x="97" y="91"/>
                  <a:pt x="97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98" y="74"/>
                  <a:pt x="98" y="73"/>
                  <a:pt x="98" y="73"/>
                </a:cubicBezTo>
                <a:cubicBezTo>
                  <a:pt x="99" y="71"/>
                  <a:pt x="100" y="66"/>
                  <a:pt x="100" y="62"/>
                </a:cubicBezTo>
                <a:cubicBezTo>
                  <a:pt x="102" y="62"/>
                  <a:pt x="104" y="59"/>
                  <a:pt x="104" y="58"/>
                </a:cubicBezTo>
                <a:cubicBezTo>
                  <a:pt x="105" y="58"/>
                  <a:pt x="105" y="57"/>
                  <a:pt x="105" y="57"/>
                </a:cubicBezTo>
                <a:cubicBezTo>
                  <a:pt x="105" y="57"/>
                  <a:pt x="105" y="56"/>
                  <a:pt x="106" y="54"/>
                </a:cubicBezTo>
                <a:cubicBezTo>
                  <a:pt x="106" y="53"/>
                  <a:pt x="106" y="53"/>
                  <a:pt x="106" y="52"/>
                </a:cubicBezTo>
                <a:cubicBezTo>
                  <a:pt x="107" y="49"/>
                  <a:pt x="107" y="46"/>
                  <a:pt x="107" y="44"/>
                </a:cubicBezTo>
                <a:cubicBezTo>
                  <a:pt x="107" y="43"/>
                  <a:pt x="106" y="43"/>
                  <a:pt x="106" y="43"/>
                </a:cubicBezTo>
                <a:cubicBezTo>
                  <a:pt x="105" y="43"/>
                  <a:pt x="105" y="43"/>
                  <a:pt x="104" y="43"/>
                </a:cubicBezTo>
                <a:cubicBezTo>
                  <a:pt x="104" y="43"/>
                  <a:pt x="104" y="42"/>
                  <a:pt x="104" y="42"/>
                </a:cubicBezTo>
                <a:cubicBezTo>
                  <a:pt x="104" y="41"/>
                  <a:pt x="106" y="35"/>
                  <a:pt x="106" y="33"/>
                </a:cubicBezTo>
                <a:cubicBezTo>
                  <a:pt x="105" y="32"/>
                  <a:pt x="106" y="27"/>
                  <a:pt x="105" y="23"/>
                </a:cubicBezTo>
                <a:cubicBezTo>
                  <a:pt x="105" y="23"/>
                  <a:pt x="106" y="20"/>
                  <a:pt x="98" y="14"/>
                </a:cubicBezTo>
                <a:cubicBezTo>
                  <a:pt x="90" y="7"/>
                  <a:pt x="81" y="0"/>
                  <a:pt x="74" y="0"/>
                </a:cubicBezTo>
                <a:cubicBezTo>
                  <a:pt x="68" y="0"/>
                  <a:pt x="68" y="2"/>
                  <a:pt x="67" y="3"/>
                </a:cubicBezTo>
                <a:cubicBezTo>
                  <a:pt x="67" y="3"/>
                  <a:pt x="57" y="4"/>
                  <a:pt x="54" y="6"/>
                </a:cubicBezTo>
                <a:cubicBezTo>
                  <a:pt x="52" y="7"/>
                  <a:pt x="45" y="13"/>
                  <a:pt x="44" y="17"/>
                </a:cubicBezTo>
                <a:cubicBezTo>
                  <a:pt x="43" y="20"/>
                  <a:pt x="40" y="23"/>
                  <a:pt x="40" y="29"/>
                </a:cubicBezTo>
                <a:cubicBezTo>
                  <a:pt x="41" y="35"/>
                  <a:pt x="41" y="37"/>
                  <a:pt x="43" y="38"/>
                </a:cubicBezTo>
                <a:cubicBezTo>
                  <a:pt x="43" y="38"/>
                  <a:pt x="42" y="41"/>
                  <a:pt x="44" y="44"/>
                </a:cubicBezTo>
                <a:cubicBezTo>
                  <a:pt x="44" y="44"/>
                  <a:pt x="43" y="44"/>
                  <a:pt x="43" y="44"/>
                </a:cubicBezTo>
                <a:cubicBezTo>
                  <a:pt x="43" y="44"/>
                  <a:pt x="42" y="45"/>
                  <a:pt x="42" y="47"/>
                </a:cubicBezTo>
                <a:cubicBezTo>
                  <a:pt x="41" y="50"/>
                  <a:pt x="41" y="52"/>
                  <a:pt x="42" y="54"/>
                </a:cubicBezTo>
                <a:cubicBezTo>
                  <a:pt x="43" y="54"/>
                  <a:pt x="43" y="55"/>
                  <a:pt x="43" y="56"/>
                </a:cubicBezTo>
                <a:cubicBezTo>
                  <a:pt x="44" y="59"/>
                  <a:pt x="44" y="63"/>
                  <a:pt x="50" y="63"/>
                </a:cubicBezTo>
                <a:cubicBezTo>
                  <a:pt x="50" y="66"/>
                  <a:pt x="51" y="71"/>
                  <a:pt x="52" y="73"/>
                </a:cubicBezTo>
                <a:cubicBezTo>
                  <a:pt x="52" y="73"/>
                  <a:pt x="52" y="74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91"/>
                  <a:pt x="53" y="91"/>
                  <a:pt x="53" y="91"/>
                </a:cubicBezTo>
                <a:cubicBezTo>
                  <a:pt x="51" y="92"/>
                  <a:pt x="41" y="98"/>
                  <a:pt x="32" y="102"/>
                </a:cubicBezTo>
                <a:cubicBezTo>
                  <a:pt x="23" y="106"/>
                  <a:pt x="8" y="111"/>
                  <a:pt x="4" y="116"/>
                </a:cubicBezTo>
                <a:cubicBezTo>
                  <a:pt x="0" y="120"/>
                  <a:pt x="1" y="135"/>
                  <a:pt x="0" y="141"/>
                </a:cubicBezTo>
                <a:cubicBezTo>
                  <a:pt x="124" y="141"/>
                  <a:pt x="124" y="141"/>
                  <a:pt x="124" y="141"/>
                </a:cubicBezTo>
                <a:close/>
                <a:moveTo>
                  <a:pt x="101" y="49"/>
                </a:moveTo>
                <a:cubicBezTo>
                  <a:pt x="101" y="48"/>
                  <a:pt x="103" y="46"/>
                  <a:pt x="104" y="44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4"/>
                  <a:pt x="106" y="44"/>
                  <a:pt x="106" y="45"/>
                </a:cubicBezTo>
                <a:cubicBezTo>
                  <a:pt x="106" y="46"/>
                  <a:pt x="106" y="49"/>
                  <a:pt x="105" y="51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5"/>
                  <a:pt x="105" y="56"/>
                  <a:pt x="104" y="56"/>
                </a:cubicBezTo>
                <a:cubicBezTo>
                  <a:pt x="104" y="57"/>
                  <a:pt x="104" y="57"/>
                  <a:pt x="104" y="58"/>
                </a:cubicBezTo>
                <a:cubicBezTo>
                  <a:pt x="103" y="59"/>
                  <a:pt x="102" y="61"/>
                  <a:pt x="100" y="61"/>
                </a:cubicBezTo>
                <a:cubicBezTo>
                  <a:pt x="100" y="56"/>
                  <a:pt x="101" y="51"/>
                  <a:pt x="101" y="49"/>
                </a:cubicBezTo>
                <a:close/>
                <a:moveTo>
                  <a:pt x="100" y="46"/>
                </a:moveTo>
                <a:cubicBezTo>
                  <a:pt x="100" y="47"/>
                  <a:pt x="100" y="47"/>
                  <a:pt x="100" y="47"/>
                </a:cubicBezTo>
                <a:cubicBezTo>
                  <a:pt x="99" y="46"/>
                  <a:pt x="98" y="45"/>
                  <a:pt x="98" y="43"/>
                </a:cubicBezTo>
                <a:cubicBezTo>
                  <a:pt x="98" y="44"/>
                  <a:pt x="99" y="46"/>
                  <a:pt x="100" y="46"/>
                </a:cubicBezTo>
                <a:close/>
                <a:moveTo>
                  <a:pt x="90" y="43"/>
                </a:moveTo>
                <a:cubicBezTo>
                  <a:pt x="92" y="40"/>
                  <a:pt x="93" y="40"/>
                  <a:pt x="93" y="39"/>
                </a:cubicBezTo>
                <a:cubicBezTo>
                  <a:pt x="93" y="39"/>
                  <a:pt x="93" y="41"/>
                  <a:pt x="92" y="42"/>
                </a:cubicBezTo>
                <a:cubicBezTo>
                  <a:pt x="92" y="42"/>
                  <a:pt x="95" y="43"/>
                  <a:pt x="97" y="42"/>
                </a:cubicBezTo>
                <a:cubicBezTo>
                  <a:pt x="98" y="47"/>
                  <a:pt x="99" y="47"/>
                  <a:pt x="100" y="47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8"/>
                  <a:pt x="93" y="47"/>
                  <a:pt x="93" y="47"/>
                </a:cubicBezTo>
                <a:cubicBezTo>
                  <a:pt x="89" y="47"/>
                  <a:pt x="86" y="47"/>
                  <a:pt x="83" y="48"/>
                </a:cubicBezTo>
                <a:cubicBezTo>
                  <a:pt x="84" y="47"/>
                  <a:pt x="85" y="46"/>
                  <a:pt x="86" y="45"/>
                </a:cubicBezTo>
                <a:cubicBezTo>
                  <a:pt x="87" y="45"/>
                  <a:pt x="89" y="44"/>
                  <a:pt x="90" y="43"/>
                </a:cubicBezTo>
                <a:close/>
                <a:moveTo>
                  <a:pt x="93" y="63"/>
                </a:moveTo>
                <a:cubicBezTo>
                  <a:pt x="90" y="64"/>
                  <a:pt x="85" y="64"/>
                  <a:pt x="81" y="61"/>
                </a:cubicBezTo>
                <a:cubicBezTo>
                  <a:pt x="80" y="60"/>
                  <a:pt x="79" y="56"/>
                  <a:pt x="78" y="52"/>
                </a:cubicBezTo>
                <a:cubicBezTo>
                  <a:pt x="78" y="50"/>
                  <a:pt x="82" y="49"/>
                  <a:pt x="85" y="49"/>
                </a:cubicBezTo>
                <a:cubicBezTo>
                  <a:pt x="88" y="48"/>
                  <a:pt x="95" y="48"/>
                  <a:pt x="96" y="51"/>
                </a:cubicBezTo>
                <a:cubicBezTo>
                  <a:pt x="97" y="53"/>
                  <a:pt x="98" y="61"/>
                  <a:pt x="93" y="63"/>
                </a:cubicBezTo>
                <a:close/>
                <a:moveTo>
                  <a:pt x="87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8" y="33"/>
                  <a:pt x="87" y="36"/>
                  <a:pt x="86" y="39"/>
                </a:cubicBezTo>
                <a:cubicBezTo>
                  <a:pt x="86" y="37"/>
                  <a:pt x="87" y="35"/>
                  <a:pt x="87" y="33"/>
                </a:cubicBezTo>
                <a:close/>
                <a:moveTo>
                  <a:pt x="86" y="34"/>
                </a:moveTo>
                <a:cubicBezTo>
                  <a:pt x="86" y="35"/>
                  <a:pt x="86" y="38"/>
                  <a:pt x="84" y="42"/>
                </a:cubicBezTo>
                <a:cubicBezTo>
                  <a:pt x="83" y="43"/>
                  <a:pt x="82" y="44"/>
                  <a:pt x="81" y="44"/>
                </a:cubicBezTo>
                <a:cubicBezTo>
                  <a:pt x="82" y="42"/>
                  <a:pt x="83" y="39"/>
                  <a:pt x="84" y="35"/>
                </a:cubicBezTo>
                <a:cubicBezTo>
                  <a:pt x="85" y="34"/>
                  <a:pt x="85" y="34"/>
                  <a:pt x="86" y="34"/>
                </a:cubicBezTo>
                <a:close/>
                <a:moveTo>
                  <a:pt x="82" y="45"/>
                </a:moveTo>
                <a:cubicBezTo>
                  <a:pt x="82" y="46"/>
                  <a:pt x="81" y="46"/>
                  <a:pt x="81" y="47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5"/>
                  <a:pt x="80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lose/>
                <a:moveTo>
                  <a:pt x="80" y="37"/>
                </a:moveTo>
                <a:cubicBezTo>
                  <a:pt x="81" y="37"/>
                  <a:pt x="82" y="36"/>
                  <a:pt x="82" y="36"/>
                </a:cubicBezTo>
                <a:cubicBezTo>
                  <a:pt x="82" y="38"/>
                  <a:pt x="81" y="42"/>
                  <a:pt x="79" y="45"/>
                </a:cubicBezTo>
                <a:cubicBezTo>
                  <a:pt x="79" y="43"/>
                  <a:pt x="79" y="42"/>
                  <a:pt x="78" y="41"/>
                </a:cubicBezTo>
                <a:cubicBezTo>
                  <a:pt x="79" y="40"/>
                  <a:pt x="80" y="39"/>
                  <a:pt x="80" y="37"/>
                </a:cubicBezTo>
                <a:close/>
                <a:moveTo>
                  <a:pt x="78" y="42"/>
                </a:moveTo>
                <a:cubicBezTo>
                  <a:pt x="78" y="43"/>
                  <a:pt x="79" y="44"/>
                  <a:pt x="79" y="45"/>
                </a:cubicBezTo>
                <a:cubicBezTo>
                  <a:pt x="79" y="45"/>
                  <a:pt x="79" y="45"/>
                  <a:pt x="79" y="46"/>
                </a:cubicBezTo>
                <a:cubicBezTo>
                  <a:pt x="78" y="45"/>
                  <a:pt x="78" y="43"/>
                  <a:pt x="77" y="42"/>
                </a:cubicBezTo>
                <a:cubicBezTo>
                  <a:pt x="77" y="42"/>
                  <a:pt x="78" y="42"/>
                  <a:pt x="78" y="42"/>
                </a:cubicBezTo>
                <a:close/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1"/>
                  <a:pt x="77" y="41"/>
                </a:cubicBez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0"/>
                  <a:pt x="77" y="40"/>
                </a:cubicBezTo>
                <a:close/>
                <a:moveTo>
                  <a:pt x="57" y="45"/>
                </a:move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9" y="45"/>
                  <a:pt x="59" y="45"/>
                </a:cubicBezTo>
                <a:cubicBezTo>
                  <a:pt x="61" y="47"/>
                  <a:pt x="61" y="47"/>
                  <a:pt x="61" y="47"/>
                </a:cubicBezTo>
                <a:cubicBezTo>
                  <a:pt x="60" y="45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4" y="48"/>
                  <a:pt x="66" y="46"/>
                </a:cubicBezTo>
                <a:cubicBezTo>
                  <a:pt x="68" y="44"/>
                  <a:pt x="70" y="39"/>
                  <a:pt x="70" y="39"/>
                </a:cubicBezTo>
                <a:cubicBezTo>
                  <a:pt x="70" y="39"/>
                  <a:pt x="67" y="47"/>
                  <a:pt x="66" y="48"/>
                </a:cubicBezTo>
                <a:cubicBezTo>
                  <a:pt x="66" y="48"/>
                  <a:pt x="70" y="44"/>
                  <a:pt x="72" y="40"/>
                </a:cubicBezTo>
                <a:cubicBezTo>
                  <a:pt x="72" y="40"/>
                  <a:pt x="68" y="48"/>
                  <a:pt x="68" y="49"/>
                </a:cubicBezTo>
                <a:cubicBezTo>
                  <a:pt x="67" y="49"/>
                  <a:pt x="70" y="47"/>
                  <a:pt x="73" y="43"/>
                </a:cubicBezTo>
                <a:cubicBezTo>
                  <a:pt x="74" y="42"/>
                  <a:pt x="75" y="41"/>
                  <a:pt x="76" y="40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3"/>
                  <a:pt x="73" y="45"/>
                  <a:pt x="71" y="46"/>
                </a:cubicBezTo>
                <a:cubicBezTo>
                  <a:pt x="71" y="46"/>
                  <a:pt x="74" y="46"/>
                  <a:pt x="77" y="43"/>
                </a:cubicBezTo>
                <a:cubicBezTo>
                  <a:pt x="77" y="44"/>
                  <a:pt x="78" y="45"/>
                  <a:pt x="78" y="46"/>
                </a:cubicBezTo>
                <a:cubicBezTo>
                  <a:pt x="77" y="47"/>
                  <a:pt x="76" y="48"/>
                  <a:pt x="74" y="49"/>
                </a:cubicBezTo>
                <a:cubicBezTo>
                  <a:pt x="74" y="49"/>
                  <a:pt x="76" y="49"/>
                  <a:pt x="79" y="47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8"/>
                  <a:pt x="80" y="47"/>
                  <a:pt x="79" y="46"/>
                </a:cubicBezTo>
                <a:cubicBezTo>
                  <a:pt x="79" y="46"/>
                  <a:pt x="80" y="46"/>
                  <a:pt x="80" y="46"/>
                </a:cubicBezTo>
                <a:cubicBezTo>
                  <a:pt x="80" y="46"/>
                  <a:pt x="80" y="46"/>
                  <a:pt x="81" y="47"/>
                </a:cubicBezTo>
                <a:cubicBezTo>
                  <a:pt x="81" y="47"/>
                  <a:pt x="80" y="47"/>
                  <a:pt x="80" y="47"/>
                </a:cubicBezTo>
                <a:cubicBezTo>
                  <a:pt x="80" y="47"/>
                  <a:pt x="80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6"/>
                  <a:pt x="82" y="46"/>
                  <a:pt x="83" y="45"/>
                </a:cubicBezTo>
                <a:cubicBezTo>
                  <a:pt x="83" y="45"/>
                  <a:pt x="84" y="45"/>
                  <a:pt x="84" y="45"/>
                </a:cubicBezTo>
                <a:cubicBezTo>
                  <a:pt x="84" y="46"/>
                  <a:pt x="83" y="47"/>
                  <a:pt x="82" y="48"/>
                </a:cubicBezTo>
                <a:cubicBezTo>
                  <a:pt x="80" y="49"/>
                  <a:pt x="79" y="49"/>
                  <a:pt x="79" y="49"/>
                </a:cubicBezTo>
                <a:cubicBezTo>
                  <a:pt x="76" y="50"/>
                  <a:pt x="72" y="50"/>
                  <a:pt x="71" y="49"/>
                </a:cubicBezTo>
                <a:cubicBezTo>
                  <a:pt x="64" y="48"/>
                  <a:pt x="59" y="48"/>
                  <a:pt x="58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7" y="48"/>
                  <a:pt x="57" y="46"/>
                  <a:pt x="57" y="45"/>
                </a:cubicBezTo>
                <a:close/>
                <a:moveTo>
                  <a:pt x="54" y="46"/>
                </a:moveTo>
                <a:cubicBezTo>
                  <a:pt x="54" y="46"/>
                  <a:pt x="55" y="47"/>
                  <a:pt x="56" y="49"/>
                </a:cubicBezTo>
                <a:cubicBezTo>
                  <a:pt x="55" y="49"/>
                  <a:pt x="54" y="49"/>
                  <a:pt x="53" y="49"/>
                </a:cubicBezTo>
                <a:cubicBezTo>
                  <a:pt x="53" y="49"/>
                  <a:pt x="53" y="48"/>
                  <a:pt x="53" y="48"/>
                </a:cubicBezTo>
                <a:lnTo>
                  <a:pt x="54" y="46"/>
                </a:lnTo>
                <a:close/>
                <a:moveTo>
                  <a:pt x="53" y="52"/>
                </a:moveTo>
                <a:cubicBezTo>
                  <a:pt x="53" y="52"/>
                  <a:pt x="54" y="52"/>
                  <a:pt x="54" y="51"/>
                </a:cubicBezTo>
                <a:cubicBezTo>
                  <a:pt x="54" y="52"/>
                  <a:pt x="54" y="52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4" y="51"/>
                  <a:pt x="55" y="50"/>
                  <a:pt x="57" y="50"/>
                </a:cubicBezTo>
                <a:cubicBezTo>
                  <a:pt x="58" y="51"/>
                  <a:pt x="59" y="53"/>
                  <a:pt x="61" y="53"/>
                </a:cubicBezTo>
                <a:cubicBezTo>
                  <a:pt x="61" y="53"/>
                  <a:pt x="59" y="51"/>
                  <a:pt x="58" y="50"/>
                </a:cubicBezTo>
                <a:cubicBezTo>
                  <a:pt x="62" y="49"/>
                  <a:pt x="68" y="49"/>
                  <a:pt x="70" y="52"/>
                </a:cubicBezTo>
                <a:cubicBezTo>
                  <a:pt x="71" y="53"/>
                  <a:pt x="71" y="54"/>
                  <a:pt x="71" y="55"/>
                </a:cubicBezTo>
                <a:cubicBezTo>
                  <a:pt x="71" y="55"/>
                  <a:pt x="71" y="64"/>
                  <a:pt x="61" y="65"/>
                </a:cubicBezTo>
                <a:cubicBezTo>
                  <a:pt x="56" y="65"/>
                  <a:pt x="54" y="63"/>
                  <a:pt x="54" y="60"/>
                </a:cubicBezTo>
                <a:cubicBezTo>
                  <a:pt x="53" y="58"/>
                  <a:pt x="53" y="53"/>
                  <a:pt x="53" y="52"/>
                </a:cubicBezTo>
                <a:close/>
                <a:moveTo>
                  <a:pt x="49" y="47"/>
                </a:moveTo>
                <a:cubicBezTo>
                  <a:pt x="49" y="43"/>
                  <a:pt x="49" y="43"/>
                  <a:pt x="49" y="43"/>
                </a:cubicBezTo>
                <a:cubicBezTo>
                  <a:pt x="50" y="44"/>
                  <a:pt x="50" y="44"/>
                  <a:pt x="50" y="44"/>
                </a:cubicBezTo>
                <a:cubicBezTo>
                  <a:pt x="49" y="40"/>
                  <a:pt x="49" y="40"/>
                  <a:pt x="49" y="4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7"/>
                  <a:pt x="52" y="48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50"/>
                </a:cubicBezTo>
                <a:cubicBezTo>
                  <a:pt x="52" y="50"/>
                  <a:pt x="51" y="50"/>
                  <a:pt x="50" y="50"/>
                </a:cubicBezTo>
                <a:cubicBezTo>
                  <a:pt x="50" y="50"/>
                  <a:pt x="49" y="49"/>
                  <a:pt x="49" y="50"/>
                </a:cubicBezTo>
                <a:lnTo>
                  <a:pt x="49" y="47"/>
                </a:lnTo>
                <a:close/>
                <a:moveTo>
                  <a:pt x="49" y="51"/>
                </a:move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lose/>
                <a:moveTo>
                  <a:pt x="44" y="56"/>
                </a:moveTo>
                <a:cubicBezTo>
                  <a:pt x="43" y="55"/>
                  <a:pt x="43" y="54"/>
                  <a:pt x="43" y="54"/>
                </a:cubicBezTo>
                <a:cubicBezTo>
                  <a:pt x="42" y="52"/>
                  <a:pt x="42" y="50"/>
                  <a:pt x="43" y="47"/>
                </a:cubicBezTo>
                <a:cubicBezTo>
                  <a:pt x="43" y="45"/>
                  <a:pt x="43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5" y="47"/>
                  <a:pt x="46" y="48"/>
                </a:cubicBezTo>
                <a:cubicBezTo>
                  <a:pt x="46" y="48"/>
                  <a:pt x="47" y="50"/>
                  <a:pt x="48" y="52"/>
                </a:cubicBezTo>
                <a:cubicBezTo>
                  <a:pt x="49" y="54"/>
                  <a:pt x="50" y="57"/>
                  <a:pt x="50" y="58"/>
                </a:cubicBezTo>
                <a:cubicBezTo>
                  <a:pt x="50" y="58"/>
                  <a:pt x="50" y="60"/>
                  <a:pt x="50" y="62"/>
                </a:cubicBezTo>
                <a:cubicBezTo>
                  <a:pt x="45" y="62"/>
                  <a:pt x="44" y="58"/>
                  <a:pt x="44" y="56"/>
                </a:cubicBezTo>
                <a:close/>
                <a:moveTo>
                  <a:pt x="53" y="92"/>
                </a:moveTo>
                <a:cubicBezTo>
                  <a:pt x="53" y="77"/>
                  <a:pt x="53" y="77"/>
                  <a:pt x="53" y="77"/>
                </a:cubicBezTo>
                <a:cubicBezTo>
                  <a:pt x="56" y="84"/>
                  <a:pt x="61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88" y="95"/>
                  <a:pt x="93" y="84"/>
                  <a:pt x="96" y="78"/>
                </a:cubicBezTo>
                <a:cubicBezTo>
                  <a:pt x="96" y="92"/>
                  <a:pt x="96" y="92"/>
                  <a:pt x="96" y="92"/>
                </a:cubicBezTo>
                <a:cubicBezTo>
                  <a:pt x="86" y="104"/>
                  <a:pt x="65" y="104"/>
                  <a:pt x="53" y="92"/>
                </a:cubicBezTo>
                <a:close/>
                <a:moveTo>
                  <a:pt x="96" y="75"/>
                </a:move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4" y="82"/>
                  <a:pt x="89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61" y="94"/>
                  <a:pt x="56" y="81"/>
                  <a:pt x="53" y="75"/>
                </a:cubicBezTo>
                <a:cubicBezTo>
                  <a:pt x="53" y="74"/>
                  <a:pt x="53" y="73"/>
                  <a:pt x="52" y="72"/>
                </a:cubicBezTo>
                <a:cubicBezTo>
                  <a:pt x="51" y="69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0" y="57"/>
                  <a:pt x="50" y="55"/>
                  <a:pt x="49" y="5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1" y="55"/>
                </a:cubicBezTo>
                <a:cubicBezTo>
                  <a:pt x="51" y="55"/>
                  <a:pt x="52" y="59"/>
                  <a:pt x="53" y="61"/>
                </a:cubicBezTo>
                <a:cubicBezTo>
                  <a:pt x="54" y="64"/>
                  <a:pt x="56" y="66"/>
                  <a:pt x="63" y="65"/>
                </a:cubicBezTo>
                <a:cubicBezTo>
                  <a:pt x="71" y="65"/>
                  <a:pt x="73" y="55"/>
                  <a:pt x="73" y="54"/>
                </a:cubicBezTo>
                <a:cubicBezTo>
                  <a:pt x="73" y="54"/>
                  <a:pt x="73" y="53"/>
                  <a:pt x="75" y="53"/>
                </a:cubicBezTo>
                <a:cubicBezTo>
                  <a:pt x="77" y="53"/>
                  <a:pt x="76" y="54"/>
                  <a:pt x="77" y="56"/>
                </a:cubicBezTo>
                <a:cubicBezTo>
                  <a:pt x="78" y="58"/>
                  <a:pt x="79" y="60"/>
                  <a:pt x="80" y="61"/>
                </a:cubicBezTo>
                <a:cubicBezTo>
                  <a:pt x="82" y="63"/>
                  <a:pt x="83" y="65"/>
                  <a:pt x="91" y="64"/>
                </a:cubicBezTo>
                <a:cubicBezTo>
                  <a:pt x="98" y="63"/>
                  <a:pt x="98" y="56"/>
                  <a:pt x="98" y="53"/>
                </a:cubicBezTo>
                <a:cubicBezTo>
                  <a:pt x="98" y="52"/>
                  <a:pt x="99" y="52"/>
                  <a:pt x="100" y="51"/>
                </a:cubicBezTo>
                <a:cubicBezTo>
                  <a:pt x="100" y="57"/>
                  <a:pt x="99" y="70"/>
                  <a:pt x="98" y="72"/>
                </a:cubicBezTo>
                <a:cubicBezTo>
                  <a:pt x="97" y="73"/>
                  <a:pt x="97" y="74"/>
                  <a:pt x="97" y="75"/>
                </a:cubicBezTo>
                <a:cubicBezTo>
                  <a:pt x="97" y="75"/>
                  <a:pt x="96" y="75"/>
                  <a:pt x="96" y="75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2" name="Group 20"/>
          <p:cNvGrpSpPr>
            <a:grpSpLocks noChangeAspect="1"/>
          </p:cNvGrpSpPr>
          <p:nvPr/>
        </p:nvGrpSpPr>
        <p:grpSpPr bwMode="auto">
          <a:xfrm>
            <a:off x="2445885" y="2299156"/>
            <a:ext cx="742558" cy="790928"/>
            <a:chOff x="1298" y="1873"/>
            <a:chExt cx="641" cy="7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23"/>
          <p:cNvSpPr>
            <a:spLocks noChangeArrowheads="1"/>
          </p:cNvSpPr>
          <p:nvPr/>
        </p:nvSpPr>
        <p:spPr bwMode="auto">
          <a:xfrm>
            <a:off x="2359964" y="3544828"/>
            <a:ext cx="4444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800" b="1" kern="1300" spc="150" dirty="0">
                <a:solidFill>
                  <a:srgbClr val="604C3F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rPr>
              <a:t>Shanghai Rapidesign Advertising Co.,ltd</a:t>
            </a:r>
            <a:endParaRPr lang="zh-CN" altLang="en-US" sz="800" b="1" kern="1300" spc="150" dirty="0">
              <a:solidFill>
                <a:srgbClr val="604C3F"/>
              </a:solidFill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63161" y="3698828"/>
            <a:ext cx="44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800" b="1" kern="1300" spc="150">
                <a:solidFill>
                  <a:srgbClr val="604C3F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dirty="0" smtClean="0"/>
              <a:t>团队通用型模板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853971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43500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233029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922558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654761" y="3782490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344290" y="3781427"/>
            <a:ext cx="45719" cy="45719"/>
          </a:xfrm>
          <a:prstGeom prst="ellipse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Freeform 40"/>
          <p:cNvSpPr/>
          <p:nvPr/>
        </p:nvSpPr>
        <p:spPr bwMode="auto">
          <a:xfrm>
            <a:off x="2690632" y="1953343"/>
            <a:ext cx="221846" cy="314004"/>
          </a:xfrm>
          <a:custGeom>
            <a:avLst/>
            <a:gdLst>
              <a:gd name="T0" fmla="*/ 0 w 148"/>
              <a:gd name="T1" fmla="*/ 4 h 216"/>
              <a:gd name="T2" fmla="*/ 148 w 148"/>
              <a:gd name="T3" fmla="*/ 216 h 216"/>
              <a:gd name="T4" fmla="*/ 141 w 148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216">
                <a:moveTo>
                  <a:pt x="0" y="4"/>
                </a:moveTo>
                <a:lnTo>
                  <a:pt x="148" y="216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50944" y="1243925"/>
            <a:ext cx="1086181" cy="1023422"/>
            <a:chOff x="2450944" y="1243925"/>
            <a:chExt cx="1086181" cy="1023422"/>
          </a:xfrm>
        </p:grpSpPr>
        <p:sp>
          <p:nvSpPr>
            <p:cNvPr id="46" name="任意多边形 45"/>
            <p:cNvSpPr/>
            <p:nvPr/>
          </p:nvSpPr>
          <p:spPr bwMode="auto">
            <a:xfrm>
              <a:off x="2450944" y="1243925"/>
              <a:ext cx="1086181" cy="1023422"/>
            </a:xfrm>
            <a:custGeom>
              <a:avLst/>
              <a:gdLst>
                <a:gd name="connsiteX0" fmla="*/ 587193 w 1086181"/>
                <a:gd name="connsiteY0" fmla="*/ 0 h 1023422"/>
                <a:gd name="connsiteX1" fmla="*/ 1075435 w 1086181"/>
                <a:gd name="connsiteY1" fmla="*/ 396097 h 1023422"/>
                <a:gd name="connsiteX2" fmla="*/ 570162 w 1086181"/>
                <a:gd name="connsiteY2" fmla="*/ 836205 h 1023422"/>
                <a:gd name="connsiteX3" fmla="*/ 464035 w 1086181"/>
                <a:gd name="connsiteY3" fmla="*/ 832444 h 1023422"/>
                <a:gd name="connsiteX4" fmla="*/ 455105 w 1086181"/>
                <a:gd name="connsiteY4" fmla="*/ 831013 h 1023422"/>
                <a:gd name="connsiteX5" fmla="*/ 461534 w 1086181"/>
                <a:gd name="connsiteY5" fmla="*/ 1023422 h 1023422"/>
                <a:gd name="connsiteX6" fmla="*/ 297256 w 1086181"/>
                <a:gd name="connsiteY6" fmla="*/ 795207 h 1023422"/>
                <a:gd name="connsiteX7" fmla="*/ 272274 w 1086181"/>
                <a:gd name="connsiteY7" fmla="*/ 787273 h 1023422"/>
                <a:gd name="connsiteX8" fmla="*/ 2439 w 1086181"/>
                <a:gd name="connsiteY8" fmla="*/ 412601 h 1023422"/>
                <a:gd name="connsiteX9" fmla="*/ 587193 w 1086181"/>
                <a:gd name="connsiteY9" fmla="*/ 0 h 102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181" h="1023422">
                  <a:moveTo>
                    <a:pt x="587193" y="0"/>
                  </a:moveTo>
                  <a:cubicBezTo>
                    <a:pt x="876732" y="0"/>
                    <a:pt x="1143561" y="121030"/>
                    <a:pt x="1075435" y="396097"/>
                  </a:cubicBezTo>
                  <a:cubicBezTo>
                    <a:pt x="1012985" y="627154"/>
                    <a:pt x="973244" y="825202"/>
                    <a:pt x="570162" y="836205"/>
                  </a:cubicBezTo>
                  <a:cubicBezTo>
                    <a:pt x="533969" y="836892"/>
                    <a:pt x="498487" y="835689"/>
                    <a:pt x="464035" y="832444"/>
                  </a:cubicBezTo>
                  <a:lnTo>
                    <a:pt x="455105" y="831013"/>
                  </a:lnTo>
                  <a:lnTo>
                    <a:pt x="461534" y="1023422"/>
                  </a:lnTo>
                  <a:lnTo>
                    <a:pt x="297256" y="795207"/>
                  </a:lnTo>
                  <a:lnTo>
                    <a:pt x="272274" y="787273"/>
                  </a:lnTo>
                  <a:cubicBezTo>
                    <a:pt x="127072" y="727209"/>
                    <a:pt x="23729" y="608587"/>
                    <a:pt x="2439" y="412601"/>
                  </a:cubicBezTo>
                  <a:cubicBezTo>
                    <a:pt x="-31624" y="99024"/>
                    <a:pt x="297655" y="0"/>
                    <a:pt x="587193" y="0"/>
                  </a:cubicBezTo>
                  <a:close/>
                </a:path>
              </a:pathLst>
            </a:custGeom>
            <a:solidFill>
              <a:srgbClr val="604C3F"/>
            </a:solidFill>
            <a:ln w="36513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726783" y="1291440"/>
              <a:ext cx="4377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800" b="1" kern="1300" spc="150">
                  <a:ln>
                    <a:solidFill>
                      <a:srgbClr val="C30D23"/>
                    </a:solidFill>
                  </a:ln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4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4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76912" y="992497"/>
            <a:ext cx="1212450" cy="1150689"/>
            <a:chOff x="3376912" y="992497"/>
            <a:chExt cx="1212450" cy="115068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3376912" y="992497"/>
              <a:ext cx="1212450" cy="1150689"/>
            </a:xfrm>
            <a:custGeom>
              <a:avLst/>
              <a:gdLst>
                <a:gd name="connsiteX0" fmla="*/ 201060 w 1212450"/>
                <a:gd name="connsiteY0" fmla="*/ 0 h 1150689"/>
                <a:gd name="connsiteX1" fmla="*/ 1011391 w 1212450"/>
                <a:gd name="connsiteY1" fmla="*/ 63578 h 1150689"/>
                <a:gd name="connsiteX2" fmla="*/ 1212450 w 1212450"/>
                <a:gd name="connsiteY2" fmla="*/ 238416 h 1150689"/>
                <a:gd name="connsiteX3" fmla="*/ 1145430 w 1212450"/>
                <a:gd name="connsiteY3" fmla="*/ 736440 h 1150689"/>
                <a:gd name="connsiteX4" fmla="*/ 950464 w 1212450"/>
                <a:gd name="connsiteY4" fmla="*/ 911278 h 1150689"/>
                <a:gd name="connsiteX5" fmla="*/ 721201 w 1212450"/>
                <a:gd name="connsiteY5" fmla="*/ 913027 h 1150689"/>
                <a:gd name="connsiteX6" fmla="*/ 714717 w 1212450"/>
                <a:gd name="connsiteY6" fmla="*/ 913076 h 1150689"/>
                <a:gd name="connsiteX7" fmla="*/ 433743 w 1212450"/>
                <a:gd name="connsiteY7" fmla="*/ 1150689 h 1150689"/>
                <a:gd name="connsiteX8" fmla="*/ 536291 w 1212450"/>
                <a:gd name="connsiteY8" fmla="*/ 914437 h 1150689"/>
                <a:gd name="connsiteX9" fmla="*/ 481595 w 1212450"/>
                <a:gd name="connsiteY9" fmla="*/ 914854 h 1150689"/>
                <a:gd name="connsiteX10" fmla="*/ 255894 w 1212450"/>
                <a:gd name="connsiteY10" fmla="*/ 916576 h 1150689"/>
                <a:gd name="connsiteX11" fmla="*/ 60927 w 1212450"/>
                <a:gd name="connsiteY11" fmla="*/ 741738 h 1150689"/>
                <a:gd name="connsiteX12" fmla="*/ 0 w 1212450"/>
                <a:gd name="connsiteY12" fmla="*/ 180136 h 1150689"/>
                <a:gd name="connsiteX13" fmla="*/ 201060 w 1212450"/>
                <a:gd name="connsiteY13" fmla="*/ 0 h 11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450" h="1150689">
                  <a:moveTo>
                    <a:pt x="201060" y="0"/>
                  </a:moveTo>
                  <a:cubicBezTo>
                    <a:pt x="1011391" y="63578"/>
                    <a:pt x="1011391" y="63578"/>
                    <a:pt x="1011391" y="63578"/>
                  </a:cubicBezTo>
                  <a:cubicBezTo>
                    <a:pt x="1121059" y="63578"/>
                    <a:pt x="1212450" y="143050"/>
                    <a:pt x="1212450" y="238416"/>
                  </a:cubicBezTo>
                  <a:lnTo>
                    <a:pt x="1145430" y="736440"/>
                  </a:lnTo>
                  <a:cubicBezTo>
                    <a:pt x="1145430" y="831806"/>
                    <a:pt x="1060132" y="911278"/>
                    <a:pt x="950464" y="911278"/>
                  </a:cubicBezTo>
                  <a:cubicBezTo>
                    <a:pt x="863643" y="911940"/>
                    <a:pt x="787674" y="912520"/>
                    <a:pt x="721201" y="913027"/>
                  </a:cubicBezTo>
                  <a:lnTo>
                    <a:pt x="714717" y="913076"/>
                  </a:lnTo>
                  <a:lnTo>
                    <a:pt x="433743" y="1150689"/>
                  </a:lnTo>
                  <a:lnTo>
                    <a:pt x="536291" y="914437"/>
                  </a:lnTo>
                  <a:lnTo>
                    <a:pt x="481595" y="914854"/>
                  </a:lnTo>
                  <a:cubicBezTo>
                    <a:pt x="255894" y="916576"/>
                    <a:pt x="255894" y="916576"/>
                    <a:pt x="255894" y="916576"/>
                  </a:cubicBezTo>
                  <a:cubicBezTo>
                    <a:pt x="146225" y="916576"/>
                    <a:pt x="60927" y="837104"/>
                    <a:pt x="60927" y="741738"/>
                  </a:cubicBezTo>
                  <a:cubicBezTo>
                    <a:pt x="0" y="180136"/>
                    <a:pt x="0" y="180136"/>
                    <a:pt x="0" y="180136"/>
                  </a:cubicBezTo>
                  <a:cubicBezTo>
                    <a:pt x="0" y="79472"/>
                    <a:pt x="91391" y="0"/>
                    <a:pt x="201060" y="0"/>
                  </a:cubicBezTo>
                  <a:close/>
                </a:path>
              </a:pathLst>
            </a:custGeom>
            <a:solidFill>
              <a:srgbClr val="604C3F"/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06184" y="1063614"/>
              <a:ext cx="437725" cy="707886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E</a:t>
              </a:r>
              <a:endParaRPr lang="zh-CN" altLang="en-US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305939" y="629112"/>
            <a:ext cx="1241014" cy="1352204"/>
            <a:chOff x="4305939" y="629112"/>
            <a:chExt cx="1241014" cy="13522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1" name="Freeform 28"/>
            <p:cNvSpPr/>
            <p:nvPr/>
          </p:nvSpPr>
          <p:spPr bwMode="auto">
            <a:xfrm>
              <a:off x="4305939" y="629112"/>
              <a:ext cx="1241014" cy="1352204"/>
            </a:xfrm>
            <a:custGeom>
              <a:avLst/>
              <a:gdLst>
                <a:gd name="T0" fmla="*/ 195 w 238"/>
                <a:gd name="T1" fmla="*/ 0 h 297"/>
                <a:gd name="T2" fmla="*/ 35 w 238"/>
                <a:gd name="T3" fmla="*/ 16 h 297"/>
                <a:gd name="T4" fmla="*/ 0 w 238"/>
                <a:gd name="T5" fmla="*/ 54 h 297"/>
                <a:gd name="T6" fmla="*/ 11 w 238"/>
                <a:gd name="T7" fmla="*/ 154 h 297"/>
                <a:gd name="T8" fmla="*/ 46 w 238"/>
                <a:gd name="T9" fmla="*/ 192 h 297"/>
                <a:gd name="T10" fmla="*/ 94 w 238"/>
                <a:gd name="T11" fmla="*/ 192 h 297"/>
                <a:gd name="T12" fmla="*/ 81 w 238"/>
                <a:gd name="T13" fmla="*/ 297 h 297"/>
                <a:gd name="T14" fmla="*/ 131 w 238"/>
                <a:gd name="T15" fmla="*/ 192 h 297"/>
                <a:gd name="T16" fmla="*/ 171 w 238"/>
                <a:gd name="T17" fmla="*/ 192 h 297"/>
                <a:gd name="T18" fmla="*/ 206 w 238"/>
                <a:gd name="T19" fmla="*/ 154 h 297"/>
                <a:gd name="T20" fmla="*/ 230 w 238"/>
                <a:gd name="T21" fmla="*/ 38 h 297"/>
                <a:gd name="T22" fmla="*/ 195 w 238"/>
                <a:gd name="T2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97">
                  <a:moveTo>
                    <a:pt x="195" y="0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5" y="16"/>
                    <a:pt x="0" y="33"/>
                    <a:pt x="0" y="54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75"/>
                    <a:pt x="27" y="192"/>
                    <a:pt x="46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91" y="192"/>
                    <a:pt x="206" y="175"/>
                    <a:pt x="206" y="154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8" y="14"/>
                    <a:pt x="214" y="0"/>
                    <a:pt x="195" y="0"/>
                  </a:cubicBezTo>
                  <a:close/>
                </a:path>
              </a:pathLst>
            </a:custGeom>
            <a:solidFill>
              <a:srgbClr val="C30D23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0263" y="660797"/>
              <a:ext cx="437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44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A</a:t>
              </a:r>
              <a:endParaRPr lang="zh-CN" altLang="en-US" sz="44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0"/>
    </mc:Choice>
    <mc:Fallback>
      <p:transition spd="slow" advTm="73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9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525968" y="1276554"/>
          <a:ext cx="4266343" cy="297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4735877" y="3186470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5877" y="1910013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34112" y="1465065"/>
            <a:ext cx="1698075" cy="323165"/>
            <a:chOff x="730139" y="1930013"/>
            <a:chExt cx="1698075" cy="323165"/>
          </a:xfrm>
        </p:grpSpPr>
        <p:sp>
          <p:nvSpPr>
            <p:cNvPr id="19" name="文本框 18"/>
            <p:cNvSpPr txBox="1"/>
            <p:nvPr/>
          </p:nvSpPr>
          <p:spPr>
            <a:xfrm>
              <a:off x="9736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21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834112" y="2819631"/>
            <a:ext cx="1788357" cy="323165"/>
            <a:chOff x="6739850" y="1957172"/>
            <a:chExt cx="1788357" cy="323165"/>
          </a:xfrm>
        </p:grpSpPr>
        <p:sp>
          <p:nvSpPr>
            <p:cNvPr id="24" name="文本框 23"/>
            <p:cNvSpPr txBox="1"/>
            <p:nvPr/>
          </p:nvSpPr>
          <p:spPr>
            <a:xfrm>
              <a:off x="69732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7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25" name="矩形 24"/>
          <p:cNvSpPr/>
          <p:nvPr/>
        </p:nvSpPr>
        <p:spPr>
          <a:xfrm>
            <a:off x="-4028091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48661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11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00250" y="775310"/>
          <a:ext cx="5399759" cy="359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29" name="Straight Connector 5"/>
          <p:cNvCxnSpPr>
            <a:cxnSpLocks noChangeShapeType="1"/>
          </p:cNvCxnSpPr>
          <p:nvPr/>
        </p:nvCxnSpPr>
        <p:spPr bwMode="auto">
          <a:xfrm>
            <a:off x="1185817" y="3374535"/>
            <a:ext cx="6950075" cy="0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6"/>
          <p:cNvCxnSpPr>
            <a:cxnSpLocks noChangeShapeType="1"/>
          </p:cNvCxnSpPr>
          <p:nvPr/>
        </p:nvCxnSpPr>
        <p:spPr bwMode="auto">
          <a:xfrm flipV="1">
            <a:off x="1215979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7"/>
          <p:cNvCxnSpPr>
            <a:cxnSpLocks noChangeShapeType="1"/>
          </p:cNvCxnSpPr>
          <p:nvPr/>
        </p:nvCxnSpPr>
        <p:spPr bwMode="auto">
          <a:xfrm flipV="1">
            <a:off x="3500392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8"/>
          <p:cNvCxnSpPr>
            <a:cxnSpLocks noChangeShapeType="1"/>
          </p:cNvCxnSpPr>
          <p:nvPr/>
        </p:nvCxnSpPr>
        <p:spPr bwMode="auto">
          <a:xfrm flipV="1">
            <a:off x="5816554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0"/>
          <p:cNvSpPr/>
          <p:nvPr/>
        </p:nvSpPr>
        <p:spPr bwMode="auto">
          <a:xfrm>
            <a:off x="1185817" y="1255222"/>
            <a:ext cx="5580062" cy="469900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34" name="Rectangle 11"/>
          <p:cNvSpPr/>
          <p:nvPr/>
        </p:nvSpPr>
        <p:spPr bwMode="auto">
          <a:xfrm>
            <a:off x="1185817" y="1841010"/>
            <a:ext cx="3340100" cy="468312"/>
          </a:xfrm>
          <a:prstGeom prst="rect">
            <a:avLst/>
          </a:prstGeom>
          <a:solidFill>
            <a:srgbClr val="604C3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2"/>
          <p:cNvSpPr/>
          <p:nvPr/>
        </p:nvSpPr>
        <p:spPr bwMode="auto">
          <a:xfrm>
            <a:off x="1185817" y="2452197"/>
            <a:ext cx="1941512" cy="468313"/>
          </a:xfrm>
          <a:prstGeom prst="rect">
            <a:avLst/>
          </a:prstGeom>
          <a:solidFill>
            <a:srgbClr val="C30D23"/>
          </a:solidFill>
          <a:ln w="31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36" name="Straight Connector 13"/>
          <p:cNvCxnSpPr>
            <a:cxnSpLocks noChangeShapeType="1"/>
          </p:cNvCxnSpPr>
          <p:nvPr/>
        </p:nvCxnSpPr>
        <p:spPr bwMode="auto">
          <a:xfrm flipV="1">
            <a:off x="8100967" y="3136410"/>
            <a:ext cx="0" cy="201612"/>
          </a:xfrm>
          <a:prstGeom prst="line">
            <a:avLst/>
          </a:prstGeom>
          <a:noFill/>
          <a:ln w="57150" algn="ctr">
            <a:solidFill>
              <a:srgbClr val="262626">
                <a:alpha val="89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488930" y="1313351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016120" y="2520942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311479" y="1919094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1485855" y="3487247"/>
            <a:ext cx="1688627" cy="782638"/>
            <a:chOff x="1403649" y="3508614"/>
            <a:chExt cx="1688537" cy="782569"/>
          </a:xfrm>
          <a:solidFill>
            <a:srgbClr val="2F837A"/>
          </a:solidFill>
        </p:grpSpPr>
        <p:sp>
          <p:nvSpPr>
            <p:cNvPr id="41" name="矩形 40"/>
            <p:cNvSpPr/>
            <p:nvPr/>
          </p:nvSpPr>
          <p:spPr>
            <a:xfrm>
              <a:off x="1403649" y="3508614"/>
              <a:ext cx="1685835" cy="782569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14"/>
            <p:cNvSpPr>
              <a:spLocks noChangeArrowheads="1"/>
            </p:cNvSpPr>
            <p:nvPr/>
          </p:nvSpPr>
          <p:spPr bwMode="auto">
            <a:xfrm>
              <a:off x="1412701" y="3559783"/>
              <a:ext cx="1679485" cy="669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3904956" y="3487247"/>
            <a:ext cx="1688628" cy="782638"/>
            <a:chOff x="3706999" y="3508614"/>
            <a:chExt cx="1688539" cy="782569"/>
          </a:xfrm>
          <a:solidFill>
            <a:srgbClr val="2F837A"/>
          </a:solidFill>
        </p:grpSpPr>
        <p:sp>
          <p:nvSpPr>
            <p:cNvPr id="44" name="矩形 43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17"/>
            <p:cNvSpPr>
              <a:spLocks noChangeArrowheads="1"/>
            </p:cNvSpPr>
            <p:nvPr/>
          </p:nvSpPr>
          <p:spPr bwMode="auto">
            <a:xfrm>
              <a:off x="3716052" y="3560290"/>
              <a:ext cx="1679486" cy="6517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6127703" y="3487247"/>
            <a:ext cx="1688628" cy="782638"/>
            <a:chOff x="6044992" y="3508614"/>
            <a:chExt cx="1688538" cy="782569"/>
          </a:xfrm>
        </p:grpSpPr>
        <p:sp>
          <p:nvSpPr>
            <p:cNvPr id="47" name="矩形 46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矩形 20"/>
            <p:cNvSpPr>
              <a:spLocks noChangeArrowheads="1"/>
            </p:cNvSpPr>
            <p:nvPr/>
          </p:nvSpPr>
          <p:spPr bwMode="auto">
            <a:xfrm>
              <a:off x="6054045" y="3560290"/>
              <a:ext cx="1679485" cy="6517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516642" y="1384550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280654" y="1967915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604C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2900277" y="2566976"/>
            <a:ext cx="138430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-228600" defTabSz="93154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 rot="10800000" flipH="1" flipV="1">
            <a:off x="5241138" y="1384551"/>
            <a:ext cx="157163" cy="142875"/>
          </a:xfrm>
          <a:custGeom>
            <a:avLst/>
            <a:gdLst>
              <a:gd name="T0" fmla="*/ 89078024 w 160"/>
              <a:gd name="T1" fmla="*/ 0 h 145"/>
              <a:gd name="T2" fmla="*/ 73585681 w 160"/>
              <a:gd name="T3" fmla="*/ 14569309 h 145"/>
              <a:gd name="T4" fmla="*/ 132648519 w 160"/>
              <a:gd name="T5" fmla="*/ 73817108 h 145"/>
              <a:gd name="T6" fmla="*/ 73585681 w 160"/>
              <a:gd name="T7" fmla="*/ 133063922 h 145"/>
              <a:gd name="T8" fmla="*/ 89078024 w 160"/>
              <a:gd name="T9" fmla="*/ 140834351 h 145"/>
              <a:gd name="T10" fmla="*/ 154917534 w 160"/>
              <a:gd name="T11" fmla="*/ 73817108 h 145"/>
              <a:gd name="T12" fmla="*/ 89078024 w 160"/>
              <a:gd name="T13" fmla="*/ 0 h 145"/>
              <a:gd name="T14" fmla="*/ 52284201 w 160"/>
              <a:gd name="T15" fmla="*/ 0 h 145"/>
              <a:gd name="T16" fmla="*/ 36792841 w 160"/>
              <a:gd name="T17" fmla="*/ 14569309 h 145"/>
              <a:gd name="T18" fmla="*/ 95855678 w 160"/>
              <a:gd name="T19" fmla="*/ 73817108 h 145"/>
              <a:gd name="T20" fmla="*/ 36792841 w 160"/>
              <a:gd name="T21" fmla="*/ 133063922 h 145"/>
              <a:gd name="T22" fmla="*/ 52284201 w 160"/>
              <a:gd name="T23" fmla="*/ 140834351 h 145"/>
              <a:gd name="T24" fmla="*/ 118124693 w 160"/>
              <a:gd name="T25" fmla="*/ 73817108 h 145"/>
              <a:gd name="T26" fmla="*/ 52284201 w 160"/>
              <a:gd name="T27" fmla="*/ 0 h 145"/>
              <a:gd name="T28" fmla="*/ 7746171 w 160"/>
              <a:gd name="T29" fmla="*/ 0 h 145"/>
              <a:gd name="T30" fmla="*/ 0 w 160"/>
              <a:gd name="T31" fmla="*/ 14569309 h 145"/>
              <a:gd name="T32" fmla="*/ 59061855 w 160"/>
              <a:gd name="T33" fmla="*/ 73817108 h 145"/>
              <a:gd name="T34" fmla="*/ 0 w 160"/>
              <a:gd name="T35" fmla="*/ 133063922 h 145"/>
              <a:gd name="T36" fmla="*/ 7746171 w 160"/>
              <a:gd name="T37" fmla="*/ 140834351 h 145"/>
              <a:gd name="T38" fmla="*/ 81331853 w 160"/>
              <a:gd name="T39" fmla="*/ 73817108 h 145"/>
              <a:gd name="T40" fmla="*/ 7746171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 rot="10800000" flipH="1" flipV="1">
            <a:off x="3090552" y="1978884"/>
            <a:ext cx="157162" cy="142875"/>
          </a:xfrm>
          <a:custGeom>
            <a:avLst/>
            <a:gdLst>
              <a:gd name="T0" fmla="*/ 89077457 w 160"/>
              <a:gd name="T1" fmla="*/ 0 h 145"/>
              <a:gd name="T2" fmla="*/ 73585213 w 160"/>
              <a:gd name="T3" fmla="*/ 14569309 h 145"/>
              <a:gd name="T4" fmla="*/ 132647675 w 160"/>
              <a:gd name="T5" fmla="*/ 73817108 h 145"/>
              <a:gd name="T6" fmla="*/ 73585213 w 160"/>
              <a:gd name="T7" fmla="*/ 133063922 h 145"/>
              <a:gd name="T8" fmla="*/ 89077457 w 160"/>
              <a:gd name="T9" fmla="*/ 140834351 h 145"/>
              <a:gd name="T10" fmla="*/ 154916548 w 160"/>
              <a:gd name="T11" fmla="*/ 73817108 h 145"/>
              <a:gd name="T12" fmla="*/ 89077457 w 160"/>
              <a:gd name="T13" fmla="*/ 0 h 145"/>
              <a:gd name="T14" fmla="*/ 52283868 w 160"/>
              <a:gd name="T15" fmla="*/ 0 h 145"/>
              <a:gd name="T16" fmla="*/ 36792606 w 160"/>
              <a:gd name="T17" fmla="*/ 14569309 h 145"/>
              <a:gd name="T18" fmla="*/ 95855068 w 160"/>
              <a:gd name="T19" fmla="*/ 73817108 h 145"/>
              <a:gd name="T20" fmla="*/ 36792606 w 160"/>
              <a:gd name="T21" fmla="*/ 133063922 h 145"/>
              <a:gd name="T22" fmla="*/ 52283868 w 160"/>
              <a:gd name="T23" fmla="*/ 140834351 h 145"/>
              <a:gd name="T24" fmla="*/ 118123941 w 160"/>
              <a:gd name="T25" fmla="*/ 73817108 h 145"/>
              <a:gd name="T26" fmla="*/ 52283868 w 160"/>
              <a:gd name="T27" fmla="*/ 0 h 145"/>
              <a:gd name="T28" fmla="*/ 7746122 w 160"/>
              <a:gd name="T29" fmla="*/ 0 h 145"/>
              <a:gd name="T30" fmla="*/ 0 w 160"/>
              <a:gd name="T31" fmla="*/ 14569309 h 145"/>
              <a:gd name="T32" fmla="*/ 59061480 w 160"/>
              <a:gd name="T33" fmla="*/ 73817108 h 145"/>
              <a:gd name="T34" fmla="*/ 0 w 160"/>
              <a:gd name="T35" fmla="*/ 133063922 h 145"/>
              <a:gd name="T36" fmla="*/ 7746122 w 160"/>
              <a:gd name="T37" fmla="*/ 140834351 h 145"/>
              <a:gd name="T38" fmla="*/ 81331335 w 160"/>
              <a:gd name="T39" fmla="*/ 73817108 h 145"/>
              <a:gd name="T40" fmla="*/ 7746122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4" name="Freeform 51"/>
          <p:cNvSpPr>
            <a:spLocks noEditPoints="1"/>
          </p:cNvSpPr>
          <p:nvPr/>
        </p:nvSpPr>
        <p:spPr bwMode="auto">
          <a:xfrm rot="10800000" flipH="1" flipV="1">
            <a:off x="1766101" y="2607164"/>
            <a:ext cx="158750" cy="142875"/>
          </a:xfrm>
          <a:custGeom>
            <a:avLst/>
            <a:gdLst>
              <a:gd name="T0" fmla="*/ 89977516 w 160"/>
              <a:gd name="T1" fmla="*/ 0 h 145"/>
              <a:gd name="T2" fmla="*/ 74328734 w 160"/>
              <a:gd name="T3" fmla="*/ 14569309 h 145"/>
              <a:gd name="T4" fmla="*/ 133987977 w 160"/>
              <a:gd name="T5" fmla="*/ 73817108 h 145"/>
              <a:gd name="T6" fmla="*/ 74328734 w 160"/>
              <a:gd name="T7" fmla="*/ 133063922 h 145"/>
              <a:gd name="T8" fmla="*/ 89977516 w 160"/>
              <a:gd name="T9" fmla="*/ 140834351 h 145"/>
              <a:gd name="T10" fmla="*/ 156481859 w 160"/>
              <a:gd name="T11" fmla="*/ 73817108 h 145"/>
              <a:gd name="T12" fmla="*/ 89977516 w 160"/>
              <a:gd name="T13" fmla="*/ 0 h 145"/>
              <a:gd name="T14" fmla="*/ 52812156 w 160"/>
              <a:gd name="T15" fmla="*/ 0 h 145"/>
              <a:gd name="T16" fmla="*/ 37164367 w 160"/>
              <a:gd name="T17" fmla="*/ 14569309 h 145"/>
              <a:gd name="T18" fmla="*/ 96823609 w 160"/>
              <a:gd name="T19" fmla="*/ 73817108 h 145"/>
              <a:gd name="T20" fmla="*/ 37164367 w 160"/>
              <a:gd name="T21" fmla="*/ 133063922 h 145"/>
              <a:gd name="T22" fmla="*/ 52812156 w 160"/>
              <a:gd name="T23" fmla="*/ 140834351 h 145"/>
              <a:gd name="T24" fmla="*/ 119317492 w 160"/>
              <a:gd name="T25" fmla="*/ 73817108 h 145"/>
              <a:gd name="T26" fmla="*/ 52812156 w 160"/>
              <a:gd name="T27" fmla="*/ 0 h 145"/>
              <a:gd name="T28" fmla="*/ 7824391 w 160"/>
              <a:gd name="T29" fmla="*/ 0 h 145"/>
              <a:gd name="T30" fmla="*/ 0 w 160"/>
              <a:gd name="T31" fmla="*/ 14569309 h 145"/>
              <a:gd name="T32" fmla="*/ 59658250 w 160"/>
              <a:gd name="T33" fmla="*/ 73817108 h 145"/>
              <a:gd name="T34" fmla="*/ 0 w 160"/>
              <a:gd name="T35" fmla="*/ 133063922 h 145"/>
              <a:gd name="T36" fmla="*/ 7824391 w 160"/>
              <a:gd name="T37" fmla="*/ 140834351 h 145"/>
              <a:gd name="T38" fmla="*/ 82153125 w 160"/>
              <a:gd name="T39" fmla="*/ 73817108 h 145"/>
              <a:gd name="T40" fmla="*/ 7824391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6180092" y="1321897"/>
            <a:ext cx="336550" cy="336550"/>
            <a:chOff x="730251" y="-1925639"/>
            <a:chExt cx="958850" cy="958850"/>
          </a:xfrm>
        </p:grpSpPr>
        <p:sp>
          <p:nvSpPr>
            <p:cNvPr id="56" name="Oval 60"/>
            <p:cNvSpPr>
              <a:spLocks noChangeArrowheads="1"/>
            </p:cNvSpPr>
            <p:nvPr/>
          </p:nvSpPr>
          <p:spPr bwMode="auto">
            <a:xfrm>
              <a:off x="730251" y="-1925639"/>
              <a:ext cx="958850" cy="958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148690495 w 97"/>
                <a:gd name="T1" fmla="*/ 95765938 h 302"/>
                <a:gd name="T2" fmla="*/ 148690495 w 97"/>
                <a:gd name="T3" fmla="*/ 95765938 h 302"/>
                <a:gd name="T4" fmla="*/ 25201644 w 97"/>
                <a:gd name="T5" fmla="*/ 166330313 h 302"/>
                <a:gd name="T6" fmla="*/ 0 w 97"/>
                <a:gd name="T7" fmla="*/ 88206263 h 302"/>
                <a:gd name="T8" fmla="*/ 161290524 w 97"/>
                <a:gd name="T9" fmla="*/ 0 h 302"/>
                <a:gd name="T10" fmla="*/ 244456744 w 97"/>
                <a:gd name="T11" fmla="*/ 0 h 302"/>
                <a:gd name="T12" fmla="*/ 244456744 w 97"/>
                <a:gd name="T13" fmla="*/ 761087188 h 302"/>
                <a:gd name="T14" fmla="*/ 148690495 w 97"/>
                <a:gd name="T15" fmla="*/ 761087188 h 302"/>
                <a:gd name="T16" fmla="*/ 148690495 w 97"/>
                <a:gd name="T17" fmla="*/ 95765938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E72E2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3948067" y="1907685"/>
            <a:ext cx="334962" cy="334962"/>
            <a:chOff x="-1789113" y="-1925638"/>
            <a:chExt cx="958850" cy="958850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1795690083 h 128"/>
                <a:gd name="T2" fmla="*/ 0 w 78"/>
                <a:gd name="T3" fmla="*/ 1655402088 h 128"/>
                <a:gd name="T4" fmla="*/ 182311594 w 78"/>
                <a:gd name="T5" fmla="*/ 1473025821 h 128"/>
                <a:gd name="T6" fmla="*/ 813397388 w 78"/>
                <a:gd name="T7" fmla="*/ 547125054 h 128"/>
                <a:gd name="T8" fmla="*/ 476819546 w 78"/>
                <a:gd name="T9" fmla="*/ 196403193 h 128"/>
                <a:gd name="T10" fmla="*/ 112192614 w 78"/>
                <a:gd name="T11" fmla="*/ 350721861 h 128"/>
                <a:gd name="T12" fmla="*/ 42073635 w 78"/>
                <a:gd name="T13" fmla="*/ 182376266 h 128"/>
                <a:gd name="T14" fmla="*/ 532913981 w 78"/>
                <a:gd name="T15" fmla="*/ 0 h 128"/>
                <a:gd name="T16" fmla="*/ 1051803417 w 78"/>
                <a:gd name="T17" fmla="*/ 519067455 h 128"/>
                <a:gd name="T18" fmla="*/ 462795001 w 78"/>
                <a:gd name="T19" fmla="*/ 1458998895 h 128"/>
                <a:gd name="T20" fmla="*/ 322553297 w 78"/>
                <a:gd name="T21" fmla="*/ 1585256218 h 128"/>
                <a:gd name="T22" fmla="*/ 322553297 w 78"/>
                <a:gd name="T23" fmla="*/ 1599286890 h 128"/>
                <a:gd name="T24" fmla="*/ 1093877051 w 78"/>
                <a:gd name="T25" fmla="*/ 1599286890 h 128"/>
                <a:gd name="T26" fmla="*/ 1093877051 w 78"/>
                <a:gd name="T27" fmla="*/ 1795690083 h 128"/>
                <a:gd name="T28" fmla="*/ 0 w 78"/>
                <a:gd name="T29" fmla="*/ 1795690083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3D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2624092" y="2517285"/>
            <a:ext cx="338137" cy="339725"/>
            <a:chOff x="-2120900" y="2405063"/>
            <a:chExt cx="968375" cy="968375"/>
          </a:xfrm>
        </p:grpSpPr>
        <p:sp>
          <p:nvSpPr>
            <p:cNvPr id="62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Oval 73"/>
            <p:cNvSpPr>
              <a:spLocks noChangeArrowheads="1"/>
            </p:cNvSpPr>
            <p:nvPr/>
          </p:nvSpPr>
          <p:spPr bwMode="auto">
            <a:xfrm>
              <a:off x="-2116355" y="2409587"/>
              <a:ext cx="959285" cy="959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78"/>
            <p:cNvSpPr/>
            <p:nvPr/>
          </p:nvSpPr>
          <p:spPr bwMode="auto">
            <a:xfrm>
              <a:off x="-1779589" y="2637473"/>
              <a:ext cx="285750" cy="495300"/>
            </a:xfrm>
            <a:custGeom>
              <a:avLst/>
              <a:gdLst>
                <a:gd name="T0" fmla="*/ 56544661 w 76"/>
                <a:gd name="T1" fmla="*/ 1548750568 h 132"/>
                <a:gd name="T2" fmla="*/ 438235224 w 76"/>
                <a:gd name="T3" fmla="*/ 1661386291 h 132"/>
                <a:gd name="T4" fmla="*/ 834059132 w 76"/>
                <a:gd name="T5" fmla="*/ 1309396843 h 132"/>
                <a:gd name="T6" fmla="*/ 381686803 w 76"/>
                <a:gd name="T7" fmla="*/ 957411148 h 132"/>
                <a:gd name="T8" fmla="*/ 254460375 w 76"/>
                <a:gd name="T9" fmla="*/ 957411148 h 132"/>
                <a:gd name="T10" fmla="*/ 254460375 w 76"/>
                <a:gd name="T11" fmla="*/ 774375284 h 132"/>
                <a:gd name="T12" fmla="*/ 381686803 w 76"/>
                <a:gd name="T13" fmla="*/ 774375284 h 132"/>
                <a:gd name="T14" fmla="*/ 777514470 w 76"/>
                <a:gd name="T15" fmla="*/ 464625170 h 132"/>
                <a:gd name="T16" fmla="*/ 466509434 w 76"/>
                <a:gd name="T17" fmla="*/ 197114391 h 132"/>
                <a:gd name="T18" fmla="*/ 127230188 w 76"/>
                <a:gd name="T19" fmla="*/ 309750114 h 132"/>
                <a:gd name="T20" fmla="*/ 56544661 w 76"/>
                <a:gd name="T21" fmla="*/ 140796530 h 132"/>
                <a:gd name="T22" fmla="*/ 508916990 w 76"/>
                <a:gd name="T23" fmla="*/ 0 h 132"/>
                <a:gd name="T24" fmla="*/ 1017837740 w 76"/>
                <a:gd name="T25" fmla="*/ 422385836 h 132"/>
                <a:gd name="T26" fmla="*/ 692695599 w 76"/>
                <a:gd name="T27" fmla="*/ 858853952 h 132"/>
                <a:gd name="T28" fmla="*/ 692695599 w 76"/>
                <a:gd name="T29" fmla="*/ 858853952 h 132"/>
                <a:gd name="T30" fmla="*/ 1074382401 w 76"/>
                <a:gd name="T31" fmla="*/ 1323479123 h 132"/>
                <a:gd name="T32" fmla="*/ 452372329 w 76"/>
                <a:gd name="T33" fmla="*/ 1858500682 h 132"/>
                <a:gd name="T34" fmla="*/ 0 w 76"/>
                <a:gd name="T35" fmla="*/ 1731786432 h 132"/>
                <a:gd name="T36" fmla="*/ 56544661 w 76"/>
                <a:gd name="T37" fmla="*/ 1548750568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13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7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5910756" y="1269139"/>
            <a:ext cx="2088232" cy="1727904"/>
          </a:xfrm>
          <a:prstGeom prst="hexagon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C30D23"/>
            </a:solidFill>
          </a:ln>
          <a:effectLst/>
        </p:spPr>
      </p:pic>
      <p:pic>
        <p:nvPicPr>
          <p:cNvPr id="8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6" y="1269139"/>
            <a:ext cx="2088232" cy="1727904"/>
          </a:xfrm>
          <a:prstGeom prst="hexagon">
            <a:avLst/>
          </a:prstGeom>
          <a:noFill/>
          <a:ln w="3175">
            <a:solidFill>
              <a:srgbClr val="C30D23"/>
            </a:solidFill>
          </a:ln>
          <a:effectLst/>
        </p:spPr>
      </p:pic>
      <p:pic>
        <p:nvPicPr>
          <p:cNvPr id="9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536023" y="1269136"/>
            <a:ext cx="2157178" cy="1727904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rgbClr val="604C3F"/>
            </a:solidFill>
          </a:ln>
          <a:effectLst/>
        </p:spPr>
      </p:pic>
      <p:grpSp>
        <p:nvGrpSpPr>
          <p:cNvPr id="10" name="组合 9"/>
          <p:cNvGrpSpPr/>
          <p:nvPr/>
        </p:nvGrpSpPr>
        <p:grpSpPr bwMode="auto">
          <a:xfrm>
            <a:off x="3157858" y="1269169"/>
            <a:ext cx="2901950" cy="598488"/>
            <a:chOff x="3043240" y="1339815"/>
            <a:chExt cx="2902064" cy="598310"/>
          </a:xfrm>
          <a:solidFill>
            <a:srgbClr val="C30D23"/>
          </a:solidFill>
          <a:effectLst>
            <a:innerShdw blurRad="63500" dist="50800">
              <a:prstClr val="black">
                <a:alpha val="50000"/>
              </a:prstClr>
            </a:innerShdw>
          </a:effectLst>
        </p:grpSpPr>
        <p:sp>
          <p:nvSpPr>
            <p:cNvPr id="11" name="等腰三角形 41"/>
            <p:cNvSpPr/>
            <p:nvPr/>
          </p:nvSpPr>
          <p:spPr>
            <a:xfrm rot="10800000">
              <a:off x="5403945" y="1339815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41"/>
            <p:cNvSpPr/>
            <p:nvPr/>
          </p:nvSpPr>
          <p:spPr>
            <a:xfrm rot="10800000">
              <a:off x="3043240" y="1339815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50800" cap="sq">
              <a:noFill/>
              <a:miter lim="800000"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57858" y="2399469"/>
            <a:ext cx="2901950" cy="596900"/>
            <a:chOff x="3043240" y="2469414"/>
            <a:chExt cx="2902064" cy="598310"/>
          </a:xfrm>
          <a:solidFill>
            <a:srgbClr val="604C3F"/>
          </a:solidFill>
          <a:effectLst>
            <a:innerShdw blurRad="63500" dist="50800">
              <a:prstClr val="black">
                <a:alpha val="50000"/>
              </a:prstClr>
            </a:innerShdw>
          </a:effectLst>
        </p:grpSpPr>
        <p:sp>
          <p:nvSpPr>
            <p:cNvPr id="14" name="等腰三角形 41"/>
            <p:cNvSpPr/>
            <p:nvPr/>
          </p:nvSpPr>
          <p:spPr>
            <a:xfrm>
              <a:off x="5403945" y="246941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50800" cap="sq">
              <a:noFill/>
              <a:miter lim="800000"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43240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0"/>
          <p:cNvSpPr txBox="1"/>
          <p:nvPr/>
        </p:nvSpPr>
        <p:spPr>
          <a:xfrm>
            <a:off x="1282086" y="3724023"/>
            <a:ext cx="66745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 sz="1100" kern="1100" spc="9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拥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有国内顶尖的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92330" y="3347997"/>
            <a:ext cx="1658457" cy="323165"/>
            <a:chOff x="1385455" y="3347997"/>
            <a:chExt cx="1658457" cy="323165"/>
          </a:xfrm>
        </p:grpSpPr>
        <p:sp>
          <p:nvSpPr>
            <p:cNvPr id="18" name="文本框 17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7692" y="1601498"/>
            <a:ext cx="172312" cy="2041855"/>
            <a:chOff x="773437" y="1474837"/>
            <a:chExt cx="172312" cy="2041855"/>
          </a:xfrm>
          <a:solidFill>
            <a:srgbClr val="2F837A"/>
          </a:solidFill>
        </p:grpSpPr>
        <p:sp>
          <p:nvSpPr>
            <p:cNvPr id="8" name="Rectangle 618"/>
            <p:cNvSpPr>
              <a:spLocks noChangeArrowheads="1"/>
            </p:cNvSpPr>
            <p:nvPr/>
          </p:nvSpPr>
          <p:spPr bwMode="auto">
            <a:xfrm>
              <a:off x="850211" y="2641291"/>
              <a:ext cx="95538" cy="87540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" name="Rectangle 617"/>
            <p:cNvSpPr>
              <a:spLocks noChangeArrowheads="1"/>
            </p:cNvSpPr>
            <p:nvPr/>
          </p:nvSpPr>
          <p:spPr bwMode="auto">
            <a:xfrm>
              <a:off x="773437" y="1474837"/>
              <a:ext cx="84296" cy="2041855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59462" y="2174711"/>
            <a:ext cx="167791" cy="1468642"/>
            <a:chOff x="1085207" y="2048050"/>
            <a:chExt cx="167791" cy="1468642"/>
          </a:xfrm>
          <a:solidFill>
            <a:srgbClr val="2F837A"/>
          </a:solidFill>
        </p:grpSpPr>
        <p:sp>
          <p:nvSpPr>
            <p:cNvPr id="11" name="Rectangle 620"/>
            <p:cNvSpPr>
              <a:spLocks noChangeArrowheads="1"/>
            </p:cNvSpPr>
            <p:nvPr/>
          </p:nvSpPr>
          <p:spPr bwMode="auto">
            <a:xfrm>
              <a:off x="1157460" y="2959012"/>
              <a:ext cx="95538" cy="55767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Rectangle 619"/>
            <p:cNvSpPr>
              <a:spLocks noChangeArrowheads="1"/>
            </p:cNvSpPr>
            <p:nvPr/>
          </p:nvSpPr>
          <p:spPr bwMode="auto">
            <a:xfrm>
              <a:off x="1085207" y="2048050"/>
              <a:ext cx="82024" cy="1468642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6704" y="1741466"/>
            <a:ext cx="152149" cy="1901886"/>
            <a:chOff x="3892449" y="1614805"/>
            <a:chExt cx="152149" cy="1901886"/>
          </a:xfrm>
          <a:solidFill>
            <a:srgbClr val="2F837A"/>
          </a:solidFill>
        </p:grpSpPr>
        <p:sp>
          <p:nvSpPr>
            <p:cNvPr id="14" name="Rectangle 622"/>
            <p:cNvSpPr>
              <a:spLocks noChangeArrowheads="1"/>
            </p:cNvSpPr>
            <p:nvPr/>
          </p:nvSpPr>
          <p:spPr bwMode="auto">
            <a:xfrm>
              <a:off x="3960169" y="2641292"/>
              <a:ext cx="84429" cy="87539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Rectangle 621"/>
            <p:cNvSpPr>
              <a:spLocks noChangeArrowheads="1"/>
            </p:cNvSpPr>
            <p:nvPr/>
          </p:nvSpPr>
          <p:spPr bwMode="auto">
            <a:xfrm>
              <a:off x="3892449" y="1614805"/>
              <a:ext cx="95538" cy="1901886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65838" y="2023638"/>
            <a:ext cx="161036" cy="1619715"/>
            <a:chOff x="1391583" y="1896977"/>
            <a:chExt cx="161036" cy="1619715"/>
          </a:xfrm>
          <a:solidFill>
            <a:srgbClr val="2F837A"/>
          </a:solidFill>
        </p:grpSpPr>
        <p:sp>
          <p:nvSpPr>
            <p:cNvPr id="17" name="Rectangle 626"/>
            <p:cNvSpPr>
              <a:spLocks noChangeArrowheads="1"/>
            </p:cNvSpPr>
            <p:nvPr/>
          </p:nvSpPr>
          <p:spPr bwMode="auto">
            <a:xfrm>
              <a:off x="1459303" y="3167869"/>
              <a:ext cx="93316" cy="348823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Rectangle 625"/>
            <p:cNvSpPr>
              <a:spLocks noChangeArrowheads="1"/>
            </p:cNvSpPr>
            <p:nvPr/>
          </p:nvSpPr>
          <p:spPr bwMode="auto">
            <a:xfrm>
              <a:off x="1391583" y="1896977"/>
              <a:ext cx="95538" cy="1619713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2681" y="2605762"/>
            <a:ext cx="163261" cy="1037590"/>
            <a:chOff x="1698426" y="2479101"/>
            <a:chExt cx="163261" cy="1037590"/>
          </a:xfrm>
          <a:solidFill>
            <a:srgbClr val="2F837A"/>
          </a:solidFill>
        </p:grpSpPr>
        <p:sp>
          <p:nvSpPr>
            <p:cNvPr id="20" name="Rectangle 628"/>
            <p:cNvSpPr>
              <a:spLocks noChangeArrowheads="1"/>
            </p:cNvSpPr>
            <p:nvPr/>
          </p:nvSpPr>
          <p:spPr bwMode="auto">
            <a:xfrm>
              <a:off x="1766149" y="2670176"/>
              <a:ext cx="95538" cy="846515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Rectangle 627"/>
            <p:cNvSpPr>
              <a:spLocks noChangeArrowheads="1"/>
            </p:cNvSpPr>
            <p:nvPr/>
          </p:nvSpPr>
          <p:spPr bwMode="auto">
            <a:xfrm>
              <a:off x="1698426" y="2479101"/>
              <a:ext cx="95539" cy="1037590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1298" y="2023657"/>
            <a:ext cx="161654" cy="1619695"/>
            <a:chOff x="2007043" y="1896996"/>
            <a:chExt cx="161654" cy="1619695"/>
          </a:xfrm>
          <a:solidFill>
            <a:srgbClr val="2F837A"/>
          </a:solidFill>
        </p:grpSpPr>
        <p:sp>
          <p:nvSpPr>
            <p:cNvPr id="23" name="Rectangle 630"/>
            <p:cNvSpPr>
              <a:spLocks noChangeArrowheads="1"/>
            </p:cNvSpPr>
            <p:nvPr/>
          </p:nvSpPr>
          <p:spPr bwMode="auto">
            <a:xfrm>
              <a:off x="2082045" y="3054548"/>
              <a:ext cx="86652" cy="462143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Rectangle 629"/>
            <p:cNvSpPr>
              <a:spLocks noChangeArrowheads="1"/>
            </p:cNvSpPr>
            <p:nvPr/>
          </p:nvSpPr>
          <p:spPr bwMode="auto">
            <a:xfrm>
              <a:off x="2007043" y="1896996"/>
              <a:ext cx="93316" cy="1619695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27163" y="2334699"/>
            <a:ext cx="153435" cy="1308653"/>
            <a:chOff x="2352908" y="2208038"/>
            <a:chExt cx="153435" cy="1308653"/>
          </a:xfrm>
          <a:solidFill>
            <a:srgbClr val="2F837A"/>
          </a:solidFill>
        </p:grpSpPr>
        <p:sp>
          <p:nvSpPr>
            <p:cNvPr id="29" name="Rectangle 632"/>
            <p:cNvSpPr>
              <a:spLocks noChangeArrowheads="1"/>
            </p:cNvSpPr>
            <p:nvPr/>
          </p:nvSpPr>
          <p:spPr bwMode="auto">
            <a:xfrm>
              <a:off x="2413027" y="2617713"/>
              <a:ext cx="93316" cy="87539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0" name="Rectangle 631"/>
            <p:cNvSpPr>
              <a:spLocks noChangeArrowheads="1"/>
            </p:cNvSpPr>
            <p:nvPr/>
          </p:nvSpPr>
          <p:spPr bwMode="auto">
            <a:xfrm>
              <a:off x="2352908" y="2208038"/>
              <a:ext cx="86650" cy="1308653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912" y="2174729"/>
            <a:ext cx="163261" cy="1468624"/>
            <a:chOff x="2652657" y="2048068"/>
            <a:chExt cx="163261" cy="1468624"/>
          </a:xfrm>
          <a:solidFill>
            <a:srgbClr val="2F837A"/>
          </a:solidFill>
        </p:grpSpPr>
        <p:sp>
          <p:nvSpPr>
            <p:cNvPr id="32" name="Rectangle 634"/>
            <p:cNvSpPr>
              <a:spLocks noChangeArrowheads="1"/>
            </p:cNvSpPr>
            <p:nvPr/>
          </p:nvSpPr>
          <p:spPr bwMode="auto">
            <a:xfrm>
              <a:off x="2720380" y="2385780"/>
              <a:ext cx="95538" cy="1130911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3" name="Rectangle 633"/>
            <p:cNvSpPr>
              <a:spLocks noChangeArrowheads="1"/>
            </p:cNvSpPr>
            <p:nvPr/>
          </p:nvSpPr>
          <p:spPr bwMode="auto">
            <a:xfrm>
              <a:off x="2652657" y="2048068"/>
              <a:ext cx="87522" cy="1468624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37302" y="1523721"/>
            <a:ext cx="159714" cy="2119631"/>
            <a:chOff x="2963047" y="1397060"/>
            <a:chExt cx="159714" cy="2119631"/>
          </a:xfrm>
          <a:solidFill>
            <a:srgbClr val="2F837A"/>
          </a:solidFill>
        </p:grpSpPr>
        <p:sp>
          <p:nvSpPr>
            <p:cNvPr id="35" name="Rectangle 638"/>
            <p:cNvSpPr>
              <a:spLocks noChangeArrowheads="1"/>
            </p:cNvSpPr>
            <p:nvPr/>
          </p:nvSpPr>
          <p:spPr bwMode="auto">
            <a:xfrm>
              <a:off x="3027222" y="2254696"/>
              <a:ext cx="95539" cy="1261995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6" name="Rectangle 635"/>
            <p:cNvSpPr>
              <a:spLocks noChangeArrowheads="1"/>
            </p:cNvSpPr>
            <p:nvPr/>
          </p:nvSpPr>
          <p:spPr bwMode="auto">
            <a:xfrm>
              <a:off x="2963047" y="1397060"/>
              <a:ext cx="91095" cy="2119631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44147" y="1457078"/>
            <a:ext cx="149929" cy="2186275"/>
            <a:chOff x="3269892" y="1330417"/>
            <a:chExt cx="149929" cy="2186275"/>
          </a:xfrm>
          <a:solidFill>
            <a:srgbClr val="2F837A"/>
          </a:solidFill>
        </p:grpSpPr>
        <p:sp>
          <p:nvSpPr>
            <p:cNvPr id="38" name="Rectangle 637"/>
            <p:cNvSpPr>
              <a:spLocks noChangeArrowheads="1"/>
            </p:cNvSpPr>
            <p:nvPr/>
          </p:nvSpPr>
          <p:spPr bwMode="auto">
            <a:xfrm>
              <a:off x="3337614" y="2048064"/>
              <a:ext cx="82207" cy="1468628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9" name="Rectangle 636"/>
            <p:cNvSpPr>
              <a:spLocks noChangeArrowheads="1"/>
            </p:cNvSpPr>
            <p:nvPr/>
          </p:nvSpPr>
          <p:spPr bwMode="auto">
            <a:xfrm>
              <a:off x="3269892" y="1330417"/>
              <a:ext cx="78149" cy="2186274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1174" y="2399131"/>
            <a:ext cx="156844" cy="1244221"/>
            <a:chOff x="3576919" y="2272470"/>
            <a:chExt cx="156844" cy="1244221"/>
          </a:xfrm>
          <a:solidFill>
            <a:srgbClr val="2F837A"/>
          </a:solidFill>
        </p:grpSpPr>
        <p:sp>
          <p:nvSpPr>
            <p:cNvPr id="41" name="Rectangle 640"/>
            <p:cNvSpPr>
              <a:spLocks noChangeArrowheads="1"/>
            </p:cNvSpPr>
            <p:nvPr/>
          </p:nvSpPr>
          <p:spPr bwMode="auto">
            <a:xfrm>
              <a:off x="3638224" y="2348012"/>
              <a:ext cx="95539" cy="1168679"/>
            </a:xfrm>
            <a:prstGeom prst="rect">
              <a:avLst/>
            </a:prstGeom>
            <a:solidFill>
              <a:srgbClr val="604C3F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2" name="Rectangle 639"/>
            <p:cNvSpPr>
              <a:spLocks noChangeArrowheads="1"/>
            </p:cNvSpPr>
            <p:nvPr/>
          </p:nvSpPr>
          <p:spPr bwMode="auto">
            <a:xfrm>
              <a:off x="3576919" y="2272470"/>
              <a:ext cx="86652" cy="1244221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  <a:effectLst>
              <a:innerShdw blurRad="38100" dist="50800">
                <a:prstClr val="black">
                  <a:alpha val="36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43" name="Rectangle 641"/>
          <p:cNvSpPr>
            <a:spLocks noChangeArrowheads="1"/>
          </p:cNvSpPr>
          <p:nvPr/>
        </p:nvSpPr>
        <p:spPr bwMode="auto">
          <a:xfrm>
            <a:off x="903483" y="3586569"/>
            <a:ext cx="3499149" cy="72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4" name="TextBox 68"/>
          <p:cNvSpPr txBox="1"/>
          <p:nvPr/>
        </p:nvSpPr>
        <p:spPr bwMode="auto">
          <a:xfrm>
            <a:off x="819715" y="3635974"/>
            <a:ext cx="684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69"/>
          <p:cNvSpPr txBox="1"/>
          <p:nvPr/>
        </p:nvSpPr>
        <p:spPr bwMode="auto">
          <a:xfrm>
            <a:off x="1448790" y="3635044"/>
            <a:ext cx="6874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Box 70"/>
          <p:cNvSpPr txBox="1"/>
          <p:nvPr/>
        </p:nvSpPr>
        <p:spPr bwMode="auto">
          <a:xfrm>
            <a:off x="2068352" y="3635044"/>
            <a:ext cx="6541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Box 71"/>
          <p:cNvSpPr txBox="1"/>
          <p:nvPr/>
        </p:nvSpPr>
        <p:spPr bwMode="auto">
          <a:xfrm>
            <a:off x="2695490" y="3635044"/>
            <a:ext cx="6948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72"/>
          <p:cNvSpPr txBox="1"/>
          <p:nvPr/>
        </p:nvSpPr>
        <p:spPr bwMode="auto">
          <a:xfrm>
            <a:off x="3309178" y="3635044"/>
            <a:ext cx="6911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Box 73"/>
          <p:cNvSpPr txBox="1"/>
          <p:nvPr/>
        </p:nvSpPr>
        <p:spPr bwMode="auto">
          <a:xfrm>
            <a:off x="3877969" y="3648296"/>
            <a:ext cx="7140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8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8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91104" y="3072011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91104" y="1797561"/>
            <a:ext cx="3118022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189339" y="1418301"/>
            <a:ext cx="1658457" cy="323165"/>
            <a:chOff x="1385455" y="3347997"/>
            <a:chExt cx="1658457" cy="323165"/>
          </a:xfrm>
        </p:grpSpPr>
        <p:sp>
          <p:nvSpPr>
            <p:cNvPr id="66" name="文本框 65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9339" y="2694226"/>
            <a:ext cx="1658457" cy="323165"/>
            <a:chOff x="1385455" y="3347997"/>
            <a:chExt cx="1658457" cy="323165"/>
          </a:xfrm>
        </p:grpSpPr>
        <p:sp>
          <p:nvSpPr>
            <p:cNvPr id="69" name="文本框 68"/>
            <p:cNvSpPr txBox="1"/>
            <p:nvPr/>
          </p:nvSpPr>
          <p:spPr>
            <a:xfrm>
              <a:off x="1589339" y="3347997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1385455" y="3369992"/>
              <a:ext cx="224087" cy="231967"/>
            </a:xfrm>
            <a:custGeom>
              <a:avLst/>
              <a:gdLst>
                <a:gd name="T0" fmla="*/ 132 w 132"/>
                <a:gd name="T1" fmla="*/ 108 h 141"/>
                <a:gd name="T2" fmla="*/ 97 w 132"/>
                <a:gd name="T3" fmla="*/ 76 h 141"/>
                <a:gd name="T4" fmla="*/ 104 w 132"/>
                <a:gd name="T5" fmla="*/ 58 h 141"/>
                <a:gd name="T6" fmla="*/ 107 w 132"/>
                <a:gd name="T7" fmla="*/ 44 h 141"/>
                <a:gd name="T8" fmla="*/ 106 w 132"/>
                <a:gd name="T9" fmla="*/ 33 h 141"/>
                <a:gd name="T10" fmla="*/ 67 w 132"/>
                <a:gd name="T11" fmla="*/ 3 h 141"/>
                <a:gd name="T12" fmla="*/ 43 w 132"/>
                <a:gd name="T13" fmla="*/ 38 h 141"/>
                <a:gd name="T14" fmla="*/ 42 w 132"/>
                <a:gd name="T15" fmla="*/ 54 h 141"/>
                <a:gd name="T16" fmla="*/ 52 w 132"/>
                <a:gd name="T17" fmla="*/ 75 h 141"/>
                <a:gd name="T18" fmla="*/ 4 w 132"/>
                <a:gd name="T19" fmla="*/ 116 h 141"/>
                <a:gd name="T20" fmla="*/ 104 w 132"/>
                <a:gd name="T21" fmla="*/ 44 h 141"/>
                <a:gd name="T22" fmla="*/ 105 w 132"/>
                <a:gd name="T23" fmla="*/ 54 h 141"/>
                <a:gd name="T24" fmla="*/ 101 w 132"/>
                <a:gd name="T25" fmla="*/ 49 h 141"/>
                <a:gd name="T26" fmla="*/ 100 w 132"/>
                <a:gd name="T27" fmla="*/ 46 h 141"/>
                <a:gd name="T28" fmla="*/ 97 w 132"/>
                <a:gd name="T29" fmla="*/ 42 h 141"/>
                <a:gd name="T30" fmla="*/ 83 w 132"/>
                <a:gd name="T31" fmla="*/ 48 h 141"/>
                <a:gd name="T32" fmla="*/ 81 w 132"/>
                <a:gd name="T33" fmla="*/ 61 h 141"/>
                <a:gd name="T34" fmla="*/ 93 w 132"/>
                <a:gd name="T35" fmla="*/ 63 h 141"/>
                <a:gd name="T36" fmla="*/ 87 w 132"/>
                <a:gd name="T37" fmla="*/ 33 h 141"/>
                <a:gd name="T38" fmla="*/ 84 w 132"/>
                <a:gd name="T39" fmla="*/ 35 h 141"/>
                <a:gd name="T40" fmla="*/ 80 w 132"/>
                <a:gd name="T41" fmla="*/ 46 h 141"/>
                <a:gd name="T42" fmla="*/ 82 w 132"/>
                <a:gd name="T43" fmla="*/ 36 h 141"/>
                <a:gd name="T44" fmla="*/ 78 w 132"/>
                <a:gd name="T45" fmla="*/ 42 h 141"/>
                <a:gd name="T46" fmla="*/ 78 w 132"/>
                <a:gd name="T47" fmla="*/ 42 h 141"/>
                <a:gd name="T48" fmla="*/ 77 w 132"/>
                <a:gd name="T49" fmla="*/ 40 h 141"/>
                <a:gd name="T50" fmla="*/ 59 w 132"/>
                <a:gd name="T51" fmla="*/ 45 h 141"/>
                <a:gd name="T52" fmla="*/ 66 w 132"/>
                <a:gd name="T53" fmla="*/ 46 h 141"/>
                <a:gd name="T54" fmla="*/ 68 w 132"/>
                <a:gd name="T55" fmla="*/ 49 h 141"/>
                <a:gd name="T56" fmla="*/ 71 w 132"/>
                <a:gd name="T57" fmla="*/ 46 h 141"/>
                <a:gd name="T58" fmla="*/ 79 w 132"/>
                <a:gd name="T59" fmla="*/ 47 h 141"/>
                <a:gd name="T60" fmla="*/ 81 w 132"/>
                <a:gd name="T61" fmla="*/ 47 h 141"/>
                <a:gd name="T62" fmla="*/ 81 w 132"/>
                <a:gd name="T63" fmla="*/ 47 h 141"/>
                <a:gd name="T64" fmla="*/ 79 w 132"/>
                <a:gd name="T65" fmla="*/ 49 h 141"/>
                <a:gd name="T66" fmla="*/ 57 w 132"/>
                <a:gd name="T67" fmla="*/ 45 h 141"/>
                <a:gd name="T68" fmla="*/ 53 w 132"/>
                <a:gd name="T69" fmla="*/ 48 h 141"/>
                <a:gd name="T70" fmla="*/ 55 w 132"/>
                <a:gd name="T71" fmla="*/ 52 h 141"/>
                <a:gd name="T72" fmla="*/ 58 w 132"/>
                <a:gd name="T73" fmla="*/ 50 h 141"/>
                <a:gd name="T74" fmla="*/ 54 w 132"/>
                <a:gd name="T75" fmla="*/ 60 h 141"/>
                <a:gd name="T76" fmla="*/ 50 w 132"/>
                <a:gd name="T77" fmla="*/ 44 h 141"/>
                <a:gd name="T78" fmla="*/ 53 w 132"/>
                <a:gd name="T79" fmla="*/ 49 h 141"/>
                <a:gd name="T80" fmla="*/ 49 w 132"/>
                <a:gd name="T81" fmla="*/ 50 h 141"/>
                <a:gd name="T82" fmla="*/ 49 w 132"/>
                <a:gd name="T83" fmla="*/ 51 h 141"/>
                <a:gd name="T84" fmla="*/ 43 w 132"/>
                <a:gd name="T85" fmla="*/ 47 h 141"/>
                <a:gd name="T86" fmla="*/ 48 w 132"/>
                <a:gd name="T87" fmla="*/ 52 h 141"/>
                <a:gd name="T88" fmla="*/ 53 w 132"/>
                <a:gd name="T89" fmla="*/ 92 h 141"/>
                <a:gd name="T90" fmla="*/ 96 w 132"/>
                <a:gd name="T91" fmla="*/ 78 h 141"/>
                <a:gd name="T92" fmla="*/ 96 w 132"/>
                <a:gd name="T93" fmla="*/ 75 h 141"/>
                <a:gd name="T94" fmla="*/ 75 w 132"/>
                <a:gd name="T95" fmla="*/ 94 h 141"/>
                <a:gd name="T96" fmla="*/ 51 w 132"/>
                <a:gd name="T97" fmla="*/ 58 h 141"/>
                <a:gd name="T98" fmla="*/ 53 w 132"/>
                <a:gd name="T99" fmla="*/ 61 h 141"/>
                <a:gd name="T100" fmla="*/ 77 w 132"/>
                <a:gd name="T101" fmla="*/ 56 h 141"/>
                <a:gd name="T102" fmla="*/ 100 w 132"/>
                <a:gd name="T103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41">
                  <a:moveTo>
                    <a:pt x="124" y="141"/>
                  </a:moveTo>
                  <a:cubicBezTo>
                    <a:pt x="124" y="140"/>
                    <a:pt x="124" y="139"/>
                    <a:pt x="124" y="138"/>
                  </a:cubicBezTo>
                  <a:cubicBezTo>
                    <a:pt x="123" y="131"/>
                    <a:pt x="121" y="119"/>
                    <a:pt x="128" y="111"/>
                  </a:cubicBezTo>
                  <a:cubicBezTo>
                    <a:pt x="129" y="110"/>
                    <a:pt x="130" y="109"/>
                    <a:pt x="132" y="108"/>
                  </a:cubicBezTo>
                  <a:cubicBezTo>
                    <a:pt x="127" y="106"/>
                    <a:pt x="122" y="104"/>
                    <a:pt x="118" y="102"/>
                  </a:cubicBezTo>
                  <a:cubicBezTo>
                    <a:pt x="108" y="98"/>
                    <a:pt x="97" y="91"/>
                    <a:pt x="9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3"/>
                    <a:pt x="98" y="73"/>
                  </a:cubicBezTo>
                  <a:cubicBezTo>
                    <a:pt x="99" y="71"/>
                    <a:pt x="100" y="66"/>
                    <a:pt x="100" y="62"/>
                  </a:cubicBezTo>
                  <a:cubicBezTo>
                    <a:pt x="102" y="62"/>
                    <a:pt x="104" y="59"/>
                    <a:pt x="104" y="58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4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7" y="49"/>
                    <a:pt x="107" y="46"/>
                    <a:pt x="107" y="44"/>
                  </a:cubicBezTo>
                  <a:cubicBezTo>
                    <a:pt x="107" y="43"/>
                    <a:pt x="106" y="43"/>
                    <a:pt x="106" y="43"/>
                  </a:cubicBezTo>
                  <a:cubicBezTo>
                    <a:pt x="105" y="43"/>
                    <a:pt x="105" y="43"/>
                    <a:pt x="104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41"/>
                    <a:pt x="106" y="35"/>
                    <a:pt x="106" y="33"/>
                  </a:cubicBezTo>
                  <a:cubicBezTo>
                    <a:pt x="105" y="32"/>
                    <a:pt x="106" y="27"/>
                    <a:pt x="105" y="23"/>
                  </a:cubicBezTo>
                  <a:cubicBezTo>
                    <a:pt x="105" y="23"/>
                    <a:pt x="106" y="20"/>
                    <a:pt x="98" y="14"/>
                  </a:cubicBezTo>
                  <a:cubicBezTo>
                    <a:pt x="90" y="7"/>
                    <a:pt x="81" y="0"/>
                    <a:pt x="74" y="0"/>
                  </a:cubicBezTo>
                  <a:cubicBezTo>
                    <a:pt x="68" y="0"/>
                    <a:pt x="68" y="2"/>
                    <a:pt x="67" y="3"/>
                  </a:cubicBezTo>
                  <a:cubicBezTo>
                    <a:pt x="67" y="3"/>
                    <a:pt x="57" y="4"/>
                    <a:pt x="54" y="6"/>
                  </a:cubicBezTo>
                  <a:cubicBezTo>
                    <a:pt x="52" y="7"/>
                    <a:pt x="45" y="13"/>
                    <a:pt x="44" y="17"/>
                  </a:cubicBezTo>
                  <a:cubicBezTo>
                    <a:pt x="43" y="20"/>
                    <a:pt x="40" y="23"/>
                    <a:pt x="40" y="29"/>
                  </a:cubicBezTo>
                  <a:cubicBezTo>
                    <a:pt x="41" y="35"/>
                    <a:pt x="41" y="37"/>
                    <a:pt x="43" y="38"/>
                  </a:cubicBezTo>
                  <a:cubicBezTo>
                    <a:pt x="43" y="38"/>
                    <a:pt x="42" y="41"/>
                    <a:pt x="44" y="44"/>
                  </a:cubicBezTo>
                  <a:cubicBezTo>
                    <a:pt x="44" y="44"/>
                    <a:pt x="43" y="44"/>
                    <a:pt x="43" y="44"/>
                  </a:cubicBezTo>
                  <a:cubicBezTo>
                    <a:pt x="43" y="44"/>
                    <a:pt x="42" y="45"/>
                    <a:pt x="42" y="47"/>
                  </a:cubicBezTo>
                  <a:cubicBezTo>
                    <a:pt x="41" y="50"/>
                    <a:pt x="41" y="52"/>
                    <a:pt x="42" y="54"/>
                  </a:cubicBezTo>
                  <a:cubicBezTo>
                    <a:pt x="43" y="54"/>
                    <a:pt x="43" y="55"/>
                    <a:pt x="43" y="56"/>
                  </a:cubicBezTo>
                  <a:cubicBezTo>
                    <a:pt x="44" y="59"/>
                    <a:pt x="44" y="63"/>
                    <a:pt x="50" y="63"/>
                  </a:cubicBezTo>
                  <a:cubicBezTo>
                    <a:pt x="50" y="66"/>
                    <a:pt x="51" y="71"/>
                    <a:pt x="52" y="73"/>
                  </a:cubicBezTo>
                  <a:cubicBezTo>
                    <a:pt x="52" y="73"/>
                    <a:pt x="52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2"/>
                    <a:pt x="41" y="98"/>
                    <a:pt x="32" y="102"/>
                  </a:cubicBezTo>
                  <a:cubicBezTo>
                    <a:pt x="23" y="106"/>
                    <a:pt x="8" y="111"/>
                    <a:pt x="4" y="116"/>
                  </a:cubicBezTo>
                  <a:cubicBezTo>
                    <a:pt x="0" y="120"/>
                    <a:pt x="1" y="135"/>
                    <a:pt x="0" y="141"/>
                  </a:cubicBezTo>
                  <a:cubicBezTo>
                    <a:pt x="124" y="141"/>
                    <a:pt x="124" y="141"/>
                    <a:pt x="124" y="141"/>
                  </a:cubicBezTo>
                  <a:close/>
                  <a:moveTo>
                    <a:pt x="101" y="49"/>
                  </a:moveTo>
                  <a:cubicBezTo>
                    <a:pt x="101" y="48"/>
                    <a:pt x="103" y="46"/>
                    <a:pt x="104" y="44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6" y="46"/>
                    <a:pt x="106" y="49"/>
                    <a:pt x="105" y="51"/>
                  </a:cubicBezTo>
                  <a:cubicBezTo>
                    <a:pt x="105" y="52"/>
                    <a:pt x="105" y="53"/>
                    <a:pt x="105" y="54"/>
                  </a:cubicBezTo>
                  <a:cubicBezTo>
                    <a:pt x="105" y="55"/>
                    <a:pt x="105" y="56"/>
                    <a:pt x="104" y="56"/>
                  </a:cubicBezTo>
                  <a:cubicBezTo>
                    <a:pt x="104" y="57"/>
                    <a:pt x="104" y="57"/>
                    <a:pt x="104" y="58"/>
                  </a:cubicBezTo>
                  <a:cubicBezTo>
                    <a:pt x="103" y="59"/>
                    <a:pt x="102" y="61"/>
                    <a:pt x="100" y="61"/>
                  </a:cubicBezTo>
                  <a:cubicBezTo>
                    <a:pt x="100" y="56"/>
                    <a:pt x="101" y="51"/>
                    <a:pt x="101" y="49"/>
                  </a:cubicBezTo>
                  <a:close/>
                  <a:moveTo>
                    <a:pt x="100" y="46"/>
                  </a:moveTo>
                  <a:cubicBezTo>
                    <a:pt x="100" y="47"/>
                    <a:pt x="100" y="47"/>
                    <a:pt x="100" y="47"/>
                  </a:cubicBezTo>
                  <a:cubicBezTo>
                    <a:pt x="99" y="46"/>
                    <a:pt x="98" y="45"/>
                    <a:pt x="98" y="43"/>
                  </a:cubicBezTo>
                  <a:cubicBezTo>
                    <a:pt x="98" y="44"/>
                    <a:pt x="99" y="46"/>
                    <a:pt x="100" y="46"/>
                  </a:cubicBezTo>
                  <a:close/>
                  <a:moveTo>
                    <a:pt x="90" y="43"/>
                  </a:moveTo>
                  <a:cubicBezTo>
                    <a:pt x="92" y="40"/>
                    <a:pt x="93" y="40"/>
                    <a:pt x="93" y="39"/>
                  </a:cubicBezTo>
                  <a:cubicBezTo>
                    <a:pt x="93" y="39"/>
                    <a:pt x="93" y="41"/>
                    <a:pt x="92" y="42"/>
                  </a:cubicBezTo>
                  <a:cubicBezTo>
                    <a:pt x="92" y="42"/>
                    <a:pt x="95" y="43"/>
                    <a:pt x="97" y="42"/>
                  </a:cubicBezTo>
                  <a:cubicBezTo>
                    <a:pt x="98" y="47"/>
                    <a:pt x="99" y="47"/>
                    <a:pt x="100" y="47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93" y="47"/>
                    <a:pt x="93" y="47"/>
                  </a:cubicBezTo>
                  <a:cubicBezTo>
                    <a:pt x="89" y="47"/>
                    <a:pt x="86" y="47"/>
                    <a:pt x="83" y="48"/>
                  </a:cubicBezTo>
                  <a:cubicBezTo>
                    <a:pt x="84" y="47"/>
                    <a:pt x="85" y="46"/>
                    <a:pt x="86" y="45"/>
                  </a:cubicBezTo>
                  <a:cubicBezTo>
                    <a:pt x="87" y="45"/>
                    <a:pt x="89" y="44"/>
                    <a:pt x="90" y="43"/>
                  </a:cubicBezTo>
                  <a:close/>
                  <a:moveTo>
                    <a:pt x="93" y="63"/>
                  </a:moveTo>
                  <a:cubicBezTo>
                    <a:pt x="90" y="64"/>
                    <a:pt x="85" y="64"/>
                    <a:pt x="81" y="61"/>
                  </a:cubicBezTo>
                  <a:cubicBezTo>
                    <a:pt x="80" y="60"/>
                    <a:pt x="79" y="56"/>
                    <a:pt x="78" y="52"/>
                  </a:cubicBezTo>
                  <a:cubicBezTo>
                    <a:pt x="78" y="50"/>
                    <a:pt x="82" y="49"/>
                    <a:pt x="85" y="49"/>
                  </a:cubicBezTo>
                  <a:cubicBezTo>
                    <a:pt x="88" y="48"/>
                    <a:pt x="95" y="48"/>
                    <a:pt x="96" y="51"/>
                  </a:cubicBezTo>
                  <a:cubicBezTo>
                    <a:pt x="97" y="53"/>
                    <a:pt x="98" y="61"/>
                    <a:pt x="93" y="63"/>
                  </a:cubicBezTo>
                  <a:close/>
                  <a:moveTo>
                    <a:pt x="87" y="33"/>
                  </a:move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7" y="36"/>
                    <a:pt x="86" y="39"/>
                  </a:cubicBezTo>
                  <a:cubicBezTo>
                    <a:pt x="86" y="37"/>
                    <a:pt x="87" y="35"/>
                    <a:pt x="87" y="33"/>
                  </a:cubicBezTo>
                  <a:close/>
                  <a:moveTo>
                    <a:pt x="86" y="34"/>
                  </a:moveTo>
                  <a:cubicBezTo>
                    <a:pt x="86" y="35"/>
                    <a:pt x="86" y="38"/>
                    <a:pt x="84" y="42"/>
                  </a:cubicBezTo>
                  <a:cubicBezTo>
                    <a:pt x="83" y="43"/>
                    <a:pt x="82" y="44"/>
                    <a:pt x="81" y="44"/>
                  </a:cubicBezTo>
                  <a:cubicBezTo>
                    <a:pt x="82" y="42"/>
                    <a:pt x="83" y="39"/>
                    <a:pt x="84" y="35"/>
                  </a:cubicBezTo>
                  <a:cubicBezTo>
                    <a:pt x="85" y="34"/>
                    <a:pt x="85" y="34"/>
                    <a:pt x="86" y="34"/>
                  </a:cubicBezTo>
                  <a:close/>
                  <a:moveTo>
                    <a:pt x="82" y="45"/>
                  </a:moveTo>
                  <a:cubicBezTo>
                    <a:pt x="82" y="46"/>
                    <a:pt x="81" y="46"/>
                    <a:pt x="81" y="47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5"/>
                    <a:pt x="80" y="45"/>
                    <a:pt x="81" y="45"/>
                  </a:cubicBezTo>
                  <a:cubicBezTo>
                    <a:pt x="81" y="45"/>
                    <a:pt x="81" y="45"/>
                    <a:pt x="82" y="45"/>
                  </a:cubicBezTo>
                  <a:close/>
                  <a:moveTo>
                    <a:pt x="80" y="37"/>
                  </a:moveTo>
                  <a:cubicBezTo>
                    <a:pt x="81" y="37"/>
                    <a:pt x="82" y="36"/>
                    <a:pt x="82" y="36"/>
                  </a:cubicBezTo>
                  <a:cubicBezTo>
                    <a:pt x="82" y="38"/>
                    <a:pt x="81" y="42"/>
                    <a:pt x="79" y="45"/>
                  </a:cubicBezTo>
                  <a:cubicBezTo>
                    <a:pt x="79" y="43"/>
                    <a:pt x="79" y="42"/>
                    <a:pt x="78" y="41"/>
                  </a:cubicBezTo>
                  <a:cubicBezTo>
                    <a:pt x="79" y="40"/>
                    <a:pt x="80" y="39"/>
                    <a:pt x="80" y="37"/>
                  </a:cubicBezTo>
                  <a:close/>
                  <a:moveTo>
                    <a:pt x="78" y="42"/>
                  </a:moveTo>
                  <a:cubicBezTo>
                    <a:pt x="78" y="43"/>
                    <a:pt x="79" y="44"/>
                    <a:pt x="79" y="45"/>
                  </a:cubicBezTo>
                  <a:cubicBezTo>
                    <a:pt x="79" y="45"/>
                    <a:pt x="79" y="45"/>
                    <a:pt x="79" y="46"/>
                  </a:cubicBezTo>
                  <a:cubicBezTo>
                    <a:pt x="78" y="45"/>
                    <a:pt x="78" y="43"/>
                    <a:pt x="77" y="42"/>
                  </a:cubicBezTo>
                  <a:cubicBezTo>
                    <a:pt x="77" y="42"/>
                    <a:pt x="78" y="42"/>
                    <a:pt x="78" y="42"/>
                  </a:cubicBezTo>
                  <a:close/>
                  <a:moveTo>
                    <a:pt x="77" y="40"/>
                  </a:move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1"/>
                    <a:pt x="77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lose/>
                  <a:moveTo>
                    <a:pt x="57" y="4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4" y="48"/>
                    <a:pt x="66" y="46"/>
                  </a:cubicBezTo>
                  <a:cubicBezTo>
                    <a:pt x="68" y="44"/>
                    <a:pt x="70" y="39"/>
                    <a:pt x="70" y="39"/>
                  </a:cubicBezTo>
                  <a:cubicBezTo>
                    <a:pt x="70" y="39"/>
                    <a:pt x="67" y="47"/>
                    <a:pt x="66" y="48"/>
                  </a:cubicBezTo>
                  <a:cubicBezTo>
                    <a:pt x="66" y="48"/>
                    <a:pt x="70" y="44"/>
                    <a:pt x="72" y="40"/>
                  </a:cubicBezTo>
                  <a:cubicBezTo>
                    <a:pt x="72" y="40"/>
                    <a:pt x="68" y="48"/>
                    <a:pt x="68" y="49"/>
                  </a:cubicBezTo>
                  <a:cubicBezTo>
                    <a:pt x="67" y="49"/>
                    <a:pt x="70" y="47"/>
                    <a:pt x="73" y="43"/>
                  </a:cubicBezTo>
                  <a:cubicBezTo>
                    <a:pt x="74" y="42"/>
                    <a:pt x="75" y="41"/>
                    <a:pt x="76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5" y="43"/>
                    <a:pt x="73" y="45"/>
                    <a:pt x="71" y="46"/>
                  </a:cubicBezTo>
                  <a:cubicBezTo>
                    <a:pt x="71" y="46"/>
                    <a:pt x="74" y="46"/>
                    <a:pt x="77" y="43"/>
                  </a:cubicBezTo>
                  <a:cubicBezTo>
                    <a:pt x="77" y="44"/>
                    <a:pt x="78" y="45"/>
                    <a:pt x="78" y="46"/>
                  </a:cubicBezTo>
                  <a:cubicBezTo>
                    <a:pt x="77" y="47"/>
                    <a:pt x="76" y="48"/>
                    <a:pt x="74" y="49"/>
                  </a:cubicBezTo>
                  <a:cubicBezTo>
                    <a:pt x="74" y="49"/>
                    <a:pt x="76" y="49"/>
                    <a:pt x="79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7"/>
                    <a:pt x="79" y="46"/>
                  </a:cubicBezTo>
                  <a:cubicBezTo>
                    <a:pt x="79" y="46"/>
                    <a:pt x="80" y="46"/>
                    <a:pt x="80" y="46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7"/>
                    <a:pt x="80" y="47"/>
                    <a:pt x="80" y="47"/>
                  </a:cubicBezTo>
                  <a:cubicBezTo>
                    <a:pt x="80" y="47"/>
                    <a:pt x="80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2" y="46"/>
                    <a:pt x="83" y="45"/>
                  </a:cubicBezTo>
                  <a:cubicBezTo>
                    <a:pt x="83" y="45"/>
                    <a:pt x="84" y="45"/>
                    <a:pt x="84" y="45"/>
                  </a:cubicBezTo>
                  <a:cubicBezTo>
                    <a:pt x="84" y="46"/>
                    <a:pt x="83" y="47"/>
                    <a:pt x="82" y="48"/>
                  </a:cubicBezTo>
                  <a:cubicBezTo>
                    <a:pt x="80" y="49"/>
                    <a:pt x="79" y="49"/>
                    <a:pt x="79" y="49"/>
                  </a:cubicBezTo>
                  <a:cubicBezTo>
                    <a:pt x="76" y="50"/>
                    <a:pt x="72" y="50"/>
                    <a:pt x="71" y="49"/>
                  </a:cubicBezTo>
                  <a:cubicBezTo>
                    <a:pt x="64" y="48"/>
                    <a:pt x="59" y="48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7" y="48"/>
                    <a:pt x="57" y="46"/>
                    <a:pt x="57" y="45"/>
                  </a:cubicBezTo>
                  <a:close/>
                  <a:moveTo>
                    <a:pt x="54" y="46"/>
                  </a:moveTo>
                  <a:cubicBezTo>
                    <a:pt x="54" y="46"/>
                    <a:pt x="55" y="47"/>
                    <a:pt x="56" y="49"/>
                  </a:cubicBezTo>
                  <a:cubicBezTo>
                    <a:pt x="55" y="49"/>
                    <a:pt x="54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lnTo>
                    <a:pt x="54" y="46"/>
                  </a:lnTo>
                  <a:close/>
                  <a:moveTo>
                    <a:pt x="53" y="52"/>
                  </a:moveTo>
                  <a:cubicBezTo>
                    <a:pt x="53" y="52"/>
                    <a:pt x="54" y="52"/>
                    <a:pt x="54" y="51"/>
                  </a:cubicBezTo>
                  <a:cubicBezTo>
                    <a:pt x="54" y="52"/>
                    <a:pt x="54" y="52"/>
                    <a:pt x="55" y="52"/>
                  </a:cubicBezTo>
                  <a:cubicBezTo>
                    <a:pt x="55" y="52"/>
                    <a:pt x="54" y="52"/>
                    <a:pt x="54" y="51"/>
                  </a:cubicBezTo>
                  <a:cubicBezTo>
                    <a:pt x="54" y="51"/>
                    <a:pt x="55" y="50"/>
                    <a:pt x="57" y="50"/>
                  </a:cubicBezTo>
                  <a:cubicBezTo>
                    <a:pt x="58" y="51"/>
                    <a:pt x="59" y="53"/>
                    <a:pt x="61" y="53"/>
                  </a:cubicBezTo>
                  <a:cubicBezTo>
                    <a:pt x="61" y="53"/>
                    <a:pt x="59" y="51"/>
                    <a:pt x="58" y="50"/>
                  </a:cubicBezTo>
                  <a:cubicBezTo>
                    <a:pt x="62" y="49"/>
                    <a:pt x="68" y="49"/>
                    <a:pt x="70" y="52"/>
                  </a:cubicBezTo>
                  <a:cubicBezTo>
                    <a:pt x="71" y="53"/>
                    <a:pt x="71" y="54"/>
                    <a:pt x="71" y="55"/>
                  </a:cubicBezTo>
                  <a:cubicBezTo>
                    <a:pt x="71" y="55"/>
                    <a:pt x="71" y="64"/>
                    <a:pt x="61" y="65"/>
                  </a:cubicBezTo>
                  <a:cubicBezTo>
                    <a:pt x="56" y="65"/>
                    <a:pt x="54" y="63"/>
                    <a:pt x="54" y="60"/>
                  </a:cubicBezTo>
                  <a:cubicBezTo>
                    <a:pt x="53" y="58"/>
                    <a:pt x="53" y="53"/>
                    <a:pt x="53" y="52"/>
                  </a:cubicBezTo>
                  <a:close/>
                  <a:moveTo>
                    <a:pt x="49" y="47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7"/>
                    <a:pt x="52" y="48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50"/>
                    <a:pt x="49" y="49"/>
                    <a:pt x="49" y="50"/>
                  </a:cubicBezTo>
                  <a:lnTo>
                    <a:pt x="49" y="47"/>
                  </a:ln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  <a:moveTo>
                    <a:pt x="44" y="56"/>
                  </a:moveTo>
                  <a:cubicBezTo>
                    <a:pt x="43" y="55"/>
                    <a:pt x="43" y="54"/>
                    <a:pt x="43" y="54"/>
                  </a:cubicBezTo>
                  <a:cubicBezTo>
                    <a:pt x="42" y="52"/>
                    <a:pt x="42" y="50"/>
                    <a:pt x="43" y="47"/>
                  </a:cubicBezTo>
                  <a:cubicBezTo>
                    <a:pt x="43" y="45"/>
                    <a:pt x="43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6"/>
                    <a:pt x="45" y="47"/>
                    <a:pt x="46" y="48"/>
                  </a:cubicBezTo>
                  <a:cubicBezTo>
                    <a:pt x="46" y="48"/>
                    <a:pt x="47" y="50"/>
                    <a:pt x="48" y="52"/>
                  </a:cubicBezTo>
                  <a:cubicBezTo>
                    <a:pt x="49" y="54"/>
                    <a:pt x="50" y="57"/>
                    <a:pt x="50" y="58"/>
                  </a:cubicBezTo>
                  <a:cubicBezTo>
                    <a:pt x="50" y="58"/>
                    <a:pt x="50" y="60"/>
                    <a:pt x="50" y="62"/>
                  </a:cubicBezTo>
                  <a:cubicBezTo>
                    <a:pt x="45" y="62"/>
                    <a:pt x="44" y="58"/>
                    <a:pt x="44" y="56"/>
                  </a:cubicBezTo>
                  <a:close/>
                  <a:moveTo>
                    <a:pt x="53" y="92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6" y="84"/>
                    <a:pt x="61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88" y="95"/>
                    <a:pt x="93" y="84"/>
                    <a:pt x="96" y="7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104"/>
                    <a:pt x="65" y="104"/>
                    <a:pt x="53" y="92"/>
                  </a:cubicBezTo>
                  <a:close/>
                  <a:moveTo>
                    <a:pt x="96" y="75"/>
                  </a:move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4" y="82"/>
                    <a:pt x="89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1" y="94"/>
                    <a:pt x="56" y="81"/>
                    <a:pt x="53" y="75"/>
                  </a:cubicBezTo>
                  <a:cubicBezTo>
                    <a:pt x="53" y="74"/>
                    <a:pt x="53" y="73"/>
                    <a:pt x="52" y="72"/>
                  </a:cubicBezTo>
                  <a:cubicBezTo>
                    <a:pt x="51" y="6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7"/>
                    <a:pt x="50" y="55"/>
                    <a:pt x="49" y="5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5"/>
                  </a:cubicBezTo>
                  <a:cubicBezTo>
                    <a:pt x="51" y="55"/>
                    <a:pt x="52" y="59"/>
                    <a:pt x="53" y="61"/>
                  </a:cubicBezTo>
                  <a:cubicBezTo>
                    <a:pt x="54" y="64"/>
                    <a:pt x="56" y="66"/>
                    <a:pt x="63" y="65"/>
                  </a:cubicBezTo>
                  <a:cubicBezTo>
                    <a:pt x="71" y="65"/>
                    <a:pt x="73" y="55"/>
                    <a:pt x="73" y="54"/>
                  </a:cubicBezTo>
                  <a:cubicBezTo>
                    <a:pt x="73" y="54"/>
                    <a:pt x="73" y="53"/>
                    <a:pt x="75" y="53"/>
                  </a:cubicBezTo>
                  <a:cubicBezTo>
                    <a:pt x="77" y="53"/>
                    <a:pt x="76" y="54"/>
                    <a:pt x="77" y="56"/>
                  </a:cubicBezTo>
                  <a:cubicBezTo>
                    <a:pt x="78" y="58"/>
                    <a:pt x="79" y="60"/>
                    <a:pt x="80" y="61"/>
                  </a:cubicBezTo>
                  <a:cubicBezTo>
                    <a:pt x="82" y="63"/>
                    <a:pt x="83" y="65"/>
                    <a:pt x="91" y="64"/>
                  </a:cubicBezTo>
                  <a:cubicBezTo>
                    <a:pt x="98" y="63"/>
                    <a:pt x="98" y="56"/>
                    <a:pt x="98" y="53"/>
                  </a:cubicBezTo>
                  <a:cubicBezTo>
                    <a:pt x="98" y="52"/>
                    <a:pt x="99" y="52"/>
                    <a:pt x="100" y="51"/>
                  </a:cubicBezTo>
                  <a:cubicBezTo>
                    <a:pt x="100" y="57"/>
                    <a:pt x="99" y="70"/>
                    <a:pt x="98" y="72"/>
                  </a:cubicBezTo>
                  <a:cubicBezTo>
                    <a:pt x="97" y="73"/>
                    <a:pt x="97" y="74"/>
                    <a:pt x="97" y="75"/>
                  </a:cubicBezTo>
                  <a:cubicBezTo>
                    <a:pt x="97" y="75"/>
                    <a:pt x="96" y="75"/>
                    <a:pt x="96" y="7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7256" y="194588"/>
            <a:ext cx="606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ach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9024" y="609664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2724184" y="811549"/>
          <a:ext cx="4040280" cy="3588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88141" y="1486125"/>
            <a:ext cx="2498112" cy="284693"/>
            <a:chOff x="1788141" y="1486125"/>
            <a:chExt cx="2498112" cy="284693"/>
          </a:xfrm>
        </p:grpSpPr>
        <p:sp>
          <p:nvSpPr>
            <p:cNvPr id="27" name="矩形 1"/>
            <p:cNvSpPr>
              <a:spLocks noChangeArrowheads="1"/>
            </p:cNvSpPr>
            <p:nvPr/>
          </p:nvSpPr>
          <p:spPr bwMode="auto">
            <a:xfrm>
              <a:off x="1788141" y="1486125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肘形连接符 33"/>
            <p:cNvCxnSpPr/>
            <p:nvPr/>
          </p:nvCxnSpPr>
          <p:spPr>
            <a:xfrm rot="10800000" flipV="1">
              <a:off x="3019426" y="1502944"/>
              <a:ext cx="1266827" cy="14234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04C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313634" y="2012267"/>
            <a:ext cx="2498113" cy="284693"/>
            <a:chOff x="1313634" y="2012267"/>
            <a:chExt cx="2498113" cy="284693"/>
          </a:xfrm>
        </p:grpSpPr>
        <p:cxnSp>
          <p:nvCxnSpPr>
            <p:cNvPr id="37" name="肘形连接符 36"/>
            <p:cNvCxnSpPr/>
            <p:nvPr/>
          </p:nvCxnSpPr>
          <p:spPr>
            <a:xfrm rot="10800000" flipV="1">
              <a:off x="2544920" y="2012267"/>
              <a:ext cx="1266827" cy="14234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30D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"/>
            <p:cNvSpPr>
              <a:spLocks noChangeArrowheads="1"/>
            </p:cNvSpPr>
            <p:nvPr/>
          </p:nvSpPr>
          <p:spPr bwMode="auto">
            <a:xfrm>
              <a:off x="1313634" y="2012267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9584" y="2886519"/>
            <a:ext cx="2498114" cy="303180"/>
            <a:chOff x="1229584" y="2886519"/>
            <a:chExt cx="2498114" cy="303180"/>
          </a:xfrm>
        </p:grpSpPr>
        <p:cxnSp>
          <p:nvCxnSpPr>
            <p:cNvPr id="39" name="肘形连接符 38"/>
            <p:cNvCxnSpPr/>
            <p:nvPr/>
          </p:nvCxnSpPr>
          <p:spPr>
            <a:xfrm rot="10800000" flipV="1">
              <a:off x="2460870" y="2886519"/>
              <a:ext cx="1266828" cy="1608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04C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1"/>
            <p:cNvSpPr>
              <a:spLocks noChangeArrowheads="1"/>
            </p:cNvSpPr>
            <p:nvPr/>
          </p:nvSpPr>
          <p:spPr bwMode="auto">
            <a:xfrm>
              <a:off x="1229584" y="2905006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0" y="1975623"/>
            <a:ext cx="2355235" cy="357980"/>
            <a:chOff x="5676900" y="1975623"/>
            <a:chExt cx="2355235" cy="357980"/>
          </a:xfrm>
        </p:grpSpPr>
        <p:cxnSp>
          <p:nvCxnSpPr>
            <p:cNvPr id="44" name="肘形连接符 43"/>
            <p:cNvCxnSpPr/>
            <p:nvPr/>
          </p:nvCxnSpPr>
          <p:spPr>
            <a:xfrm>
              <a:off x="5676900" y="1975623"/>
              <a:ext cx="1123950" cy="215634"/>
            </a:xfrm>
            <a:prstGeom prst="bentConnector3">
              <a:avLst/>
            </a:prstGeom>
            <a:ln>
              <a:solidFill>
                <a:srgbClr val="C30D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1"/>
            <p:cNvSpPr>
              <a:spLocks noChangeArrowheads="1"/>
            </p:cNvSpPr>
            <p:nvPr/>
          </p:nvSpPr>
          <p:spPr bwMode="auto">
            <a:xfrm>
              <a:off x="6800850" y="2048910"/>
              <a:ext cx="123128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300" kern="1100" spc="7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zh-CN" sz="1300" kern="1100" spc="7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25" name="矩形 24"/>
          <p:cNvSpPr/>
          <p:nvPr/>
        </p:nvSpPr>
        <p:spPr>
          <a:xfrm>
            <a:off x="-2024631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2121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7" name="TextBox 13"/>
          <p:cNvSpPr txBox="1"/>
          <p:nvPr/>
        </p:nvSpPr>
        <p:spPr bwMode="auto">
          <a:xfrm>
            <a:off x="2032115" y="2532205"/>
            <a:ext cx="1580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500" b="1" spc="13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1300" dirty="0">
                <a:solidFill>
                  <a:prstClr val="black">
                    <a:lumMod val="95000"/>
                    <a:lumOff val="5000"/>
                  </a:prstClr>
                </a:solidFill>
              </a:rPr>
              <a:t>点击添加标题</a:t>
            </a:r>
            <a:endParaRPr lang="zh-CN" altLang="en-US" sz="13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01233" y="1094040"/>
            <a:ext cx="1557910" cy="1088690"/>
            <a:chOff x="2001233" y="1094040"/>
            <a:chExt cx="1557910" cy="1088690"/>
          </a:xfrm>
        </p:grpSpPr>
        <p:sp>
          <p:nvSpPr>
            <p:cNvPr id="9" name="Freeform 57"/>
            <p:cNvSpPr/>
            <p:nvPr/>
          </p:nvSpPr>
          <p:spPr bwMode="auto">
            <a:xfrm>
              <a:off x="2001233" y="1411124"/>
              <a:ext cx="1557910" cy="771606"/>
            </a:xfrm>
            <a:custGeom>
              <a:avLst/>
              <a:gdLst>
                <a:gd name="T0" fmla="*/ 2147483647 w 204"/>
                <a:gd name="T1" fmla="*/ 0 h 101"/>
                <a:gd name="T2" fmla="*/ 2147483647 w 204"/>
                <a:gd name="T3" fmla="*/ 2147483647 h 101"/>
                <a:gd name="T4" fmla="*/ 0 w 204"/>
                <a:gd name="T5" fmla="*/ 2147483647 h 101"/>
                <a:gd name="T6" fmla="*/ 2147483647 w 204"/>
                <a:gd name="T7" fmla="*/ 2147483647 h 101"/>
                <a:gd name="T8" fmla="*/ 2147483647 w 204"/>
                <a:gd name="T9" fmla="*/ 2147483647 h 101"/>
                <a:gd name="T10" fmla="*/ 2147483647 w 204"/>
                <a:gd name="T11" fmla="*/ 2147483647 h 101"/>
                <a:gd name="T12" fmla="*/ 2147483647 w 204"/>
                <a:gd name="T13" fmla="*/ 2147483647 h 101"/>
                <a:gd name="T14" fmla="*/ 2147483647 w 204"/>
                <a:gd name="T15" fmla="*/ 2147483647 h 101"/>
                <a:gd name="T16" fmla="*/ 2147483647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6945" y="1094040"/>
              <a:ext cx="115049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1334" y="1923691"/>
            <a:ext cx="1430971" cy="1603839"/>
            <a:chOff x="3331334" y="1923691"/>
            <a:chExt cx="1430971" cy="1603839"/>
          </a:xfrm>
        </p:grpSpPr>
        <p:sp>
          <p:nvSpPr>
            <p:cNvPr id="15" name="Freeform 58"/>
            <p:cNvSpPr/>
            <p:nvPr/>
          </p:nvSpPr>
          <p:spPr bwMode="auto">
            <a:xfrm>
              <a:off x="3331334" y="1923691"/>
              <a:ext cx="764257" cy="1603839"/>
            </a:xfrm>
            <a:custGeom>
              <a:avLst/>
              <a:gdLst>
                <a:gd name="T0" fmla="*/ 2147483647 w 100"/>
                <a:gd name="T1" fmla="*/ 2147483647 h 210"/>
                <a:gd name="T2" fmla="*/ 2147483647 w 100"/>
                <a:gd name="T3" fmla="*/ 0 h 210"/>
                <a:gd name="T4" fmla="*/ 0 w 100"/>
                <a:gd name="T5" fmla="*/ 2147483647 h 210"/>
                <a:gd name="T6" fmla="*/ 2147483647 w 100"/>
                <a:gd name="T7" fmla="*/ 2147483647 h 210"/>
                <a:gd name="T8" fmla="*/ 2147483647 w 100"/>
                <a:gd name="T9" fmla="*/ 2147483647 h 210"/>
                <a:gd name="T10" fmla="*/ 2147483647 w 100"/>
                <a:gd name="T11" fmla="*/ 2147483647 h 210"/>
                <a:gd name="T12" fmla="*/ 2147483647 w 100"/>
                <a:gd name="T13" fmla="*/ 2147483647 h 210"/>
                <a:gd name="T14" fmla="*/ 2147483647 w 100"/>
                <a:gd name="T15" fmla="*/ 2147483647 h 210"/>
                <a:gd name="T16" fmla="*/ 2147483647 w 100"/>
                <a:gd name="T17" fmla="*/ 2147483647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95591" y="2559072"/>
              <a:ext cx="666714" cy="46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3900" y="1945738"/>
            <a:ext cx="1434327" cy="1559746"/>
            <a:chOff x="803900" y="1945738"/>
            <a:chExt cx="1434327" cy="1559746"/>
          </a:xfrm>
        </p:grpSpPr>
        <p:sp>
          <p:nvSpPr>
            <p:cNvPr id="12" name="Freeform 55"/>
            <p:cNvSpPr/>
            <p:nvPr/>
          </p:nvSpPr>
          <p:spPr bwMode="auto">
            <a:xfrm>
              <a:off x="1473970" y="1945738"/>
              <a:ext cx="764257" cy="1559746"/>
            </a:xfrm>
            <a:custGeom>
              <a:avLst/>
              <a:gdLst>
                <a:gd name="T0" fmla="*/ 2147483647 w 100"/>
                <a:gd name="T1" fmla="*/ 2147483647 h 204"/>
                <a:gd name="T2" fmla="*/ 0 w 100"/>
                <a:gd name="T3" fmla="*/ 2147483647 h 204"/>
                <a:gd name="T4" fmla="*/ 2147483647 w 100"/>
                <a:gd name="T5" fmla="*/ 2147483647 h 204"/>
                <a:gd name="T6" fmla="*/ 2147483647 w 100"/>
                <a:gd name="T7" fmla="*/ 2147483647 h 204"/>
                <a:gd name="T8" fmla="*/ 2147483647 w 100"/>
                <a:gd name="T9" fmla="*/ 2147483647 h 204"/>
                <a:gd name="T10" fmla="*/ 2147483647 w 100"/>
                <a:gd name="T11" fmla="*/ 2147483647 h 204"/>
                <a:gd name="T12" fmla="*/ 2147483647 w 100"/>
                <a:gd name="T13" fmla="*/ 2147483647 h 204"/>
                <a:gd name="T14" fmla="*/ 2147483647 w 100"/>
                <a:gd name="T15" fmla="*/ 0 h 204"/>
                <a:gd name="T16" fmla="*/ 2147483647 w 100"/>
                <a:gd name="T17" fmla="*/ 21474836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3900" y="2494326"/>
              <a:ext cx="666714" cy="46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86536" y="3268491"/>
            <a:ext cx="1596491" cy="1056299"/>
            <a:chOff x="1986536" y="3268491"/>
            <a:chExt cx="1596491" cy="1056299"/>
          </a:xfrm>
        </p:grpSpPr>
        <p:sp>
          <p:nvSpPr>
            <p:cNvPr id="18" name="Freeform 56"/>
            <p:cNvSpPr/>
            <p:nvPr/>
          </p:nvSpPr>
          <p:spPr bwMode="auto">
            <a:xfrm>
              <a:off x="1986536" y="3268491"/>
              <a:ext cx="1596491" cy="762421"/>
            </a:xfrm>
            <a:custGeom>
              <a:avLst/>
              <a:gdLst>
                <a:gd name="T0" fmla="*/ 2147483647 w 209"/>
                <a:gd name="T1" fmla="*/ 0 h 100"/>
                <a:gd name="T2" fmla="*/ 0 w 209"/>
                <a:gd name="T3" fmla="*/ 2147483647 h 100"/>
                <a:gd name="T4" fmla="*/ 2147483647 w 209"/>
                <a:gd name="T5" fmla="*/ 2147483647 h 100"/>
                <a:gd name="T6" fmla="*/ 2147483647 w 209"/>
                <a:gd name="T7" fmla="*/ 2147483647 h 100"/>
                <a:gd name="T8" fmla="*/ 2147483647 w 209"/>
                <a:gd name="T9" fmla="*/ 2147483647 h 100"/>
                <a:gd name="T10" fmla="*/ 2147483647 w 209"/>
                <a:gd name="T11" fmla="*/ 2147483647 h 100"/>
                <a:gd name="T12" fmla="*/ 2147483647 w 209"/>
                <a:gd name="T13" fmla="*/ 2147483647 h 100"/>
                <a:gd name="T14" fmla="*/ 2147483647 w 209"/>
                <a:gd name="T15" fmla="*/ 2147483647 h 100"/>
                <a:gd name="T16" fmla="*/ 2147483647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38227" y="4040097"/>
              <a:ext cx="113619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31564" y="1435400"/>
            <a:ext cx="3118022" cy="1047876"/>
            <a:chOff x="5131564" y="1435400"/>
            <a:chExt cx="3118022" cy="1047876"/>
          </a:xfrm>
        </p:grpSpPr>
        <p:sp>
          <p:nvSpPr>
            <p:cNvPr id="29" name="矩形 28"/>
            <p:cNvSpPr/>
            <p:nvPr/>
          </p:nvSpPr>
          <p:spPr>
            <a:xfrm>
              <a:off x="5131564" y="1813862"/>
              <a:ext cx="3118022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244326" y="1435400"/>
              <a:ext cx="1654218" cy="323165"/>
              <a:chOff x="5268602" y="1473300"/>
              <a:chExt cx="1654218" cy="3231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131564" y="2748004"/>
            <a:ext cx="3118022" cy="1048532"/>
            <a:chOff x="5131564" y="2748004"/>
            <a:chExt cx="3118022" cy="1048532"/>
          </a:xfrm>
        </p:grpSpPr>
        <p:sp>
          <p:nvSpPr>
            <p:cNvPr id="27" name="矩形 26"/>
            <p:cNvSpPr/>
            <p:nvPr/>
          </p:nvSpPr>
          <p:spPr>
            <a:xfrm>
              <a:off x="5131564" y="3127122"/>
              <a:ext cx="3118022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242788" y="2748004"/>
              <a:ext cx="1654218" cy="323165"/>
              <a:chOff x="5268602" y="1473300"/>
              <a:chExt cx="1654218" cy="32316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604C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48" name="矩形标注 47"/>
          <p:cNvSpPr/>
          <p:nvPr/>
        </p:nvSpPr>
        <p:spPr bwMode="auto">
          <a:xfrm>
            <a:off x="5364737" y="1276480"/>
            <a:ext cx="2654518" cy="2637651"/>
          </a:xfrm>
          <a:prstGeom prst="wedgeRectCallout">
            <a:avLst>
              <a:gd name="adj1" fmla="val -69941"/>
              <a:gd name="adj2" fmla="val -8391"/>
            </a:avLst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5698738" y="2043724"/>
            <a:ext cx="213959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1212455" y="1158030"/>
            <a:ext cx="3829906" cy="3044499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2" name="矩形 28"/>
          <p:cNvSpPr>
            <a:spLocks noChangeArrowheads="1"/>
          </p:cNvSpPr>
          <p:nvPr/>
        </p:nvSpPr>
        <p:spPr bwMode="auto">
          <a:xfrm>
            <a:off x="5633598" y="2592097"/>
            <a:ext cx="22047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endParaRPr lang="zh-CN" altLang="zh-CN" sz="1100" kern="1100" spc="7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32"/>
          <p:cNvSpPr>
            <a:spLocks noChangeArrowheads="1"/>
          </p:cNvSpPr>
          <p:nvPr/>
        </p:nvSpPr>
        <p:spPr bwMode="auto">
          <a:xfrm>
            <a:off x="5633599" y="2131129"/>
            <a:ext cx="211679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en-US" altLang="zh-CN" sz="1100" kern="1100" spc="7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665233" y="2077742"/>
            <a:ext cx="2062757" cy="1299829"/>
            <a:chOff x="2117040" y="2830296"/>
            <a:chExt cx="2778306" cy="1835450"/>
          </a:xfrm>
        </p:grpSpPr>
        <p:sp>
          <p:nvSpPr>
            <p:cNvPr id="55" name="TextBox 25"/>
            <p:cNvSpPr txBox="1"/>
            <p:nvPr/>
          </p:nvSpPr>
          <p:spPr>
            <a:xfrm>
              <a:off x="2117040" y="2830296"/>
              <a:ext cx="1008718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3384046" y="3561133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60512" y="1433027"/>
            <a:ext cx="1831958" cy="1518185"/>
            <a:chOff x="3726948" y="1919913"/>
            <a:chExt cx="2467445" cy="2143784"/>
          </a:xfrm>
        </p:grpSpPr>
        <p:sp>
          <p:nvSpPr>
            <p:cNvPr id="58" name="TextBox 26"/>
            <p:cNvSpPr txBox="1"/>
            <p:nvPr/>
          </p:nvSpPr>
          <p:spPr>
            <a:xfrm>
              <a:off x="3726948" y="1919913"/>
              <a:ext cx="1008716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4683093" y="2959084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46588" y="2949131"/>
            <a:ext cx="1982147" cy="1089120"/>
            <a:chOff x="1149104" y="4060758"/>
            <a:chExt cx="2669733" cy="1537914"/>
          </a:xfrm>
        </p:grpSpPr>
        <p:sp>
          <p:nvSpPr>
            <p:cNvPr id="61" name="TextBox 24"/>
            <p:cNvSpPr txBox="1"/>
            <p:nvPr/>
          </p:nvSpPr>
          <p:spPr>
            <a:xfrm>
              <a:off x="1149104" y="4060758"/>
              <a:ext cx="1008718" cy="3694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100" b="1" spc="12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100" b="1" spc="12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2307537" y="4494059"/>
              <a:ext cx="1511300" cy="110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1100" dirty="0" smtClean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ts val="1700"/>
                </a:lnSpc>
                <a:buClr>
                  <a:srgbClr val="0F6DA1"/>
                </a:buClr>
                <a:defRPr/>
              </a:pPr>
              <a:r>
                <a:rPr lang="zh-CN" altLang="en-US" sz="1100" dirty="0" smtClean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    </a:t>
              </a:r>
              <a:endParaRPr lang="en-US" altLang="zh-CN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50000"/>
                </a:lnSpc>
              </a:pPr>
              <a:endParaRPr lang="en-US" altLang="zh-CN" sz="1100" dirty="0">
                <a:solidFill>
                  <a:srgbClr val="604C3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3" name="矩形 23"/>
          <p:cNvSpPr>
            <a:spLocks noChangeArrowheads="1"/>
          </p:cNvSpPr>
          <p:nvPr/>
        </p:nvSpPr>
        <p:spPr bwMode="auto">
          <a:xfrm>
            <a:off x="5633600" y="1604161"/>
            <a:ext cx="1468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500" spc="1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1500" spc="1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771468" y="3015271"/>
            <a:ext cx="127348" cy="1273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426394" y="2309857"/>
            <a:ext cx="228766" cy="2287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423156" y="1758614"/>
            <a:ext cx="312969" cy="31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-718009" y="258644"/>
            <a:ext cx="1061059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28700" b="1" dirty="0">
                <a:solidFill>
                  <a:srgbClr val="C30D23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28700" b="1" dirty="0">
              <a:solidFill>
                <a:srgbClr val="C30D23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36083" y="1570593"/>
            <a:ext cx="5855209" cy="1774208"/>
          </a:xfrm>
          <a:prstGeom prst="roundRect">
            <a:avLst>
              <a:gd name="adj" fmla="val 352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604C3F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736083" y="641446"/>
            <a:ext cx="894138" cy="83251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0221" y="1094180"/>
            <a:ext cx="163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 kern="1300" spc="15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defTabSz="685800"/>
            <a:r>
              <a:rPr lang="zh-CN" altLang="en-US" sz="2400" dirty="0"/>
              <a:t>设计理念</a:t>
            </a:r>
            <a:endParaRPr lang="zh-CN" altLang="en-US" sz="2400" dirty="0"/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1884307" y="1815737"/>
            <a:ext cx="5545112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300"/>
              </a:lnSpc>
              <a:defRPr/>
            </a:pP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此模板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主要适用于团队部门、汇报、总结及</a:t>
            </a: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相关类别演示，主要色调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以红色棕色为主，封面用了人物头像和</a:t>
            </a:r>
            <a:r>
              <a:rPr lang="en-US" altLang="zh-CN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sz="9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r>
              <a:rPr lang="zh-CN" altLang="en-US" sz="900" kern="1100" spc="7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表达主题，目录延续封面，讲四个字母拆开，每个字母代表一个含义，分别作为一个标题，内页的小图标和目录封面统一呼应。</a:t>
            </a:r>
            <a:endParaRPr lang="en-US" altLang="zh-CN" sz="900" spc="7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4307" y="2448195"/>
            <a:ext cx="5608314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 kern="1100" spc="7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模板内颜色可以替换为自己的颜色，图片也可以替换为自己的图片。图表以简单实用、易修改为设计原则，从配色到版式都精益求精，满足您不同场合的需要。字体已经嵌入，请放心使用，祝您成功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!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19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4442612" y="1758669"/>
            <a:ext cx="296876" cy="2568249"/>
            <a:chOff x="4427984" y="1865613"/>
            <a:chExt cx="295593" cy="2568708"/>
          </a:xfrm>
          <a:effectLst/>
        </p:grpSpPr>
        <p:sp>
          <p:nvSpPr>
            <p:cNvPr id="66" name="TextBox 15"/>
            <p:cNvSpPr txBox="1">
              <a:spLocks noChangeArrowheads="1"/>
            </p:cNvSpPr>
            <p:nvPr/>
          </p:nvSpPr>
          <p:spPr bwMode="auto">
            <a:xfrm>
              <a:off x="4427984" y="1865613"/>
              <a:ext cx="289208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6"/>
            <p:cNvSpPr txBox="1">
              <a:spLocks noChangeArrowheads="1"/>
            </p:cNvSpPr>
            <p:nvPr/>
          </p:nvSpPr>
          <p:spPr bwMode="auto">
            <a:xfrm>
              <a:off x="4427984" y="2256208"/>
              <a:ext cx="279632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7"/>
            <p:cNvSpPr txBox="1">
              <a:spLocks noChangeArrowheads="1"/>
            </p:cNvSpPr>
            <p:nvPr/>
          </p:nvSpPr>
          <p:spPr bwMode="auto">
            <a:xfrm>
              <a:off x="4427984" y="2640452"/>
              <a:ext cx="278037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18"/>
            <p:cNvSpPr txBox="1">
              <a:spLocks noChangeArrowheads="1"/>
            </p:cNvSpPr>
            <p:nvPr/>
          </p:nvSpPr>
          <p:spPr bwMode="auto">
            <a:xfrm>
              <a:off x="4427984" y="3023108"/>
              <a:ext cx="295593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4427984" y="3405763"/>
              <a:ext cx="263671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0"/>
            <p:cNvSpPr txBox="1">
              <a:spLocks noChangeArrowheads="1"/>
            </p:cNvSpPr>
            <p:nvPr/>
          </p:nvSpPr>
          <p:spPr bwMode="auto">
            <a:xfrm>
              <a:off x="4427984" y="3790007"/>
              <a:ext cx="262076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21"/>
            <p:cNvSpPr txBox="1">
              <a:spLocks noChangeArrowheads="1"/>
            </p:cNvSpPr>
            <p:nvPr/>
          </p:nvSpPr>
          <p:spPr bwMode="auto">
            <a:xfrm>
              <a:off x="4427984" y="4172664"/>
              <a:ext cx="290806" cy="2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11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1447006" y="1763123"/>
            <a:ext cx="2968625" cy="268287"/>
            <a:chOff x="1431864" y="1885640"/>
            <a:chExt cx="2969063" cy="269023"/>
          </a:xfrm>
          <a:effectLst/>
        </p:grpSpPr>
        <p:sp>
          <p:nvSpPr>
            <p:cNvPr id="74" name="矩形 73"/>
            <p:cNvSpPr/>
            <p:nvPr/>
          </p:nvSpPr>
          <p:spPr>
            <a:xfrm>
              <a:off x="1958992" y="1920661"/>
              <a:ext cx="2441935" cy="198981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TextBox 42"/>
            <p:cNvSpPr txBox="1">
              <a:spLocks noChangeArrowheads="1"/>
            </p:cNvSpPr>
            <p:nvPr/>
          </p:nvSpPr>
          <p:spPr bwMode="auto">
            <a:xfrm>
              <a:off x="1431864" y="1885640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1823243" y="2163173"/>
            <a:ext cx="2592388" cy="269875"/>
            <a:chOff x="1807558" y="2286131"/>
            <a:chExt cx="2593369" cy="269023"/>
          </a:xfrm>
          <a:effectLst/>
        </p:grpSpPr>
        <p:sp>
          <p:nvSpPr>
            <p:cNvPr id="77" name="矩形 76"/>
            <p:cNvSpPr/>
            <p:nvPr/>
          </p:nvSpPr>
          <p:spPr>
            <a:xfrm>
              <a:off x="2320515" y="2320946"/>
              <a:ext cx="2080412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TextBox 43"/>
            <p:cNvSpPr txBox="1">
              <a:spLocks noChangeArrowheads="1"/>
            </p:cNvSpPr>
            <p:nvPr/>
          </p:nvSpPr>
          <p:spPr bwMode="auto">
            <a:xfrm>
              <a:off x="1807558" y="2286131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2894806" y="2536235"/>
            <a:ext cx="1520825" cy="269875"/>
            <a:chOff x="2879824" y="2659754"/>
            <a:chExt cx="1521102" cy="269023"/>
          </a:xfrm>
          <a:effectLst/>
        </p:grpSpPr>
        <p:sp>
          <p:nvSpPr>
            <p:cNvPr id="80" name="矩形 79"/>
            <p:cNvSpPr/>
            <p:nvPr/>
          </p:nvSpPr>
          <p:spPr>
            <a:xfrm>
              <a:off x="3360924" y="2694569"/>
              <a:ext cx="1040002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TextBox 44"/>
            <p:cNvSpPr txBox="1">
              <a:spLocks noChangeArrowheads="1"/>
            </p:cNvSpPr>
            <p:nvPr/>
          </p:nvSpPr>
          <p:spPr bwMode="auto">
            <a:xfrm>
              <a:off x="2879824" y="265975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2021681" y="2920410"/>
            <a:ext cx="2393950" cy="268288"/>
            <a:chOff x="2006846" y="3043125"/>
            <a:chExt cx="2394079" cy="269023"/>
          </a:xfrm>
          <a:effectLst/>
        </p:grpSpPr>
        <p:sp>
          <p:nvSpPr>
            <p:cNvPr id="83" name="矩形 82"/>
            <p:cNvSpPr/>
            <p:nvPr/>
          </p:nvSpPr>
          <p:spPr>
            <a:xfrm>
              <a:off x="2487884" y="3078146"/>
              <a:ext cx="1913041" cy="198982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TextBox 45"/>
            <p:cNvSpPr txBox="1">
              <a:spLocks noChangeArrowheads="1"/>
            </p:cNvSpPr>
            <p:nvPr/>
          </p:nvSpPr>
          <p:spPr bwMode="auto">
            <a:xfrm>
              <a:off x="2006846" y="304312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1251743" y="3302998"/>
            <a:ext cx="3163888" cy="269875"/>
            <a:chOff x="1237344" y="3426494"/>
            <a:chExt cx="3163583" cy="269023"/>
          </a:xfrm>
          <a:effectLst/>
        </p:grpSpPr>
        <p:sp>
          <p:nvSpPr>
            <p:cNvPr id="86" name="矩形 85"/>
            <p:cNvSpPr/>
            <p:nvPr/>
          </p:nvSpPr>
          <p:spPr>
            <a:xfrm>
              <a:off x="1718311" y="3461309"/>
              <a:ext cx="2682616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TextBox 46"/>
            <p:cNvSpPr txBox="1">
              <a:spLocks noChangeArrowheads="1"/>
            </p:cNvSpPr>
            <p:nvPr/>
          </p:nvSpPr>
          <p:spPr bwMode="auto">
            <a:xfrm>
              <a:off x="1237344" y="342649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3178968" y="3687173"/>
            <a:ext cx="1236663" cy="268287"/>
            <a:chOff x="3164281" y="3809865"/>
            <a:chExt cx="1236645" cy="269023"/>
          </a:xfrm>
          <a:effectLst/>
        </p:grpSpPr>
        <p:sp>
          <p:nvSpPr>
            <p:cNvPr id="89" name="矩形 88"/>
            <p:cNvSpPr/>
            <p:nvPr/>
          </p:nvSpPr>
          <p:spPr>
            <a:xfrm>
              <a:off x="3646874" y="3844886"/>
              <a:ext cx="754052" cy="198981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TextBox 47"/>
            <p:cNvSpPr txBox="1">
              <a:spLocks noChangeArrowheads="1"/>
            </p:cNvSpPr>
            <p:nvPr/>
          </p:nvSpPr>
          <p:spPr bwMode="auto">
            <a:xfrm>
              <a:off x="3164281" y="380986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 bwMode="auto">
          <a:xfrm>
            <a:off x="2397918" y="4069760"/>
            <a:ext cx="2017713" cy="269875"/>
            <a:chOff x="2382284" y="4193232"/>
            <a:chExt cx="2018642" cy="269023"/>
          </a:xfrm>
          <a:effectLst/>
        </p:grpSpPr>
        <p:sp>
          <p:nvSpPr>
            <p:cNvPr id="92" name="矩形 91"/>
            <p:cNvSpPr/>
            <p:nvPr/>
          </p:nvSpPr>
          <p:spPr>
            <a:xfrm>
              <a:off x="2863518" y="4228047"/>
              <a:ext cx="1537408" cy="199394"/>
            </a:xfrm>
            <a:prstGeom prst="rect">
              <a:avLst/>
            </a:prstGeom>
            <a:solidFill>
              <a:srgbClr val="C30D2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TextBox 48"/>
            <p:cNvSpPr txBox="1">
              <a:spLocks noChangeArrowheads="1"/>
            </p:cNvSpPr>
            <p:nvPr/>
          </p:nvSpPr>
          <p:spPr bwMode="auto">
            <a:xfrm>
              <a:off x="2382284" y="4193232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4761706" y="4069760"/>
            <a:ext cx="2874962" cy="269875"/>
            <a:chOff x="4746039" y="4193232"/>
            <a:chExt cx="2876195" cy="269023"/>
          </a:xfrm>
          <a:effectLst/>
        </p:grpSpPr>
        <p:sp>
          <p:nvSpPr>
            <p:cNvPr id="95" name="矩形 94"/>
            <p:cNvSpPr/>
            <p:nvPr/>
          </p:nvSpPr>
          <p:spPr>
            <a:xfrm>
              <a:off x="4746039" y="4228047"/>
              <a:ext cx="2394977" cy="19939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TextBox 49"/>
            <p:cNvSpPr txBox="1">
              <a:spLocks noChangeArrowheads="1"/>
            </p:cNvSpPr>
            <p:nvPr/>
          </p:nvSpPr>
          <p:spPr bwMode="auto">
            <a:xfrm>
              <a:off x="7141012" y="4193232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 bwMode="auto">
          <a:xfrm>
            <a:off x="4761706" y="3687173"/>
            <a:ext cx="1235075" cy="268287"/>
            <a:chOff x="4746040" y="3809865"/>
            <a:chExt cx="1235262" cy="269023"/>
          </a:xfrm>
          <a:effectLst/>
        </p:grpSpPr>
        <p:sp>
          <p:nvSpPr>
            <p:cNvPr id="98" name="矩形 97"/>
            <p:cNvSpPr/>
            <p:nvPr/>
          </p:nvSpPr>
          <p:spPr>
            <a:xfrm>
              <a:off x="4746040" y="3844886"/>
              <a:ext cx="754176" cy="198981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TextBox 50"/>
            <p:cNvSpPr txBox="1">
              <a:spLocks noChangeArrowheads="1"/>
            </p:cNvSpPr>
            <p:nvPr/>
          </p:nvSpPr>
          <p:spPr bwMode="auto">
            <a:xfrm>
              <a:off x="5500080" y="380986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 bwMode="auto">
          <a:xfrm>
            <a:off x="4761706" y="3302998"/>
            <a:ext cx="3162300" cy="269875"/>
            <a:chOff x="4746040" y="3426494"/>
            <a:chExt cx="3163582" cy="269023"/>
          </a:xfrm>
          <a:effectLst/>
        </p:grpSpPr>
        <p:sp>
          <p:nvSpPr>
            <p:cNvPr id="101" name="矩形 100"/>
            <p:cNvSpPr/>
            <p:nvPr/>
          </p:nvSpPr>
          <p:spPr>
            <a:xfrm>
              <a:off x="4746040" y="3461309"/>
              <a:ext cx="2682374" cy="19939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TextBox 51"/>
            <p:cNvSpPr txBox="1">
              <a:spLocks noChangeArrowheads="1"/>
            </p:cNvSpPr>
            <p:nvPr/>
          </p:nvSpPr>
          <p:spPr bwMode="auto">
            <a:xfrm>
              <a:off x="7428400" y="342649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 bwMode="auto">
          <a:xfrm>
            <a:off x="4761706" y="2920410"/>
            <a:ext cx="2028825" cy="268288"/>
            <a:chOff x="4746041" y="3043125"/>
            <a:chExt cx="2029268" cy="269023"/>
          </a:xfrm>
          <a:effectLst/>
        </p:grpSpPr>
        <p:sp>
          <p:nvSpPr>
            <p:cNvPr id="104" name="矩形 103"/>
            <p:cNvSpPr/>
            <p:nvPr/>
          </p:nvSpPr>
          <p:spPr>
            <a:xfrm>
              <a:off x="4746041" y="3078146"/>
              <a:ext cx="1548150" cy="198982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5" name="TextBox 52"/>
            <p:cNvSpPr txBox="1">
              <a:spLocks noChangeArrowheads="1"/>
            </p:cNvSpPr>
            <p:nvPr/>
          </p:nvSpPr>
          <p:spPr bwMode="auto">
            <a:xfrm>
              <a:off x="6294087" y="3043125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4761706" y="2536235"/>
            <a:ext cx="993775" cy="269875"/>
            <a:chOff x="4746041" y="2659754"/>
            <a:chExt cx="994649" cy="269023"/>
          </a:xfrm>
          <a:effectLst/>
        </p:grpSpPr>
        <p:sp>
          <p:nvSpPr>
            <p:cNvPr id="107" name="矩形 106"/>
            <p:cNvSpPr/>
            <p:nvPr/>
          </p:nvSpPr>
          <p:spPr>
            <a:xfrm>
              <a:off x="4746041" y="2697734"/>
              <a:ext cx="519569" cy="193064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TextBox 53"/>
            <p:cNvSpPr txBox="1">
              <a:spLocks noChangeArrowheads="1"/>
            </p:cNvSpPr>
            <p:nvPr/>
          </p:nvSpPr>
          <p:spPr bwMode="auto">
            <a:xfrm>
              <a:off x="5259468" y="2659754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4761706" y="2163173"/>
            <a:ext cx="1836737" cy="269875"/>
            <a:chOff x="4746041" y="2286131"/>
            <a:chExt cx="1836744" cy="269023"/>
          </a:xfrm>
          <a:effectLst/>
        </p:grpSpPr>
        <p:sp>
          <p:nvSpPr>
            <p:cNvPr id="110" name="矩形 109"/>
            <p:cNvSpPr/>
            <p:nvPr/>
          </p:nvSpPr>
          <p:spPr>
            <a:xfrm>
              <a:off x="4746041" y="2319363"/>
              <a:ext cx="1355730" cy="202558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TextBox 54"/>
            <p:cNvSpPr txBox="1">
              <a:spLocks noChangeArrowheads="1"/>
            </p:cNvSpPr>
            <p:nvPr/>
          </p:nvSpPr>
          <p:spPr bwMode="auto">
            <a:xfrm>
              <a:off x="6101563" y="2286131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4761706" y="1763123"/>
            <a:ext cx="1385887" cy="268287"/>
            <a:chOff x="4746040" y="1885640"/>
            <a:chExt cx="1387146" cy="269023"/>
          </a:xfrm>
          <a:effectLst/>
        </p:grpSpPr>
        <p:sp>
          <p:nvSpPr>
            <p:cNvPr id="113" name="矩形 112"/>
            <p:cNvSpPr/>
            <p:nvPr/>
          </p:nvSpPr>
          <p:spPr>
            <a:xfrm>
              <a:off x="4746040" y="1920661"/>
              <a:ext cx="905697" cy="198981"/>
            </a:xfrm>
            <a:prstGeom prst="rect">
              <a:avLst/>
            </a:prstGeom>
            <a:solidFill>
              <a:srgbClr val="604C3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TextBox 55"/>
            <p:cNvSpPr txBox="1">
              <a:spLocks noChangeArrowheads="1"/>
            </p:cNvSpPr>
            <p:nvPr/>
          </p:nvSpPr>
          <p:spPr bwMode="auto">
            <a:xfrm>
              <a:off x="5651964" y="1885640"/>
              <a:ext cx="481222" cy="26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1170781" y="1279209"/>
            <a:ext cx="3244850" cy="311656"/>
            <a:chOff x="1156290" y="1361026"/>
            <a:chExt cx="3244730" cy="312531"/>
          </a:xfrm>
          <a:effectLst/>
        </p:grpSpPr>
        <p:cxnSp>
          <p:nvCxnSpPr>
            <p:cNvPr id="116" name="直接连接符 115"/>
            <p:cNvCxnSpPr/>
            <p:nvPr/>
          </p:nvCxnSpPr>
          <p:spPr>
            <a:xfrm>
              <a:off x="1326146" y="1613062"/>
              <a:ext cx="30748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132614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67220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236592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271198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340410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75175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201827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05804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40978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56"/>
            <p:cNvSpPr txBox="1">
              <a:spLocks noChangeArrowheads="1"/>
            </p:cNvSpPr>
            <p:nvPr/>
          </p:nvSpPr>
          <p:spPr bwMode="auto">
            <a:xfrm>
              <a:off x="3941184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Box 59"/>
            <p:cNvSpPr txBox="1">
              <a:spLocks noChangeArrowheads="1"/>
            </p:cNvSpPr>
            <p:nvPr/>
          </p:nvSpPr>
          <p:spPr bwMode="auto">
            <a:xfrm>
              <a:off x="3610352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60"/>
            <p:cNvSpPr txBox="1">
              <a:spLocks noChangeArrowheads="1"/>
            </p:cNvSpPr>
            <p:nvPr/>
          </p:nvSpPr>
          <p:spPr bwMode="auto">
            <a:xfrm>
              <a:off x="3251158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TextBox 63"/>
            <p:cNvSpPr txBox="1">
              <a:spLocks noChangeArrowheads="1"/>
            </p:cNvSpPr>
            <p:nvPr/>
          </p:nvSpPr>
          <p:spPr bwMode="auto">
            <a:xfrm>
              <a:off x="2906013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Box 64"/>
            <p:cNvSpPr txBox="1">
              <a:spLocks noChangeArrowheads="1"/>
            </p:cNvSpPr>
            <p:nvPr/>
          </p:nvSpPr>
          <p:spPr bwMode="auto">
            <a:xfrm>
              <a:off x="2572358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67"/>
            <p:cNvSpPr txBox="1">
              <a:spLocks noChangeArrowheads="1"/>
            </p:cNvSpPr>
            <p:nvPr/>
          </p:nvSpPr>
          <p:spPr bwMode="auto">
            <a:xfrm>
              <a:off x="2218651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TextBox 68"/>
            <p:cNvSpPr txBox="1">
              <a:spLocks noChangeArrowheads="1"/>
            </p:cNvSpPr>
            <p:nvPr/>
          </p:nvSpPr>
          <p:spPr bwMode="auto">
            <a:xfrm>
              <a:off x="1865226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71"/>
            <p:cNvSpPr txBox="1">
              <a:spLocks noChangeArrowheads="1"/>
            </p:cNvSpPr>
            <p:nvPr/>
          </p:nvSpPr>
          <p:spPr bwMode="auto">
            <a:xfrm>
              <a:off x="1518742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Box 72"/>
            <p:cNvSpPr txBox="1">
              <a:spLocks noChangeArrowheads="1"/>
            </p:cNvSpPr>
            <p:nvPr/>
          </p:nvSpPr>
          <p:spPr bwMode="auto">
            <a:xfrm>
              <a:off x="1156290" y="1361026"/>
              <a:ext cx="351365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4771231" y="1279209"/>
            <a:ext cx="3275966" cy="311656"/>
            <a:chOff x="4756574" y="1361026"/>
            <a:chExt cx="3274938" cy="312531"/>
          </a:xfrm>
          <a:effectLst/>
        </p:grpSpPr>
        <p:cxnSp>
          <p:nvCxnSpPr>
            <p:cNvPr id="136" name="直接连接符 135"/>
            <p:cNvCxnSpPr/>
            <p:nvPr/>
          </p:nvCxnSpPr>
          <p:spPr>
            <a:xfrm>
              <a:off x="4756574" y="1613062"/>
              <a:ext cx="30756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06286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40883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610235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64483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14025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487804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75479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79428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83377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891535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58"/>
            <p:cNvSpPr txBox="1">
              <a:spLocks noChangeArrowheads="1"/>
            </p:cNvSpPr>
            <p:nvPr/>
          </p:nvSpPr>
          <p:spPr bwMode="auto">
            <a:xfrm>
              <a:off x="523419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558510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TextBox 62"/>
            <p:cNvSpPr txBox="1">
              <a:spLocks noChangeArrowheads="1"/>
            </p:cNvSpPr>
            <p:nvPr/>
          </p:nvSpPr>
          <p:spPr bwMode="auto">
            <a:xfrm>
              <a:off x="5947829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Box 65"/>
            <p:cNvSpPr txBox="1">
              <a:spLocks noChangeArrowheads="1"/>
            </p:cNvSpPr>
            <p:nvPr/>
          </p:nvSpPr>
          <p:spPr bwMode="auto">
            <a:xfrm>
              <a:off x="6292664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TextBox 66"/>
            <p:cNvSpPr txBox="1">
              <a:spLocks noChangeArrowheads="1"/>
            </p:cNvSpPr>
            <p:nvPr/>
          </p:nvSpPr>
          <p:spPr bwMode="auto">
            <a:xfrm>
              <a:off x="6640796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TextBox 69"/>
            <p:cNvSpPr txBox="1">
              <a:spLocks noChangeArrowheads="1"/>
            </p:cNvSpPr>
            <p:nvPr/>
          </p:nvSpPr>
          <p:spPr bwMode="auto">
            <a:xfrm>
              <a:off x="6987278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TextBox 70"/>
            <p:cNvSpPr txBox="1">
              <a:spLocks noChangeArrowheads="1"/>
            </p:cNvSpPr>
            <p:nvPr/>
          </p:nvSpPr>
          <p:spPr bwMode="auto">
            <a:xfrm>
              <a:off x="7319095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Box 73"/>
            <p:cNvSpPr txBox="1">
              <a:spLocks noChangeArrowheads="1"/>
            </p:cNvSpPr>
            <p:nvPr/>
          </p:nvSpPr>
          <p:spPr bwMode="auto">
            <a:xfrm>
              <a:off x="7680244" y="1361026"/>
              <a:ext cx="351268" cy="26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20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918013" y="1435497"/>
            <a:ext cx="3960337" cy="242352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2" name="图片 16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5268602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3" name="图片 16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6256634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>
            <a:fillRect/>
          </a:stretch>
        </p:blipFill>
        <p:spPr>
          <a:xfrm>
            <a:off x="7244666" y="3336646"/>
            <a:ext cx="826033" cy="5054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6" name="组合 5"/>
          <p:cNvGrpSpPr/>
          <p:nvPr/>
        </p:nvGrpSpPr>
        <p:grpSpPr>
          <a:xfrm>
            <a:off x="5170328" y="1473300"/>
            <a:ext cx="2900371" cy="1648704"/>
            <a:chOff x="5170328" y="1473300"/>
            <a:chExt cx="2900371" cy="1648704"/>
          </a:xfrm>
        </p:grpSpPr>
        <p:sp>
          <p:nvSpPr>
            <p:cNvPr id="156" name="矩形 155"/>
            <p:cNvSpPr/>
            <p:nvPr/>
          </p:nvSpPr>
          <p:spPr>
            <a:xfrm>
              <a:off x="5170328" y="1875509"/>
              <a:ext cx="2900371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kern="1100" spc="7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268602" y="1473300"/>
              <a:ext cx="1654218" cy="323165"/>
              <a:chOff x="5268602" y="1473300"/>
              <a:chExt cx="1654218" cy="323165"/>
            </a:xfrm>
          </p:grpSpPr>
          <p:sp>
            <p:nvSpPr>
              <p:cNvPr id="158" name="文本框 157"/>
              <p:cNvSpPr txBox="1"/>
              <p:nvPr/>
            </p:nvSpPr>
            <p:spPr>
              <a:xfrm>
                <a:off x="5468247" y="1473300"/>
                <a:ext cx="14545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zh-CN" altLang="en-US" sz="1500" b="1" spc="130" dirty="0">
                    <a:solidFill>
                      <a:srgbClr val="C30D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9"/>
              <p:cNvSpPr>
                <a:spLocks noEditPoints="1"/>
              </p:cNvSpPr>
              <p:nvPr/>
            </p:nvSpPr>
            <p:spPr bwMode="auto">
              <a:xfrm flipH="1">
                <a:off x="5268602" y="1509171"/>
                <a:ext cx="206641" cy="215126"/>
              </a:xfrm>
              <a:custGeom>
                <a:avLst/>
                <a:gdLst>
                  <a:gd name="T0" fmla="*/ 87 w 131"/>
                  <a:gd name="T1" fmla="*/ 89 h 141"/>
                  <a:gd name="T2" fmla="*/ 80 w 131"/>
                  <a:gd name="T3" fmla="*/ 78 h 141"/>
                  <a:gd name="T4" fmla="*/ 82 w 131"/>
                  <a:gd name="T5" fmla="*/ 71 h 141"/>
                  <a:gd name="T6" fmla="*/ 89 w 131"/>
                  <a:gd name="T7" fmla="*/ 48 h 141"/>
                  <a:gd name="T8" fmla="*/ 88 w 131"/>
                  <a:gd name="T9" fmla="*/ 45 h 141"/>
                  <a:gd name="T10" fmla="*/ 86 w 131"/>
                  <a:gd name="T11" fmla="*/ 44 h 141"/>
                  <a:gd name="T12" fmla="*/ 88 w 131"/>
                  <a:gd name="T13" fmla="*/ 28 h 141"/>
                  <a:gd name="T14" fmla="*/ 84 w 131"/>
                  <a:gd name="T15" fmla="*/ 13 h 141"/>
                  <a:gd name="T16" fmla="*/ 86 w 131"/>
                  <a:gd name="T17" fmla="*/ 14 h 141"/>
                  <a:gd name="T18" fmla="*/ 78 w 131"/>
                  <a:gd name="T19" fmla="*/ 8 h 141"/>
                  <a:gd name="T20" fmla="*/ 49 w 131"/>
                  <a:gd name="T21" fmla="*/ 5 h 141"/>
                  <a:gd name="T22" fmla="*/ 34 w 131"/>
                  <a:gd name="T23" fmla="*/ 20 h 141"/>
                  <a:gd name="T24" fmla="*/ 35 w 131"/>
                  <a:gd name="T25" fmla="*/ 19 h 141"/>
                  <a:gd name="T26" fmla="*/ 35 w 131"/>
                  <a:gd name="T27" fmla="*/ 43 h 141"/>
                  <a:gd name="T28" fmla="*/ 32 w 131"/>
                  <a:gd name="T29" fmla="*/ 45 h 141"/>
                  <a:gd name="T30" fmla="*/ 42 w 131"/>
                  <a:gd name="T31" fmla="*/ 70 h 141"/>
                  <a:gd name="T32" fmla="*/ 42 w 131"/>
                  <a:gd name="T33" fmla="*/ 79 h 141"/>
                  <a:gd name="T34" fmla="*/ 35 w 131"/>
                  <a:gd name="T35" fmla="*/ 90 h 141"/>
                  <a:gd name="T36" fmla="*/ 0 w 131"/>
                  <a:gd name="T37" fmla="*/ 107 h 141"/>
                  <a:gd name="T38" fmla="*/ 9 w 131"/>
                  <a:gd name="T39" fmla="*/ 137 h 141"/>
                  <a:gd name="T40" fmla="*/ 9 w 131"/>
                  <a:gd name="T41" fmla="*/ 141 h 141"/>
                  <a:gd name="T42" fmla="*/ 58 w 131"/>
                  <a:gd name="T43" fmla="*/ 112 h 141"/>
                  <a:gd name="T44" fmla="*/ 62 w 131"/>
                  <a:gd name="T45" fmla="*/ 101 h 141"/>
                  <a:gd name="T46" fmla="*/ 65 w 131"/>
                  <a:gd name="T47" fmla="*/ 111 h 141"/>
                  <a:gd name="T48" fmla="*/ 131 w 131"/>
                  <a:gd name="T49" fmla="*/ 141 h 141"/>
                  <a:gd name="T50" fmla="*/ 84 w 131"/>
                  <a:gd name="T51" fmla="*/ 55 h 141"/>
                  <a:gd name="T52" fmla="*/ 85 w 131"/>
                  <a:gd name="T53" fmla="*/ 45 h 141"/>
                  <a:gd name="T54" fmla="*/ 89 w 131"/>
                  <a:gd name="T55" fmla="*/ 48 h 141"/>
                  <a:gd name="T56" fmla="*/ 83 w 131"/>
                  <a:gd name="T57" fmla="*/ 62 h 141"/>
                  <a:gd name="T58" fmla="*/ 84 w 131"/>
                  <a:gd name="T59" fmla="*/ 55 h 141"/>
                  <a:gd name="T60" fmla="*/ 33 w 131"/>
                  <a:gd name="T61" fmla="*/ 44 h 141"/>
                  <a:gd name="T62" fmla="*/ 38 w 131"/>
                  <a:gd name="T63" fmla="*/ 46 h 141"/>
                  <a:gd name="T64" fmla="*/ 40 w 131"/>
                  <a:gd name="T65" fmla="*/ 57 h 141"/>
                  <a:gd name="T66" fmla="*/ 41 w 131"/>
                  <a:gd name="T67" fmla="*/ 61 h 141"/>
                  <a:gd name="T68" fmla="*/ 41 w 131"/>
                  <a:gd name="T69" fmla="*/ 57 h 141"/>
                  <a:gd name="T70" fmla="*/ 41 w 131"/>
                  <a:gd name="T71" fmla="*/ 51 h 141"/>
                  <a:gd name="T72" fmla="*/ 43 w 131"/>
                  <a:gd name="T73" fmla="*/ 37 h 141"/>
                  <a:gd name="T74" fmla="*/ 50 w 131"/>
                  <a:gd name="T75" fmla="*/ 23 h 141"/>
                  <a:gd name="T76" fmla="*/ 75 w 131"/>
                  <a:gd name="T77" fmla="*/ 23 h 141"/>
                  <a:gd name="T78" fmla="*/ 83 w 131"/>
                  <a:gd name="T79" fmla="*/ 35 h 141"/>
                  <a:gd name="T80" fmla="*/ 84 w 131"/>
                  <a:gd name="T81" fmla="*/ 50 h 141"/>
                  <a:gd name="T82" fmla="*/ 83 w 131"/>
                  <a:gd name="T83" fmla="*/ 55 h 141"/>
                  <a:gd name="T84" fmla="*/ 81 w 131"/>
                  <a:gd name="T85" fmla="*/ 71 h 141"/>
                  <a:gd name="T86" fmla="*/ 51 w 131"/>
                  <a:gd name="T87" fmla="*/ 81 h 141"/>
                  <a:gd name="T88" fmla="*/ 43 w 131"/>
                  <a:gd name="T89" fmla="*/ 70 h 141"/>
                  <a:gd name="T90" fmla="*/ 79 w 131"/>
                  <a:gd name="T91" fmla="*/ 82 h 141"/>
                  <a:gd name="T92" fmla="*/ 43 w 131"/>
                  <a:gd name="T93" fmla="*/ 81 h 141"/>
                  <a:gd name="T94" fmla="*/ 47 w 131"/>
                  <a:gd name="T95" fmla="*/ 79 h 141"/>
                  <a:gd name="T96" fmla="*/ 64 w 131"/>
                  <a:gd name="T97" fmla="*/ 89 h 141"/>
                  <a:gd name="T98" fmla="*/ 79 w 131"/>
                  <a:gd name="T99" fmla="*/ 7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41">
                    <a:moveTo>
                      <a:pt x="121" y="101"/>
                    </a:moveTo>
                    <a:cubicBezTo>
                      <a:pt x="117" y="99"/>
                      <a:pt x="87" y="89"/>
                      <a:pt x="87" y="8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1" y="74"/>
                      <a:pt x="82" y="72"/>
                      <a:pt x="82" y="71"/>
                    </a:cubicBezTo>
                    <a:cubicBezTo>
                      <a:pt x="82" y="68"/>
                      <a:pt x="83" y="65"/>
                      <a:pt x="83" y="63"/>
                    </a:cubicBezTo>
                    <a:cubicBezTo>
                      <a:pt x="87" y="62"/>
                      <a:pt x="89" y="52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6"/>
                      <a:pt x="89" y="45"/>
                      <a:pt x="88" y="45"/>
                    </a:cubicBezTo>
                    <a:cubicBezTo>
                      <a:pt x="87" y="44"/>
                      <a:pt x="86" y="44"/>
                      <a:pt x="85" y="44"/>
                    </a:cubicBezTo>
                    <a:cubicBezTo>
                      <a:pt x="85" y="44"/>
                      <a:pt x="85" y="44"/>
                      <a:pt x="86" y="44"/>
                    </a:cubicBezTo>
                    <a:cubicBezTo>
                      <a:pt x="86" y="43"/>
                      <a:pt x="88" y="36"/>
                      <a:pt x="89" y="34"/>
                    </a:cubicBezTo>
                    <a:cubicBezTo>
                      <a:pt x="89" y="33"/>
                      <a:pt x="89" y="30"/>
                      <a:pt x="88" y="28"/>
                    </a:cubicBezTo>
                    <a:cubicBezTo>
                      <a:pt x="87" y="27"/>
                      <a:pt x="88" y="21"/>
                      <a:pt x="87" y="19"/>
                    </a:cubicBezTo>
                    <a:cubicBezTo>
                      <a:pt x="87" y="17"/>
                      <a:pt x="85" y="15"/>
                      <a:pt x="84" y="13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5" y="13"/>
                      <a:pt x="86" y="14"/>
                      <a:pt x="86" y="14"/>
                    </a:cubicBezTo>
                    <a:cubicBezTo>
                      <a:pt x="85" y="11"/>
                      <a:pt x="81" y="10"/>
                      <a:pt x="79" y="10"/>
                    </a:cubicBezTo>
                    <a:cubicBezTo>
                      <a:pt x="79" y="9"/>
                      <a:pt x="78" y="9"/>
                      <a:pt x="78" y="8"/>
                    </a:cubicBezTo>
                    <a:cubicBezTo>
                      <a:pt x="77" y="7"/>
                      <a:pt x="72" y="0"/>
                      <a:pt x="56" y="3"/>
                    </a:cubicBezTo>
                    <a:cubicBezTo>
                      <a:pt x="56" y="3"/>
                      <a:pt x="51" y="4"/>
                      <a:pt x="49" y="5"/>
                    </a:cubicBezTo>
                    <a:cubicBezTo>
                      <a:pt x="49" y="5"/>
                      <a:pt x="51" y="5"/>
                      <a:pt x="54" y="4"/>
                    </a:cubicBezTo>
                    <a:cubicBezTo>
                      <a:pt x="48" y="5"/>
                      <a:pt x="38" y="9"/>
                      <a:pt x="34" y="20"/>
                    </a:cubicBezTo>
                    <a:cubicBezTo>
                      <a:pt x="34" y="20"/>
                      <a:pt x="34" y="21"/>
                      <a:pt x="33" y="22"/>
                    </a:cubicBezTo>
                    <a:cubicBezTo>
                      <a:pt x="33" y="23"/>
                      <a:pt x="34" y="21"/>
                      <a:pt x="35" y="19"/>
                    </a:cubicBezTo>
                    <a:cubicBezTo>
                      <a:pt x="34" y="21"/>
                      <a:pt x="34" y="25"/>
                      <a:pt x="34" y="30"/>
                    </a:cubicBezTo>
                    <a:cubicBezTo>
                      <a:pt x="34" y="30"/>
                      <a:pt x="35" y="40"/>
                      <a:pt x="35" y="43"/>
                    </a:cubicBezTo>
                    <a:cubicBezTo>
                      <a:pt x="34" y="43"/>
                      <a:pt x="33" y="43"/>
                      <a:pt x="33" y="44"/>
                    </a:cubicBezTo>
                    <a:cubicBezTo>
                      <a:pt x="33" y="44"/>
                      <a:pt x="32" y="45"/>
                      <a:pt x="32" y="45"/>
                    </a:cubicBezTo>
                    <a:cubicBezTo>
                      <a:pt x="33" y="49"/>
                      <a:pt x="34" y="62"/>
                      <a:pt x="41" y="62"/>
                    </a:cubicBezTo>
                    <a:cubicBezTo>
                      <a:pt x="41" y="65"/>
                      <a:pt x="42" y="69"/>
                      <a:pt x="42" y="70"/>
                    </a:cubicBezTo>
                    <a:cubicBezTo>
                      <a:pt x="42" y="70"/>
                      <a:pt x="42" y="71"/>
                      <a:pt x="42" y="72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37" y="89"/>
                      <a:pt x="35" y="90"/>
                    </a:cubicBezTo>
                    <a:cubicBezTo>
                      <a:pt x="34" y="91"/>
                      <a:pt x="5" y="99"/>
                      <a:pt x="5" y="99"/>
                    </a:cubicBezTo>
                    <a:cubicBezTo>
                      <a:pt x="3" y="100"/>
                      <a:pt x="2" y="103"/>
                      <a:pt x="0" y="107"/>
                    </a:cubicBezTo>
                    <a:cubicBezTo>
                      <a:pt x="2" y="108"/>
                      <a:pt x="4" y="109"/>
                      <a:pt x="5" y="111"/>
                    </a:cubicBezTo>
                    <a:cubicBezTo>
                      <a:pt x="12" y="119"/>
                      <a:pt x="10" y="131"/>
                      <a:pt x="9" y="137"/>
                    </a:cubicBezTo>
                    <a:cubicBezTo>
                      <a:pt x="9" y="139"/>
                      <a:pt x="9" y="140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58" y="141"/>
                      <a:pt x="58" y="141"/>
                      <a:pt x="58" y="141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131" y="141"/>
                      <a:pt x="131" y="141"/>
                      <a:pt x="131" y="141"/>
                    </a:cubicBezTo>
                    <a:cubicBezTo>
                      <a:pt x="128" y="108"/>
                      <a:pt x="121" y="101"/>
                      <a:pt x="121" y="101"/>
                    </a:cubicBezTo>
                    <a:close/>
                    <a:moveTo>
                      <a:pt x="84" y="55"/>
                    </a:moveTo>
                    <a:cubicBezTo>
                      <a:pt x="85" y="55"/>
                      <a:pt x="85" y="54"/>
                      <a:pt x="85" y="53"/>
                    </a:cubicBezTo>
                    <a:cubicBezTo>
                      <a:pt x="85" y="52"/>
                      <a:pt x="85" y="47"/>
                      <a:pt x="85" y="45"/>
                    </a:cubicBezTo>
                    <a:cubicBezTo>
                      <a:pt x="86" y="45"/>
                      <a:pt x="87" y="45"/>
                      <a:pt x="88" y="45"/>
                    </a:cubicBezTo>
                    <a:cubicBezTo>
                      <a:pt x="88" y="46"/>
                      <a:pt x="89" y="46"/>
                      <a:pt x="89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52"/>
                      <a:pt x="87" y="61"/>
                      <a:pt x="83" y="62"/>
                    </a:cubicBezTo>
                    <a:cubicBezTo>
                      <a:pt x="84" y="60"/>
                      <a:pt x="84" y="58"/>
                      <a:pt x="84" y="57"/>
                    </a:cubicBezTo>
                    <a:cubicBezTo>
                      <a:pt x="84" y="56"/>
                      <a:pt x="84" y="56"/>
                      <a:pt x="84" y="55"/>
                    </a:cubicBezTo>
                    <a:close/>
                    <a:moveTo>
                      <a:pt x="33" y="45"/>
                    </a:moveTo>
                    <a:cubicBezTo>
                      <a:pt x="33" y="45"/>
                      <a:pt x="33" y="45"/>
                      <a:pt x="33" y="44"/>
                    </a:cubicBezTo>
                    <a:cubicBezTo>
                      <a:pt x="34" y="44"/>
                      <a:pt x="35" y="44"/>
                      <a:pt x="36" y="44"/>
                    </a:cubicBezTo>
                    <a:cubicBezTo>
                      <a:pt x="37" y="44"/>
                      <a:pt x="38" y="45"/>
                      <a:pt x="38" y="46"/>
                    </a:cubicBezTo>
                    <a:cubicBezTo>
                      <a:pt x="38" y="47"/>
                      <a:pt x="39" y="53"/>
                      <a:pt x="39" y="54"/>
                    </a:cubicBezTo>
                    <a:cubicBezTo>
                      <a:pt x="39" y="55"/>
                      <a:pt x="40" y="56"/>
                      <a:pt x="40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0" y="59"/>
                      <a:pt x="41" y="61"/>
                    </a:cubicBezTo>
                    <a:cubicBezTo>
                      <a:pt x="34" y="61"/>
                      <a:pt x="33" y="49"/>
                      <a:pt x="33" y="45"/>
                    </a:cubicBezTo>
                    <a:close/>
                    <a:moveTo>
                      <a:pt x="41" y="57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4"/>
                      <a:pt x="40" y="52"/>
                      <a:pt x="41" y="51"/>
                    </a:cubicBezTo>
                    <a:cubicBezTo>
                      <a:pt x="41" y="48"/>
                      <a:pt x="42" y="43"/>
                      <a:pt x="42" y="42"/>
                    </a:cubicBezTo>
                    <a:cubicBezTo>
                      <a:pt x="43" y="41"/>
                      <a:pt x="44" y="38"/>
                      <a:pt x="43" y="37"/>
                    </a:cubicBezTo>
                    <a:cubicBezTo>
                      <a:pt x="42" y="35"/>
                      <a:pt x="43" y="31"/>
                      <a:pt x="44" y="30"/>
                    </a:cubicBezTo>
                    <a:cubicBezTo>
                      <a:pt x="44" y="27"/>
                      <a:pt x="48" y="22"/>
                      <a:pt x="50" y="23"/>
                    </a:cubicBezTo>
                    <a:cubicBezTo>
                      <a:pt x="51" y="24"/>
                      <a:pt x="58" y="29"/>
                      <a:pt x="62" y="27"/>
                    </a:cubicBezTo>
                    <a:cubicBezTo>
                      <a:pt x="62" y="27"/>
                      <a:pt x="67" y="32"/>
                      <a:pt x="75" y="23"/>
                    </a:cubicBezTo>
                    <a:cubicBezTo>
                      <a:pt x="77" y="22"/>
                      <a:pt x="80" y="24"/>
                      <a:pt x="80" y="27"/>
                    </a:cubicBezTo>
                    <a:cubicBezTo>
                      <a:pt x="81" y="30"/>
                      <a:pt x="83" y="34"/>
                      <a:pt x="83" y="35"/>
                    </a:cubicBezTo>
                    <a:cubicBezTo>
                      <a:pt x="83" y="35"/>
                      <a:pt x="83" y="40"/>
                      <a:pt x="83" y="40"/>
                    </a:cubicBezTo>
                    <a:cubicBezTo>
                      <a:pt x="83" y="41"/>
                      <a:pt x="84" y="48"/>
                      <a:pt x="84" y="50"/>
                    </a:cubicBezTo>
                    <a:cubicBezTo>
                      <a:pt x="84" y="52"/>
                      <a:pt x="84" y="54"/>
                      <a:pt x="83" y="55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3" y="56"/>
                      <a:pt x="83" y="56"/>
                      <a:pt x="83" y="57"/>
                    </a:cubicBezTo>
                    <a:cubicBezTo>
                      <a:pt x="83" y="60"/>
                      <a:pt x="82" y="66"/>
                      <a:pt x="81" y="71"/>
                    </a:cubicBezTo>
                    <a:cubicBezTo>
                      <a:pt x="80" y="78"/>
                      <a:pt x="67" y="88"/>
                      <a:pt x="64" y="89"/>
                    </a:cubicBezTo>
                    <a:cubicBezTo>
                      <a:pt x="59" y="89"/>
                      <a:pt x="54" y="84"/>
                      <a:pt x="51" y="81"/>
                    </a:cubicBezTo>
                    <a:cubicBezTo>
                      <a:pt x="50" y="80"/>
                      <a:pt x="49" y="79"/>
                      <a:pt x="48" y="78"/>
                    </a:cubicBezTo>
                    <a:cubicBezTo>
                      <a:pt x="44" y="76"/>
                      <a:pt x="43" y="71"/>
                      <a:pt x="43" y="70"/>
                    </a:cubicBezTo>
                    <a:cubicBezTo>
                      <a:pt x="43" y="69"/>
                      <a:pt x="41" y="57"/>
                      <a:pt x="41" y="57"/>
                    </a:cubicBezTo>
                    <a:close/>
                    <a:moveTo>
                      <a:pt x="79" y="82"/>
                    </a:moveTo>
                    <a:cubicBezTo>
                      <a:pt x="75" y="91"/>
                      <a:pt x="61" y="99"/>
                      <a:pt x="61" y="99"/>
                    </a:cubicBezTo>
                    <a:cubicBezTo>
                      <a:pt x="58" y="97"/>
                      <a:pt x="46" y="85"/>
                      <a:pt x="43" y="81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4" y="75"/>
                      <a:pt x="45" y="77"/>
                      <a:pt x="47" y="79"/>
                    </a:cubicBezTo>
                    <a:cubicBezTo>
                      <a:pt x="48" y="79"/>
                      <a:pt x="49" y="80"/>
                      <a:pt x="50" y="81"/>
                    </a:cubicBezTo>
                    <a:cubicBezTo>
                      <a:pt x="54" y="85"/>
                      <a:pt x="59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9"/>
                      <a:pt x="75" y="83"/>
                      <a:pt x="79" y="77"/>
                    </a:cubicBezTo>
                    <a:lnTo>
                      <a:pt x="79" y="82"/>
                    </a:ln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21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1"/>
          <p:cNvGrpSpPr/>
          <p:nvPr/>
        </p:nvGrpSpPr>
        <p:grpSpPr bwMode="auto">
          <a:xfrm>
            <a:off x="2404551" y="1335797"/>
            <a:ext cx="4610851" cy="2687654"/>
            <a:chOff x="3011497" y="1532571"/>
            <a:chExt cx="3852128" cy="2232248"/>
          </a:xfrm>
          <a:effectLst/>
        </p:grpSpPr>
        <p:cxnSp>
          <p:nvCxnSpPr>
            <p:cNvPr id="8" name="直接连接符 7"/>
            <p:cNvCxnSpPr/>
            <p:nvPr/>
          </p:nvCxnSpPr>
          <p:spPr>
            <a:xfrm>
              <a:off x="3011497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97415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3830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900966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3625" y="1532579"/>
              <a:ext cx="0" cy="223255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 12"/>
          <p:cNvSpPr/>
          <p:nvPr/>
        </p:nvSpPr>
        <p:spPr bwMode="auto">
          <a:xfrm>
            <a:off x="1250501" y="1624717"/>
            <a:ext cx="5754197" cy="1241279"/>
          </a:xfrm>
          <a:custGeom>
            <a:avLst/>
            <a:gdLst>
              <a:gd name="connsiteX0" fmla="*/ 0 w 4806175"/>
              <a:gd name="connsiteY0" fmla="*/ 1037064 h 1037064"/>
              <a:gd name="connsiteX1" fmla="*/ 947854 w 4806175"/>
              <a:gd name="connsiteY1" fmla="*/ 457200 h 1037064"/>
              <a:gd name="connsiteX2" fmla="*/ 1438507 w 4806175"/>
              <a:gd name="connsiteY2" fmla="*/ 691376 h 1037064"/>
              <a:gd name="connsiteX3" fmla="*/ 1929161 w 4806175"/>
              <a:gd name="connsiteY3" fmla="*/ 546410 h 1037064"/>
              <a:gd name="connsiteX4" fmla="*/ 2419814 w 4806175"/>
              <a:gd name="connsiteY4" fmla="*/ 936703 h 1037064"/>
              <a:gd name="connsiteX5" fmla="*/ 2877014 w 4806175"/>
              <a:gd name="connsiteY5" fmla="*/ 1014761 h 1037064"/>
              <a:gd name="connsiteX6" fmla="*/ 3367668 w 4806175"/>
              <a:gd name="connsiteY6" fmla="*/ 735981 h 1037064"/>
              <a:gd name="connsiteX7" fmla="*/ 3824868 w 4806175"/>
              <a:gd name="connsiteY7" fmla="*/ 256478 h 1037064"/>
              <a:gd name="connsiteX8" fmla="*/ 4237463 w 4806175"/>
              <a:gd name="connsiteY8" fmla="*/ 702527 h 1037064"/>
              <a:gd name="connsiteX9" fmla="*/ 4806175 w 4806175"/>
              <a:gd name="connsiteY9" fmla="*/ 0 h 1037064"/>
              <a:gd name="connsiteX0-1" fmla="*/ 0 w 4806175"/>
              <a:gd name="connsiteY0-2" fmla="*/ 1037064 h 1037064"/>
              <a:gd name="connsiteX1-3" fmla="*/ 947854 w 4806175"/>
              <a:gd name="connsiteY1-4" fmla="*/ 457200 h 1037064"/>
              <a:gd name="connsiteX2-5" fmla="*/ 1438507 w 4806175"/>
              <a:gd name="connsiteY2-6" fmla="*/ 691376 h 1037064"/>
              <a:gd name="connsiteX3-7" fmla="*/ 1929161 w 4806175"/>
              <a:gd name="connsiteY3-8" fmla="*/ 546410 h 1037064"/>
              <a:gd name="connsiteX4-9" fmla="*/ 2419814 w 4806175"/>
              <a:gd name="connsiteY4-10" fmla="*/ 936703 h 1037064"/>
              <a:gd name="connsiteX5-11" fmla="*/ 2877014 w 4806175"/>
              <a:gd name="connsiteY5-12" fmla="*/ 1014761 h 1037064"/>
              <a:gd name="connsiteX6-13" fmla="*/ 3367668 w 4806175"/>
              <a:gd name="connsiteY6-14" fmla="*/ 735981 h 1037064"/>
              <a:gd name="connsiteX7-15" fmla="*/ 3824868 w 4806175"/>
              <a:gd name="connsiteY7-16" fmla="*/ 256478 h 1037064"/>
              <a:gd name="connsiteX8-17" fmla="*/ 4337475 w 4806175"/>
              <a:gd name="connsiteY8-18" fmla="*/ 597752 h 1037064"/>
              <a:gd name="connsiteX9-19" fmla="*/ 4806175 w 4806175"/>
              <a:gd name="connsiteY9-20" fmla="*/ 0 h 10370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4806175" h="1037064">
                <a:moveTo>
                  <a:pt x="0" y="1037064"/>
                </a:moveTo>
                <a:lnTo>
                  <a:pt x="947854" y="457200"/>
                </a:lnTo>
                <a:lnTo>
                  <a:pt x="1438507" y="691376"/>
                </a:lnTo>
                <a:lnTo>
                  <a:pt x="1929161" y="546410"/>
                </a:lnTo>
                <a:lnTo>
                  <a:pt x="2419814" y="936703"/>
                </a:lnTo>
                <a:lnTo>
                  <a:pt x="2877014" y="1014761"/>
                </a:lnTo>
                <a:lnTo>
                  <a:pt x="3367668" y="735981"/>
                </a:lnTo>
                <a:lnTo>
                  <a:pt x="3824868" y="256478"/>
                </a:lnTo>
                <a:lnTo>
                  <a:pt x="4337475" y="597752"/>
                </a:lnTo>
                <a:lnTo>
                  <a:pt x="4806175" y="0"/>
                </a:lnTo>
              </a:path>
            </a:pathLst>
          </a:custGeom>
          <a:ln w="12700">
            <a:solidFill>
              <a:srgbClr val="C30D2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1262986" y="3133772"/>
            <a:ext cx="5700688" cy="321066"/>
          </a:xfrm>
          <a:custGeom>
            <a:avLst/>
            <a:gdLst>
              <a:gd name="connsiteX0" fmla="*/ 0 w 4761571"/>
              <a:gd name="connsiteY0" fmla="*/ 66908 h 267629"/>
              <a:gd name="connsiteX1" fmla="*/ 925551 w 4761571"/>
              <a:gd name="connsiteY1" fmla="*/ 0 h 267629"/>
              <a:gd name="connsiteX2" fmla="*/ 1416205 w 4761571"/>
              <a:gd name="connsiteY2" fmla="*/ 66908 h 267629"/>
              <a:gd name="connsiteX3" fmla="*/ 1895707 w 4761571"/>
              <a:gd name="connsiteY3" fmla="*/ 200722 h 267629"/>
              <a:gd name="connsiteX4" fmla="*/ 2386361 w 4761571"/>
              <a:gd name="connsiteY4" fmla="*/ 178420 h 267629"/>
              <a:gd name="connsiteX5" fmla="*/ 2865863 w 4761571"/>
              <a:gd name="connsiteY5" fmla="*/ 66908 h 267629"/>
              <a:gd name="connsiteX6" fmla="*/ 3345366 w 4761571"/>
              <a:gd name="connsiteY6" fmla="*/ 144966 h 267629"/>
              <a:gd name="connsiteX7" fmla="*/ 3836020 w 4761571"/>
              <a:gd name="connsiteY7" fmla="*/ 267629 h 267629"/>
              <a:gd name="connsiteX8" fmla="*/ 4304371 w 4761571"/>
              <a:gd name="connsiteY8" fmla="*/ 100361 h 267629"/>
              <a:gd name="connsiteX9" fmla="*/ 4761571 w 4761571"/>
              <a:gd name="connsiteY9" fmla="*/ 211873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1571" h="267629">
                <a:moveTo>
                  <a:pt x="0" y="66908"/>
                </a:moveTo>
                <a:lnTo>
                  <a:pt x="925551" y="0"/>
                </a:lnTo>
                <a:lnTo>
                  <a:pt x="1416205" y="66908"/>
                </a:lnTo>
                <a:lnTo>
                  <a:pt x="1895707" y="200722"/>
                </a:lnTo>
                <a:lnTo>
                  <a:pt x="2386361" y="178420"/>
                </a:lnTo>
                <a:lnTo>
                  <a:pt x="2865863" y="66908"/>
                </a:lnTo>
                <a:lnTo>
                  <a:pt x="3345366" y="144966"/>
                </a:lnTo>
                <a:lnTo>
                  <a:pt x="3836020" y="267629"/>
                </a:lnTo>
                <a:lnTo>
                  <a:pt x="4304371" y="100361"/>
                </a:lnTo>
                <a:lnTo>
                  <a:pt x="4761571" y="211873"/>
                </a:lnTo>
              </a:path>
            </a:pathLst>
          </a:custGeom>
          <a:noFill/>
          <a:ln w="12700">
            <a:solidFill>
              <a:srgbClr val="604C3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2297529" y="2088412"/>
            <a:ext cx="190856" cy="190828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16" name="椭圆 15"/>
            <p:cNvSpPr/>
            <p:nvPr/>
          </p:nvSpPr>
          <p:spPr>
            <a:xfrm>
              <a:off x="2801435" y="2821297"/>
              <a:ext cx="195765" cy="19576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849004" y="2868867"/>
              <a:ext cx="100627" cy="100628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8" name="组合 13"/>
          <p:cNvGrpSpPr/>
          <p:nvPr/>
        </p:nvGrpSpPr>
        <p:grpSpPr bwMode="auto">
          <a:xfrm>
            <a:off x="2297529" y="3019371"/>
            <a:ext cx="190856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19" name="椭圆 18"/>
            <p:cNvSpPr/>
            <p:nvPr/>
          </p:nvSpPr>
          <p:spPr>
            <a:xfrm>
              <a:off x="2801434" y="2821546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49003" y="2869122"/>
              <a:ext cx="100628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1" name="组合 16"/>
          <p:cNvGrpSpPr/>
          <p:nvPr/>
        </p:nvGrpSpPr>
        <p:grpSpPr bwMode="auto">
          <a:xfrm>
            <a:off x="2868311" y="3117444"/>
            <a:ext cx="189072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22" name="椭圆 21"/>
            <p:cNvSpPr/>
            <p:nvPr/>
          </p:nvSpPr>
          <p:spPr>
            <a:xfrm>
              <a:off x="2801434" y="2821576"/>
              <a:ext cx="195766" cy="19579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849452" y="2869152"/>
              <a:ext cx="99730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4" name="组合 19"/>
          <p:cNvGrpSpPr/>
          <p:nvPr/>
        </p:nvGrpSpPr>
        <p:grpSpPr bwMode="auto">
          <a:xfrm>
            <a:off x="2868311" y="2341661"/>
            <a:ext cx="189072" cy="190828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27" name="椭圆 26"/>
            <p:cNvSpPr/>
            <p:nvPr/>
          </p:nvSpPr>
          <p:spPr>
            <a:xfrm>
              <a:off x="2801435" y="2821297"/>
              <a:ext cx="195766" cy="19576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849453" y="2868867"/>
              <a:ext cx="99730" cy="100628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0" name="组合 22"/>
          <p:cNvGrpSpPr/>
          <p:nvPr/>
        </p:nvGrpSpPr>
        <p:grpSpPr bwMode="auto">
          <a:xfrm>
            <a:off x="3462282" y="2179368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31" name="椭圆 30"/>
            <p:cNvSpPr/>
            <p:nvPr/>
          </p:nvSpPr>
          <p:spPr>
            <a:xfrm>
              <a:off x="2801434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849003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3" name="组合 25"/>
          <p:cNvGrpSpPr/>
          <p:nvPr/>
        </p:nvGrpSpPr>
        <p:grpSpPr bwMode="auto">
          <a:xfrm>
            <a:off x="3462282" y="3269054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34" name="椭圆 33"/>
            <p:cNvSpPr/>
            <p:nvPr/>
          </p:nvSpPr>
          <p:spPr>
            <a:xfrm>
              <a:off x="2801434" y="2821582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49003" y="2869158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6" name="组合 28"/>
          <p:cNvGrpSpPr/>
          <p:nvPr/>
        </p:nvGrpSpPr>
        <p:grpSpPr bwMode="auto">
          <a:xfrm>
            <a:off x="4018795" y="3258354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37" name="椭圆 36"/>
            <p:cNvSpPr/>
            <p:nvPr/>
          </p:nvSpPr>
          <p:spPr>
            <a:xfrm>
              <a:off x="2801434" y="2821581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849003" y="2869157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9" name="组合 31"/>
          <p:cNvGrpSpPr/>
          <p:nvPr/>
        </p:nvGrpSpPr>
        <p:grpSpPr bwMode="auto">
          <a:xfrm>
            <a:off x="4018795" y="2603828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40" name="椭圆 39"/>
            <p:cNvSpPr/>
            <p:nvPr/>
          </p:nvSpPr>
          <p:spPr>
            <a:xfrm>
              <a:off x="2801434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849003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2" name="组合 34"/>
          <p:cNvGrpSpPr/>
          <p:nvPr/>
        </p:nvGrpSpPr>
        <p:grpSpPr bwMode="auto">
          <a:xfrm>
            <a:off x="4614548" y="2742937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43" name="椭圆 42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5" name="组合 37"/>
          <p:cNvGrpSpPr/>
          <p:nvPr/>
        </p:nvGrpSpPr>
        <p:grpSpPr bwMode="auto">
          <a:xfrm>
            <a:off x="4614548" y="3124595"/>
            <a:ext cx="190855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46" name="椭圆 45"/>
            <p:cNvSpPr/>
            <p:nvPr/>
          </p:nvSpPr>
          <p:spPr>
            <a:xfrm>
              <a:off x="2801434" y="2821561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849003" y="2869137"/>
              <a:ext cx="100627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8" name="组合 40"/>
          <p:cNvGrpSpPr/>
          <p:nvPr/>
        </p:nvGrpSpPr>
        <p:grpSpPr bwMode="auto">
          <a:xfrm>
            <a:off x="5162142" y="3210200"/>
            <a:ext cx="190856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49" name="椭圆 48"/>
            <p:cNvSpPr/>
            <p:nvPr/>
          </p:nvSpPr>
          <p:spPr>
            <a:xfrm>
              <a:off x="2801434" y="2821574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849003" y="2869150"/>
              <a:ext cx="100628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1" name="组合 43"/>
          <p:cNvGrpSpPr/>
          <p:nvPr/>
        </p:nvGrpSpPr>
        <p:grpSpPr bwMode="auto">
          <a:xfrm>
            <a:off x="5162142" y="2412999"/>
            <a:ext cx="190856" cy="189046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52" name="椭圆 51"/>
            <p:cNvSpPr/>
            <p:nvPr/>
          </p:nvSpPr>
          <p:spPr>
            <a:xfrm>
              <a:off x="2801434" y="2821297"/>
              <a:ext cx="195765" cy="19576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49003" y="2869315"/>
              <a:ext cx="100627" cy="9973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4" name="组合 46"/>
          <p:cNvGrpSpPr/>
          <p:nvPr/>
        </p:nvGrpSpPr>
        <p:grpSpPr bwMode="auto">
          <a:xfrm>
            <a:off x="5766816" y="1819111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55" name="椭圆 54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7" name="组合 49"/>
          <p:cNvGrpSpPr/>
          <p:nvPr/>
        </p:nvGrpSpPr>
        <p:grpSpPr bwMode="auto">
          <a:xfrm>
            <a:off x="6330463" y="3158480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58" name="椭圆 57"/>
            <p:cNvSpPr/>
            <p:nvPr/>
          </p:nvSpPr>
          <p:spPr>
            <a:xfrm>
              <a:off x="2801434" y="2821567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849003" y="2869143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0" name="组合 52"/>
          <p:cNvGrpSpPr/>
          <p:nvPr/>
        </p:nvGrpSpPr>
        <p:grpSpPr bwMode="auto">
          <a:xfrm>
            <a:off x="6330463" y="2247139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61" name="椭圆 60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3" name="组合 55"/>
          <p:cNvGrpSpPr/>
          <p:nvPr/>
        </p:nvGrpSpPr>
        <p:grpSpPr bwMode="auto">
          <a:xfrm>
            <a:off x="6906595" y="3295805"/>
            <a:ext cx="190856" cy="190829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64" name="椭圆 63"/>
            <p:cNvSpPr/>
            <p:nvPr/>
          </p:nvSpPr>
          <p:spPr>
            <a:xfrm>
              <a:off x="2801434" y="2821586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849003" y="2869162"/>
              <a:ext cx="100628" cy="10064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6" name="组合 58"/>
          <p:cNvGrpSpPr/>
          <p:nvPr/>
        </p:nvGrpSpPr>
        <p:grpSpPr bwMode="auto">
          <a:xfrm>
            <a:off x="6929784" y="1533759"/>
            <a:ext cx="190855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67" name="椭圆 66"/>
            <p:cNvSpPr/>
            <p:nvPr/>
          </p:nvSpPr>
          <p:spPr>
            <a:xfrm>
              <a:off x="2801433" y="2821298"/>
              <a:ext cx="195767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849002" y="2868867"/>
              <a:ext cx="100628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69" name="组合 61"/>
          <p:cNvGrpSpPr/>
          <p:nvPr/>
        </p:nvGrpSpPr>
        <p:grpSpPr bwMode="auto">
          <a:xfrm>
            <a:off x="5766816" y="3347526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70" name="椭圆 69"/>
            <p:cNvSpPr/>
            <p:nvPr/>
          </p:nvSpPr>
          <p:spPr>
            <a:xfrm>
              <a:off x="2801434" y="2821593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49003" y="2869170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72" name="组合 64"/>
          <p:cNvGrpSpPr/>
          <p:nvPr/>
        </p:nvGrpSpPr>
        <p:grpSpPr bwMode="auto">
          <a:xfrm>
            <a:off x="1280822" y="4023836"/>
            <a:ext cx="6300009" cy="281756"/>
            <a:chOff x="1485265" y="3124561"/>
            <a:chExt cx="5607015" cy="251408"/>
          </a:xfrm>
          <a:effectLst/>
        </p:grpSpPr>
        <p:cxnSp>
          <p:nvCxnSpPr>
            <p:cNvPr id="73" name="直接连接符 72"/>
            <p:cNvCxnSpPr/>
            <p:nvPr/>
          </p:nvCxnSpPr>
          <p:spPr>
            <a:xfrm>
              <a:off x="1485265" y="3124561"/>
              <a:ext cx="5607015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139"/>
            <p:cNvSpPr txBox="1">
              <a:spLocks noChangeArrowheads="1"/>
            </p:cNvSpPr>
            <p:nvPr/>
          </p:nvSpPr>
          <p:spPr bwMode="auto">
            <a:xfrm>
              <a:off x="6314010" y="3156268"/>
              <a:ext cx="415447" cy="21970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141"/>
            <p:cNvSpPr txBox="1">
              <a:spLocks noChangeArrowheads="1"/>
            </p:cNvSpPr>
            <p:nvPr/>
          </p:nvSpPr>
          <p:spPr bwMode="auto">
            <a:xfrm>
              <a:off x="5298298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142"/>
            <p:cNvSpPr txBox="1">
              <a:spLocks noChangeArrowheads="1"/>
            </p:cNvSpPr>
            <p:nvPr/>
          </p:nvSpPr>
          <p:spPr bwMode="auto">
            <a:xfrm>
              <a:off x="4282586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143"/>
            <p:cNvSpPr txBox="1">
              <a:spLocks noChangeArrowheads="1"/>
            </p:cNvSpPr>
            <p:nvPr/>
          </p:nvSpPr>
          <p:spPr bwMode="auto">
            <a:xfrm>
              <a:off x="3266874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2011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144"/>
            <p:cNvSpPr txBox="1">
              <a:spLocks noChangeArrowheads="1"/>
            </p:cNvSpPr>
            <p:nvPr/>
          </p:nvSpPr>
          <p:spPr bwMode="auto">
            <a:xfrm>
              <a:off x="2251162" y="3156268"/>
              <a:ext cx="415447" cy="2197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1"/>
          <p:cNvGrpSpPr/>
          <p:nvPr/>
        </p:nvGrpSpPr>
        <p:grpSpPr bwMode="auto">
          <a:xfrm>
            <a:off x="647610" y="1323499"/>
            <a:ext cx="636779" cy="2732327"/>
            <a:chOff x="922184" y="710116"/>
            <a:chExt cx="567330" cy="2432641"/>
          </a:xfrm>
          <a:effectLst/>
        </p:grpSpPr>
        <p:grpSp>
          <p:nvGrpSpPr>
            <p:cNvPr id="80" name="组合 169"/>
            <p:cNvGrpSpPr/>
            <p:nvPr/>
          </p:nvGrpSpPr>
          <p:grpSpPr bwMode="auto">
            <a:xfrm>
              <a:off x="1404931" y="828859"/>
              <a:ext cx="84583" cy="2289248"/>
              <a:chOff x="2343150" y="1272520"/>
              <a:chExt cx="133832" cy="2472166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H="1">
                <a:off x="2343717" y="373368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2343717" y="356905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2343717" y="340441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2343717" y="325007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43717" y="308543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2343717" y="2920804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2343717" y="2756169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2343717" y="258982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2343717" y="242518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2343717" y="226055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H="1">
                <a:off x="2343717" y="209591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H="1">
                <a:off x="2343717" y="193128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2343717" y="176664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2343717" y="160201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2343717" y="1437375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2343717" y="1272740"/>
                <a:ext cx="13326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>
            <a:xfrm>
              <a:off x="1487925" y="981516"/>
              <a:ext cx="0" cy="214228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148"/>
            <p:cNvGrpSpPr/>
            <p:nvPr/>
          </p:nvGrpSpPr>
          <p:grpSpPr bwMode="auto">
            <a:xfrm>
              <a:off x="922184" y="710116"/>
              <a:ext cx="454448" cy="2432641"/>
              <a:chOff x="1208708" y="1813706"/>
              <a:chExt cx="426499" cy="2283029"/>
            </a:xfrm>
          </p:grpSpPr>
          <p:sp>
            <p:nvSpPr>
              <p:cNvPr id="84" name="TextBox 33"/>
              <p:cNvSpPr txBox="1">
                <a:spLocks noChangeArrowheads="1"/>
              </p:cNvSpPr>
              <p:nvPr/>
            </p:nvSpPr>
            <p:spPr bwMode="auto">
              <a:xfrm>
                <a:off x="1208710" y="3891002"/>
                <a:ext cx="30854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5" name="TextBox 34"/>
              <p:cNvSpPr txBox="1">
                <a:spLocks noChangeArrowheads="1"/>
              </p:cNvSpPr>
              <p:nvPr/>
            </p:nvSpPr>
            <p:spPr bwMode="auto">
              <a:xfrm>
                <a:off x="1208710" y="3632856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20%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6" name="TextBox 35"/>
              <p:cNvSpPr txBox="1">
                <a:spLocks noChangeArrowheads="1"/>
              </p:cNvSpPr>
              <p:nvPr/>
            </p:nvSpPr>
            <p:spPr bwMode="auto">
              <a:xfrm>
                <a:off x="1208710" y="3374710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40%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7" name="TextBox 36"/>
              <p:cNvSpPr txBox="1">
                <a:spLocks noChangeArrowheads="1"/>
              </p:cNvSpPr>
              <p:nvPr/>
            </p:nvSpPr>
            <p:spPr bwMode="auto">
              <a:xfrm>
                <a:off x="1208710" y="3116564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60%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8" name="TextBox 37"/>
              <p:cNvSpPr txBox="1">
                <a:spLocks noChangeArrowheads="1"/>
              </p:cNvSpPr>
              <p:nvPr/>
            </p:nvSpPr>
            <p:spPr bwMode="auto">
              <a:xfrm>
                <a:off x="1208710" y="2858418"/>
                <a:ext cx="367522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80%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89" name="TextBox 38"/>
              <p:cNvSpPr txBox="1">
                <a:spLocks noChangeArrowheads="1"/>
              </p:cNvSpPr>
              <p:nvPr/>
            </p:nvSpPr>
            <p:spPr bwMode="auto">
              <a:xfrm>
                <a:off x="1208710" y="2600272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100%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0" name="TextBox 39"/>
              <p:cNvSpPr txBox="1">
                <a:spLocks noChangeArrowheads="1"/>
              </p:cNvSpPr>
              <p:nvPr/>
            </p:nvSpPr>
            <p:spPr bwMode="auto">
              <a:xfrm>
                <a:off x="1208710" y="2342126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120%</a:t>
                </a:r>
                <a:endParaRPr lang="zh-CN" altLang="en-US" sz="100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1" name="TextBox 40"/>
              <p:cNvSpPr txBox="1">
                <a:spLocks noChangeArrowheads="1"/>
              </p:cNvSpPr>
              <p:nvPr/>
            </p:nvSpPr>
            <p:spPr bwMode="auto">
              <a:xfrm>
                <a:off x="1208710" y="2083980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140%</a:t>
                </a:r>
                <a:endParaRPr lang="zh-CN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  <p:sp>
            <p:nvSpPr>
              <p:cNvPr id="92" name="TextBox 40"/>
              <p:cNvSpPr txBox="1">
                <a:spLocks noChangeArrowheads="1"/>
              </p:cNvSpPr>
              <p:nvPr/>
            </p:nvSpPr>
            <p:spPr bwMode="auto">
              <a:xfrm>
                <a:off x="1208708" y="1813706"/>
                <a:ext cx="426497" cy="2057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 Unicode MS" panose="020B0604020202020204" charset="-122"/>
                    <a:ea typeface="Arial Unicode MS" panose="020B0604020202020204" charset="-122"/>
                    <a:cs typeface="Arial Unicode MS" panose="020B0604020202020204" charset="-122"/>
                  </a:rPr>
                  <a:t>150%</a:t>
                </a:r>
                <a:endParaRPr lang="zh-CN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endParaRPr>
              </a:p>
            </p:txBody>
          </p:sp>
        </p:grpSp>
        <p:cxnSp>
          <p:nvCxnSpPr>
            <p:cNvPr id="83" name="直接连接符 82"/>
            <p:cNvCxnSpPr/>
            <p:nvPr/>
          </p:nvCxnSpPr>
          <p:spPr>
            <a:xfrm>
              <a:off x="1487925" y="773480"/>
              <a:ext cx="0" cy="204541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11"/>
          <p:cNvGrpSpPr/>
          <p:nvPr/>
        </p:nvGrpSpPr>
        <p:grpSpPr bwMode="auto">
          <a:xfrm>
            <a:off x="1182201" y="3115678"/>
            <a:ext cx="190855" cy="190828"/>
            <a:chOff x="2801434" y="2821296"/>
            <a:chExt cx="195766" cy="195766"/>
          </a:xfrm>
          <a:solidFill>
            <a:srgbClr val="604C3F"/>
          </a:solidFill>
          <a:effectLst/>
        </p:grpSpPr>
        <p:sp>
          <p:nvSpPr>
            <p:cNvPr id="110" name="椭圆 109"/>
            <p:cNvSpPr/>
            <p:nvPr/>
          </p:nvSpPr>
          <p:spPr>
            <a:xfrm>
              <a:off x="2801434" y="2821560"/>
              <a:ext cx="195766" cy="19579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849003" y="2869136"/>
              <a:ext cx="100627" cy="10064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2" name="组合 114"/>
          <p:cNvGrpSpPr/>
          <p:nvPr/>
        </p:nvGrpSpPr>
        <p:grpSpPr bwMode="auto">
          <a:xfrm>
            <a:off x="1186287" y="2750070"/>
            <a:ext cx="189072" cy="190829"/>
            <a:chOff x="2801434" y="2821296"/>
            <a:chExt cx="195766" cy="195766"/>
          </a:xfrm>
          <a:solidFill>
            <a:srgbClr val="C30D23"/>
          </a:solidFill>
          <a:effectLst/>
        </p:grpSpPr>
        <p:sp>
          <p:nvSpPr>
            <p:cNvPr id="113" name="椭圆 112"/>
            <p:cNvSpPr/>
            <p:nvPr/>
          </p:nvSpPr>
          <p:spPr>
            <a:xfrm>
              <a:off x="2801434" y="2821298"/>
              <a:ext cx="195766" cy="1957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849452" y="2868867"/>
              <a:ext cx="99730" cy="10062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392798" y="2399339"/>
            <a:ext cx="1307952" cy="554984"/>
            <a:chOff x="9954413" y="3148672"/>
            <a:chExt cx="1672625" cy="709720"/>
          </a:xfrm>
          <a:effectLst/>
        </p:grpSpPr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>
              <a:off x="10263869" y="3148672"/>
              <a:ext cx="1363169" cy="3345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defTabSz="68580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30"/>
            <p:cNvSpPr txBox="1">
              <a:spLocks noChangeArrowheads="1"/>
            </p:cNvSpPr>
            <p:nvPr/>
          </p:nvSpPr>
          <p:spPr bwMode="auto">
            <a:xfrm>
              <a:off x="10288683" y="3523842"/>
              <a:ext cx="1329563" cy="3345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defTabSz="68580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1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954413" y="3212129"/>
              <a:ext cx="338566" cy="239878"/>
              <a:chOff x="10396703" y="2989404"/>
              <a:chExt cx="338566" cy="239878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10396703" y="2989404"/>
                <a:ext cx="239910" cy="239878"/>
              </a:xfrm>
              <a:prstGeom prst="ellipse">
                <a:avLst/>
              </a:prstGeom>
              <a:solidFill>
                <a:srgbClr val="C30D23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cxnSp>
            <p:nvCxnSpPr>
              <p:cNvPr id="124" name="直接连接符 123"/>
              <p:cNvCxnSpPr/>
              <p:nvPr/>
            </p:nvCxnSpPr>
            <p:spPr bwMode="auto">
              <a:xfrm>
                <a:off x="10537960" y="3101379"/>
                <a:ext cx="19730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9" name="组合 118"/>
            <p:cNvGrpSpPr/>
            <p:nvPr/>
          </p:nvGrpSpPr>
          <p:grpSpPr>
            <a:xfrm>
              <a:off x="9954413" y="3587998"/>
              <a:ext cx="326261" cy="239912"/>
              <a:chOff x="10396703" y="3365273"/>
              <a:chExt cx="326261" cy="239912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10396703" y="3365273"/>
                <a:ext cx="239910" cy="239912"/>
              </a:xfrm>
              <a:prstGeom prst="ellipse">
                <a:avLst/>
              </a:prstGeom>
              <a:solidFill>
                <a:srgbClr val="604C3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 bwMode="auto">
              <a:xfrm>
                <a:off x="10525655" y="3476970"/>
                <a:ext cx="19730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5" name="组合 124"/>
          <p:cNvGrpSpPr/>
          <p:nvPr/>
        </p:nvGrpSpPr>
        <p:grpSpPr>
          <a:xfrm>
            <a:off x="7294001" y="1964879"/>
            <a:ext cx="1654218" cy="323165"/>
            <a:chOff x="5244326" y="1435400"/>
            <a:chExt cx="1654218" cy="323165"/>
          </a:xfrm>
        </p:grpSpPr>
        <p:sp>
          <p:nvSpPr>
            <p:cNvPr id="126" name="文本框 125"/>
            <p:cNvSpPr txBox="1"/>
            <p:nvPr/>
          </p:nvSpPr>
          <p:spPr>
            <a:xfrm>
              <a:off x="5443971" y="1435400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9"/>
            <p:cNvSpPr>
              <a:spLocks noEditPoints="1"/>
            </p:cNvSpPr>
            <p:nvPr/>
          </p:nvSpPr>
          <p:spPr bwMode="auto">
            <a:xfrm flipH="1">
              <a:off x="5244326" y="1471271"/>
              <a:ext cx="206641" cy="215126"/>
            </a:xfrm>
            <a:custGeom>
              <a:avLst/>
              <a:gdLst>
                <a:gd name="T0" fmla="*/ 87 w 131"/>
                <a:gd name="T1" fmla="*/ 89 h 141"/>
                <a:gd name="T2" fmla="*/ 80 w 131"/>
                <a:gd name="T3" fmla="*/ 78 h 141"/>
                <a:gd name="T4" fmla="*/ 82 w 131"/>
                <a:gd name="T5" fmla="*/ 71 h 141"/>
                <a:gd name="T6" fmla="*/ 89 w 131"/>
                <a:gd name="T7" fmla="*/ 48 h 141"/>
                <a:gd name="T8" fmla="*/ 88 w 131"/>
                <a:gd name="T9" fmla="*/ 45 h 141"/>
                <a:gd name="T10" fmla="*/ 86 w 131"/>
                <a:gd name="T11" fmla="*/ 44 h 141"/>
                <a:gd name="T12" fmla="*/ 88 w 131"/>
                <a:gd name="T13" fmla="*/ 28 h 141"/>
                <a:gd name="T14" fmla="*/ 84 w 131"/>
                <a:gd name="T15" fmla="*/ 13 h 141"/>
                <a:gd name="T16" fmla="*/ 86 w 131"/>
                <a:gd name="T17" fmla="*/ 14 h 141"/>
                <a:gd name="T18" fmla="*/ 78 w 131"/>
                <a:gd name="T19" fmla="*/ 8 h 141"/>
                <a:gd name="T20" fmla="*/ 49 w 131"/>
                <a:gd name="T21" fmla="*/ 5 h 141"/>
                <a:gd name="T22" fmla="*/ 34 w 131"/>
                <a:gd name="T23" fmla="*/ 20 h 141"/>
                <a:gd name="T24" fmla="*/ 35 w 131"/>
                <a:gd name="T25" fmla="*/ 19 h 141"/>
                <a:gd name="T26" fmla="*/ 35 w 131"/>
                <a:gd name="T27" fmla="*/ 43 h 141"/>
                <a:gd name="T28" fmla="*/ 32 w 131"/>
                <a:gd name="T29" fmla="*/ 45 h 141"/>
                <a:gd name="T30" fmla="*/ 42 w 131"/>
                <a:gd name="T31" fmla="*/ 70 h 141"/>
                <a:gd name="T32" fmla="*/ 42 w 131"/>
                <a:gd name="T33" fmla="*/ 79 h 141"/>
                <a:gd name="T34" fmla="*/ 35 w 131"/>
                <a:gd name="T35" fmla="*/ 90 h 141"/>
                <a:gd name="T36" fmla="*/ 0 w 131"/>
                <a:gd name="T37" fmla="*/ 107 h 141"/>
                <a:gd name="T38" fmla="*/ 9 w 131"/>
                <a:gd name="T39" fmla="*/ 137 h 141"/>
                <a:gd name="T40" fmla="*/ 9 w 131"/>
                <a:gd name="T41" fmla="*/ 141 h 141"/>
                <a:gd name="T42" fmla="*/ 58 w 131"/>
                <a:gd name="T43" fmla="*/ 112 h 141"/>
                <a:gd name="T44" fmla="*/ 62 w 131"/>
                <a:gd name="T45" fmla="*/ 101 h 141"/>
                <a:gd name="T46" fmla="*/ 65 w 131"/>
                <a:gd name="T47" fmla="*/ 111 h 141"/>
                <a:gd name="T48" fmla="*/ 131 w 131"/>
                <a:gd name="T49" fmla="*/ 141 h 141"/>
                <a:gd name="T50" fmla="*/ 84 w 131"/>
                <a:gd name="T51" fmla="*/ 55 h 141"/>
                <a:gd name="T52" fmla="*/ 85 w 131"/>
                <a:gd name="T53" fmla="*/ 45 h 141"/>
                <a:gd name="T54" fmla="*/ 89 w 131"/>
                <a:gd name="T55" fmla="*/ 48 h 141"/>
                <a:gd name="T56" fmla="*/ 83 w 131"/>
                <a:gd name="T57" fmla="*/ 62 h 141"/>
                <a:gd name="T58" fmla="*/ 84 w 131"/>
                <a:gd name="T59" fmla="*/ 55 h 141"/>
                <a:gd name="T60" fmla="*/ 33 w 131"/>
                <a:gd name="T61" fmla="*/ 44 h 141"/>
                <a:gd name="T62" fmla="*/ 38 w 131"/>
                <a:gd name="T63" fmla="*/ 46 h 141"/>
                <a:gd name="T64" fmla="*/ 40 w 131"/>
                <a:gd name="T65" fmla="*/ 57 h 141"/>
                <a:gd name="T66" fmla="*/ 41 w 131"/>
                <a:gd name="T67" fmla="*/ 61 h 141"/>
                <a:gd name="T68" fmla="*/ 41 w 131"/>
                <a:gd name="T69" fmla="*/ 57 h 141"/>
                <a:gd name="T70" fmla="*/ 41 w 131"/>
                <a:gd name="T71" fmla="*/ 51 h 141"/>
                <a:gd name="T72" fmla="*/ 43 w 131"/>
                <a:gd name="T73" fmla="*/ 37 h 141"/>
                <a:gd name="T74" fmla="*/ 50 w 131"/>
                <a:gd name="T75" fmla="*/ 23 h 141"/>
                <a:gd name="T76" fmla="*/ 75 w 131"/>
                <a:gd name="T77" fmla="*/ 23 h 141"/>
                <a:gd name="T78" fmla="*/ 83 w 131"/>
                <a:gd name="T79" fmla="*/ 35 h 141"/>
                <a:gd name="T80" fmla="*/ 84 w 131"/>
                <a:gd name="T81" fmla="*/ 50 h 141"/>
                <a:gd name="T82" fmla="*/ 83 w 131"/>
                <a:gd name="T83" fmla="*/ 55 h 141"/>
                <a:gd name="T84" fmla="*/ 81 w 131"/>
                <a:gd name="T85" fmla="*/ 71 h 141"/>
                <a:gd name="T86" fmla="*/ 51 w 131"/>
                <a:gd name="T87" fmla="*/ 81 h 141"/>
                <a:gd name="T88" fmla="*/ 43 w 131"/>
                <a:gd name="T89" fmla="*/ 70 h 141"/>
                <a:gd name="T90" fmla="*/ 79 w 131"/>
                <a:gd name="T91" fmla="*/ 82 h 141"/>
                <a:gd name="T92" fmla="*/ 43 w 131"/>
                <a:gd name="T93" fmla="*/ 81 h 141"/>
                <a:gd name="T94" fmla="*/ 47 w 131"/>
                <a:gd name="T95" fmla="*/ 79 h 141"/>
                <a:gd name="T96" fmla="*/ 64 w 131"/>
                <a:gd name="T97" fmla="*/ 89 h 141"/>
                <a:gd name="T98" fmla="*/ 79 w 131"/>
                <a:gd name="T99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41">
                  <a:moveTo>
                    <a:pt x="121" y="101"/>
                  </a:moveTo>
                  <a:cubicBezTo>
                    <a:pt x="117" y="99"/>
                    <a:pt x="87" y="89"/>
                    <a:pt x="87" y="8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1" y="74"/>
                    <a:pt x="82" y="72"/>
                    <a:pt x="82" y="71"/>
                  </a:cubicBezTo>
                  <a:cubicBezTo>
                    <a:pt x="82" y="68"/>
                    <a:pt x="83" y="65"/>
                    <a:pt x="83" y="63"/>
                  </a:cubicBezTo>
                  <a:cubicBezTo>
                    <a:pt x="87" y="62"/>
                    <a:pt x="89" y="52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5"/>
                    <a:pt x="88" y="45"/>
                  </a:cubicBezTo>
                  <a:cubicBezTo>
                    <a:pt x="87" y="44"/>
                    <a:pt x="86" y="44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6" y="43"/>
                    <a:pt x="88" y="36"/>
                    <a:pt x="89" y="34"/>
                  </a:cubicBezTo>
                  <a:cubicBezTo>
                    <a:pt x="89" y="33"/>
                    <a:pt x="89" y="30"/>
                    <a:pt x="88" y="28"/>
                  </a:cubicBezTo>
                  <a:cubicBezTo>
                    <a:pt x="87" y="27"/>
                    <a:pt x="88" y="21"/>
                    <a:pt x="87" y="19"/>
                  </a:cubicBezTo>
                  <a:cubicBezTo>
                    <a:pt x="87" y="17"/>
                    <a:pt x="85" y="15"/>
                    <a:pt x="84" y="13"/>
                  </a:cubicBezTo>
                  <a:cubicBezTo>
                    <a:pt x="84" y="13"/>
                    <a:pt x="84" y="13"/>
                    <a:pt x="83" y="13"/>
                  </a:cubicBezTo>
                  <a:cubicBezTo>
                    <a:pt x="85" y="13"/>
                    <a:pt x="86" y="14"/>
                    <a:pt x="86" y="14"/>
                  </a:cubicBezTo>
                  <a:cubicBezTo>
                    <a:pt x="85" y="11"/>
                    <a:pt x="81" y="10"/>
                    <a:pt x="79" y="10"/>
                  </a:cubicBezTo>
                  <a:cubicBezTo>
                    <a:pt x="79" y="9"/>
                    <a:pt x="78" y="9"/>
                    <a:pt x="78" y="8"/>
                  </a:cubicBezTo>
                  <a:cubicBezTo>
                    <a:pt x="77" y="7"/>
                    <a:pt x="72" y="0"/>
                    <a:pt x="56" y="3"/>
                  </a:cubicBezTo>
                  <a:cubicBezTo>
                    <a:pt x="56" y="3"/>
                    <a:pt x="51" y="4"/>
                    <a:pt x="49" y="5"/>
                  </a:cubicBezTo>
                  <a:cubicBezTo>
                    <a:pt x="49" y="5"/>
                    <a:pt x="51" y="5"/>
                    <a:pt x="54" y="4"/>
                  </a:cubicBezTo>
                  <a:cubicBezTo>
                    <a:pt x="48" y="5"/>
                    <a:pt x="38" y="9"/>
                    <a:pt x="34" y="20"/>
                  </a:cubicBezTo>
                  <a:cubicBezTo>
                    <a:pt x="34" y="20"/>
                    <a:pt x="34" y="21"/>
                    <a:pt x="33" y="22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4" y="21"/>
                    <a:pt x="34" y="25"/>
                    <a:pt x="34" y="30"/>
                  </a:cubicBezTo>
                  <a:cubicBezTo>
                    <a:pt x="34" y="30"/>
                    <a:pt x="35" y="40"/>
                    <a:pt x="35" y="43"/>
                  </a:cubicBezTo>
                  <a:cubicBezTo>
                    <a:pt x="34" y="43"/>
                    <a:pt x="33" y="43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ubicBezTo>
                    <a:pt x="33" y="49"/>
                    <a:pt x="34" y="62"/>
                    <a:pt x="41" y="62"/>
                  </a:cubicBezTo>
                  <a:cubicBezTo>
                    <a:pt x="41" y="65"/>
                    <a:pt x="42" y="69"/>
                    <a:pt x="42" y="70"/>
                  </a:cubicBezTo>
                  <a:cubicBezTo>
                    <a:pt x="42" y="70"/>
                    <a:pt x="42" y="71"/>
                    <a:pt x="42" y="72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37" y="89"/>
                    <a:pt x="35" y="90"/>
                  </a:cubicBezTo>
                  <a:cubicBezTo>
                    <a:pt x="34" y="91"/>
                    <a:pt x="5" y="99"/>
                    <a:pt x="5" y="99"/>
                  </a:cubicBezTo>
                  <a:cubicBezTo>
                    <a:pt x="3" y="100"/>
                    <a:pt x="2" y="103"/>
                    <a:pt x="0" y="107"/>
                  </a:cubicBezTo>
                  <a:cubicBezTo>
                    <a:pt x="2" y="108"/>
                    <a:pt x="4" y="109"/>
                    <a:pt x="5" y="111"/>
                  </a:cubicBezTo>
                  <a:cubicBezTo>
                    <a:pt x="12" y="119"/>
                    <a:pt x="10" y="131"/>
                    <a:pt x="9" y="137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8" y="108"/>
                    <a:pt x="121" y="101"/>
                    <a:pt x="121" y="101"/>
                  </a:cubicBezTo>
                  <a:close/>
                  <a:moveTo>
                    <a:pt x="84" y="55"/>
                  </a:moveTo>
                  <a:cubicBezTo>
                    <a:pt x="85" y="55"/>
                    <a:pt x="85" y="54"/>
                    <a:pt x="85" y="53"/>
                  </a:cubicBezTo>
                  <a:cubicBezTo>
                    <a:pt x="85" y="52"/>
                    <a:pt x="85" y="47"/>
                    <a:pt x="85" y="45"/>
                  </a:cubicBezTo>
                  <a:cubicBezTo>
                    <a:pt x="86" y="45"/>
                    <a:pt x="87" y="45"/>
                    <a:pt x="88" y="45"/>
                  </a:cubicBezTo>
                  <a:cubicBezTo>
                    <a:pt x="88" y="46"/>
                    <a:pt x="89" y="46"/>
                    <a:pt x="89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52"/>
                    <a:pt x="87" y="61"/>
                    <a:pt x="83" y="62"/>
                  </a:cubicBezTo>
                  <a:cubicBezTo>
                    <a:pt x="84" y="60"/>
                    <a:pt x="84" y="58"/>
                    <a:pt x="84" y="57"/>
                  </a:cubicBezTo>
                  <a:cubicBezTo>
                    <a:pt x="84" y="56"/>
                    <a:pt x="84" y="56"/>
                    <a:pt x="84" y="55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7" y="44"/>
                    <a:pt x="38" y="45"/>
                    <a:pt x="38" y="46"/>
                  </a:cubicBezTo>
                  <a:cubicBezTo>
                    <a:pt x="38" y="47"/>
                    <a:pt x="39" y="53"/>
                    <a:pt x="39" y="54"/>
                  </a:cubicBezTo>
                  <a:cubicBezTo>
                    <a:pt x="39" y="55"/>
                    <a:pt x="40" y="56"/>
                    <a:pt x="40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0" y="59"/>
                    <a:pt x="41" y="61"/>
                  </a:cubicBezTo>
                  <a:cubicBezTo>
                    <a:pt x="34" y="61"/>
                    <a:pt x="33" y="49"/>
                    <a:pt x="33" y="45"/>
                  </a:cubicBezTo>
                  <a:close/>
                  <a:moveTo>
                    <a:pt x="41" y="57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4"/>
                    <a:pt x="40" y="52"/>
                    <a:pt x="41" y="51"/>
                  </a:cubicBezTo>
                  <a:cubicBezTo>
                    <a:pt x="41" y="48"/>
                    <a:pt x="42" y="43"/>
                    <a:pt x="42" y="42"/>
                  </a:cubicBezTo>
                  <a:cubicBezTo>
                    <a:pt x="43" y="41"/>
                    <a:pt x="44" y="38"/>
                    <a:pt x="43" y="37"/>
                  </a:cubicBezTo>
                  <a:cubicBezTo>
                    <a:pt x="42" y="35"/>
                    <a:pt x="43" y="31"/>
                    <a:pt x="44" y="30"/>
                  </a:cubicBezTo>
                  <a:cubicBezTo>
                    <a:pt x="44" y="27"/>
                    <a:pt x="48" y="22"/>
                    <a:pt x="50" y="23"/>
                  </a:cubicBezTo>
                  <a:cubicBezTo>
                    <a:pt x="51" y="24"/>
                    <a:pt x="58" y="29"/>
                    <a:pt x="62" y="27"/>
                  </a:cubicBezTo>
                  <a:cubicBezTo>
                    <a:pt x="62" y="27"/>
                    <a:pt x="67" y="32"/>
                    <a:pt x="75" y="23"/>
                  </a:cubicBezTo>
                  <a:cubicBezTo>
                    <a:pt x="77" y="22"/>
                    <a:pt x="80" y="24"/>
                    <a:pt x="80" y="27"/>
                  </a:cubicBezTo>
                  <a:cubicBezTo>
                    <a:pt x="81" y="30"/>
                    <a:pt x="83" y="34"/>
                    <a:pt x="83" y="35"/>
                  </a:cubicBezTo>
                  <a:cubicBezTo>
                    <a:pt x="83" y="35"/>
                    <a:pt x="83" y="40"/>
                    <a:pt x="83" y="40"/>
                  </a:cubicBezTo>
                  <a:cubicBezTo>
                    <a:pt x="83" y="41"/>
                    <a:pt x="84" y="48"/>
                    <a:pt x="84" y="50"/>
                  </a:cubicBezTo>
                  <a:cubicBezTo>
                    <a:pt x="84" y="52"/>
                    <a:pt x="84" y="54"/>
                    <a:pt x="83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3" y="56"/>
                    <a:pt x="83" y="56"/>
                    <a:pt x="83" y="57"/>
                  </a:cubicBezTo>
                  <a:cubicBezTo>
                    <a:pt x="83" y="60"/>
                    <a:pt x="82" y="66"/>
                    <a:pt x="81" y="71"/>
                  </a:cubicBezTo>
                  <a:cubicBezTo>
                    <a:pt x="80" y="78"/>
                    <a:pt x="67" y="88"/>
                    <a:pt x="64" y="89"/>
                  </a:cubicBezTo>
                  <a:cubicBezTo>
                    <a:pt x="59" y="89"/>
                    <a:pt x="54" y="84"/>
                    <a:pt x="51" y="81"/>
                  </a:cubicBezTo>
                  <a:cubicBezTo>
                    <a:pt x="50" y="80"/>
                    <a:pt x="49" y="79"/>
                    <a:pt x="48" y="78"/>
                  </a:cubicBezTo>
                  <a:cubicBezTo>
                    <a:pt x="44" y="76"/>
                    <a:pt x="43" y="71"/>
                    <a:pt x="43" y="70"/>
                  </a:cubicBezTo>
                  <a:cubicBezTo>
                    <a:pt x="43" y="69"/>
                    <a:pt x="41" y="57"/>
                    <a:pt x="41" y="57"/>
                  </a:cubicBezTo>
                  <a:close/>
                  <a:moveTo>
                    <a:pt x="79" y="82"/>
                  </a:moveTo>
                  <a:cubicBezTo>
                    <a:pt x="75" y="91"/>
                    <a:pt x="61" y="99"/>
                    <a:pt x="61" y="99"/>
                  </a:cubicBezTo>
                  <a:cubicBezTo>
                    <a:pt x="58" y="97"/>
                    <a:pt x="46" y="85"/>
                    <a:pt x="43" y="81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5"/>
                    <a:pt x="45" y="77"/>
                    <a:pt x="47" y="79"/>
                  </a:cubicBezTo>
                  <a:cubicBezTo>
                    <a:pt x="48" y="79"/>
                    <a:pt x="49" y="80"/>
                    <a:pt x="50" y="81"/>
                  </a:cubicBezTo>
                  <a:cubicBezTo>
                    <a:pt x="54" y="85"/>
                    <a:pt x="59" y="89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9"/>
                    <a:pt x="75" y="83"/>
                    <a:pt x="79" y="77"/>
                  </a:cubicBezTo>
                  <a:lnTo>
                    <a:pt x="79" y="82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22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31" y="194588"/>
            <a:ext cx="9460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chieve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051" y="600139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6385" y="1322088"/>
            <a:ext cx="1503362" cy="1503362"/>
            <a:chOff x="1103195" y="1283378"/>
            <a:chExt cx="1503362" cy="1503362"/>
          </a:xfrm>
        </p:grpSpPr>
        <p:grpSp>
          <p:nvGrpSpPr>
            <p:cNvPr id="8" name="组合 7"/>
            <p:cNvGrpSpPr/>
            <p:nvPr/>
          </p:nvGrpSpPr>
          <p:grpSpPr bwMode="auto">
            <a:xfrm>
              <a:off x="1103195" y="1283378"/>
              <a:ext cx="1503362" cy="1503362"/>
              <a:chOff x="624822" y="938111"/>
              <a:chExt cx="1503789" cy="1503788"/>
            </a:xfrm>
          </p:grpSpPr>
          <p:sp>
            <p:nvSpPr>
              <p:cNvPr id="10" name="泪滴形 9"/>
              <p:cNvSpPr/>
              <p:nvPr/>
            </p:nvSpPr>
            <p:spPr bwMode="auto">
              <a:xfrm rot="5400000">
                <a:off x="624823" y="938110"/>
                <a:ext cx="1503788" cy="1503789"/>
              </a:xfrm>
              <a:prstGeom prst="teardrop">
                <a:avLst/>
              </a:prstGeom>
              <a:solidFill>
                <a:srgbClr val="C30D2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TextBox 3"/>
              <p:cNvSpPr txBox="1">
                <a:spLocks noChangeArrowheads="1"/>
              </p:cNvSpPr>
              <p:nvPr/>
            </p:nvSpPr>
            <p:spPr bwMode="auto">
              <a:xfrm>
                <a:off x="928684" y="1330640"/>
                <a:ext cx="986447" cy="259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lnSpc>
                    <a:spcPts val="13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37</a:t>
                </a:r>
                <a:r>
                  <a:rPr lang="en-US" altLang="zh-CN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45"/>
              <p:cNvSpPr txBox="1">
                <a:spLocks noChangeArrowheads="1"/>
              </p:cNvSpPr>
              <p:nvPr/>
            </p:nvSpPr>
            <p:spPr bwMode="auto">
              <a:xfrm>
                <a:off x="777542" y="1588316"/>
                <a:ext cx="1333629" cy="59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lnSpc>
                    <a:spcPts val="13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zh-CN" sz="1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zh-CN" sz="1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机构</a:t>
                </a:r>
                <a:endPara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 bwMode="auto">
            <a:xfrm>
              <a:off x="2416631" y="2605511"/>
              <a:ext cx="137468" cy="13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2889020" y="1322089"/>
            <a:ext cx="1503363" cy="1503362"/>
            <a:chOff x="2360957" y="1011447"/>
            <a:chExt cx="1503363" cy="1503362"/>
          </a:xfrm>
        </p:grpSpPr>
        <p:grpSp>
          <p:nvGrpSpPr>
            <p:cNvPr id="14" name="组合 13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16" name="组合 15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18" name="泪滴形 17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604C3F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452723" y="1332715"/>
                  <a:ext cx="951170" cy="305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r>
                    <a:rPr lang="en-US" altLang="zh-CN" sz="29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</a:t>
                  </a: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椭圆 16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TextBox 45"/>
            <p:cNvSpPr txBox="1">
              <a:spLocks noChangeArrowheads="1"/>
            </p:cNvSpPr>
            <p:nvPr/>
          </p:nvSpPr>
          <p:spPr bwMode="auto">
            <a:xfrm>
              <a:off x="2377751" y="1672635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771655" y="1322088"/>
            <a:ext cx="1503363" cy="1503362"/>
            <a:chOff x="2360957" y="1011447"/>
            <a:chExt cx="1503363" cy="1503362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23" name="组合 22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27" name="泪滴形 26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C30D23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494617" y="1335654"/>
                  <a:ext cx="951170" cy="305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45"/>
            <p:cNvSpPr txBox="1">
              <a:spLocks noChangeArrowheads="1"/>
            </p:cNvSpPr>
            <p:nvPr/>
          </p:nvSpPr>
          <p:spPr bwMode="auto">
            <a:xfrm>
              <a:off x="2380256" y="1668094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6654289" y="1322088"/>
            <a:ext cx="1503363" cy="1503362"/>
            <a:chOff x="2360957" y="1011447"/>
            <a:chExt cx="1503363" cy="1503362"/>
          </a:xfrm>
        </p:grpSpPr>
        <p:grpSp>
          <p:nvGrpSpPr>
            <p:cNvPr id="31" name="组合 30"/>
            <p:cNvGrpSpPr/>
            <p:nvPr/>
          </p:nvGrpSpPr>
          <p:grpSpPr>
            <a:xfrm>
              <a:off x="2360957" y="1011447"/>
              <a:ext cx="1503363" cy="1503362"/>
              <a:chOff x="2360957" y="1011447"/>
              <a:chExt cx="1503363" cy="1503362"/>
            </a:xfrm>
          </p:grpSpPr>
          <p:grpSp>
            <p:nvGrpSpPr>
              <p:cNvPr id="33" name="组合 32"/>
              <p:cNvGrpSpPr/>
              <p:nvPr/>
            </p:nvGrpSpPr>
            <p:grpSpPr bwMode="auto">
              <a:xfrm>
                <a:off x="2360957" y="1011447"/>
                <a:ext cx="1503363" cy="1503362"/>
                <a:chOff x="2204611" y="931483"/>
                <a:chExt cx="1503789" cy="1503788"/>
              </a:xfrm>
            </p:grpSpPr>
            <p:sp>
              <p:nvSpPr>
                <p:cNvPr id="35" name="泪滴形 34"/>
                <p:cNvSpPr/>
                <p:nvPr/>
              </p:nvSpPr>
              <p:spPr bwMode="auto">
                <a:xfrm rot="16200000" flipH="1">
                  <a:off x="2204612" y="931482"/>
                  <a:ext cx="1503788" cy="1503789"/>
                </a:xfrm>
                <a:prstGeom prst="teardrop">
                  <a:avLst/>
                </a:prstGeom>
                <a:solidFill>
                  <a:srgbClr val="604C3F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375636" y="1339338"/>
                  <a:ext cx="1031343" cy="315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lnSpc>
                      <a:spcPts val="13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13%</a:t>
                  </a:r>
                  <a:endParaRPr lang="zh-CN" altLang="en-US" sz="2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 bwMode="auto">
              <a:xfrm>
                <a:off x="2433264" y="2331774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2380835" y="1673775"/>
              <a:ext cx="1333250" cy="59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ts val="13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10"/>
          <p:cNvSpPr txBox="1"/>
          <p:nvPr/>
        </p:nvSpPr>
        <p:spPr>
          <a:xfrm>
            <a:off x="1006385" y="3519677"/>
            <a:ext cx="7310531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85609" y="3130310"/>
            <a:ext cx="1654218" cy="323165"/>
            <a:chOff x="5268602" y="1473300"/>
            <a:chExt cx="1654218" cy="323165"/>
          </a:xfrm>
        </p:grpSpPr>
        <p:sp>
          <p:nvSpPr>
            <p:cNvPr id="39" name="文本框 38"/>
            <p:cNvSpPr txBox="1"/>
            <p:nvPr/>
          </p:nvSpPr>
          <p:spPr>
            <a:xfrm>
              <a:off x="5468247" y="1473300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flipH="1">
              <a:off x="5268602" y="1509171"/>
              <a:ext cx="206641" cy="215126"/>
            </a:xfrm>
            <a:custGeom>
              <a:avLst/>
              <a:gdLst>
                <a:gd name="T0" fmla="*/ 87 w 131"/>
                <a:gd name="T1" fmla="*/ 89 h 141"/>
                <a:gd name="T2" fmla="*/ 80 w 131"/>
                <a:gd name="T3" fmla="*/ 78 h 141"/>
                <a:gd name="T4" fmla="*/ 82 w 131"/>
                <a:gd name="T5" fmla="*/ 71 h 141"/>
                <a:gd name="T6" fmla="*/ 89 w 131"/>
                <a:gd name="T7" fmla="*/ 48 h 141"/>
                <a:gd name="T8" fmla="*/ 88 w 131"/>
                <a:gd name="T9" fmla="*/ 45 h 141"/>
                <a:gd name="T10" fmla="*/ 86 w 131"/>
                <a:gd name="T11" fmla="*/ 44 h 141"/>
                <a:gd name="T12" fmla="*/ 88 w 131"/>
                <a:gd name="T13" fmla="*/ 28 h 141"/>
                <a:gd name="T14" fmla="*/ 84 w 131"/>
                <a:gd name="T15" fmla="*/ 13 h 141"/>
                <a:gd name="T16" fmla="*/ 86 w 131"/>
                <a:gd name="T17" fmla="*/ 14 h 141"/>
                <a:gd name="T18" fmla="*/ 78 w 131"/>
                <a:gd name="T19" fmla="*/ 8 h 141"/>
                <a:gd name="T20" fmla="*/ 49 w 131"/>
                <a:gd name="T21" fmla="*/ 5 h 141"/>
                <a:gd name="T22" fmla="*/ 34 w 131"/>
                <a:gd name="T23" fmla="*/ 20 h 141"/>
                <a:gd name="T24" fmla="*/ 35 w 131"/>
                <a:gd name="T25" fmla="*/ 19 h 141"/>
                <a:gd name="T26" fmla="*/ 35 w 131"/>
                <a:gd name="T27" fmla="*/ 43 h 141"/>
                <a:gd name="T28" fmla="*/ 32 w 131"/>
                <a:gd name="T29" fmla="*/ 45 h 141"/>
                <a:gd name="T30" fmla="*/ 42 w 131"/>
                <a:gd name="T31" fmla="*/ 70 h 141"/>
                <a:gd name="T32" fmla="*/ 42 w 131"/>
                <a:gd name="T33" fmla="*/ 79 h 141"/>
                <a:gd name="T34" fmla="*/ 35 w 131"/>
                <a:gd name="T35" fmla="*/ 90 h 141"/>
                <a:gd name="T36" fmla="*/ 0 w 131"/>
                <a:gd name="T37" fmla="*/ 107 h 141"/>
                <a:gd name="T38" fmla="*/ 9 w 131"/>
                <a:gd name="T39" fmla="*/ 137 h 141"/>
                <a:gd name="T40" fmla="*/ 9 w 131"/>
                <a:gd name="T41" fmla="*/ 141 h 141"/>
                <a:gd name="T42" fmla="*/ 58 w 131"/>
                <a:gd name="T43" fmla="*/ 112 h 141"/>
                <a:gd name="T44" fmla="*/ 62 w 131"/>
                <a:gd name="T45" fmla="*/ 101 h 141"/>
                <a:gd name="T46" fmla="*/ 65 w 131"/>
                <a:gd name="T47" fmla="*/ 111 h 141"/>
                <a:gd name="T48" fmla="*/ 131 w 131"/>
                <a:gd name="T49" fmla="*/ 141 h 141"/>
                <a:gd name="T50" fmla="*/ 84 w 131"/>
                <a:gd name="T51" fmla="*/ 55 h 141"/>
                <a:gd name="T52" fmla="*/ 85 w 131"/>
                <a:gd name="T53" fmla="*/ 45 h 141"/>
                <a:gd name="T54" fmla="*/ 89 w 131"/>
                <a:gd name="T55" fmla="*/ 48 h 141"/>
                <a:gd name="T56" fmla="*/ 83 w 131"/>
                <a:gd name="T57" fmla="*/ 62 h 141"/>
                <a:gd name="T58" fmla="*/ 84 w 131"/>
                <a:gd name="T59" fmla="*/ 55 h 141"/>
                <a:gd name="T60" fmla="*/ 33 w 131"/>
                <a:gd name="T61" fmla="*/ 44 h 141"/>
                <a:gd name="T62" fmla="*/ 38 w 131"/>
                <a:gd name="T63" fmla="*/ 46 h 141"/>
                <a:gd name="T64" fmla="*/ 40 w 131"/>
                <a:gd name="T65" fmla="*/ 57 h 141"/>
                <a:gd name="T66" fmla="*/ 41 w 131"/>
                <a:gd name="T67" fmla="*/ 61 h 141"/>
                <a:gd name="T68" fmla="*/ 41 w 131"/>
                <a:gd name="T69" fmla="*/ 57 h 141"/>
                <a:gd name="T70" fmla="*/ 41 w 131"/>
                <a:gd name="T71" fmla="*/ 51 h 141"/>
                <a:gd name="T72" fmla="*/ 43 w 131"/>
                <a:gd name="T73" fmla="*/ 37 h 141"/>
                <a:gd name="T74" fmla="*/ 50 w 131"/>
                <a:gd name="T75" fmla="*/ 23 h 141"/>
                <a:gd name="T76" fmla="*/ 75 w 131"/>
                <a:gd name="T77" fmla="*/ 23 h 141"/>
                <a:gd name="T78" fmla="*/ 83 w 131"/>
                <a:gd name="T79" fmla="*/ 35 h 141"/>
                <a:gd name="T80" fmla="*/ 84 w 131"/>
                <a:gd name="T81" fmla="*/ 50 h 141"/>
                <a:gd name="T82" fmla="*/ 83 w 131"/>
                <a:gd name="T83" fmla="*/ 55 h 141"/>
                <a:gd name="T84" fmla="*/ 81 w 131"/>
                <a:gd name="T85" fmla="*/ 71 h 141"/>
                <a:gd name="T86" fmla="*/ 51 w 131"/>
                <a:gd name="T87" fmla="*/ 81 h 141"/>
                <a:gd name="T88" fmla="*/ 43 w 131"/>
                <a:gd name="T89" fmla="*/ 70 h 141"/>
                <a:gd name="T90" fmla="*/ 79 w 131"/>
                <a:gd name="T91" fmla="*/ 82 h 141"/>
                <a:gd name="T92" fmla="*/ 43 w 131"/>
                <a:gd name="T93" fmla="*/ 81 h 141"/>
                <a:gd name="T94" fmla="*/ 47 w 131"/>
                <a:gd name="T95" fmla="*/ 79 h 141"/>
                <a:gd name="T96" fmla="*/ 64 w 131"/>
                <a:gd name="T97" fmla="*/ 89 h 141"/>
                <a:gd name="T98" fmla="*/ 79 w 131"/>
                <a:gd name="T99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41">
                  <a:moveTo>
                    <a:pt x="121" y="101"/>
                  </a:moveTo>
                  <a:cubicBezTo>
                    <a:pt x="117" y="99"/>
                    <a:pt x="87" y="89"/>
                    <a:pt x="87" y="8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1" y="74"/>
                    <a:pt x="82" y="72"/>
                    <a:pt x="82" y="71"/>
                  </a:cubicBezTo>
                  <a:cubicBezTo>
                    <a:pt x="82" y="68"/>
                    <a:pt x="83" y="65"/>
                    <a:pt x="83" y="63"/>
                  </a:cubicBezTo>
                  <a:cubicBezTo>
                    <a:pt x="87" y="62"/>
                    <a:pt x="89" y="52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5"/>
                    <a:pt x="88" y="45"/>
                  </a:cubicBezTo>
                  <a:cubicBezTo>
                    <a:pt x="87" y="44"/>
                    <a:pt x="86" y="44"/>
                    <a:pt x="85" y="44"/>
                  </a:cubicBezTo>
                  <a:cubicBezTo>
                    <a:pt x="85" y="44"/>
                    <a:pt x="85" y="44"/>
                    <a:pt x="86" y="44"/>
                  </a:cubicBezTo>
                  <a:cubicBezTo>
                    <a:pt x="86" y="43"/>
                    <a:pt x="88" y="36"/>
                    <a:pt x="89" y="34"/>
                  </a:cubicBezTo>
                  <a:cubicBezTo>
                    <a:pt x="89" y="33"/>
                    <a:pt x="89" y="30"/>
                    <a:pt x="88" y="28"/>
                  </a:cubicBezTo>
                  <a:cubicBezTo>
                    <a:pt x="87" y="27"/>
                    <a:pt x="88" y="21"/>
                    <a:pt x="87" y="19"/>
                  </a:cubicBezTo>
                  <a:cubicBezTo>
                    <a:pt x="87" y="17"/>
                    <a:pt x="85" y="15"/>
                    <a:pt x="84" y="13"/>
                  </a:cubicBezTo>
                  <a:cubicBezTo>
                    <a:pt x="84" y="13"/>
                    <a:pt x="84" y="13"/>
                    <a:pt x="83" y="13"/>
                  </a:cubicBezTo>
                  <a:cubicBezTo>
                    <a:pt x="85" y="13"/>
                    <a:pt x="86" y="14"/>
                    <a:pt x="86" y="14"/>
                  </a:cubicBezTo>
                  <a:cubicBezTo>
                    <a:pt x="85" y="11"/>
                    <a:pt x="81" y="10"/>
                    <a:pt x="79" y="10"/>
                  </a:cubicBezTo>
                  <a:cubicBezTo>
                    <a:pt x="79" y="9"/>
                    <a:pt x="78" y="9"/>
                    <a:pt x="78" y="8"/>
                  </a:cubicBezTo>
                  <a:cubicBezTo>
                    <a:pt x="77" y="7"/>
                    <a:pt x="72" y="0"/>
                    <a:pt x="56" y="3"/>
                  </a:cubicBezTo>
                  <a:cubicBezTo>
                    <a:pt x="56" y="3"/>
                    <a:pt x="51" y="4"/>
                    <a:pt x="49" y="5"/>
                  </a:cubicBezTo>
                  <a:cubicBezTo>
                    <a:pt x="49" y="5"/>
                    <a:pt x="51" y="5"/>
                    <a:pt x="54" y="4"/>
                  </a:cubicBezTo>
                  <a:cubicBezTo>
                    <a:pt x="48" y="5"/>
                    <a:pt x="38" y="9"/>
                    <a:pt x="34" y="20"/>
                  </a:cubicBezTo>
                  <a:cubicBezTo>
                    <a:pt x="34" y="20"/>
                    <a:pt x="34" y="21"/>
                    <a:pt x="33" y="22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4" y="21"/>
                    <a:pt x="34" y="25"/>
                    <a:pt x="34" y="30"/>
                  </a:cubicBezTo>
                  <a:cubicBezTo>
                    <a:pt x="34" y="30"/>
                    <a:pt x="35" y="40"/>
                    <a:pt x="35" y="43"/>
                  </a:cubicBezTo>
                  <a:cubicBezTo>
                    <a:pt x="34" y="43"/>
                    <a:pt x="33" y="43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ubicBezTo>
                    <a:pt x="33" y="49"/>
                    <a:pt x="34" y="62"/>
                    <a:pt x="41" y="62"/>
                  </a:cubicBezTo>
                  <a:cubicBezTo>
                    <a:pt x="41" y="65"/>
                    <a:pt x="42" y="69"/>
                    <a:pt x="42" y="70"/>
                  </a:cubicBezTo>
                  <a:cubicBezTo>
                    <a:pt x="42" y="70"/>
                    <a:pt x="42" y="71"/>
                    <a:pt x="42" y="72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37" y="89"/>
                    <a:pt x="35" y="90"/>
                  </a:cubicBezTo>
                  <a:cubicBezTo>
                    <a:pt x="34" y="91"/>
                    <a:pt x="5" y="99"/>
                    <a:pt x="5" y="99"/>
                  </a:cubicBezTo>
                  <a:cubicBezTo>
                    <a:pt x="3" y="100"/>
                    <a:pt x="2" y="103"/>
                    <a:pt x="0" y="107"/>
                  </a:cubicBezTo>
                  <a:cubicBezTo>
                    <a:pt x="2" y="108"/>
                    <a:pt x="4" y="109"/>
                    <a:pt x="5" y="111"/>
                  </a:cubicBezTo>
                  <a:cubicBezTo>
                    <a:pt x="12" y="119"/>
                    <a:pt x="10" y="131"/>
                    <a:pt x="9" y="137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8" y="108"/>
                    <a:pt x="121" y="101"/>
                    <a:pt x="121" y="101"/>
                  </a:cubicBezTo>
                  <a:close/>
                  <a:moveTo>
                    <a:pt x="84" y="55"/>
                  </a:moveTo>
                  <a:cubicBezTo>
                    <a:pt x="85" y="55"/>
                    <a:pt x="85" y="54"/>
                    <a:pt x="85" y="53"/>
                  </a:cubicBezTo>
                  <a:cubicBezTo>
                    <a:pt x="85" y="52"/>
                    <a:pt x="85" y="47"/>
                    <a:pt x="85" y="45"/>
                  </a:cubicBezTo>
                  <a:cubicBezTo>
                    <a:pt x="86" y="45"/>
                    <a:pt x="87" y="45"/>
                    <a:pt x="88" y="45"/>
                  </a:cubicBezTo>
                  <a:cubicBezTo>
                    <a:pt x="88" y="46"/>
                    <a:pt x="89" y="46"/>
                    <a:pt x="89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52"/>
                    <a:pt x="87" y="61"/>
                    <a:pt x="83" y="62"/>
                  </a:cubicBezTo>
                  <a:cubicBezTo>
                    <a:pt x="84" y="60"/>
                    <a:pt x="84" y="58"/>
                    <a:pt x="84" y="57"/>
                  </a:cubicBezTo>
                  <a:cubicBezTo>
                    <a:pt x="84" y="56"/>
                    <a:pt x="84" y="56"/>
                    <a:pt x="84" y="55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7" y="44"/>
                    <a:pt x="38" y="45"/>
                    <a:pt x="38" y="46"/>
                  </a:cubicBezTo>
                  <a:cubicBezTo>
                    <a:pt x="38" y="47"/>
                    <a:pt x="39" y="53"/>
                    <a:pt x="39" y="54"/>
                  </a:cubicBezTo>
                  <a:cubicBezTo>
                    <a:pt x="39" y="55"/>
                    <a:pt x="40" y="56"/>
                    <a:pt x="40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0" y="59"/>
                    <a:pt x="41" y="61"/>
                  </a:cubicBezTo>
                  <a:cubicBezTo>
                    <a:pt x="34" y="61"/>
                    <a:pt x="33" y="49"/>
                    <a:pt x="33" y="45"/>
                  </a:cubicBezTo>
                  <a:close/>
                  <a:moveTo>
                    <a:pt x="41" y="57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4"/>
                    <a:pt x="40" y="52"/>
                    <a:pt x="41" y="51"/>
                  </a:cubicBezTo>
                  <a:cubicBezTo>
                    <a:pt x="41" y="48"/>
                    <a:pt x="42" y="43"/>
                    <a:pt x="42" y="42"/>
                  </a:cubicBezTo>
                  <a:cubicBezTo>
                    <a:pt x="43" y="41"/>
                    <a:pt x="44" y="38"/>
                    <a:pt x="43" y="37"/>
                  </a:cubicBezTo>
                  <a:cubicBezTo>
                    <a:pt x="42" y="35"/>
                    <a:pt x="43" y="31"/>
                    <a:pt x="44" y="30"/>
                  </a:cubicBezTo>
                  <a:cubicBezTo>
                    <a:pt x="44" y="27"/>
                    <a:pt x="48" y="22"/>
                    <a:pt x="50" y="23"/>
                  </a:cubicBezTo>
                  <a:cubicBezTo>
                    <a:pt x="51" y="24"/>
                    <a:pt x="58" y="29"/>
                    <a:pt x="62" y="27"/>
                  </a:cubicBezTo>
                  <a:cubicBezTo>
                    <a:pt x="62" y="27"/>
                    <a:pt x="67" y="32"/>
                    <a:pt x="75" y="23"/>
                  </a:cubicBezTo>
                  <a:cubicBezTo>
                    <a:pt x="77" y="22"/>
                    <a:pt x="80" y="24"/>
                    <a:pt x="80" y="27"/>
                  </a:cubicBezTo>
                  <a:cubicBezTo>
                    <a:pt x="81" y="30"/>
                    <a:pt x="83" y="34"/>
                    <a:pt x="83" y="35"/>
                  </a:cubicBezTo>
                  <a:cubicBezTo>
                    <a:pt x="83" y="35"/>
                    <a:pt x="83" y="40"/>
                    <a:pt x="83" y="40"/>
                  </a:cubicBezTo>
                  <a:cubicBezTo>
                    <a:pt x="83" y="41"/>
                    <a:pt x="84" y="48"/>
                    <a:pt x="84" y="50"/>
                  </a:cubicBezTo>
                  <a:cubicBezTo>
                    <a:pt x="84" y="52"/>
                    <a:pt x="84" y="54"/>
                    <a:pt x="83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3" y="56"/>
                    <a:pt x="83" y="56"/>
                    <a:pt x="83" y="57"/>
                  </a:cubicBezTo>
                  <a:cubicBezTo>
                    <a:pt x="83" y="60"/>
                    <a:pt x="82" y="66"/>
                    <a:pt x="81" y="71"/>
                  </a:cubicBezTo>
                  <a:cubicBezTo>
                    <a:pt x="80" y="78"/>
                    <a:pt x="67" y="88"/>
                    <a:pt x="64" y="89"/>
                  </a:cubicBezTo>
                  <a:cubicBezTo>
                    <a:pt x="59" y="89"/>
                    <a:pt x="54" y="84"/>
                    <a:pt x="51" y="81"/>
                  </a:cubicBezTo>
                  <a:cubicBezTo>
                    <a:pt x="50" y="80"/>
                    <a:pt x="49" y="79"/>
                    <a:pt x="48" y="78"/>
                  </a:cubicBezTo>
                  <a:cubicBezTo>
                    <a:pt x="44" y="76"/>
                    <a:pt x="43" y="71"/>
                    <a:pt x="43" y="70"/>
                  </a:cubicBezTo>
                  <a:cubicBezTo>
                    <a:pt x="43" y="69"/>
                    <a:pt x="41" y="57"/>
                    <a:pt x="41" y="57"/>
                  </a:cubicBezTo>
                  <a:close/>
                  <a:moveTo>
                    <a:pt x="79" y="82"/>
                  </a:moveTo>
                  <a:cubicBezTo>
                    <a:pt x="75" y="91"/>
                    <a:pt x="61" y="99"/>
                    <a:pt x="61" y="99"/>
                  </a:cubicBezTo>
                  <a:cubicBezTo>
                    <a:pt x="58" y="97"/>
                    <a:pt x="46" y="85"/>
                    <a:pt x="43" y="81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5"/>
                    <a:pt x="45" y="77"/>
                    <a:pt x="47" y="79"/>
                  </a:cubicBezTo>
                  <a:cubicBezTo>
                    <a:pt x="48" y="79"/>
                    <a:pt x="49" y="80"/>
                    <a:pt x="50" y="81"/>
                  </a:cubicBezTo>
                  <a:cubicBezTo>
                    <a:pt x="54" y="85"/>
                    <a:pt x="59" y="89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9"/>
                    <a:pt x="75" y="83"/>
                    <a:pt x="79" y="77"/>
                  </a:cubicBezTo>
                  <a:lnTo>
                    <a:pt x="79" y="82"/>
                  </a:ln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2" name="组合 1"/>
          <p:cNvGrpSpPr/>
          <p:nvPr/>
        </p:nvGrpSpPr>
        <p:grpSpPr>
          <a:xfrm>
            <a:off x="705343" y="506057"/>
            <a:ext cx="2012042" cy="3485318"/>
            <a:chOff x="705343" y="506057"/>
            <a:chExt cx="2012042" cy="3485318"/>
          </a:xfrm>
        </p:grpSpPr>
        <p:sp>
          <p:nvSpPr>
            <p:cNvPr id="43" name="文本框 42"/>
            <p:cNvSpPr txBox="1"/>
            <p:nvPr/>
          </p:nvSpPr>
          <p:spPr>
            <a:xfrm>
              <a:off x="1066556" y="506057"/>
              <a:ext cx="1650829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9416" y="2074720"/>
              <a:ext cx="102825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ogether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25" name="矩形 24"/>
          <p:cNvSpPr/>
          <p:nvPr/>
        </p:nvSpPr>
        <p:spPr>
          <a:xfrm>
            <a:off x="-43032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33720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3625005" y="2003171"/>
            <a:ext cx="4026383" cy="336550"/>
            <a:chOff x="3096333" y="3179895"/>
            <a:chExt cx="4025707" cy="336045"/>
          </a:xfrm>
        </p:grpSpPr>
        <p:sp>
          <p:nvSpPr>
            <p:cNvPr id="15" name="圆角矩形 14"/>
            <p:cNvSpPr/>
            <p:nvPr/>
          </p:nvSpPr>
          <p:spPr>
            <a:xfrm>
              <a:off x="3096333" y="3179895"/>
              <a:ext cx="3864913" cy="336045"/>
            </a:xfrm>
            <a:prstGeom prst="roundRect">
              <a:avLst>
                <a:gd name="adj" fmla="val 0"/>
              </a:avLst>
            </a:prstGeom>
            <a:solidFill>
              <a:srgbClr val="C3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144"/>
            <p:cNvSpPr txBox="1">
              <a:spLocks noChangeArrowheads="1"/>
            </p:cNvSpPr>
            <p:nvPr/>
          </p:nvSpPr>
          <p:spPr bwMode="auto">
            <a:xfrm>
              <a:off x="6312551" y="3198192"/>
              <a:ext cx="809489" cy="29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35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35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625005" y="1611059"/>
            <a:ext cx="3177347" cy="336550"/>
            <a:chOff x="3096333" y="2787943"/>
            <a:chExt cx="3176824" cy="336044"/>
          </a:xfrm>
        </p:grpSpPr>
        <p:sp>
          <p:nvSpPr>
            <p:cNvPr id="18" name="圆角矩形 17"/>
            <p:cNvSpPr/>
            <p:nvPr/>
          </p:nvSpPr>
          <p:spPr>
            <a:xfrm>
              <a:off x="3096333" y="2787943"/>
              <a:ext cx="3028452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9" name="TextBox 145"/>
            <p:cNvSpPr txBox="1">
              <a:spLocks noChangeArrowheads="1"/>
            </p:cNvSpPr>
            <p:nvPr/>
          </p:nvSpPr>
          <p:spPr bwMode="auto">
            <a:xfrm>
              <a:off x="5463665" y="2824288"/>
              <a:ext cx="809492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3625004" y="1217359"/>
            <a:ext cx="2357161" cy="336550"/>
            <a:chOff x="3096333" y="2393720"/>
            <a:chExt cx="2356966" cy="336044"/>
          </a:xfrm>
        </p:grpSpPr>
        <p:sp>
          <p:nvSpPr>
            <p:cNvPr id="21" name="圆角矩形 20"/>
            <p:cNvSpPr/>
            <p:nvPr/>
          </p:nvSpPr>
          <p:spPr>
            <a:xfrm>
              <a:off x="3096333" y="2393720"/>
              <a:ext cx="2190568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2" name="TextBox 146"/>
            <p:cNvSpPr txBox="1">
              <a:spLocks noChangeArrowheads="1"/>
            </p:cNvSpPr>
            <p:nvPr/>
          </p:nvSpPr>
          <p:spPr bwMode="auto">
            <a:xfrm>
              <a:off x="4643741" y="2430065"/>
              <a:ext cx="809558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629767" y="2398459"/>
            <a:ext cx="1486245" cy="336550"/>
            <a:chOff x="3099831" y="3574802"/>
            <a:chExt cx="1487592" cy="336044"/>
          </a:xfrm>
        </p:grpSpPr>
        <p:sp>
          <p:nvSpPr>
            <p:cNvPr id="24" name="圆角矩形 23"/>
            <p:cNvSpPr/>
            <p:nvPr/>
          </p:nvSpPr>
          <p:spPr>
            <a:xfrm>
              <a:off x="3099831" y="3574802"/>
              <a:ext cx="1302930" cy="336044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7" name="TextBox 147"/>
            <p:cNvSpPr txBox="1">
              <a:spLocks noChangeArrowheads="1"/>
            </p:cNvSpPr>
            <p:nvPr/>
          </p:nvSpPr>
          <p:spPr bwMode="auto">
            <a:xfrm>
              <a:off x="3777064" y="3611147"/>
              <a:ext cx="810359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3626040" y="2793746"/>
            <a:ext cx="1960563" cy="336550"/>
            <a:chOff x="3109370" y="3970430"/>
            <a:chExt cx="1960633" cy="336045"/>
          </a:xfrm>
        </p:grpSpPr>
        <p:sp>
          <p:nvSpPr>
            <p:cNvPr id="30" name="圆角矩形 29"/>
            <p:cNvSpPr/>
            <p:nvPr/>
          </p:nvSpPr>
          <p:spPr>
            <a:xfrm>
              <a:off x="3109370" y="3970430"/>
              <a:ext cx="1782827" cy="336045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31" name="TextBox 148"/>
            <p:cNvSpPr txBox="1">
              <a:spLocks noChangeArrowheads="1"/>
            </p:cNvSpPr>
            <p:nvPr/>
          </p:nvSpPr>
          <p:spPr bwMode="auto">
            <a:xfrm>
              <a:off x="4260349" y="4006775"/>
              <a:ext cx="809654" cy="26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631631" y="3209671"/>
            <a:ext cx="2968350" cy="334963"/>
            <a:chOff x="3096332" y="4385519"/>
            <a:chExt cx="2966893" cy="335902"/>
          </a:xfrm>
        </p:grpSpPr>
        <p:sp>
          <p:nvSpPr>
            <p:cNvPr id="33" name="圆角矩形 32"/>
            <p:cNvSpPr/>
            <p:nvPr/>
          </p:nvSpPr>
          <p:spPr>
            <a:xfrm>
              <a:off x="3096332" y="4385519"/>
              <a:ext cx="2792629" cy="335902"/>
            </a:xfrm>
            <a:prstGeom prst="roundRect">
              <a:avLst>
                <a:gd name="adj" fmla="val 0"/>
              </a:avLst>
            </a:prstGeom>
            <a:solidFill>
              <a:srgbClr val="604C3F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34" name="TextBox 149"/>
            <p:cNvSpPr txBox="1">
              <a:spLocks noChangeArrowheads="1"/>
            </p:cNvSpPr>
            <p:nvPr/>
          </p:nvSpPr>
          <p:spPr bwMode="auto">
            <a:xfrm>
              <a:off x="5253997" y="4421225"/>
              <a:ext cx="809228" cy="26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2088584" y="1217359"/>
            <a:ext cx="1470022" cy="2327278"/>
            <a:chOff x="1228729" y="1989762"/>
            <a:chExt cx="1470021" cy="2327279"/>
          </a:xfrm>
        </p:grpSpPr>
        <p:grpSp>
          <p:nvGrpSpPr>
            <p:cNvPr id="36" name="组合 17"/>
            <p:cNvGrpSpPr/>
            <p:nvPr/>
          </p:nvGrpSpPr>
          <p:grpSpPr bwMode="auto">
            <a:xfrm>
              <a:off x="2341563" y="1989762"/>
              <a:ext cx="354012" cy="334963"/>
              <a:chOff x="2109214" y="5472891"/>
              <a:chExt cx="517872" cy="490340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2109213" y="5472891"/>
                <a:ext cx="517873" cy="490339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2169592" y="5570494"/>
                <a:ext cx="397114" cy="295132"/>
              </a:xfrm>
              <a:custGeom>
                <a:avLst/>
                <a:gdLst>
                  <a:gd name="T0" fmla="*/ 2147483647 w 223"/>
                  <a:gd name="T1" fmla="*/ 2147483647 h 164"/>
                  <a:gd name="T2" fmla="*/ 0 w 223"/>
                  <a:gd name="T3" fmla="*/ 2147483647 h 164"/>
                  <a:gd name="T4" fmla="*/ 0 w 223"/>
                  <a:gd name="T5" fmla="*/ 0 h 164"/>
                  <a:gd name="T6" fmla="*/ 2147483647 w 223"/>
                  <a:gd name="T7" fmla="*/ 0 h 164"/>
                  <a:gd name="T8" fmla="*/ 2147483647 w 223"/>
                  <a:gd name="T9" fmla="*/ 2147483647 h 164"/>
                  <a:gd name="T10" fmla="*/ 2147483647 w 223"/>
                  <a:gd name="T11" fmla="*/ 2147483647 h 164"/>
                  <a:gd name="T12" fmla="*/ 2147483647 w 223"/>
                  <a:gd name="T13" fmla="*/ 2147483647 h 164"/>
                  <a:gd name="T14" fmla="*/ 2147483647 w 223"/>
                  <a:gd name="T15" fmla="*/ 2147483647 h 164"/>
                  <a:gd name="T16" fmla="*/ 2147483647 w 223"/>
                  <a:gd name="T17" fmla="*/ 2147483647 h 164"/>
                  <a:gd name="T18" fmla="*/ 2147483647 w 223"/>
                  <a:gd name="T19" fmla="*/ 2147483647 h 164"/>
                  <a:gd name="T20" fmla="*/ 2147483647 w 223"/>
                  <a:gd name="T21" fmla="*/ 2147483647 h 164"/>
                  <a:gd name="T22" fmla="*/ 2147483647 w 223"/>
                  <a:gd name="T23" fmla="*/ 2147483647 h 164"/>
                  <a:gd name="T24" fmla="*/ 2147483647 w 223"/>
                  <a:gd name="T25" fmla="*/ 2147483647 h 164"/>
                  <a:gd name="T26" fmla="*/ 2147483647 w 223"/>
                  <a:gd name="T27" fmla="*/ 2147483647 h 164"/>
                  <a:gd name="T28" fmla="*/ 2147483647 w 223"/>
                  <a:gd name="T29" fmla="*/ 2147483647 h 164"/>
                  <a:gd name="T30" fmla="*/ 2147483647 w 223"/>
                  <a:gd name="T31" fmla="*/ 2147483647 h 164"/>
                  <a:gd name="T32" fmla="*/ 2147483647 w 223"/>
                  <a:gd name="T33" fmla="*/ 2147483647 h 164"/>
                  <a:gd name="T34" fmla="*/ 2147483647 w 223"/>
                  <a:gd name="T35" fmla="*/ 2147483647 h 164"/>
                  <a:gd name="T36" fmla="*/ 2147483647 w 223"/>
                  <a:gd name="T37" fmla="*/ 2147483647 h 164"/>
                  <a:gd name="T38" fmla="*/ 2147483647 w 223"/>
                  <a:gd name="T39" fmla="*/ 2147483647 h 164"/>
                  <a:gd name="T40" fmla="*/ 2147483647 w 223"/>
                  <a:gd name="T41" fmla="*/ 2147483647 h 164"/>
                  <a:gd name="T42" fmla="*/ 2147483647 w 223"/>
                  <a:gd name="T43" fmla="*/ 2147483647 h 164"/>
                  <a:gd name="T44" fmla="*/ 2147483647 w 223"/>
                  <a:gd name="T45" fmla="*/ 2147483647 h 164"/>
                  <a:gd name="T46" fmla="*/ 2147483647 w 223"/>
                  <a:gd name="T47" fmla="*/ 2147483647 h 164"/>
                  <a:gd name="T48" fmla="*/ 2147483647 w 223"/>
                  <a:gd name="T49" fmla="*/ 2147483647 h 164"/>
                  <a:gd name="T50" fmla="*/ 2147483647 w 223"/>
                  <a:gd name="T51" fmla="*/ 2147483647 h 164"/>
                  <a:gd name="T52" fmla="*/ 2147483647 w 223"/>
                  <a:gd name="T53" fmla="*/ 2147483647 h 1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3" h="164">
                    <a:moveTo>
                      <a:pt x="223" y="164"/>
                    </a:moveTo>
                    <a:cubicBezTo>
                      <a:pt x="0" y="164"/>
                      <a:pt x="0" y="164"/>
                      <a:pt x="0" y="1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164"/>
                      <a:pt x="223" y="164"/>
                      <a:pt x="223" y="164"/>
                    </a:cubicBezTo>
                    <a:close/>
                    <a:moveTo>
                      <a:pt x="213" y="146"/>
                    </a:moveTo>
                    <a:cubicBezTo>
                      <a:pt x="213" y="18"/>
                      <a:pt x="213" y="18"/>
                      <a:pt x="213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213" y="146"/>
                      <a:pt x="213" y="146"/>
                      <a:pt x="213" y="146"/>
                    </a:cubicBezTo>
                    <a:close/>
                    <a:moveTo>
                      <a:pt x="205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104" y="96"/>
                      <a:pt x="108" y="98"/>
                      <a:pt x="112" y="98"/>
                    </a:cubicBezTo>
                    <a:cubicBezTo>
                      <a:pt x="115" y="98"/>
                      <a:pt x="119" y="96"/>
                      <a:pt x="124" y="92"/>
                    </a:cubicBezTo>
                    <a:cubicBezTo>
                      <a:pt x="205" y="10"/>
                      <a:pt x="205" y="10"/>
                      <a:pt x="205" y="10"/>
                    </a:cubicBezTo>
                    <a:close/>
                    <a:moveTo>
                      <a:pt x="205" y="153"/>
                    </a:moveTo>
                    <a:cubicBezTo>
                      <a:pt x="141" y="89"/>
                      <a:pt x="141" y="89"/>
                      <a:pt x="141" y="89"/>
                    </a:cubicBezTo>
                    <a:cubicBezTo>
                      <a:pt x="133" y="97"/>
                      <a:pt x="128" y="102"/>
                      <a:pt x="125" y="104"/>
                    </a:cubicBezTo>
                    <a:cubicBezTo>
                      <a:pt x="120" y="108"/>
                      <a:pt x="115" y="110"/>
                      <a:pt x="112" y="110"/>
                    </a:cubicBezTo>
                    <a:cubicBezTo>
                      <a:pt x="107" y="110"/>
                      <a:pt x="101" y="107"/>
                      <a:pt x="95" y="101"/>
                    </a:cubicBezTo>
                    <a:cubicBezTo>
                      <a:pt x="92" y="99"/>
                      <a:pt x="88" y="95"/>
                      <a:pt x="82" y="89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205" y="153"/>
                      <a:pt x="205" y="153"/>
                      <a:pt x="205" y="153"/>
                    </a:cubicBezTo>
                    <a:close/>
                    <a:moveTo>
                      <a:pt x="74" y="82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6"/>
                      <a:pt x="10" y="146"/>
                      <a:pt x="10" y="146"/>
                    </a:cubicBezTo>
                    <a:cubicBezTo>
                      <a:pt x="74" y="82"/>
                      <a:pt x="74" y="82"/>
                      <a:pt x="74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7" name="组合 18"/>
            <p:cNvGrpSpPr/>
            <p:nvPr/>
          </p:nvGrpSpPr>
          <p:grpSpPr bwMode="auto">
            <a:xfrm>
              <a:off x="2339975" y="2383462"/>
              <a:ext cx="354013" cy="336550"/>
              <a:chOff x="2867717" y="5472891"/>
              <a:chExt cx="517872" cy="49034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2867717" y="5472891"/>
                <a:ext cx="517871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2902551" y="5570034"/>
                <a:ext cx="471426" cy="252108"/>
              </a:xfrm>
              <a:custGeom>
                <a:avLst/>
                <a:gdLst>
                  <a:gd name="T0" fmla="*/ 2147483647 w 212"/>
                  <a:gd name="T1" fmla="*/ 2147483647 h 114"/>
                  <a:gd name="T2" fmla="*/ 2147483647 w 212"/>
                  <a:gd name="T3" fmla="*/ 2147483647 h 114"/>
                  <a:gd name="T4" fmla="*/ 2147483647 w 212"/>
                  <a:gd name="T5" fmla="*/ 2147483647 h 114"/>
                  <a:gd name="T6" fmla="*/ 2147483647 w 212"/>
                  <a:gd name="T7" fmla="*/ 2147483647 h 114"/>
                  <a:gd name="T8" fmla="*/ 2147483647 w 212"/>
                  <a:gd name="T9" fmla="*/ 2147483647 h 114"/>
                  <a:gd name="T10" fmla="*/ 2147483647 w 212"/>
                  <a:gd name="T11" fmla="*/ 2147483647 h 114"/>
                  <a:gd name="T12" fmla="*/ 2147483647 w 212"/>
                  <a:gd name="T13" fmla="*/ 2147483647 h 114"/>
                  <a:gd name="T14" fmla="*/ 2147483647 w 212"/>
                  <a:gd name="T15" fmla="*/ 2147483647 h 114"/>
                  <a:gd name="T16" fmla="*/ 2147483647 w 212"/>
                  <a:gd name="T17" fmla="*/ 2147483647 h 114"/>
                  <a:gd name="T18" fmla="*/ 2147483647 w 212"/>
                  <a:gd name="T19" fmla="*/ 2147483647 h 114"/>
                  <a:gd name="T20" fmla="*/ 2147483647 w 212"/>
                  <a:gd name="T21" fmla="*/ 0 h 114"/>
                  <a:gd name="T22" fmla="*/ 2147483647 w 212"/>
                  <a:gd name="T23" fmla="*/ 2147483647 h 114"/>
                  <a:gd name="T24" fmla="*/ 2147483647 w 212"/>
                  <a:gd name="T25" fmla="*/ 2147483647 h 114"/>
                  <a:gd name="T26" fmla="*/ 2147483647 w 212"/>
                  <a:gd name="T27" fmla="*/ 2147483647 h 114"/>
                  <a:gd name="T28" fmla="*/ 2147483647 w 212"/>
                  <a:gd name="T29" fmla="*/ 2147483647 h 114"/>
                  <a:gd name="T30" fmla="*/ 2147483647 w 212"/>
                  <a:gd name="T31" fmla="*/ 2147483647 h 114"/>
                  <a:gd name="T32" fmla="*/ 2147483647 w 212"/>
                  <a:gd name="T33" fmla="*/ 2147483647 h 114"/>
                  <a:gd name="T34" fmla="*/ 2147483647 w 212"/>
                  <a:gd name="T35" fmla="*/ 2147483647 h 114"/>
                  <a:gd name="T36" fmla="*/ 2147483647 w 212"/>
                  <a:gd name="T37" fmla="*/ 2147483647 h 114"/>
                  <a:gd name="T38" fmla="*/ 2147483647 w 212"/>
                  <a:gd name="T39" fmla="*/ 2147483647 h 114"/>
                  <a:gd name="T40" fmla="*/ 2147483647 w 212"/>
                  <a:gd name="T41" fmla="*/ 2147483647 h 114"/>
                  <a:gd name="T42" fmla="*/ 2147483647 w 212"/>
                  <a:gd name="T43" fmla="*/ 2147483647 h 114"/>
                  <a:gd name="T44" fmla="*/ 2147483647 w 212"/>
                  <a:gd name="T45" fmla="*/ 2147483647 h 114"/>
                  <a:gd name="T46" fmla="*/ 2147483647 w 212"/>
                  <a:gd name="T47" fmla="*/ 2147483647 h 114"/>
                  <a:gd name="T48" fmla="*/ 2147483647 w 212"/>
                  <a:gd name="T49" fmla="*/ 2147483647 h 114"/>
                  <a:gd name="T50" fmla="*/ 2147483647 w 212"/>
                  <a:gd name="T51" fmla="*/ 2147483647 h 114"/>
                  <a:gd name="T52" fmla="*/ 2147483647 w 212"/>
                  <a:gd name="T53" fmla="*/ 2147483647 h 114"/>
                  <a:gd name="T54" fmla="*/ 2147483647 w 212"/>
                  <a:gd name="T55" fmla="*/ 2147483647 h 114"/>
                  <a:gd name="T56" fmla="*/ 2147483647 w 212"/>
                  <a:gd name="T57" fmla="*/ 2147483647 h 114"/>
                  <a:gd name="T58" fmla="*/ 2147483647 w 212"/>
                  <a:gd name="T59" fmla="*/ 2147483647 h 114"/>
                  <a:gd name="T60" fmla="*/ 2147483647 w 212"/>
                  <a:gd name="T61" fmla="*/ 2147483647 h 114"/>
                  <a:gd name="T62" fmla="*/ 2147483647 w 212"/>
                  <a:gd name="T63" fmla="*/ 2147483647 h 114"/>
                  <a:gd name="T64" fmla="*/ 0 w 212"/>
                  <a:gd name="T65" fmla="*/ 2147483647 h 114"/>
                  <a:gd name="T66" fmla="*/ 2147483647 w 212"/>
                  <a:gd name="T67" fmla="*/ 2147483647 h 114"/>
                  <a:gd name="T68" fmla="*/ 2147483647 w 212"/>
                  <a:gd name="T69" fmla="*/ 2147483647 h 114"/>
                  <a:gd name="T70" fmla="*/ 2147483647 w 212"/>
                  <a:gd name="T71" fmla="*/ 2147483647 h 114"/>
                  <a:gd name="T72" fmla="*/ 2147483647 w 212"/>
                  <a:gd name="T73" fmla="*/ 2147483647 h 114"/>
                  <a:gd name="T74" fmla="*/ 2147483647 w 212"/>
                  <a:gd name="T75" fmla="*/ 2147483647 h 114"/>
                  <a:gd name="T76" fmla="*/ 2147483647 w 212"/>
                  <a:gd name="T77" fmla="*/ 2147483647 h 114"/>
                  <a:gd name="T78" fmla="*/ 2147483647 w 212"/>
                  <a:gd name="T79" fmla="*/ 2147483647 h 114"/>
                  <a:gd name="T80" fmla="*/ 2147483647 w 212"/>
                  <a:gd name="T81" fmla="*/ 2147483647 h 1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12" h="114">
                    <a:moveTo>
                      <a:pt x="90" y="111"/>
                    </a:moveTo>
                    <a:cubicBezTo>
                      <a:pt x="88" y="111"/>
                      <a:pt x="86" y="110"/>
                      <a:pt x="83" y="108"/>
                    </a:cubicBezTo>
                    <a:cubicBezTo>
                      <a:pt x="77" y="105"/>
                      <a:pt x="72" y="102"/>
                      <a:pt x="70" y="102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45" y="96"/>
                      <a:pt x="41" y="84"/>
                      <a:pt x="41" y="69"/>
                    </a:cubicBezTo>
                    <a:cubicBezTo>
                      <a:pt x="41" y="52"/>
                      <a:pt x="46" y="41"/>
                      <a:pt x="57" y="39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4" y="40"/>
                      <a:pt x="69" y="38"/>
                      <a:pt x="74" y="35"/>
                    </a:cubicBezTo>
                    <a:cubicBezTo>
                      <a:pt x="91" y="26"/>
                      <a:pt x="100" y="21"/>
                      <a:pt x="100" y="21"/>
                    </a:cubicBezTo>
                    <a:cubicBezTo>
                      <a:pt x="108" y="19"/>
                      <a:pt x="116" y="13"/>
                      <a:pt x="123" y="5"/>
                    </a:cubicBezTo>
                    <a:cubicBezTo>
                      <a:pt x="126" y="2"/>
                      <a:pt x="129" y="0"/>
                      <a:pt x="130" y="0"/>
                    </a:cubicBezTo>
                    <a:cubicBezTo>
                      <a:pt x="136" y="0"/>
                      <a:pt x="142" y="8"/>
                      <a:pt x="141" y="13"/>
                    </a:cubicBezTo>
                    <a:cubicBezTo>
                      <a:pt x="141" y="19"/>
                      <a:pt x="139" y="24"/>
                      <a:pt x="136" y="26"/>
                    </a:cubicBezTo>
                    <a:cubicBezTo>
                      <a:pt x="148" y="26"/>
                      <a:pt x="160" y="26"/>
                      <a:pt x="172" y="27"/>
                    </a:cubicBezTo>
                    <a:cubicBezTo>
                      <a:pt x="196" y="28"/>
                      <a:pt x="212" y="31"/>
                      <a:pt x="212" y="39"/>
                    </a:cubicBezTo>
                    <a:cubicBezTo>
                      <a:pt x="212" y="44"/>
                      <a:pt x="207" y="48"/>
                      <a:pt x="200" y="49"/>
                    </a:cubicBezTo>
                    <a:cubicBezTo>
                      <a:pt x="185" y="51"/>
                      <a:pt x="169" y="51"/>
                      <a:pt x="154" y="51"/>
                    </a:cubicBezTo>
                    <a:cubicBezTo>
                      <a:pt x="160" y="54"/>
                      <a:pt x="163" y="59"/>
                      <a:pt x="163" y="64"/>
                    </a:cubicBezTo>
                    <a:cubicBezTo>
                      <a:pt x="163" y="70"/>
                      <a:pt x="158" y="75"/>
                      <a:pt x="151" y="75"/>
                    </a:cubicBezTo>
                    <a:cubicBezTo>
                      <a:pt x="154" y="77"/>
                      <a:pt x="156" y="80"/>
                      <a:pt x="156" y="85"/>
                    </a:cubicBezTo>
                    <a:cubicBezTo>
                      <a:pt x="156" y="89"/>
                      <a:pt x="154" y="93"/>
                      <a:pt x="148" y="95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9" y="105"/>
                      <a:pt x="144" y="108"/>
                      <a:pt x="135" y="110"/>
                    </a:cubicBezTo>
                    <a:cubicBezTo>
                      <a:pt x="127" y="112"/>
                      <a:pt x="114" y="114"/>
                      <a:pt x="107" y="114"/>
                    </a:cubicBezTo>
                    <a:cubicBezTo>
                      <a:pt x="100" y="114"/>
                      <a:pt x="96" y="113"/>
                      <a:pt x="90" y="111"/>
                    </a:cubicBezTo>
                    <a:cubicBezTo>
                      <a:pt x="90" y="111"/>
                      <a:pt x="90" y="111"/>
                      <a:pt x="90" y="111"/>
                    </a:cubicBezTo>
                    <a:close/>
                    <a:moveTo>
                      <a:pt x="39" y="41"/>
                    </a:moveTo>
                    <a:cubicBezTo>
                      <a:pt x="35" y="48"/>
                      <a:pt x="34" y="60"/>
                      <a:pt x="34" y="70"/>
                    </a:cubicBezTo>
                    <a:cubicBezTo>
                      <a:pt x="34" y="87"/>
                      <a:pt x="38" y="105"/>
                      <a:pt x="44" y="114"/>
                    </a:cubicBezTo>
                    <a:cubicBezTo>
                      <a:pt x="39" y="114"/>
                      <a:pt x="32" y="113"/>
                      <a:pt x="22" y="113"/>
                    </a:cubicBezTo>
                    <a:cubicBezTo>
                      <a:pt x="12" y="112"/>
                      <a:pt x="6" y="111"/>
                      <a:pt x="3" y="111"/>
                    </a:cubicBezTo>
                    <a:cubicBezTo>
                      <a:pt x="3" y="107"/>
                      <a:pt x="3" y="100"/>
                      <a:pt x="1" y="90"/>
                    </a:cubicBezTo>
                    <a:cubicBezTo>
                      <a:pt x="0" y="80"/>
                      <a:pt x="0" y="73"/>
                      <a:pt x="0" y="67"/>
                    </a:cubicBezTo>
                    <a:cubicBezTo>
                      <a:pt x="0" y="55"/>
                      <a:pt x="1" y="45"/>
                      <a:pt x="4" y="37"/>
                    </a:cubicBezTo>
                    <a:cubicBezTo>
                      <a:pt x="15" y="37"/>
                      <a:pt x="27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lose/>
                    <a:moveTo>
                      <a:pt x="19" y="94"/>
                    </a:moveTo>
                    <a:cubicBezTo>
                      <a:pt x="17" y="94"/>
                      <a:pt x="16" y="95"/>
                      <a:pt x="16" y="98"/>
                    </a:cubicBezTo>
                    <a:cubicBezTo>
                      <a:pt x="16" y="101"/>
                      <a:pt x="17" y="102"/>
                      <a:pt x="19" y="102"/>
                    </a:cubicBezTo>
                    <a:cubicBezTo>
                      <a:pt x="21" y="102"/>
                      <a:pt x="23" y="100"/>
                      <a:pt x="23" y="98"/>
                    </a:cubicBezTo>
                    <a:cubicBezTo>
                      <a:pt x="23" y="95"/>
                      <a:pt x="22" y="94"/>
                      <a:pt x="19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8" name="组合 19"/>
            <p:cNvGrpSpPr/>
            <p:nvPr/>
          </p:nvGrpSpPr>
          <p:grpSpPr bwMode="auto">
            <a:xfrm>
              <a:off x="2330450" y="2775575"/>
              <a:ext cx="355600" cy="336550"/>
              <a:chOff x="3626220" y="5472891"/>
              <a:chExt cx="517872" cy="490340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3626220" y="5472890"/>
                <a:ext cx="517872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5" name="Freeform 16"/>
              <p:cNvSpPr>
                <a:spLocks noEditPoints="1"/>
              </p:cNvSpPr>
              <p:nvPr/>
            </p:nvSpPr>
            <p:spPr bwMode="auto">
              <a:xfrm>
                <a:off x="3690954" y="5514522"/>
                <a:ext cx="425395" cy="425578"/>
              </a:xfrm>
              <a:custGeom>
                <a:avLst/>
                <a:gdLst>
                  <a:gd name="T0" fmla="*/ 2147483647 w 240"/>
                  <a:gd name="T1" fmla="*/ 2147483647 h 240"/>
                  <a:gd name="T2" fmla="*/ 2147483647 w 240"/>
                  <a:gd name="T3" fmla="*/ 2147483647 h 240"/>
                  <a:gd name="T4" fmla="*/ 2147483647 w 240"/>
                  <a:gd name="T5" fmla="*/ 2147483647 h 240"/>
                  <a:gd name="T6" fmla="*/ 2147483647 w 240"/>
                  <a:gd name="T7" fmla="*/ 2147483647 h 240"/>
                  <a:gd name="T8" fmla="*/ 2147483647 w 240"/>
                  <a:gd name="T9" fmla="*/ 2147483647 h 240"/>
                  <a:gd name="T10" fmla="*/ 2147483647 w 240"/>
                  <a:gd name="T11" fmla="*/ 2147483647 h 240"/>
                  <a:gd name="T12" fmla="*/ 2147483647 w 240"/>
                  <a:gd name="T13" fmla="*/ 2147483647 h 240"/>
                  <a:gd name="T14" fmla="*/ 2147483647 w 240"/>
                  <a:gd name="T15" fmla="*/ 2147483647 h 240"/>
                  <a:gd name="T16" fmla="*/ 2147483647 w 240"/>
                  <a:gd name="T17" fmla="*/ 2147483647 h 240"/>
                  <a:gd name="T18" fmla="*/ 2147483647 w 240"/>
                  <a:gd name="T19" fmla="*/ 2147483647 h 240"/>
                  <a:gd name="T20" fmla="*/ 2147483647 w 240"/>
                  <a:gd name="T21" fmla="*/ 2147483647 h 240"/>
                  <a:gd name="T22" fmla="*/ 2147483647 w 240"/>
                  <a:gd name="T23" fmla="*/ 2147483647 h 240"/>
                  <a:gd name="T24" fmla="*/ 2147483647 w 240"/>
                  <a:gd name="T25" fmla="*/ 2147483647 h 240"/>
                  <a:gd name="T26" fmla="*/ 2147483647 w 240"/>
                  <a:gd name="T27" fmla="*/ 2147483647 h 240"/>
                  <a:gd name="T28" fmla="*/ 2147483647 w 240"/>
                  <a:gd name="T29" fmla="*/ 2147483647 h 240"/>
                  <a:gd name="T30" fmla="*/ 2147483647 w 240"/>
                  <a:gd name="T31" fmla="*/ 2147483647 h 240"/>
                  <a:gd name="T32" fmla="*/ 2147483647 w 240"/>
                  <a:gd name="T33" fmla="*/ 2147483647 h 240"/>
                  <a:gd name="T34" fmla="*/ 2147483647 w 240"/>
                  <a:gd name="T35" fmla="*/ 2147483647 h 240"/>
                  <a:gd name="T36" fmla="*/ 2147483647 w 240"/>
                  <a:gd name="T37" fmla="*/ 2147483647 h 240"/>
                  <a:gd name="T38" fmla="*/ 2147483647 w 240"/>
                  <a:gd name="T39" fmla="*/ 2147483647 h 240"/>
                  <a:gd name="T40" fmla="*/ 2147483647 w 240"/>
                  <a:gd name="T41" fmla="*/ 2147483647 h 240"/>
                  <a:gd name="T42" fmla="*/ 2147483647 w 240"/>
                  <a:gd name="T43" fmla="*/ 2147483647 h 240"/>
                  <a:gd name="T44" fmla="*/ 2147483647 w 240"/>
                  <a:gd name="T45" fmla="*/ 2147483647 h 240"/>
                  <a:gd name="T46" fmla="*/ 2147483647 w 240"/>
                  <a:gd name="T47" fmla="*/ 2147483647 h 240"/>
                  <a:gd name="T48" fmla="*/ 2147483647 w 240"/>
                  <a:gd name="T49" fmla="*/ 2147483647 h 240"/>
                  <a:gd name="T50" fmla="*/ 2147483647 w 240"/>
                  <a:gd name="T51" fmla="*/ 2147483647 h 240"/>
                  <a:gd name="T52" fmla="*/ 2147483647 w 240"/>
                  <a:gd name="T53" fmla="*/ 2147483647 h 240"/>
                  <a:gd name="T54" fmla="*/ 2147483647 w 240"/>
                  <a:gd name="T55" fmla="*/ 2147483647 h 240"/>
                  <a:gd name="T56" fmla="*/ 2147483647 w 240"/>
                  <a:gd name="T57" fmla="*/ 2147483647 h 240"/>
                  <a:gd name="T58" fmla="*/ 2147483647 w 240"/>
                  <a:gd name="T59" fmla="*/ 2147483647 h 240"/>
                  <a:gd name="T60" fmla="*/ 2147483647 w 240"/>
                  <a:gd name="T61" fmla="*/ 2147483647 h 240"/>
                  <a:gd name="T62" fmla="*/ 2147483647 w 240"/>
                  <a:gd name="T63" fmla="*/ 2147483647 h 240"/>
                  <a:gd name="T64" fmla="*/ 2147483647 w 240"/>
                  <a:gd name="T65" fmla="*/ 2147483647 h 240"/>
                  <a:gd name="T66" fmla="*/ 2147483647 w 240"/>
                  <a:gd name="T67" fmla="*/ 2147483647 h 240"/>
                  <a:gd name="T68" fmla="*/ 2147483647 w 240"/>
                  <a:gd name="T69" fmla="*/ 2147483647 h 240"/>
                  <a:gd name="T70" fmla="*/ 2147483647 w 240"/>
                  <a:gd name="T71" fmla="*/ 2147483647 h 240"/>
                  <a:gd name="T72" fmla="*/ 2147483647 w 240"/>
                  <a:gd name="T73" fmla="*/ 2147483647 h 240"/>
                  <a:gd name="T74" fmla="*/ 2147483647 w 240"/>
                  <a:gd name="T75" fmla="*/ 2147483647 h 240"/>
                  <a:gd name="T76" fmla="*/ 2147483647 w 240"/>
                  <a:gd name="T77" fmla="*/ 2147483647 h 240"/>
                  <a:gd name="T78" fmla="*/ 2147483647 w 240"/>
                  <a:gd name="T79" fmla="*/ 2147483647 h 240"/>
                  <a:gd name="T80" fmla="*/ 2147483647 w 240"/>
                  <a:gd name="T81" fmla="*/ 2147483647 h 240"/>
                  <a:gd name="T82" fmla="*/ 2147483647 w 240"/>
                  <a:gd name="T83" fmla="*/ 2147483647 h 240"/>
                  <a:gd name="T84" fmla="*/ 2147483647 w 240"/>
                  <a:gd name="T85" fmla="*/ 2147483647 h 240"/>
                  <a:gd name="T86" fmla="*/ 2147483647 w 240"/>
                  <a:gd name="T87" fmla="*/ 2147483647 h 240"/>
                  <a:gd name="T88" fmla="*/ 2147483647 w 240"/>
                  <a:gd name="T89" fmla="*/ 2147483647 h 240"/>
                  <a:gd name="T90" fmla="*/ 2147483647 w 240"/>
                  <a:gd name="T91" fmla="*/ 2147483647 h 240"/>
                  <a:gd name="T92" fmla="*/ 2147483647 w 240"/>
                  <a:gd name="T93" fmla="*/ 2147483647 h 240"/>
                  <a:gd name="T94" fmla="*/ 2147483647 w 240"/>
                  <a:gd name="T95" fmla="*/ 2147483647 h 240"/>
                  <a:gd name="T96" fmla="*/ 2147483647 w 240"/>
                  <a:gd name="T97" fmla="*/ 2147483647 h 2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cubicBezTo>
                      <a:pt x="240" y="153"/>
                      <a:pt x="228" y="182"/>
                      <a:pt x="205" y="205"/>
                    </a:cubicBezTo>
                    <a:cubicBezTo>
                      <a:pt x="182" y="228"/>
                      <a:pt x="153" y="240"/>
                      <a:pt x="120" y="240"/>
                    </a:cubicBezTo>
                    <a:cubicBezTo>
                      <a:pt x="86" y="240"/>
                      <a:pt x="58" y="228"/>
                      <a:pt x="35" y="205"/>
                    </a:cubicBezTo>
                    <a:cubicBezTo>
                      <a:pt x="12" y="182"/>
                      <a:pt x="0" y="153"/>
                      <a:pt x="0" y="120"/>
                    </a:cubicBezTo>
                    <a:cubicBezTo>
                      <a:pt x="0" y="86"/>
                      <a:pt x="12" y="58"/>
                      <a:pt x="35" y="35"/>
                    </a:cubicBezTo>
                    <a:cubicBezTo>
                      <a:pt x="58" y="11"/>
                      <a:pt x="86" y="0"/>
                      <a:pt x="120" y="0"/>
                    </a:cubicBezTo>
                    <a:cubicBezTo>
                      <a:pt x="153" y="0"/>
                      <a:pt x="182" y="11"/>
                      <a:pt x="205" y="35"/>
                    </a:cubicBezTo>
                    <a:cubicBezTo>
                      <a:pt x="228" y="58"/>
                      <a:pt x="240" y="86"/>
                      <a:pt x="240" y="120"/>
                    </a:cubicBezTo>
                    <a:cubicBezTo>
                      <a:pt x="240" y="120"/>
                      <a:pt x="240" y="120"/>
                      <a:pt x="240" y="120"/>
                    </a:cubicBezTo>
                    <a:close/>
                    <a:moveTo>
                      <a:pt x="194" y="39"/>
                    </a:moveTo>
                    <a:cubicBezTo>
                      <a:pt x="181" y="28"/>
                      <a:pt x="166" y="19"/>
                      <a:pt x="150" y="15"/>
                    </a:cubicBezTo>
                    <a:cubicBezTo>
                      <a:pt x="158" y="26"/>
                      <a:pt x="165" y="38"/>
                      <a:pt x="170" y="52"/>
                    </a:cubicBezTo>
                    <a:cubicBezTo>
                      <a:pt x="180" y="48"/>
                      <a:pt x="187" y="44"/>
                      <a:pt x="194" y="39"/>
                    </a:cubicBezTo>
                    <a:cubicBezTo>
                      <a:pt x="194" y="39"/>
                      <a:pt x="194" y="39"/>
                      <a:pt x="194" y="39"/>
                    </a:cubicBezTo>
                    <a:close/>
                    <a:moveTo>
                      <a:pt x="228" y="114"/>
                    </a:moveTo>
                    <a:cubicBezTo>
                      <a:pt x="228" y="89"/>
                      <a:pt x="218" y="66"/>
                      <a:pt x="201" y="46"/>
                    </a:cubicBezTo>
                    <a:cubicBezTo>
                      <a:pt x="194" y="51"/>
                      <a:pt x="185" y="56"/>
                      <a:pt x="174" y="61"/>
                    </a:cubicBezTo>
                    <a:cubicBezTo>
                      <a:pt x="182" y="82"/>
                      <a:pt x="186" y="100"/>
                      <a:pt x="186" y="114"/>
                    </a:cubicBezTo>
                    <a:cubicBezTo>
                      <a:pt x="228" y="114"/>
                      <a:pt x="228" y="114"/>
                      <a:pt x="228" y="114"/>
                    </a:cubicBezTo>
                    <a:close/>
                    <a:moveTo>
                      <a:pt x="161" y="56"/>
                    </a:moveTo>
                    <a:cubicBezTo>
                      <a:pt x="155" y="42"/>
                      <a:pt x="146" y="25"/>
                      <a:pt x="136" y="12"/>
                    </a:cubicBezTo>
                    <a:cubicBezTo>
                      <a:pt x="133" y="11"/>
                      <a:pt x="129" y="11"/>
                      <a:pt x="125" y="11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36" y="64"/>
                      <a:pt x="148" y="61"/>
                      <a:pt x="161" y="56"/>
                    </a:cubicBezTo>
                    <a:cubicBezTo>
                      <a:pt x="161" y="56"/>
                      <a:pt x="161" y="56"/>
                      <a:pt x="161" y="56"/>
                    </a:cubicBezTo>
                    <a:close/>
                    <a:moveTo>
                      <a:pt x="175" y="114"/>
                    </a:moveTo>
                    <a:cubicBezTo>
                      <a:pt x="175" y="99"/>
                      <a:pt x="171" y="82"/>
                      <a:pt x="164" y="65"/>
                    </a:cubicBezTo>
                    <a:cubicBezTo>
                      <a:pt x="150" y="71"/>
                      <a:pt x="136" y="75"/>
                      <a:pt x="125" y="75"/>
                    </a:cubicBezTo>
                    <a:cubicBezTo>
                      <a:pt x="125" y="114"/>
                      <a:pt x="125" y="114"/>
                      <a:pt x="125" y="114"/>
                    </a:cubicBezTo>
                    <a:cubicBezTo>
                      <a:pt x="175" y="114"/>
                      <a:pt x="175" y="114"/>
                      <a:pt x="175" y="114"/>
                    </a:cubicBezTo>
                    <a:close/>
                    <a:moveTo>
                      <a:pt x="115" y="64"/>
                    </a:moveTo>
                    <a:cubicBezTo>
                      <a:pt x="115" y="11"/>
                      <a:pt x="115" y="11"/>
                      <a:pt x="115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6" y="11"/>
                      <a:pt x="105" y="12"/>
                      <a:pt x="104" y="12"/>
                    </a:cubicBezTo>
                    <a:cubicBezTo>
                      <a:pt x="94" y="26"/>
                      <a:pt x="85" y="40"/>
                      <a:pt x="79" y="56"/>
                    </a:cubicBezTo>
                    <a:cubicBezTo>
                      <a:pt x="92" y="61"/>
                      <a:pt x="103" y="64"/>
                      <a:pt x="115" y="64"/>
                    </a:cubicBezTo>
                    <a:cubicBezTo>
                      <a:pt x="115" y="64"/>
                      <a:pt x="115" y="64"/>
                      <a:pt x="115" y="64"/>
                    </a:cubicBezTo>
                    <a:close/>
                    <a:moveTo>
                      <a:pt x="228" y="125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6" y="140"/>
                      <a:pt x="182" y="159"/>
                      <a:pt x="174" y="178"/>
                    </a:cubicBezTo>
                    <a:cubicBezTo>
                      <a:pt x="184" y="182"/>
                      <a:pt x="194" y="188"/>
                      <a:pt x="201" y="193"/>
                    </a:cubicBezTo>
                    <a:cubicBezTo>
                      <a:pt x="218" y="175"/>
                      <a:pt x="228" y="150"/>
                      <a:pt x="228" y="125"/>
                    </a:cubicBezTo>
                    <a:cubicBezTo>
                      <a:pt x="228" y="125"/>
                      <a:pt x="228" y="125"/>
                      <a:pt x="228" y="125"/>
                    </a:cubicBezTo>
                    <a:close/>
                    <a:moveTo>
                      <a:pt x="89" y="15"/>
                    </a:moveTo>
                    <a:cubicBezTo>
                      <a:pt x="73" y="19"/>
                      <a:pt x="59" y="27"/>
                      <a:pt x="46" y="39"/>
                    </a:cubicBezTo>
                    <a:cubicBezTo>
                      <a:pt x="52" y="44"/>
                      <a:pt x="61" y="49"/>
                      <a:pt x="70" y="52"/>
                    </a:cubicBezTo>
                    <a:cubicBezTo>
                      <a:pt x="75" y="38"/>
                      <a:pt x="82" y="26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lose/>
                    <a:moveTo>
                      <a:pt x="175" y="125"/>
                    </a:moveTo>
                    <a:cubicBezTo>
                      <a:pt x="125" y="125"/>
                      <a:pt x="125" y="125"/>
                      <a:pt x="125" y="125"/>
                    </a:cubicBez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36" y="165"/>
                      <a:pt x="150" y="168"/>
                      <a:pt x="164" y="175"/>
                    </a:cubicBezTo>
                    <a:cubicBezTo>
                      <a:pt x="171" y="157"/>
                      <a:pt x="175" y="140"/>
                      <a:pt x="175" y="125"/>
                    </a:cubicBezTo>
                    <a:cubicBezTo>
                      <a:pt x="175" y="125"/>
                      <a:pt x="175" y="125"/>
                      <a:pt x="175" y="125"/>
                    </a:cubicBezTo>
                    <a:close/>
                    <a:moveTo>
                      <a:pt x="115" y="114"/>
                    </a:moveTo>
                    <a:cubicBezTo>
                      <a:pt x="115" y="75"/>
                      <a:pt x="115" y="75"/>
                      <a:pt x="115" y="75"/>
                    </a:cubicBezTo>
                    <a:cubicBezTo>
                      <a:pt x="104" y="75"/>
                      <a:pt x="90" y="71"/>
                      <a:pt x="76" y="65"/>
                    </a:cubicBezTo>
                    <a:cubicBezTo>
                      <a:pt x="69" y="83"/>
                      <a:pt x="65" y="99"/>
                      <a:pt x="65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lose/>
                    <a:moveTo>
                      <a:pt x="194" y="200"/>
                    </a:moveTo>
                    <a:cubicBezTo>
                      <a:pt x="187" y="195"/>
                      <a:pt x="179" y="191"/>
                      <a:pt x="170" y="187"/>
                    </a:cubicBezTo>
                    <a:cubicBezTo>
                      <a:pt x="165" y="201"/>
                      <a:pt x="158" y="213"/>
                      <a:pt x="150" y="224"/>
                    </a:cubicBezTo>
                    <a:cubicBezTo>
                      <a:pt x="167" y="220"/>
                      <a:pt x="181" y="212"/>
                      <a:pt x="194" y="200"/>
                    </a:cubicBezTo>
                    <a:cubicBezTo>
                      <a:pt x="194" y="200"/>
                      <a:pt x="194" y="200"/>
                      <a:pt x="194" y="200"/>
                    </a:cubicBezTo>
                    <a:close/>
                    <a:moveTo>
                      <a:pt x="66" y="61"/>
                    </a:moveTo>
                    <a:cubicBezTo>
                      <a:pt x="55" y="56"/>
                      <a:pt x="45" y="51"/>
                      <a:pt x="38" y="46"/>
                    </a:cubicBezTo>
                    <a:cubicBezTo>
                      <a:pt x="21" y="65"/>
                      <a:pt x="11" y="89"/>
                      <a:pt x="11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100"/>
                      <a:pt x="58" y="82"/>
                      <a:pt x="66" y="61"/>
                    </a:cubicBezTo>
                    <a:cubicBezTo>
                      <a:pt x="66" y="61"/>
                      <a:pt x="66" y="61"/>
                      <a:pt x="66" y="61"/>
                    </a:cubicBezTo>
                    <a:close/>
                    <a:moveTo>
                      <a:pt x="161" y="183"/>
                    </a:moveTo>
                    <a:cubicBezTo>
                      <a:pt x="148" y="179"/>
                      <a:pt x="135" y="176"/>
                      <a:pt x="125" y="176"/>
                    </a:cubicBezTo>
                    <a:cubicBezTo>
                      <a:pt x="125" y="229"/>
                      <a:pt x="125" y="229"/>
                      <a:pt x="125" y="229"/>
                    </a:cubicBezTo>
                    <a:cubicBezTo>
                      <a:pt x="129" y="229"/>
                      <a:pt x="133" y="228"/>
                      <a:pt x="136" y="228"/>
                    </a:cubicBezTo>
                    <a:cubicBezTo>
                      <a:pt x="146" y="214"/>
                      <a:pt x="154" y="200"/>
                      <a:pt x="161" y="183"/>
                    </a:cubicBezTo>
                    <a:cubicBezTo>
                      <a:pt x="161" y="183"/>
                      <a:pt x="161" y="183"/>
                      <a:pt x="161" y="183"/>
                    </a:cubicBezTo>
                    <a:close/>
                    <a:moveTo>
                      <a:pt x="115" y="165"/>
                    </a:moveTo>
                    <a:cubicBezTo>
                      <a:pt x="115" y="125"/>
                      <a:pt x="115" y="125"/>
                      <a:pt x="115" y="125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65" y="140"/>
                      <a:pt x="69" y="157"/>
                      <a:pt x="76" y="175"/>
                    </a:cubicBezTo>
                    <a:cubicBezTo>
                      <a:pt x="90" y="168"/>
                      <a:pt x="103" y="165"/>
                      <a:pt x="115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lose/>
                    <a:moveTo>
                      <a:pt x="115" y="229"/>
                    </a:move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03" y="176"/>
                      <a:pt x="93" y="178"/>
                      <a:pt x="79" y="183"/>
                    </a:cubicBezTo>
                    <a:cubicBezTo>
                      <a:pt x="86" y="200"/>
                      <a:pt x="93" y="214"/>
                      <a:pt x="104" y="228"/>
                    </a:cubicBezTo>
                    <a:cubicBezTo>
                      <a:pt x="107" y="228"/>
                      <a:pt x="111" y="229"/>
                      <a:pt x="115" y="229"/>
                    </a:cubicBezTo>
                    <a:cubicBezTo>
                      <a:pt x="115" y="229"/>
                      <a:pt x="115" y="229"/>
                      <a:pt x="115" y="229"/>
                    </a:cubicBezTo>
                    <a:close/>
                    <a:moveTo>
                      <a:pt x="66" y="178"/>
                    </a:moveTo>
                    <a:cubicBezTo>
                      <a:pt x="58" y="158"/>
                      <a:pt x="54" y="140"/>
                      <a:pt x="54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51"/>
                      <a:pt x="21" y="174"/>
                      <a:pt x="38" y="193"/>
                    </a:cubicBezTo>
                    <a:cubicBezTo>
                      <a:pt x="45" y="188"/>
                      <a:pt x="55" y="183"/>
                      <a:pt x="66" y="178"/>
                    </a:cubicBezTo>
                    <a:cubicBezTo>
                      <a:pt x="66" y="178"/>
                      <a:pt x="66" y="178"/>
                      <a:pt x="66" y="178"/>
                    </a:cubicBezTo>
                    <a:close/>
                    <a:moveTo>
                      <a:pt x="89" y="224"/>
                    </a:moveTo>
                    <a:cubicBezTo>
                      <a:pt x="82" y="213"/>
                      <a:pt x="75" y="201"/>
                      <a:pt x="70" y="187"/>
                    </a:cubicBezTo>
                    <a:cubicBezTo>
                      <a:pt x="60" y="191"/>
                      <a:pt x="53" y="195"/>
                      <a:pt x="46" y="200"/>
                    </a:cubicBezTo>
                    <a:cubicBezTo>
                      <a:pt x="59" y="213"/>
                      <a:pt x="72" y="220"/>
                      <a:pt x="89" y="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39" name="组合 20"/>
            <p:cNvGrpSpPr/>
            <p:nvPr/>
          </p:nvGrpSpPr>
          <p:grpSpPr bwMode="auto">
            <a:xfrm>
              <a:off x="2336800" y="3170862"/>
              <a:ext cx="354013" cy="334963"/>
              <a:chOff x="4384723" y="5472891"/>
              <a:chExt cx="517872" cy="49034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384723" y="5472892"/>
                <a:ext cx="517871" cy="490339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3" name="Freeform 21"/>
              <p:cNvSpPr>
                <a:spLocks noEditPoints="1"/>
              </p:cNvSpPr>
              <p:nvPr/>
            </p:nvSpPr>
            <p:spPr bwMode="auto">
              <a:xfrm>
                <a:off x="4475292" y="5535637"/>
                <a:ext cx="362278" cy="399708"/>
              </a:xfrm>
              <a:custGeom>
                <a:avLst/>
                <a:gdLst>
                  <a:gd name="T0" fmla="*/ 2147483647 w 199"/>
                  <a:gd name="T1" fmla="*/ 2147483647 h 221"/>
                  <a:gd name="T2" fmla="*/ 2147483647 w 199"/>
                  <a:gd name="T3" fmla="*/ 2147483647 h 221"/>
                  <a:gd name="T4" fmla="*/ 2147483647 w 199"/>
                  <a:gd name="T5" fmla="*/ 2147483647 h 221"/>
                  <a:gd name="T6" fmla="*/ 2147483647 w 199"/>
                  <a:gd name="T7" fmla="*/ 2147483647 h 221"/>
                  <a:gd name="T8" fmla="*/ 2147483647 w 199"/>
                  <a:gd name="T9" fmla="*/ 2147483647 h 221"/>
                  <a:gd name="T10" fmla="*/ 2147483647 w 199"/>
                  <a:gd name="T11" fmla="*/ 2147483647 h 221"/>
                  <a:gd name="T12" fmla="*/ 2147483647 w 199"/>
                  <a:gd name="T13" fmla="*/ 2147483647 h 221"/>
                  <a:gd name="T14" fmla="*/ 0 w 199"/>
                  <a:gd name="T15" fmla="*/ 2147483647 h 221"/>
                  <a:gd name="T16" fmla="*/ 2147483647 w 199"/>
                  <a:gd name="T17" fmla="*/ 0 h 221"/>
                  <a:gd name="T18" fmla="*/ 2147483647 w 199"/>
                  <a:gd name="T19" fmla="*/ 2147483647 h 221"/>
                  <a:gd name="T20" fmla="*/ 2147483647 w 199"/>
                  <a:gd name="T21" fmla="*/ 2147483647 h 221"/>
                  <a:gd name="T22" fmla="*/ 0 w 199"/>
                  <a:gd name="T23" fmla="*/ 2147483647 h 221"/>
                  <a:gd name="T24" fmla="*/ 2147483647 w 199"/>
                  <a:gd name="T25" fmla="*/ 2147483647 h 221"/>
                  <a:gd name="T26" fmla="*/ 2147483647 w 199"/>
                  <a:gd name="T27" fmla="*/ 2147483647 h 221"/>
                  <a:gd name="T28" fmla="*/ 2147483647 w 199"/>
                  <a:gd name="T29" fmla="*/ 2147483647 h 221"/>
                  <a:gd name="T30" fmla="*/ 2147483647 w 199"/>
                  <a:gd name="T31" fmla="*/ 2147483647 h 221"/>
                  <a:gd name="T32" fmla="*/ 2147483647 w 199"/>
                  <a:gd name="T33" fmla="*/ 2147483647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9" h="221">
                    <a:moveTo>
                      <a:pt x="182" y="152"/>
                    </a:moveTo>
                    <a:cubicBezTo>
                      <a:pt x="198" y="213"/>
                      <a:pt x="198" y="213"/>
                      <a:pt x="198" y="213"/>
                    </a:cubicBezTo>
                    <a:cubicBezTo>
                      <a:pt x="199" y="217"/>
                      <a:pt x="199" y="217"/>
                      <a:pt x="199" y="217"/>
                    </a:cubicBezTo>
                    <a:cubicBezTo>
                      <a:pt x="199" y="220"/>
                      <a:pt x="198" y="221"/>
                      <a:pt x="195" y="221"/>
                    </a:cubicBezTo>
                    <a:cubicBezTo>
                      <a:pt x="194" y="221"/>
                      <a:pt x="192" y="220"/>
                      <a:pt x="189" y="219"/>
                    </a:cubicBezTo>
                    <a:cubicBezTo>
                      <a:pt x="127" y="195"/>
                      <a:pt x="127" y="195"/>
                      <a:pt x="127" y="195"/>
                    </a:cubicBezTo>
                    <a:cubicBezTo>
                      <a:pt x="182" y="152"/>
                      <a:pt x="182" y="152"/>
                      <a:pt x="182" y="152"/>
                    </a:cubicBezTo>
                    <a:close/>
                    <a:moveTo>
                      <a:pt x="0" y="44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0" y="44"/>
                      <a:pt x="0" y="44"/>
                      <a:pt x="0" y="44"/>
                    </a:cubicBezTo>
                    <a:close/>
                    <a:moveTo>
                      <a:pt x="83" y="34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40" name="组合 21"/>
            <p:cNvGrpSpPr/>
            <p:nvPr/>
          </p:nvGrpSpPr>
          <p:grpSpPr bwMode="auto">
            <a:xfrm>
              <a:off x="2343150" y="3566150"/>
              <a:ext cx="355600" cy="336550"/>
              <a:chOff x="5143226" y="5472891"/>
              <a:chExt cx="517872" cy="490340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143226" y="5472891"/>
                <a:ext cx="517872" cy="490340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51" name="Freeform 26"/>
              <p:cNvSpPr/>
              <p:nvPr/>
            </p:nvSpPr>
            <p:spPr bwMode="auto">
              <a:xfrm>
                <a:off x="5207960" y="5546905"/>
                <a:ext cx="402276" cy="379320"/>
              </a:xfrm>
              <a:custGeom>
                <a:avLst/>
                <a:gdLst>
                  <a:gd name="T0" fmla="*/ 0 w 210"/>
                  <a:gd name="T1" fmla="*/ 2147483647 h 198"/>
                  <a:gd name="T2" fmla="*/ 2147483647 w 210"/>
                  <a:gd name="T3" fmla="*/ 2147483647 h 198"/>
                  <a:gd name="T4" fmla="*/ 2147483647 w 210"/>
                  <a:gd name="T5" fmla="*/ 2147483647 h 198"/>
                  <a:gd name="T6" fmla="*/ 2147483647 w 210"/>
                  <a:gd name="T7" fmla="*/ 2147483647 h 198"/>
                  <a:gd name="T8" fmla="*/ 2147483647 w 210"/>
                  <a:gd name="T9" fmla="*/ 0 h 198"/>
                  <a:gd name="T10" fmla="*/ 2147483647 w 210"/>
                  <a:gd name="T11" fmla="*/ 2147483647 h 198"/>
                  <a:gd name="T12" fmla="*/ 2147483647 w 210"/>
                  <a:gd name="T13" fmla="*/ 2147483647 h 198"/>
                  <a:gd name="T14" fmla="*/ 2147483647 w 210"/>
                  <a:gd name="T15" fmla="*/ 2147483647 h 198"/>
                  <a:gd name="T16" fmla="*/ 2147483647 w 210"/>
                  <a:gd name="T17" fmla="*/ 2147483647 h 198"/>
                  <a:gd name="T18" fmla="*/ 2147483647 w 210"/>
                  <a:gd name="T19" fmla="*/ 2147483647 h 198"/>
                  <a:gd name="T20" fmla="*/ 0 w 210"/>
                  <a:gd name="T21" fmla="*/ 2147483647 h 198"/>
                  <a:gd name="T22" fmla="*/ 0 w 210"/>
                  <a:gd name="T23" fmla="*/ 2147483647 h 1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98">
                    <a:moveTo>
                      <a:pt x="0" y="98"/>
                    </a:moveTo>
                    <a:cubicBezTo>
                      <a:pt x="63" y="136"/>
                      <a:pt x="63" y="136"/>
                      <a:pt x="63" y="136"/>
                    </a:cubicBezTo>
                    <a:cubicBezTo>
                      <a:pt x="81" y="112"/>
                      <a:pt x="103" y="87"/>
                      <a:pt x="130" y="61"/>
                    </a:cubicBezTo>
                    <a:cubicBezTo>
                      <a:pt x="155" y="37"/>
                      <a:pt x="178" y="17"/>
                      <a:pt x="200" y="1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190" y="19"/>
                      <a:pt x="171" y="40"/>
                      <a:pt x="154" y="61"/>
                    </a:cubicBezTo>
                    <a:cubicBezTo>
                      <a:pt x="139" y="79"/>
                      <a:pt x="123" y="101"/>
                      <a:pt x="107" y="126"/>
                    </a:cubicBezTo>
                    <a:cubicBezTo>
                      <a:pt x="95" y="144"/>
                      <a:pt x="81" y="168"/>
                      <a:pt x="63" y="198"/>
                    </a:cubicBezTo>
                    <a:cubicBezTo>
                      <a:pt x="59" y="191"/>
                      <a:pt x="54" y="182"/>
                      <a:pt x="46" y="171"/>
                    </a:cubicBezTo>
                    <a:cubicBezTo>
                      <a:pt x="40" y="161"/>
                      <a:pt x="32" y="151"/>
                      <a:pt x="24" y="139"/>
                    </a:cubicBezTo>
                    <a:cubicBezTo>
                      <a:pt x="19" y="132"/>
                      <a:pt x="11" y="122"/>
                      <a:pt x="0" y="108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grpSp>
          <p:nvGrpSpPr>
            <p:cNvPr id="41" name="组合 22"/>
            <p:cNvGrpSpPr/>
            <p:nvPr/>
          </p:nvGrpSpPr>
          <p:grpSpPr bwMode="auto">
            <a:xfrm>
              <a:off x="2341562" y="3982078"/>
              <a:ext cx="354013" cy="334963"/>
              <a:chOff x="5901722" y="5472890"/>
              <a:chExt cx="517873" cy="490341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901722" y="5472890"/>
                <a:ext cx="517873" cy="490341"/>
              </a:xfrm>
              <a:prstGeom prst="roundRect">
                <a:avLst/>
              </a:prstGeom>
              <a:solidFill>
                <a:srgbClr val="C30D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  <p:sp>
            <p:nvSpPr>
              <p:cNvPr id="49" name="Freeform 31"/>
              <p:cNvSpPr>
                <a:spLocks noEditPoints="1"/>
              </p:cNvSpPr>
              <p:nvPr/>
            </p:nvSpPr>
            <p:spPr bwMode="auto">
              <a:xfrm>
                <a:off x="6064288" y="5512398"/>
                <a:ext cx="143983" cy="420623"/>
              </a:xfrm>
              <a:custGeom>
                <a:avLst/>
                <a:gdLst>
                  <a:gd name="T0" fmla="*/ 2147483647 w 72"/>
                  <a:gd name="T1" fmla="*/ 2147483647 h 210"/>
                  <a:gd name="T2" fmla="*/ 2147483647 w 72"/>
                  <a:gd name="T3" fmla="*/ 0 h 210"/>
                  <a:gd name="T4" fmla="*/ 2147483647 w 72"/>
                  <a:gd name="T5" fmla="*/ 0 h 210"/>
                  <a:gd name="T6" fmla="*/ 2147483647 w 72"/>
                  <a:gd name="T7" fmla="*/ 2147483647 h 210"/>
                  <a:gd name="T8" fmla="*/ 2147483647 w 72"/>
                  <a:gd name="T9" fmla="*/ 2147483647 h 210"/>
                  <a:gd name="T10" fmla="*/ 2147483647 w 72"/>
                  <a:gd name="T11" fmla="*/ 2147483647 h 210"/>
                  <a:gd name="T12" fmla="*/ 2147483647 w 72"/>
                  <a:gd name="T13" fmla="*/ 2147483647 h 210"/>
                  <a:gd name="T14" fmla="*/ 2147483647 w 72"/>
                  <a:gd name="T15" fmla="*/ 2147483647 h 210"/>
                  <a:gd name="T16" fmla="*/ 2147483647 w 72"/>
                  <a:gd name="T17" fmla="*/ 2147483647 h 210"/>
                  <a:gd name="T18" fmla="*/ 2147483647 w 72"/>
                  <a:gd name="T19" fmla="*/ 2147483647 h 210"/>
                  <a:gd name="T20" fmla="*/ 2147483647 w 72"/>
                  <a:gd name="T21" fmla="*/ 2147483647 h 210"/>
                  <a:gd name="T22" fmla="*/ 2147483647 w 72"/>
                  <a:gd name="T23" fmla="*/ 2147483647 h 210"/>
                  <a:gd name="T24" fmla="*/ 0 w 72"/>
                  <a:gd name="T25" fmla="*/ 2147483647 h 210"/>
                  <a:gd name="T26" fmla="*/ 2147483647 w 72"/>
                  <a:gd name="T27" fmla="*/ 2147483647 h 210"/>
                  <a:gd name="T28" fmla="*/ 2147483647 w 72"/>
                  <a:gd name="T29" fmla="*/ 2147483647 h 210"/>
                  <a:gd name="T30" fmla="*/ 2147483647 w 72"/>
                  <a:gd name="T31" fmla="*/ 0 h 210"/>
                  <a:gd name="T32" fmla="*/ 2147483647 w 72"/>
                  <a:gd name="T33" fmla="*/ 2147483647 h 210"/>
                  <a:gd name="T34" fmla="*/ 2147483647 w 72"/>
                  <a:gd name="T35" fmla="*/ 2147483647 h 210"/>
                  <a:gd name="T36" fmla="*/ 2147483647 w 72"/>
                  <a:gd name="T37" fmla="*/ 2147483647 h 210"/>
                  <a:gd name="T38" fmla="*/ 2147483647 w 72"/>
                  <a:gd name="T39" fmla="*/ 2147483647 h 210"/>
                  <a:gd name="T40" fmla="*/ 2147483647 w 72"/>
                  <a:gd name="T41" fmla="*/ 2147483647 h 210"/>
                  <a:gd name="T42" fmla="*/ 2147483647 w 72"/>
                  <a:gd name="T43" fmla="*/ 2147483647 h 210"/>
                  <a:gd name="T44" fmla="*/ 2147483647 w 72"/>
                  <a:gd name="T45" fmla="*/ 2147483647 h 210"/>
                  <a:gd name="T46" fmla="*/ 2147483647 w 72"/>
                  <a:gd name="T47" fmla="*/ 2147483647 h 210"/>
                  <a:gd name="T48" fmla="*/ 2147483647 w 72"/>
                  <a:gd name="T49" fmla="*/ 2147483647 h 210"/>
                  <a:gd name="T50" fmla="*/ 2147483647 w 72"/>
                  <a:gd name="T51" fmla="*/ 2147483647 h 210"/>
                  <a:gd name="T52" fmla="*/ 2147483647 w 72"/>
                  <a:gd name="T53" fmla="*/ 2147483647 h 210"/>
                  <a:gd name="T54" fmla="*/ 2147483647 w 72"/>
                  <a:gd name="T55" fmla="*/ 2147483647 h 210"/>
                  <a:gd name="T56" fmla="*/ 2147483647 w 72"/>
                  <a:gd name="T57" fmla="*/ 2147483647 h 21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210">
                    <a:moveTo>
                      <a:pt x="53" y="59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2" y="3"/>
                      <a:pt x="72" y="8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7"/>
                      <a:pt x="70" y="59"/>
                      <a:pt x="67" y="59"/>
                    </a:cubicBezTo>
                    <a:cubicBezTo>
                      <a:pt x="53" y="59"/>
                      <a:pt x="53" y="59"/>
                      <a:pt x="53" y="59"/>
                    </a:cubicBezTo>
                    <a:close/>
                    <a:moveTo>
                      <a:pt x="45" y="151"/>
                    </a:moveTo>
                    <a:cubicBezTo>
                      <a:pt x="45" y="210"/>
                      <a:pt x="45" y="210"/>
                      <a:pt x="45" y="210"/>
                    </a:cubicBezTo>
                    <a:cubicBezTo>
                      <a:pt x="40" y="209"/>
                      <a:pt x="35" y="206"/>
                      <a:pt x="30" y="201"/>
                    </a:cubicBezTo>
                    <a:cubicBezTo>
                      <a:pt x="26" y="197"/>
                      <a:pt x="20" y="189"/>
                      <a:pt x="14" y="179"/>
                    </a:cubicBezTo>
                    <a:cubicBezTo>
                      <a:pt x="8" y="171"/>
                      <a:pt x="4" y="159"/>
                      <a:pt x="3" y="146"/>
                    </a:cubicBezTo>
                    <a:cubicBezTo>
                      <a:pt x="1" y="133"/>
                      <a:pt x="0" y="119"/>
                      <a:pt x="0" y="105"/>
                    </a:cubicBezTo>
                    <a:cubicBezTo>
                      <a:pt x="0" y="91"/>
                      <a:pt x="1" y="77"/>
                      <a:pt x="3" y="64"/>
                    </a:cubicBezTo>
                    <a:cubicBezTo>
                      <a:pt x="4" y="50"/>
                      <a:pt x="8" y="39"/>
                      <a:pt x="14" y="31"/>
                    </a:cubicBezTo>
                    <a:cubicBezTo>
                      <a:pt x="26" y="11"/>
                      <a:pt x="34" y="2"/>
                      <a:pt x="45" y="0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0" y="59"/>
                      <a:pt x="36" y="62"/>
                      <a:pt x="34" y="68"/>
                    </a:cubicBezTo>
                    <a:cubicBezTo>
                      <a:pt x="33" y="75"/>
                      <a:pt x="32" y="87"/>
                      <a:pt x="32" y="105"/>
                    </a:cubicBezTo>
                    <a:cubicBezTo>
                      <a:pt x="32" y="123"/>
                      <a:pt x="33" y="135"/>
                      <a:pt x="35" y="142"/>
                    </a:cubicBezTo>
                    <a:cubicBezTo>
                      <a:pt x="36" y="148"/>
                      <a:pt x="40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lose/>
                    <a:moveTo>
                      <a:pt x="52" y="210"/>
                    </a:moveTo>
                    <a:cubicBezTo>
                      <a:pt x="52" y="151"/>
                      <a:pt x="52" y="151"/>
                      <a:pt x="52" y="151"/>
                    </a:cubicBezTo>
                    <a:cubicBezTo>
                      <a:pt x="66" y="151"/>
                      <a:pt x="66" y="151"/>
                      <a:pt x="66" y="151"/>
                    </a:cubicBezTo>
                    <a:cubicBezTo>
                      <a:pt x="70" y="151"/>
                      <a:pt x="71" y="153"/>
                      <a:pt x="71" y="158"/>
                    </a:cubicBezTo>
                    <a:cubicBezTo>
                      <a:pt x="71" y="202"/>
                      <a:pt x="71" y="202"/>
                      <a:pt x="71" y="202"/>
                    </a:cubicBezTo>
                    <a:cubicBezTo>
                      <a:pt x="71" y="207"/>
                      <a:pt x="70" y="210"/>
                      <a:pt x="66" y="210"/>
                    </a:cubicBezTo>
                    <a:cubicBezTo>
                      <a:pt x="52" y="210"/>
                      <a:pt x="52" y="210"/>
                      <a:pt x="52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42" name="TextBox 11"/>
            <p:cNvSpPr txBox="1">
              <a:spLocks noChangeArrowheads="1"/>
            </p:cNvSpPr>
            <p:nvPr/>
          </p:nvSpPr>
          <p:spPr bwMode="auto">
            <a:xfrm flipH="1">
              <a:off x="1228729" y="2026162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1228729" y="2421449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1"/>
            <p:cNvSpPr txBox="1">
              <a:spLocks noChangeArrowheads="1"/>
            </p:cNvSpPr>
            <p:nvPr/>
          </p:nvSpPr>
          <p:spPr bwMode="auto">
            <a:xfrm flipH="1">
              <a:off x="1228729" y="2811974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"/>
            <p:cNvSpPr txBox="1">
              <a:spLocks noChangeArrowheads="1"/>
            </p:cNvSpPr>
            <p:nvPr/>
          </p:nvSpPr>
          <p:spPr bwMode="auto">
            <a:xfrm flipH="1">
              <a:off x="1228729" y="3207262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1228729" y="3602550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1228729" y="4018475"/>
              <a:ext cx="1223962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100" kern="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0"/>
          <p:cNvSpPr txBox="1"/>
          <p:nvPr/>
        </p:nvSpPr>
        <p:spPr>
          <a:xfrm>
            <a:off x="1349671" y="3776001"/>
            <a:ext cx="66745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 sz="1100" kern="1100" spc="9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拥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有国内顶尖的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Rectangle 260"/>
          <p:cNvSpPr>
            <a:spLocks noChangeArrowheads="1"/>
          </p:cNvSpPr>
          <p:nvPr/>
        </p:nvSpPr>
        <p:spPr bwMode="auto">
          <a:xfrm>
            <a:off x="1523379" y="2646098"/>
            <a:ext cx="6350000" cy="30162"/>
          </a:xfrm>
          <a:prstGeom prst="rect">
            <a:avLst/>
          </a:prstGeom>
          <a:solidFill>
            <a:srgbClr val="604C3F"/>
          </a:solidFill>
          <a:ln w="9525">
            <a:solidFill>
              <a:srgbClr val="604C3F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2253629" y="2569898"/>
            <a:ext cx="182562" cy="190500"/>
            <a:chOff x="2239963" y="2622550"/>
            <a:chExt cx="182562" cy="190500"/>
          </a:xfrm>
        </p:grpSpPr>
        <p:sp>
          <p:nvSpPr>
            <p:cNvPr id="9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0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739404" y="2563548"/>
            <a:ext cx="190500" cy="182562"/>
            <a:chOff x="2725738" y="2616200"/>
            <a:chExt cx="190500" cy="182563"/>
          </a:xfrm>
        </p:grpSpPr>
        <p:sp>
          <p:nvSpPr>
            <p:cNvPr id="12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752229" y="2563548"/>
            <a:ext cx="188912" cy="182562"/>
            <a:chOff x="3738563" y="2616200"/>
            <a:chExt cx="188912" cy="182563"/>
          </a:xfrm>
        </p:grpSpPr>
        <p:sp>
          <p:nvSpPr>
            <p:cNvPr id="15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6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709491" y="2563548"/>
            <a:ext cx="190500" cy="182562"/>
            <a:chOff x="4695825" y="2616200"/>
            <a:chExt cx="190500" cy="182563"/>
          </a:xfrm>
        </p:grpSpPr>
        <p:sp>
          <p:nvSpPr>
            <p:cNvPr id="18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9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935041" y="2569898"/>
            <a:ext cx="188913" cy="190500"/>
            <a:chOff x="5921375" y="2622550"/>
            <a:chExt cx="188912" cy="190500"/>
          </a:xfrm>
        </p:grpSpPr>
        <p:sp>
          <p:nvSpPr>
            <p:cNvPr id="21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22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6687516" y="2563548"/>
            <a:ext cx="190500" cy="182562"/>
            <a:chOff x="6673850" y="2616200"/>
            <a:chExt cx="190500" cy="182563"/>
          </a:xfrm>
        </p:grpSpPr>
        <p:sp>
          <p:nvSpPr>
            <p:cNvPr id="24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29" name="Freeform 279"/>
          <p:cNvSpPr/>
          <p:nvPr/>
        </p:nvSpPr>
        <p:spPr bwMode="auto">
          <a:xfrm>
            <a:off x="2344116" y="1923785"/>
            <a:ext cx="334963" cy="654050"/>
          </a:xfrm>
          <a:custGeom>
            <a:avLst/>
            <a:gdLst>
              <a:gd name="T0" fmla="*/ 2147483647 w 44"/>
              <a:gd name="T1" fmla="*/ 2147483647 h 86"/>
              <a:gd name="T2" fmla="*/ 0 w 44"/>
              <a:gd name="T3" fmla="*/ 2147483647 h 86"/>
              <a:gd name="T4" fmla="*/ 0 w 44"/>
              <a:gd name="T5" fmla="*/ 2147483647 h 86"/>
              <a:gd name="T6" fmla="*/ 2147483647 w 44"/>
              <a:gd name="T7" fmla="*/ 2147483647 h 86"/>
              <a:gd name="T8" fmla="*/ 2147483647 w 44"/>
              <a:gd name="T9" fmla="*/ 2147483647 h 86"/>
              <a:gd name="T10" fmla="*/ 2147483647 w 44"/>
              <a:gd name="T11" fmla="*/ 2147483647 h 86"/>
              <a:gd name="T12" fmla="*/ 2147483647 w 44"/>
              <a:gd name="T13" fmla="*/ 0 h 86"/>
              <a:gd name="T14" fmla="*/ 2147483647 w 44"/>
              <a:gd name="T15" fmla="*/ 0 h 86"/>
              <a:gd name="T16" fmla="*/ 2147483647 w 44"/>
              <a:gd name="T17" fmla="*/ 2147483647 h 86"/>
              <a:gd name="T18" fmla="*/ 2147483647 w 44"/>
              <a:gd name="T19" fmla="*/ 2147483647 h 86"/>
              <a:gd name="T20" fmla="*/ 2147483647 w 44"/>
              <a:gd name="T21" fmla="*/ 2147483647 h 86"/>
              <a:gd name="T22" fmla="*/ 2147483647 w 44"/>
              <a:gd name="T23" fmla="*/ 2147483647 h 86"/>
              <a:gd name="T24" fmla="*/ 2147483647 w 44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0" name="Freeform 280"/>
          <p:cNvSpPr/>
          <p:nvPr/>
        </p:nvSpPr>
        <p:spPr bwMode="auto">
          <a:xfrm>
            <a:off x="2823541" y="2738173"/>
            <a:ext cx="365125" cy="654050"/>
          </a:xfrm>
          <a:custGeom>
            <a:avLst/>
            <a:gdLst>
              <a:gd name="T0" fmla="*/ 2147483647 w 48"/>
              <a:gd name="T1" fmla="*/ 2147483647 h 86"/>
              <a:gd name="T2" fmla="*/ 2147483647 w 48"/>
              <a:gd name="T3" fmla="*/ 2147483647 h 86"/>
              <a:gd name="T4" fmla="*/ 2147483647 w 48"/>
              <a:gd name="T5" fmla="*/ 2147483647 h 86"/>
              <a:gd name="T6" fmla="*/ 2147483647 w 48"/>
              <a:gd name="T7" fmla="*/ 2147483647 h 86"/>
              <a:gd name="T8" fmla="*/ 2147483647 w 48"/>
              <a:gd name="T9" fmla="*/ 2147483647 h 86"/>
              <a:gd name="T10" fmla="*/ 0 w 48"/>
              <a:gd name="T11" fmla="*/ 2147483647 h 86"/>
              <a:gd name="T12" fmla="*/ 0 w 48"/>
              <a:gd name="T13" fmla="*/ 0 h 86"/>
              <a:gd name="T14" fmla="*/ 2147483647 w 48"/>
              <a:gd name="T15" fmla="*/ 0 h 86"/>
              <a:gd name="T16" fmla="*/ 2147483647 w 48"/>
              <a:gd name="T17" fmla="*/ 2147483647 h 86"/>
              <a:gd name="T18" fmla="*/ 2147483647 w 48"/>
              <a:gd name="T19" fmla="*/ 2147483647 h 86"/>
              <a:gd name="T20" fmla="*/ 2147483647 w 48"/>
              <a:gd name="T21" fmla="*/ 2147483647 h 86"/>
              <a:gd name="T22" fmla="*/ 2147483647 w 48"/>
              <a:gd name="T23" fmla="*/ 2147483647 h 86"/>
              <a:gd name="T24" fmla="*/ 2147483647 w 48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1" name="Freeform 281"/>
          <p:cNvSpPr/>
          <p:nvPr/>
        </p:nvSpPr>
        <p:spPr bwMode="auto">
          <a:xfrm>
            <a:off x="4793629" y="2738173"/>
            <a:ext cx="212725" cy="654050"/>
          </a:xfrm>
          <a:custGeom>
            <a:avLst/>
            <a:gdLst>
              <a:gd name="T0" fmla="*/ 2147483647 w 28"/>
              <a:gd name="T1" fmla="*/ 2147483647 h 86"/>
              <a:gd name="T2" fmla="*/ 2147483647 w 28"/>
              <a:gd name="T3" fmla="*/ 2147483647 h 86"/>
              <a:gd name="T4" fmla="*/ 2147483647 w 28"/>
              <a:gd name="T5" fmla="*/ 2147483647 h 86"/>
              <a:gd name="T6" fmla="*/ 2147483647 w 28"/>
              <a:gd name="T7" fmla="*/ 2147483647 h 86"/>
              <a:gd name="T8" fmla="*/ 0 w 28"/>
              <a:gd name="T9" fmla="*/ 2147483647 h 86"/>
              <a:gd name="T10" fmla="*/ 0 w 28"/>
              <a:gd name="T11" fmla="*/ 0 h 86"/>
              <a:gd name="T12" fmla="*/ 2147483647 w 28"/>
              <a:gd name="T13" fmla="*/ 0 h 86"/>
              <a:gd name="T14" fmla="*/ 2147483647 w 28"/>
              <a:gd name="T15" fmla="*/ 2147483647 h 86"/>
              <a:gd name="T16" fmla="*/ 2147483647 w 28"/>
              <a:gd name="T17" fmla="*/ 2147483647 h 86"/>
              <a:gd name="T18" fmla="*/ 2147483647 w 28"/>
              <a:gd name="T19" fmla="*/ 2147483647 h 86"/>
              <a:gd name="T20" fmla="*/ 2147483647 w 28"/>
              <a:gd name="T21" fmla="*/ 2147483647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Freeform 282"/>
          <p:cNvSpPr/>
          <p:nvPr/>
        </p:nvSpPr>
        <p:spPr bwMode="auto">
          <a:xfrm>
            <a:off x="6785941" y="2738173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  <a:effectLst/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 283"/>
          <p:cNvSpPr/>
          <p:nvPr/>
        </p:nvSpPr>
        <p:spPr bwMode="auto">
          <a:xfrm>
            <a:off x="6017591" y="1923785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Freeform 284"/>
          <p:cNvSpPr/>
          <p:nvPr/>
        </p:nvSpPr>
        <p:spPr bwMode="auto">
          <a:xfrm>
            <a:off x="3850654" y="1923785"/>
            <a:ext cx="327025" cy="654050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2147483647 h 86"/>
              <a:gd name="T4" fmla="*/ 0 w 43"/>
              <a:gd name="T5" fmla="*/ 2147483647 h 86"/>
              <a:gd name="T6" fmla="*/ 2147483647 w 43"/>
              <a:gd name="T7" fmla="*/ 2147483647 h 86"/>
              <a:gd name="T8" fmla="*/ 2147483647 w 43"/>
              <a:gd name="T9" fmla="*/ 2147483647 h 86"/>
              <a:gd name="T10" fmla="*/ 2147483647 w 43"/>
              <a:gd name="T11" fmla="*/ 2147483647 h 86"/>
              <a:gd name="T12" fmla="*/ 2147483647 w 43"/>
              <a:gd name="T13" fmla="*/ 0 h 86"/>
              <a:gd name="T14" fmla="*/ 2147483647 w 43"/>
              <a:gd name="T15" fmla="*/ 0 h 86"/>
              <a:gd name="T16" fmla="*/ 2147483647 w 43"/>
              <a:gd name="T17" fmla="*/ 2147483647 h 86"/>
              <a:gd name="T18" fmla="*/ 2147483647 w 43"/>
              <a:gd name="T19" fmla="*/ 2147483647 h 86"/>
              <a:gd name="T20" fmla="*/ 2147483647 w 43"/>
              <a:gd name="T21" fmla="*/ 2147483647 h 86"/>
              <a:gd name="T22" fmla="*/ 2147483647 w 43"/>
              <a:gd name="T23" fmla="*/ 2147483647 h 86"/>
              <a:gd name="T24" fmla="*/ 2147483647 w 43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604C3F"/>
          </a:solidFill>
          <a:ln>
            <a:solidFill>
              <a:srgbClr val="604C3F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6003304" y="1269735"/>
            <a:ext cx="668337" cy="669925"/>
            <a:chOff x="5989638" y="1322387"/>
            <a:chExt cx="668337" cy="669925"/>
          </a:xfrm>
        </p:grpSpPr>
        <p:sp>
          <p:nvSpPr>
            <p:cNvPr id="36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37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7 w 47"/>
                <a:gd name="T1" fmla="*/ 0 h 36"/>
                <a:gd name="T2" fmla="*/ 0 w 47"/>
                <a:gd name="T3" fmla="*/ 2147483647 h 36"/>
                <a:gd name="T4" fmla="*/ 2147483647 w 47"/>
                <a:gd name="T5" fmla="*/ 2147483647 h 36"/>
                <a:gd name="T6" fmla="*/ 2147483647 w 47"/>
                <a:gd name="T7" fmla="*/ 2147483647 h 36"/>
                <a:gd name="T8" fmla="*/ 2147483647 w 47"/>
                <a:gd name="T9" fmla="*/ 2147483647 h 36"/>
                <a:gd name="T10" fmla="*/ 2147483647 w 47"/>
                <a:gd name="T11" fmla="*/ 2147483647 h 36"/>
                <a:gd name="T12" fmla="*/ 2147483647 w 47"/>
                <a:gd name="T13" fmla="*/ 2147483647 h 36"/>
                <a:gd name="T14" fmla="*/ 2147483647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336179" y="1269735"/>
            <a:ext cx="661987" cy="669925"/>
            <a:chOff x="2322513" y="1322387"/>
            <a:chExt cx="661987" cy="669925"/>
          </a:xfrm>
        </p:grpSpPr>
        <p:sp>
          <p:nvSpPr>
            <p:cNvPr id="39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0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7 w 154"/>
                <a:gd name="T1" fmla="*/ 0 h 144"/>
                <a:gd name="T2" fmla="*/ 2147483647 w 154"/>
                <a:gd name="T3" fmla="*/ 2147483647 h 144"/>
                <a:gd name="T4" fmla="*/ 0 w 154"/>
                <a:gd name="T5" fmla="*/ 2147483647 h 144"/>
                <a:gd name="T6" fmla="*/ 0 w 154"/>
                <a:gd name="T7" fmla="*/ 2147483647 h 144"/>
                <a:gd name="T8" fmla="*/ 2147483647 w 154"/>
                <a:gd name="T9" fmla="*/ 2147483647 h 144"/>
                <a:gd name="T10" fmla="*/ 2147483647 w 154"/>
                <a:gd name="T11" fmla="*/ 2147483647 h 144"/>
                <a:gd name="T12" fmla="*/ 2147483647 w 154"/>
                <a:gd name="T13" fmla="*/ 2147483647 h 144"/>
                <a:gd name="T14" fmla="*/ 2147483647 w 154"/>
                <a:gd name="T15" fmla="*/ 2147483647 h 144"/>
                <a:gd name="T16" fmla="*/ 2147483647 w 154"/>
                <a:gd name="T17" fmla="*/ 2147483647 h 144"/>
                <a:gd name="T18" fmla="*/ 2147483647 w 154"/>
                <a:gd name="T19" fmla="*/ 2147483647 h 144"/>
                <a:gd name="T20" fmla="*/ 2147483647 w 154"/>
                <a:gd name="T21" fmla="*/ 2147483647 h 144"/>
                <a:gd name="T22" fmla="*/ 2147483647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1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7 w 206"/>
                <a:gd name="T1" fmla="*/ 2147483647 h 95"/>
                <a:gd name="T2" fmla="*/ 2147483647 w 206"/>
                <a:gd name="T3" fmla="*/ 2147483647 h 95"/>
                <a:gd name="T4" fmla="*/ 2147483647 w 206"/>
                <a:gd name="T5" fmla="*/ 2147483647 h 95"/>
                <a:gd name="T6" fmla="*/ 2147483647 w 206"/>
                <a:gd name="T7" fmla="*/ 2147483647 h 95"/>
                <a:gd name="T8" fmla="*/ 2147483647 w 206"/>
                <a:gd name="T9" fmla="*/ 2147483647 h 95"/>
                <a:gd name="T10" fmla="*/ 2147483647 w 206"/>
                <a:gd name="T11" fmla="*/ 0 h 95"/>
                <a:gd name="T12" fmla="*/ 2147483647 w 206"/>
                <a:gd name="T13" fmla="*/ 2147483647 h 95"/>
                <a:gd name="T14" fmla="*/ 0 w 206"/>
                <a:gd name="T15" fmla="*/ 2147483647 h 95"/>
                <a:gd name="T16" fmla="*/ 2147483647 w 206"/>
                <a:gd name="T17" fmla="*/ 2147483647 h 95"/>
                <a:gd name="T18" fmla="*/ 2147483647 w 206"/>
                <a:gd name="T19" fmla="*/ 2147483647 h 95"/>
                <a:gd name="T20" fmla="*/ 2147483647 w 206"/>
                <a:gd name="T21" fmla="*/ 2147483647 h 95"/>
                <a:gd name="T22" fmla="*/ 2147483647 w 206"/>
                <a:gd name="T23" fmla="*/ 2147483647 h 95"/>
                <a:gd name="T24" fmla="*/ 2147483647 w 206"/>
                <a:gd name="T25" fmla="*/ 2147483647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3858591" y="1269735"/>
            <a:ext cx="660400" cy="669925"/>
            <a:chOff x="3844925" y="1322387"/>
            <a:chExt cx="660400" cy="669925"/>
          </a:xfrm>
        </p:grpSpPr>
        <p:sp>
          <p:nvSpPr>
            <p:cNvPr id="43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4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0 w 21"/>
                <a:gd name="T5" fmla="*/ 2147483647 h 45"/>
                <a:gd name="T6" fmla="*/ 0 w 21"/>
                <a:gd name="T7" fmla="*/ 2147483647 h 45"/>
                <a:gd name="T8" fmla="*/ 0 w 21"/>
                <a:gd name="T9" fmla="*/ 2147483647 h 45"/>
                <a:gd name="T10" fmla="*/ 0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2147483647 w 21"/>
                <a:gd name="T53" fmla="*/ 2147483647 h 45"/>
                <a:gd name="T54" fmla="*/ 2147483647 w 21"/>
                <a:gd name="T55" fmla="*/ 2147483647 h 45"/>
                <a:gd name="T56" fmla="*/ 2147483647 w 21"/>
                <a:gd name="T57" fmla="*/ 2147483647 h 45"/>
                <a:gd name="T58" fmla="*/ 2147483647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5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4679329" y="3398573"/>
            <a:ext cx="661987" cy="661987"/>
            <a:chOff x="4665663" y="3451225"/>
            <a:chExt cx="661987" cy="661988"/>
          </a:xfrm>
        </p:grpSpPr>
        <p:sp>
          <p:nvSpPr>
            <p:cNvPr id="47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48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7 h 41"/>
                <a:gd name="T2" fmla="*/ 2147483647 w 45"/>
                <a:gd name="T3" fmla="*/ 2147483647 h 41"/>
                <a:gd name="T4" fmla="*/ 2147483647 w 45"/>
                <a:gd name="T5" fmla="*/ 2147483647 h 41"/>
                <a:gd name="T6" fmla="*/ 2147483647 w 45"/>
                <a:gd name="T7" fmla="*/ 2147483647 h 41"/>
                <a:gd name="T8" fmla="*/ 2147483647 w 45"/>
                <a:gd name="T9" fmla="*/ 0 h 41"/>
                <a:gd name="T10" fmla="*/ 2147483647 w 45"/>
                <a:gd name="T11" fmla="*/ 2147483647 h 41"/>
                <a:gd name="T12" fmla="*/ 2147483647 w 45"/>
                <a:gd name="T13" fmla="*/ 2147483647 h 41"/>
                <a:gd name="T14" fmla="*/ 0 w 45"/>
                <a:gd name="T15" fmla="*/ 2147483647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2839416" y="3398573"/>
            <a:ext cx="668338" cy="661987"/>
            <a:chOff x="2825750" y="3451225"/>
            <a:chExt cx="668337" cy="661988"/>
          </a:xfrm>
        </p:grpSpPr>
        <p:sp>
          <p:nvSpPr>
            <p:cNvPr id="50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1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7 w 29"/>
                <a:gd name="T1" fmla="*/ 2147483647 h 35"/>
                <a:gd name="T2" fmla="*/ 2147483647 w 29"/>
                <a:gd name="T3" fmla="*/ 0 h 35"/>
                <a:gd name="T4" fmla="*/ 0 w 29"/>
                <a:gd name="T5" fmla="*/ 2147483647 h 35"/>
                <a:gd name="T6" fmla="*/ 2147483647 w 29"/>
                <a:gd name="T7" fmla="*/ 2147483647 h 35"/>
                <a:gd name="T8" fmla="*/ 2147483647 w 29"/>
                <a:gd name="T9" fmla="*/ 2147483647 h 35"/>
                <a:gd name="T10" fmla="*/ 2147483647 w 29"/>
                <a:gd name="T11" fmla="*/ 2147483647 h 35"/>
                <a:gd name="T12" fmla="*/ 2147483647 w 29"/>
                <a:gd name="T13" fmla="*/ 2147483647 h 35"/>
                <a:gd name="T14" fmla="*/ 2147483647 w 29"/>
                <a:gd name="T15" fmla="*/ 2147483647 h 35"/>
                <a:gd name="T16" fmla="*/ 2147483647 w 29"/>
                <a:gd name="T17" fmla="*/ 2147483647 h 35"/>
                <a:gd name="T18" fmla="*/ 2147483647 w 29"/>
                <a:gd name="T19" fmla="*/ 2147483647 h 35"/>
                <a:gd name="T20" fmla="*/ 2147483647 w 29"/>
                <a:gd name="T21" fmla="*/ 2147483647 h 35"/>
                <a:gd name="T22" fmla="*/ 2147483647 w 29"/>
                <a:gd name="T23" fmla="*/ 2147483647 h 35"/>
                <a:gd name="T24" fmla="*/ 2147483647 w 29"/>
                <a:gd name="T25" fmla="*/ 2147483647 h 35"/>
                <a:gd name="T26" fmla="*/ 2147483647 w 29"/>
                <a:gd name="T27" fmla="*/ 2147483647 h 35"/>
                <a:gd name="T28" fmla="*/ 2147483647 w 29"/>
                <a:gd name="T29" fmla="*/ 2147483647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2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7 w 14"/>
                <a:gd name="T1" fmla="*/ 2147483647 h 3"/>
                <a:gd name="T2" fmla="*/ 2147483647 w 14"/>
                <a:gd name="T3" fmla="*/ 0 h 3"/>
                <a:gd name="T4" fmla="*/ 2147483647 w 14"/>
                <a:gd name="T5" fmla="*/ 0 h 3"/>
                <a:gd name="T6" fmla="*/ 0 w 14"/>
                <a:gd name="T7" fmla="*/ 2147483647 h 3"/>
                <a:gd name="T8" fmla="*/ 0 w 14"/>
                <a:gd name="T9" fmla="*/ 2147483647 h 3"/>
                <a:gd name="T10" fmla="*/ 2147483647 w 14"/>
                <a:gd name="T11" fmla="*/ 2147483647 h 3"/>
                <a:gd name="T12" fmla="*/ 2147483647 w 14"/>
                <a:gd name="T13" fmla="*/ 2147483647 h 3"/>
                <a:gd name="T14" fmla="*/ 2147483647 w 14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3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7 w 14"/>
                <a:gd name="T1" fmla="*/ 2147483647 h 2"/>
                <a:gd name="T2" fmla="*/ 2147483647 w 14"/>
                <a:gd name="T3" fmla="*/ 0 h 2"/>
                <a:gd name="T4" fmla="*/ 2147483647 w 14"/>
                <a:gd name="T5" fmla="*/ 0 h 2"/>
                <a:gd name="T6" fmla="*/ 0 w 14"/>
                <a:gd name="T7" fmla="*/ 2147483647 h 2"/>
                <a:gd name="T8" fmla="*/ 0 w 14"/>
                <a:gd name="T9" fmla="*/ 2147483647 h 2"/>
                <a:gd name="T10" fmla="*/ 2147483647 w 14"/>
                <a:gd name="T11" fmla="*/ 2147483647 h 2"/>
                <a:gd name="T12" fmla="*/ 2147483647 w 14"/>
                <a:gd name="T13" fmla="*/ 2147483647 h 2"/>
                <a:gd name="T14" fmla="*/ 2147483647 w 14"/>
                <a:gd name="T15" fmla="*/ 2147483647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4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7 w 8"/>
                <a:gd name="T1" fmla="*/ 2147483647 h 3"/>
                <a:gd name="T2" fmla="*/ 2147483647 w 8"/>
                <a:gd name="T3" fmla="*/ 2147483647 h 3"/>
                <a:gd name="T4" fmla="*/ 2147483647 w 8"/>
                <a:gd name="T5" fmla="*/ 2147483647 h 3"/>
                <a:gd name="T6" fmla="*/ 0 w 8"/>
                <a:gd name="T7" fmla="*/ 2147483647 h 3"/>
                <a:gd name="T8" fmla="*/ 0 w 8"/>
                <a:gd name="T9" fmla="*/ 2147483647 h 3"/>
                <a:gd name="T10" fmla="*/ 2147483647 w 8"/>
                <a:gd name="T11" fmla="*/ 0 h 3"/>
                <a:gd name="T12" fmla="*/ 2147483647 w 8"/>
                <a:gd name="T13" fmla="*/ 0 h 3"/>
                <a:gd name="T14" fmla="*/ 2147483647 w 8"/>
                <a:gd name="T15" fmla="*/ 214748364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6663704" y="3398573"/>
            <a:ext cx="669925" cy="661987"/>
            <a:chOff x="6650038" y="3451225"/>
            <a:chExt cx="669925" cy="661988"/>
          </a:xfrm>
        </p:grpSpPr>
        <p:sp>
          <p:nvSpPr>
            <p:cNvPr id="56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rgbClr val="C30D23"/>
            </a:solidFill>
            <a:ln w="9525">
              <a:solidFill>
                <a:schemeClr val="bg1"/>
              </a:solidFill>
              <a:rou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57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7 w 43"/>
                <a:gd name="T1" fmla="*/ 2147483647 h 38"/>
                <a:gd name="T2" fmla="*/ 2147483647 w 43"/>
                <a:gd name="T3" fmla="*/ 0 h 38"/>
                <a:gd name="T4" fmla="*/ 2147483647 w 43"/>
                <a:gd name="T5" fmla="*/ 2147483647 h 38"/>
                <a:gd name="T6" fmla="*/ 2147483647 w 43"/>
                <a:gd name="T7" fmla="*/ 2147483647 h 38"/>
                <a:gd name="T8" fmla="*/ 2147483647 w 43"/>
                <a:gd name="T9" fmla="*/ 2147483647 h 38"/>
                <a:gd name="T10" fmla="*/ 2147483647 w 43"/>
                <a:gd name="T11" fmla="*/ 0 h 38"/>
                <a:gd name="T12" fmla="*/ 2147483647 w 43"/>
                <a:gd name="T13" fmla="*/ 2147483647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024904" y="1658673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90041" y="3311260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3179" y="2939785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98666" y="2939785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11316" y="1668198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65016" y="1652323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2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26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53953" y="1278182"/>
            <a:ext cx="5701191" cy="3012575"/>
            <a:chOff x="964" y="531"/>
            <a:chExt cx="4506" cy="2381"/>
          </a:xfrm>
          <a:solidFill>
            <a:srgbClr val="C30D23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943" y="601"/>
              <a:ext cx="39" cy="33"/>
            </a:xfrm>
            <a:custGeom>
              <a:avLst/>
              <a:gdLst>
                <a:gd name="T0" fmla="*/ 5 w 32"/>
                <a:gd name="T1" fmla="*/ 7 h 27"/>
                <a:gd name="T2" fmla="*/ 11 w 32"/>
                <a:gd name="T3" fmla="*/ 4 h 27"/>
                <a:gd name="T4" fmla="*/ 16 w 32"/>
                <a:gd name="T5" fmla="*/ 3 h 27"/>
                <a:gd name="T6" fmla="*/ 16 w 32"/>
                <a:gd name="T7" fmla="*/ 6 h 27"/>
                <a:gd name="T8" fmla="*/ 10 w 32"/>
                <a:gd name="T9" fmla="*/ 10 h 27"/>
                <a:gd name="T10" fmla="*/ 6 w 32"/>
                <a:gd name="T11" fmla="*/ 16 h 27"/>
                <a:gd name="T12" fmla="*/ 9 w 32"/>
                <a:gd name="T13" fmla="*/ 17 h 27"/>
                <a:gd name="T14" fmla="*/ 12 w 32"/>
                <a:gd name="T15" fmla="*/ 22 h 27"/>
                <a:gd name="T16" fmla="*/ 19 w 32"/>
                <a:gd name="T17" fmla="*/ 26 h 27"/>
                <a:gd name="T18" fmla="*/ 27 w 32"/>
                <a:gd name="T19" fmla="*/ 25 h 27"/>
                <a:gd name="T20" fmla="*/ 28 w 32"/>
                <a:gd name="T21" fmla="*/ 20 h 27"/>
                <a:gd name="T22" fmla="*/ 31 w 32"/>
                <a:gd name="T23" fmla="*/ 14 h 27"/>
                <a:gd name="T24" fmla="*/ 31 w 32"/>
                <a:gd name="T25" fmla="*/ 7 h 27"/>
                <a:gd name="T26" fmla="*/ 28 w 32"/>
                <a:gd name="T27" fmla="*/ 1 h 27"/>
                <a:gd name="T28" fmla="*/ 18 w 32"/>
                <a:gd name="T29" fmla="*/ 0 h 27"/>
                <a:gd name="T30" fmla="*/ 5 w 32"/>
                <a:gd name="T31" fmla="*/ 0 h 27"/>
                <a:gd name="T32" fmla="*/ 1 w 32"/>
                <a:gd name="T33" fmla="*/ 2 h 27"/>
                <a:gd name="T34" fmla="*/ 5 w 32"/>
                <a:gd name="T35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660" y="1858"/>
              <a:ext cx="16" cy="15"/>
            </a:xfrm>
            <a:custGeom>
              <a:avLst/>
              <a:gdLst>
                <a:gd name="T0" fmla="*/ 7 w 13"/>
                <a:gd name="T1" fmla="*/ 1 h 12"/>
                <a:gd name="T2" fmla="*/ 6 w 13"/>
                <a:gd name="T3" fmla="*/ 6 h 12"/>
                <a:gd name="T4" fmla="*/ 4 w 13"/>
                <a:gd name="T5" fmla="*/ 12 h 12"/>
                <a:gd name="T6" fmla="*/ 12 w 13"/>
                <a:gd name="T7" fmla="*/ 8 h 12"/>
                <a:gd name="T8" fmla="*/ 7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686" y="858"/>
              <a:ext cx="126" cy="70"/>
            </a:xfrm>
            <a:custGeom>
              <a:avLst/>
              <a:gdLst>
                <a:gd name="T0" fmla="*/ 75 w 103"/>
                <a:gd name="T1" fmla="*/ 43 h 57"/>
                <a:gd name="T2" fmla="*/ 85 w 103"/>
                <a:gd name="T3" fmla="*/ 41 h 57"/>
                <a:gd name="T4" fmla="*/ 91 w 103"/>
                <a:gd name="T5" fmla="*/ 34 h 57"/>
                <a:gd name="T6" fmla="*/ 99 w 103"/>
                <a:gd name="T7" fmla="*/ 27 h 57"/>
                <a:gd name="T8" fmla="*/ 99 w 103"/>
                <a:gd name="T9" fmla="*/ 20 h 57"/>
                <a:gd name="T10" fmla="*/ 93 w 103"/>
                <a:gd name="T11" fmla="*/ 15 h 57"/>
                <a:gd name="T12" fmla="*/ 90 w 103"/>
                <a:gd name="T13" fmla="*/ 9 h 57"/>
                <a:gd name="T14" fmla="*/ 90 w 103"/>
                <a:gd name="T15" fmla="*/ 5 h 57"/>
                <a:gd name="T16" fmla="*/ 89 w 103"/>
                <a:gd name="T17" fmla="*/ 3 h 57"/>
                <a:gd name="T18" fmla="*/ 84 w 103"/>
                <a:gd name="T19" fmla="*/ 6 h 57"/>
                <a:gd name="T20" fmla="*/ 80 w 103"/>
                <a:gd name="T21" fmla="*/ 0 h 57"/>
                <a:gd name="T22" fmla="*/ 76 w 103"/>
                <a:gd name="T23" fmla="*/ 5 h 57"/>
                <a:gd name="T24" fmla="*/ 72 w 103"/>
                <a:gd name="T25" fmla="*/ 8 h 57"/>
                <a:gd name="T26" fmla="*/ 68 w 103"/>
                <a:gd name="T27" fmla="*/ 11 h 57"/>
                <a:gd name="T28" fmla="*/ 62 w 103"/>
                <a:gd name="T29" fmla="*/ 9 h 57"/>
                <a:gd name="T30" fmla="*/ 62 w 103"/>
                <a:gd name="T31" fmla="*/ 15 h 57"/>
                <a:gd name="T32" fmla="*/ 57 w 103"/>
                <a:gd name="T33" fmla="*/ 11 h 57"/>
                <a:gd name="T34" fmla="*/ 52 w 103"/>
                <a:gd name="T35" fmla="*/ 9 h 57"/>
                <a:gd name="T36" fmla="*/ 49 w 103"/>
                <a:gd name="T37" fmla="*/ 15 h 57"/>
                <a:gd name="T38" fmla="*/ 42 w 103"/>
                <a:gd name="T39" fmla="*/ 10 h 57"/>
                <a:gd name="T40" fmla="*/ 40 w 103"/>
                <a:gd name="T41" fmla="*/ 15 h 57"/>
                <a:gd name="T42" fmla="*/ 37 w 103"/>
                <a:gd name="T43" fmla="*/ 16 h 57"/>
                <a:gd name="T44" fmla="*/ 32 w 103"/>
                <a:gd name="T45" fmla="*/ 23 h 57"/>
                <a:gd name="T46" fmla="*/ 30 w 103"/>
                <a:gd name="T47" fmla="*/ 12 h 57"/>
                <a:gd name="T48" fmla="*/ 27 w 103"/>
                <a:gd name="T49" fmla="*/ 8 h 57"/>
                <a:gd name="T50" fmla="*/ 17 w 103"/>
                <a:gd name="T51" fmla="*/ 5 h 57"/>
                <a:gd name="T52" fmla="*/ 22 w 103"/>
                <a:gd name="T53" fmla="*/ 12 h 57"/>
                <a:gd name="T54" fmla="*/ 13 w 103"/>
                <a:gd name="T55" fmla="*/ 9 h 57"/>
                <a:gd name="T56" fmla="*/ 14 w 103"/>
                <a:gd name="T57" fmla="*/ 15 h 57"/>
                <a:gd name="T58" fmla="*/ 7 w 103"/>
                <a:gd name="T59" fmla="*/ 14 h 57"/>
                <a:gd name="T60" fmla="*/ 9 w 103"/>
                <a:gd name="T61" fmla="*/ 17 h 57"/>
                <a:gd name="T62" fmla="*/ 3 w 103"/>
                <a:gd name="T63" fmla="*/ 19 h 57"/>
                <a:gd name="T64" fmla="*/ 8 w 103"/>
                <a:gd name="T65" fmla="*/ 21 h 57"/>
                <a:gd name="T66" fmla="*/ 24 w 103"/>
                <a:gd name="T67" fmla="*/ 21 h 57"/>
                <a:gd name="T68" fmla="*/ 22 w 103"/>
                <a:gd name="T69" fmla="*/ 24 h 57"/>
                <a:gd name="T70" fmla="*/ 22 w 103"/>
                <a:gd name="T71" fmla="*/ 25 h 57"/>
                <a:gd name="T72" fmla="*/ 26 w 103"/>
                <a:gd name="T73" fmla="*/ 28 h 57"/>
                <a:gd name="T74" fmla="*/ 6 w 103"/>
                <a:gd name="T75" fmla="*/ 30 h 57"/>
                <a:gd name="T76" fmla="*/ 16 w 103"/>
                <a:gd name="T77" fmla="*/ 32 h 57"/>
                <a:gd name="T78" fmla="*/ 22 w 103"/>
                <a:gd name="T79" fmla="*/ 37 h 57"/>
                <a:gd name="T80" fmla="*/ 24 w 103"/>
                <a:gd name="T81" fmla="*/ 42 h 57"/>
                <a:gd name="T82" fmla="*/ 14 w 103"/>
                <a:gd name="T83" fmla="*/ 46 h 57"/>
                <a:gd name="T84" fmla="*/ 20 w 103"/>
                <a:gd name="T85" fmla="*/ 50 h 57"/>
                <a:gd name="T86" fmla="*/ 33 w 103"/>
                <a:gd name="T87" fmla="*/ 53 h 57"/>
                <a:gd name="T88" fmla="*/ 49 w 103"/>
                <a:gd name="T89" fmla="*/ 56 h 57"/>
                <a:gd name="T90" fmla="*/ 56 w 103"/>
                <a:gd name="T91" fmla="*/ 51 h 57"/>
                <a:gd name="T92" fmla="*/ 66 w 103"/>
                <a:gd name="T93" fmla="*/ 49 h 57"/>
                <a:gd name="T94" fmla="*/ 75 w 103"/>
                <a:gd name="T95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871" y="1019"/>
              <a:ext cx="97" cy="154"/>
            </a:xfrm>
            <a:custGeom>
              <a:avLst/>
              <a:gdLst>
                <a:gd name="T0" fmla="*/ 4 w 80"/>
                <a:gd name="T1" fmla="*/ 21 h 126"/>
                <a:gd name="T2" fmla="*/ 1 w 80"/>
                <a:gd name="T3" fmla="*/ 25 h 126"/>
                <a:gd name="T4" fmla="*/ 7 w 80"/>
                <a:gd name="T5" fmla="*/ 30 h 126"/>
                <a:gd name="T6" fmla="*/ 11 w 80"/>
                <a:gd name="T7" fmla="*/ 29 h 126"/>
                <a:gd name="T8" fmla="*/ 9 w 80"/>
                <a:gd name="T9" fmla="*/ 33 h 126"/>
                <a:gd name="T10" fmla="*/ 6 w 80"/>
                <a:gd name="T11" fmla="*/ 38 h 126"/>
                <a:gd name="T12" fmla="*/ 13 w 80"/>
                <a:gd name="T13" fmla="*/ 35 h 126"/>
                <a:gd name="T14" fmla="*/ 15 w 80"/>
                <a:gd name="T15" fmla="*/ 40 h 126"/>
                <a:gd name="T16" fmla="*/ 16 w 80"/>
                <a:gd name="T17" fmla="*/ 46 h 126"/>
                <a:gd name="T18" fmla="*/ 14 w 80"/>
                <a:gd name="T19" fmla="*/ 54 h 126"/>
                <a:gd name="T20" fmla="*/ 18 w 80"/>
                <a:gd name="T21" fmla="*/ 60 h 126"/>
                <a:gd name="T22" fmla="*/ 27 w 80"/>
                <a:gd name="T23" fmla="*/ 58 h 126"/>
                <a:gd name="T24" fmla="*/ 29 w 80"/>
                <a:gd name="T25" fmla="*/ 68 h 126"/>
                <a:gd name="T26" fmla="*/ 32 w 80"/>
                <a:gd name="T27" fmla="*/ 74 h 126"/>
                <a:gd name="T28" fmla="*/ 23 w 80"/>
                <a:gd name="T29" fmla="*/ 81 h 126"/>
                <a:gd name="T30" fmla="*/ 16 w 80"/>
                <a:gd name="T31" fmla="*/ 83 h 126"/>
                <a:gd name="T32" fmla="*/ 18 w 80"/>
                <a:gd name="T33" fmla="*/ 88 h 126"/>
                <a:gd name="T34" fmla="*/ 20 w 80"/>
                <a:gd name="T35" fmla="*/ 92 h 126"/>
                <a:gd name="T36" fmla="*/ 9 w 80"/>
                <a:gd name="T37" fmla="*/ 100 h 126"/>
                <a:gd name="T38" fmla="*/ 19 w 80"/>
                <a:gd name="T39" fmla="*/ 104 h 126"/>
                <a:gd name="T40" fmla="*/ 28 w 80"/>
                <a:gd name="T41" fmla="*/ 107 h 126"/>
                <a:gd name="T42" fmla="*/ 17 w 80"/>
                <a:gd name="T43" fmla="*/ 111 h 126"/>
                <a:gd name="T44" fmla="*/ 12 w 80"/>
                <a:gd name="T45" fmla="*/ 118 h 126"/>
                <a:gd name="T46" fmla="*/ 6 w 80"/>
                <a:gd name="T47" fmla="*/ 125 h 126"/>
                <a:gd name="T48" fmla="*/ 18 w 80"/>
                <a:gd name="T49" fmla="*/ 121 h 126"/>
                <a:gd name="T50" fmla="*/ 26 w 80"/>
                <a:gd name="T51" fmla="*/ 120 h 126"/>
                <a:gd name="T52" fmla="*/ 32 w 80"/>
                <a:gd name="T53" fmla="*/ 115 h 126"/>
                <a:gd name="T54" fmla="*/ 42 w 80"/>
                <a:gd name="T55" fmla="*/ 116 h 126"/>
                <a:gd name="T56" fmla="*/ 57 w 80"/>
                <a:gd name="T57" fmla="*/ 113 h 126"/>
                <a:gd name="T58" fmla="*/ 71 w 80"/>
                <a:gd name="T59" fmla="*/ 109 h 126"/>
                <a:gd name="T60" fmla="*/ 67 w 80"/>
                <a:gd name="T61" fmla="*/ 103 h 126"/>
                <a:gd name="T62" fmla="*/ 77 w 80"/>
                <a:gd name="T63" fmla="*/ 90 h 126"/>
                <a:gd name="T64" fmla="*/ 64 w 80"/>
                <a:gd name="T65" fmla="*/ 86 h 126"/>
                <a:gd name="T66" fmla="*/ 64 w 80"/>
                <a:gd name="T67" fmla="*/ 82 h 126"/>
                <a:gd name="T68" fmla="*/ 61 w 80"/>
                <a:gd name="T69" fmla="*/ 75 h 126"/>
                <a:gd name="T70" fmla="*/ 55 w 80"/>
                <a:gd name="T71" fmla="*/ 64 h 126"/>
                <a:gd name="T72" fmla="*/ 46 w 80"/>
                <a:gd name="T73" fmla="*/ 55 h 126"/>
                <a:gd name="T74" fmla="*/ 42 w 80"/>
                <a:gd name="T75" fmla="*/ 43 h 126"/>
                <a:gd name="T76" fmla="*/ 37 w 80"/>
                <a:gd name="T77" fmla="*/ 36 h 126"/>
                <a:gd name="T78" fmla="*/ 45 w 80"/>
                <a:gd name="T79" fmla="*/ 26 h 126"/>
                <a:gd name="T80" fmla="*/ 46 w 80"/>
                <a:gd name="T81" fmla="*/ 18 h 126"/>
                <a:gd name="T82" fmla="*/ 36 w 80"/>
                <a:gd name="T83" fmla="*/ 16 h 126"/>
                <a:gd name="T84" fmla="*/ 23 w 80"/>
                <a:gd name="T85" fmla="*/ 20 h 126"/>
                <a:gd name="T86" fmla="*/ 30 w 80"/>
                <a:gd name="T87" fmla="*/ 10 h 126"/>
                <a:gd name="T88" fmla="*/ 36 w 80"/>
                <a:gd name="T89" fmla="*/ 3 h 126"/>
                <a:gd name="T90" fmla="*/ 28 w 80"/>
                <a:gd name="T91" fmla="*/ 2 h 126"/>
                <a:gd name="T92" fmla="*/ 15 w 80"/>
                <a:gd name="T93" fmla="*/ 3 h 126"/>
                <a:gd name="T94" fmla="*/ 12 w 80"/>
                <a:gd name="T95" fmla="*/ 9 h 126"/>
                <a:gd name="T96" fmla="*/ 15 w 80"/>
                <a:gd name="T97" fmla="*/ 13 h 126"/>
                <a:gd name="T98" fmla="*/ 9 w 80"/>
                <a:gd name="T99" fmla="*/ 19 h 126"/>
                <a:gd name="T100" fmla="*/ 8 w 80"/>
                <a:gd name="T101" fmla="*/ 24 h 126"/>
                <a:gd name="T102" fmla="*/ 4 w 80"/>
                <a:gd name="T103" fmla="*/ 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815" y="1085"/>
              <a:ext cx="63" cy="61"/>
            </a:xfrm>
            <a:custGeom>
              <a:avLst/>
              <a:gdLst>
                <a:gd name="T0" fmla="*/ 15 w 51"/>
                <a:gd name="T1" fmla="*/ 50 h 50"/>
                <a:gd name="T2" fmla="*/ 31 w 51"/>
                <a:gd name="T3" fmla="*/ 43 h 50"/>
                <a:gd name="T4" fmla="*/ 43 w 51"/>
                <a:gd name="T5" fmla="*/ 41 h 50"/>
                <a:gd name="T6" fmla="*/ 49 w 51"/>
                <a:gd name="T7" fmla="*/ 26 h 50"/>
                <a:gd name="T8" fmla="*/ 48 w 51"/>
                <a:gd name="T9" fmla="*/ 16 h 50"/>
                <a:gd name="T10" fmla="*/ 49 w 51"/>
                <a:gd name="T11" fmla="*/ 15 h 50"/>
                <a:gd name="T12" fmla="*/ 49 w 51"/>
                <a:gd name="T13" fmla="*/ 15 h 50"/>
                <a:gd name="T14" fmla="*/ 49 w 51"/>
                <a:gd name="T15" fmla="*/ 13 h 50"/>
                <a:gd name="T16" fmla="*/ 49 w 51"/>
                <a:gd name="T17" fmla="*/ 13 h 50"/>
                <a:gd name="T18" fmla="*/ 50 w 51"/>
                <a:gd name="T19" fmla="*/ 12 h 50"/>
                <a:gd name="T20" fmla="*/ 50 w 51"/>
                <a:gd name="T21" fmla="*/ 11 h 50"/>
                <a:gd name="T22" fmla="*/ 50 w 51"/>
                <a:gd name="T23" fmla="*/ 10 h 50"/>
                <a:gd name="T24" fmla="*/ 50 w 51"/>
                <a:gd name="T25" fmla="*/ 9 h 50"/>
                <a:gd name="T26" fmla="*/ 51 w 51"/>
                <a:gd name="T27" fmla="*/ 8 h 50"/>
                <a:gd name="T28" fmla="*/ 51 w 51"/>
                <a:gd name="T29" fmla="*/ 7 h 50"/>
                <a:gd name="T30" fmla="*/ 51 w 51"/>
                <a:gd name="T31" fmla="*/ 6 h 50"/>
                <a:gd name="T32" fmla="*/ 51 w 51"/>
                <a:gd name="T33" fmla="*/ 6 h 50"/>
                <a:gd name="T34" fmla="*/ 51 w 51"/>
                <a:gd name="T35" fmla="*/ 5 h 50"/>
                <a:gd name="T36" fmla="*/ 51 w 51"/>
                <a:gd name="T37" fmla="*/ 4 h 50"/>
                <a:gd name="T38" fmla="*/ 51 w 51"/>
                <a:gd name="T39" fmla="*/ 3 h 50"/>
                <a:gd name="T40" fmla="*/ 50 w 51"/>
                <a:gd name="T41" fmla="*/ 3 h 50"/>
                <a:gd name="T42" fmla="*/ 50 w 51"/>
                <a:gd name="T43" fmla="*/ 3 h 50"/>
                <a:gd name="T44" fmla="*/ 49 w 51"/>
                <a:gd name="T45" fmla="*/ 2 h 50"/>
                <a:gd name="T46" fmla="*/ 48 w 51"/>
                <a:gd name="T47" fmla="*/ 2 h 50"/>
                <a:gd name="T48" fmla="*/ 47 w 51"/>
                <a:gd name="T49" fmla="*/ 2 h 50"/>
                <a:gd name="T50" fmla="*/ 46 w 51"/>
                <a:gd name="T51" fmla="*/ 1 h 50"/>
                <a:gd name="T52" fmla="*/ 44 w 51"/>
                <a:gd name="T53" fmla="*/ 1 h 50"/>
                <a:gd name="T54" fmla="*/ 44 w 51"/>
                <a:gd name="T55" fmla="*/ 1 h 50"/>
                <a:gd name="T56" fmla="*/ 42 w 51"/>
                <a:gd name="T57" fmla="*/ 1 h 50"/>
                <a:gd name="T58" fmla="*/ 41 w 51"/>
                <a:gd name="T59" fmla="*/ 1 h 50"/>
                <a:gd name="T60" fmla="*/ 39 w 51"/>
                <a:gd name="T61" fmla="*/ 1 h 50"/>
                <a:gd name="T62" fmla="*/ 38 w 51"/>
                <a:gd name="T63" fmla="*/ 0 h 50"/>
                <a:gd name="T64" fmla="*/ 36 w 51"/>
                <a:gd name="T65" fmla="*/ 0 h 50"/>
                <a:gd name="T66" fmla="*/ 36 w 51"/>
                <a:gd name="T67" fmla="*/ 0 h 50"/>
                <a:gd name="T68" fmla="*/ 34 w 51"/>
                <a:gd name="T69" fmla="*/ 1 h 50"/>
                <a:gd name="T70" fmla="*/ 24 w 51"/>
                <a:gd name="T71" fmla="*/ 7 h 50"/>
                <a:gd name="T72" fmla="*/ 26 w 51"/>
                <a:gd name="T73" fmla="*/ 12 h 50"/>
                <a:gd name="T74" fmla="*/ 12 w 51"/>
                <a:gd name="T75" fmla="*/ 13 h 50"/>
                <a:gd name="T76" fmla="*/ 16 w 51"/>
                <a:gd name="T77" fmla="*/ 18 h 50"/>
                <a:gd name="T78" fmla="*/ 12 w 51"/>
                <a:gd name="T79" fmla="*/ 23 h 50"/>
                <a:gd name="T80" fmla="*/ 16 w 51"/>
                <a:gd name="T81" fmla="*/ 26 h 50"/>
                <a:gd name="T82" fmla="*/ 18 w 51"/>
                <a:gd name="T83" fmla="*/ 29 h 50"/>
                <a:gd name="T84" fmla="*/ 15 w 51"/>
                <a:gd name="T85" fmla="*/ 35 h 50"/>
                <a:gd name="T86" fmla="*/ 16 w 51"/>
                <a:gd name="T87" fmla="*/ 37 h 50"/>
                <a:gd name="T88" fmla="*/ 6 w 51"/>
                <a:gd name="T89" fmla="*/ 42 h 50"/>
                <a:gd name="T90" fmla="*/ 15 w 51"/>
                <a:gd name="T9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867" y="1025"/>
              <a:ext cx="16" cy="16"/>
            </a:xfrm>
            <a:custGeom>
              <a:avLst/>
              <a:gdLst>
                <a:gd name="T0" fmla="*/ 3 w 13"/>
                <a:gd name="T1" fmla="*/ 11 h 13"/>
                <a:gd name="T2" fmla="*/ 10 w 13"/>
                <a:gd name="T3" fmla="*/ 2 h 13"/>
                <a:gd name="T4" fmla="*/ 0 w 13"/>
                <a:gd name="T5" fmla="*/ 7 h 13"/>
                <a:gd name="T6" fmla="*/ 3 w 13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3037" y="1281"/>
              <a:ext cx="16" cy="26"/>
            </a:xfrm>
            <a:custGeom>
              <a:avLst/>
              <a:gdLst>
                <a:gd name="T0" fmla="*/ 11 w 13"/>
                <a:gd name="T1" fmla="*/ 11 h 21"/>
                <a:gd name="T2" fmla="*/ 10 w 13"/>
                <a:gd name="T3" fmla="*/ 1 h 21"/>
                <a:gd name="T4" fmla="*/ 2 w 13"/>
                <a:gd name="T5" fmla="*/ 8 h 21"/>
                <a:gd name="T6" fmla="*/ 5 w 13"/>
                <a:gd name="T7" fmla="*/ 20 h 21"/>
                <a:gd name="T8" fmla="*/ 11 w 13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032" y="1304"/>
              <a:ext cx="23" cy="38"/>
            </a:xfrm>
            <a:custGeom>
              <a:avLst/>
              <a:gdLst>
                <a:gd name="T0" fmla="*/ 3 w 19"/>
                <a:gd name="T1" fmla="*/ 30 h 31"/>
                <a:gd name="T2" fmla="*/ 15 w 19"/>
                <a:gd name="T3" fmla="*/ 23 h 31"/>
                <a:gd name="T4" fmla="*/ 11 w 19"/>
                <a:gd name="T5" fmla="*/ 5 h 31"/>
                <a:gd name="T6" fmla="*/ 3 w 19"/>
                <a:gd name="T7" fmla="*/ 16 h 31"/>
                <a:gd name="T8" fmla="*/ 3 w 1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3082" y="1353"/>
              <a:ext cx="38" cy="22"/>
            </a:xfrm>
            <a:custGeom>
              <a:avLst/>
              <a:gdLst>
                <a:gd name="T0" fmla="*/ 21 w 31"/>
                <a:gd name="T1" fmla="*/ 3 h 18"/>
                <a:gd name="T2" fmla="*/ 8 w 31"/>
                <a:gd name="T3" fmla="*/ 2 h 18"/>
                <a:gd name="T4" fmla="*/ 1 w 31"/>
                <a:gd name="T5" fmla="*/ 3 h 18"/>
                <a:gd name="T6" fmla="*/ 13 w 31"/>
                <a:gd name="T7" fmla="*/ 10 h 18"/>
                <a:gd name="T8" fmla="*/ 25 w 31"/>
                <a:gd name="T9" fmla="*/ 16 h 18"/>
                <a:gd name="T10" fmla="*/ 29 w 31"/>
                <a:gd name="T11" fmla="*/ 9 h 18"/>
                <a:gd name="T12" fmla="*/ 30 w 31"/>
                <a:gd name="T13" fmla="*/ 2 h 18"/>
                <a:gd name="T14" fmla="*/ 21 w 31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3218" y="1388"/>
              <a:ext cx="43" cy="7"/>
            </a:xfrm>
            <a:custGeom>
              <a:avLst/>
              <a:gdLst>
                <a:gd name="T0" fmla="*/ 29 w 35"/>
                <a:gd name="T1" fmla="*/ 6 h 6"/>
                <a:gd name="T2" fmla="*/ 13 w 35"/>
                <a:gd name="T3" fmla="*/ 1 h 6"/>
                <a:gd name="T4" fmla="*/ 1 w 35"/>
                <a:gd name="T5" fmla="*/ 2 h 6"/>
                <a:gd name="T6" fmla="*/ 12 w 35"/>
                <a:gd name="T7" fmla="*/ 5 h 6"/>
                <a:gd name="T8" fmla="*/ 29 w 3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683" y="531"/>
              <a:ext cx="2384" cy="1872"/>
            </a:xfrm>
            <a:custGeom>
              <a:avLst/>
              <a:gdLst>
                <a:gd name="T0" fmla="*/ 1724 w 1948"/>
                <a:gd name="T1" fmla="*/ 199 h 1528"/>
                <a:gd name="T2" fmla="*/ 1461 w 1948"/>
                <a:gd name="T3" fmla="*/ 147 h 1528"/>
                <a:gd name="T4" fmla="*/ 1350 w 1948"/>
                <a:gd name="T5" fmla="*/ 143 h 1528"/>
                <a:gd name="T6" fmla="*/ 1209 w 1948"/>
                <a:gd name="T7" fmla="*/ 95 h 1528"/>
                <a:gd name="T8" fmla="*/ 1098 w 1948"/>
                <a:gd name="T9" fmla="*/ 37 h 1528"/>
                <a:gd name="T10" fmla="*/ 955 w 1948"/>
                <a:gd name="T11" fmla="*/ 142 h 1528"/>
                <a:gd name="T12" fmla="*/ 892 w 1948"/>
                <a:gd name="T13" fmla="*/ 202 h 1528"/>
                <a:gd name="T14" fmla="*/ 873 w 1948"/>
                <a:gd name="T15" fmla="*/ 158 h 1528"/>
                <a:gd name="T16" fmla="*/ 754 w 1948"/>
                <a:gd name="T17" fmla="*/ 219 h 1528"/>
                <a:gd name="T18" fmla="*/ 634 w 1948"/>
                <a:gd name="T19" fmla="*/ 257 h 1528"/>
                <a:gd name="T20" fmla="*/ 521 w 1948"/>
                <a:gd name="T21" fmla="*/ 253 h 1528"/>
                <a:gd name="T22" fmla="*/ 495 w 1948"/>
                <a:gd name="T23" fmla="*/ 192 h 1528"/>
                <a:gd name="T24" fmla="*/ 435 w 1948"/>
                <a:gd name="T25" fmla="*/ 183 h 1528"/>
                <a:gd name="T26" fmla="*/ 373 w 1948"/>
                <a:gd name="T27" fmla="*/ 227 h 1528"/>
                <a:gd name="T28" fmla="*/ 297 w 1948"/>
                <a:gd name="T29" fmla="*/ 331 h 1528"/>
                <a:gd name="T30" fmla="*/ 319 w 1948"/>
                <a:gd name="T31" fmla="*/ 386 h 1528"/>
                <a:gd name="T32" fmla="*/ 383 w 1948"/>
                <a:gd name="T33" fmla="*/ 353 h 1528"/>
                <a:gd name="T34" fmla="*/ 445 w 1948"/>
                <a:gd name="T35" fmla="*/ 378 h 1528"/>
                <a:gd name="T36" fmla="*/ 415 w 1948"/>
                <a:gd name="T37" fmla="*/ 445 h 1528"/>
                <a:gd name="T38" fmla="*/ 312 w 1948"/>
                <a:gd name="T39" fmla="*/ 460 h 1528"/>
                <a:gd name="T40" fmla="*/ 297 w 1948"/>
                <a:gd name="T41" fmla="*/ 456 h 1528"/>
                <a:gd name="T42" fmla="*/ 229 w 1948"/>
                <a:gd name="T43" fmla="*/ 508 h 1528"/>
                <a:gd name="T44" fmla="*/ 118 w 1948"/>
                <a:gd name="T45" fmla="*/ 629 h 1528"/>
                <a:gd name="T46" fmla="*/ 236 w 1948"/>
                <a:gd name="T47" fmla="*/ 625 h 1528"/>
                <a:gd name="T48" fmla="*/ 373 w 1948"/>
                <a:gd name="T49" fmla="*/ 657 h 1528"/>
                <a:gd name="T50" fmla="*/ 376 w 1948"/>
                <a:gd name="T51" fmla="*/ 612 h 1528"/>
                <a:gd name="T52" fmla="*/ 421 w 1948"/>
                <a:gd name="T53" fmla="*/ 669 h 1528"/>
                <a:gd name="T54" fmla="*/ 477 w 1948"/>
                <a:gd name="T55" fmla="*/ 638 h 1528"/>
                <a:gd name="T56" fmla="*/ 549 w 1948"/>
                <a:gd name="T57" fmla="*/ 589 h 1528"/>
                <a:gd name="T58" fmla="*/ 607 w 1948"/>
                <a:gd name="T59" fmla="*/ 609 h 1528"/>
                <a:gd name="T60" fmla="*/ 488 w 1948"/>
                <a:gd name="T61" fmla="*/ 684 h 1528"/>
                <a:gd name="T62" fmla="*/ 550 w 1948"/>
                <a:gd name="T63" fmla="*/ 739 h 1528"/>
                <a:gd name="T64" fmla="*/ 315 w 1948"/>
                <a:gd name="T65" fmla="*/ 728 h 1528"/>
                <a:gd name="T66" fmla="*/ 104 w 1948"/>
                <a:gd name="T67" fmla="*/ 737 h 1528"/>
                <a:gd name="T68" fmla="*/ 11 w 1948"/>
                <a:gd name="T69" fmla="*/ 917 h 1528"/>
                <a:gd name="T70" fmla="*/ 42 w 1948"/>
                <a:gd name="T71" fmla="*/ 997 h 1528"/>
                <a:gd name="T72" fmla="*/ 164 w 1948"/>
                <a:gd name="T73" fmla="*/ 1032 h 1528"/>
                <a:gd name="T74" fmla="*/ 224 w 1948"/>
                <a:gd name="T75" fmla="*/ 1016 h 1528"/>
                <a:gd name="T76" fmla="*/ 273 w 1948"/>
                <a:gd name="T77" fmla="*/ 1094 h 1528"/>
                <a:gd name="T78" fmla="*/ 300 w 1948"/>
                <a:gd name="T79" fmla="*/ 1273 h 1528"/>
                <a:gd name="T80" fmla="*/ 352 w 1948"/>
                <a:gd name="T81" fmla="*/ 1457 h 1528"/>
                <a:gd name="T82" fmla="*/ 570 w 1948"/>
                <a:gd name="T83" fmla="*/ 1370 h 1528"/>
                <a:gd name="T84" fmla="*/ 630 w 1948"/>
                <a:gd name="T85" fmla="*/ 1103 h 1528"/>
                <a:gd name="T86" fmla="*/ 598 w 1948"/>
                <a:gd name="T87" fmla="*/ 895 h 1528"/>
                <a:gd name="T88" fmla="*/ 636 w 1948"/>
                <a:gd name="T89" fmla="*/ 902 h 1528"/>
                <a:gd name="T90" fmla="*/ 777 w 1948"/>
                <a:gd name="T91" fmla="*/ 890 h 1528"/>
                <a:gd name="T92" fmla="*/ 725 w 1948"/>
                <a:gd name="T93" fmla="*/ 818 h 1528"/>
                <a:gd name="T94" fmla="*/ 699 w 1948"/>
                <a:gd name="T95" fmla="*/ 761 h 1528"/>
                <a:gd name="T96" fmla="*/ 908 w 1948"/>
                <a:gd name="T97" fmla="*/ 843 h 1528"/>
                <a:gd name="T98" fmla="*/ 1122 w 1948"/>
                <a:gd name="T99" fmla="*/ 851 h 1528"/>
                <a:gd name="T100" fmla="*/ 1234 w 1948"/>
                <a:gd name="T101" fmla="*/ 946 h 1528"/>
                <a:gd name="T102" fmla="*/ 1313 w 1948"/>
                <a:gd name="T103" fmla="*/ 1069 h 1528"/>
                <a:gd name="T104" fmla="*/ 1265 w 1948"/>
                <a:gd name="T105" fmla="*/ 946 h 1528"/>
                <a:gd name="T106" fmla="*/ 1306 w 1948"/>
                <a:gd name="T107" fmla="*/ 864 h 1528"/>
                <a:gd name="T108" fmla="*/ 1440 w 1948"/>
                <a:gd name="T109" fmla="*/ 783 h 1528"/>
                <a:gd name="T110" fmla="*/ 1441 w 1948"/>
                <a:gd name="T111" fmla="*/ 652 h 1528"/>
                <a:gd name="T112" fmla="*/ 1495 w 1948"/>
                <a:gd name="T113" fmla="*/ 674 h 1528"/>
                <a:gd name="T114" fmla="*/ 1535 w 1948"/>
                <a:gd name="T115" fmla="*/ 467 h 1528"/>
                <a:gd name="T116" fmla="*/ 1667 w 1948"/>
                <a:gd name="T117" fmla="*/ 387 h 1528"/>
                <a:gd name="T118" fmla="*/ 1725 w 1948"/>
                <a:gd name="T119" fmla="*/ 512 h 1528"/>
                <a:gd name="T120" fmla="*/ 1786 w 1948"/>
                <a:gd name="T121" fmla="*/ 367 h 1528"/>
                <a:gd name="T122" fmla="*/ 1866 w 1948"/>
                <a:gd name="T123" fmla="*/ 27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492" y="2026"/>
              <a:ext cx="102" cy="212"/>
            </a:xfrm>
            <a:custGeom>
              <a:avLst/>
              <a:gdLst>
                <a:gd name="T0" fmla="*/ 61 w 83"/>
                <a:gd name="T1" fmla="*/ 0 h 173"/>
                <a:gd name="T2" fmla="*/ 60 w 83"/>
                <a:gd name="T3" fmla="*/ 10 h 173"/>
                <a:gd name="T4" fmla="*/ 57 w 83"/>
                <a:gd name="T5" fmla="*/ 17 h 173"/>
                <a:gd name="T6" fmla="*/ 53 w 83"/>
                <a:gd name="T7" fmla="*/ 23 h 173"/>
                <a:gd name="T8" fmla="*/ 47 w 83"/>
                <a:gd name="T9" fmla="*/ 26 h 173"/>
                <a:gd name="T10" fmla="*/ 48 w 83"/>
                <a:gd name="T11" fmla="*/ 32 h 173"/>
                <a:gd name="T12" fmla="*/ 42 w 83"/>
                <a:gd name="T13" fmla="*/ 38 h 173"/>
                <a:gd name="T14" fmla="*/ 35 w 83"/>
                <a:gd name="T15" fmla="*/ 44 h 173"/>
                <a:gd name="T16" fmla="*/ 27 w 83"/>
                <a:gd name="T17" fmla="*/ 43 h 173"/>
                <a:gd name="T18" fmla="*/ 20 w 83"/>
                <a:gd name="T19" fmla="*/ 47 h 173"/>
                <a:gd name="T20" fmla="*/ 15 w 83"/>
                <a:gd name="T21" fmla="*/ 50 h 173"/>
                <a:gd name="T22" fmla="*/ 7 w 83"/>
                <a:gd name="T23" fmla="*/ 64 h 173"/>
                <a:gd name="T24" fmla="*/ 16 w 83"/>
                <a:gd name="T25" fmla="*/ 95 h 173"/>
                <a:gd name="T26" fmla="*/ 7 w 83"/>
                <a:gd name="T27" fmla="*/ 110 h 173"/>
                <a:gd name="T28" fmla="*/ 0 w 83"/>
                <a:gd name="T29" fmla="*/ 126 h 173"/>
                <a:gd name="T30" fmla="*/ 4 w 83"/>
                <a:gd name="T31" fmla="*/ 133 h 173"/>
                <a:gd name="T32" fmla="*/ 5 w 83"/>
                <a:gd name="T33" fmla="*/ 136 h 173"/>
                <a:gd name="T34" fmla="*/ 8 w 83"/>
                <a:gd name="T35" fmla="*/ 158 h 173"/>
                <a:gd name="T36" fmla="*/ 15 w 83"/>
                <a:gd name="T37" fmla="*/ 165 h 173"/>
                <a:gd name="T38" fmla="*/ 23 w 83"/>
                <a:gd name="T39" fmla="*/ 172 h 173"/>
                <a:gd name="T40" fmla="*/ 41 w 83"/>
                <a:gd name="T41" fmla="*/ 164 h 173"/>
                <a:gd name="T42" fmla="*/ 48 w 83"/>
                <a:gd name="T43" fmla="*/ 158 h 173"/>
                <a:gd name="T44" fmla="*/ 57 w 83"/>
                <a:gd name="T45" fmla="*/ 129 h 173"/>
                <a:gd name="T46" fmla="*/ 66 w 83"/>
                <a:gd name="T47" fmla="*/ 84 h 173"/>
                <a:gd name="T48" fmla="*/ 73 w 83"/>
                <a:gd name="T49" fmla="*/ 55 h 173"/>
                <a:gd name="T50" fmla="*/ 73 w 83"/>
                <a:gd name="T51" fmla="*/ 42 h 173"/>
                <a:gd name="T52" fmla="*/ 79 w 83"/>
                <a:gd name="T53" fmla="*/ 44 h 173"/>
                <a:gd name="T54" fmla="*/ 76 w 83"/>
                <a:gd name="T55" fmla="*/ 14 h 173"/>
                <a:gd name="T56" fmla="*/ 61 w 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956" y="1732"/>
              <a:ext cx="31" cy="53"/>
            </a:xfrm>
            <a:custGeom>
              <a:avLst/>
              <a:gdLst>
                <a:gd name="T0" fmla="*/ 10 w 25"/>
                <a:gd name="T1" fmla="*/ 4 h 43"/>
                <a:gd name="T2" fmla="*/ 5 w 25"/>
                <a:gd name="T3" fmla="*/ 7 h 43"/>
                <a:gd name="T4" fmla="*/ 2 w 25"/>
                <a:gd name="T5" fmla="*/ 10 h 43"/>
                <a:gd name="T6" fmla="*/ 1 w 25"/>
                <a:gd name="T7" fmla="*/ 17 h 43"/>
                <a:gd name="T8" fmla="*/ 12 w 25"/>
                <a:gd name="T9" fmla="*/ 41 h 43"/>
                <a:gd name="T10" fmla="*/ 21 w 25"/>
                <a:gd name="T11" fmla="*/ 36 h 43"/>
                <a:gd name="T12" fmla="*/ 24 w 25"/>
                <a:gd name="T13" fmla="*/ 24 h 43"/>
                <a:gd name="T14" fmla="*/ 10 w 25"/>
                <a:gd name="T1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4163" y="1778"/>
              <a:ext cx="165" cy="171"/>
            </a:xfrm>
            <a:custGeom>
              <a:avLst/>
              <a:gdLst>
                <a:gd name="T0" fmla="*/ 130 w 135"/>
                <a:gd name="T1" fmla="*/ 133 h 139"/>
                <a:gd name="T2" fmla="*/ 134 w 135"/>
                <a:gd name="T3" fmla="*/ 126 h 139"/>
                <a:gd name="T4" fmla="*/ 131 w 135"/>
                <a:gd name="T5" fmla="*/ 112 h 139"/>
                <a:gd name="T6" fmla="*/ 129 w 135"/>
                <a:gd name="T7" fmla="*/ 108 h 139"/>
                <a:gd name="T8" fmla="*/ 131 w 135"/>
                <a:gd name="T9" fmla="*/ 102 h 139"/>
                <a:gd name="T10" fmla="*/ 129 w 135"/>
                <a:gd name="T11" fmla="*/ 95 h 139"/>
                <a:gd name="T12" fmla="*/ 118 w 135"/>
                <a:gd name="T13" fmla="*/ 92 h 139"/>
                <a:gd name="T14" fmla="*/ 110 w 135"/>
                <a:gd name="T15" fmla="*/ 81 h 139"/>
                <a:gd name="T16" fmla="*/ 103 w 135"/>
                <a:gd name="T17" fmla="*/ 73 h 139"/>
                <a:gd name="T18" fmla="*/ 104 w 135"/>
                <a:gd name="T19" fmla="*/ 68 h 139"/>
                <a:gd name="T20" fmla="*/ 95 w 135"/>
                <a:gd name="T21" fmla="*/ 59 h 139"/>
                <a:gd name="T22" fmla="*/ 94 w 135"/>
                <a:gd name="T23" fmla="*/ 55 h 139"/>
                <a:gd name="T24" fmla="*/ 88 w 135"/>
                <a:gd name="T25" fmla="*/ 53 h 139"/>
                <a:gd name="T26" fmla="*/ 84 w 135"/>
                <a:gd name="T27" fmla="*/ 49 h 139"/>
                <a:gd name="T28" fmla="*/ 80 w 135"/>
                <a:gd name="T29" fmla="*/ 48 h 139"/>
                <a:gd name="T30" fmla="*/ 75 w 135"/>
                <a:gd name="T31" fmla="*/ 44 h 139"/>
                <a:gd name="T32" fmla="*/ 63 w 135"/>
                <a:gd name="T33" fmla="*/ 42 h 139"/>
                <a:gd name="T34" fmla="*/ 56 w 135"/>
                <a:gd name="T35" fmla="*/ 34 h 139"/>
                <a:gd name="T36" fmla="*/ 50 w 135"/>
                <a:gd name="T37" fmla="*/ 30 h 139"/>
                <a:gd name="T38" fmla="*/ 35 w 135"/>
                <a:gd name="T39" fmla="*/ 18 h 139"/>
                <a:gd name="T40" fmla="*/ 24 w 135"/>
                <a:gd name="T41" fmla="*/ 10 h 139"/>
                <a:gd name="T42" fmla="*/ 10 w 135"/>
                <a:gd name="T43" fmla="*/ 7 h 139"/>
                <a:gd name="T44" fmla="*/ 1 w 135"/>
                <a:gd name="T45" fmla="*/ 2 h 139"/>
                <a:gd name="T46" fmla="*/ 7 w 135"/>
                <a:gd name="T47" fmla="*/ 17 h 139"/>
                <a:gd name="T48" fmla="*/ 16 w 135"/>
                <a:gd name="T49" fmla="*/ 24 h 139"/>
                <a:gd name="T50" fmla="*/ 20 w 135"/>
                <a:gd name="T51" fmla="*/ 30 h 139"/>
                <a:gd name="T52" fmla="*/ 30 w 135"/>
                <a:gd name="T53" fmla="*/ 38 h 139"/>
                <a:gd name="T54" fmla="*/ 35 w 135"/>
                <a:gd name="T55" fmla="*/ 44 h 139"/>
                <a:gd name="T56" fmla="*/ 45 w 135"/>
                <a:gd name="T57" fmla="*/ 49 h 139"/>
                <a:gd name="T58" fmla="*/ 52 w 135"/>
                <a:gd name="T59" fmla="*/ 63 h 139"/>
                <a:gd name="T60" fmla="*/ 60 w 135"/>
                <a:gd name="T61" fmla="*/ 70 h 139"/>
                <a:gd name="T62" fmla="*/ 67 w 135"/>
                <a:gd name="T63" fmla="*/ 77 h 139"/>
                <a:gd name="T64" fmla="*/ 77 w 135"/>
                <a:gd name="T65" fmla="*/ 95 h 139"/>
                <a:gd name="T66" fmla="*/ 97 w 135"/>
                <a:gd name="T67" fmla="*/ 112 h 139"/>
                <a:gd name="T68" fmla="*/ 113 w 135"/>
                <a:gd name="T69" fmla="*/ 125 h 139"/>
                <a:gd name="T70" fmla="*/ 125 w 135"/>
                <a:gd name="T71" fmla="*/ 135 h 139"/>
                <a:gd name="T72" fmla="*/ 122 w 135"/>
                <a:gd name="T73" fmla="*/ 129 h 139"/>
                <a:gd name="T74" fmla="*/ 130 w 135"/>
                <a:gd name="T75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4322" y="1939"/>
              <a:ext cx="131" cy="40"/>
            </a:xfrm>
            <a:custGeom>
              <a:avLst/>
              <a:gdLst>
                <a:gd name="T0" fmla="*/ 104 w 107"/>
                <a:gd name="T1" fmla="*/ 22 h 33"/>
                <a:gd name="T2" fmla="*/ 98 w 107"/>
                <a:gd name="T3" fmla="*/ 20 h 33"/>
                <a:gd name="T4" fmla="*/ 94 w 107"/>
                <a:gd name="T5" fmla="*/ 16 h 33"/>
                <a:gd name="T6" fmla="*/ 94 w 107"/>
                <a:gd name="T7" fmla="*/ 13 h 33"/>
                <a:gd name="T8" fmla="*/ 94 w 107"/>
                <a:gd name="T9" fmla="*/ 11 h 33"/>
                <a:gd name="T10" fmla="*/ 72 w 107"/>
                <a:gd name="T11" fmla="*/ 9 h 33"/>
                <a:gd name="T12" fmla="*/ 61 w 107"/>
                <a:gd name="T13" fmla="*/ 6 h 33"/>
                <a:gd name="T14" fmla="*/ 50 w 107"/>
                <a:gd name="T15" fmla="*/ 9 h 33"/>
                <a:gd name="T16" fmla="*/ 39 w 107"/>
                <a:gd name="T17" fmla="*/ 9 h 33"/>
                <a:gd name="T18" fmla="*/ 25 w 107"/>
                <a:gd name="T19" fmla="*/ 1 h 33"/>
                <a:gd name="T20" fmla="*/ 18 w 107"/>
                <a:gd name="T21" fmla="*/ 3 h 33"/>
                <a:gd name="T22" fmla="*/ 8 w 107"/>
                <a:gd name="T23" fmla="*/ 4 h 33"/>
                <a:gd name="T24" fmla="*/ 3 w 107"/>
                <a:gd name="T25" fmla="*/ 10 h 33"/>
                <a:gd name="T26" fmla="*/ 14 w 107"/>
                <a:gd name="T27" fmla="*/ 13 h 33"/>
                <a:gd name="T28" fmla="*/ 12 w 107"/>
                <a:gd name="T29" fmla="*/ 16 h 33"/>
                <a:gd name="T30" fmla="*/ 28 w 107"/>
                <a:gd name="T31" fmla="*/ 19 h 33"/>
                <a:gd name="T32" fmla="*/ 49 w 107"/>
                <a:gd name="T33" fmla="*/ 22 h 33"/>
                <a:gd name="T34" fmla="*/ 63 w 107"/>
                <a:gd name="T35" fmla="*/ 27 h 33"/>
                <a:gd name="T36" fmla="*/ 91 w 107"/>
                <a:gd name="T37" fmla="*/ 27 h 33"/>
                <a:gd name="T38" fmla="*/ 104 w 107"/>
                <a:gd name="T39" fmla="*/ 32 h 33"/>
                <a:gd name="T40" fmla="*/ 104 w 107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4453" y="1968"/>
              <a:ext cx="13" cy="6"/>
            </a:xfrm>
            <a:custGeom>
              <a:avLst/>
              <a:gdLst>
                <a:gd name="T0" fmla="*/ 8 w 11"/>
                <a:gd name="T1" fmla="*/ 5 h 5"/>
                <a:gd name="T2" fmla="*/ 10 w 11"/>
                <a:gd name="T3" fmla="*/ 2 h 5"/>
                <a:gd name="T4" fmla="*/ 3 w 11"/>
                <a:gd name="T5" fmla="*/ 1 h 5"/>
                <a:gd name="T6" fmla="*/ 8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4471" y="1973"/>
              <a:ext cx="11" cy="8"/>
            </a:xfrm>
            <a:custGeom>
              <a:avLst/>
              <a:gdLst>
                <a:gd name="T0" fmla="*/ 4 w 9"/>
                <a:gd name="T1" fmla="*/ 6 h 6"/>
                <a:gd name="T2" fmla="*/ 6 w 9"/>
                <a:gd name="T3" fmla="*/ 0 h 6"/>
                <a:gd name="T4" fmla="*/ 4 w 9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4485" y="1973"/>
              <a:ext cx="16" cy="6"/>
            </a:xfrm>
            <a:custGeom>
              <a:avLst/>
              <a:gdLst>
                <a:gd name="T0" fmla="*/ 2 w 13"/>
                <a:gd name="T1" fmla="*/ 3 h 5"/>
                <a:gd name="T2" fmla="*/ 10 w 13"/>
                <a:gd name="T3" fmla="*/ 5 h 5"/>
                <a:gd name="T4" fmla="*/ 8 w 13"/>
                <a:gd name="T5" fmla="*/ 1 h 5"/>
                <a:gd name="T6" fmla="*/ 2 w 1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4491" y="1970"/>
              <a:ext cx="24" cy="9"/>
            </a:xfrm>
            <a:custGeom>
              <a:avLst/>
              <a:gdLst>
                <a:gd name="T0" fmla="*/ 16 w 20"/>
                <a:gd name="T1" fmla="*/ 8 h 8"/>
                <a:gd name="T2" fmla="*/ 20 w 20"/>
                <a:gd name="T3" fmla="*/ 4 h 8"/>
                <a:gd name="T4" fmla="*/ 8 w 20"/>
                <a:gd name="T5" fmla="*/ 1 h 8"/>
                <a:gd name="T6" fmla="*/ 16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517" y="1984"/>
              <a:ext cx="30" cy="19"/>
            </a:xfrm>
            <a:custGeom>
              <a:avLst/>
              <a:gdLst>
                <a:gd name="T0" fmla="*/ 8 w 25"/>
                <a:gd name="T1" fmla="*/ 1 h 15"/>
                <a:gd name="T2" fmla="*/ 5 w 25"/>
                <a:gd name="T3" fmla="*/ 4 h 15"/>
                <a:gd name="T4" fmla="*/ 20 w 25"/>
                <a:gd name="T5" fmla="*/ 13 h 15"/>
                <a:gd name="T6" fmla="*/ 23 w 25"/>
                <a:gd name="T7" fmla="*/ 10 h 15"/>
                <a:gd name="T8" fmla="*/ 8 w 25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524" y="1971"/>
              <a:ext cx="48" cy="10"/>
            </a:xfrm>
            <a:custGeom>
              <a:avLst/>
              <a:gdLst>
                <a:gd name="T0" fmla="*/ 30 w 39"/>
                <a:gd name="T1" fmla="*/ 7 h 8"/>
                <a:gd name="T2" fmla="*/ 37 w 39"/>
                <a:gd name="T3" fmla="*/ 3 h 8"/>
                <a:gd name="T4" fmla="*/ 27 w 39"/>
                <a:gd name="T5" fmla="*/ 3 h 8"/>
                <a:gd name="T6" fmla="*/ 11 w 39"/>
                <a:gd name="T7" fmla="*/ 2 h 8"/>
                <a:gd name="T8" fmla="*/ 2 w 39"/>
                <a:gd name="T9" fmla="*/ 5 h 8"/>
                <a:gd name="T10" fmla="*/ 17 w 39"/>
                <a:gd name="T11" fmla="*/ 8 h 8"/>
                <a:gd name="T12" fmla="*/ 30 w 3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4579" y="1974"/>
              <a:ext cx="45" cy="23"/>
            </a:xfrm>
            <a:custGeom>
              <a:avLst/>
              <a:gdLst>
                <a:gd name="T0" fmla="*/ 10 w 37"/>
                <a:gd name="T1" fmla="*/ 17 h 18"/>
                <a:gd name="T2" fmla="*/ 12 w 37"/>
                <a:gd name="T3" fmla="*/ 17 h 18"/>
                <a:gd name="T4" fmla="*/ 13 w 37"/>
                <a:gd name="T5" fmla="*/ 17 h 18"/>
                <a:gd name="T6" fmla="*/ 14 w 37"/>
                <a:gd name="T7" fmla="*/ 16 h 18"/>
                <a:gd name="T8" fmla="*/ 15 w 37"/>
                <a:gd name="T9" fmla="*/ 15 h 18"/>
                <a:gd name="T10" fmla="*/ 17 w 37"/>
                <a:gd name="T11" fmla="*/ 14 h 18"/>
                <a:gd name="T12" fmla="*/ 18 w 37"/>
                <a:gd name="T13" fmla="*/ 13 h 18"/>
                <a:gd name="T14" fmla="*/ 19 w 37"/>
                <a:gd name="T15" fmla="*/ 12 h 18"/>
                <a:gd name="T16" fmla="*/ 19 w 37"/>
                <a:gd name="T17" fmla="*/ 12 h 18"/>
                <a:gd name="T18" fmla="*/ 20 w 37"/>
                <a:gd name="T19" fmla="*/ 11 h 18"/>
                <a:gd name="T20" fmla="*/ 22 w 37"/>
                <a:gd name="T21" fmla="*/ 9 h 18"/>
                <a:gd name="T22" fmla="*/ 23 w 37"/>
                <a:gd name="T23" fmla="*/ 8 h 18"/>
                <a:gd name="T24" fmla="*/ 24 w 37"/>
                <a:gd name="T25" fmla="*/ 7 h 18"/>
                <a:gd name="T26" fmla="*/ 25 w 37"/>
                <a:gd name="T27" fmla="*/ 7 h 18"/>
                <a:gd name="T28" fmla="*/ 26 w 37"/>
                <a:gd name="T29" fmla="*/ 6 h 18"/>
                <a:gd name="T30" fmla="*/ 33 w 37"/>
                <a:gd name="T31" fmla="*/ 2 h 18"/>
                <a:gd name="T32" fmla="*/ 15 w 37"/>
                <a:gd name="T33" fmla="*/ 4 h 18"/>
                <a:gd name="T34" fmla="*/ 14 w 37"/>
                <a:gd name="T35" fmla="*/ 5 h 18"/>
                <a:gd name="T36" fmla="*/ 13 w 37"/>
                <a:gd name="T37" fmla="*/ 6 h 18"/>
                <a:gd name="T38" fmla="*/ 12 w 37"/>
                <a:gd name="T39" fmla="*/ 7 h 18"/>
                <a:gd name="T40" fmla="*/ 9 w 37"/>
                <a:gd name="T41" fmla="*/ 9 h 18"/>
                <a:gd name="T42" fmla="*/ 8 w 37"/>
                <a:gd name="T43" fmla="*/ 10 h 18"/>
                <a:gd name="T44" fmla="*/ 5 w 37"/>
                <a:gd name="T45" fmla="*/ 12 h 18"/>
                <a:gd name="T46" fmla="*/ 10 w 37"/>
                <a:gd name="T4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4497" y="1841"/>
              <a:ext cx="75" cy="91"/>
            </a:xfrm>
            <a:custGeom>
              <a:avLst/>
              <a:gdLst>
                <a:gd name="T0" fmla="*/ 13 w 61"/>
                <a:gd name="T1" fmla="*/ 14 h 74"/>
                <a:gd name="T2" fmla="*/ 20 w 61"/>
                <a:gd name="T3" fmla="*/ 13 h 74"/>
                <a:gd name="T4" fmla="*/ 31 w 61"/>
                <a:gd name="T5" fmla="*/ 12 h 74"/>
                <a:gd name="T6" fmla="*/ 42 w 61"/>
                <a:gd name="T7" fmla="*/ 14 h 74"/>
                <a:gd name="T8" fmla="*/ 51 w 61"/>
                <a:gd name="T9" fmla="*/ 13 h 74"/>
                <a:gd name="T10" fmla="*/ 59 w 61"/>
                <a:gd name="T11" fmla="*/ 6 h 74"/>
                <a:gd name="T12" fmla="*/ 59 w 61"/>
                <a:gd name="T13" fmla="*/ 0 h 74"/>
                <a:gd name="T14" fmla="*/ 52 w 61"/>
                <a:gd name="T15" fmla="*/ 7 h 74"/>
                <a:gd name="T16" fmla="*/ 38 w 61"/>
                <a:gd name="T17" fmla="*/ 6 h 74"/>
                <a:gd name="T18" fmla="*/ 23 w 61"/>
                <a:gd name="T19" fmla="*/ 4 h 74"/>
                <a:gd name="T20" fmla="*/ 16 w 61"/>
                <a:gd name="T21" fmla="*/ 4 h 74"/>
                <a:gd name="T22" fmla="*/ 11 w 61"/>
                <a:gd name="T23" fmla="*/ 9 h 74"/>
                <a:gd name="T24" fmla="*/ 5 w 61"/>
                <a:gd name="T25" fmla="*/ 22 h 74"/>
                <a:gd name="T26" fmla="*/ 2 w 61"/>
                <a:gd name="T27" fmla="*/ 29 h 74"/>
                <a:gd name="T28" fmla="*/ 2 w 61"/>
                <a:gd name="T29" fmla="*/ 40 h 74"/>
                <a:gd name="T30" fmla="*/ 1 w 61"/>
                <a:gd name="T31" fmla="*/ 49 h 74"/>
                <a:gd name="T32" fmla="*/ 10 w 61"/>
                <a:gd name="T33" fmla="*/ 55 h 74"/>
                <a:gd name="T34" fmla="*/ 12 w 61"/>
                <a:gd name="T35" fmla="*/ 67 h 74"/>
                <a:gd name="T36" fmla="*/ 13 w 61"/>
                <a:gd name="T37" fmla="*/ 73 h 74"/>
                <a:gd name="T38" fmla="*/ 22 w 61"/>
                <a:gd name="T39" fmla="*/ 72 h 74"/>
                <a:gd name="T40" fmla="*/ 19 w 61"/>
                <a:gd name="T41" fmla="*/ 55 h 74"/>
                <a:gd name="T42" fmla="*/ 20 w 61"/>
                <a:gd name="T43" fmla="*/ 45 h 74"/>
                <a:gd name="T44" fmla="*/ 27 w 61"/>
                <a:gd name="T45" fmla="*/ 45 h 74"/>
                <a:gd name="T46" fmla="*/ 27 w 61"/>
                <a:gd name="T47" fmla="*/ 53 h 74"/>
                <a:gd name="T48" fmla="*/ 32 w 61"/>
                <a:gd name="T49" fmla="*/ 62 h 74"/>
                <a:gd name="T50" fmla="*/ 36 w 61"/>
                <a:gd name="T51" fmla="*/ 66 h 74"/>
                <a:gd name="T52" fmla="*/ 40 w 61"/>
                <a:gd name="T53" fmla="*/ 64 h 74"/>
                <a:gd name="T54" fmla="*/ 44 w 61"/>
                <a:gd name="T55" fmla="*/ 61 h 74"/>
                <a:gd name="T56" fmla="*/ 39 w 61"/>
                <a:gd name="T57" fmla="*/ 54 h 74"/>
                <a:gd name="T58" fmla="*/ 40 w 61"/>
                <a:gd name="T59" fmla="*/ 48 h 74"/>
                <a:gd name="T60" fmla="*/ 36 w 61"/>
                <a:gd name="T61" fmla="*/ 42 h 74"/>
                <a:gd name="T62" fmla="*/ 30 w 61"/>
                <a:gd name="T63" fmla="*/ 36 h 74"/>
                <a:gd name="T64" fmla="*/ 34 w 61"/>
                <a:gd name="T65" fmla="*/ 28 h 74"/>
                <a:gd name="T66" fmla="*/ 41 w 61"/>
                <a:gd name="T67" fmla="*/ 24 h 74"/>
                <a:gd name="T68" fmla="*/ 38 w 61"/>
                <a:gd name="T69" fmla="*/ 21 h 74"/>
                <a:gd name="T70" fmla="*/ 25 w 61"/>
                <a:gd name="T71" fmla="*/ 26 h 74"/>
                <a:gd name="T72" fmla="*/ 16 w 61"/>
                <a:gd name="T73" fmla="*/ 29 h 74"/>
                <a:gd name="T74" fmla="*/ 11 w 61"/>
                <a:gd name="T75" fmla="*/ 21 h 74"/>
                <a:gd name="T76" fmla="*/ 13 w 61"/>
                <a:gd name="T7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4360" y="1767"/>
              <a:ext cx="132" cy="146"/>
            </a:xfrm>
            <a:custGeom>
              <a:avLst/>
              <a:gdLst>
                <a:gd name="T0" fmla="*/ 11 w 108"/>
                <a:gd name="T1" fmla="*/ 87 h 119"/>
                <a:gd name="T2" fmla="*/ 33 w 108"/>
                <a:gd name="T3" fmla="*/ 108 h 119"/>
                <a:gd name="T4" fmla="*/ 48 w 108"/>
                <a:gd name="T5" fmla="*/ 109 h 119"/>
                <a:gd name="T6" fmla="*/ 67 w 108"/>
                <a:gd name="T7" fmla="*/ 116 h 119"/>
                <a:gd name="T8" fmla="*/ 84 w 108"/>
                <a:gd name="T9" fmla="*/ 106 h 119"/>
                <a:gd name="T10" fmla="*/ 95 w 108"/>
                <a:gd name="T11" fmla="*/ 75 h 119"/>
                <a:gd name="T12" fmla="*/ 105 w 108"/>
                <a:gd name="T13" fmla="*/ 63 h 119"/>
                <a:gd name="T14" fmla="*/ 94 w 108"/>
                <a:gd name="T15" fmla="*/ 49 h 119"/>
                <a:gd name="T16" fmla="*/ 88 w 108"/>
                <a:gd name="T17" fmla="*/ 36 h 119"/>
                <a:gd name="T18" fmla="*/ 87 w 108"/>
                <a:gd name="T19" fmla="*/ 35 h 119"/>
                <a:gd name="T20" fmla="*/ 86 w 108"/>
                <a:gd name="T21" fmla="*/ 34 h 119"/>
                <a:gd name="T22" fmla="*/ 86 w 108"/>
                <a:gd name="T23" fmla="*/ 32 h 119"/>
                <a:gd name="T24" fmla="*/ 99 w 108"/>
                <a:gd name="T25" fmla="*/ 18 h 119"/>
                <a:gd name="T26" fmla="*/ 79 w 108"/>
                <a:gd name="T27" fmla="*/ 9 h 119"/>
                <a:gd name="T28" fmla="*/ 69 w 108"/>
                <a:gd name="T29" fmla="*/ 0 h 119"/>
                <a:gd name="T30" fmla="*/ 59 w 108"/>
                <a:gd name="T31" fmla="*/ 19 h 119"/>
                <a:gd name="T32" fmla="*/ 56 w 108"/>
                <a:gd name="T33" fmla="*/ 23 h 119"/>
                <a:gd name="T34" fmla="*/ 54 w 108"/>
                <a:gd name="T35" fmla="*/ 22 h 119"/>
                <a:gd name="T36" fmla="*/ 53 w 108"/>
                <a:gd name="T37" fmla="*/ 22 h 119"/>
                <a:gd name="T38" fmla="*/ 46 w 108"/>
                <a:gd name="T39" fmla="*/ 27 h 119"/>
                <a:gd name="T40" fmla="*/ 46 w 108"/>
                <a:gd name="T41" fmla="*/ 32 h 119"/>
                <a:gd name="T42" fmla="*/ 42 w 108"/>
                <a:gd name="T43" fmla="*/ 36 h 119"/>
                <a:gd name="T44" fmla="*/ 41 w 108"/>
                <a:gd name="T45" fmla="*/ 37 h 119"/>
                <a:gd name="T46" fmla="*/ 40 w 108"/>
                <a:gd name="T47" fmla="*/ 38 h 119"/>
                <a:gd name="T48" fmla="*/ 39 w 108"/>
                <a:gd name="T49" fmla="*/ 39 h 119"/>
                <a:gd name="T50" fmla="*/ 38 w 108"/>
                <a:gd name="T51" fmla="*/ 39 h 119"/>
                <a:gd name="T52" fmla="*/ 23 w 108"/>
                <a:gd name="T53" fmla="*/ 45 h 119"/>
                <a:gd name="T54" fmla="*/ 10 w 108"/>
                <a:gd name="T55" fmla="*/ 59 h 119"/>
                <a:gd name="T56" fmla="*/ 6 w 108"/>
                <a:gd name="T57" fmla="*/ 57 h 119"/>
                <a:gd name="T58" fmla="*/ 5 w 108"/>
                <a:gd name="T59" fmla="*/ 56 h 119"/>
                <a:gd name="T60" fmla="*/ 2 w 108"/>
                <a:gd name="T61" fmla="*/ 55 h 119"/>
                <a:gd name="T62" fmla="*/ 8 w 108"/>
                <a:gd name="T6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4310" y="1593"/>
              <a:ext cx="29" cy="29"/>
            </a:xfrm>
            <a:custGeom>
              <a:avLst/>
              <a:gdLst>
                <a:gd name="T0" fmla="*/ 22 w 24"/>
                <a:gd name="T1" fmla="*/ 10 h 23"/>
                <a:gd name="T2" fmla="*/ 21 w 24"/>
                <a:gd name="T3" fmla="*/ 2 h 23"/>
                <a:gd name="T4" fmla="*/ 13 w 24"/>
                <a:gd name="T5" fmla="*/ 2 h 23"/>
                <a:gd name="T6" fmla="*/ 3 w 24"/>
                <a:gd name="T7" fmla="*/ 8 h 23"/>
                <a:gd name="T8" fmla="*/ 4 w 24"/>
                <a:gd name="T9" fmla="*/ 20 h 23"/>
                <a:gd name="T10" fmla="*/ 20 w 24"/>
                <a:gd name="T11" fmla="*/ 16 h 23"/>
                <a:gd name="T12" fmla="*/ 22 w 24"/>
                <a:gd name="T13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4444" y="1524"/>
              <a:ext cx="22" cy="49"/>
            </a:xfrm>
            <a:custGeom>
              <a:avLst/>
              <a:gdLst>
                <a:gd name="T0" fmla="*/ 12 w 18"/>
                <a:gd name="T1" fmla="*/ 35 h 40"/>
                <a:gd name="T2" fmla="*/ 15 w 18"/>
                <a:gd name="T3" fmla="*/ 21 h 40"/>
                <a:gd name="T4" fmla="*/ 17 w 18"/>
                <a:gd name="T5" fmla="*/ 9 h 40"/>
                <a:gd name="T6" fmla="*/ 13 w 18"/>
                <a:gd name="T7" fmla="*/ 2 h 40"/>
                <a:gd name="T8" fmla="*/ 3 w 18"/>
                <a:gd name="T9" fmla="*/ 10 h 40"/>
                <a:gd name="T10" fmla="*/ 1 w 18"/>
                <a:gd name="T11" fmla="*/ 24 h 40"/>
                <a:gd name="T12" fmla="*/ 9 w 18"/>
                <a:gd name="T13" fmla="*/ 37 h 40"/>
                <a:gd name="T14" fmla="*/ 12 w 18"/>
                <a:gd name="T1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4535" y="1411"/>
              <a:ext cx="33" cy="40"/>
            </a:xfrm>
            <a:custGeom>
              <a:avLst/>
              <a:gdLst>
                <a:gd name="T0" fmla="*/ 7 w 27"/>
                <a:gd name="T1" fmla="*/ 2 h 33"/>
                <a:gd name="T2" fmla="*/ 2 w 27"/>
                <a:gd name="T3" fmla="*/ 6 h 33"/>
                <a:gd name="T4" fmla="*/ 1 w 27"/>
                <a:gd name="T5" fmla="*/ 11 h 33"/>
                <a:gd name="T6" fmla="*/ 7 w 27"/>
                <a:gd name="T7" fmla="*/ 16 h 33"/>
                <a:gd name="T8" fmla="*/ 7 w 27"/>
                <a:gd name="T9" fmla="*/ 10 h 33"/>
                <a:gd name="T10" fmla="*/ 11 w 27"/>
                <a:gd name="T11" fmla="*/ 13 h 33"/>
                <a:gd name="T12" fmla="*/ 10 w 27"/>
                <a:gd name="T13" fmla="*/ 21 h 33"/>
                <a:gd name="T14" fmla="*/ 10 w 27"/>
                <a:gd name="T15" fmla="*/ 26 h 33"/>
                <a:gd name="T16" fmla="*/ 15 w 27"/>
                <a:gd name="T17" fmla="*/ 32 h 33"/>
                <a:gd name="T18" fmla="*/ 16 w 27"/>
                <a:gd name="T19" fmla="*/ 28 h 33"/>
                <a:gd name="T20" fmla="*/ 20 w 27"/>
                <a:gd name="T21" fmla="*/ 33 h 33"/>
                <a:gd name="T22" fmla="*/ 24 w 27"/>
                <a:gd name="T23" fmla="*/ 29 h 33"/>
                <a:gd name="T24" fmla="*/ 24 w 27"/>
                <a:gd name="T25" fmla="*/ 22 h 33"/>
                <a:gd name="T26" fmla="*/ 26 w 27"/>
                <a:gd name="T27" fmla="*/ 12 h 33"/>
                <a:gd name="T28" fmla="*/ 21 w 27"/>
                <a:gd name="T29" fmla="*/ 5 h 33"/>
                <a:gd name="T30" fmla="*/ 18 w 27"/>
                <a:gd name="T31" fmla="*/ 2 h 33"/>
                <a:gd name="T32" fmla="*/ 12 w 27"/>
                <a:gd name="T33" fmla="*/ 1 h 33"/>
                <a:gd name="T34" fmla="*/ 7 w 27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4568" y="1405"/>
              <a:ext cx="31" cy="27"/>
            </a:xfrm>
            <a:custGeom>
              <a:avLst/>
              <a:gdLst>
                <a:gd name="T0" fmla="*/ 13 w 25"/>
                <a:gd name="T1" fmla="*/ 11 h 22"/>
                <a:gd name="T2" fmla="*/ 21 w 25"/>
                <a:gd name="T3" fmla="*/ 11 h 22"/>
                <a:gd name="T4" fmla="*/ 23 w 25"/>
                <a:gd name="T5" fmla="*/ 3 h 22"/>
                <a:gd name="T6" fmla="*/ 16 w 25"/>
                <a:gd name="T7" fmla="*/ 0 h 22"/>
                <a:gd name="T8" fmla="*/ 11 w 25"/>
                <a:gd name="T9" fmla="*/ 6 h 22"/>
                <a:gd name="T10" fmla="*/ 5 w 25"/>
                <a:gd name="T11" fmla="*/ 5 h 22"/>
                <a:gd name="T12" fmla="*/ 0 w 25"/>
                <a:gd name="T13" fmla="*/ 12 h 22"/>
                <a:gd name="T14" fmla="*/ 3 w 25"/>
                <a:gd name="T15" fmla="*/ 13 h 22"/>
                <a:gd name="T16" fmla="*/ 8 w 25"/>
                <a:gd name="T17" fmla="*/ 20 h 22"/>
                <a:gd name="T18" fmla="*/ 13 w 25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4546" y="1306"/>
              <a:ext cx="122" cy="112"/>
            </a:xfrm>
            <a:custGeom>
              <a:avLst/>
              <a:gdLst>
                <a:gd name="T0" fmla="*/ 43 w 100"/>
                <a:gd name="T1" fmla="*/ 66 h 92"/>
                <a:gd name="T2" fmla="*/ 31 w 100"/>
                <a:gd name="T3" fmla="*/ 67 h 92"/>
                <a:gd name="T4" fmla="*/ 12 w 100"/>
                <a:gd name="T5" fmla="*/ 74 h 92"/>
                <a:gd name="T6" fmla="*/ 2 w 100"/>
                <a:gd name="T7" fmla="*/ 83 h 92"/>
                <a:gd name="T8" fmla="*/ 14 w 100"/>
                <a:gd name="T9" fmla="*/ 84 h 92"/>
                <a:gd name="T10" fmla="*/ 24 w 100"/>
                <a:gd name="T11" fmla="*/ 83 h 92"/>
                <a:gd name="T12" fmla="*/ 32 w 100"/>
                <a:gd name="T13" fmla="*/ 79 h 92"/>
                <a:gd name="T14" fmla="*/ 46 w 100"/>
                <a:gd name="T15" fmla="*/ 79 h 92"/>
                <a:gd name="T16" fmla="*/ 47 w 100"/>
                <a:gd name="T17" fmla="*/ 88 h 92"/>
                <a:gd name="T18" fmla="*/ 59 w 100"/>
                <a:gd name="T19" fmla="*/ 84 h 92"/>
                <a:gd name="T20" fmla="*/ 63 w 100"/>
                <a:gd name="T21" fmla="*/ 77 h 92"/>
                <a:gd name="T22" fmla="*/ 72 w 100"/>
                <a:gd name="T23" fmla="*/ 79 h 92"/>
                <a:gd name="T24" fmla="*/ 80 w 100"/>
                <a:gd name="T25" fmla="*/ 74 h 92"/>
                <a:gd name="T26" fmla="*/ 85 w 100"/>
                <a:gd name="T27" fmla="*/ 70 h 92"/>
                <a:gd name="T28" fmla="*/ 90 w 100"/>
                <a:gd name="T29" fmla="*/ 65 h 92"/>
                <a:gd name="T30" fmla="*/ 90 w 100"/>
                <a:gd name="T31" fmla="*/ 73 h 92"/>
                <a:gd name="T32" fmla="*/ 96 w 100"/>
                <a:gd name="T33" fmla="*/ 69 h 92"/>
                <a:gd name="T34" fmla="*/ 96 w 100"/>
                <a:gd name="T35" fmla="*/ 58 h 92"/>
                <a:gd name="T36" fmla="*/ 93 w 100"/>
                <a:gd name="T37" fmla="*/ 38 h 92"/>
                <a:gd name="T38" fmla="*/ 97 w 100"/>
                <a:gd name="T39" fmla="*/ 35 h 92"/>
                <a:gd name="T40" fmla="*/ 98 w 100"/>
                <a:gd name="T41" fmla="*/ 23 h 92"/>
                <a:gd name="T42" fmla="*/ 87 w 100"/>
                <a:gd name="T43" fmla="*/ 2 h 92"/>
                <a:gd name="T44" fmla="*/ 82 w 100"/>
                <a:gd name="T45" fmla="*/ 2 h 92"/>
                <a:gd name="T46" fmla="*/ 86 w 100"/>
                <a:gd name="T47" fmla="*/ 6 h 92"/>
                <a:gd name="T48" fmla="*/ 80 w 100"/>
                <a:gd name="T49" fmla="*/ 4 h 92"/>
                <a:gd name="T50" fmla="*/ 77 w 100"/>
                <a:gd name="T51" fmla="*/ 5 h 92"/>
                <a:gd name="T52" fmla="*/ 78 w 100"/>
                <a:gd name="T53" fmla="*/ 13 h 92"/>
                <a:gd name="T54" fmla="*/ 80 w 100"/>
                <a:gd name="T55" fmla="*/ 19 h 92"/>
                <a:gd name="T56" fmla="*/ 77 w 100"/>
                <a:gd name="T57" fmla="*/ 39 h 92"/>
                <a:gd name="T58" fmla="*/ 62 w 100"/>
                <a:gd name="T59" fmla="*/ 52 h 92"/>
                <a:gd name="T60" fmla="*/ 56 w 100"/>
                <a:gd name="T61" fmla="*/ 50 h 92"/>
                <a:gd name="T62" fmla="*/ 52 w 100"/>
                <a:gd name="T63" fmla="*/ 48 h 92"/>
                <a:gd name="T64" fmla="*/ 49 w 100"/>
                <a:gd name="T65" fmla="*/ 61 h 92"/>
                <a:gd name="T66" fmla="*/ 47 w 100"/>
                <a:gd name="T67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4629" y="1244"/>
              <a:ext cx="68" cy="62"/>
            </a:xfrm>
            <a:custGeom>
              <a:avLst/>
              <a:gdLst>
                <a:gd name="T0" fmla="*/ 12 w 55"/>
                <a:gd name="T1" fmla="*/ 31 h 50"/>
                <a:gd name="T2" fmla="*/ 6 w 55"/>
                <a:gd name="T3" fmla="*/ 29 h 50"/>
                <a:gd name="T4" fmla="*/ 4 w 55"/>
                <a:gd name="T5" fmla="*/ 33 h 50"/>
                <a:gd name="T6" fmla="*/ 0 w 55"/>
                <a:gd name="T7" fmla="*/ 37 h 50"/>
                <a:gd name="T8" fmla="*/ 4 w 55"/>
                <a:gd name="T9" fmla="*/ 43 h 50"/>
                <a:gd name="T10" fmla="*/ 3 w 55"/>
                <a:gd name="T11" fmla="*/ 46 h 50"/>
                <a:gd name="T12" fmla="*/ 6 w 55"/>
                <a:gd name="T13" fmla="*/ 49 h 50"/>
                <a:gd name="T14" fmla="*/ 10 w 55"/>
                <a:gd name="T15" fmla="*/ 46 h 50"/>
                <a:gd name="T16" fmla="*/ 14 w 55"/>
                <a:gd name="T17" fmla="*/ 44 h 50"/>
                <a:gd name="T18" fmla="*/ 11 w 55"/>
                <a:gd name="T19" fmla="*/ 41 h 50"/>
                <a:gd name="T20" fmla="*/ 6 w 55"/>
                <a:gd name="T21" fmla="*/ 40 h 50"/>
                <a:gd name="T22" fmla="*/ 7 w 55"/>
                <a:gd name="T23" fmla="*/ 35 h 50"/>
                <a:gd name="T24" fmla="*/ 11 w 55"/>
                <a:gd name="T25" fmla="*/ 39 h 50"/>
                <a:gd name="T26" fmla="*/ 16 w 55"/>
                <a:gd name="T27" fmla="*/ 36 h 50"/>
                <a:gd name="T28" fmla="*/ 23 w 55"/>
                <a:gd name="T29" fmla="*/ 38 h 50"/>
                <a:gd name="T30" fmla="*/ 34 w 55"/>
                <a:gd name="T31" fmla="*/ 43 h 50"/>
                <a:gd name="T32" fmla="*/ 36 w 55"/>
                <a:gd name="T33" fmla="*/ 38 h 50"/>
                <a:gd name="T34" fmla="*/ 43 w 55"/>
                <a:gd name="T35" fmla="*/ 30 h 50"/>
                <a:gd name="T36" fmla="*/ 54 w 55"/>
                <a:gd name="T37" fmla="*/ 26 h 50"/>
                <a:gd name="T38" fmla="*/ 51 w 55"/>
                <a:gd name="T39" fmla="*/ 26 h 50"/>
                <a:gd name="T40" fmla="*/ 48 w 55"/>
                <a:gd name="T41" fmla="*/ 21 h 50"/>
                <a:gd name="T42" fmla="*/ 46 w 55"/>
                <a:gd name="T43" fmla="*/ 16 h 50"/>
                <a:gd name="T44" fmla="*/ 40 w 55"/>
                <a:gd name="T45" fmla="*/ 18 h 50"/>
                <a:gd name="T46" fmla="*/ 38 w 55"/>
                <a:gd name="T47" fmla="*/ 15 h 50"/>
                <a:gd name="T48" fmla="*/ 33 w 55"/>
                <a:gd name="T49" fmla="*/ 16 h 50"/>
                <a:gd name="T50" fmla="*/ 23 w 55"/>
                <a:gd name="T51" fmla="*/ 10 h 50"/>
                <a:gd name="T52" fmla="*/ 14 w 55"/>
                <a:gd name="T53" fmla="*/ 2 h 50"/>
                <a:gd name="T54" fmla="*/ 11 w 55"/>
                <a:gd name="T55" fmla="*/ 2 h 50"/>
                <a:gd name="T56" fmla="*/ 11 w 55"/>
                <a:gd name="T57" fmla="*/ 7 h 50"/>
                <a:gd name="T58" fmla="*/ 14 w 55"/>
                <a:gd name="T59" fmla="*/ 18 h 50"/>
                <a:gd name="T60" fmla="*/ 14 w 55"/>
                <a:gd name="T61" fmla="*/ 25 h 50"/>
                <a:gd name="T62" fmla="*/ 12 w 55"/>
                <a:gd name="T63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4599" y="1097"/>
              <a:ext cx="64" cy="139"/>
            </a:xfrm>
            <a:custGeom>
              <a:avLst/>
              <a:gdLst>
                <a:gd name="T0" fmla="*/ 11 w 53"/>
                <a:gd name="T1" fmla="*/ 29 h 113"/>
                <a:gd name="T2" fmla="*/ 17 w 53"/>
                <a:gd name="T3" fmla="*/ 43 h 113"/>
                <a:gd name="T4" fmla="*/ 20 w 53"/>
                <a:gd name="T5" fmla="*/ 52 h 113"/>
                <a:gd name="T6" fmla="*/ 21 w 53"/>
                <a:gd name="T7" fmla="*/ 60 h 113"/>
                <a:gd name="T8" fmla="*/ 21 w 53"/>
                <a:gd name="T9" fmla="*/ 61 h 113"/>
                <a:gd name="T10" fmla="*/ 22 w 53"/>
                <a:gd name="T11" fmla="*/ 70 h 113"/>
                <a:gd name="T12" fmla="*/ 29 w 53"/>
                <a:gd name="T13" fmla="*/ 88 h 113"/>
                <a:gd name="T14" fmla="*/ 34 w 53"/>
                <a:gd name="T15" fmla="*/ 112 h 113"/>
                <a:gd name="T16" fmla="*/ 38 w 53"/>
                <a:gd name="T17" fmla="*/ 106 h 113"/>
                <a:gd name="T18" fmla="*/ 48 w 53"/>
                <a:gd name="T19" fmla="*/ 111 h 113"/>
                <a:gd name="T20" fmla="*/ 43 w 53"/>
                <a:gd name="T21" fmla="*/ 100 h 113"/>
                <a:gd name="T22" fmla="*/ 36 w 53"/>
                <a:gd name="T23" fmla="*/ 90 h 113"/>
                <a:gd name="T24" fmla="*/ 36 w 53"/>
                <a:gd name="T25" fmla="*/ 81 h 113"/>
                <a:gd name="T26" fmla="*/ 37 w 53"/>
                <a:gd name="T27" fmla="*/ 72 h 113"/>
                <a:gd name="T28" fmla="*/ 51 w 53"/>
                <a:gd name="T29" fmla="*/ 78 h 113"/>
                <a:gd name="T30" fmla="*/ 47 w 53"/>
                <a:gd name="T31" fmla="*/ 72 h 113"/>
                <a:gd name="T32" fmla="*/ 46 w 53"/>
                <a:gd name="T33" fmla="*/ 70 h 113"/>
                <a:gd name="T34" fmla="*/ 45 w 53"/>
                <a:gd name="T35" fmla="*/ 69 h 113"/>
                <a:gd name="T36" fmla="*/ 44 w 53"/>
                <a:gd name="T37" fmla="*/ 67 h 113"/>
                <a:gd name="T38" fmla="*/ 44 w 53"/>
                <a:gd name="T39" fmla="*/ 67 h 113"/>
                <a:gd name="T40" fmla="*/ 43 w 53"/>
                <a:gd name="T41" fmla="*/ 64 h 113"/>
                <a:gd name="T42" fmla="*/ 43 w 53"/>
                <a:gd name="T43" fmla="*/ 63 h 113"/>
                <a:gd name="T44" fmla="*/ 42 w 53"/>
                <a:gd name="T45" fmla="*/ 61 h 113"/>
                <a:gd name="T46" fmla="*/ 41 w 53"/>
                <a:gd name="T47" fmla="*/ 57 h 113"/>
                <a:gd name="T48" fmla="*/ 34 w 53"/>
                <a:gd name="T49" fmla="*/ 48 h 113"/>
                <a:gd name="T50" fmla="*/ 25 w 53"/>
                <a:gd name="T51" fmla="*/ 30 h 113"/>
                <a:gd name="T52" fmla="*/ 20 w 53"/>
                <a:gd name="T53" fmla="*/ 24 h 113"/>
                <a:gd name="T54" fmla="*/ 13 w 53"/>
                <a:gd name="T55" fmla="*/ 8 h 113"/>
                <a:gd name="T56" fmla="*/ 12 w 53"/>
                <a:gd name="T57" fmla="*/ 2 h 113"/>
                <a:gd name="T58" fmla="*/ 2 w 53"/>
                <a:gd name="T59" fmla="*/ 0 h 113"/>
                <a:gd name="T60" fmla="*/ 9 w 53"/>
                <a:gd name="T61" fmla="*/ 7 h 113"/>
                <a:gd name="T62" fmla="*/ 4 w 53"/>
                <a:gd name="T63" fmla="*/ 11 h 113"/>
                <a:gd name="T64" fmla="*/ 6 w 53"/>
                <a:gd name="T65" fmla="*/ 20 h 113"/>
                <a:gd name="T66" fmla="*/ 11 w 53"/>
                <a:gd name="T67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4457" y="1613"/>
              <a:ext cx="69" cy="78"/>
            </a:xfrm>
            <a:custGeom>
              <a:avLst/>
              <a:gdLst>
                <a:gd name="T0" fmla="*/ 7 w 57"/>
                <a:gd name="T1" fmla="*/ 40 h 64"/>
                <a:gd name="T2" fmla="*/ 13 w 57"/>
                <a:gd name="T3" fmla="*/ 45 h 64"/>
                <a:gd name="T4" fmla="*/ 15 w 57"/>
                <a:gd name="T5" fmla="*/ 49 h 64"/>
                <a:gd name="T6" fmla="*/ 22 w 57"/>
                <a:gd name="T7" fmla="*/ 52 h 64"/>
                <a:gd name="T8" fmla="*/ 28 w 57"/>
                <a:gd name="T9" fmla="*/ 50 h 64"/>
                <a:gd name="T10" fmla="*/ 29 w 57"/>
                <a:gd name="T11" fmla="*/ 53 h 64"/>
                <a:gd name="T12" fmla="*/ 34 w 57"/>
                <a:gd name="T13" fmla="*/ 55 h 64"/>
                <a:gd name="T14" fmla="*/ 40 w 57"/>
                <a:gd name="T15" fmla="*/ 57 h 64"/>
                <a:gd name="T16" fmla="*/ 41 w 57"/>
                <a:gd name="T17" fmla="*/ 53 h 64"/>
                <a:gd name="T18" fmla="*/ 44 w 57"/>
                <a:gd name="T19" fmla="*/ 56 h 64"/>
                <a:gd name="T20" fmla="*/ 44 w 57"/>
                <a:gd name="T21" fmla="*/ 61 h 64"/>
                <a:gd name="T22" fmla="*/ 55 w 57"/>
                <a:gd name="T23" fmla="*/ 64 h 64"/>
                <a:gd name="T24" fmla="*/ 56 w 57"/>
                <a:gd name="T25" fmla="*/ 61 h 64"/>
                <a:gd name="T26" fmla="*/ 50 w 57"/>
                <a:gd name="T27" fmla="*/ 56 h 64"/>
                <a:gd name="T28" fmla="*/ 51 w 57"/>
                <a:gd name="T29" fmla="*/ 52 h 64"/>
                <a:gd name="T30" fmla="*/ 45 w 57"/>
                <a:gd name="T31" fmla="*/ 50 h 64"/>
                <a:gd name="T32" fmla="*/ 40 w 57"/>
                <a:gd name="T33" fmla="*/ 48 h 64"/>
                <a:gd name="T34" fmla="*/ 30 w 57"/>
                <a:gd name="T35" fmla="*/ 47 h 64"/>
                <a:gd name="T36" fmla="*/ 26 w 57"/>
                <a:gd name="T37" fmla="*/ 40 h 64"/>
                <a:gd name="T38" fmla="*/ 32 w 57"/>
                <a:gd name="T39" fmla="*/ 43 h 64"/>
                <a:gd name="T40" fmla="*/ 28 w 57"/>
                <a:gd name="T41" fmla="*/ 37 h 64"/>
                <a:gd name="T42" fmla="*/ 23 w 57"/>
                <a:gd name="T43" fmla="*/ 32 h 64"/>
                <a:gd name="T44" fmla="*/ 28 w 57"/>
                <a:gd name="T45" fmla="*/ 27 h 64"/>
                <a:gd name="T46" fmla="*/ 25 w 57"/>
                <a:gd name="T47" fmla="*/ 15 h 64"/>
                <a:gd name="T48" fmla="*/ 23 w 57"/>
                <a:gd name="T49" fmla="*/ 7 h 64"/>
                <a:gd name="T50" fmla="*/ 20 w 57"/>
                <a:gd name="T51" fmla="*/ 4 h 64"/>
                <a:gd name="T52" fmla="*/ 11 w 57"/>
                <a:gd name="T53" fmla="*/ 1 h 64"/>
                <a:gd name="T54" fmla="*/ 5 w 57"/>
                <a:gd name="T55" fmla="*/ 8 h 64"/>
                <a:gd name="T56" fmla="*/ 8 w 57"/>
                <a:gd name="T57" fmla="*/ 28 h 64"/>
                <a:gd name="T58" fmla="*/ 2 w 57"/>
                <a:gd name="T59" fmla="*/ 26 h 64"/>
                <a:gd name="T60" fmla="*/ 3 w 57"/>
                <a:gd name="T61" fmla="*/ 34 h 64"/>
                <a:gd name="T62" fmla="*/ 7 w 57"/>
                <a:gd name="T6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4529" y="1693"/>
              <a:ext cx="21" cy="30"/>
            </a:xfrm>
            <a:custGeom>
              <a:avLst/>
              <a:gdLst>
                <a:gd name="T0" fmla="*/ 13 w 17"/>
                <a:gd name="T1" fmla="*/ 5 h 25"/>
                <a:gd name="T2" fmla="*/ 8 w 17"/>
                <a:gd name="T3" fmla="*/ 1 h 25"/>
                <a:gd name="T4" fmla="*/ 2 w 17"/>
                <a:gd name="T5" fmla="*/ 3 h 25"/>
                <a:gd name="T6" fmla="*/ 2 w 17"/>
                <a:gd name="T7" fmla="*/ 5 h 25"/>
                <a:gd name="T8" fmla="*/ 9 w 17"/>
                <a:gd name="T9" fmla="*/ 12 h 25"/>
                <a:gd name="T10" fmla="*/ 9 w 17"/>
                <a:gd name="T11" fmla="*/ 16 h 25"/>
                <a:gd name="T12" fmla="*/ 7 w 17"/>
                <a:gd name="T13" fmla="*/ 18 h 25"/>
                <a:gd name="T14" fmla="*/ 12 w 17"/>
                <a:gd name="T15" fmla="*/ 25 h 25"/>
                <a:gd name="T16" fmla="*/ 13 w 17"/>
                <a:gd name="T17" fmla="*/ 18 h 25"/>
                <a:gd name="T18" fmla="*/ 16 w 17"/>
                <a:gd name="T19" fmla="*/ 14 h 25"/>
                <a:gd name="T20" fmla="*/ 13 w 17"/>
                <a:gd name="T2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4513" y="1728"/>
              <a:ext cx="64" cy="53"/>
            </a:xfrm>
            <a:custGeom>
              <a:avLst/>
              <a:gdLst>
                <a:gd name="T0" fmla="*/ 47 w 52"/>
                <a:gd name="T1" fmla="*/ 21 h 43"/>
                <a:gd name="T2" fmla="*/ 35 w 52"/>
                <a:gd name="T3" fmla="*/ 1 h 43"/>
                <a:gd name="T4" fmla="*/ 32 w 52"/>
                <a:gd name="T5" fmla="*/ 11 h 43"/>
                <a:gd name="T6" fmla="*/ 26 w 52"/>
                <a:gd name="T7" fmla="*/ 13 h 43"/>
                <a:gd name="T8" fmla="*/ 20 w 52"/>
                <a:gd name="T9" fmla="*/ 19 h 43"/>
                <a:gd name="T10" fmla="*/ 14 w 52"/>
                <a:gd name="T11" fmla="*/ 15 h 43"/>
                <a:gd name="T12" fmla="*/ 10 w 52"/>
                <a:gd name="T13" fmla="*/ 18 h 43"/>
                <a:gd name="T14" fmla="*/ 6 w 52"/>
                <a:gd name="T15" fmla="*/ 20 h 43"/>
                <a:gd name="T16" fmla="*/ 0 w 52"/>
                <a:gd name="T17" fmla="*/ 24 h 43"/>
                <a:gd name="T18" fmla="*/ 1 w 52"/>
                <a:gd name="T19" fmla="*/ 29 h 43"/>
                <a:gd name="T20" fmla="*/ 6 w 52"/>
                <a:gd name="T21" fmla="*/ 24 h 43"/>
                <a:gd name="T22" fmla="*/ 10 w 52"/>
                <a:gd name="T23" fmla="*/ 27 h 43"/>
                <a:gd name="T24" fmla="*/ 20 w 52"/>
                <a:gd name="T25" fmla="*/ 24 h 43"/>
                <a:gd name="T26" fmla="*/ 24 w 52"/>
                <a:gd name="T27" fmla="*/ 29 h 43"/>
                <a:gd name="T28" fmla="*/ 27 w 52"/>
                <a:gd name="T29" fmla="*/ 39 h 43"/>
                <a:gd name="T30" fmla="*/ 36 w 52"/>
                <a:gd name="T31" fmla="*/ 42 h 43"/>
                <a:gd name="T32" fmla="*/ 41 w 52"/>
                <a:gd name="T33" fmla="*/ 38 h 43"/>
                <a:gd name="T34" fmla="*/ 39 w 52"/>
                <a:gd name="T35" fmla="*/ 32 h 43"/>
                <a:gd name="T36" fmla="*/ 43 w 52"/>
                <a:gd name="T37" fmla="*/ 32 h 43"/>
                <a:gd name="T38" fmla="*/ 50 w 52"/>
                <a:gd name="T39" fmla="*/ 33 h 43"/>
                <a:gd name="T40" fmla="*/ 47 w 5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498" y="1704"/>
              <a:ext cx="22" cy="21"/>
            </a:xfrm>
            <a:custGeom>
              <a:avLst/>
              <a:gdLst>
                <a:gd name="T0" fmla="*/ 5 w 18"/>
                <a:gd name="T1" fmla="*/ 14 h 17"/>
                <a:gd name="T2" fmla="*/ 11 w 18"/>
                <a:gd name="T3" fmla="*/ 12 h 17"/>
                <a:gd name="T4" fmla="*/ 16 w 18"/>
                <a:gd name="T5" fmla="*/ 7 h 17"/>
                <a:gd name="T6" fmla="*/ 12 w 18"/>
                <a:gd name="T7" fmla="*/ 2 h 17"/>
                <a:gd name="T8" fmla="*/ 4 w 18"/>
                <a:gd name="T9" fmla="*/ 0 h 17"/>
                <a:gd name="T10" fmla="*/ 7 w 18"/>
                <a:gd name="T11" fmla="*/ 7 h 17"/>
                <a:gd name="T12" fmla="*/ 5 w 18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4512" y="1716"/>
              <a:ext cx="17" cy="29"/>
            </a:xfrm>
            <a:custGeom>
              <a:avLst/>
              <a:gdLst>
                <a:gd name="T0" fmla="*/ 4 w 14"/>
                <a:gd name="T1" fmla="*/ 6 h 24"/>
                <a:gd name="T2" fmla="*/ 2 w 14"/>
                <a:gd name="T3" fmla="*/ 14 h 24"/>
                <a:gd name="T4" fmla="*/ 10 w 14"/>
                <a:gd name="T5" fmla="*/ 21 h 24"/>
                <a:gd name="T6" fmla="*/ 9 w 14"/>
                <a:gd name="T7" fmla="*/ 10 h 24"/>
                <a:gd name="T8" fmla="*/ 10 w 14"/>
                <a:gd name="T9" fmla="*/ 1 h 24"/>
                <a:gd name="T10" fmla="*/ 4 w 14"/>
                <a:gd name="T11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4526" y="1725"/>
              <a:ext cx="22" cy="8"/>
            </a:xfrm>
            <a:custGeom>
              <a:avLst/>
              <a:gdLst>
                <a:gd name="T0" fmla="*/ 2 w 18"/>
                <a:gd name="T1" fmla="*/ 7 h 7"/>
                <a:gd name="T2" fmla="*/ 8 w 18"/>
                <a:gd name="T3" fmla="*/ 1 h 7"/>
                <a:gd name="T4" fmla="*/ 2 w 1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474" y="1682"/>
              <a:ext cx="18" cy="16"/>
            </a:xfrm>
            <a:custGeom>
              <a:avLst/>
              <a:gdLst>
                <a:gd name="T0" fmla="*/ 5 w 15"/>
                <a:gd name="T1" fmla="*/ 6 h 13"/>
                <a:gd name="T2" fmla="*/ 11 w 15"/>
                <a:gd name="T3" fmla="*/ 13 h 13"/>
                <a:gd name="T4" fmla="*/ 15 w 15"/>
                <a:gd name="T5" fmla="*/ 8 h 13"/>
                <a:gd name="T6" fmla="*/ 11 w 15"/>
                <a:gd name="T7" fmla="*/ 1 h 13"/>
                <a:gd name="T8" fmla="*/ 1 w 15"/>
                <a:gd name="T9" fmla="*/ 1 h 13"/>
                <a:gd name="T10" fmla="*/ 5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4444" y="1711"/>
              <a:ext cx="30" cy="36"/>
            </a:xfrm>
            <a:custGeom>
              <a:avLst/>
              <a:gdLst>
                <a:gd name="T0" fmla="*/ 20 w 24"/>
                <a:gd name="T1" fmla="*/ 3 h 29"/>
                <a:gd name="T2" fmla="*/ 19 w 24"/>
                <a:gd name="T3" fmla="*/ 9 h 29"/>
                <a:gd name="T4" fmla="*/ 10 w 24"/>
                <a:gd name="T5" fmla="*/ 18 h 29"/>
                <a:gd name="T6" fmla="*/ 2 w 24"/>
                <a:gd name="T7" fmla="*/ 29 h 29"/>
                <a:gd name="T8" fmla="*/ 14 w 24"/>
                <a:gd name="T9" fmla="*/ 20 h 29"/>
                <a:gd name="T10" fmla="*/ 24 w 24"/>
                <a:gd name="T11" fmla="*/ 11 h 29"/>
                <a:gd name="T12" fmla="*/ 20 w 24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650" y="1862"/>
              <a:ext cx="315" cy="144"/>
            </a:xfrm>
            <a:custGeom>
              <a:avLst/>
              <a:gdLst>
                <a:gd name="T0" fmla="*/ 176 w 257"/>
                <a:gd name="T1" fmla="*/ 49 h 118"/>
                <a:gd name="T2" fmla="*/ 157 w 257"/>
                <a:gd name="T3" fmla="*/ 36 h 118"/>
                <a:gd name="T4" fmla="*/ 123 w 257"/>
                <a:gd name="T5" fmla="*/ 26 h 118"/>
                <a:gd name="T6" fmla="*/ 120 w 257"/>
                <a:gd name="T7" fmla="*/ 24 h 118"/>
                <a:gd name="T8" fmla="*/ 115 w 257"/>
                <a:gd name="T9" fmla="*/ 22 h 118"/>
                <a:gd name="T10" fmla="*/ 114 w 257"/>
                <a:gd name="T11" fmla="*/ 22 h 118"/>
                <a:gd name="T12" fmla="*/ 114 w 257"/>
                <a:gd name="T13" fmla="*/ 21 h 118"/>
                <a:gd name="T14" fmla="*/ 107 w 257"/>
                <a:gd name="T15" fmla="*/ 21 h 118"/>
                <a:gd name="T16" fmla="*/ 79 w 257"/>
                <a:gd name="T17" fmla="*/ 11 h 118"/>
                <a:gd name="T18" fmla="*/ 67 w 257"/>
                <a:gd name="T19" fmla="*/ 17 h 118"/>
                <a:gd name="T20" fmla="*/ 66 w 257"/>
                <a:gd name="T21" fmla="*/ 22 h 118"/>
                <a:gd name="T22" fmla="*/ 59 w 257"/>
                <a:gd name="T23" fmla="*/ 32 h 118"/>
                <a:gd name="T24" fmla="*/ 45 w 257"/>
                <a:gd name="T25" fmla="*/ 21 h 118"/>
                <a:gd name="T26" fmla="*/ 34 w 257"/>
                <a:gd name="T27" fmla="*/ 5 h 118"/>
                <a:gd name="T28" fmla="*/ 10 w 257"/>
                <a:gd name="T29" fmla="*/ 4 h 118"/>
                <a:gd name="T30" fmla="*/ 4 w 257"/>
                <a:gd name="T31" fmla="*/ 7 h 118"/>
                <a:gd name="T32" fmla="*/ 20 w 257"/>
                <a:gd name="T33" fmla="*/ 17 h 118"/>
                <a:gd name="T34" fmla="*/ 31 w 257"/>
                <a:gd name="T35" fmla="*/ 26 h 118"/>
                <a:gd name="T36" fmla="*/ 36 w 257"/>
                <a:gd name="T37" fmla="*/ 36 h 118"/>
                <a:gd name="T38" fmla="*/ 42 w 257"/>
                <a:gd name="T39" fmla="*/ 37 h 118"/>
                <a:gd name="T40" fmla="*/ 50 w 257"/>
                <a:gd name="T41" fmla="*/ 40 h 118"/>
                <a:gd name="T42" fmla="*/ 87 w 257"/>
                <a:gd name="T43" fmla="*/ 54 h 118"/>
                <a:gd name="T44" fmla="*/ 115 w 257"/>
                <a:gd name="T45" fmla="*/ 81 h 118"/>
                <a:gd name="T46" fmla="*/ 102 w 257"/>
                <a:gd name="T47" fmla="*/ 91 h 118"/>
                <a:gd name="T48" fmla="*/ 117 w 257"/>
                <a:gd name="T49" fmla="*/ 89 h 118"/>
                <a:gd name="T50" fmla="*/ 129 w 257"/>
                <a:gd name="T51" fmla="*/ 90 h 118"/>
                <a:gd name="T52" fmla="*/ 131 w 257"/>
                <a:gd name="T53" fmla="*/ 92 h 118"/>
                <a:gd name="T54" fmla="*/ 133 w 257"/>
                <a:gd name="T55" fmla="*/ 94 h 118"/>
                <a:gd name="T56" fmla="*/ 135 w 257"/>
                <a:gd name="T57" fmla="*/ 96 h 118"/>
                <a:gd name="T58" fmla="*/ 138 w 257"/>
                <a:gd name="T59" fmla="*/ 98 h 118"/>
                <a:gd name="T60" fmla="*/ 139 w 257"/>
                <a:gd name="T61" fmla="*/ 99 h 118"/>
                <a:gd name="T62" fmla="*/ 141 w 257"/>
                <a:gd name="T63" fmla="*/ 100 h 118"/>
                <a:gd name="T64" fmla="*/ 143 w 257"/>
                <a:gd name="T65" fmla="*/ 101 h 118"/>
                <a:gd name="T66" fmla="*/ 158 w 257"/>
                <a:gd name="T67" fmla="*/ 100 h 118"/>
                <a:gd name="T68" fmla="*/ 159 w 257"/>
                <a:gd name="T69" fmla="*/ 89 h 118"/>
                <a:gd name="T70" fmla="*/ 169 w 257"/>
                <a:gd name="T71" fmla="*/ 83 h 118"/>
                <a:gd name="T72" fmla="*/ 183 w 257"/>
                <a:gd name="T73" fmla="*/ 84 h 118"/>
                <a:gd name="T74" fmla="*/ 199 w 257"/>
                <a:gd name="T75" fmla="*/ 94 h 118"/>
                <a:gd name="T76" fmla="*/ 223 w 257"/>
                <a:gd name="T77" fmla="*/ 109 h 118"/>
                <a:gd name="T78" fmla="*/ 248 w 257"/>
                <a:gd name="T79" fmla="*/ 118 h 118"/>
                <a:gd name="T80" fmla="*/ 242 w 257"/>
                <a:gd name="T81" fmla="*/ 107 h 118"/>
                <a:gd name="T82" fmla="*/ 215 w 257"/>
                <a:gd name="T83" fmla="*/ 87 h 118"/>
                <a:gd name="T84" fmla="*/ 210 w 257"/>
                <a:gd name="T85" fmla="*/ 70 h 118"/>
                <a:gd name="T86" fmla="*/ 181 w 257"/>
                <a:gd name="T87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914" y="1924"/>
              <a:ext cx="47" cy="17"/>
            </a:xfrm>
            <a:custGeom>
              <a:avLst/>
              <a:gdLst>
                <a:gd name="T0" fmla="*/ 1 w 38"/>
                <a:gd name="T1" fmla="*/ 10 h 14"/>
                <a:gd name="T2" fmla="*/ 25 w 38"/>
                <a:gd name="T3" fmla="*/ 13 h 14"/>
                <a:gd name="T4" fmla="*/ 36 w 38"/>
                <a:gd name="T5" fmla="*/ 4 h 14"/>
                <a:gd name="T6" fmla="*/ 27 w 38"/>
                <a:gd name="T7" fmla="*/ 1 h 14"/>
                <a:gd name="T8" fmla="*/ 18 w 38"/>
                <a:gd name="T9" fmla="*/ 8 h 14"/>
                <a:gd name="T10" fmla="*/ 14 w 38"/>
                <a:gd name="T11" fmla="*/ 5 h 14"/>
                <a:gd name="T12" fmla="*/ 1 w 38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996" y="1935"/>
              <a:ext cx="31" cy="19"/>
            </a:xfrm>
            <a:custGeom>
              <a:avLst/>
              <a:gdLst>
                <a:gd name="T0" fmla="*/ 4 w 25"/>
                <a:gd name="T1" fmla="*/ 1 h 15"/>
                <a:gd name="T2" fmla="*/ 12 w 25"/>
                <a:gd name="T3" fmla="*/ 13 h 15"/>
                <a:gd name="T4" fmla="*/ 4 w 25"/>
                <a:gd name="T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5185" y="2146"/>
              <a:ext cx="55" cy="32"/>
            </a:xfrm>
            <a:custGeom>
              <a:avLst/>
              <a:gdLst>
                <a:gd name="T0" fmla="*/ 41 w 45"/>
                <a:gd name="T1" fmla="*/ 26 h 26"/>
                <a:gd name="T2" fmla="*/ 28 w 45"/>
                <a:gd name="T3" fmla="*/ 16 h 26"/>
                <a:gd name="T4" fmla="*/ 4 w 45"/>
                <a:gd name="T5" fmla="*/ 2 h 26"/>
                <a:gd name="T6" fmla="*/ 21 w 45"/>
                <a:gd name="T7" fmla="*/ 18 h 26"/>
                <a:gd name="T8" fmla="*/ 41 w 4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50"/>
            <p:cNvSpPr/>
            <p:nvPr/>
          </p:nvSpPr>
          <p:spPr bwMode="auto">
            <a:xfrm>
              <a:off x="5346" y="2099"/>
              <a:ext cx="21" cy="18"/>
            </a:xfrm>
            <a:custGeom>
              <a:avLst/>
              <a:gdLst>
                <a:gd name="T0" fmla="*/ 5 w 17"/>
                <a:gd name="T1" fmla="*/ 3 h 14"/>
                <a:gd name="T2" fmla="*/ 1 w 17"/>
                <a:gd name="T3" fmla="*/ 9 h 14"/>
                <a:gd name="T4" fmla="*/ 13 w 17"/>
                <a:gd name="T5" fmla="*/ 14 h 14"/>
                <a:gd name="T6" fmla="*/ 12 w 17"/>
                <a:gd name="T7" fmla="*/ 6 h 14"/>
                <a:gd name="T8" fmla="*/ 5 w 1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51"/>
            <p:cNvSpPr/>
            <p:nvPr/>
          </p:nvSpPr>
          <p:spPr bwMode="auto">
            <a:xfrm>
              <a:off x="5353" y="2082"/>
              <a:ext cx="15" cy="15"/>
            </a:xfrm>
            <a:custGeom>
              <a:avLst/>
              <a:gdLst>
                <a:gd name="T0" fmla="*/ 4 w 13"/>
                <a:gd name="T1" fmla="*/ 5 h 12"/>
                <a:gd name="T2" fmla="*/ 4 w 13"/>
                <a:gd name="T3" fmla="*/ 9 h 12"/>
                <a:gd name="T4" fmla="*/ 12 w 13"/>
                <a:gd name="T5" fmla="*/ 2 h 12"/>
                <a:gd name="T6" fmla="*/ 4 w 13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5193" y="2063"/>
              <a:ext cx="19" cy="17"/>
            </a:xfrm>
            <a:custGeom>
              <a:avLst/>
              <a:gdLst>
                <a:gd name="T0" fmla="*/ 14 w 15"/>
                <a:gd name="T1" fmla="*/ 8 h 14"/>
                <a:gd name="T2" fmla="*/ 5 w 15"/>
                <a:gd name="T3" fmla="*/ 1 h 14"/>
                <a:gd name="T4" fmla="*/ 11 w 15"/>
                <a:gd name="T5" fmla="*/ 13 h 14"/>
                <a:gd name="T6" fmla="*/ 14 w 15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4950" y="1914"/>
              <a:ext cx="13" cy="13"/>
            </a:xfrm>
            <a:custGeom>
              <a:avLst/>
              <a:gdLst>
                <a:gd name="T0" fmla="*/ 9 w 11"/>
                <a:gd name="T1" fmla="*/ 2 h 10"/>
                <a:gd name="T2" fmla="*/ 1 w 11"/>
                <a:gd name="T3" fmla="*/ 1 h 10"/>
                <a:gd name="T4" fmla="*/ 7 w 11"/>
                <a:gd name="T5" fmla="*/ 7 h 10"/>
                <a:gd name="T6" fmla="*/ 9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4480" y="2008"/>
              <a:ext cx="604" cy="471"/>
            </a:xfrm>
            <a:custGeom>
              <a:avLst/>
              <a:gdLst>
                <a:gd name="T0" fmla="*/ 458 w 494"/>
                <a:gd name="T1" fmla="*/ 171 h 385"/>
                <a:gd name="T2" fmla="*/ 428 w 494"/>
                <a:gd name="T3" fmla="*/ 143 h 385"/>
                <a:gd name="T4" fmla="*/ 410 w 494"/>
                <a:gd name="T5" fmla="*/ 125 h 385"/>
                <a:gd name="T6" fmla="*/ 376 w 494"/>
                <a:gd name="T7" fmla="*/ 99 h 385"/>
                <a:gd name="T8" fmla="*/ 347 w 494"/>
                <a:gd name="T9" fmla="*/ 56 h 385"/>
                <a:gd name="T10" fmla="*/ 327 w 494"/>
                <a:gd name="T11" fmla="*/ 40 h 385"/>
                <a:gd name="T12" fmla="*/ 307 w 494"/>
                <a:gd name="T13" fmla="*/ 8 h 385"/>
                <a:gd name="T14" fmla="*/ 298 w 494"/>
                <a:gd name="T15" fmla="*/ 24 h 385"/>
                <a:gd name="T16" fmla="*/ 301 w 494"/>
                <a:gd name="T17" fmla="*/ 81 h 385"/>
                <a:gd name="T18" fmla="*/ 281 w 494"/>
                <a:gd name="T19" fmla="*/ 74 h 385"/>
                <a:gd name="T20" fmla="*/ 251 w 494"/>
                <a:gd name="T21" fmla="*/ 56 h 385"/>
                <a:gd name="T22" fmla="*/ 236 w 494"/>
                <a:gd name="T23" fmla="*/ 38 h 385"/>
                <a:gd name="T24" fmla="*/ 241 w 494"/>
                <a:gd name="T25" fmla="*/ 25 h 385"/>
                <a:gd name="T26" fmla="*/ 232 w 494"/>
                <a:gd name="T27" fmla="*/ 16 h 385"/>
                <a:gd name="T28" fmla="*/ 208 w 494"/>
                <a:gd name="T29" fmla="*/ 10 h 385"/>
                <a:gd name="T30" fmla="*/ 191 w 494"/>
                <a:gd name="T31" fmla="*/ 13 h 385"/>
                <a:gd name="T32" fmla="*/ 166 w 494"/>
                <a:gd name="T33" fmla="*/ 23 h 385"/>
                <a:gd name="T34" fmla="*/ 162 w 494"/>
                <a:gd name="T35" fmla="*/ 43 h 385"/>
                <a:gd name="T36" fmla="*/ 161 w 494"/>
                <a:gd name="T37" fmla="*/ 48 h 385"/>
                <a:gd name="T38" fmla="*/ 144 w 494"/>
                <a:gd name="T39" fmla="*/ 44 h 385"/>
                <a:gd name="T40" fmla="*/ 122 w 494"/>
                <a:gd name="T41" fmla="*/ 39 h 385"/>
                <a:gd name="T42" fmla="*/ 115 w 494"/>
                <a:gd name="T43" fmla="*/ 55 h 385"/>
                <a:gd name="T44" fmla="*/ 107 w 494"/>
                <a:gd name="T45" fmla="*/ 66 h 385"/>
                <a:gd name="T46" fmla="*/ 101 w 494"/>
                <a:gd name="T47" fmla="*/ 79 h 385"/>
                <a:gd name="T48" fmla="*/ 87 w 494"/>
                <a:gd name="T49" fmla="*/ 91 h 385"/>
                <a:gd name="T50" fmla="*/ 55 w 494"/>
                <a:gd name="T51" fmla="*/ 115 h 385"/>
                <a:gd name="T52" fmla="*/ 15 w 494"/>
                <a:gd name="T53" fmla="*/ 134 h 385"/>
                <a:gd name="T54" fmla="*/ 2 w 494"/>
                <a:gd name="T55" fmla="*/ 150 h 385"/>
                <a:gd name="T56" fmla="*/ 8 w 494"/>
                <a:gd name="T57" fmla="*/ 165 h 385"/>
                <a:gd name="T58" fmla="*/ 15 w 494"/>
                <a:gd name="T59" fmla="*/ 192 h 385"/>
                <a:gd name="T60" fmla="*/ 5 w 494"/>
                <a:gd name="T61" fmla="*/ 193 h 385"/>
                <a:gd name="T62" fmla="*/ 30 w 494"/>
                <a:gd name="T63" fmla="*/ 233 h 385"/>
                <a:gd name="T64" fmla="*/ 53 w 494"/>
                <a:gd name="T65" fmla="*/ 286 h 385"/>
                <a:gd name="T66" fmla="*/ 43 w 494"/>
                <a:gd name="T67" fmla="*/ 302 h 385"/>
                <a:gd name="T68" fmla="*/ 78 w 494"/>
                <a:gd name="T69" fmla="*/ 322 h 385"/>
                <a:gd name="T70" fmla="*/ 122 w 494"/>
                <a:gd name="T71" fmla="*/ 303 h 385"/>
                <a:gd name="T72" fmla="*/ 145 w 494"/>
                <a:gd name="T73" fmla="*/ 304 h 385"/>
                <a:gd name="T74" fmla="*/ 199 w 494"/>
                <a:gd name="T75" fmla="*/ 285 h 385"/>
                <a:gd name="T76" fmla="*/ 254 w 494"/>
                <a:gd name="T77" fmla="*/ 283 h 385"/>
                <a:gd name="T78" fmla="*/ 277 w 494"/>
                <a:gd name="T79" fmla="*/ 296 h 385"/>
                <a:gd name="T80" fmla="*/ 298 w 494"/>
                <a:gd name="T81" fmla="*/ 320 h 385"/>
                <a:gd name="T82" fmla="*/ 308 w 494"/>
                <a:gd name="T83" fmla="*/ 296 h 385"/>
                <a:gd name="T84" fmla="*/ 313 w 494"/>
                <a:gd name="T85" fmla="*/ 319 h 385"/>
                <a:gd name="T86" fmla="*/ 319 w 494"/>
                <a:gd name="T87" fmla="*/ 319 h 385"/>
                <a:gd name="T88" fmla="*/ 326 w 494"/>
                <a:gd name="T89" fmla="*/ 332 h 385"/>
                <a:gd name="T90" fmla="*/ 350 w 494"/>
                <a:gd name="T91" fmla="*/ 350 h 385"/>
                <a:gd name="T92" fmla="*/ 380 w 494"/>
                <a:gd name="T93" fmla="*/ 379 h 385"/>
                <a:gd name="T94" fmla="*/ 413 w 494"/>
                <a:gd name="T95" fmla="*/ 378 h 385"/>
                <a:gd name="T96" fmla="*/ 436 w 494"/>
                <a:gd name="T97" fmla="*/ 383 h 385"/>
                <a:gd name="T98" fmla="*/ 467 w 494"/>
                <a:gd name="T99" fmla="*/ 367 h 385"/>
                <a:gd name="T100" fmla="*/ 474 w 494"/>
                <a:gd name="T101" fmla="*/ 325 h 385"/>
                <a:gd name="T102" fmla="*/ 491 w 494"/>
                <a:gd name="T103" fmla="*/ 288 h 385"/>
                <a:gd name="T104" fmla="*/ 481 w 494"/>
                <a:gd name="T105" fmla="*/ 20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5005" y="2518"/>
              <a:ext cx="65" cy="68"/>
            </a:xfrm>
            <a:custGeom>
              <a:avLst/>
              <a:gdLst>
                <a:gd name="T0" fmla="*/ 45 w 53"/>
                <a:gd name="T1" fmla="*/ 5 h 55"/>
                <a:gd name="T2" fmla="*/ 28 w 53"/>
                <a:gd name="T3" fmla="*/ 7 h 55"/>
                <a:gd name="T4" fmla="*/ 10 w 53"/>
                <a:gd name="T5" fmla="*/ 2 h 55"/>
                <a:gd name="T6" fmla="*/ 1 w 53"/>
                <a:gd name="T7" fmla="*/ 3 h 55"/>
                <a:gd name="T8" fmla="*/ 14 w 53"/>
                <a:gd name="T9" fmla="*/ 26 h 55"/>
                <a:gd name="T10" fmla="*/ 19 w 53"/>
                <a:gd name="T11" fmla="*/ 38 h 55"/>
                <a:gd name="T12" fmla="*/ 39 w 53"/>
                <a:gd name="T13" fmla="*/ 55 h 55"/>
                <a:gd name="T14" fmla="*/ 44 w 53"/>
                <a:gd name="T15" fmla="*/ 43 h 55"/>
                <a:gd name="T16" fmla="*/ 51 w 53"/>
                <a:gd name="T17" fmla="*/ 48 h 55"/>
                <a:gd name="T18" fmla="*/ 50 w 53"/>
                <a:gd name="T19" fmla="*/ 42 h 55"/>
                <a:gd name="T20" fmla="*/ 52 w 53"/>
                <a:gd name="T21" fmla="*/ 30 h 55"/>
                <a:gd name="T22" fmla="*/ 47 w 53"/>
                <a:gd name="T23" fmla="*/ 12 h 55"/>
                <a:gd name="T24" fmla="*/ 45 w 53"/>
                <a:gd name="T25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5355" y="2514"/>
              <a:ext cx="82" cy="147"/>
            </a:xfrm>
            <a:custGeom>
              <a:avLst/>
              <a:gdLst>
                <a:gd name="T0" fmla="*/ 56 w 67"/>
                <a:gd name="T1" fmla="*/ 9 h 120"/>
                <a:gd name="T2" fmla="*/ 51 w 67"/>
                <a:gd name="T3" fmla="*/ 13 h 120"/>
                <a:gd name="T4" fmla="*/ 47 w 67"/>
                <a:gd name="T5" fmla="*/ 7 h 120"/>
                <a:gd name="T6" fmla="*/ 42 w 67"/>
                <a:gd name="T7" fmla="*/ 3 h 120"/>
                <a:gd name="T8" fmla="*/ 34 w 67"/>
                <a:gd name="T9" fmla="*/ 6 h 120"/>
                <a:gd name="T10" fmla="*/ 32 w 67"/>
                <a:gd name="T11" fmla="*/ 23 h 120"/>
                <a:gd name="T12" fmla="*/ 32 w 67"/>
                <a:gd name="T13" fmla="*/ 36 h 120"/>
                <a:gd name="T14" fmla="*/ 22 w 67"/>
                <a:gd name="T15" fmla="*/ 56 h 120"/>
                <a:gd name="T16" fmla="*/ 11 w 67"/>
                <a:gd name="T17" fmla="*/ 68 h 120"/>
                <a:gd name="T18" fmla="*/ 8 w 67"/>
                <a:gd name="T19" fmla="*/ 83 h 120"/>
                <a:gd name="T20" fmla="*/ 4 w 67"/>
                <a:gd name="T21" fmla="*/ 92 h 120"/>
                <a:gd name="T22" fmla="*/ 1 w 67"/>
                <a:gd name="T23" fmla="*/ 102 h 120"/>
                <a:gd name="T24" fmla="*/ 17 w 67"/>
                <a:gd name="T25" fmla="*/ 110 h 120"/>
                <a:gd name="T26" fmla="*/ 23 w 67"/>
                <a:gd name="T27" fmla="*/ 116 h 120"/>
                <a:gd name="T28" fmla="*/ 37 w 67"/>
                <a:gd name="T29" fmla="*/ 117 h 120"/>
                <a:gd name="T30" fmla="*/ 45 w 67"/>
                <a:gd name="T31" fmla="*/ 107 h 120"/>
                <a:gd name="T32" fmla="*/ 48 w 67"/>
                <a:gd name="T33" fmla="*/ 93 h 120"/>
                <a:gd name="T34" fmla="*/ 45 w 67"/>
                <a:gd name="T35" fmla="*/ 77 h 120"/>
                <a:gd name="T36" fmla="*/ 58 w 67"/>
                <a:gd name="T37" fmla="*/ 63 h 120"/>
                <a:gd name="T38" fmla="*/ 65 w 67"/>
                <a:gd name="T39" fmla="*/ 63 h 120"/>
                <a:gd name="T40" fmla="*/ 61 w 67"/>
                <a:gd name="T41" fmla="*/ 51 h 120"/>
                <a:gd name="T42" fmla="*/ 64 w 67"/>
                <a:gd name="T43" fmla="*/ 34 h 120"/>
                <a:gd name="T44" fmla="*/ 60 w 67"/>
                <a:gd name="T45" fmla="*/ 16 h 120"/>
                <a:gd name="T46" fmla="*/ 56 w 67"/>
                <a:gd name="T47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57"/>
            <p:cNvSpPr/>
            <p:nvPr/>
          </p:nvSpPr>
          <p:spPr bwMode="auto">
            <a:xfrm>
              <a:off x="5356" y="2384"/>
              <a:ext cx="114" cy="152"/>
            </a:xfrm>
            <a:custGeom>
              <a:avLst/>
              <a:gdLst>
                <a:gd name="T0" fmla="*/ 83 w 93"/>
                <a:gd name="T1" fmla="*/ 57 h 124"/>
                <a:gd name="T2" fmla="*/ 74 w 93"/>
                <a:gd name="T3" fmla="*/ 60 h 124"/>
                <a:gd name="T4" fmla="*/ 58 w 93"/>
                <a:gd name="T5" fmla="*/ 49 h 124"/>
                <a:gd name="T6" fmla="*/ 47 w 93"/>
                <a:gd name="T7" fmla="*/ 31 h 124"/>
                <a:gd name="T8" fmla="*/ 50 w 93"/>
                <a:gd name="T9" fmla="*/ 41 h 124"/>
                <a:gd name="T10" fmla="*/ 51 w 93"/>
                <a:gd name="T11" fmla="*/ 48 h 124"/>
                <a:gd name="T12" fmla="*/ 40 w 93"/>
                <a:gd name="T13" fmla="*/ 40 h 124"/>
                <a:gd name="T14" fmla="*/ 35 w 93"/>
                <a:gd name="T15" fmla="*/ 27 h 124"/>
                <a:gd name="T16" fmla="*/ 22 w 93"/>
                <a:gd name="T17" fmla="*/ 14 h 124"/>
                <a:gd name="T18" fmla="*/ 4 w 93"/>
                <a:gd name="T19" fmla="*/ 2 h 124"/>
                <a:gd name="T20" fmla="*/ 18 w 93"/>
                <a:gd name="T21" fmla="*/ 22 h 124"/>
                <a:gd name="T22" fmla="*/ 36 w 93"/>
                <a:gd name="T23" fmla="*/ 42 h 124"/>
                <a:gd name="T24" fmla="*/ 42 w 93"/>
                <a:gd name="T25" fmla="*/ 48 h 124"/>
                <a:gd name="T26" fmla="*/ 46 w 93"/>
                <a:gd name="T27" fmla="*/ 55 h 124"/>
                <a:gd name="T28" fmla="*/ 48 w 93"/>
                <a:gd name="T29" fmla="*/ 69 h 124"/>
                <a:gd name="T30" fmla="*/ 44 w 93"/>
                <a:gd name="T31" fmla="*/ 85 h 124"/>
                <a:gd name="T32" fmla="*/ 66 w 93"/>
                <a:gd name="T33" fmla="*/ 100 h 124"/>
                <a:gd name="T34" fmla="*/ 66 w 93"/>
                <a:gd name="T35" fmla="*/ 119 h 124"/>
                <a:gd name="T36" fmla="*/ 79 w 93"/>
                <a:gd name="T37" fmla="*/ 123 h 124"/>
                <a:gd name="T38" fmla="*/ 81 w 93"/>
                <a:gd name="T39" fmla="*/ 112 h 124"/>
                <a:gd name="T40" fmla="*/ 89 w 93"/>
                <a:gd name="T41" fmla="*/ 94 h 124"/>
                <a:gd name="T42" fmla="*/ 86 w 93"/>
                <a:gd name="T43" fmla="*/ 84 h 124"/>
                <a:gd name="T44" fmla="*/ 91 w 93"/>
                <a:gd name="T45" fmla="*/ 77 h 124"/>
                <a:gd name="T46" fmla="*/ 92 w 93"/>
                <a:gd name="T47" fmla="*/ 61 h 124"/>
                <a:gd name="T48" fmla="*/ 83 w 93"/>
                <a:gd name="T49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58"/>
            <p:cNvSpPr/>
            <p:nvPr/>
          </p:nvSpPr>
          <p:spPr bwMode="auto">
            <a:xfrm>
              <a:off x="1049" y="716"/>
              <a:ext cx="1365" cy="2125"/>
            </a:xfrm>
            <a:custGeom>
              <a:avLst/>
              <a:gdLst>
                <a:gd name="T0" fmla="*/ 953 w 1115"/>
                <a:gd name="T1" fmla="*/ 888 h 1734"/>
                <a:gd name="T2" fmla="*/ 918 w 1115"/>
                <a:gd name="T3" fmla="*/ 866 h 1734"/>
                <a:gd name="T4" fmla="*/ 860 w 1115"/>
                <a:gd name="T5" fmla="*/ 821 h 1734"/>
                <a:gd name="T6" fmla="*/ 712 w 1115"/>
                <a:gd name="T7" fmla="*/ 814 h 1734"/>
                <a:gd name="T8" fmla="*/ 621 w 1115"/>
                <a:gd name="T9" fmla="*/ 819 h 1734"/>
                <a:gd name="T10" fmla="*/ 632 w 1115"/>
                <a:gd name="T11" fmla="*/ 767 h 1734"/>
                <a:gd name="T12" fmla="*/ 577 w 1115"/>
                <a:gd name="T13" fmla="*/ 759 h 1734"/>
                <a:gd name="T14" fmla="*/ 606 w 1115"/>
                <a:gd name="T15" fmla="*/ 702 h 1734"/>
                <a:gd name="T16" fmla="*/ 508 w 1115"/>
                <a:gd name="T17" fmla="*/ 674 h 1734"/>
                <a:gd name="T18" fmla="*/ 554 w 1115"/>
                <a:gd name="T19" fmla="*/ 617 h 1734"/>
                <a:gd name="T20" fmla="*/ 683 w 1115"/>
                <a:gd name="T21" fmla="*/ 654 h 1734"/>
                <a:gd name="T22" fmla="*/ 772 w 1115"/>
                <a:gd name="T23" fmla="*/ 526 h 1734"/>
                <a:gd name="T24" fmla="*/ 881 w 1115"/>
                <a:gd name="T25" fmla="*/ 434 h 1734"/>
                <a:gd name="T26" fmla="*/ 901 w 1115"/>
                <a:gd name="T27" fmla="*/ 445 h 1734"/>
                <a:gd name="T28" fmla="*/ 882 w 1115"/>
                <a:gd name="T29" fmla="*/ 387 h 1734"/>
                <a:gd name="T30" fmla="*/ 999 w 1115"/>
                <a:gd name="T31" fmla="*/ 320 h 1734"/>
                <a:gd name="T32" fmla="*/ 952 w 1115"/>
                <a:gd name="T33" fmla="*/ 250 h 1734"/>
                <a:gd name="T34" fmla="*/ 899 w 1115"/>
                <a:gd name="T35" fmla="*/ 229 h 1734"/>
                <a:gd name="T36" fmla="*/ 821 w 1115"/>
                <a:gd name="T37" fmla="*/ 213 h 1734"/>
                <a:gd name="T38" fmla="*/ 787 w 1115"/>
                <a:gd name="T39" fmla="*/ 344 h 1734"/>
                <a:gd name="T40" fmla="*/ 672 w 1115"/>
                <a:gd name="T41" fmla="*/ 274 h 1734"/>
                <a:gd name="T42" fmla="*/ 717 w 1115"/>
                <a:gd name="T43" fmla="*/ 175 h 1734"/>
                <a:gd name="T44" fmla="*/ 769 w 1115"/>
                <a:gd name="T45" fmla="*/ 112 h 1734"/>
                <a:gd name="T46" fmla="*/ 823 w 1115"/>
                <a:gd name="T47" fmla="*/ 72 h 1734"/>
                <a:gd name="T48" fmla="*/ 795 w 1115"/>
                <a:gd name="T49" fmla="*/ 68 h 1734"/>
                <a:gd name="T50" fmla="*/ 748 w 1115"/>
                <a:gd name="T51" fmla="*/ 57 h 1734"/>
                <a:gd name="T52" fmla="*/ 705 w 1115"/>
                <a:gd name="T53" fmla="*/ 42 h 1734"/>
                <a:gd name="T54" fmla="*/ 688 w 1115"/>
                <a:gd name="T55" fmla="*/ 80 h 1734"/>
                <a:gd name="T56" fmla="*/ 586 w 1115"/>
                <a:gd name="T57" fmla="*/ 76 h 1734"/>
                <a:gd name="T58" fmla="*/ 549 w 1115"/>
                <a:gd name="T59" fmla="*/ 88 h 1734"/>
                <a:gd name="T60" fmla="*/ 459 w 1115"/>
                <a:gd name="T61" fmla="*/ 47 h 1734"/>
                <a:gd name="T62" fmla="*/ 396 w 1115"/>
                <a:gd name="T63" fmla="*/ 44 h 1734"/>
                <a:gd name="T64" fmla="*/ 310 w 1115"/>
                <a:gd name="T65" fmla="*/ 49 h 1734"/>
                <a:gd name="T66" fmla="*/ 188 w 1115"/>
                <a:gd name="T67" fmla="*/ 19 h 1734"/>
                <a:gd name="T68" fmla="*/ 77 w 1115"/>
                <a:gd name="T69" fmla="*/ 101 h 1734"/>
                <a:gd name="T70" fmla="*/ 53 w 1115"/>
                <a:gd name="T71" fmla="*/ 117 h 1734"/>
                <a:gd name="T72" fmla="*/ 63 w 1115"/>
                <a:gd name="T73" fmla="*/ 170 h 1734"/>
                <a:gd name="T74" fmla="*/ 35 w 1115"/>
                <a:gd name="T75" fmla="*/ 229 h 1734"/>
                <a:gd name="T76" fmla="*/ 37 w 1115"/>
                <a:gd name="T77" fmla="*/ 279 h 1734"/>
                <a:gd name="T78" fmla="*/ 120 w 1115"/>
                <a:gd name="T79" fmla="*/ 229 h 1734"/>
                <a:gd name="T80" fmla="*/ 176 w 1115"/>
                <a:gd name="T81" fmla="*/ 221 h 1734"/>
                <a:gd name="T82" fmla="*/ 270 w 1115"/>
                <a:gd name="T83" fmla="*/ 247 h 1734"/>
                <a:gd name="T84" fmla="*/ 312 w 1115"/>
                <a:gd name="T85" fmla="*/ 301 h 1734"/>
                <a:gd name="T86" fmla="*/ 334 w 1115"/>
                <a:gd name="T87" fmla="*/ 361 h 1734"/>
                <a:gd name="T88" fmla="*/ 330 w 1115"/>
                <a:gd name="T89" fmla="*/ 391 h 1734"/>
                <a:gd name="T90" fmla="*/ 337 w 1115"/>
                <a:gd name="T91" fmla="*/ 571 h 1734"/>
                <a:gd name="T92" fmla="*/ 365 w 1115"/>
                <a:gd name="T93" fmla="*/ 665 h 1734"/>
                <a:gd name="T94" fmla="*/ 378 w 1115"/>
                <a:gd name="T95" fmla="*/ 625 h 1734"/>
                <a:gd name="T96" fmla="*/ 536 w 1115"/>
                <a:gd name="T97" fmla="*/ 773 h 1734"/>
                <a:gd name="T98" fmla="*/ 581 w 1115"/>
                <a:gd name="T99" fmla="*/ 788 h 1734"/>
                <a:gd name="T100" fmla="*/ 597 w 1115"/>
                <a:gd name="T101" fmla="*/ 814 h 1734"/>
                <a:gd name="T102" fmla="*/ 675 w 1115"/>
                <a:gd name="T103" fmla="*/ 855 h 1734"/>
                <a:gd name="T104" fmla="*/ 616 w 1115"/>
                <a:gd name="T105" fmla="*/ 944 h 1734"/>
                <a:gd name="T106" fmla="*/ 634 w 1115"/>
                <a:gd name="T107" fmla="*/ 1097 h 1734"/>
                <a:gd name="T108" fmla="*/ 633 w 1115"/>
                <a:gd name="T109" fmla="*/ 1297 h 1734"/>
                <a:gd name="T110" fmla="*/ 561 w 1115"/>
                <a:gd name="T111" fmla="*/ 1528 h 1734"/>
                <a:gd name="T112" fmla="*/ 518 w 1115"/>
                <a:gd name="T113" fmla="*/ 1654 h 1734"/>
                <a:gd name="T114" fmla="*/ 571 w 1115"/>
                <a:gd name="T115" fmla="*/ 1706 h 1734"/>
                <a:gd name="T116" fmla="*/ 597 w 1115"/>
                <a:gd name="T117" fmla="*/ 1660 h 1734"/>
                <a:gd name="T118" fmla="*/ 718 w 1115"/>
                <a:gd name="T119" fmla="*/ 1440 h 1734"/>
                <a:gd name="T120" fmla="*/ 843 w 1115"/>
                <a:gd name="T121" fmla="*/ 1351 h 1734"/>
                <a:gd name="T122" fmla="*/ 944 w 1115"/>
                <a:gd name="T123" fmla="*/ 1212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1699" y="2816"/>
              <a:ext cx="95" cy="81"/>
            </a:xfrm>
            <a:custGeom>
              <a:avLst/>
              <a:gdLst>
                <a:gd name="T0" fmla="*/ 74 w 77"/>
                <a:gd name="T1" fmla="*/ 59 h 66"/>
                <a:gd name="T2" fmla="*/ 56 w 77"/>
                <a:gd name="T3" fmla="*/ 45 h 66"/>
                <a:gd name="T4" fmla="*/ 46 w 77"/>
                <a:gd name="T5" fmla="*/ 26 h 66"/>
                <a:gd name="T6" fmla="*/ 43 w 77"/>
                <a:gd name="T7" fmla="*/ 18 h 66"/>
                <a:gd name="T8" fmla="*/ 47 w 77"/>
                <a:gd name="T9" fmla="*/ 8 h 66"/>
                <a:gd name="T10" fmla="*/ 45 w 77"/>
                <a:gd name="T11" fmla="*/ 3 h 66"/>
                <a:gd name="T12" fmla="*/ 45 w 77"/>
                <a:gd name="T13" fmla="*/ 2 h 66"/>
                <a:gd name="T14" fmla="*/ 44 w 77"/>
                <a:gd name="T15" fmla="*/ 1 h 66"/>
                <a:gd name="T16" fmla="*/ 44 w 77"/>
                <a:gd name="T17" fmla="*/ 1 h 66"/>
                <a:gd name="T18" fmla="*/ 43 w 77"/>
                <a:gd name="T19" fmla="*/ 0 h 66"/>
                <a:gd name="T20" fmla="*/ 42 w 77"/>
                <a:gd name="T21" fmla="*/ 0 h 66"/>
                <a:gd name="T22" fmla="*/ 41 w 77"/>
                <a:gd name="T23" fmla="*/ 2 h 66"/>
                <a:gd name="T24" fmla="*/ 35 w 77"/>
                <a:gd name="T25" fmla="*/ 7 h 66"/>
                <a:gd name="T26" fmla="*/ 33 w 77"/>
                <a:gd name="T27" fmla="*/ 3 h 66"/>
                <a:gd name="T28" fmla="*/ 27 w 77"/>
                <a:gd name="T29" fmla="*/ 8 h 66"/>
                <a:gd name="T30" fmla="*/ 24 w 77"/>
                <a:gd name="T31" fmla="*/ 14 h 66"/>
                <a:gd name="T32" fmla="*/ 30 w 77"/>
                <a:gd name="T33" fmla="*/ 18 h 66"/>
                <a:gd name="T34" fmla="*/ 31 w 77"/>
                <a:gd name="T35" fmla="*/ 26 h 66"/>
                <a:gd name="T36" fmla="*/ 20 w 77"/>
                <a:gd name="T37" fmla="*/ 33 h 66"/>
                <a:gd name="T38" fmla="*/ 19 w 77"/>
                <a:gd name="T39" fmla="*/ 40 h 66"/>
                <a:gd name="T40" fmla="*/ 25 w 77"/>
                <a:gd name="T41" fmla="*/ 49 h 66"/>
                <a:gd name="T42" fmla="*/ 16 w 77"/>
                <a:gd name="T43" fmla="*/ 48 h 66"/>
                <a:gd name="T44" fmla="*/ 12 w 77"/>
                <a:gd name="T45" fmla="*/ 51 h 66"/>
                <a:gd name="T46" fmla="*/ 5 w 77"/>
                <a:gd name="T47" fmla="*/ 49 h 66"/>
                <a:gd name="T48" fmla="*/ 3 w 77"/>
                <a:gd name="T49" fmla="*/ 59 h 66"/>
                <a:gd name="T50" fmla="*/ 14 w 77"/>
                <a:gd name="T51" fmla="*/ 60 h 66"/>
                <a:gd name="T52" fmla="*/ 28 w 77"/>
                <a:gd name="T53" fmla="*/ 63 h 66"/>
                <a:gd name="T54" fmla="*/ 38 w 77"/>
                <a:gd name="T55" fmla="*/ 62 h 66"/>
                <a:gd name="T56" fmla="*/ 39 w 77"/>
                <a:gd name="T57" fmla="*/ 62 h 66"/>
                <a:gd name="T58" fmla="*/ 41 w 77"/>
                <a:gd name="T59" fmla="*/ 61 h 66"/>
                <a:gd name="T60" fmla="*/ 42 w 77"/>
                <a:gd name="T61" fmla="*/ 61 h 66"/>
                <a:gd name="T62" fmla="*/ 44 w 77"/>
                <a:gd name="T63" fmla="*/ 61 h 66"/>
                <a:gd name="T64" fmla="*/ 45 w 77"/>
                <a:gd name="T65" fmla="*/ 61 h 66"/>
                <a:gd name="T66" fmla="*/ 46 w 77"/>
                <a:gd name="T67" fmla="*/ 61 h 66"/>
                <a:gd name="T68" fmla="*/ 47 w 77"/>
                <a:gd name="T69" fmla="*/ 62 h 66"/>
                <a:gd name="T70" fmla="*/ 49 w 77"/>
                <a:gd name="T71" fmla="*/ 62 h 66"/>
                <a:gd name="T72" fmla="*/ 60 w 77"/>
                <a:gd name="T73" fmla="*/ 66 h 66"/>
                <a:gd name="T74" fmla="*/ 69 w 77"/>
                <a:gd name="T75" fmla="*/ 62 h 66"/>
                <a:gd name="T76" fmla="*/ 74 w 77"/>
                <a:gd name="T7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1742" y="2897"/>
              <a:ext cx="22" cy="10"/>
            </a:xfrm>
            <a:custGeom>
              <a:avLst/>
              <a:gdLst>
                <a:gd name="T0" fmla="*/ 4 w 18"/>
                <a:gd name="T1" fmla="*/ 2 h 8"/>
                <a:gd name="T2" fmla="*/ 12 w 18"/>
                <a:gd name="T3" fmla="*/ 7 h 8"/>
                <a:gd name="T4" fmla="*/ 4 w 18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1712" y="2899"/>
              <a:ext cx="23" cy="13"/>
            </a:xfrm>
            <a:custGeom>
              <a:avLst/>
              <a:gdLst>
                <a:gd name="T0" fmla="*/ 3 w 19"/>
                <a:gd name="T1" fmla="*/ 2 h 10"/>
                <a:gd name="T2" fmla="*/ 7 w 19"/>
                <a:gd name="T3" fmla="*/ 8 h 10"/>
                <a:gd name="T4" fmla="*/ 17 w 19"/>
                <a:gd name="T5" fmla="*/ 2 h 10"/>
                <a:gd name="T6" fmla="*/ 3 w 1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62"/>
            <p:cNvSpPr/>
            <p:nvPr/>
          </p:nvSpPr>
          <p:spPr bwMode="auto">
            <a:xfrm>
              <a:off x="1652" y="2827"/>
              <a:ext cx="35" cy="42"/>
            </a:xfrm>
            <a:custGeom>
              <a:avLst/>
              <a:gdLst>
                <a:gd name="T0" fmla="*/ 16 w 29"/>
                <a:gd name="T1" fmla="*/ 12 h 34"/>
                <a:gd name="T2" fmla="*/ 3 w 29"/>
                <a:gd name="T3" fmla="*/ 1 h 34"/>
                <a:gd name="T4" fmla="*/ 4 w 29"/>
                <a:gd name="T5" fmla="*/ 8 h 34"/>
                <a:gd name="T6" fmla="*/ 9 w 29"/>
                <a:gd name="T7" fmla="*/ 13 h 34"/>
                <a:gd name="T8" fmla="*/ 12 w 29"/>
                <a:gd name="T9" fmla="*/ 17 h 34"/>
                <a:gd name="T10" fmla="*/ 12 w 29"/>
                <a:gd name="T11" fmla="*/ 25 h 34"/>
                <a:gd name="T12" fmla="*/ 21 w 29"/>
                <a:gd name="T13" fmla="*/ 33 h 34"/>
                <a:gd name="T14" fmla="*/ 28 w 29"/>
                <a:gd name="T15" fmla="*/ 26 h 34"/>
                <a:gd name="T16" fmla="*/ 16 w 29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63"/>
            <p:cNvSpPr/>
            <p:nvPr/>
          </p:nvSpPr>
          <p:spPr bwMode="auto">
            <a:xfrm>
              <a:off x="1690" y="2837"/>
              <a:ext cx="22" cy="26"/>
            </a:xfrm>
            <a:custGeom>
              <a:avLst/>
              <a:gdLst>
                <a:gd name="T0" fmla="*/ 7 w 18"/>
                <a:gd name="T1" fmla="*/ 4 h 21"/>
                <a:gd name="T2" fmla="*/ 1 w 18"/>
                <a:gd name="T3" fmla="*/ 9 h 21"/>
                <a:gd name="T4" fmla="*/ 10 w 18"/>
                <a:gd name="T5" fmla="*/ 20 h 21"/>
                <a:gd name="T6" fmla="*/ 17 w 18"/>
                <a:gd name="T7" fmla="*/ 2 h 21"/>
                <a:gd name="T8" fmla="*/ 7 w 1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64"/>
            <p:cNvSpPr/>
            <p:nvPr/>
          </p:nvSpPr>
          <p:spPr bwMode="auto">
            <a:xfrm>
              <a:off x="1830" y="1551"/>
              <a:ext cx="142" cy="47"/>
            </a:xfrm>
            <a:custGeom>
              <a:avLst/>
              <a:gdLst>
                <a:gd name="T0" fmla="*/ 103 w 116"/>
                <a:gd name="T1" fmla="*/ 37 h 39"/>
                <a:gd name="T2" fmla="*/ 97 w 116"/>
                <a:gd name="T3" fmla="*/ 30 h 39"/>
                <a:gd name="T4" fmla="*/ 95 w 116"/>
                <a:gd name="T5" fmla="*/ 27 h 39"/>
                <a:gd name="T6" fmla="*/ 91 w 116"/>
                <a:gd name="T7" fmla="*/ 25 h 39"/>
                <a:gd name="T8" fmla="*/ 80 w 116"/>
                <a:gd name="T9" fmla="*/ 21 h 39"/>
                <a:gd name="T10" fmla="*/ 70 w 116"/>
                <a:gd name="T11" fmla="*/ 16 h 39"/>
                <a:gd name="T12" fmla="*/ 50 w 116"/>
                <a:gd name="T13" fmla="*/ 5 h 39"/>
                <a:gd name="T14" fmla="*/ 25 w 116"/>
                <a:gd name="T15" fmla="*/ 3 h 39"/>
                <a:gd name="T16" fmla="*/ 3 w 116"/>
                <a:gd name="T17" fmla="*/ 12 h 39"/>
                <a:gd name="T18" fmla="*/ 13 w 116"/>
                <a:gd name="T19" fmla="*/ 14 h 39"/>
                <a:gd name="T20" fmla="*/ 20 w 116"/>
                <a:gd name="T21" fmla="*/ 19 h 39"/>
                <a:gd name="T22" fmla="*/ 19 w 116"/>
                <a:gd name="T23" fmla="*/ 11 h 39"/>
                <a:gd name="T24" fmla="*/ 26 w 116"/>
                <a:gd name="T25" fmla="*/ 8 h 39"/>
                <a:gd name="T26" fmla="*/ 30 w 116"/>
                <a:gd name="T27" fmla="*/ 11 h 39"/>
                <a:gd name="T28" fmla="*/ 36 w 116"/>
                <a:gd name="T29" fmla="*/ 14 h 39"/>
                <a:gd name="T30" fmla="*/ 46 w 116"/>
                <a:gd name="T31" fmla="*/ 19 h 39"/>
                <a:gd name="T32" fmla="*/ 58 w 116"/>
                <a:gd name="T33" fmla="*/ 19 h 39"/>
                <a:gd name="T34" fmla="*/ 65 w 116"/>
                <a:gd name="T35" fmla="*/ 27 h 39"/>
                <a:gd name="T36" fmla="*/ 74 w 116"/>
                <a:gd name="T37" fmla="*/ 31 h 39"/>
                <a:gd name="T38" fmla="*/ 70 w 116"/>
                <a:gd name="T39" fmla="*/ 37 h 39"/>
                <a:gd name="T40" fmla="*/ 77 w 116"/>
                <a:gd name="T41" fmla="*/ 39 h 39"/>
                <a:gd name="T42" fmla="*/ 103 w 116"/>
                <a:gd name="T4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65"/>
            <p:cNvSpPr/>
            <p:nvPr/>
          </p:nvSpPr>
          <p:spPr bwMode="auto">
            <a:xfrm>
              <a:off x="1901" y="1615"/>
              <a:ext cx="25" cy="9"/>
            </a:xfrm>
            <a:custGeom>
              <a:avLst/>
              <a:gdLst>
                <a:gd name="T0" fmla="*/ 2 w 20"/>
                <a:gd name="T1" fmla="*/ 2 h 7"/>
                <a:gd name="T2" fmla="*/ 5 w 20"/>
                <a:gd name="T3" fmla="*/ 6 h 7"/>
                <a:gd name="T4" fmla="*/ 16 w 20"/>
                <a:gd name="T5" fmla="*/ 5 h 7"/>
                <a:gd name="T6" fmla="*/ 9 w 20"/>
                <a:gd name="T7" fmla="*/ 1 h 7"/>
                <a:gd name="T8" fmla="*/ 2 w 2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66"/>
            <p:cNvSpPr/>
            <p:nvPr/>
          </p:nvSpPr>
          <p:spPr bwMode="auto">
            <a:xfrm>
              <a:off x="1954" y="1614"/>
              <a:ext cx="26" cy="6"/>
            </a:xfrm>
            <a:custGeom>
              <a:avLst/>
              <a:gdLst>
                <a:gd name="T0" fmla="*/ 4 w 21"/>
                <a:gd name="T1" fmla="*/ 2 h 5"/>
                <a:gd name="T2" fmla="*/ 17 w 21"/>
                <a:gd name="T3" fmla="*/ 4 h 5"/>
                <a:gd name="T4" fmla="*/ 9 w 21"/>
                <a:gd name="T5" fmla="*/ 0 h 5"/>
                <a:gd name="T6" fmla="*/ 4 w 2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67"/>
            <p:cNvSpPr/>
            <p:nvPr/>
          </p:nvSpPr>
          <p:spPr bwMode="auto">
            <a:xfrm>
              <a:off x="1969" y="1596"/>
              <a:ext cx="61" cy="24"/>
            </a:xfrm>
            <a:custGeom>
              <a:avLst/>
              <a:gdLst>
                <a:gd name="T0" fmla="*/ 9 w 50"/>
                <a:gd name="T1" fmla="*/ 14 h 20"/>
                <a:gd name="T2" fmla="*/ 9 w 50"/>
                <a:gd name="T3" fmla="*/ 14 h 20"/>
                <a:gd name="T4" fmla="*/ 11 w 50"/>
                <a:gd name="T5" fmla="*/ 16 h 20"/>
                <a:gd name="T6" fmla="*/ 11 w 50"/>
                <a:gd name="T7" fmla="*/ 16 h 20"/>
                <a:gd name="T8" fmla="*/ 13 w 50"/>
                <a:gd name="T9" fmla="*/ 18 h 20"/>
                <a:gd name="T10" fmla="*/ 13 w 50"/>
                <a:gd name="T11" fmla="*/ 18 h 20"/>
                <a:gd name="T12" fmla="*/ 13 w 50"/>
                <a:gd name="T13" fmla="*/ 18 h 20"/>
                <a:gd name="T14" fmla="*/ 16 w 50"/>
                <a:gd name="T15" fmla="*/ 19 h 20"/>
                <a:gd name="T16" fmla="*/ 16 w 50"/>
                <a:gd name="T17" fmla="*/ 19 h 20"/>
                <a:gd name="T18" fmla="*/ 18 w 50"/>
                <a:gd name="T19" fmla="*/ 20 h 20"/>
                <a:gd name="T20" fmla="*/ 25 w 50"/>
                <a:gd name="T21" fmla="*/ 16 h 20"/>
                <a:gd name="T22" fmla="*/ 28 w 50"/>
                <a:gd name="T23" fmla="*/ 19 h 20"/>
                <a:gd name="T24" fmla="*/ 38 w 50"/>
                <a:gd name="T25" fmla="*/ 17 h 20"/>
                <a:gd name="T26" fmla="*/ 49 w 50"/>
                <a:gd name="T27" fmla="*/ 18 h 20"/>
                <a:gd name="T28" fmla="*/ 46 w 50"/>
                <a:gd name="T29" fmla="*/ 14 h 20"/>
                <a:gd name="T30" fmla="*/ 41 w 50"/>
                <a:gd name="T31" fmla="*/ 6 h 20"/>
                <a:gd name="T32" fmla="*/ 27 w 50"/>
                <a:gd name="T33" fmla="*/ 4 h 20"/>
                <a:gd name="T34" fmla="*/ 26 w 50"/>
                <a:gd name="T35" fmla="*/ 4 h 20"/>
                <a:gd name="T36" fmla="*/ 25 w 50"/>
                <a:gd name="T37" fmla="*/ 4 h 20"/>
                <a:gd name="T38" fmla="*/ 23 w 50"/>
                <a:gd name="T39" fmla="*/ 4 h 20"/>
                <a:gd name="T40" fmla="*/ 22 w 50"/>
                <a:gd name="T41" fmla="*/ 3 h 20"/>
                <a:gd name="T42" fmla="*/ 20 w 50"/>
                <a:gd name="T43" fmla="*/ 3 h 20"/>
                <a:gd name="T44" fmla="*/ 19 w 50"/>
                <a:gd name="T45" fmla="*/ 3 h 20"/>
                <a:gd name="T46" fmla="*/ 17 w 50"/>
                <a:gd name="T47" fmla="*/ 3 h 20"/>
                <a:gd name="T48" fmla="*/ 15 w 50"/>
                <a:gd name="T49" fmla="*/ 3 h 20"/>
                <a:gd name="T50" fmla="*/ 14 w 50"/>
                <a:gd name="T51" fmla="*/ 3 h 20"/>
                <a:gd name="T52" fmla="*/ 13 w 50"/>
                <a:gd name="T53" fmla="*/ 3 h 20"/>
                <a:gd name="T54" fmla="*/ 11 w 50"/>
                <a:gd name="T55" fmla="*/ 2 h 20"/>
                <a:gd name="T56" fmla="*/ 11 w 50"/>
                <a:gd name="T57" fmla="*/ 2 h 20"/>
                <a:gd name="T58" fmla="*/ 9 w 50"/>
                <a:gd name="T59" fmla="*/ 2 h 20"/>
                <a:gd name="T60" fmla="*/ 7 w 50"/>
                <a:gd name="T61" fmla="*/ 2 h 20"/>
                <a:gd name="T62" fmla="*/ 2 w 50"/>
                <a:gd name="T63" fmla="*/ 5 h 20"/>
                <a:gd name="T64" fmla="*/ 6 w 50"/>
                <a:gd name="T65" fmla="*/ 11 h 20"/>
                <a:gd name="T66" fmla="*/ 7 w 50"/>
                <a:gd name="T67" fmla="*/ 12 h 20"/>
                <a:gd name="T68" fmla="*/ 8 w 50"/>
                <a:gd name="T69" fmla="*/ 13 h 20"/>
                <a:gd name="T70" fmla="*/ 9 w 50"/>
                <a:gd name="T7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68"/>
            <p:cNvSpPr/>
            <p:nvPr/>
          </p:nvSpPr>
          <p:spPr bwMode="auto">
            <a:xfrm>
              <a:off x="2044" y="1615"/>
              <a:ext cx="29" cy="10"/>
            </a:xfrm>
            <a:custGeom>
              <a:avLst/>
              <a:gdLst>
                <a:gd name="T0" fmla="*/ 8 w 23"/>
                <a:gd name="T1" fmla="*/ 0 h 8"/>
                <a:gd name="T2" fmla="*/ 1 w 23"/>
                <a:gd name="T3" fmla="*/ 4 h 8"/>
                <a:gd name="T4" fmla="*/ 9 w 23"/>
                <a:gd name="T5" fmla="*/ 5 h 8"/>
                <a:gd name="T6" fmla="*/ 8 w 2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69"/>
            <p:cNvSpPr/>
            <p:nvPr/>
          </p:nvSpPr>
          <p:spPr bwMode="auto">
            <a:xfrm>
              <a:off x="2095" y="1624"/>
              <a:ext cx="5" cy="6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70"/>
            <p:cNvSpPr/>
            <p:nvPr/>
          </p:nvSpPr>
          <p:spPr bwMode="auto">
            <a:xfrm>
              <a:off x="2106" y="1630"/>
              <a:ext cx="8" cy="5"/>
            </a:xfrm>
            <a:custGeom>
              <a:avLst/>
              <a:gdLst>
                <a:gd name="T0" fmla="*/ 6 w 7"/>
                <a:gd name="T1" fmla="*/ 1 h 4"/>
                <a:gd name="T2" fmla="*/ 3 w 7"/>
                <a:gd name="T3" fmla="*/ 4 h 4"/>
                <a:gd name="T4" fmla="*/ 6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71"/>
            <p:cNvSpPr/>
            <p:nvPr/>
          </p:nvSpPr>
          <p:spPr bwMode="auto">
            <a:xfrm>
              <a:off x="2111" y="1653"/>
              <a:ext cx="3" cy="7"/>
            </a:xfrm>
            <a:custGeom>
              <a:avLst/>
              <a:gdLst>
                <a:gd name="T0" fmla="*/ 2 w 3"/>
                <a:gd name="T1" fmla="*/ 1 h 5"/>
                <a:gd name="T2" fmla="*/ 1 w 3"/>
                <a:gd name="T3" fmla="*/ 3 h 5"/>
                <a:gd name="T4" fmla="*/ 2 w 3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72"/>
            <p:cNvSpPr/>
            <p:nvPr/>
          </p:nvSpPr>
          <p:spPr bwMode="auto">
            <a:xfrm>
              <a:off x="2104" y="1680"/>
              <a:ext cx="8" cy="5"/>
            </a:xfrm>
            <a:custGeom>
              <a:avLst/>
              <a:gdLst>
                <a:gd name="T0" fmla="*/ 3 w 6"/>
                <a:gd name="T1" fmla="*/ 3 h 4"/>
                <a:gd name="T2" fmla="*/ 3 w 6"/>
                <a:gd name="T3" fmla="*/ 1 h 4"/>
                <a:gd name="T4" fmla="*/ 3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73"/>
            <p:cNvSpPr/>
            <p:nvPr/>
          </p:nvSpPr>
          <p:spPr bwMode="auto">
            <a:xfrm>
              <a:off x="2107" y="1673"/>
              <a:ext cx="5" cy="4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0 h 3"/>
                <a:gd name="T4" fmla="*/ 2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74"/>
            <p:cNvSpPr/>
            <p:nvPr/>
          </p:nvSpPr>
          <p:spPr bwMode="auto">
            <a:xfrm>
              <a:off x="2095" y="1695"/>
              <a:ext cx="7" cy="7"/>
            </a:xfrm>
            <a:custGeom>
              <a:avLst/>
              <a:gdLst>
                <a:gd name="T0" fmla="*/ 4 w 6"/>
                <a:gd name="T1" fmla="*/ 4 h 6"/>
                <a:gd name="T2" fmla="*/ 2 w 6"/>
                <a:gd name="T3" fmla="*/ 2 h 6"/>
                <a:gd name="T4" fmla="*/ 4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75"/>
            <p:cNvSpPr/>
            <p:nvPr/>
          </p:nvSpPr>
          <p:spPr bwMode="auto">
            <a:xfrm>
              <a:off x="2125" y="1679"/>
              <a:ext cx="11" cy="9"/>
            </a:xfrm>
            <a:custGeom>
              <a:avLst/>
              <a:gdLst>
                <a:gd name="T0" fmla="*/ 2 w 9"/>
                <a:gd name="T1" fmla="*/ 2 h 7"/>
                <a:gd name="T2" fmla="*/ 6 w 9"/>
                <a:gd name="T3" fmla="*/ 4 h 7"/>
                <a:gd name="T4" fmla="*/ 2 w 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76"/>
            <p:cNvSpPr/>
            <p:nvPr/>
          </p:nvSpPr>
          <p:spPr bwMode="auto">
            <a:xfrm>
              <a:off x="1922" y="1530"/>
              <a:ext cx="7" cy="8"/>
            </a:xfrm>
            <a:custGeom>
              <a:avLst/>
              <a:gdLst>
                <a:gd name="T0" fmla="*/ 3 w 6"/>
                <a:gd name="T1" fmla="*/ 0 h 7"/>
                <a:gd name="T2" fmla="*/ 1 w 6"/>
                <a:gd name="T3" fmla="*/ 4 h 7"/>
                <a:gd name="T4" fmla="*/ 4 w 6"/>
                <a:gd name="T5" fmla="*/ 5 h 7"/>
                <a:gd name="T6" fmla="*/ 3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77"/>
            <p:cNvSpPr/>
            <p:nvPr/>
          </p:nvSpPr>
          <p:spPr bwMode="auto">
            <a:xfrm>
              <a:off x="1922" y="1541"/>
              <a:ext cx="7" cy="3"/>
            </a:xfrm>
            <a:custGeom>
              <a:avLst/>
              <a:gdLst>
                <a:gd name="T0" fmla="*/ 3 w 6"/>
                <a:gd name="T1" fmla="*/ 3 h 3"/>
                <a:gd name="T2" fmla="*/ 4 w 6"/>
                <a:gd name="T3" fmla="*/ 0 h 3"/>
                <a:gd name="T4" fmla="*/ 3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78"/>
            <p:cNvSpPr/>
            <p:nvPr/>
          </p:nvSpPr>
          <p:spPr bwMode="auto">
            <a:xfrm>
              <a:off x="2108" y="1431"/>
              <a:ext cx="9" cy="7"/>
            </a:xfrm>
            <a:custGeom>
              <a:avLst/>
              <a:gdLst>
                <a:gd name="T0" fmla="*/ 4 w 7"/>
                <a:gd name="T1" fmla="*/ 1 h 6"/>
                <a:gd name="T2" fmla="*/ 2 w 7"/>
                <a:gd name="T3" fmla="*/ 5 h 6"/>
                <a:gd name="T4" fmla="*/ 4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2172" y="1172"/>
              <a:ext cx="34" cy="13"/>
            </a:xfrm>
            <a:custGeom>
              <a:avLst/>
              <a:gdLst>
                <a:gd name="T0" fmla="*/ 5 w 28"/>
                <a:gd name="T1" fmla="*/ 2 h 11"/>
                <a:gd name="T2" fmla="*/ 25 w 28"/>
                <a:gd name="T3" fmla="*/ 9 h 11"/>
                <a:gd name="T4" fmla="*/ 18 w 28"/>
                <a:gd name="T5" fmla="*/ 2 h 11"/>
                <a:gd name="T6" fmla="*/ 5 w 28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0"/>
            <p:cNvSpPr/>
            <p:nvPr/>
          </p:nvSpPr>
          <p:spPr bwMode="auto">
            <a:xfrm>
              <a:off x="2197" y="1216"/>
              <a:ext cx="15" cy="18"/>
            </a:xfrm>
            <a:custGeom>
              <a:avLst/>
              <a:gdLst>
                <a:gd name="T0" fmla="*/ 10 w 12"/>
                <a:gd name="T1" fmla="*/ 9 h 15"/>
                <a:gd name="T2" fmla="*/ 10 w 12"/>
                <a:gd name="T3" fmla="*/ 3 h 15"/>
                <a:gd name="T4" fmla="*/ 3 w 12"/>
                <a:gd name="T5" fmla="*/ 9 h 15"/>
                <a:gd name="T6" fmla="*/ 2 w 12"/>
                <a:gd name="T7" fmla="*/ 15 h 15"/>
                <a:gd name="T8" fmla="*/ 10 w 12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1"/>
            <p:cNvSpPr/>
            <p:nvPr/>
          </p:nvSpPr>
          <p:spPr bwMode="auto">
            <a:xfrm>
              <a:off x="2227" y="1140"/>
              <a:ext cx="79" cy="85"/>
            </a:xfrm>
            <a:custGeom>
              <a:avLst/>
              <a:gdLst>
                <a:gd name="T0" fmla="*/ 25 w 65"/>
                <a:gd name="T1" fmla="*/ 15 h 69"/>
                <a:gd name="T2" fmla="*/ 16 w 65"/>
                <a:gd name="T3" fmla="*/ 29 h 69"/>
                <a:gd name="T4" fmla="*/ 17 w 65"/>
                <a:gd name="T5" fmla="*/ 34 h 69"/>
                <a:gd name="T6" fmla="*/ 12 w 65"/>
                <a:gd name="T7" fmla="*/ 36 h 69"/>
                <a:gd name="T8" fmla="*/ 4 w 65"/>
                <a:gd name="T9" fmla="*/ 42 h 69"/>
                <a:gd name="T10" fmla="*/ 7 w 65"/>
                <a:gd name="T11" fmla="*/ 45 h 69"/>
                <a:gd name="T12" fmla="*/ 2 w 65"/>
                <a:gd name="T13" fmla="*/ 52 h 69"/>
                <a:gd name="T14" fmla="*/ 9 w 65"/>
                <a:gd name="T15" fmla="*/ 55 h 69"/>
                <a:gd name="T16" fmla="*/ 28 w 65"/>
                <a:gd name="T17" fmla="*/ 53 h 69"/>
                <a:gd name="T18" fmla="*/ 30 w 65"/>
                <a:gd name="T19" fmla="*/ 57 h 69"/>
                <a:gd name="T20" fmla="*/ 30 w 65"/>
                <a:gd name="T21" fmla="*/ 63 h 69"/>
                <a:gd name="T22" fmla="*/ 36 w 65"/>
                <a:gd name="T23" fmla="*/ 65 h 69"/>
                <a:gd name="T24" fmla="*/ 42 w 65"/>
                <a:gd name="T25" fmla="*/ 59 h 69"/>
                <a:gd name="T26" fmla="*/ 45 w 65"/>
                <a:gd name="T27" fmla="*/ 57 h 69"/>
                <a:gd name="T28" fmla="*/ 50 w 65"/>
                <a:gd name="T29" fmla="*/ 52 h 69"/>
                <a:gd name="T30" fmla="*/ 52 w 65"/>
                <a:gd name="T31" fmla="*/ 56 h 69"/>
                <a:gd name="T32" fmla="*/ 49 w 65"/>
                <a:gd name="T33" fmla="*/ 63 h 69"/>
                <a:gd name="T34" fmla="*/ 55 w 65"/>
                <a:gd name="T35" fmla="*/ 61 h 69"/>
                <a:gd name="T36" fmla="*/ 58 w 65"/>
                <a:gd name="T37" fmla="*/ 67 h 69"/>
                <a:gd name="T38" fmla="*/ 64 w 65"/>
                <a:gd name="T39" fmla="*/ 55 h 69"/>
                <a:gd name="T40" fmla="*/ 60 w 65"/>
                <a:gd name="T41" fmla="*/ 55 h 69"/>
                <a:gd name="T42" fmla="*/ 62 w 65"/>
                <a:gd name="T43" fmla="*/ 50 h 69"/>
                <a:gd name="T44" fmla="*/ 56 w 65"/>
                <a:gd name="T45" fmla="*/ 52 h 69"/>
                <a:gd name="T46" fmla="*/ 61 w 65"/>
                <a:gd name="T47" fmla="*/ 45 h 69"/>
                <a:gd name="T48" fmla="*/ 60 w 65"/>
                <a:gd name="T49" fmla="*/ 45 h 69"/>
                <a:gd name="T50" fmla="*/ 58 w 65"/>
                <a:gd name="T51" fmla="*/ 39 h 69"/>
                <a:gd name="T52" fmla="*/ 61 w 65"/>
                <a:gd name="T53" fmla="*/ 32 h 69"/>
                <a:gd name="T54" fmla="*/ 50 w 65"/>
                <a:gd name="T55" fmla="*/ 30 h 69"/>
                <a:gd name="T56" fmla="*/ 44 w 65"/>
                <a:gd name="T57" fmla="*/ 31 h 69"/>
                <a:gd name="T58" fmla="*/ 40 w 65"/>
                <a:gd name="T59" fmla="*/ 26 h 69"/>
                <a:gd name="T60" fmla="*/ 38 w 65"/>
                <a:gd name="T61" fmla="*/ 22 h 69"/>
                <a:gd name="T62" fmla="*/ 30 w 65"/>
                <a:gd name="T63" fmla="*/ 27 h 69"/>
                <a:gd name="T64" fmla="*/ 34 w 65"/>
                <a:gd name="T65" fmla="*/ 17 h 69"/>
                <a:gd name="T66" fmla="*/ 41 w 65"/>
                <a:gd name="T67" fmla="*/ 9 h 69"/>
                <a:gd name="T68" fmla="*/ 42 w 65"/>
                <a:gd name="T69" fmla="*/ 5 h 69"/>
                <a:gd name="T70" fmla="*/ 46 w 65"/>
                <a:gd name="T71" fmla="*/ 1 h 69"/>
                <a:gd name="T72" fmla="*/ 35 w 65"/>
                <a:gd name="T73" fmla="*/ 5 h 69"/>
                <a:gd name="T74" fmla="*/ 25 w 65"/>
                <a:gd name="T7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2"/>
            <p:cNvSpPr/>
            <p:nvPr/>
          </p:nvSpPr>
          <p:spPr bwMode="auto">
            <a:xfrm>
              <a:off x="2036" y="940"/>
              <a:ext cx="15" cy="19"/>
            </a:xfrm>
            <a:custGeom>
              <a:avLst/>
              <a:gdLst>
                <a:gd name="T0" fmla="*/ 8 w 12"/>
                <a:gd name="T1" fmla="*/ 0 h 15"/>
                <a:gd name="T2" fmla="*/ 4 w 12"/>
                <a:gd name="T3" fmla="*/ 14 h 15"/>
                <a:gd name="T4" fmla="*/ 12 w 12"/>
                <a:gd name="T5" fmla="*/ 5 h 15"/>
                <a:gd name="T6" fmla="*/ 8 w 1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83"/>
            <p:cNvSpPr/>
            <p:nvPr/>
          </p:nvSpPr>
          <p:spPr bwMode="auto">
            <a:xfrm>
              <a:off x="1999" y="931"/>
              <a:ext cx="32" cy="22"/>
            </a:xfrm>
            <a:custGeom>
              <a:avLst/>
              <a:gdLst>
                <a:gd name="T0" fmla="*/ 25 w 26"/>
                <a:gd name="T1" fmla="*/ 2 h 18"/>
                <a:gd name="T2" fmla="*/ 22 w 26"/>
                <a:gd name="T3" fmla="*/ 2 h 18"/>
                <a:gd name="T4" fmla="*/ 14 w 26"/>
                <a:gd name="T5" fmla="*/ 3 h 18"/>
                <a:gd name="T6" fmla="*/ 4 w 26"/>
                <a:gd name="T7" fmla="*/ 10 h 18"/>
                <a:gd name="T8" fmla="*/ 1 w 26"/>
                <a:gd name="T9" fmla="*/ 16 h 18"/>
                <a:gd name="T10" fmla="*/ 4 w 26"/>
                <a:gd name="T11" fmla="*/ 15 h 18"/>
                <a:gd name="T12" fmla="*/ 6 w 26"/>
                <a:gd name="T13" fmla="*/ 15 h 18"/>
                <a:gd name="T14" fmla="*/ 14 w 26"/>
                <a:gd name="T15" fmla="*/ 13 h 18"/>
                <a:gd name="T16" fmla="*/ 25 w 26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1970" y="869"/>
              <a:ext cx="77" cy="64"/>
            </a:xfrm>
            <a:custGeom>
              <a:avLst/>
              <a:gdLst>
                <a:gd name="T0" fmla="*/ 56 w 63"/>
                <a:gd name="T1" fmla="*/ 33 h 52"/>
                <a:gd name="T2" fmla="*/ 51 w 63"/>
                <a:gd name="T3" fmla="*/ 35 h 52"/>
                <a:gd name="T4" fmla="*/ 50 w 63"/>
                <a:gd name="T5" fmla="*/ 22 h 52"/>
                <a:gd name="T6" fmla="*/ 42 w 63"/>
                <a:gd name="T7" fmla="*/ 18 h 52"/>
                <a:gd name="T8" fmla="*/ 39 w 63"/>
                <a:gd name="T9" fmla="*/ 12 h 52"/>
                <a:gd name="T10" fmla="*/ 34 w 63"/>
                <a:gd name="T11" fmla="*/ 7 h 52"/>
                <a:gd name="T12" fmla="*/ 30 w 63"/>
                <a:gd name="T13" fmla="*/ 11 h 52"/>
                <a:gd name="T14" fmla="*/ 31 w 63"/>
                <a:gd name="T15" fmla="*/ 4 h 52"/>
                <a:gd name="T16" fmla="*/ 27 w 63"/>
                <a:gd name="T17" fmla="*/ 0 h 52"/>
                <a:gd name="T18" fmla="*/ 23 w 63"/>
                <a:gd name="T19" fmla="*/ 6 h 52"/>
                <a:gd name="T20" fmla="*/ 16 w 63"/>
                <a:gd name="T21" fmla="*/ 28 h 52"/>
                <a:gd name="T22" fmla="*/ 6 w 63"/>
                <a:gd name="T23" fmla="*/ 34 h 52"/>
                <a:gd name="T24" fmla="*/ 1 w 63"/>
                <a:gd name="T25" fmla="*/ 40 h 52"/>
                <a:gd name="T26" fmla="*/ 11 w 63"/>
                <a:gd name="T27" fmla="*/ 42 h 52"/>
                <a:gd name="T28" fmla="*/ 11 w 63"/>
                <a:gd name="T29" fmla="*/ 51 h 52"/>
                <a:gd name="T30" fmla="*/ 23 w 63"/>
                <a:gd name="T31" fmla="*/ 49 h 52"/>
                <a:gd name="T32" fmla="*/ 31 w 63"/>
                <a:gd name="T33" fmla="*/ 40 h 52"/>
                <a:gd name="T34" fmla="*/ 32 w 63"/>
                <a:gd name="T35" fmla="*/ 36 h 52"/>
                <a:gd name="T36" fmla="*/ 40 w 63"/>
                <a:gd name="T37" fmla="*/ 30 h 52"/>
                <a:gd name="T38" fmla="*/ 40 w 63"/>
                <a:gd name="T39" fmla="*/ 35 h 52"/>
                <a:gd name="T40" fmla="*/ 44 w 63"/>
                <a:gd name="T41" fmla="*/ 39 h 52"/>
                <a:gd name="T42" fmla="*/ 54 w 63"/>
                <a:gd name="T43" fmla="*/ 43 h 52"/>
                <a:gd name="T44" fmla="*/ 63 w 63"/>
                <a:gd name="T45" fmla="*/ 36 h 52"/>
                <a:gd name="T46" fmla="*/ 56 w 63"/>
                <a:gd name="T4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85"/>
            <p:cNvSpPr/>
            <p:nvPr/>
          </p:nvSpPr>
          <p:spPr bwMode="auto">
            <a:xfrm>
              <a:off x="2066" y="920"/>
              <a:ext cx="15" cy="11"/>
            </a:xfrm>
            <a:custGeom>
              <a:avLst/>
              <a:gdLst>
                <a:gd name="T0" fmla="*/ 3 w 12"/>
                <a:gd name="T1" fmla="*/ 1 h 9"/>
                <a:gd name="T2" fmla="*/ 3 w 12"/>
                <a:gd name="T3" fmla="*/ 8 h 9"/>
                <a:gd name="T4" fmla="*/ 10 w 12"/>
                <a:gd name="T5" fmla="*/ 6 h 9"/>
                <a:gd name="T6" fmla="*/ 7 w 12"/>
                <a:gd name="T7" fmla="*/ 4 h 9"/>
                <a:gd name="T8" fmla="*/ 3 w 1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86"/>
            <p:cNvSpPr/>
            <p:nvPr/>
          </p:nvSpPr>
          <p:spPr bwMode="auto">
            <a:xfrm>
              <a:off x="2079" y="916"/>
              <a:ext cx="12" cy="9"/>
            </a:xfrm>
            <a:custGeom>
              <a:avLst/>
              <a:gdLst>
                <a:gd name="T0" fmla="*/ 8 w 10"/>
                <a:gd name="T1" fmla="*/ 6 h 7"/>
                <a:gd name="T2" fmla="*/ 6 w 10"/>
                <a:gd name="T3" fmla="*/ 2 h 7"/>
                <a:gd name="T4" fmla="*/ 2 w 10"/>
                <a:gd name="T5" fmla="*/ 2 h 7"/>
                <a:gd name="T6" fmla="*/ 8 w 1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87"/>
            <p:cNvSpPr/>
            <p:nvPr/>
          </p:nvSpPr>
          <p:spPr bwMode="auto">
            <a:xfrm>
              <a:off x="2120" y="815"/>
              <a:ext cx="17" cy="16"/>
            </a:xfrm>
            <a:custGeom>
              <a:avLst/>
              <a:gdLst>
                <a:gd name="T0" fmla="*/ 5 w 14"/>
                <a:gd name="T1" fmla="*/ 13 h 13"/>
                <a:gd name="T2" fmla="*/ 11 w 14"/>
                <a:gd name="T3" fmla="*/ 9 h 13"/>
                <a:gd name="T4" fmla="*/ 9 w 14"/>
                <a:gd name="T5" fmla="*/ 1 h 13"/>
                <a:gd name="T6" fmla="*/ 0 w 14"/>
                <a:gd name="T7" fmla="*/ 6 h 13"/>
                <a:gd name="T8" fmla="*/ 5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88"/>
            <p:cNvSpPr/>
            <p:nvPr/>
          </p:nvSpPr>
          <p:spPr bwMode="auto">
            <a:xfrm>
              <a:off x="2073" y="770"/>
              <a:ext cx="22" cy="11"/>
            </a:xfrm>
            <a:custGeom>
              <a:avLst/>
              <a:gdLst>
                <a:gd name="T0" fmla="*/ 17 w 18"/>
                <a:gd name="T1" fmla="*/ 1 h 9"/>
                <a:gd name="T2" fmla="*/ 4 w 18"/>
                <a:gd name="T3" fmla="*/ 2 h 9"/>
                <a:gd name="T4" fmla="*/ 8 w 18"/>
                <a:gd name="T5" fmla="*/ 7 h 9"/>
                <a:gd name="T6" fmla="*/ 16 w 18"/>
                <a:gd name="T7" fmla="*/ 8 h 9"/>
                <a:gd name="T8" fmla="*/ 17 w 1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89"/>
            <p:cNvSpPr/>
            <p:nvPr/>
          </p:nvSpPr>
          <p:spPr bwMode="auto">
            <a:xfrm>
              <a:off x="2202" y="953"/>
              <a:ext cx="19" cy="13"/>
            </a:xfrm>
            <a:custGeom>
              <a:avLst/>
              <a:gdLst>
                <a:gd name="T0" fmla="*/ 8 w 15"/>
                <a:gd name="T1" fmla="*/ 1 h 11"/>
                <a:gd name="T2" fmla="*/ 2 w 15"/>
                <a:gd name="T3" fmla="*/ 4 h 11"/>
                <a:gd name="T4" fmla="*/ 7 w 15"/>
                <a:gd name="T5" fmla="*/ 10 h 11"/>
                <a:gd name="T6" fmla="*/ 12 w 15"/>
                <a:gd name="T7" fmla="*/ 6 h 11"/>
                <a:gd name="T8" fmla="*/ 9 w 15"/>
                <a:gd name="T9" fmla="*/ 4 h 11"/>
                <a:gd name="T10" fmla="*/ 8 w 1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1996" y="654"/>
              <a:ext cx="281" cy="305"/>
            </a:xfrm>
            <a:custGeom>
              <a:avLst/>
              <a:gdLst>
                <a:gd name="T0" fmla="*/ 19 w 230"/>
                <a:gd name="T1" fmla="*/ 71 h 249"/>
                <a:gd name="T2" fmla="*/ 22 w 230"/>
                <a:gd name="T3" fmla="*/ 82 h 249"/>
                <a:gd name="T4" fmla="*/ 31 w 230"/>
                <a:gd name="T5" fmla="*/ 89 h 249"/>
                <a:gd name="T6" fmla="*/ 60 w 230"/>
                <a:gd name="T7" fmla="*/ 95 h 249"/>
                <a:gd name="T8" fmla="*/ 91 w 230"/>
                <a:gd name="T9" fmla="*/ 91 h 249"/>
                <a:gd name="T10" fmla="*/ 105 w 230"/>
                <a:gd name="T11" fmla="*/ 96 h 249"/>
                <a:gd name="T12" fmla="*/ 125 w 230"/>
                <a:gd name="T13" fmla="*/ 113 h 249"/>
                <a:gd name="T14" fmla="*/ 129 w 230"/>
                <a:gd name="T15" fmla="*/ 144 h 249"/>
                <a:gd name="T16" fmla="*/ 109 w 230"/>
                <a:gd name="T17" fmla="*/ 163 h 249"/>
                <a:gd name="T18" fmla="*/ 95 w 230"/>
                <a:gd name="T19" fmla="*/ 178 h 249"/>
                <a:gd name="T20" fmla="*/ 76 w 230"/>
                <a:gd name="T21" fmla="*/ 183 h 249"/>
                <a:gd name="T22" fmla="*/ 80 w 230"/>
                <a:gd name="T23" fmla="*/ 206 h 249"/>
                <a:gd name="T24" fmla="*/ 113 w 230"/>
                <a:gd name="T25" fmla="*/ 207 h 249"/>
                <a:gd name="T26" fmla="*/ 119 w 230"/>
                <a:gd name="T27" fmla="*/ 221 h 249"/>
                <a:gd name="T28" fmla="*/ 131 w 230"/>
                <a:gd name="T29" fmla="*/ 230 h 249"/>
                <a:gd name="T30" fmla="*/ 164 w 230"/>
                <a:gd name="T31" fmla="*/ 248 h 249"/>
                <a:gd name="T32" fmla="*/ 159 w 230"/>
                <a:gd name="T33" fmla="*/ 226 h 249"/>
                <a:gd name="T34" fmla="*/ 150 w 230"/>
                <a:gd name="T35" fmla="*/ 213 h 249"/>
                <a:gd name="T36" fmla="*/ 162 w 230"/>
                <a:gd name="T37" fmla="*/ 217 h 249"/>
                <a:gd name="T38" fmla="*/ 177 w 230"/>
                <a:gd name="T39" fmla="*/ 236 h 249"/>
                <a:gd name="T40" fmla="*/ 184 w 230"/>
                <a:gd name="T41" fmla="*/ 232 h 249"/>
                <a:gd name="T42" fmla="*/ 193 w 230"/>
                <a:gd name="T43" fmla="*/ 222 h 249"/>
                <a:gd name="T44" fmla="*/ 184 w 230"/>
                <a:gd name="T45" fmla="*/ 200 h 249"/>
                <a:gd name="T46" fmla="*/ 171 w 230"/>
                <a:gd name="T47" fmla="*/ 193 h 249"/>
                <a:gd name="T48" fmla="*/ 171 w 230"/>
                <a:gd name="T49" fmla="*/ 179 h 249"/>
                <a:gd name="T50" fmla="*/ 171 w 230"/>
                <a:gd name="T51" fmla="*/ 169 h 249"/>
                <a:gd name="T52" fmla="*/ 183 w 230"/>
                <a:gd name="T53" fmla="*/ 173 h 249"/>
                <a:gd name="T54" fmla="*/ 189 w 230"/>
                <a:gd name="T55" fmla="*/ 177 h 249"/>
                <a:gd name="T56" fmla="*/ 192 w 230"/>
                <a:gd name="T57" fmla="*/ 188 h 249"/>
                <a:gd name="T58" fmla="*/ 205 w 230"/>
                <a:gd name="T59" fmla="*/ 181 h 249"/>
                <a:gd name="T60" fmla="*/ 223 w 230"/>
                <a:gd name="T61" fmla="*/ 179 h 249"/>
                <a:gd name="T62" fmla="*/ 229 w 230"/>
                <a:gd name="T63" fmla="*/ 159 h 249"/>
                <a:gd name="T64" fmla="*/ 215 w 230"/>
                <a:gd name="T65" fmla="*/ 156 h 249"/>
                <a:gd name="T66" fmla="*/ 200 w 230"/>
                <a:gd name="T67" fmla="*/ 156 h 249"/>
                <a:gd name="T68" fmla="*/ 205 w 230"/>
                <a:gd name="T69" fmla="*/ 140 h 249"/>
                <a:gd name="T70" fmla="*/ 192 w 230"/>
                <a:gd name="T71" fmla="*/ 134 h 249"/>
                <a:gd name="T72" fmla="*/ 177 w 230"/>
                <a:gd name="T73" fmla="*/ 124 h 249"/>
                <a:gd name="T74" fmla="*/ 179 w 230"/>
                <a:gd name="T75" fmla="*/ 117 h 249"/>
                <a:gd name="T76" fmla="*/ 190 w 230"/>
                <a:gd name="T77" fmla="*/ 108 h 249"/>
                <a:gd name="T78" fmla="*/ 190 w 230"/>
                <a:gd name="T79" fmla="*/ 86 h 249"/>
                <a:gd name="T80" fmla="*/ 185 w 230"/>
                <a:gd name="T81" fmla="*/ 80 h 249"/>
                <a:gd name="T82" fmla="*/ 165 w 230"/>
                <a:gd name="T83" fmla="*/ 69 h 249"/>
                <a:gd name="T84" fmla="*/ 143 w 230"/>
                <a:gd name="T85" fmla="*/ 58 h 249"/>
                <a:gd name="T86" fmla="*/ 132 w 230"/>
                <a:gd name="T87" fmla="*/ 49 h 249"/>
                <a:gd name="T88" fmla="*/ 105 w 230"/>
                <a:gd name="T89" fmla="*/ 35 h 249"/>
                <a:gd name="T90" fmla="*/ 93 w 230"/>
                <a:gd name="T91" fmla="*/ 48 h 249"/>
                <a:gd name="T92" fmla="*/ 81 w 230"/>
                <a:gd name="T93" fmla="*/ 38 h 249"/>
                <a:gd name="T94" fmla="*/ 80 w 230"/>
                <a:gd name="T95" fmla="*/ 32 h 249"/>
                <a:gd name="T96" fmla="*/ 87 w 230"/>
                <a:gd name="T97" fmla="*/ 11 h 249"/>
                <a:gd name="T98" fmla="*/ 76 w 230"/>
                <a:gd name="T99" fmla="*/ 9 h 249"/>
                <a:gd name="T100" fmla="*/ 74 w 230"/>
                <a:gd name="T101" fmla="*/ 16 h 249"/>
                <a:gd name="T102" fmla="*/ 52 w 230"/>
                <a:gd name="T103" fmla="*/ 30 h 249"/>
                <a:gd name="T104" fmla="*/ 49 w 230"/>
                <a:gd name="T105" fmla="*/ 46 h 249"/>
                <a:gd name="T106" fmla="*/ 61 w 230"/>
                <a:gd name="T107" fmla="*/ 66 h 249"/>
                <a:gd name="T108" fmla="*/ 44 w 230"/>
                <a:gd name="T109" fmla="*/ 68 h 249"/>
                <a:gd name="T110" fmla="*/ 39 w 230"/>
                <a:gd name="T111" fmla="*/ 45 h 249"/>
                <a:gd name="T112" fmla="*/ 66 w 230"/>
                <a:gd name="T113" fmla="*/ 1 h 249"/>
                <a:gd name="T114" fmla="*/ 23 w 230"/>
                <a:gd name="T115" fmla="*/ 11 h 249"/>
                <a:gd name="T116" fmla="*/ 3 w 230"/>
                <a:gd name="T117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2101" y="654"/>
              <a:ext cx="51" cy="38"/>
            </a:xfrm>
            <a:custGeom>
              <a:avLst/>
              <a:gdLst>
                <a:gd name="T0" fmla="*/ 2 w 42"/>
                <a:gd name="T1" fmla="*/ 30 h 31"/>
                <a:gd name="T2" fmla="*/ 24 w 42"/>
                <a:gd name="T3" fmla="*/ 29 h 31"/>
                <a:gd name="T4" fmla="*/ 34 w 42"/>
                <a:gd name="T5" fmla="*/ 31 h 31"/>
                <a:gd name="T6" fmla="*/ 39 w 42"/>
                <a:gd name="T7" fmla="*/ 22 h 31"/>
                <a:gd name="T8" fmla="*/ 39 w 42"/>
                <a:gd name="T9" fmla="*/ 14 h 31"/>
                <a:gd name="T10" fmla="*/ 39 w 42"/>
                <a:gd name="T11" fmla="*/ 9 h 31"/>
                <a:gd name="T12" fmla="*/ 36 w 42"/>
                <a:gd name="T13" fmla="*/ 6 h 31"/>
                <a:gd name="T14" fmla="*/ 24 w 42"/>
                <a:gd name="T15" fmla="*/ 6 h 31"/>
                <a:gd name="T16" fmla="*/ 17 w 42"/>
                <a:gd name="T17" fmla="*/ 2 h 31"/>
                <a:gd name="T18" fmla="*/ 9 w 42"/>
                <a:gd name="T19" fmla="*/ 3 h 31"/>
                <a:gd name="T20" fmla="*/ 5 w 42"/>
                <a:gd name="T21" fmla="*/ 7 h 31"/>
                <a:gd name="T22" fmla="*/ 3 w 42"/>
                <a:gd name="T23" fmla="*/ 20 h 31"/>
                <a:gd name="T24" fmla="*/ 2 w 4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1865" y="768"/>
              <a:ext cx="49" cy="38"/>
            </a:xfrm>
            <a:custGeom>
              <a:avLst/>
              <a:gdLst>
                <a:gd name="T0" fmla="*/ 33 w 40"/>
                <a:gd name="T1" fmla="*/ 9 h 31"/>
                <a:gd name="T2" fmla="*/ 29 w 40"/>
                <a:gd name="T3" fmla="*/ 8 h 31"/>
                <a:gd name="T4" fmla="*/ 27 w 40"/>
                <a:gd name="T5" fmla="*/ 5 h 31"/>
                <a:gd name="T6" fmla="*/ 22 w 40"/>
                <a:gd name="T7" fmla="*/ 1 h 31"/>
                <a:gd name="T8" fmla="*/ 19 w 40"/>
                <a:gd name="T9" fmla="*/ 4 h 31"/>
                <a:gd name="T10" fmla="*/ 15 w 40"/>
                <a:gd name="T11" fmla="*/ 9 h 31"/>
                <a:gd name="T12" fmla="*/ 14 w 40"/>
                <a:gd name="T13" fmla="*/ 12 h 31"/>
                <a:gd name="T14" fmla="*/ 10 w 40"/>
                <a:gd name="T15" fmla="*/ 18 h 31"/>
                <a:gd name="T16" fmla="*/ 2 w 40"/>
                <a:gd name="T17" fmla="*/ 19 h 31"/>
                <a:gd name="T18" fmla="*/ 3 w 40"/>
                <a:gd name="T19" fmla="*/ 24 h 31"/>
                <a:gd name="T20" fmla="*/ 8 w 40"/>
                <a:gd name="T21" fmla="*/ 26 h 31"/>
                <a:gd name="T22" fmla="*/ 17 w 40"/>
                <a:gd name="T23" fmla="*/ 29 h 31"/>
                <a:gd name="T24" fmla="*/ 26 w 40"/>
                <a:gd name="T25" fmla="*/ 31 h 31"/>
                <a:gd name="T26" fmla="*/ 38 w 40"/>
                <a:gd name="T27" fmla="*/ 26 h 31"/>
                <a:gd name="T28" fmla="*/ 37 w 40"/>
                <a:gd name="T29" fmla="*/ 24 h 31"/>
                <a:gd name="T30" fmla="*/ 35 w 40"/>
                <a:gd name="T31" fmla="*/ 18 h 31"/>
                <a:gd name="T32" fmla="*/ 35 w 40"/>
                <a:gd name="T33" fmla="*/ 15 h 31"/>
                <a:gd name="T34" fmla="*/ 33 w 40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1615" y="635"/>
              <a:ext cx="126" cy="105"/>
            </a:xfrm>
            <a:custGeom>
              <a:avLst/>
              <a:gdLst>
                <a:gd name="T0" fmla="*/ 7 w 103"/>
                <a:gd name="T1" fmla="*/ 69 h 85"/>
                <a:gd name="T2" fmla="*/ 11 w 103"/>
                <a:gd name="T3" fmla="*/ 82 h 85"/>
                <a:gd name="T4" fmla="*/ 17 w 103"/>
                <a:gd name="T5" fmla="*/ 83 h 85"/>
                <a:gd name="T6" fmla="*/ 23 w 103"/>
                <a:gd name="T7" fmla="*/ 82 h 85"/>
                <a:gd name="T8" fmla="*/ 26 w 103"/>
                <a:gd name="T9" fmla="*/ 77 h 85"/>
                <a:gd name="T10" fmla="*/ 33 w 103"/>
                <a:gd name="T11" fmla="*/ 77 h 85"/>
                <a:gd name="T12" fmla="*/ 47 w 103"/>
                <a:gd name="T13" fmla="*/ 70 h 85"/>
                <a:gd name="T14" fmla="*/ 59 w 103"/>
                <a:gd name="T15" fmla="*/ 48 h 85"/>
                <a:gd name="T16" fmla="*/ 68 w 103"/>
                <a:gd name="T17" fmla="*/ 42 h 85"/>
                <a:gd name="T18" fmla="*/ 77 w 103"/>
                <a:gd name="T19" fmla="*/ 38 h 85"/>
                <a:gd name="T20" fmla="*/ 89 w 103"/>
                <a:gd name="T21" fmla="*/ 35 h 85"/>
                <a:gd name="T22" fmla="*/ 102 w 103"/>
                <a:gd name="T23" fmla="*/ 25 h 85"/>
                <a:gd name="T24" fmla="*/ 98 w 103"/>
                <a:gd name="T25" fmla="*/ 22 h 85"/>
                <a:gd name="T26" fmla="*/ 95 w 103"/>
                <a:gd name="T27" fmla="*/ 19 h 85"/>
                <a:gd name="T28" fmla="*/ 89 w 103"/>
                <a:gd name="T29" fmla="*/ 11 h 85"/>
                <a:gd name="T30" fmla="*/ 81 w 103"/>
                <a:gd name="T31" fmla="*/ 10 h 85"/>
                <a:gd name="T32" fmla="*/ 78 w 103"/>
                <a:gd name="T33" fmla="*/ 14 h 85"/>
                <a:gd name="T34" fmla="*/ 76 w 103"/>
                <a:gd name="T35" fmla="*/ 11 h 85"/>
                <a:gd name="T36" fmla="*/ 73 w 103"/>
                <a:gd name="T37" fmla="*/ 9 h 85"/>
                <a:gd name="T38" fmla="*/ 66 w 103"/>
                <a:gd name="T39" fmla="*/ 6 h 85"/>
                <a:gd name="T40" fmla="*/ 58 w 103"/>
                <a:gd name="T41" fmla="*/ 8 h 85"/>
                <a:gd name="T42" fmla="*/ 62 w 103"/>
                <a:gd name="T43" fmla="*/ 3 h 85"/>
                <a:gd name="T44" fmla="*/ 61 w 103"/>
                <a:gd name="T45" fmla="*/ 1 h 85"/>
                <a:gd name="T46" fmla="*/ 48 w 103"/>
                <a:gd name="T47" fmla="*/ 2 h 85"/>
                <a:gd name="T48" fmla="*/ 38 w 103"/>
                <a:gd name="T49" fmla="*/ 6 h 85"/>
                <a:gd name="T50" fmla="*/ 28 w 103"/>
                <a:gd name="T51" fmla="*/ 12 h 85"/>
                <a:gd name="T52" fmla="*/ 30 w 103"/>
                <a:gd name="T53" fmla="*/ 13 h 85"/>
                <a:gd name="T54" fmla="*/ 29 w 103"/>
                <a:gd name="T55" fmla="*/ 17 h 85"/>
                <a:gd name="T56" fmla="*/ 30 w 103"/>
                <a:gd name="T57" fmla="*/ 20 h 85"/>
                <a:gd name="T58" fmla="*/ 28 w 103"/>
                <a:gd name="T59" fmla="*/ 24 h 85"/>
                <a:gd name="T60" fmla="*/ 22 w 103"/>
                <a:gd name="T61" fmla="*/ 27 h 85"/>
                <a:gd name="T62" fmla="*/ 15 w 103"/>
                <a:gd name="T63" fmla="*/ 40 h 85"/>
                <a:gd name="T64" fmla="*/ 12 w 103"/>
                <a:gd name="T65" fmla="*/ 44 h 85"/>
                <a:gd name="T66" fmla="*/ 10 w 103"/>
                <a:gd name="T67" fmla="*/ 47 h 85"/>
                <a:gd name="T68" fmla="*/ 4 w 103"/>
                <a:gd name="T69" fmla="*/ 59 h 85"/>
                <a:gd name="T70" fmla="*/ 1 w 103"/>
                <a:gd name="T71" fmla="*/ 64 h 85"/>
                <a:gd name="T72" fmla="*/ 7 w 103"/>
                <a:gd name="T73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1679" y="671"/>
              <a:ext cx="183" cy="132"/>
            </a:xfrm>
            <a:custGeom>
              <a:avLst/>
              <a:gdLst>
                <a:gd name="T0" fmla="*/ 24 w 150"/>
                <a:gd name="T1" fmla="*/ 15 h 108"/>
                <a:gd name="T2" fmla="*/ 12 w 150"/>
                <a:gd name="T3" fmla="*/ 21 h 108"/>
                <a:gd name="T4" fmla="*/ 14 w 150"/>
                <a:gd name="T5" fmla="*/ 28 h 108"/>
                <a:gd name="T6" fmla="*/ 1 w 150"/>
                <a:gd name="T7" fmla="*/ 38 h 108"/>
                <a:gd name="T8" fmla="*/ 4 w 150"/>
                <a:gd name="T9" fmla="*/ 44 h 108"/>
                <a:gd name="T10" fmla="*/ 10 w 150"/>
                <a:gd name="T11" fmla="*/ 48 h 108"/>
                <a:gd name="T12" fmla="*/ 26 w 150"/>
                <a:gd name="T13" fmla="*/ 46 h 108"/>
                <a:gd name="T14" fmla="*/ 22 w 150"/>
                <a:gd name="T15" fmla="*/ 49 h 108"/>
                <a:gd name="T16" fmla="*/ 5 w 150"/>
                <a:gd name="T17" fmla="*/ 54 h 108"/>
                <a:gd name="T18" fmla="*/ 10 w 150"/>
                <a:gd name="T19" fmla="*/ 66 h 108"/>
                <a:gd name="T20" fmla="*/ 20 w 150"/>
                <a:gd name="T21" fmla="*/ 65 h 108"/>
                <a:gd name="T22" fmla="*/ 42 w 150"/>
                <a:gd name="T23" fmla="*/ 63 h 108"/>
                <a:gd name="T24" fmla="*/ 59 w 150"/>
                <a:gd name="T25" fmla="*/ 67 h 108"/>
                <a:gd name="T26" fmla="*/ 53 w 150"/>
                <a:gd name="T27" fmla="*/ 72 h 108"/>
                <a:gd name="T28" fmla="*/ 41 w 150"/>
                <a:gd name="T29" fmla="*/ 75 h 108"/>
                <a:gd name="T30" fmla="*/ 16 w 150"/>
                <a:gd name="T31" fmla="*/ 76 h 108"/>
                <a:gd name="T32" fmla="*/ 5 w 150"/>
                <a:gd name="T33" fmla="*/ 85 h 108"/>
                <a:gd name="T34" fmla="*/ 12 w 150"/>
                <a:gd name="T35" fmla="*/ 95 h 108"/>
                <a:gd name="T36" fmla="*/ 29 w 150"/>
                <a:gd name="T37" fmla="*/ 100 h 108"/>
                <a:gd name="T38" fmla="*/ 35 w 150"/>
                <a:gd name="T39" fmla="*/ 108 h 108"/>
                <a:gd name="T40" fmla="*/ 59 w 150"/>
                <a:gd name="T41" fmla="*/ 107 h 108"/>
                <a:gd name="T42" fmla="*/ 85 w 150"/>
                <a:gd name="T43" fmla="*/ 99 h 108"/>
                <a:gd name="T44" fmla="*/ 98 w 150"/>
                <a:gd name="T45" fmla="*/ 98 h 108"/>
                <a:gd name="T46" fmla="*/ 104 w 150"/>
                <a:gd name="T47" fmla="*/ 103 h 108"/>
                <a:gd name="T48" fmla="*/ 123 w 150"/>
                <a:gd name="T49" fmla="*/ 104 h 108"/>
                <a:gd name="T50" fmla="*/ 139 w 150"/>
                <a:gd name="T51" fmla="*/ 95 h 108"/>
                <a:gd name="T52" fmla="*/ 133 w 150"/>
                <a:gd name="T53" fmla="*/ 89 h 108"/>
                <a:gd name="T54" fmla="*/ 123 w 150"/>
                <a:gd name="T55" fmla="*/ 91 h 108"/>
                <a:gd name="T56" fmla="*/ 123 w 150"/>
                <a:gd name="T57" fmla="*/ 88 h 108"/>
                <a:gd name="T58" fmla="*/ 123 w 150"/>
                <a:gd name="T59" fmla="*/ 83 h 108"/>
                <a:gd name="T60" fmla="*/ 131 w 150"/>
                <a:gd name="T61" fmla="*/ 86 h 108"/>
                <a:gd name="T62" fmla="*/ 136 w 150"/>
                <a:gd name="T63" fmla="*/ 83 h 108"/>
                <a:gd name="T64" fmla="*/ 146 w 150"/>
                <a:gd name="T65" fmla="*/ 85 h 108"/>
                <a:gd name="T66" fmla="*/ 146 w 150"/>
                <a:gd name="T67" fmla="*/ 79 h 108"/>
                <a:gd name="T68" fmla="*/ 144 w 150"/>
                <a:gd name="T69" fmla="*/ 75 h 108"/>
                <a:gd name="T70" fmla="*/ 136 w 150"/>
                <a:gd name="T71" fmla="*/ 72 h 108"/>
                <a:gd name="T72" fmla="*/ 123 w 150"/>
                <a:gd name="T73" fmla="*/ 58 h 108"/>
                <a:gd name="T74" fmla="*/ 132 w 150"/>
                <a:gd name="T75" fmla="*/ 20 h 108"/>
                <a:gd name="T76" fmla="*/ 125 w 150"/>
                <a:gd name="T77" fmla="*/ 7 h 108"/>
                <a:gd name="T78" fmla="*/ 116 w 150"/>
                <a:gd name="T79" fmla="*/ 5 h 108"/>
                <a:gd name="T80" fmla="*/ 110 w 150"/>
                <a:gd name="T81" fmla="*/ 7 h 108"/>
                <a:gd name="T82" fmla="*/ 109 w 150"/>
                <a:gd name="T83" fmla="*/ 18 h 108"/>
                <a:gd name="T84" fmla="*/ 104 w 150"/>
                <a:gd name="T85" fmla="*/ 42 h 108"/>
                <a:gd name="T86" fmla="*/ 96 w 150"/>
                <a:gd name="T87" fmla="*/ 42 h 108"/>
                <a:gd name="T88" fmla="*/ 93 w 150"/>
                <a:gd name="T89" fmla="*/ 10 h 108"/>
                <a:gd name="T90" fmla="*/ 85 w 150"/>
                <a:gd name="T91" fmla="*/ 10 h 108"/>
                <a:gd name="T92" fmla="*/ 89 w 150"/>
                <a:gd name="T93" fmla="*/ 20 h 108"/>
                <a:gd name="T94" fmla="*/ 69 w 150"/>
                <a:gd name="T95" fmla="*/ 22 h 108"/>
                <a:gd name="T96" fmla="*/ 75 w 150"/>
                <a:gd name="T97" fmla="*/ 9 h 108"/>
                <a:gd name="T98" fmla="*/ 67 w 150"/>
                <a:gd name="T99" fmla="*/ 10 h 108"/>
                <a:gd name="T100" fmla="*/ 56 w 150"/>
                <a:gd name="T101" fmla="*/ 18 h 108"/>
                <a:gd name="T102" fmla="*/ 56 w 150"/>
                <a:gd name="T103" fmla="*/ 11 h 108"/>
                <a:gd name="T104" fmla="*/ 59 w 150"/>
                <a:gd name="T105" fmla="*/ 1 h 108"/>
                <a:gd name="T106" fmla="*/ 43 w 150"/>
                <a:gd name="T107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1825" y="655"/>
              <a:ext cx="36" cy="32"/>
            </a:xfrm>
            <a:custGeom>
              <a:avLst/>
              <a:gdLst>
                <a:gd name="T0" fmla="*/ 8 w 29"/>
                <a:gd name="T1" fmla="*/ 14 h 26"/>
                <a:gd name="T2" fmla="*/ 12 w 29"/>
                <a:gd name="T3" fmla="*/ 22 h 26"/>
                <a:gd name="T4" fmla="*/ 16 w 29"/>
                <a:gd name="T5" fmla="*/ 20 h 26"/>
                <a:gd name="T6" fmla="*/ 20 w 29"/>
                <a:gd name="T7" fmla="*/ 17 h 26"/>
                <a:gd name="T8" fmla="*/ 26 w 29"/>
                <a:gd name="T9" fmla="*/ 9 h 26"/>
                <a:gd name="T10" fmla="*/ 28 w 29"/>
                <a:gd name="T11" fmla="*/ 2 h 26"/>
                <a:gd name="T12" fmla="*/ 8 w 29"/>
                <a:gd name="T13" fmla="*/ 2 h 26"/>
                <a:gd name="T14" fmla="*/ 2 w 29"/>
                <a:gd name="T15" fmla="*/ 8 h 26"/>
                <a:gd name="T16" fmla="*/ 8 w 29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1490" y="778"/>
              <a:ext cx="10" cy="9"/>
            </a:xfrm>
            <a:custGeom>
              <a:avLst/>
              <a:gdLst>
                <a:gd name="T0" fmla="*/ 6 w 8"/>
                <a:gd name="T1" fmla="*/ 7 h 8"/>
                <a:gd name="T2" fmla="*/ 5 w 8"/>
                <a:gd name="T3" fmla="*/ 0 h 8"/>
                <a:gd name="T4" fmla="*/ 1 w 8"/>
                <a:gd name="T5" fmla="*/ 6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1936" y="648"/>
              <a:ext cx="72" cy="66"/>
            </a:xfrm>
            <a:custGeom>
              <a:avLst/>
              <a:gdLst>
                <a:gd name="T0" fmla="*/ 27 w 59"/>
                <a:gd name="T1" fmla="*/ 3 h 54"/>
                <a:gd name="T2" fmla="*/ 18 w 59"/>
                <a:gd name="T3" fmla="*/ 2 h 54"/>
                <a:gd name="T4" fmla="*/ 17 w 59"/>
                <a:gd name="T5" fmla="*/ 7 h 54"/>
                <a:gd name="T6" fmla="*/ 13 w 59"/>
                <a:gd name="T7" fmla="*/ 12 h 54"/>
                <a:gd name="T8" fmla="*/ 11 w 59"/>
                <a:gd name="T9" fmla="*/ 10 h 54"/>
                <a:gd name="T10" fmla="*/ 8 w 59"/>
                <a:gd name="T11" fmla="*/ 17 h 54"/>
                <a:gd name="T12" fmla="*/ 7 w 59"/>
                <a:gd name="T13" fmla="*/ 25 h 54"/>
                <a:gd name="T14" fmla="*/ 4 w 59"/>
                <a:gd name="T15" fmla="*/ 27 h 54"/>
                <a:gd name="T16" fmla="*/ 5 w 59"/>
                <a:gd name="T17" fmla="*/ 35 h 54"/>
                <a:gd name="T18" fmla="*/ 2 w 59"/>
                <a:gd name="T19" fmla="*/ 37 h 54"/>
                <a:gd name="T20" fmla="*/ 4 w 59"/>
                <a:gd name="T21" fmla="*/ 39 h 54"/>
                <a:gd name="T22" fmla="*/ 7 w 59"/>
                <a:gd name="T23" fmla="*/ 42 h 54"/>
                <a:gd name="T24" fmla="*/ 5 w 59"/>
                <a:gd name="T25" fmla="*/ 49 h 54"/>
                <a:gd name="T26" fmla="*/ 8 w 59"/>
                <a:gd name="T27" fmla="*/ 52 h 54"/>
                <a:gd name="T28" fmla="*/ 6 w 59"/>
                <a:gd name="T29" fmla="*/ 53 h 54"/>
                <a:gd name="T30" fmla="*/ 14 w 59"/>
                <a:gd name="T31" fmla="*/ 54 h 54"/>
                <a:gd name="T32" fmla="*/ 18 w 59"/>
                <a:gd name="T33" fmla="*/ 49 h 54"/>
                <a:gd name="T34" fmla="*/ 16 w 59"/>
                <a:gd name="T35" fmla="*/ 42 h 54"/>
                <a:gd name="T36" fmla="*/ 16 w 59"/>
                <a:gd name="T37" fmla="*/ 38 h 54"/>
                <a:gd name="T38" fmla="*/ 24 w 59"/>
                <a:gd name="T39" fmla="*/ 35 h 54"/>
                <a:gd name="T40" fmla="*/ 27 w 59"/>
                <a:gd name="T41" fmla="*/ 35 h 54"/>
                <a:gd name="T42" fmla="*/ 35 w 59"/>
                <a:gd name="T43" fmla="*/ 34 h 54"/>
                <a:gd name="T44" fmla="*/ 43 w 59"/>
                <a:gd name="T45" fmla="*/ 28 h 54"/>
                <a:gd name="T46" fmla="*/ 45 w 59"/>
                <a:gd name="T47" fmla="*/ 22 h 54"/>
                <a:gd name="T48" fmla="*/ 52 w 59"/>
                <a:gd name="T49" fmla="*/ 15 h 54"/>
                <a:gd name="T50" fmla="*/ 58 w 59"/>
                <a:gd name="T51" fmla="*/ 7 h 54"/>
                <a:gd name="T52" fmla="*/ 56 w 59"/>
                <a:gd name="T53" fmla="*/ 4 h 54"/>
                <a:gd name="T54" fmla="*/ 51 w 59"/>
                <a:gd name="T55" fmla="*/ 2 h 54"/>
                <a:gd name="T56" fmla="*/ 46 w 59"/>
                <a:gd name="T57" fmla="*/ 3 h 54"/>
                <a:gd name="T58" fmla="*/ 43 w 59"/>
                <a:gd name="T59" fmla="*/ 5 h 54"/>
                <a:gd name="T60" fmla="*/ 40 w 59"/>
                <a:gd name="T61" fmla="*/ 1 h 54"/>
                <a:gd name="T62" fmla="*/ 30 w 59"/>
                <a:gd name="T63" fmla="*/ 1 h 54"/>
                <a:gd name="T64" fmla="*/ 27 w 59"/>
                <a:gd name="T6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1865" y="651"/>
              <a:ext cx="68" cy="82"/>
            </a:xfrm>
            <a:custGeom>
              <a:avLst/>
              <a:gdLst>
                <a:gd name="T0" fmla="*/ 1 w 56"/>
                <a:gd name="T1" fmla="*/ 36 h 67"/>
                <a:gd name="T2" fmla="*/ 0 w 56"/>
                <a:gd name="T3" fmla="*/ 40 h 67"/>
                <a:gd name="T4" fmla="*/ 5 w 56"/>
                <a:gd name="T5" fmla="*/ 49 h 67"/>
                <a:gd name="T6" fmla="*/ 9 w 56"/>
                <a:gd name="T7" fmla="*/ 48 h 67"/>
                <a:gd name="T8" fmla="*/ 11 w 56"/>
                <a:gd name="T9" fmla="*/ 53 h 67"/>
                <a:gd name="T10" fmla="*/ 15 w 56"/>
                <a:gd name="T11" fmla="*/ 53 h 67"/>
                <a:gd name="T12" fmla="*/ 19 w 56"/>
                <a:gd name="T13" fmla="*/ 59 h 67"/>
                <a:gd name="T14" fmla="*/ 20 w 56"/>
                <a:gd name="T15" fmla="*/ 66 h 67"/>
                <a:gd name="T16" fmla="*/ 25 w 56"/>
                <a:gd name="T17" fmla="*/ 65 h 67"/>
                <a:gd name="T18" fmla="*/ 30 w 56"/>
                <a:gd name="T19" fmla="*/ 62 h 67"/>
                <a:gd name="T20" fmla="*/ 37 w 56"/>
                <a:gd name="T21" fmla="*/ 59 h 67"/>
                <a:gd name="T22" fmla="*/ 41 w 56"/>
                <a:gd name="T23" fmla="*/ 56 h 67"/>
                <a:gd name="T24" fmla="*/ 46 w 56"/>
                <a:gd name="T25" fmla="*/ 55 h 67"/>
                <a:gd name="T26" fmla="*/ 50 w 56"/>
                <a:gd name="T27" fmla="*/ 52 h 67"/>
                <a:gd name="T28" fmla="*/ 49 w 56"/>
                <a:gd name="T29" fmla="*/ 46 h 67"/>
                <a:gd name="T30" fmla="*/ 55 w 56"/>
                <a:gd name="T31" fmla="*/ 42 h 67"/>
                <a:gd name="T32" fmla="*/ 54 w 56"/>
                <a:gd name="T33" fmla="*/ 33 h 67"/>
                <a:gd name="T34" fmla="*/ 49 w 56"/>
                <a:gd name="T35" fmla="*/ 31 h 67"/>
                <a:gd name="T36" fmla="*/ 48 w 56"/>
                <a:gd name="T37" fmla="*/ 25 h 67"/>
                <a:gd name="T38" fmla="*/ 44 w 56"/>
                <a:gd name="T39" fmla="*/ 30 h 67"/>
                <a:gd name="T40" fmla="*/ 40 w 56"/>
                <a:gd name="T41" fmla="*/ 25 h 67"/>
                <a:gd name="T42" fmla="*/ 42 w 56"/>
                <a:gd name="T43" fmla="*/ 23 h 67"/>
                <a:gd name="T44" fmla="*/ 45 w 56"/>
                <a:gd name="T45" fmla="*/ 17 h 67"/>
                <a:gd name="T46" fmla="*/ 49 w 56"/>
                <a:gd name="T47" fmla="*/ 17 h 67"/>
                <a:gd name="T48" fmla="*/ 52 w 56"/>
                <a:gd name="T49" fmla="*/ 15 h 67"/>
                <a:gd name="T50" fmla="*/ 50 w 56"/>
                <a:gd name="T51" fmla="*/ 10 h 67"/>
                <a:gd name="T52" fmla="*/ 54 w 56"/>
                <a:gd name="T53" fmla="*/ 8 h 67"/>
                <a:gd name="T54" fmla="*/ 51 w 56"/>
                <a:gd name="T55" fmla="*/ 2 h 67"/>
                <a:gd name="T56" fmla="*/ 47 w 56"/>
                <a:gd name="T57" fmla="*/ 4 h 67"/>
                <a:gd name="T58" fmla="*/ 38 w 56"/>
                <a:gd name="T59" fmla="*/ 6 h 67"/>
                <a:gd name="T60" fmla="*/ 32 w 56"/>
                <a:gd name="T61" fmla="*/ 4 h 67"/>
                <a:gd name="T62" fmla="*/ 34 w 56"/>
                <a:gd name="T63" fmla="*/ 1 h 67"/>
                <a:gd name="T64" fmla="*/ 27 w 56"/>
                <a:gd name="T65" fmla="*/ 2 h 67"/>
                <a:gd name="T66" fmla="*/ 21 w 56"/>
                <a:gd name="T67" fmla="*/ 1 h 67"/>
                <a:gd name="T68" fmla="*/ 16 w 56"/>
                <a:gd name="T69" fmla="*/ 11 h 67"/>
                <a:gd name="T70" fmla="*/ 16 w 56"/>
                <a:gd name="T71" fmla="*/ 16 h 67"/>
                <a:gd name="T72" fmla="*/ 22 w 56"/>
                <a:gd name="T73" fmla="*/ 18 h 67"/>
                <a:gd name="T74" fmla="*/ 21 w 56"/>
                <a:gd name="T75" fmla="*/ 25 h 67"/>
                <a:gd name="T76" fmla="*/ 23 w 56"/>
                <a:gd name="T77" fmla="*/ 29 h 67"/>
                <a:gd name="T78" fmla="*/ 18 w 56"/>
                <a:gd name="T79" fmla="*/ 32 h 67"/>
                <a:gd name="T80" fmla="*/ 13 w 56"/>
                <a:gd name="T81" fmla="*/ 31 h 67"/>
                <a:gd name="T82" fmla="*/ 9 w 56"/>
                <a:gd name="T83" fmla="*/ 27 h 67"/>
                <a:gd name="T84" fmla="*/ 12 w 56"/>
                <a:gd name="T85" fmla="*/ 24 h 67"/>
                <a:gd name="T86" fmla="*/ 8 w 56"/>
                <a:gd name="T87" fmla="*/ 20 h 67"/>
                <a:gd name="T88" fmla="*/ 3 w 56"/>
                <a:gd name="T89" fmla="*/ 24 h 67"/>
                <a:gd name="T90" fmla="*/ 1 w 56"/>
                <a:gd name="T91" fmla="*/ 28 h 67"/>
                <a:gd name="T92" fmla="*/ 1 w 56"/>
                <a:gd name="T93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99"/>
            <p:cNvSpPr/>
            <p:nvPr/>
          </p:nvSpPr>
          <p:spPr bwMode="auto">
            <a:xfrm>
              <a:off x="1865" y="605"/>
              <a:ext cx="12" cy="12"/>
            </a:xfrm>
            <a:custGeom>
              <a:avLst/>
              <a:gdLst>
                <a:gd name="T0" fmla="*/ 2 w 10"/>
                <a:gd name="T1" fmla="*/ 7 h 10"/>
                <a:gd name="T2" fmla="*/ 3 w 10"/>
                <a:gd name="T3" fmla="*/ 9 h 10"/>
                <a:gd name="T4" fmla="*/ 9 w 10"/>
                <a:gd name="T5" fmla="*/ 6 h 10"/>
                <a:gd name="T6" fmla="*/ 8 w 10"/>
                <a:gd name="T7" fmla="*/ 1 h 10"/>
                <a:gd name="T8" fmla="*/ 5 w 10"/>
                <a:gd name="T9" fmla="*/ 0 h 10"/>
                <a:gd name="T10" fmla="*/ 0 w 10"/>
                <a:gd name="T11" fmla="*/ 7 h 10"/>
                <a:gd name="T12" fmla="*/ 2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100"/>
            <p:cNvSpPr/>
            <p:nvPr/>
          </p:nvSpPr>
          <p:spPr bwMode="auto">
            <a:xfrm>
              <a:off x="3974" y="575"/>
              <a:ext cx="21" cy="10"/>
            </a:xfrm>
            <a:custGeom>
              <a:avLst/>
              <a:gdLst>
                <a:gd name="T0" fmla="*/ 2 w 17"/>
                <a:gd name="T1" fmla="*/ 6 h 8"/>
                <a:gd name="T2" fmla="*/ 14 w 17"/>
                <a:gd name="T3" fmla="*/ 5 h 8"/>
                <a:gd name="T4" fmla="*/ 16 w 17"/>
                <a:gd name="T5" fmla="*/ 0 h 8"/>
                <a:gd name="T6" fmla="*/ 6 w 17"/>
                <a:gd name="T7" fmla="*/ 3 h 8"/>
                <a:gd name="T8" fmla="*/ 2 w 17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3971" y="551"/>
              <a:ext cx="16" cy="11"/>
            </a:xfrm>
            <a:custGeom>
              <a:avLst/>
              <a:gdLst>
                <a:gd name="T0" fmla="*/ 10 w 13"/>
                <a:gd name="T1" fmla="*/ 7 h 9"/>
                <a:gd name="T2" fmla="*/ 13 w 13"/>
                <a:gd name="T3" fmla="*/ 1 h 9"/>
                <a:gd name="T4" fmla="*/ 9 w 13"/>
                <a:gd name="T5" fmla="*/ 4 h 9"/>
                <a:gd name="T6" fmla="*/ 2 w 13"/>
                <a:gd name="T7" fmla="*/ 7 h 9"/>
                <a:gd name="T8" fmla="*/ 10 w 13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3496" y="780"/>
              <a:ext cx="18" cy="20"/>
            </a:xfrm>
            <a:custGeom>
              <a:avLst/>
              <a:gdLst>
                <a:gd name="T0" fmla="*/ 6 w 15"/>
                <a:gd name="T1" fmla="*/ 15 h 16"/>
                <a:gd name="T2" fmla="*/ 15 w 15"/>
                <a:gd name="T3" fmla="*/ 6 h 16"/>
                <a:gd name="T4" fmla="*/ 9 w 15"/>
                <a:gd name="T5" fmla="*/ 1 h 16"/>
                <a:gd name="T6" fmla="*/ 1 w 15"/>
                <a:gd name="T7" fmla="*/ 3 h 16"/>
                <a:gd name="T8" fmla="*/ 6 w 15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3605" y="752"/>
              <a:ext cx="21" cy="22"/>
            </a:xfrm>
            <a:custGeom>
              <a:avLst/>
              <a:gdLst>
                <a:gd name="T0" fmla="*/ 11 w 17"/>
                <a:gd name="T1" fmla="*/ 8 h 18"/>
                <a:gd name="T2" fmla="*/ 5 w 17"/>
                <a:gd name="T3" fmla="*/ 2 h 18"/>
                <a:gd name="T4" fmla="*/ 1 w 17"/>
                <a:gd name="T5" fmla="*/ 7 h 18"/>
                <a:gd name="T6" fmla="*/ 7 w 17"/>
                <a:gd name="T7" fmla="*/ 15 h 18"/>
                <a:gd name="T8" fmla="*/ 12 w 17"/>
                <a:gd name="T9" fmla="*/ 18 h 18"/>
                <a:gd name="T10" fmla="*/ 16 w 17"/>
                <a:gd name="T11" fmla="*/ 14 h 18"/>
                <a:gd name="T12" fmla="*/ 11 w 17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3726" y="667"/>
              <a:ext cx="18" cy="20"/>
            </a:xfrm>
            <a:custGeom>
              <a:avLst/>
              <a:gdLst>
                <a:gd name="T0" fmla="*/ 3 w 15"/>
                <a:gd name="T1" fmla="*/ 12 h 16"/>
                <a:gd name="T2" fmla="*/ 8 w 15"/>
                <a:gd name="T3" fmla="*/ 13 h 16"/>
                <a:gd name="T4" fmla="*/ 13 w 15"/>
                <a:gd name="T5" fmla="*/ 6 h 16"/>
                <a:gd name="T6" fmla="*/ 9 w 15"/>
                <a:gd name="T7" fmla="*/ 1 h 16"/>
                <a:gd name="T8" fmla="*/ 1 w 15"/>
                <a:gd name="T9" fmla="*/ 4 h 16"/>
                <a:gd name="T10" fmla="*/ 1 w 15"/>
                <a:gd name="T11" fmla="*/ 14 h 16"/>
                <a:gd name="T12" fmla="*/ 3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3769" y="675"/>
              <a:ext cx="8" cy="9"/>
            </a:xfrm>
            <a:custGeom>
              <a:avLst/>
              <a:gdLst>
                <a:gd name="T0" fmla="*/ 4 w 7"/>
                <a:gd name="T1" fmla="*/ 7 h 8"/>
                <a:gd name="T2" fmla="*/ 6 w 7"/>
                <a:gd name="T3" fmla="*/ 2 h 8"/>
                <a:gd name="T4" fmla="*/ 2 w 7"/>
                <a:gd name="T5" fmla="*/ 2 h 8"/>
                <a:gd name="T6" fmla="*/ 4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3803" y="682"/>
              <a:ext cx="14" cy="9"/>
            </a:xfrm>
            <a:custGeom>
              <a:avLst/>
              <a:gdLst>
                <a:gd name="T0" fmla="*/ 6 w 11"/>
                <a:gd name="T1" fmla="*/ 6 h 7"/>
                <a:gd name="T2" fmla="*/ 4 w 11"/>
                <a:gd name="T3" fmla="*/ 0 h 7"/>
                <a:gd name="T4" fmla="*/ 1 w 11"/>
                <a:gd name="T5" fmla="*/ 4 h 7"/>
                <a:gd name="T6" fmla="*/ 6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3815" y="670"/>
              <a:ext cx="13" cy="11"/>
            </a:xfrm>
            <a:custGeom>
              <a:avLst/>
              <a:gdLst>
                <a:gd name="T0" fmla="*/ 5 w 10"/>
                <a:gd name="T1" fmla="*/ 9 h 9"/>
                <a:gd name="T2" fmla="*/ 6 w 10"/>
                <a:gd name="T3" fmla="*/ 1 h 9"/>
                <a:gd name="T4" fmla="*/ 1 w 10"/>
                <a:gd name="T5" fmla="*/ 6 h 9"/>
                <a:gd name="T6" fmla="*/ 5 w 1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4158" y="635"/>
              <a:ext cx="18" cy="11"/>
            </a:xfrm>
            <a:custGeom>
              <a:avLst/>
              <a:gdLst>
                <a:gd name="T0" fmla="*/ 3 w 15"/>
                <a:gd name="T1" fmla="*/ 1 h 9"/>
                <a:gd name="T2" fmla="*/ 0 w 15"/>
                <a:gd name="T3" fmla="*/ 6 h 9"/>
                <a:gd name="T4" fmla="*/ 12 w 15"/>
                <a:gd name="T5" fmla="*/ 8 h 9"/>
                <a:gd name="T6" fmla="*/ 11 w 15"/>
                <a:gd name="T7" fmla="*/ 2 h 9"/>
                <a:gd name="T8" fmla="*/ 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4463" y="661"/>
              <a:ext cx="41" cy="22"/>
            </a:xfrm>
            <a:custGeom>
              <a:avLst/>
              <a:gdLst>
                <a:gd name="T0" fmla="*/ 6 w 34"/>
                <a:gd name="T1" fmla="*/ 13 h 18"/>
                <a:gd name="T2" fmla="*/ 31 w 34"/>
                <a:gd name="T3" fmla="*/ 17 h 18"/>
                <a:gd name="T4" fmla="*/ 24 w 34"/>
                <a:gd name="T5" fmla="*/ 4 h 18"/>
                <a:gd name="T6" fmla="*/ 14 w 34"/>
                <a:gd name="T7" fmla="*/ 1 h 18"/>
                <a:gd name="T8" fmla="*/ 8 w 34"/>
                <a:gd name="T9" fmla="*/ 1 h 18"/>
                <a:gd name="T10" fmla="*/ 6 w 34"/>
                <a:gd name="T11" fmla="*/ 7 h 18"/>
                <a:gd name="T12" fmla="*/ 1 w 34"/>
                <a:gd name="T13" fmla="*/ 13 h 18"/>
                <a:gd name="T14" fmla="*/ 6 w 34"/>
                <a:gd name="T1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4457" y="651"/>
              <a:ext cx="12" cy="13"/>
            </a:xfrm>
            <a:custGeom>
              <a:avLst/>
              <a:gdLst>
                <a:gd name="T0" fmla="*/ 10 w 10"/>
                <a:gd name="T1" fmla="*/ 2 h 10"/>
                <a:gd name="T2" fmla="*/ 5 w 10"/>
                <a:gd name="T3" fmla="*/ 0 h 10"/>
                <a:gd name="T4" fmla="*/ 4 w 10"/>
                <a:gd name="T5" fmla="*/ 8 h 10"/>
                <a:gd name="T6" fmla="*/ 10 w 10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4413" y="588"/>
              <a:ext cx="93" cy="50"/>
            </a:xfrm>
            <a:custGeom>
              <a:avLst/>
              <a:gdLst>
                <a:gd name="T0" fmla="*/ 16 w 76"/>
                <a:gd name="T1" fmla="*/ 37 h 41"/>
                <a:gd name="T2" fmla="*/ 25 w 76"/>
                <a:gd name="T3" fmla="*/ 41 h 41"/>
                <a:gd name="T4" fmla="*/ 28 w 76"/>
                <a:gd name="T5" fmla="*/ 36 h 41"/>
                <a:gd name="T6" fmla="*/ 29 w 76"/>
                <a:gd name="T7" fmla="*/ 32 h 41"/>
                <a:gd name="T8" fmla="*/ 34 w 76"/>
                <a:gd name="T9" fmla="*/ 35 h 41"/>
                <a:gd name="T10" fmla="*/ 46 w 76"/>
                <a:gd name="T11" fmla="*/ 33 h 41"/>
                <a:gd name="T12" fmla="*/ 49 w 76"/>
                <a:gd name="T13" fmla="*/ 33 h 41"/>
                <a:gd name="T14" fmla="*/ 53 w 76"/>
                <a:gd name="T15" fmla="*/ 36 h 41"/>
                <a:gd name="T16" fmla="*/ 63 w 76"/>
                <a:gd name="T17" fmla="*/ 35 h 41"/>
                <a:gd name="T18" fmla="*/ 58 w 76"/>
                <a:gd name="T19" fmla="*/ 32 h 41"/>
                <a:gd name="T20" fmla="*/ 47 w 76"/>
                <a:gd name="T21" fmla="*/ 21 h 41"/>
                <a:gd name="T22" fmla="*/ 46 w 76"/>
                <a:gd name="T23" fmla="*/ 16 h 41"/>
                <a:gd name="T24" fmla="*/ 53 w 76"/>
                <a:gd name="T25" fmla="*/ 15 h 41"/>
                <a:gd name="T26" fmla="*/ 51 w 76"/>
                <a:gd name="T27" fmla="*/ 20 h 41"/>
                <a:gd name="T28" fmla="*/ 57 w 76"/>
                <a:gd name="T29" fmla="*/ 29 h 41"/>
                <a:gd name="T30" fmla="*/ 66 w 76"/>
                <a:gd name="T31" fmla="*/ 32 h 41"/>
                <a:gd name="T32" fmla="*/ 72 w 76"/>
                <a:gd name="T33" fmla="*/ 28 h 41"/>
                <a:gd name="T34" fmla="*/ 70 w 76"/>
                <a:gd name="T35" fmla="*/ 21 h 41"/>
                <a:gd name="T36" fmla="*/ 75 w 76"/>
                <a:gd name="T37" fmla="*/ 18 h 41"/>
                <a:gd name="T38" fmla="*/ 63 w 76"/>
                <a:gd name="T39" fmla="*/ 12 h 41"/>
                <a:gd name="T40" fmla="*/ 52 w 76"/>
                <a:gd name="T41" fmla="*/ 11 h 41"/>
                <a:gd name="T42" fmla="*/ 43 w 76"/>
                <a:gd name="T43" fmla="*/ 6 h 41"/>
                <a:gd name="T44" fmla="*/ 37 w 76"/>
                <a:gd name="T45" fmla="*/ 2 h 41"/>
                <a:gd name="T46" fmla="*/ 36 w 76"/>
                <a:gd name="T47" fmla="*/ 5 h 41"/>
                <a:gd name="T48" fmla="*/ 36 w 76"/>
                <a:gd name="T49" fmla="*/ 12 h 41"/>
                <a:gd name="T50" fmla="*/ 35 w 76"/>
                <a:gd name="T51" fmla="*/ 16 h 41"/>
                <a:gd name="T52" fmla="*/ 32 w 76"/>
                <a:gd name="T53" fmla="*/ 12 h 41"/>
                <a:gd name="T54" fmla="*/ 27 w 76"/>
                <a:gd name="T55" fmla="*/ 11 h 41"/>
                <a:gd name="T56" fmla="*/ 23 w 76"/>
                <a:gd name="T57" fmla="*/ 8 h 41"/>
                <a:gd name="T58" fmla="*/ 17 w 76"/>
                <a:gd name="T59" fmla="*/ 3 h 41"/>
                <a:gd name="T60" fmla="*/ 11 w 76"/>
                <a:gd name="T61" fmla="*/ 3 h 41"/>
                <a:gd name="T62" fmla="*/ 3 w 76"/>
                <a:gd name="T63" fmla="*/ 7 h 41"/>
                <a:gd name="T64" fmla="*/ 4 w 76"/>
                <a:gd name="T65" fmla="*/ 12 h 41"/>
                <a:gd name="T66" fmla="*/ 3 w 76"/>
                <a:gd name="T67" fmla="*/ 14 h 41"/>
                <a:gd name="T68" fmla="*/ 6 w 76"/>
                <a:gd name="T69" fmla="*/ 23 h 41"/>
                <a:gd name="T70" fmla="*/ 2 w 76"/>
                <a:gd name="T71" fmla="*/ 23 h 41"/>
                <a:gd name="T72" fmla="*/ 8 w 76"/>
                <a:gd name="T73" fmla="*/ 30 h 41"/>
                <a:gd name="T74" fmla="*/ 16 w 76"/>
                <a:gd name="T75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112"/>
            <p:cNvSpPr/>
            <p:nvPr/>
          </p:nvSpPr>
          <p:spPr bwMode="auto">
            <a:xfrm>
              <a:off x="4513" y="612"/>
              <a:ext cx="53" cy="26"/>
            </a:xfrm>
            <a:custGeom>
              <a:avLst/>
              <a:gdLst>
                <a:gd name="T0" fmla="*/ 13 w 43"/>
                <a:gd name="T1" fmla="*/ 12 h 21"/>
                <a:gd name="T2" fmla="*/ 24 w 43"/>
                <a:gd name="T3" fmla="*/ 17 h 21"/>
                <a:gd name="T4" fmla="*/ 30 w 43"/>
                <a:gd name="T5" fmla="*/ 20 h 21"/>
                <a:gd name="T6" fmla="*/ 32 w 43"/>
                <a:gd name="T7" fmla="*/ 18 h 21"/>
                <a:gd name="T8" fmla="*/ 37 w 43"/>
                <a:gd name="T9" fmla="*/ 20 h 21"/>
                <a:gd name="T10" fmla="*/ 42 w 43"/>
                <a:gd name="T11" fmla="*/ 13 h 21"/>
                <a:gd name="T12" fmla="*/ 39 w 43"/>
                <a:gd name="T13" fmla="*/ 10 h 21"/>
                <a:gd name="T14" fmla="*/ 28 w 43"/>
                <a:gd name="T15" fmla="*/ 6 h 21"/>
                <a:gd name="T16" fmla="*/ 22 w 43"/>
                <a:gd name="T17" fmla="*/ 7 h 21"/>
                <a:gd name="T18" fmla="*/ 21 w 43"/>
                <a:gd name="T19" fmla="*/ 4 h 21"/>
                <a:gd name="T20" fmla="*/ 16 w 43"/>
                <a:gd name="T21" fmla="*/ 3 h 21"/>
                <a:gd name="T22" fmla="*/ 8 w 43"/>
                <a:gd name="T23" fmla="*/ 3 h 21"/>
                <a:gd name="T24" fmla="*/ 1 w 43"/>
                <a:gd name="T25" fmla="*/ 0 h 21"/>
                <a:gd name="T26" fmla="*/ 7 w 43"/>
                <a:gd name="T27" fmla="*/ 6 h 21"/>
                <a:gd name="T28" fmla="*/ 13 w 43"/>
                <a:gd name="T2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113"/>
            <p:cNvSpPr/>
            <p:nvPr/>
          </p:nvSpPr>
          <p:spPr bwMode="auto">
            <a:xfrm>
              <a:off x="4408" y="651"/>
              <a:ext cx="14" cy="13"/>
            </a:xfrm>
            <a:custGeom>
              <a:avLst/>
              <a:gdLst>
                <a:gd name="T0" fmla="*/ 10 w 12"/>
                <a:gd name="T1" fmla="*/ 10 h 10"/>
                <a:gd name="T2" fmla="*/ 3 w 12"/>
                <a:gd name="T3" fmla="*/ 0 h 10"/>
                <a:gd name="T4" fmla="*/ 10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114"/>
            <p:cNvSpPr/>
            <p:nvPr/>
          </p:nvSpPr>
          <p:spPr bwMode="auto">
            <a:xfrm>
              <a:off x="4793" y="768"/>
              <a:ext cx="14" cy="13"/>
            </a:xfrm>
            <a:custGeom>
              <a:avLst/>
              <a:gdLst>
                <a:gd name="T0" fmla="*/ 8 w 11"/>
                <a:gd name="T1" fmla="*/ 10 h 11"/>
                <a:gd name="T2" fmla="*/ 11 w 11"/>
                <a:gd name="T3" fmla="*/ 1 h 11"/>
                <a:gd name="T4" fmla="*/ 3 w 11"/>
                <a:gd name="T5" fmla="*/ 1 h 11"/>
                <a:gd name="T6" fmla="*/ 2 w 11"/>
                <a:gd name="T7" fmla="*/ 3 h 11"/>
                <a:gd name="T8" fmla="*/ 8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115"/>
            <p:cNvSpPr/>
            <p:nvPr/>
          </p:nvSpPr>
          <p:spPr bwMode="auto">
            <a:xfrm>
              <a:off x="4901" y="732"/>
              <a:ext cx="37" cy="11"/>
            </a:xfrm>
            <a:custGeom>
              <a:avLst/>
              <a:gdLst>
                <a:gd name="T0" fmla="*/ 8 w 30"/>
                <a:gd name="T1" fmla="*/ 7 h 9"/>
                <a:gd name="T2" fmla="*/ 26 w 30"/>
                <a:gd name="T3" fmla="*/ 8 h 9"/>
                <a:gd name="T4" fmla="*/ 29 w 30"/>
                <a:gd name="T5" fmla="*/ 4 h 9"/>
                <a:gd name="T6" fmla="*/ 18 w 30"/>
                <a:gd name="T7" fmla="*/ 2 h 9"/>
                <a:gd name="T8" fmla="*/ 5 w 30"/>
                <a:gd name="T9" fmla="*/ 2 h 9"/>
                <a:gd name="T10" fmla="*/ 8 w 30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116"/>
            <p:cNvSpPr/>
            <p:nvPr/>
          </p:nvSpPr>
          <p:spPr bwMode="auto">
            <a:xfrm>
              <a:off x="3528" y="667"/>
              <a:ext cx="66" cy="84"/>
            </a:xfrm>
            <a:custGeom>
              <a:avLst/>
              <a:gdLst>
                <a:gd name="T0" fmla="*/ 4 w 54"/>
                <a:gd name="T1" fmla="*/ 47 h 68"/>
                <a:gd name="T2" fmla="*/ 12 w 54"/>
                <a:gd name="T3" fmla="*/ 49 h 68"/>
                <a:gd name="T4" fmla="*/ 14 w 54"/>
                <a:gd name="T5" fmla="*/ 50 h 68"/>
                <a:gd name="T6" fmla="*/ 17 w 54"/>
                <a:gd name="T7" fmla="*/ 50 h 68"/>
                <a:gd name="T8" fmla="*/ 20 w 54"/>
                <a:gd name="T9" fmla="*/ 52 h 68"/>
                <a:gd name="T10" fmla="*/ 20 w 54"/>
                <a:gd name="T11" fmla="*/ 56 h 68"/>
                <a:gd name="T12" fmla="*/ 19 w 54"/>
                <a:gd name="T13" fmla="*/ 61 h 68"/>
                <a:gd name="T14" fmla="*/ 31 w 54"/>
                <a:gd name="T15" fmla="*/ 64 h 68"/>
                <a:gd name="T16" fmla="*/ 36 w 54"/>
                <a:gd name="T17" fmla="*/ 65 h 68"/>
                <a:gd name="T18" fmla="*/ 38 w 54"/>
                <a:gd name="T19" fmla="*/ 64 h 68"/>
                <a:gd name="T20" fmla="*/ 42 w 54"/>
                <a:gd name="T21" fmla="*/ 67 h 68"/>
                <a:gd name="T22" fmla="*/ 45 w 54"/>
                <a:gd name="T23" fmla="*/ 66 h 68"/>
                <a:gd name="T24" fmla="*/ 49 w 54"/>
                <a:gd name="T25" fmla="*/ 67 h 68"/>
                <a:gd name="T26" fmla="*/ 53 w 54"/>
                <a:gd name="T27" fmla="*/ 66 h 68"/>
                <a:gd name="T28" fmla="*/ 52 w 54"/>
                <a:gd name="T29" fmla="*/ 63 h 68"/>
                <a:gd name="T30" fmla="*/ 51 w 54"/>
                <a:gd name="T31" fmla="*/ 61 h 68"/>
                <a:gd name="T32" fmla="*/ 47 w 54"/>
                <a:gd name="T33" fmla="*/ 59 h 68"/>
                <a:gd name="T34" fmla="*/ 42 w 54"/>
                <a:gd name="T35" fmla="*/ 54 h 68"/>
                <a:gd name="T36" fmla="*/ 40 w 54"/>
                <a:gd name="T37" fmla="*/ 50 h 68"/>
                <a:gd name="T38" fmla="*/ 36 w 54"/>
                <a:gd name="T39" fmla="*/ 44 h 68"/>
                <a:gd name="T40" fmla="*/ 34 w 54"/>
                <a:gd name="T41" fmla="*/ 38 h 68"/>
                <a:gd name="T42" fmla="*/ 36 w 54"/>
                <a:gd name="T43" fmla="*/ 33 h 68"/>
                <a:gd name="T44" fmla="*/ 34 w 54"/>
                <a:gd name="T45" fmla="*/ 31 h 68"/>
                <a:gd name="T46" fmla="*/ 33 w 54"/>
                <a:gd name="T47" fmla="*/ 26 h 68"/>
                <a:gd name="T48" fmla="*/ 33 w 54"/>
                <a:gd name="T49" fmla="*/ 23 h 68"/>
                <a:gd name="T50" fmla="*/ 36 w 54"/>
                <a:gd name="T51" fmla="*/ 18 h 68"/>
                <a:gd name="T52" fmla="*/ 35 w 54"/>
                <a:gd name="T53" fmla="*/ 15 h 68"/>
                <a:gd name="T54" fmla="*/ 39 w 54"/>
                <a:gd name="T55" fmla="*/ 15 h 68"/>
                <a:gd name="T56" fmla="*/ 39 w 54"/>
                <a:gd name="T57" fmla="*/ 12 h 68"/>
                <a:gd name="T58" fmla="*/ 42 w 54"/>
                <a:gd name="T59" fmla="*/ 10 h 68"/>
                <a:gd name="T60" fmla="*/ 42 w 54"/>
                <a:gd name="T61" fmla="*/ 5 h 68"/>
                <a:gd name="T62" fmla="*/ 37 w 54"/>
                <a:gd name="T63" fmla="*/ 4 h 68"/>
                <a:gd name="T64" fmla="*/ 32 w 54"/>
                <a:gd name="T65" fmla="*/ 2 h 68"/>
                <a:gd name="T66" fmla="*/ 27 w 54"/>
                <a:gd name="T67" fmla="*/ 0 h 68"/>
                <a:gd name="T68" fmla="*/ 27 w 54"/>
                <a:gd name="T69" fmla="*/ 3 h 68"/>
                <a:gd name="T70" fmla="*/ 20 w 54"/>
                <a:gd name="T71" fmla="*/ 3 h 68"/>
                <a:gd name="T72" fmla="*/ 18 w 54"/>
                <a:gd name="T73" fmla="*/ 10 h 68"/>
                <a:gd name="T74" fmla="*/ 13 w 54"/>
                <a:gd name="T75" fmla="*/ 11 h 68"/>
                <a:gd name="T76" fmla="*/ 12 w 54"/>
                <a:gd name="T77" fmla="*/ 14 h 68"/>
                <a:gd name="T78" fmla="*/ 8 w 54"/>
                <a:gd name="T79" fmla="*/ 15 h 68"/>
                <a:gd name="T80" fmla="*/ 8 w 54"/>
                <a:gd name="T81" fmla="*/ 18 h 68"/>
                <a:gd name="T82" fmla="*/ 13 w 54"/>
                <a:gd name="T83" fmla="*/ 19 h 68"/>
                <a:gd name="T84" fmla="*/ 11 w 54"/>
                <a:gd name="T85" fmla="*/ 22 h 68"/>
                <a:gd name="T86" fmla="*/ 8 w 54"/>
                <a:gd name="T87" fmla="*/ 30 h 68"/>
                <a:gd name="T88" fmla="*/ 10 w 54"/>
                <a:gd name="T89" fmla="*/ 33 h 68"/>
                <a:gd name="T90" fmla="*/ 6 w 54"/>
                <a:gd name="T91" fmla="*/ 32 h 68"/>
                <a:gd name="T92" fmla="*/ 4 w 54"/>
                <a:gd name="T93" fmla="*/ 33 h 68"/>
                <a:gd name="T94" fmla="*/ 2 w 54"/>
                <a:gd name="T95" fmla="*/ 34 h 68"/>
                <a:gd name="T96" fmla="*/ 0 w 54"/>
                <a:gd name="T97" fmla="*/ 42 h 68"/>
                <a:gd name="T98" fmla="*/ 4 w 54"/>
                <a:gd name="T99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117"/>
            <p:cNvSpPr/>
            <p:nvPr/>
          </p:nvSpPr>
          <p:spPr bwMode="auto">
            <a:xfrm>
              <a:off x="3538" y="731"/>
              <a:ext cx="9" cy="10"/>
            </a:xfrm>
            <a:custGeom>
              <a:avLst/>
              <a:gdLst>
                <a:gd name="T0" fmla="*/ 2 w 8"/>
                <a:gd name="T1" fmla="*/ 0 h 8"/>
                <a:gd name="T2" fmla="*/ 2 w 8"/>
                <a:gd name="T3" fmla="*/ 3 h 8"/>
                <a:gd name="T4" fmla="*/ 7 w 8"/>
                <a:gd name="T5" fmla="*/ 8 h 8"/>
                <a:gd name="T6" fmla="*/ 6 w 8"/>
                <a:gd name="T7" fmla="*/ 2 h 8"/>
                <a:gd name="T8" fmla="*/ 2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118"/>
            <p:cNvSpPr/>
            <p:nvPr/>
          </p:nvSpPr>
          <p:spPr bwMode="auto">
            <a:xfrm>
              <a:off x="3542" y="551"/>
              <a:ext cx="161" cy="120"/>
            </a:xfrm>
            <a:custGeom>
              <a:avLst/>
              <a:gdLst>
                <a:gd name="T0" fmla="*/ 9 w 131"/>
                <a:gd name="T1" fmla="*/ 91 h 98"/>
                <a:gd name="T2" fmla="*/ 21 w 131"/>
                <a:gd name="T3" fmla="*/ 94 h 98"/>
                <a:gd name="T4" fmla="*/ 33 w 131"/>
                <a:gd name="T5" fmla="*/ 98 h 98"/>
                <a:gd name="T6" fmla="*/ 36 w 131"/>
                <a:gd name="T7" fmla="*/ 90 h 98"/>
                <a:gd name="T8" fmla="*/ 40 w 131"/>
                <a:gd name="T9" fmla="*/ 88 h 98"/>
                <a:gd name="T10" fmla="*/ 42 w 131"/>
                <a:gd name="T11" fmla="*/ 84 h 98"/>
                <a:gd name="T12" fmla="*/ 43 w 131"/>
                <a:gd name="T13" fmla="*/ 79 h 98"/>
                <a:gd name="T14" fmla="*/ 45 w 131"/>
                <a:gd name="T15" fmla="*/ 76 h 98"/>
                <a:gd name="T16" fmla="*/ 48 w 131"/>
                <a:gd name="T17" fmla="*/ 70 h 98"/>
                <a:gd name="T18" fmla="*/ 49 w 131"/>
                <a:gd name="T19" fmla="*/ 67 h 98"/>
                <a:gd name="T20" fmla="*/ 54 w 131"/>
                <a:gd name="T21" fmla="*/ 65 h 98"/>
                <a:gd name="T22" fmla="*/ 56 w 131"/>
                <a:gd name="T23" fmla="*/ 60 h 98"/>
                <a:gd name="T24" fmla="*/ 65 w 131"/>
                <a:gd name="T25" fmla="*/ 59 h 98"/>
                <a:gd name="T26" fmla="*/ 70 w 131"/>
                <a:gd name="T27" fmla="*/ 53 h 98"/>
                <a:gd name="T28" fmla="*/ 75 w 131"/>
                <a:gd name="T29" fmla="*/ 52 h 98"/>
                <a:gd name="T30" fmla="*/ 86 w 131"/>
                <a:gd name="T31" fmla="*/ 45 h 98"/>
                <a:gd name="T32" fmla="*/ 100 w 131"/>
                <a:gd name="T33" fmla="*/ 37 h 98"/>
                <a:gd name="T34" fmla="*/ 116 w 131"/>
                <a:gd name="T35" fmla="*/ 38 h 98"/>
                <a:gd name="T36" fmla="*/ 126 w 131"/>
                <a:gd name="T37" fmla="*/ 31 h 98"/>
                <a:gd name="T38" fmla="*/ 128 w 131"/>
                <a:gd name="T39" fmla="*/ 26 h 98"/>
                <a:gd name="T40" fmla="*/ 130 w 131"/>
                <a:gd name="T41" fmla="*/ 19 h 98"/>
                <a:gd name="T42" fmla="*/ 130 w 131"/>
                <a:gd name="T43" fmla="*/ 11 h 98"/>
                <a:gd name="T44" fmla="*/ 126 w 131"/>
                <a:gd name="T45" fmla="*/ 4 h 98"/>
                <a:gd name="T46" fmla="*/ 118 w 131"/>
                <a:gd name="T47" fmla="*/ 2 h 98"/>
                <a:gd name="T48" fmla="*/ 111 w 131"/>
                <a:gd name="T49" fmla="*/ 3 h 98"/>
                <a:gd name="T50" fmla="*/ 108 w 131"/>
                <a:gd name="T51" fmla="*/ 12 h 98"/>
                <a:gd name="T52" fmla="*/ 97 w 131"/>
                <a:gd name="T53" fmla="*/ 22 h 98"/>
                <a:gd name="T54" fmla="*/ 81 w 131"/>
                <a:gd name="T55" fmla="*/ 26 h 98"/>
                <a:gd name="T56" fmla="*/ 76 w 131"/>
                <a:gd name="T57" fmla="*/ 24 h 98"/>
                <a:gd name="T58" fmla="*/ 68 w 131"/>
                <a:gd name="T59" fmla="*/ 22 h 98"/>
                <a:gd name="T60" fmla="*/ 61 w 131"/>
                <a:gd name="T61" fmla="*/ 24 h 98"/>
                <a:gd name="T62" fmla="*/ 59 w 131"/>
                <a:gd name="T63" fmla="*/ 29 h 98"/>
                <a:gd name="T64" fmla="*/ 47 w 131"/>
                <a:gd name="T65" fmla="*/ 37 h 98"/>
                <a:gd name="T66" fmla="*/ 45 w 131"/>
                <a:gd name="T67" fmla="*/ 38 h 98"/>
                <a:gd name="T68" fmla="*/ 35 w 131"/>
                <a:gd name="T69" fmla="*/ 44 h 98"/>
                <a:gd name="T70" fmla="*/ 33 w 131"/>
                <a:gd name="T71" fmla="*/ 48 h 98"/>
                <a:gd name="T72" fmla="*/ 26 w 131"/>
                <a:gd name="T73" fmla="*/ 56 h 98"/>
                <a:gd name="T74" fmla="*/ 20 w 131"/>
                <a:gd name="T75" fmla="*/ 58 h 98"/>
                <a:gd name="T76" fmla="*/ 20 w 131"/>
                <a:gd name="T77" fmla="*/ 63 h 98"/>
                <a:gd name="T78" fmla="*/ 19 w 131"/>
                <a:gd name="T79" fmla="*/ 67 h 98"/>
                <a:gd name="T80" fmla="*/ 17 w 131"/>
                <a:gd name="T81" fmla="*/ 71 h 98"/>
                <a:gd name="T82" fmla="*/ 20 w 131"/>
                <a:gd name="T83" fmla="*/ 80 h 98"/>
                <a:gd name="T84" fmla="*/ 11 w 131"/>
                <a:gd name="T85" fmla="*/ 80 h 98"/>
                <a:gd name="T86" fmla="*/ 3 w 131"/>
                <a:gd name="T87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119"/>
            <p:cNvSpPr/>
            <p:nvPr/>
          </p:nvSpPr>
          <p:spPr bwMode="auto">
            <a:xfrm>
              <a:off x="3205" y="741"/>
              <a:ext cx="16" cy="12"/>
            </a:xfrm>
            <a:custGeom>
              <a:avLst/>
              <a:gdLst>
                <a:gd name="T0" fmla="*/ 2 w 13"/>
                <a:gd name="T1" fmla="*/ 10 h 10"/>
                <a:gd name="T2" fmla="*/ 13 w 13"/>
                <a:gd name="T3" fmla="*/ 4 h 10"/>
                <a:gd name="T4" fmla="*/ 11 w 13"/>
                <a:gd name="T5" fmla="*/ 0 h 10"/>
                <a:gd name="T6" fmla="*/ 2 w 13"/>
                <a:gd name="T7" fmla="*/ 6 h 10"/>
                <a:gd name="T8" fmla="*/ 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120"/>
            <p:cNvSpPr/>
            <p:nvPr/>
          </p:nvSpPr>
          <p:spPr bwMode="auto">
            <a:xfrm>
              <a:off x="3147" y="779"/>
              <a:ext cx="15" cy="17"/>
            </a:xfrm>
            <a:custGeom>
              <a:avLst/>
              <a:gdLst>
                <a:gd name="T0" fmla="*/ 2 w 12"/>
                <a:gd name="T1" fmla="*/ 12 h 14"/>
                <a:gd name="T2" fmla="*/ 11 w 12"/>
                <a:gd name="T3" fmla="*/ 4 h 14"/>
                <a:gd name="T4" fmla="*/ 8 w 12"/>
                <a:gd name="T5" fmla="*/ 1 h 14"/>
                <a:gd name="T6" fmla="*/ 5 w 12"/>
                <a:gd name="T7" fmla="*/ 7 h 14"/>
                <a:gd name="T8" fmla="*/ 2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121"/>
            <p:cNvSpPr/>
            <p:nvPr/>
          </p:nvSpPr>
          <p:spPr bwMode="auto">
            <a:xfrm>
              <a:off x="3328" y="1385"/>
              <a:ext cx="27" cy="15"/>
            </a:xfrm>
            <a:custGeom>
              <a:avLst/>
              <a:gdLst>
                <a:gd name="T0" fmla="*/ 17 w 22"/>
                <a:gd name="T1" fmla="*/ 9 h 12"/>
                <a:gd name="T2" fmla="*/ 20 w 22"/>
                <a:gd name="T3" fmla="*/ 1 h 12"/>
                <a:gd name="T4" fmla="*/ 6 w 22"/>
                <a:gd name="T5" fmla="*/ 5 h 12"/>
                <a:gd name="T6" fmla="*/ 0 w 22"/>
                <a:gd name="T7" fmla="*/ 9 h 12"/>
                <a:gd name="T8" fmla="*/ 17 w 2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122"/>
            <p:cNvSpPr/>
            <p:nvPr/>
          </p:nvSpPr>
          <p:spPr bwMode="auto">
            <a:xfrm>
              <a:off x="1420" y="1155"/>
              <a:ext cx="53" cy="38"/>
            </a:xfrm>
            <a:custGeom>
              <a:avLst/>
              <a:gdLst>
                <a:gd name="T0" fmla="*/ 35 w 43"/>
                <a:gd name="T1" fmla="*/ 20 h 31"/>
                <a:gd name="T2" fmla="*/ 29 w 43"/>
                <a:gd name="T3" fmla="*/ 14 h 31"/>
                <a:gd name="T4" fmla="*/ 20 w 43"/>
                <a:gd name="T5" fmla="*/ 6 h 31"/>
                <a:gd name="T6" fmla="*/ 5 w 43"/>
                <a:gd name="T7" fmla="*/ 0 h 31"/>
                <a:gd name="T8" fmla="*/ 2 w 43"/>
                <a:gd name="T9" fmla="*/ 5 h 31"/>
                <a:gd name="T10" fmla="*/ 17 w 43"/>
                <a:gd name="T11" fmla="*/ 18 h 31"/>
                <a:gd name="T12" fmla="*/ 22 w 43"/>
                <a:gd name="T13" fmla="*/ 22 h 31"/>
                <a:gd name="T14" fmla="*/ 27 w 43"/>
                <a:gd name="T15" fmla="*/ 26 h 31"/>
                <a:gd name="T16" fmla="*/ 38 w 43"/>
                <a:gd name="T17" fmla="*/ 30 h 31"/>
                <a:gd name="T18" fmla="*/ 35 w 43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123"/>
            <p:cNvSpPr/>
            <p:nvPr/>
          </p:nvSpPr>
          <p:spPr bwMode="auto">
            <a:xfrm>
              <a:off x="1396" y="1061"/>
              <a:ext cx="26" cy="24"/>
            </a:xfrm>
            <a:custGeom>
              <a:avLst/>
              <a:gdLst>
                <a:gd name="T0" fmla="*/ 15 w 21"/>
                <a:gd name="T1" fmla="*/ 11 h 20"/>
                <a:gd name="T2" fmla="*/ 10 w 21"/>
                <a:gd name="T3" fmla="*/ 8 h 20"/>
                <a:gd name="T4" fmla="*/ 5 w 21"/>
                <a:gd name="T5" fmla="*/ 0 h 20"/>
                <a:gd name="T6" fmla="*/ 2 w 21"/>
                <a:gd name="T7" fmla="*/ 10 h 20"/>
                <a:gd name="T8" fmla="*/ 1 w 21"/>
                <a:gd name="T9" fmla="*/ 16 h 20"/>
                <a:gd name="T10" fmla="*/ 10 w 21"/>
                <a:gd name="T11" fmla="*/ 19 h 20"/>
                <a:gd name="T12" fmla="*/ 20 w 21"/>
                <a:gd name="T13" fmla="*/ 13 h 20"/>
                <a:gd name="T14" fmla="*/ 15 w 21"/>
                <a:gd name="T1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1391" y="1094"/>
              <a:ext cx="17" cy="31"/>
            </a:xfrm>
            <a:custGeom>
              <a:avLst/>
              <a:gdLst>
                <a:gd name="T0" fmla="*/ 12 w 14"/>
                <a:gd name="T1" fmla="*/ 4 h 26"/>
                <a:gd name="T2" fmla="*/ 7 w 14"/>
                <a:gd name="T3" fmla="*/ 3 h 26"/>
                <a:gd name="T4" fmla="*/ 4 w 14"/>
                <a:gd name="T5" fmla="*/ 1 h 26"/>
                <a:gd name="T6" fmla="*/ 1 w 14"/>
                <a:gd name="T7" fmla="*/ 13 h 26"/>
                <a:gd name="T8" fmla="*/ 3 w 14"/>
                <a:gd name="T9" fmla="*/ 25 h 26"/>
                <a:gd name="T10" fmla="*/ 8 w 14"/>
                <a:gd name="T11" fmla="*/ 14 h 26"/>
                <a:gd name="T12" fmla="*/ 12 w 14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125"/>
            <p:cNvSpPr/>
            <p:nvPr/>
          </p:nvSpPr>
          <p:spPr bwMode="auto">
            <a:xfrm>
              <a:off x="1377" y="1027"/>
              <a:ext cx="15" cy="36"/>
            </a:xfrm>
            <a:custGeom>
              <a:avLst/>
              <a:gdLst>
                <a:gd name="T0" fmla="*/ 9 w 12"/>
                <a:gd name="T1" fmla="*/ 9 h 29"/>
                <a:gd name="T2" fmla="*/ 6 w 12"/>
                <a:gd name="T3" fmla="*/ 4 h 29"/>
                <a:gd name="T4" fmla="*/ 2 w 12"/>
                <a:gd name="T5" fmla="*/ 1 h 29"/>
                <a:gd name="T6" fmla="*/ 5 w 12"/>
                <a:gd name="T7" fmla="*/ 10 h 29"/>
                <a:gd name="T8" fmla="*/ 7 w 12"/>
                <a:gd name="T9" fmla="*/ 26 h 29"/>
                <a:gd name="T10" fmla="*/ 12 w 12"/>
                <a:gd name="T11" fmla="*/ 15 h 29"/>
                <a:gd name="T12" fmla="*/ 9 w 12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126"/>
            <p:cNvSpPr/>
            <p:nvPr/>
          </p:nvSpPr>
          <p:spPr bwMode="auto">
            <a:xfrm>
              <a:off x="1392" y="1030"/>
              <a:ext cx="14" cy="18"/>
            </a:xfrm>
            <a:custGeom>
              <a:avLst/>
              <a:gdLst>
                <a:gd name="T0" fmla="*/ 2 w 11"/>
                <a:gd name="T1" fmla="*/ 0 h 15"/>
                <a:gd name="T2" fmla="*/ 4 w 11"/>
                <a:gd name="T3" fmla="*/ 6 h 15"/>
                <a:gd name="T4" fmla="*/ 3 w 11"/>
                <a:gd name="T5" fmla="*/ 12 h 15"/>
                <a:gd name="T6" fmla="*/ 10 w 11"/>
                <a:gd name="T7" fmla="*/ 5 h 15"/>
                <a:gd name="T8" fmla="*/ 2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127"/>
            <p:cNvSpPr/>
            <p:nvPr/>
          </p:nvSpPr>
          <p:spPr bwMode="auto">
            <a:xfrm>
              <a:off x="1399" y="1043"/>
              <a:ext cx="9" cy="14"/>
            </a:xfrm>
            <a:custGeom>
              <a:avLst/>
              <a:gdLst>
                <a:gd name="T0" fmla="*/ 4 w 7"/>
                <a:gd name="T1" fmla="*/ 10 h 11"/>
                <a:gd name="T2" fmla="*/ 2 w 7"/>
                <a:gd name="T3" fmla="*/ 3 h 11"/>
                <a:gd name="T4" fmla="*/ 1 w 7"/>
                <a:gd name="T5" fmla="*/ 9 h 11"/>
                <a:gd name="T6" fmla="*/ 4 w 7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128"/>
            <p:cNvSpPr/>
            <p:nvPr/>
          </p:nvSpPr>
          <p:spPr bwMode="auto">
            <a:xfrm>
              <a:off x="1156" y="1029"/>
              <a:ext cx="33" cy="30"/>
            </a:xfrm>
            <a:custGeom>
              <a:avLst/>
              <a:gdLst>
                <a:gd name="T0" fmla="*/ 24 w 27"/>
                <a:gd name="T1" fmla="*/ 6 h 25"/>
                <a:gd name="T2" fmla="*/ 22 w 27"/>
                <a:gd name="T3" fmla="*/ 2 h 25"/>
                <a:gd name="T4" fmla="*/ 21 w 27"/>
                <a:gd name="T5" fmla="*/ 5 h 25"/>
                <a:gd name="T6" fmla="*/ 14 w 27"/>
                <a:gd name="T7" fmla="*/ 6 h 25"/>
                <a:gd name="T8" fmla="*/ 12 w 27"/>
                <a:gd name="T9" fmla="*/ 9 h 25"/>
                <a:gd name="T10" fmla="*/ 7 w 27"/>
                <a:gd name="T11" fmla="*/ 9 h 25"/>
                <a:gd name="T12" fmla="*/ 1 w 27"/>
                <a:gd name="T13" fmla="*/ 15 h 25"/>
                <a:gd name="T14" fmla="*/ 5 w 27"/>
                <a:gd name="T15" fmla="*/ 18 h 25"/>
                <a:gd name="T16" fmla="*/ 5 w 27"/>
                <a:gd name="T17" fmla="*/ 22 h 25"/>
                <a:gd name="T18" fmla="*/ 13 w 27"/>
                <a:gd name="T19" fmla="*/ 17 h 25"/>
                <a:gd name="T20" fmla="*/ 16 w 27"/>
                <a:gd name="T21" fmla="*/ 19 h 25"/>
                <a:gd name="T22" fmla="*/ 24 w 27"/>
                <a:gd name="T23" fmla="*/ 11 h 25"/>
                <a:gd name="T24" fmla="*/ 24 w 27"/>
                <a:gd name="T25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129"/>
            <p:cNvSpPr/>
            <p:nvPr/>
          </p:nvSpPr>
          <p:spPr bwMode="auto">
            <a:xfrm>
              <a:off x="1187" y="1025"/>
              <a:ext cx="14" cy="6"/>
            </a:xfrm>
            <a:custGeom>
              <a:avLst/>
              <a:gdLst>
                <a:gd name="T0" fmla="*/ 3 w 12"/>
                <a:gd name="T1" fmla="*/ 0 h 5"/>
                <a:gd name="T2" fmla="*/ 4 w 12"/>
                <a:gd name="T3" fmla="*/ 5 h 5"/>
                <a:gd name="T4" fmla="*/ 10 w 12"/>
                <a:gd name="T5" fmla="*/ 3 h 5"/>
                <a:gd name="T6" fmla="*/ 3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130"/>
            <p:cNvSpPr/>
            <p:nvPr/>
          </p:nvSpPr>
          <p:spPr bwMode="auto">
            <a:xfrm>
              <a:off x="1023" y="1083"/>
              <a:ext cx="18" cy="11"/>
            </a:xfrm>
            <a:custGeom>
              <a:avLst/>
              <a:gdLst>
                <a:gd name="T0" fmla="*/ 7 w 15"/>
                <a:gd name="T1" fmla="*/ 3 h 9"/>
                <a:gd name="T2" fmla="*/ 1 w 15"/>
                <a:gd name="T3" fmla="*/ 8 h 9"/>
                <a:gd name="T4" fmla="*/ 13 w 15"/>
                <a:gd name="T5" fmla="*/ 6 h 9"/>
                <a:gd name="T6" fmla="*/ 14 w 15"/>
                <a:gd name="T7" fmla="*/ 1 h 9"/>
                <a:gd name="T8" fmla="*/ 7 w 1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131"/>
            <p:cNvSpPr/>
            <p:nvPr/>
          </p:nvSpPr>
          <p:spPr bwMode="auto">
            <a:xfrm>
              <a:off x="987" y="1102"/>
              <a:ext cx="12" cy="11"/>
            </a:xfrm>
            <a:custGeom>
              <a:avLst/>
              <a:gdLst>
                <a:gd name="T0" fmla="*/ 7 w 10"/>
                <a:gd name="T1" fmla="*/ 1 h 9"/>
                <a:gd name="T2" fmla="*/ 0 w 10"/>
                <a:gd name="T3" fmla="*/ 8 h 9"/>
                <a:gd name="T4" fmla="*/ 8 w 10"/>
                <a:gd name="T5" fmla="*/ 4 h 9"/>
                <a:gd name="T6" fmla="*/ 7 w 10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132"/>
            <p:cNvSpPr/>
            <p:nvPr/>
          </p:nvSpPr>
          <p:spPr bwMode="auto">
            <a:xfrm>
              <a:off x="964" y="1111"/>
              <a:ext cx="18" cy="11"/>
            </a:xfrm>
            <a:custGeom>
              <a:avLst/>
              <a:gdLst>
                <a:gd name="T0" fmla="*/ 11 w 15"/>
                <a:gd name="T1" fmla="*/ 0 h 9"/>
                <a:gd name="T2" fmla="*/ 1 w 15"/>
                <a:gd name="T3" fmla="*/ 7 h 9"/>
                <a:gd name="T4" fmla="*/ 11 w 1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133"/>
            <p:cNvSpPr/>
            <p:nvPr/>
          </p:nvSpPr>
          <p:spPr bwMode="auto">
            <a:xfrm>
              <a:off x="1034" y="983"/>
              <a:ext cx="20" cy="14"/>
            </a:xfrm>
            <a:custGeom>
              <a:avLst/>
              <a:gdLst>
                <a:gd name="T0" fmla="*/ 3 w 17"/>
                <a:gd name="T1" fmla="*/ 5 h 11"/>
                <a:gd name="T2" fmla="*/ 7 w 17"/>
                <a:gd name="T3" fmla="*/ 10 h 11"/>
                <a:gd name="T4" fmla="*/ 14 w 17"/>
                <a:gd name="T5" fmla="*/ 9 h 11"/>
                <a:gd name="T6" fmla="*/ 15 w 17"/>
                <a:gd name="T7" fmla="*/ 2 h 11"/>
                <a:gd name="T8" fmla="*/ 3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134"/>
            <p:cNvSpPr/>
            <p:nvPr/>
          </p:nvSpPr>
          <p:spPr bwMode="auto">
            <a:xfrm>
              <a:off x="1973" y="1112"/>
              <a:ext cx="23" cy="12"/>
            </a:xfrm>
            <a:custGeom>
              <a:avLst/>
              <a:gdLst>
                <a:gd name="T0" fmla="*/ 14 w 18"/>
                <a:gd name="T1" fmla="*/ 10 h 10"/>
                <a:gd name="T2" fmla="*/ 11 w 18"/>
                <a:gd name="T3" fmla="*/ 4 h 10"/>
                <a:gd name="T4" fmla="*/ 1 w 18"/>
                <a:gd name="T5" fmla="*/ 1 h 10"/>
                <a:gd name="T6" fmla="*/ 2 w 18"/>
                <a:gd name="T7" fmla="*/ 6 h 10"/>
                <a:gd name="T8" fmla="*/ 14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135"/>
            <p:cNvSpPr/>
            <p:nvPr/>
          </p:nvSpPr>
          <p:spPr bwMode="auto">
            <a:xfrm>
              <a:off x="3069" y="1068"/>
              <a:ext cx="24" cy="19"/>
            </a:xfrm>
            <a:custGeom>
              <a:avLst/>
              <a:gdLst>
                <a:gd name="T0" fmla="*/ 10 w 20"/>
                <a:gd name="T1" fmla="*/ 4 h 16"/>
                <a:gd name="T2" fmla="*/ 2 w 20"/>
                <a:gd name="T3" fmla="*/ 6 h 16"/>
                <a:gd name="T4" fmla="*/ 6 w 20"/>
                <a:gd name="T5" fmla="*/ 10 h 16"/>
                <a:gd name="T6" fmla="*/ 11 w 20"/>
                <a:gd name="T7" fmla="*/ 16 h 16"/>
                <a:gd name="T8" fmla="*/ 17 w 20"/>
                <a:gd name="T9" fmla="*/ 15 h 16"/>
                <a:gd name="T10" fmla="*/ 16 w 20"/>
                <a:gd name="T11" fmla="*/ 8 h 16"/>
                <a:gd name="T12" fmla="*/ 18 w 20"/>
                <a:gd name="T13" fmla="*/ 1 h 16"/>
                <a:gd name="T14" fmla="*/ 10 w 20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136"/>
            <p:cNvSpPr/>
            <p:nvPr/>
          </p:nvSpPr>
          <p:spPr bwMode="auto">
            <a:xfrm>
              <a:off x="3158" y="1035"/>
              <a:ext cx="16" cy="21"/>
            </a:xfrm>
            <a:custGeom>
              <a:avLst/>
              <a:gdLst>
                <a:gd name="T0" fmla="*/ 9 w 13"/>
                <a:gd name="T1" fmla="*/ 9 h 17"/>
                <a:gd name="T2" fmla="*/ 12 w 13"/>
                <a:gd name="T3" fmla="*/ 2 h 17"/>
                <a:gd name="T4" fmla="*/ 4 w 13"/>
                <a:gd name="T5" fmla="*/ 5 h 17"/>
                <a:gd name="T6" fmla="*/ 2 w 13"/>
                <a:gd name="T7" fmla="*/ 15 h 17"/>
                <a:gd name="T8" fmla="*/ 9 w 1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137"/>
            <p:cNvSpPr/>
            <p:nvPr/>
          </p:nvSpPr>
          <p:spPr bwMode="auto">
            <a:xfrm>
              <a:off x="3200" y="1021"/>
              <a:ext cx="17" cy="11"/>
            </a:xfrm>
            <a:custGeom>
              <a:avLst/>
              <a:gdLst>
                <a:gd name="T0" fmla="*/ 5 w 14"/>
                <a:gd name="T1" fmla="*/ 9 h 9"/>
                <a:gd name="T2" fmla="*/ 13 w 14"/>
                <a:gd name="T3" fmla="*/ 3 h 9"/>
                <a:gd name="T4" fmla="*/ 9 w 14"/>
                <a:gd name="T5" fmla="*/ 1 h 9"/>
                <a:gd name="T6" fmla="*/ 2 w 14"/>
                <a:gd name="T7" fmla="*/ 2 h 9"/>
                <a:gd name="T8" fmla="*/ 5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/>
            <p:nvPr/>
          </p:nvSpPr>
          <p:spPr bwMode="auto">
            <a:xfrm>
              <a:off x="3203" y="1013"/>
              <a:ext cx="9" cy="5"/>
            </a:xfrm>
            <a:custGeom>
              <a:avLst/>
              <a:gdLst>
                <a:gd name="T0" fmla="*/ 5 w 7"/>
                <a:gd name="T1" fmla="*/ 1 h 4"/>
                <a:gd name="T2" fmla="*/ 3 w 7"/>
                <a:gd name="T3" fmla="*/ 4 h 4"/>
                <a:gd name="T4" fmla="*/ 5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/>
            <p:nvPr/>
          </p:nvSpPr>
          <p:spPr bwMode="auto">
            <a:xfrm>
              <a:off x="3660" y="2156"/>
              <a:ext cx="12" cy="12"/>
            </a:xfrm>
            <a:custGeom>
              <a:avLst/>
              <a:gdLst>
                <a:gd name="T0" fmla="*/ 3 w 10"/>
                <a:gd name="T1" fmla="*/ 2 h 10"/>
                <a:gd name="T2" fmla="*/ 8 w 10"/>
                <a:gd name="T3" fmla="*/ 8 h 10"/>
                <a:gd name="T4" fmla="*/ 3 w 10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140"/>
            <p:cNvSpPr/>
            <p:nvPr/>
          </p:nvSpPr>
          <p:spPr bwMode="auto">
            <a:xfrm>
              <a:off x="5075" y="1984"/>
              <a:ext cx="22" cy="10"/>
            </a:xfrm>
            <a:custGeom>
              <a:avLst/>
              <a:gdLst>
                <a:gd name="T0" fmla="*/ 8 w 18"/>
                <a:gd name="T1" fmla="*/ 6 h 8"/>
                <a:gd name="T2" fmla="*/ 17 w 18"/>
                <a:gd name="T3" fmla="*/ 6 h 8"/>
                <a:gd name="T4" fmla="*/ 2 w 18"/>
                <a:gd name="T5" fmla="*/ 0 h 8"/>
                <a:gd name="T6" fmla="*/ 8 w 18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141"/>
            <p:cNvSpPr/>
            <p:nvPr/>
          </p:nvSpPr>
          <p:spPr bwMode="auto">
            <a:xfrm>
              <a:off x="5113" y="2001"/>
              <a:ext cx="13" cy="7"/>
            </a:xfrm>
            <a:custGeom>
              <a:avLst/>
              <a:gdLst>
                <a:gd name="T0" fmla="*/ 1 w 11"/>
                <a:gd name="T1" fmla="*/ 2 h 5"/>
                <a:gd name="T2" fmla="*/ 10 w 11"/>
                <a:gd name="T3" fmla="*/ 3 h 5"/>
                <a:gd name="T4" fmla="*/ 1 w 11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142"/>
            <p:cNvSpPr/>
            <p:nvPr/>
          </p:nvSpPr>
          <p:spPr bwMode="auto">
            <a:xfrm>
              <a:off x="5047" y="1960"/>
              <a:ext cx="30" cy="16"/>
            </a:xfrm>
            <a:custGeom>
              <a:avLst/>
              <a:gdLst>
                <a:gd name="T0" fmla="*/ 7 w 25"/>
                <a:gd name="T1" fmla="*/ 0 h 13"/>
                <a:gd name="T2" fmla="*/ 22 w 25"/>
                <a:gd name="T3" fmla="*/ 10 h 13"/>
                <a:gd name="T4" fmla="*/ 7 w 2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143"/>
            <p:cNvSpPr/>
            <p:nvPr/>
          </p:nvSpPr>
          <p:spPr bwMode="auto">
            <a:xfrm>
              <a:off x="3104" y="1383"/>
              <a:ext cx="9" cy="5"/>
            </a:xfrm>
            <a:custGeom>
              <a:avLst/>
              <a:gdLst>
                <a:gd name="T0" fmla="*/ 1 w 7"/>
                <a:gd name="T1" fmla="*/ 2 h 4"/>
                <a:gd name="T2" fmla="*/ 6 w 7"/>
                <a:gd name="T3" fmla="*/ 2 h 4"/>
                <a:gd name="T4" fmla="*/ 1 w 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144"/>
            <p:cNvSpPr/>
            <p:nvPr/>
          </p:nvSpPr>
          <p:spPr bwMode="auto">
            <a:xfrm>
              <a:off x="2603" y="1665"/>
              <a:ext cx="9" cy="6"/>
            </a:xfrm>
            <a:custGeom>
              <a:avLst/>
              <a:gdLst>
                <a:gd name="T0" fmla="*/ 3 w 8"/>
                <a:gd name="T1" fmla="*/ 2 h 5"/>
                <a:gd name="T2" fmla="*/ 6 w 8"/>
                <a:gd name="T3" fmla="*/ 3 h 5"/>
                <a:gd name="T4" fmla="*/ 3 w 8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145"/>
            <p:cNvSpPr/>
            <p:nvPr/>
          </p:nvSpPr>
          <p:spPr bwMode="auto">
            <a:xfrm>
              <a:off x="3011" y="1815"/>
              <a:ext cx="10" cy="6"/>
            </a:xfrm>
            <a:custGeom>
              <a:avLst/>
              <a:gdLst>
                <a:gd name="T0" fmla="*/ 6 w 8"/>
                <a:gd name="T1" fmla="*/ 4 h 5"/>
                <a:gd name="T2" fmla="*/ 4 w 8"/>
                <a:gd name="T3" fmla="*/ 1 h 5"/>
                <a:gd name="T4" fmla="*/ 6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146"/>
            <p:cNvSpPr/>
            <p:nvPr/>
          </p:nvSpPr>
          <p:spPr bwMode="auto">
            <a:xfrm>
              <a:off x="2989" y="1851"/>
              <a:ext cx="6" cy="5"/>
            </a:xfrm>
            <a:custGeom>
              <a:avLst/>
              <a:gdLst>
                <a:gd name="T0" fmla="*/ 2 w 5"/>
                <a:gd name="T1" fmla="*/ 1 h 4"/>
                <a:gd name="T2" fmla="*/ 3 w 5"/>
                <a:gd name="T3" fmla="*/ 4 h 4"/>
                <a:gd name="T4" fmla="*/ 2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147"/>
            <p:cNvSpPr/>
            <p:nvPr/>
          </p:nvSpPr>
          <p:spPr bwMode="auto">
            <a:xfrm>
              <a:off x="3645" y="1912"/>
              <a:ext cx="10" cy="7"/>
            </a:xfrm>
            <a:custGeom>
              <a:avLst/>
              <a:gdLst>
                <a:gd name="T0" fmla="*/ 7 w 8"/>
                <a:gd name="T1" fmla="*/ 4 h 6"/>
                <a:gd name="T2" fmla="*/ 4 w 8"/>
                <a:gd name="T3" fmla="*/ 2 h 6"/>
                <a:gd name="T4" fmla="*/ 7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148"/>
            <p:cNvSpPr/>
            <p:nvPr/>
          </p:nvSpPr>
          <p:spPr bwMode="auto">
            <a:xfrm>
              <a:off x="3560" y="1509"/>
              <a:ext cx="4" cy="6"/>
            </a:xfrm>
            <a:custGeom>
              <a:avLst/>
              <a:gdLst>
                <a:gd name="T0" fmla="*/ 1 w 4"/>
                <a:gd name="T1" fmla="*/ 2 h 5"/>
                <a:gd name="T2" fmla="*/ 4 w 4"/>
                <a:gd name="T3" fmla="*/ 4 h 5"/>
                <a:gd name="T4" fmla="*/ 1 w 4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149"/>
            <p:cNvSpPr/>
            <p:nvPr/>
          </p:nvSpPr>
          <p:spPr bwMode="auto">
            <a:xfrm>
              <a:off x="3481" y="2020"/>
              <a:ext cx="16" cy="8"/>
            </a:xfrm>
            <a:custGeom>
              <a:avLst/>
              <a:gdLst>
                <a:gd name="T0" fmla="*/ 5 w 13"/>
                <a:gd name="T1" fmla="*/ 0 h 7"/>
                <a:gd name="T2" fmla="*/ 8 w 13"/>
                <a:gd name="T3" fmla="*/ 7 h 7"/>
                <a:gd name="T4" fmla="*/ 5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50"/>
            <p:cNvSpPr/>
            <p:nvPr/>
          </p:nvSpPr>
          <p:spPr bwMode="auto">
            <a:xfrm>
              <a:off x="2108" y="1716"/>
              <a:ext cx="11" cy="12"/>
            </a:xfrm>
            <a:custGeom>
              <a:avLst/>
              <a:gdLst>
                <a:gd name="T0" fmla="*/ 1 w 9"/>
                <a:gd name="T1" fmla="*/ 5 h 10"/>
                <a:gd name="T2" fmla="*/ 7 w 9"/>
                <a:gd name="T3" fmla="*/ 6 h 10"/>
                <a:gd name="T4" fmla="*/ 1 w 9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51"/>
            <p:cNvSpPr/>
            <p:nvPr/>
          </p:nvSpPr>
          <p:spPr bwMode="auto">
            <a:xfrm>
              <a:off x="4690" y="1260"/>
              <a:ext cx="13" cy="11"/>
            </a:xfrm>
            <a:custGeom>
              <a:avLst/>
              <a:gdLst>
                <a:gd name="T0" fmla="*/ 2 w 10"/>
                <a:gd name="T1" fmla="*/ 8 h 9"/>
                <a:gd name="T2" fmla="*/ 9 w 10"/>
                <a:gd name="T3" fmla="*/ 1 h 9"/>
                <a:gd name="T4" fmla="*/ 2 w 10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52"/>
            <p:cNvSpPr/>
            <p:nvPr/>
          </p:nvSpPr>
          <p:spPr bwMode="auto">
            <a:xfrm>
              <a:off x="4704" y="1244"/>
              <a:ext cx="21" cy="16"/>
            </a:xfrm>
            <a:custGeom>
              <a:avLst/>
              <a:gdLst>
                <a:gd name="T0" fmla="*/ 16 w 17"/>
                <a:gd name="T1" fmla="*/ 0 h 13"/>
                <a:gd name="T2" fmla="*/ 10 w 17"/>
                <a:gd name="T3" fmla="*/ 4 h 13"/>
                <a:gd name="T4" fmla="*/ 4 w 17"/>
                <a:gd name="T5" fmla="*/ 13 h 13"/>
                <a:gd name="T6" fmla="*/ 16 w 1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53"/>
            <p:cNvSpPr/>
            <p:nvPr/>
          </p:nvSpPr>
          <p:spPr bwMode="auto">
            <a:xfrm>
              <a:off x="4730" y="1231"/>
              <a:ext cx="11" cy="11"/>
            </a:xfrm>
            <a:custGeom>
              <a:avLst/>
              <a:gdLst>
                <a:gd name="T0" fmla="*/ 7 w 9"/>
                <a:gd name="T1" fmla="*/ 2 h 9"/>
                <a:gd name="T2" fmla="*/ 2 w 9"/>
                <a:gd name="T3" fmla="*/ 8 h 9"/>
                <a:gd name="T4" fmla="*/ 7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54"/>
            <p:cNvSpPr/>
            <p:nvPr/>
          </p:nvSpPr>
          <p:spPr bwMode="auto">
            <a:xfrm>
              <a:off x="4748" y="1217"/>
              <a:ext cx="8" cy="8"/>
            </a:xfrm>
            <a:custGeom>
              <a:avLst/>
              <a:gdLst>
                <a:gd name="T0" fmla="*/ 6 w 7"/>
                <a:gd name="T1" fmla="*/ 1 h 6"/>
                <a:gd name="T2" fmla="*/ 2 w 7"/>
                <a:gd name="T3" fmla="*/ 4 h 6"/>
                <a:gd name="T4" fmla="*/ 6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55"/>
            <p:cNvSpPr/>
            <p:nvPr/>
          </p:nvSpPr>
          <p:spPr bwMode="auto">
            <a:xfrm>
              <a:off x="4776" y="1161"/>
              <a:ext cx="14" cy="11"/>
            </a:xfrm>
            <a:custGeom>
              <a:avLst/>
              <a:gdLst>
                <a:gd name="T0" fmla="*/ 9 w 11"/>
                <a:gd name="T1" fmla="*/ 1 h 9"/>
                <a:gd name="T2" fmla="*/ 3 w 11"/>
                <a:gd name="T3" fmla="*/ 4 h 9"/>
                <a:gd name="T4" fmla="*/ 3 w 11"/>
                <a:gd name="T5" fmla="*/ 9 h 9"/>
                <a:gd name="T6" fmla="*/ 9 w 1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56"/>
            <p:cNvSpPr/>
            <p:nvPr/>
          </p:nvSpPr>
          <p:spPr bwMode="auto">
            <a:xfrm>
              <a:off x="4770" y="1190"/>
              <a:ext cx="4" cy="3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57"/>
            <p:cNvSpPr/>
            <p:nvPr/>
          </p:nvSpPr>
          <p:spPr bwMode="auto">
            <a:xfrm>
              <a:off x="4481" y="1540"/>
              <a:ext cx="3" cy="2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2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58"/>
            <p:cNvSpPr/>
            <p:nvPr/>
          </p:nvSpPr>
          <p:spPr bwMode="auto">
            <a:xfrm>
              <a:off x="3114" y="2471"/>
              <a:ext cx="27" cy="35"/>
            </a:xfrm>
            <a:custGeom>
              <a:avLst/>
              <a:gdLst>
                <a:gd name="T0" fmla="*/ 4 w 22"/>
                <a:gd name="T1" fmla="*/ 25 h 29"/>
                <a:gd name="T2" fmla="*/ 19 w 22"/>
                <a:gd name="T3" fmla="*/ 7 h 29"/>
                <a:gd name="T4" fmla="*/ 22 w 22"/>
                <a:gd name="T5" fmla="*/ 0 h 29"/>
                <a:gd name="T6" fmla="*/ 5 w 22"/>
                <a:gd name="T7" fmla="*/ 0 h 29"/>
                <a:gd name="T8" fmla="*/ 4 w 22"/>
                <a:gd name="T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136237" y="1820563"/>
            <a:ext cx="659552" cy="360817"/>
            <a:chOff x="1136237" y="1820563"/>
            <a:chExt cx="659552" cy="360817"/>
          </a:xfrm>
        </p:grpSpPr>
        <p:sp>
          <p:nvSpPr>
            <p:cNvPr id="2" name="文本框 1"/>
            <p:cNvSpPr txBox="1"/>
            <p:nvPr/>
          </p:nvSpPr>
          <p:spPr>
            <a:xfrm>
              <a:off x="1136237" y="1889276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401591" y="1820563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47492" y="2953207"/>
            <a:ext cx="659552" cy="345419"/>
            <a:chOff x="1647492" y="2953207"/>
            <a:chExt cx="659552" cy="345419"/>
          </a:xfrm>
        </p:grpSpPr>
        <p:sp>
          <p:nvSpPr>
            <p:cNvPr id="165" name="文本框 164"/>
            <p:cNvSpPr txBox="1"/>
            <p:nvPr/>
          </p:nvSpPr>
          <p:spPr>
            <a:xfrm>
              <a:off x="1647492" y="3006522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1943866" y="295320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130378" y="2675025"/>
            <a:ext cx="659552" cy="347331"/>
            <a:chOff x="3130378" y="2675025"/>
            <a:chExt cx="659552" cy="347331"/>
          </a:xfrm>
        </p:grpSpPr>
        <p:sp>
          <p:nvSpPr>
            <p:cNvPr id="167" name="文本框 166"/>
            <p:cNvSpPr txBox="1"/>
            <p:nvPr/>
          </p:nvSpPr>
          <p:spPr>
            <a:xfrm>
              <a:off x="3130378" y="2730252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352673" y="2675025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3935591" y="2052087"/>
            <a:ext cx="659552" cy="347757"/>
            <a:chOff x="3935591" y="2052087"/>
            <a:chExt cx="659552" cy="347757"/>
          </a:xfrm>
        </p:grpSpPr>
        <p:sp>
          <p:nvSpPr>
            <p:cNvPr id="166" name="文本框 165"/>
            <p:cNvSpPr txBox="1"/>
            <p:nvPr/>
          </p:nvSpPr>
          <p:spPr>
            <a:xfrm>
              <a:off x="3935591" y="2107740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4249227" y="205208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646205" y="1599897"/>
            <a:ext cx="659552" cy="345655"/>
            <a:chOff x="4646205" y="1599897"/>
            <a:chExt cx="659552" cy="345655"/>
          </a:xfrm>
        </p:grpSpPr>
        <p:sp>
          <p:nvSpPr>
            <p:cNvPr id="168" name="文本框 167"/>
            <p:cNvSpPr txBox="1"/>
            <p:nvPr/>
          </p:nvSpPr>
          <p:spPr>
            <a:xfrm>
              <a:off x="4646205" y="1653448"/>
              <a:ext cx="659552" cy="29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 b="1">
                  <a:solidFill>
                    <a:srgbClr val="C30D23"/>
                  </a:solidFill>
                  <a:effectLst>
                    <a:outerShdw blurRad="38100" dist="25400" dir="8100000" algn="tr" rotWithShape="0">
                      <a:prstClr val="black">
                        <a:alpha val="4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1500" dirty="0">
                  <a:solidFill>
                    <a:prstClr val="white"/>
                  </a:solidFill>
                </a:rPr>
                <a:t>TEAM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54410" y="1599897"/>
              <a:ext cx="87428" cy="87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381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6423748" y="2057353"/>
            <a:ext cx="2032429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zh-CN" altLang="en-US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525802" y="1661872"/>
            <a:ext cx="1678785" cy="323165"/>
            <a:chOff x="6719879" y="1662385"/>
            <a:chExt cx="1678785" cy="323165"/>
          </a:xfrm>
        </p:grpSpPr>
        <p:sp>
          <p:nvSpPr>
            <p:cNvPr id="175" name="文本框 174"/>
            <p:cNvSpPr txBox="1"/>
            <p:nvPr/>
          </p:nvSpPr>
          <p:spPr>
            <a:xfrm>
              <a:off x="6944091" y="1662385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13"/>
            <p:cNvSpPr>
              <a:spLocks noEditPoints="1"/>
            </p:cNvSpPr>
            <p:nvPr/>
          </p:nvSpPr>
          <p:spPr bwMode="auto">
            <a:xfrm flipH="1">
              <a:off x="6719879" y="1699252"/>
              <a:ext cx="191369" cy="219979"/>
            </a:xfrm>
            <a:custGeom>
              <a:avLst/>
              <a:gdLst>
                <a:gd name="T0" fmla="*/ 84 w 102"/>
                <a:gd name="T1" fmla="*/ 94 h 121"/>
                <a:gd name="T2" fmla="*/ 60 w 102"/>
                <a:gd name="T3" fmla="*/ 80 h 121"/>
                <a:gd name="T4" fmla="*/ 62 w 102"/>
                <a:gd name="T5" fmla="*/ 81 h 121"/>
                <a:gd name="T6" fmla="*/ 77 w 102"/>
                <a:gd name="T7" fmla="*/ 57 h 121"/>
                <a:gd name="T8" fmla="*/ 59 w 102"/>
                <a:gd name="T9" fmla="*/ 10 h 121"/>
                <a:gd name="T10" fmla="*/ 18 w 102"/>
                <a:gd name="T11" fmla="*/ 23 h 121"/>
                <a:gd name="T12" fmla="*/ 10 w 102"/>
                <a:gd name="T13" fmla="*/ 51 h 121"/>
                <a:gd name="T14" fmla="*/ 11 w 102"/>
                <a:gd name="T15" fmla="*/ 52 h 121"/>
                <a:gd name="T16" fmla="*/ 16 w 102"/>
                <a:gd name="T17" fmla="*/ 64 h 121"/>
                <a:gd name="T18" fmla="*/ 21 w 102"/>
                <a:gd name="T19" fmla="*/ 71 h 121"/>
                <a:gd name="T20" fmla="*/ 27 w 102"/>
                <a:gd name="T21" fmla="*/ 87 h 121"/>
                <a:gd name="T22" fmla="*/ 0 w 102"/>
                <a:gd name="T23" fmla="*/ 96 h 121"/>
                <a:gd name="T24" fmla="*/ 3 w 102"/>
                <a:gd name="T25" fmla="*/ 121 h 121"/>
                <a:gd name="T26" fmla="*/ 101 w 102"/>
                <a:gd name="T27" fmla="*/ 121 h 121"/>
                <a:gd name="T28" fmla="*/ 102 w 102"/>
                <a:gd name="T29" fmla="*/ 121 h 121"/>
                <a:gd name="T30" fmla="*/ 102 w 102"/>
                <a:gd name="T31" fmla="*/ 110 h 121"/>
                <a:gd name="T32" fmla="*/ 60 w 102"/>
                <a:gd name="T33" fmla="*/ 78 h 121"/>
                <a:gd name="T34" fmla="*/ 60 w 102"/>
                <a:gd name="T35" fmla="*/ 79 h 121"/>
                <a:gd name="T36" fmla="*/ 60 w 102"/>
                <a:gd name="T37" fmla="*/ 76 h 121"/>
                <a:gd name="T38" fmla="*/ 60 w 102"/>
                <a:gd name="T39" fmla="*/ 78 h 121"/>
                <a:gd name="T40" fmla="*/ 60 w 102"/>
                <a:gd name="T41" fmla="*/ 76 h 121"/>
                <a:gd name="T42" fmla="*/ 62 w 102"/>
                <a:gd name="T43" fmla="*/ 73 h 121"/>
                <a:gd name="T44" fmla="*/ 60 w 102"/>
                <a:gd name="T45" fmla="*/ 73 h 121"/>
                <a:gd name="T46" fmla="*/ 60 w 102"/>
                <a:gd name="T47" fmla="*/ 74 h 121"/>
                <a:gd name="T48" fmla="*/ 29 w 102"/>
                <a:gd name="T49" fmla="*/ 58 h 121"/>
                <a:gd name="T50" fmla="*/ 34 w 102"/>
                <a:gd name="T51" fmla="*/ 45 h 121"/>
                <a:gd name="T52" fmla="*/ 32 w 102"/>
                <a:gd name="T53" fmla="*/ 55 h 121"/>
                <a:gd name="T54" fmla="*/ 39 w 102"/>
                <a:gd name="T55" fmla="*/ 42 h 121"/>
                <a:gd name="T56" fmla="*/ 41 w 102"/>
                <a:gd name="T57" fmla="*/ 46 h 121"/>
                <a:gd name="T58" fmla="*/ 45 w 102"/>
                <a:gd name="T59" fmla="*/ 44 h 121"/>
                <a:gd name="T60" fmla="*/ 40 w 102"/>
                <a:gd name="T61" fmla="*/ 58 h 121"/>
                <a:gd name="T62" fmla="*/ 41 w 102"/>
                <a:gd name="T63" fmla="*/ 60 h 121"/>
                <a:gd name="T64" fmla="*/ 60 w 102"/>
                <a:gd name="T65" fmla="*/ 28 h 121"/>
                <a:gd name="T66" fmla="*/ 66 w 102"/>
                <a:gd name="T67" fmla="*/ 39 h 121"/>
                <a:gd name="T68" fmla="*/ 65 w 102"/>
                <a:gd name="T69" fmla="*/ 58 h 121"/>
                <a:gd name="T70" fmla="*/ 62 w 102"/>
                <a:gd name="T71" fmla="*/ 69 h 121"/>
                <a:gd name="T72" fmla="*/ 59 w 102"/>
                <a:gd name="T73" fmla="*/ 72 h 121"/>
                <a:gd name="T74" fmla="*/ 59 w 102"/>
                <a:gd name="T75" fmla="*/ 72 h 121"/>
                <a:gd name="T76" fmla="*/ 49 w 102"/>
                <a:gd name="T77" fmla="*/ 81 h 121"/>
                <a:gd name="T78" fmla="*/ 38 w 102"/>
                <a:gd name="T79" fmla="*/ 77 h 121"/>
                <a:gd name="T80" fmla="*/ 32 w 102"/>
                <a:gd name="T81" fmla="*/ 70 h 121"/>
                <a:gd name="T82" fmla="*/ 28 w 102"/>
                <a:gd name="T83" fmla="*/ 58 h 121"/>
                <a:gd name="T84" fmla="*/ 20 w 102"/>
                <a:gd name="T85" fmla="*/ 91 h 121"/>
                <a:gd name="T86" fmla="*/ 32 w 102"/>
                <a:gd name="T87" fmla="*/ 93 h 121"/>
                <a:gd name="T88" fmla="*/ 30 w 102"/>
                <a:gd name="T89" fmla="*/ 85 h 121"/>
                <a:gd name="T90" fmla="*/ 33 w 102"/>
                <a:gd name="T91" fmla="*/ 73 h 121"/>
                <a:gd name="T92" fmla="*/ 37 w 102"/>
                <a:gd name="T93" fmla="*/ 78 h 121"/>
                <a:gd name="T94" fmla="*/ 46 w 102"/>
                <a:gd name="T95" fmla="*/ 81 h 121"/>
                <a:gd name="T96" fmla="*/ 49 w 102"/>
                <a:gd name="T97" fmla="*/ 81 h 121"/>
                <a:gd name="T98" fmla="*/ 59 w 102"/>
                <a:gd name="T99" fmla="*/ 75 h 121"/>
                <a:gd name="T100" fmla="*/ 59 w 102"/>
                <a:gd name="T101" fmla="*/ 75 h 121"/>
                <a:gd name="T102" fmla="*/ 58 w 102"/>
                <a:gd name="T103" fmla="*/ 79 h 121"/>
                <a:gd name="T104" fmla="*/ 60 w 102"/>
                <a:gd name="T105" fmla="*/ 80 h 121"/>
                <a:gd name="T106" fmla="*/ 60 w 102"/>
                <a:gd name="T107" fmla="*/ 81 h 121"/>
                <a:gd name="T108" fmla="*/ 75 w 102"/>
                <a:gd name="T109" fmla="*/ 9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121">
                  <a:moveTo>
                    <a:pt x="102" y="110"/>
                  </a:moveTo>
                  <a:cubicBezTo>
                    <a:pt x="101" y="103"/>
                    <a:pt x="99" y="97"/>
                    <a:pt x="84" y="94"/>
                  </a:cubicBezTo>
                  <a:cubicBezTo>
                    <a:pt x="69" y="92"/>
                    <a:pt x="62" y="85"/>
                    <a:pt x="61" y="83"/>
                  </a:cubicBezTo>
                  <a:cubicBezTo>
                    <a:pt x="61" y="83"/>
                    <a:pt x="61" y="82"/>
                    <a:pt x="60" y="80"/>
                  </a:cubicBezTo>
                  <a:cubicBezTo>
                    <a:pt x="62" y="79"/>
                    <a:pt x="63" y="78"/>
                    <a:pt x="64" y="77"/>
                  </a:cubicBezTo>
                  <a:cubicBezTo>
                    <a:pt x="64" y="77"/>
                    <a:pt x="62" y="81"/>
                    <a:pt x="62" y="81"/>
                  </a:cubicBezTo>
                  <a:cubicBezTo>
                    <a:pt x="61" y="82"/>
                    <a:pt x="64" y="80"/>
                    <a:pt x="64" y="79"/>
                  </a:cubicBezTo>
                  <a:cubicBezTo>
                    <a:pt x="64" y="79"/>
                    <a:pt x="74" y="69"/>
                    <a:pt x="77" y="57"/>
                  </a:cubicBezTo>
                  <a:cubicBezTo>
                    <a:pt x="80" y="45"/>
                    <a:pt x="79" y="38"/>
                    <a:pt x="76" y="31"/>
                  </a:cubicBezTo>
                  <a:cubicBezTo>
                    <a:pt x="73" y="24"/>
                    <a:pt x="70" y="14"/>
                    <a:pt x="59" y="10"/>
                  </a:cubicBezTo>
                  <a:cubicBezTo>
                    <a:pt x="57" y="5"/>
                    <a:pt x="49" y="0"/>
                    <a:pt x="36" y="4"/>
                  </a:cubicBezTo>
                  <a:cubicBezTo>
                    <a:pt x="24" y="9"/>
                    <a:pt x="21" y="17"/>
                    <a:pt x="18" y="23"/>
                  </a:cubicBezTo>
                  <a:cubicBezTo>
                    <a:pt x="16" y="29"/>
                    <a:pt x="11" y="38"/>
                    <a:pt x="11" y="41"/>
                  </a:cubicBezTo>
                  <a:cubicBezTo>
                    <a:pt x="10" y="44"/>
                    <a:pt x="10" y="49"/>
                    <a:pt x="10" y="51"/>
                  </a:cubicBezTo>
                  <a:cubicBezTo>
                    <a:pt x="10" y="53"/>
                    <a:pt x="10" y="56"/>
                    <a:pt x="10" y="57"/>
                  </a:cubicBezTo>
                  <a:cubicBezTo>
                    <a:pt x="10" y="57"/>
                    <a:pt x="11" y="53"/>
                    <a:pt x="11" y="52"/>
                  </a:cubicBezTo>
                  <a:cubicBezTo>
                    <a:pt x="11" y="52"/>
                    <a:pt x="13" y="63"/>
                    <a:pt x="16" y="68"/>
                  </a:cubicBezTo>
                  <a:cubicBezTo>
                    <a:pt x="16" y="68"/>
                    <a:pt x="16" y="67"/>
                    <a:pt x="16" y="64"/>
                  </a:cubicBezTo>
                  <a:cubicBezTo>
                    <a:pt x="16" y="64"/>
                    <a:pt x="19" y="74"/>
                    <a:pt x="22" y="76"/>
                  </a:cubicBezTo>
                  <a:cubicBezTo>
                    <a:pt x="22" y="76"/>
                    <a:pt x="21" y="72"/>
                    <a:pt x="21" y="71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4" y="81"/>
                    <a:pt x="27" y="87"/>
                  </a:cubicBezTo>
                  <a:cubicBezTo>
                    <a:pt x="24" y="89"/>
                    <a:pt x="18" y="93"/>
                    <a:pt x="8" y="94"/>
                  </a:cubicBezTo>
                  <a:cubicBezTo>
                    <a:pt x="5" y="95"/>
                    <a:pt x="2" y="95"/>
                    <a:pt x="0" y="96"/>
                  </a:cubicBezTo>
                  <a:cubicBezTo>
                    <a:pt x="1" y="102"/>
                    <a:pt x="3" y="110"/>
                    <a:pt x="3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1"/>
                    <a:pt x="102" y="115"/>
                    <a:pt x="102" y="110"/>
                  </a:cubicBezTo>
                  <a:close/>
                  <a:moveTo>
                    <a:pt x="60" y="79"/>
                  </a:moveTo>
                  <a:cubicBezTo>
                    <a:pt x="60" y="79"/>
                    <a:pt x="60" y="79"/>
                    <a:pt x="60" y="78"/>
                  </a:cubicBezTo>
                  <a:cubicBezTo>
                    <a:pt x="61" y="78"/>
                    <a:pt x="62" y="77"/>
                    <a:pt x="62" y="77"/>
                  </a:cubicBezTo>
                  <a:cubicBezTo>
                    <a:pt x="62" y="77"/>
                    <a:pt x="61" y="78"/>
                    <a:pt x="60" y="79"/>
                  </a:cubicBezTo>
                  <a:close/>
                  <a:moveTo>
                    <a:pt x="60" y="78"/>
                  </a:moveTo>
                  <a:cubicBezTo>
                    <a:pt x="60" y="77"/>
                    <a:pt x="60" y="76"/>
                    <a:pt x="60" y="76"/>
                  </a:cubicBezTo>
                  <a:cubicBezTo>
                    <a:pt x="61" y="75"/>
                    <a:pt x="62" y="74"/>
                    <a:pt x="63" y="73"/>
                  </a:cubicBezTo>
                  <a:cubicBezTo>
                    <a:pt x="63" y="73"/>
                    <a:pt x="62" y="76"/>
                    <a:pt x="60" y="78"/>
                  </a:cubicBezTo>
                  <a:close/>
                  <a:moveTo>
                    <a:pt x="62" y="73"/>
                  </a:moveTo>
                  <a:cubicBezTo>
                    <a:pt x="62" y="73"/>
                    <a:pt x="61" y="75"/>
                    <a:pt x="60" y="76"/>
                  </a:cubicBezTo>
                  <a:cubicBezTo>
                    <a:pt x="60" y="75"/>
                    <a:pt x="60" y="75"/>
                    <a:pt x="60" y="74"/>
                  </a:cubicBezTo>
                  <a:cubicBezTo>
                    <a:pt x="61" y="74"/>
                    <a:pt x="62" y="73"/>
                    <a:pt x="62" y="73"/>
                  </a:cubicBezTo>
                  <a:close/>
                  <a:moveTo>
                    <a:pt x="60" y="74"/>
                  </a:move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61" y="71"/>
                    <a:pt x="61" y="71"/>
                  </a:cubicBezTo>
                  <a:cubicBezTo>
                    <a:pt x="61" y="71"/>
                    <a:pt x="61" y="72"/>
                    <a:pt x="60" y="74"/>
                  </a:cubicBezTo>
                  <a:close/>
                  <a:moveTo>
                    <a:pt x="29" y="55"/>
                  </a:moveTo>
                  <a:cubicBezTo>
                    <a:pt x="29" y="55"/>
                    <a:pt x="29" y="58"/>
                    <a:pt x="29" y="58"/>
                  </a:cubicBezTo>
                  <a:cubicBezTo>
                    <a:pt x="29" y="59"/>
                    <a:pt x="30" y="58"/>
                    <a:pt x="30" y="57"/>
                  </a:cubicBezTo>
                  <a:cubicBezTo>
                    <a:pt x="31" y="56"/>
                    <a:pt x="34" y="47"/>
                    <a:pt x="34" y="45"/>
                  </a:cubicBezTo>
                  <a:cubicBezTo>
                    <a:pt x="34" y="44"/>
                    <a:pt x="37" y="41"/>
                    <a:pt x="39" y="38"/>
                  </a:cubicBezTo>
                  <a:cubicBezTo>
                    <a:pt x="37" y="41"/>
                    <a:pt x="34" y="47"/>
                    <a:pt x="32" y="55"/>
                  </a:cubicBezTo>
                  <a:cubicBezTo>
                    <a:pt x="32" y="55"/>
                    <a:pt x="37" y="43"/>
                    <a:pt x="40" y="38"/>
                  </a:cubicBezTo>
                  <a:cubicBezTo>
                    <a:pt x="40" y="40"/>
                    <a:pt x="39" y="42"/>
                    <a:pt x="39" y="42"/>
                  </a:cubicBezTo>
                  <a:cubicBezTo>
                    <a:pt x="39" y="44"/>
                    <a:pt x="34" y="55"/>
                    <a:pt x="34" y="56"/>
                  </a:cubicBezTo>
                  <a:cubicBezTo>
                    <a:pt x="34" y="57"/>
                    <a:pt x="39" y="49"/>
                    <a:pt x="41" y="46"/>
                  </a:cubicBezTo>
                  <a:cubicBezTo>
                    <a:pt x="40" y="49"/>
                    <a:pt x="37" y="53"/>
                    <a:pt x="36" y="54"/>
                  </a:cubicBezTo>
                  <a:cubicBezTo>
                    <a:pt x="37" y="54"/>
                    <a:pt x="40" y="51"/>
                    <a:pt x="45" y="44"/>
                  </a:cubicBezTo>
                  <a:cubicBezTo>
                    <a:pt x="44" y="46"/>
                    <a:pt x="43" y="50"/>
                    <a:pt x="42" y="51"/>
                  </a:cubicBezTo>
                  <a:cubicBezTo>
                    <a:pt x="42" y="53"/>
                    <a:pt x="40" y="57"/>
                    <a:pt x="40" y="58"/>
                  </a:cubicBezTo>
                  <a:cubicBezTo>
                    <a:pt x="40" y="58"/>
                    <a:pt x="43" y="54"/>
                    <a:pt x="43" y="52"/>
                  </a:cubicBezTo>
                  <a:cubicBezTo>
                    <a:pt x="43" y="52"/>
                    <a:pt x="42" y="58"/>
                    <a:pt x="41" y="60"/>
                  </a:cubicBezTo>
                  <a:cubicBezTo>
                    <a:pt x="41" y="60"/>
                    <a:pt x="47" y="52"/>
                    <a:pt x="48" y="50"/>
                  </a:cubicBezTo>
                  <a:cubicBezTo>
                    <a:pt x="49" y="48"/>
                    <a:pt x="59" y="35"/>
                    <a:pt x="60" y="28"/>
                  </a:cubicBezTo>
                  <a:cubicBezTo>
                    <a:pt x="60" y="28"/>
                    <a:pt x="64" y="38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46"/>
                    <a:pt x="66" y="48"/>
                  </a:cubicBezTo>
                  <a:cubicBezTo>
                    <a:pt x="66" y="54"/>
                    <a:pt x="65" y="56"/>
                    <a:pt x="65" y="58"/>
                  </a:cubicBezTo>
                  <a:cubicBezTo>
                    <a:pt x="64" y="59"/>
                    <a:pt x="64" y="59"/>
                    <a:pt x="64" y="60"/>
                  </a:cubicBezTo>
                  <a:cubicBezTo>
                    <a:pt x="64" y="62"/>
                    <a:pt x="62" y="68"/>
                    <a:pt x="62" y="69"/>
                  </a:cubicBezTo>
                  <a:cubicBezTo>
                    <a:pt x="61" y="69"/>
                    <a:pt x="61" y="69"/>
                    <a:pt x="61" y="70"/>
                  </a:cubicBezTo>
                  <a:cubicBezTo>
                    <a:pt x="61" y="71"/>
                    <a:pt x="60" y="71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7" y="76"/>
                    <a:pt x="53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7" y="81"/>
                    <a:pt x="46" y="81"/>
                  </a:cubicBezTo>
                  <a:cubicBezTo>
                    <a:pt x="42" y="81"/>
                    <a:pt x="41" y="81"/>
                    <a:pt x="38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4" y="74"/>
                    <a:pt x="32" y="72"/>
                    <a:pt x="32" y="70"/>
                  </a:cubicBezTo>
                  <a:cubicBezTo>
                    <a:pt x="31" y="67"/>
                    <a:pt x="29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lnTo>
                    <a:pt x="29" y="55"/>
                  </a:lnTo>
                  <a:close/>
                  <a:moveTo>
                    <a:pt x="20" y="91"/>
                  </a:moveTo>
                  <a:cubicBezTo>
                    <a:pt x="23" y="90"/>
                    <a:pt x="26" y="89"/>
                    <a:pt x="28" y="87"/>
                  </a:cubicBezTo>
                  <a:cubicBezTo>
                    <a:pt x="29" y="89"/>
                    <a:pt x="30" y="91"/>
                    <a:pt x="32" y="93"/>
                  </a:cubicBezTo>
                  <a:cubicBezTo>
                    <a:pt x="32" y="93"/>
                    <a:pt x="30" y="89"/>
                    <a:pt x="30" y="87"/>
                  </a:cubicBezTo>
                  <a:cubicBezTo>
                    <a:pt x="30" y="87"/>
                    <a:pt x="30" y="86"/>
                    <a:pt x="30" y="85"/>
                  </a:cubicBezTo>
                  <a:cubicBezTo>
                    <a:pt x="30" y="85"/>
                    <a:pt x="31" y="84"/>
                    <a:pt x="31" y="84"/>
                  </a:cubicBezTo>
                  <a:cubicBezTo>
                    <a:pt x="32" y="82"/>
                    <a:pt x="33" y="76"/>
                    <a:pt x="33" y="73"/>
                  </a:cubicBezTo>
                  <a:cubicBezTo>
                    <a:pt x="34" y="74"/>
                    <a:pt x="35" y="76"/>
                    <a:pt x="36" y="77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0" y="81"/>
                    <a:pt x="42" y="81"/>
                    <a:pt x="44" y="81"/>
                  </a:cubicBezTo>
                  <a:cubicBezTo>
                    <a:pt x="45" y="81"/>
                    <a:pt x="45" y="81"/>
                    <a:pt x="46" y="81"/>
                  </a:cubicBezTo>
                  <a:cubicBezTo>
                    <a:pt x="47" y="81"/>
                    <a:pt x="48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53" y="81"/>
                    <a:pt x="57" y="77"/>
                    <a:pt x="59" y="74"/>
                  </a:cubicBezTo>
                  <a:cubicBezTo>
                    <a:pt x="59" y="74"/>
                    <a:pt x="59" y="74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6"/>
                    <a:pt x="59" y="77"/>
                    <a:pt x="60" y="78"/>
                  </a:cubicBezTo>
                  <a:cubicBezTo>
                    <a:pt x="59" y="79"/>
                    <a:pt x="59" y="79"/>
                    <a:pt x="58" y="79"/>
                  </a:cubicBezTo>
                  <a:cubicBezTo>
                    <a:pt x="58" y="79"/>
                    <a:pt x="59" y="79"/>
                    <a:pt x="60" y="79"/>
                  </a:cubicBezTo>
                  <a:cubicBezTo>
                    <a:pt x="60" y="79"/>
                    <a:pt x="60" y="80"/>
                    <a:pt x="60" y="80"/>
                  </a:cubicBezTo>
                  <a:cubicBezTo>
                    <a:pt x="59" y="81"/>
                    <a:pt x="59" y="81"/>
                    <a:pt x="58" y="82"/>
                  </a:cubicBezTo>
                  <a:cubicBezTo>
                    <a:pt x="58" y="82"/>
                    <a:pt x="59" y="81"/>
                    <a:pt x="60" y="81"/>
                  </a:cubicBezTo>
                  <a:cubicBezTo>
                    <a:pt x="60" y="82"/>
                    <a:pt x="60" y="83"/>
                    <a:pt x="61" y="84"/>
                  </a:cubicBezTo>
                  <a:cubicBezTo>
                    <a:pt x="62" y="85"/>
                    <a:pt x="66" y="90"/>
                    <a:pt x="75" y="93"/>
                  </a:cubicBezTo>
                  <a:cubicBezTo>
                    <a:pt x="53" y="108"/>
                    <a:pt x="23" y="96"/>
                    <a:pt x="20" y="91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957074" y="2123322"/>
            <a:ext cx="346075" cy="325438"/>
          </a:xfrm>
          <a:prstGeom prst="rightArrow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flipH="1">
            <a:off x="5897124" y="2143497"/>
            <a:ext cx="347663" cy="325438"/>
          </a:xfrm>
          <a:prstGeom prst="rightArrow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395225" y="1077976"/>
            <a:ext cx="2447925" cy="2449512"/>
            <a:chOff x="3354055" y="1195677"/>
            <a:chExt cx="2448272" cy="2448272"/>
          </a:xfrm>
          <a:effectLst/>
        </p:grpSpPr>
        <p:sp>
          <p:nvSpPr>
            <p:cNvPr id="11" name="椭圆 10"/>
            <p:cNvSpPr/>
            <p:nvPr/>
          </p:nvSpPr>
          <p:spPr>
            <a:xfrm>
              <a:off x="3354055" y="1195677"/>
              <a:ext cx="2448272" cy="2448272"/>
            </a:xfrm>
            <a:prstGeom prst="ellipse">
              <a:avLst/>
            </a:prstGeom>
            <a:solidFill>
              <a:srgbClr val="C30D23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12" name="组合 151"/>
            <p:cNvGrpSpPr/>
            <p:nvPr/>
          </p:nvGrpSpPr>
          <p:grpSpPr bwMode="auto">
            <a:xfrm>
              <a:off x="4160620" y="1365763"/>
              <a:ext cx="857372" cy="856817"/>
              <a:chOff x="3914290" y="1542584"/>
              <a:chExt cx="432296" cy="432016"/>
            </a:xfrm>
          </p:grpSpPr>
          <p:grpSp>
            <p:nvGrpSpPr>
              <p:cNvPr id="16" name="Group 5"/>
              <p:cNvGrpSpPr>
                <a:grpSpLocks noChangeAspect="1"/>
              </p:cNvGrpSpPr>
              <p:nvPr/>
            </p:nvGrpSpPr>
            <p:grpSpPr bwMode="auto">
              <a:xfrm>
                <a:off x="4001800" y="1594238"/>
                <a:ext cx="257453" cy="329437"/>
                <a:chOff x="2481" y="341"/>
                <a:chExt cx="397" cy="508"/>
              </a:xfrm>
              <a:solidFill>
                <a:schemeClr val="bg1"/>
              </a:solidFill>
            </p:grpSpPr>
            <p:sp>
              <p:nvSpPr>
                <p:cNvPr id="18" name="Freeform 6"/>
                <p:cNvSpPr/>
                <p:nvPr/>
              </p:nvSpPr>
              <p:spPr bwMode="auto">
                <a:xfrm>
                  <a:off x="2537" y="703"/>
                  <a:ext cx="45" cy="146"/>
                </a:xfrm>
                <a:custGeom>
                  <a:avLst/>
                  <a:gdLst>
                    <a:gd name="T0" fmla="*/ 0 w 19"/>
                    <a:gd name="T1" fmla="*/ 0 h 62"/>
                    <a:gd name="T2" fmla="*/ 1 w 19"/>
                    <a:gd name="T3" fmla="*/ 62 h 62"/>
                    <a:gd name="T4" fmla="*/ 18 w 19"/>
                    <a:gd name="T5" fmla="*/ 62 h 62"/>
                    <a:gd name="T6" fmla="*/ 18 w 19"/>
                    <a:gd name="T7" fmla="*/ 0 h 62"/>
                    <a:gd name="T8" fmla="*/ 0 w 1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19" y="41"/>
                        <a:pt x="18" y="0"/>
                        <a:pt x="18" y="0"/>
                      </a:cubicBezTo>
                      <a:cubicBezTo>
                        <a:pt x="18" y="0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19" name="Freeform 7"/>
                <p:cNvSpPr/>
                <p:nvPr/>
              </p:nvSpPr>
              <p:spPr bwMode="auto">
                <a:xfrm>
                  <a:off x="2587" y="703"/>
                  <a:ext cx="21" cy="146"/>
                </a:xfrm>
                <a:custGeom>
                  <a:avLst/>
                  <a:gdLst>
                    <a:gd name="T0" fmla="*/ 0 w 9"/>
                    <a:gd name="T1" fmla="*/ 0 h 62"/>
                    <a:gd name="T2" fmla="*/ 1 w 9"/>
                    <a:gd name="T3" fmla="*/ 62 h 62"/>
                    <a:gd name="T4" fmla="*/ 9 w 9"/>
                    <a:gd name="T5" fmla="*/ 62 h 62"/>
                    <a:gd name="T6" fmla="*/ 9 w 9"/>
                    <a:gd name="T7" fmla="*/ 0 h 62"/>
                    <a:gd name="T8" fmla="*/ 0 w 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41"/>
                        <a:pt x="9" y="0"/>
                        <a:pt x="9" y="0"/>
                      </a:cubicBezTo>
                      <a:cubicBezTo>
                        <a:pt x="9" y="0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0" name="Freeform 8"/>
                <p:cNvSpPr/>
                <p:nvPr/>
              </p:nvSpPr>
              <p:spPr bwMode="auto">
                <a:xfrm>
                  <a:off x="2530" y="483"/>
                  <a:ext cx="68" cy="76"/>
                </a:xfrm>
                <a:custGeom>
                  <a:avLst/>
                  <a:gdLst>
                    <a:gd name="T0" fmla="*/ 26 w 29"/>
                    <a:gd name="T1" fmla="*/ 11 h 32"/>
                    <a:gd name="T2" fmla="*/ 20 w 29"/>
                    <a:gd name="T3" fmla="*/ 30 h 32"/>
                    <a:gd name="T4" fmla="*/ 3 w 29"/>
                    <a:gd name="T5" fmla="*/ 21 h 32"/>
                    <a:gd name="T6" fmla="*/ 9 w 29"/>
                    <a:gd name="T7" fmla="*/ 2 h 32"/>
                    <a:gd name="T8" fmla="*/ 26 w 29"/>
                    <a:gd name="T9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6" y="11"/>
                      </a:moveTo>
                      <a:cubicBezTo>
                        <a:pt x="29" y="19"/>
                        <a:pt x="26" y="27"/>
                        <a:pt x="20" y="30"/>
                      </a:cubicBezTo>
                      <a:cubicBezTo>
                        <a:pt x="14" y="32"/>
                        <a:pt x="6" y="28"/>
                        <a:pt x="3" y="21"/>
                      </a:cubicBezTo>
                      <a:cubicBezTo>
                        <a:pt x="0" y="13"/>
                        <a:pt x="3" y="5"/>
                        <a:pt x="9" y="2"/>
                      </a:cubicBezTo>
                      <a:cubicBezTo>
                        <a:pt x="15" y="0"/>
                        <a:pt x="22" y="4"/>
                        <a:pt x="2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1" name="Rectangle 9"/>
                <p:cNvSpPr>
                  <a:spLocks noChangeArrowheads="1"/>
                </p:cNvSpPr>
                <p:nvPr/>
              </p:nvSpPr>
              <p:spPr bwMode="auto">
                <a:xfrm>
                  <a:off x="2580" y="653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2" name="Freeform 10"/>
                <p:cNvSpPr/>
                <p:nvPr/>
              </p:nvSpPr>
              <p:spPr bwMode="auto">
                <a:xfrm>
                  <a:off x="2481" y="490"/>
                  <a:ext cx="198" cy="229"/>
                </a:xfrm>
                <a:custGeom>
                  <a:avLst/>
                  <a:gdLst>
                    <a:gd name="T0" fmla="*/ 68 w 84"/>
                    <a:gd name="T1" fmla="*/ 0 h 97"/>
                    <a:gd name="T2" fmla="*/ 63 w 84"/>
                    <a:gd name="T3" fmla="*/ 23 h 97"/>
                    <a:gd name="T4" fmla="*/ 45 w 84"/>
                    <a:gd name="T5" fmla="*/ 28 h 97"/>
                    <a:gd name="T6" fmla="*/ 45 w 84"/>
                    <a:gd name="T7" fmla="*/ 29 h 97"/>
                    <a:gd name="T8" fmla="*/ 48 w 84"/>
                    <a:gd name="T9" fmla="*/ 33 h 97"/>
                    <a:gd name="T10" fmla="*/ 45 w 84"/>
                    <a:gd name="T11" fmla="*/ 37 h 97"/>
                    <a:gd name="T12" fmla="*/ 47 w 84"/>
                    <a:gd name="T13" fmla="*/ 42 h 97"/>
                    <a:gd name="T14" fmla="*/ 42 w 84"/>
                    <a:gd name="T15" fmla="*/ 69 h 97"/>
                    <a:gd name="T16" fmla="*/ 42 w 84"/>
                    <a:gd name="T17" fmla="*/ 69 h 97"/>
                    <a:gd name="T18" fmla="*/ 42 w 84"/>
                    <a:gd name="T19" fmla="*/ 69 h 97"/>
                    <a:gd name="T20" fmla="*/ 42 w 84"/>
                    <a:gd name="T21" fmla="*/ 69 h 97"/>
                    <a:gd name="T22" fmla="*/ 42 w 84"/>
                    <a:gd name="T23" fmla="*/ 69 h 97"/>
                    <a:gd name="T24" fmla="*/ 32 w 84"/>
                    <a:gd name="T25" fmla="*/ 43 h 97"/>
                    <a:gd name="T26" fmla="*/ 33 w 84"/>
                    <a:gd name="T27" fmla="*/ 38 h 97"/>
                    <a:gd name="T28" fmla="*/ 29 w 84"/>
                    <a:gd name="T29" fmla="*/ 35 h 97"/>
                    <a:gd name="T30" fmla="*/ 32 w 84"/>
                    <a:gd name="T31" fmla="*/ 30 h 97"/>
                    <a:gd name="T32" fmla="*/ 21 w 84"/>
                    <a:gd name="T33" fmla="*/ 32 h 97"/>
                    <a:gd name="T34" fmla="*/ 19 w 84"/>
                    <a:gd name="T35" fmla="*/ 36 h 97"/>
                    <a:gd name="T36" fmla="*/ 5 w 84"/>
                    <a:gd name="T37" fmla="*/ 63 h 97"/>
                    <a:gd name="T38" fmla="*/ 0 w 84"/>
                    <a:gd name="T39" fmla="*/ 95 h 97"/>
                    <a:gd name="T40" fmla="*/ 16 w 84"/>
                    <a:gd name="T41" fmla="*/ 97 h 97"/>
                    <a:gd name="T42" fmla="*/ 19 w 84"/>
                    <a:gd name="T43" fmla="*/ 69 h 97"/>
                    <a:gd name="T44" fmla="*/ 21 w 84"/>
                    <a:gd name="T45" fmla="*/ 66 h 97"/>
                    <a:gd name="T46" fmla="*/ 22 w 84"/>
                    <a:gd name="T47" fmla="*/ 96 h 97"/>
                    <a:gd name="T48" fmla="*/ 23 w 84"/>
                    <a:gd name="T49" fmla="*/ 96 h 97"/>
                    <a:gd name="T50" fmla="*/ 57 w 84"/>
                    <a:gd name="T51" fmla="*/ 93 h 97"/>
                    <a:gd name="T52" fmla="*/ 57 w 84"/>
                    <a:gd name="T53" fmla="*/ 93 h 97"/>
                    <a:gd name="T54" fmla="*/ 52 w 84"/>
                    <a:gd name="T55" fmla="*/ 41 h 97"/>
                    <a:gd name="T56" fmla="*/ 61 w 84"/>
                    <a:gd name="T57" fmla="*/ 39 h 97"/>
                    <a:gd name="T58" fmla="*/ 70 w 84"/>
                    <a:gd name="T59" fmla="*/ 37 h 97"/>
                    <a:gd name="T60" fmla="*/ 71 w 84"/>
                    <a:gd name="T61" fmla="*/ 37 h 97"/>
                    <a:gd name="T62" fmla="*/ 76 w 84"/>
                    <a:gd name="T63" fmla="*/ 31 h 97"/>
                    <a:gd name="T64" fmla="*/ 76 w 84"/>
                    <a:gd name="T65" fmla="*/ 31 h 97"/>
                    <a:gd name="T66" fmla="*/ 76 w 84"/>
                    <a:gd name="T67" fmla="*/ 31 h 97"/>
                    <a:gd name="T68" fmla="*/ 76 w 84"/>
                    <a:gd name="T69" fmla="*/ 31 h 97"/>
                    <a:gd name="T70" fmla="*/ 77 w 84"/>
                    <a:gd name="T71" fmla="*/ 30 h 97"/>
                    <a:gd name="T72" fmla="*/ 77 w 84"/>
                    <a:gd name="T73" fmla="*/ 29 h 97"/>
                    <a:gd name="T74" fmla="*/ 84 w 84"/>
                    <a:gd name="T75" fmla="*/ 4 h 97"/>
                    <a:gd name="T76" fmla="*/ 68 w 84"/>
                    <a:gd name="T7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4" h="97">
                      <a:moveTo>
                        <a:pt x="68" y="0"/>
                      </a:move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45" y="28"/>
                        <a:pt x="45" y="28"/>
                        <a:pt x="45" y="28"/>
                      </a:cubicBezTo>
                      <a:cubicBezTo>
                        <a:pt x="45" y="28"/>
                        <a:pt x="45" y="29"/>
                        <a:pt x="45" y="29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0" y="31"/>
                        <a:pt x="22" y="32"/>
                        <a:pt x="21" y="32"/>
                      </a:cubicBezTo>
                      <a:cubicBezTo>
                        <a:pt x="21" y="32"/>
                        <a:pt x="19" y="35"/>
                        <a:pt x="19" y="36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2" y="77"/>
                        <a:pt x="2" y="84"/>
                        <a:pt x="0" y="95"/>
                      </a:cubicBezTo>
                      <a:cubicBezTo>
                        <a:pt x="5" y="96"/>
                        <a:pt x="11" y="96"/>
                        <a:pt x="16" y="97"/>
                      </a:cubicBezTo>
                      <a:cubicBezTo>
                        <a:pt x="17" y="88"/>
                        <a:pt x="19" y="75"/>
                        <a:pt x="19" y="69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76"/>
                        <a:pt x="22" y="86"/>
                        <a:pt x="22" y="96"/>
                      </a:cubicBezTo>
                      <a:cubicBezTo>
                        <a:pt x="22" y="96"/>
                        <a:pt x="23" y="96"/>
                        <a:pt x="23" y="96"/>
                      </a:cubicBezTo>
                      <a:cubicBezTo>
                        <a:pt x="34" y="95"/>
                        <a:pt x="46" y="94"/>
                        <a:pt x="57" y="93"/>
                      </a:cubicBez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56" y="75"/>
                        <a:pt x="54" y="58"/>
                        <a:pt x="52" y="41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70" y="37"/>
                        <a:pt x="70" y="37"/>
                        <a:pt x="70" y="37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77" y="30"/>
                        <a:pt x="77" y="30"/>
                        <a:pt x="77" y="30"/>
                      </a:cubicBezTo>
                      <a:cubicBezTo>
                        <a:pt x="77" y="29"/>
                        <a:pt x="77" y="29"/>
                        <a:pt x="77" y="29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79" y="3"/>
                        <a:pt x="73" y="1"/>
                        <a:pt x="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3" name="Freeform 11"/>
                <p:cNvSpPr/>
                <p:nvPr/>
              </p:nvSpPr>
              <p:spPr bwMode="auto">
                <a:xfrm>
                  <a:off x="2568" y="559"/>
                  <a:ext cx="9" cy="21"/>
                </a:xfrm>
                <a:custGeom>
                  <a:avLst/>
                  <a:gdLst>
                    <a:gd name="T0" fmla="*/ 7 w 9"/>
                    <a:gd name="T1" fmla="*/ 0 h 21"/>
                    <a:gd name="T2" fmla="*/ 9 w 9"/>
                    <a:gd name="T3" fmla="*/ 11 h 21"/>
                    <a:gd name="T4" fmla="*/ 5 w 9"/>
                    <a:gd name="T5" fmla="*/ 21 h 21"/>
                    <a:gd name="T6" fmla="*/ 0 w 9"/>
                    <a:gd name="T7" fmla="*/ 14 h 21"/>
                    <a:gd name="T8" fmla="*/ 0 w 9"/>
                    <a:gd name="T9" fmla="*/ 0 h 21"/>
                    <a:gd name="T10" fmla="*/ 7 w 9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1">
                      <a:moveTo>
                        <a:pt x="7" y="0"/>
                      </a:moveTo>
                      <a:lnTo>
                        <a:pt x="9" y="11"/>
                      </a:lnTo>
                      <a:lnTo>
                        <a:pt x="5" y="2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4" name="Freeform 12"/>
                <p:cNvSpPr/>
                <p:nvPr/>
              </p:nvSpPr>
              <p:spPr bwMode="auto">
                <a:xfrm>
                  <a:off x="2568" y="573"/>
                  <a:ext cx="19" cy="87"/>
                </a:xfrm>
                <a:custGeom>
                  <a:avLst/>
                  <a:gdLst>
                    <a:gd name="T0" fmla="*/ 9 w 19"/>
                    <a:gd name="T1" fmla="*/ 0 h 87"/>
                    <a:gd name="T2" fmla="*/ 19 w 19"/>
                    <a:gd name="T3" fmla="*/ 80 h 87"/>
                    <a:gd name="T4" fmla="*/ 14 w 19"/>
                    <a:gd name="T5" fmla="*/ 87 h 87"/>
                    <a:gd name="T6" fmla="*/ 7 w 19"/>
                    <a:gd name="T7" fmla="*/ 80 h 87"/>
                    <a:gd name="T8" fmla="*/ 0 w 19"/>
                    <a:gd name="T9" fmla="*/ 0 h 87"/>
                    <a:gd name="T10" fmla="*/ 9 w 19"/>
                    <a:gd name="T11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87">
                      <a:moveTo>
                        <a:pt x="9" y="0"/>
                      </a:moveTo>
                      <a:lnTo>
                        <a:pt x="19" y="80"/>
                      </a:lnTo>
                      <a:lnTo>
                        <a:pt x="14" y="87"/>
                      </a:lnTo>
                      <a:lnTo>
                        <a:pt x="7" y="80"/>
                      </a:lnTo>
                      <a:lnTo>
                        <a:pt x="0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2782" y="703"/>
                  <a:ext cx="45" cy="146"/>
                </a:xfrm>
                <a:custGeom>
                  <a:avLst/>
                  <a:gdLst>
                    <a:gd name="T0" fmla="*/ 0 w 19"/>
                    <a:gd name="T1" fmla="*/ 0 h 62"/>
                    <a:gd name="T2" fmla="*/ 2 w 19"/>
                    <a:gd name="T3" fmla="*/ 62 h 62"/>
                    <a:gd name="T4" fmla="*/ 19 w 19"/>
                    <a:gd name="T5" fmla="*/ 62 h 62"/>
                    <a:gd name="T6" fmla="*/ 19 w 19"/>
                    <a:gd name="T7" fmla="*/ 0 h 62"/>
                    <a:gd name="T8" fmla="*/ 0 w 1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62">
                      <a:moveTo>
                        <a:pt x="0" y="0"/>
                      </a:move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41"/>
                        <a:pt x="19" y="0"/>
                        <a:pt x="19" y="0"/>
                      </a:cubicBezTo>
                      <a:cubicBezTo>
                        <a:pt x="19" y="0"/>
                        <a:pt x="7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29" name="Freeform 14"/>
                <p:cNvSpPr/>
                <p:nvPr/>
              </p:nvSpPr>
              <p:spPr bwMode="auto">
                <a:xfrm>
                  <a:off x="2756" y="703"/>
                  <a:ext cx="22" cy="146"/>
                </a:xfrm>
                <a:custGeom>
                  <a:avLst/>
                  <a:gdLst>
                    <a:gd name="T0" fmla="*/ 0 w 9"/>
                    <a:gd name="T1" fmla="*/ 0 h 62"/>
                    <a:gd name="T2" fmla="*/ 1 w 9"/>
                    <a:gd name="T3" fmla="*/ 62 h 62"/>
                    <a:gd name="T4" fmla="*/ 9 w 9"/>
                    <a:gd name="T5" fmla="*/ 62 h 62"/>
                    <a:gd name="T6" fmla="*/ 9 w 9"/>
                    <a:gd name="T7" fmla="*/ 0 h 62"/>
                    <a:gd name="T8" fmla="*/ 0 w 9"/>
                    <a:gd name="T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2">
                      <a:moveTo>
                        <a:pt x="0" y="0"/>
                      </a:move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41"/>
                        <a:pt x="9" y="0"/>
                        <a:pt x="9" y="0"/>
                      </a:cubicBezTo>
                      <a:cubicBezTo>
                        <a:pt x="9" y="0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0" name="Freeform 15"/>
                <p:cNvSpPr/>
                <p:nvPr/>
              </p:nvSpPr>
              <p:spPr bwMode="auto">
                <a:xfrm>
                  <a:off x="2766" y="483"/>
                  <a:ext cx="68" cy="76"/>
                </a:xfrm>
                <a:custGeom>
                  <a:avLst/>
                  <a:gdLst>
                    <a:gd name="T0" fmla="*/ 3 w 29"/>
                    <a:gd name="T1" fmla="*/ 11 h 32"/>
                    <a:gd name="T2" fmla="*/ 9 w 29"/>
                    <a:gd name="T3" fmla="*/ 30 h 32"/>
                    <a:gd name="T4" fmla="*/ 25 w 29"/>
                    <a:gd name="T5" fmla="*/ 21 h 32"/>
                    <a:gd name="T6" fmla="*/ 20 w 29"/>
                    <a:gd name="T7" fmla="*/ 2 h 32"/>
                    <a:gd name="T8" fmla="*/ 3 w 29"/>
                    <a:gd name="T9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3" y="11"/>
                      </a:moveTo>
                      <a:cubicBezTo>
                        <a:pt x="0" y="19"/>
                        <a:pt x="2" y="27"/>
                        <a:pt x="9" y="30"/>
                      </a:cubicBezTo>
                      <a:cubicBezTo>
                        <a:pt x="15" y="32"/>
                        <a:pt x="22" y="28"/>
                        <a:pt x="25" y="21"/>
                      </a:cubicBezTo>
                      <a:cubicBezTo>
                        <a:pt x="29" y="13"/>
                        <a:pt x="26" y="5"/>
                        <a:pt x="20" y="2"/>
                      </a:cubicBezTo>
                      <a:cubicBezTo>
                        <a:pt x="14" y="0"/>
                        <a:pt x="6" y="4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1" name="Rectangle 16"/>
                <p:cNvSpPr>
                  <a:spLocks noChangeArrowheads="1"/>
                </p:cNvSpPr>
                <p:nvPr/>
              </p:nvSpPr>
              <p:spPr bwMode="auto">
                <a:xfrm>
                  <a:off x="2877" y="630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2" name="Rectangle 17"/>
                <p:cNvSpPr>
                  <a:spLocks noChangeArrowheads="1"/>
                </p:cNvSpPr>
                <p:nvPr/>
              </p:nvSpPr>
              <p:spPr bwMode="auto">
                <a:xfrm>
                  <a:off x="2782" y="653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3" name="Freeform 18"/>
                <p:cNvSpPr>
                  <a:spLocks noEditPoints="1"/>
                </p:cNvSpPr>
                <p:nvPr/>
              </p:nvSpPr>
              <p:spPr bwMode="auto">
                <a:xfrm>
                  <a:off x="2669" y="488"/>
                  <a:ext cx="208" cy="231"/>
                </a:xfrm>
                <a:custGeom>
                  <a:avLst/>
                  <a:gdLst>
                    <a:gd name="T0" fmla="*/ 88 w 88"/>
                    <a:gd name="T1" fmla="*/ 61 h 98"/>
                    <a:gd name="T2" fmla="*/ 87 w 88"/>
                    <a:gd name="T3" fmla="*/ 59 h 98"/>
                    <a:gd name="T4" fmla="*/ 85 w 88"/>
                    <a:gd name="T5" fmla="*/ 56 h 98"/>
                    <a:gd name="T6" fmla="*/ 80 w 88"/>
                    <a:gd name="T7" fmla="*/ 49 h 98"/>
                    <a:gd name="T8" fmla="*/ 72 w 88"/>
                    <a:gd name="T9" fmla="*/ 36 h 98"/>
                    <a:gd name="T10" fmla="*/ 70 w 88"/>
                    <a:gd name="T11" fmla="*/ 34 h 98"/>
                    <a:gd name="T12" fmla="*/ 69 w 88"/>
                    <a:gd name="T13" fmla="*/ 33 h 98"/>
                    <a:gd name="T14" fmla="*/ 69 w 88"/>
                    <a:gd name="T15" fmla="*/ 33 h 98"/>
                    <a:gd name="T16" fmla="*/ 57 w 88"/>
                    <a:gd name="T17" fmla="*/ 31 h 98"/>
                    <a:gd name="T18" fmla="*/ 59 w 88"/>
                    <a:gd name="T19" fmla="*/ 37 h 98"/>
                    <a:gd name="T20" fmla="*/ 56 w 88"/>
                    <a:gd name="T21" fmla="*/ 39 h 98"/>
                    <a:gd name="T22" fmla="*/ 57 w 88"/>
                    <a:gd name="T23" fmla="*/ 44 h 98"/>
                    <a:gd name="T24" fmla="*/ 48 w 88"/>
                    <a:gd name="T25" fmla="*/ 70 h 98"/>
                    <a:gd name="T26" fmla="*/ 48 w 88"/>
                    <a:gd name="T27" fmla="*/ 70 h 98"/>
                    <a:gd name="T28" fmla="*/ 48 w 88"/>
                    <a:gd name="T29" fmla="*/ 70 h 98"/>
                    <a:gd name="T30" fmla="*/ 48 w 88"/>
                    <a:gd name="T31" fmla="*/ 70 h 98"/>
                    <a:gd name="T32" fmla="*/ 48 w 88"/>
                    <a:gd name="T33" fmla="*/ 70 h 98"/>
                    <a:gd name="T34" fmla="*/ 43 w 88"/>
                    <a:gd name="T35" fmla="*/ 43 h 98"/>
                    <a:gd name="T36" fmla="*/ 45 w 88"/>
                    <a:gd name="T37" fmla="*/ 39 h 98"/>
                    <a:gd name="T38" fmla="*/ 42 w 88"/>
                    <a:gd name="T39" fmla="*/ 35 h 98"/>
                    <a:gd name="T40" fmla="*/ 46 w 88"/>
                    <a:gd name="T41" fmla="*/ 31 h 98"/>
                    <a:gd name="T42" fmla="*/ 45 w 88"/>
                    <a:gd name="T43" fmla="*/ 31 h 98"/>
                    <a:gd name="T44" fmla="*/ 44 w 88"/>
                    <a:gd name="T45" fmla="*/ 31 h 98"/>
                    <a:gd name="T46" fmla="*/ 29 w 88"/>
                    <a:gd name="T47" fmla="*/ 24 h 98"/>
                    <a:gd name="T48" fmla="*/ 14 w 88"/>
                    <a:gd name="T49" fmla="*/ 0 h 98"/>
                    <a:gd name="T50" fmla="*/ 0 w 88"/>
                    <a:gd name="T51" fmla="*/ 9 h 98"/>
                    <a:gd name="T52" fmla="*/ 16 w 88"/>
                    <a:gd name="T53" fmla="*/ 32 h 98"/>
                    <a:gd name="T54" fmla="*/ 39 w 88"/>
                    <a:gd name="T55" fmla="*/ 44 h 98"/>
                    <a:gd name="T56" fmla="*/ 33 w 88"/>
                    <a:gd name="T57" fmla="*/ 94 h 98"/>
                    <a:gd name="T58" fmla="*/ 33 w 88"/>
                    <a:gd name="T59" fmla="*/ 94 h 98"/>
                    <a:gd name="T60" fmla="*/ 68 w 88"/>
                    <a:gd name="T61" fmla="*/ 97 h 98"/>
                    <a:gd name="T62" fmla="*/ 68 w 88"/>
                    <a:gd name="T63" fmla="*/ 97 h 98"/>
                    <a:gd name="T64" fmla="*/ 68 w 88"/>
                    <a:gd name="T65" fmla="*/ 95 h 98"/>
                    <a:gd name="T66" fmla="*/ 74 w 88"/>
                    <a:gd name="T67" fmla="*/ 98 h 98"/>
                    <a:gd name="T68" fmla="*/ 87 w 88"/>
                    <a:gd name="T69" fmla="*/ 70 h 98"/>
                    <a:gd name="T70" fmla="*/ 88 w 88"/>
                    <a:gd name="T71" fmla="*/ 69 h 98"/>
                    <a:gd name="T72" fmla="*/ 88 w 88"/>
                    <a:gd name="T73" fmla="*/ 69 h 98"/>
                    <a:gd name="T74" fmla="*/ 88 w 88"/>
                    <a:gd name="T75" fmla="*/ 69 h 98"/>
                    <a:gd name="T76" fmla="*/ 88 w 88"/>
                    <a:gd name="T77" fmla="*/ 69 h 98"/>
                    <a:gd name="T78" fmla="*/ 88 w 88"/>
                    <a:gd name="T79" fmla="*/ 69 h 98"/>
                    <a:gd name="T80" fmla="*/ 88 w 88"/>
                    <a:gd name="T81" fmla="*/ 61 h 98"/>
                    <a:gd name="T82" fmla="*/ 70 w 88"/>
                    <a:gd name="T83" fmla="*/ 70 h 98"/>
                    <a:gd name="T84" fmla="*/ 70 w 88"/>
                    <a:gd name="T85" fmla="*/ 61 h 98"/>
                    <a:gd name="T86" fmla="*/ 72 w 88"/>
                    <a:gd name="T87" fmla="*/ 63 h 98"/>
                    <a:gd name="T88" fmla="*/ 73 w 88"/>
                    <a:gd name="T89" fmla="*/ 65 h 98"/>
                    <a:gd name="T90" fmla="*/ 70 w 88"/>
                    <a:gd name="T91" fmla="*/ 7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8" h="98">
                      <a:moveTo>
                        <a:pt x="88" y="61"/>
                      </a:move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0" y="49"/>
                        <a:pt x="80" y="49"/>
                        <a:pt x="80" y="49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2" y="35"/>
                        <a:pt x="71" y="34"/>
                        <a:pt x="70" y="34"/>
                      </a:cubicBezTo>
                      <a:cubicBezTo>
                        <a:pt x="70" y="34"/>
                        <a:pt x="70" y="33"/>
                        <a:pt x="69" y="33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68" y="33"/>
                        <a:pt x="63" y="32"/>
                        <a:pt x="57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6" y="39"/>
                        <a:pt x="56" y="39"/>
                        <a:pt x="56" y="39"/>
                      </a:cubicBezTo>
                      <a:cubicBezTo>
                        <a:pt x="57" y="44"/>
                        <a:pt x="57" y="44"/>
                        <a:pt x="57" y="44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8" y="70"/>
                        <a:pt x="48" y="70"/>
                        <a:pt x="48" y="70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45" y="31"/>
                        <a:pt x="44" y="31"/>
                        <a:pt x="44" y="31"/>
                      </a:cubicBezTo>
                      <a:cubicBezTo>
                        <a:pt x="37" y="28"/>
                        <a:pt x="30" y="24"/>
                        <a:pt x="29" y="24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2"/>
                        <a:pt x="4" y="6"/>
                        <a:pt x="0" y="9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7" y="40"/>
                        <a:pt x="32" y="42"/>
                        <a:pt x="39" y="44"/>
                      </a:cubicBezTo>
                      <a:cubicBezTo>
                        <a:pt x="37" y="61"/>
                        <a:pt x="35" y="77"/>
                        <a:pt x="33" y="94"/>
                      </a:cubicBez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45" y="95"/>
                        <a:pt x="57" y="96"/>
                        <a:pt x="68" y="97"/>
                      </a:cubicBezTo>
                      <a:cubicBezTo>
                        <a:pt x="68" y="97"/>
                        <a:pt x="68" y="97"/>
                        <a:pt x="68" y="97"/>
                      </a:cubicBezTo>
                      <a:cubicBezTo>
                        <a:pt x="68" y="96"/>
                        <a:pt x="68" y="96"/>
                        <a:pt x="68" y="95"/>
                      </a:cubicBezTo>
                      <a:cubicBezTo>
                        <a:pt x="70" y="96"/>
                        <a:pt x="72" y="97"/>
                        <a:pt x="74" y="98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70"/>
                        <a:pt x="88" y="61"/>
                        <a:pt x="88" y="61"/>
                      </a:cubicBezTo>
                      <a:close/>
                      <a:moveTo>
                        <a:pt x="70" y="70"/>
                      </a:moveTo>
                      <a:cubicBezTo>
                        <a:pt x="70" y="67"/>
                        <a:pt x="70" y="64"/>
                        <a:pt x="70" y="61"/>
                      </a:cubicBezTo>
                      <a:cubicBezTo>
                        <a:pt x="72" y="63"/>
                        <a:pt x="72" y="63"/>
                        <a:pt x="72" y="63"/>
                      </a:cubicBezTo>
                      <a:cubicBezTo>
                        <a:pt x="73" y="65"/>
                        <a:pt x="73" y="65"/>
                        <a:pt x="73" y="65"/>
                      </a:cubicBez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4" name="Freeform 19"/>
                <p:cNvSpPr/>
                <p:nvPr/>
              </p:nvSpPr>
              <p:spPr bwMode="auto">
                <a:xfrm>
                  <a:off x="2785" y="561"/>
                  <a:ext cx="9" cy="21"/>
                </a:xfrm>
                <a:custGeom>
                  <a:avLst/>
                  <a:gdLst>
                    <a:gd name="T0" fmla="*/ 2 w 9"/>
                    <a:gd name="T1" fmla="*/ 0 h 21"/>
                    <a:gd name="T2" fmla="*/ 0 w 9"/>
                    <a:gd name="T3" fmla="*/ 12 h 21"/>
                    <a:gd name="T4" fmla="*/ 4 w 9"/>
                    <a:gd name="T5" fmla="*/ 21 h 21"/>
                    <a:gd name="T6" fmla="*/ 9 w 9"/>
                    <a:gd name="T7" fmla="*/ 14 h 21"/>
                    <a:gd name="T8" fmla="*/ 9 w 9"/>
                    <a:gd name="T9" fmla="*/ 0 h 21"/>
                    <a:gd name="T10" fmla="*/ 2 w 9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1">
                      <a:moveTo>
                        <a:pt x="2" y="0"/>
                      </a:moveTo>
                      <a:lnTo>
                        <a:pt x="0" y="12"/>
                      </a:lnTo>
                      <a:lnTo>
                        <a:pt x="4" y="21"/>
                      </a:lnTo>
                      <a:lnTo>
                        <a:pt x="9" y="14"/>
                      </a:lnTo>
                      <a:lnTo>
                        <a:pt x="9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5" name="Freeform 20"/>
                <p:cNvSpPr/>
                <p:nvPr/>
              </p:nvSpPr>
              <p:spPr bwMode="auto">
                <a:xfrm>
                  <a:off x="2778" y="575"/>
                  <a:ext cx="14" cy="85"/>
                </a:xfrm>
                <a:custGeom>
                  <a:avLst/>
                  <a:gdLst>
                    <a:gd name="T0" fmla="*/ 7 w 14"/>
                    <a:gd name="T1" fmla="*/ 0 h 85"/>
                    <a:gd name="T2" fmla="*/ 0 w 14"/>
                    <a:gd name="T3" fmla="*/ 78 h 85"/>
                    <a:gd name="T4" fmla="*/ 4 w 14"/>
                    <a:gd name="T5" fmla="*/ 85 h 85"/>
                    <a:gd name="T6" fmla="*/ 11 w 14"/>
                    <a:gd name="T7" fmla="*/ 78 h 85"/>
                    <a:gd name="T8" fmla="*/ 14 w 14"/>
                    <a:gd name="T9" fmla="*/ 0 h 85"/>
                    <a:gd name="T10" fmla="*/ 7 w 14"/>
                    <a:gd name="T11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85">
                      <a:moveTo>
                        <a:pt x="7" y="0"/>
                      </a:moveTo>
                      <a:lnTo>
                        <a:pt x="0" y="78"/>
                      </a:lnTo>
                      <a:lnTo>
                        <a:pt x="4" y="85"/>
                      </a:lnTo>
                      <a:lnTo>
                        <a:pt x="11" y="78"/>
                      </a:lnTo>
                      <a:lnTo>
                        <a:pt x="14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6" name="Freeform 21"/>
                <p:cNvSpPr/>
                <p:nvPr/>
              </p:nvSpPr>
              <p:spPr bwMode="auto">
                <a:xfrm>
                  <a:off x="2608" y="341"/>
                  <a:ext cx="137" cy="121"/>
                </a:xfrm>
                <a:custGeom>
                  <a:avLst/>
                  <a:gdLst>
                    <a:gd name="T0" fmla="*/ 31 w 58"/>
                    <a:gd name="T1" fmla="*/ 1 h 51"/>
                    <a:gd name="T2" fmla="*/ 27 w 58"/>
                    <a:gd name="T3" fmla="*/ 1 h 51"/>
                    <a:gd name="T4" fmla="*/ 4 w 58"/>
                    <a:gd name="T5" fmla="*/ 1 h 51"/>
                    <a:gd name="T6" fmla="*/ 15 w 58"/>
                    <a:gd name="T7" fmla="*/ 39 h 51"/>
                    <a:gd name="T8" fmla="*/ 25 w 58"/>
                    <a:gd name="T9" fmla="*/ 46 h 51"/>
                    <a:gd name="T10" fmla="*/ 26 w 58"/>
                    <a:gd name="T11" fmla="*/ 51 h 51"/>
                    <a:gd name="T12" fmla="*/ 29 w 58"/>
                    <a:gd name="T13" fmla="*/ 49 h 51"/>
                    <a:gd name="T14" fmla="*/ 32 w 58"/>
                    <a:gd name="T15" fmla="*/ 51 h 51"/>
                    <a:gd name="T16" fmla="*/ 33 w 58"/>
                    <a:gd name="T17" fmla="*/ 46 h 51"/>
                    <a:gd name="T18" fmla="*/ 43 w 58"/>
                    <a:gd name="T19" fmla="*/ 39 h 51"/>
                    <a:gd name="T20" fmla="*/ 54 w 58"/>
                    <a:gd name="T21" fmla="*/ 1 h 51"/>
                    <a:gd name="T22" fmla="*/ 31 w 58"/>
                    <a:gd name="T23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51">
                      <a:moveTo>
                        <a:pt x="31" y="1"/>
                      </a:moveTo>
                      <a:cubicBezTo>
                        <a:pt x="30" y="1"/>
                        <a:pt x="28" y="1"/>
                        <a:pt x="27" y="1"/>
                      </a:cubicBezTo>
                      <a:cubicBezTo>
                        <a:pt x="19" y="1"/>
                        <a:pt x="12" y="1"/>
                        <a:pt x="4" y="1"/>
                      </a:cubicBezTo>
                      <a:cubicBezTo>
                        <a:pt x="5" y="0"/>
                        <a:pt x="0" y="31"/>
                        <a:pt x="15" y="39"/>
                      </a:cubicBezTo>
                      <a:cubicBezTo>
                        <a:pt x="22" y="43"/>
                        <a:pt x="25" y="44"/>
                        <a:pt x="25" y="46"/>
                      </a:cubicBezTo>
                      <a:cubicBezTo>
                        <a:pt x="26" y="50"/>
                        <a:pt x="26" y="51"/>
                        <a:pt x="26" y="51"/>
                      </a:cubicBezTo>
                      <a:cubicBezTo>
                        <a:pt x="27" y="51"/>
                        <a:pt x="28" y="50"/>
                        <a:pt x="29" y="49"/>
                      </a:cubicBezTo>
                      <a:cubicBezTo>
                        <a:pt x="30" y="50"/>
                        <a:pt x="31" y="51"/>
                        <a:pt x="32" y="51"/>
                      </a:cubicBezTo>
                      <a:cubicBezTo>
                        <a:pt x="32" y="51"/>
                        <a:pt x="32" y="50"/>
                        <a:pt x="33" y="46"/>
                      </a:cubicBezTo>
                      <a:cubicBezTo>
                        <a:pt x="33" y="44"/>
                        <a:pt x="36" y="43"/>
                        <a:pt x="43" y="39"/>
                      </a:cubicBezTo>
                      <a:cubicBezTo>
                        <a:pt x="58" y="31"/>
                        <a:pt x="53" y="0"/>
                        <a:pt x="54" y="1"/>
                      </a:cubicBezTo>
                      <a:cubicBezTo>
                        <a:pt x="46" y="1"/>
                        <a:pt x="39" y="1"/>
                        <a:pt x="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7" name="Freeform 22"/>
                <p:cNvSpPr/>
                <p:nvPr/>
              </p:nvSpPr>
              <p:spPr bwMode="auto">
                <a:xfrm>
                  <a:off x="2629" y="433"/>
                  <a:ext cx="94" cy="67"/>
                </a:xfrm>
                <a:custGeom>
                  <a:avLst/>
                  <a:gdLst>
                    <a:gd name="T0" fmla="*/ 37 w 40"/>
                    <a:gd name="T1" fmla="*/ 24 h 28"/>
                    <a:gd name="T2" fmla="*/ 30 w 40"/>
                    <a:gd name="T3" fmla="*/ 20 h 28"/>
                    <a:gd name="T4" fmla="*/ 25 w 40"/>
                    <a:gd name="T5" fmla="*/ 14 h 28"/>
                    <a:gd name="T6" fmla="*/ 24 w 40"/>
                    <a:gd name="T7" fmla="*/ 0 h 28"/>
                    <a:gd name="T8" fmla="*/ 20 w 40"/>
                    <a:gd name="T9" fmla="*/ 2 h 28"/>
                    <a:gd name="T10" fmla="*/ 16 w 40"/>
                    <a:gd name="T11" fmla="*/ 0 h 28"/>
                    <a:gd name="T12" fmla="*/ 15 w 40"/>
                    <a:gd name="T13" fmla="*/ 14 h 28"/>
                    <a:gd name="T14" fmla="*/ 10 w 40"/>
                    <a:gd name="T15" fmla="*/ 20 h 28"/>
                    <a:gd name="T16" fmla="*/ 3 w 40"/>
                    <a:gd name="T17" fmla="*/ 24 h 28"/>
                    <a:gd name="T18" fmla="*/ 0 w 40"/>
                    <a:gd name="T19" fmla="*/ 27 h 28"/>
                    <a:gd name="T20" fmla="*/ 40 w 40"/>
                    <a:gd name="T21" fmla="*/ 27 h 28"/>
                    <a:gd name="T22" fmla="*/ 37 w 40"/>
                    <a:gd name="T23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28">
                      <a:moveTo>
                        <a:pt x="37" y="24"/>
                      </a:moveTo>
                      <a:cubicBezTo>
                        <a:pt x="34" y="23"/>
                        <a:pt x="30" y="21"/>
                        <a:pt x="30" y="20"/>
                      </a:cubicBezTo>
                      <a:cubicBezTo>
                        <a:pt x="30" y="18"/>
                        <a:pt x="26" y="17"/>
                        <a:pt x="25" y="14"/>
                      </a:cubicBezTo>
                      <a:cubicBezTo>
                        <a:pt x="24" y="12"/>
                        <a:pt x="24" y="0"/>
                        <a:pt x="24" y="0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12"/>
                        <a:pt x="15" y="14"/>
                      </a:cubicBezTo>
                      <a:cubicBezTo>
                        <a:pt x="14" y="17"/>
                        <a:pt x="10" y="18"/>
                        <a:pt x="10" y="20"/>
                      </a:cubicBezTo>
                      <a:cubicBezTo>
                        <a:pt x="10" y="21"/>
                        <a:pt x="6" y="23"/>
                        <a:pt x="3" y="24"/>
                      </a:cubicBezTo>
                      <a:cubicBezTo>
                        <a:pt x="0" y="25"/>
                        <a:pt x="0" y="25"/>
                        <a:pt x="0" y="27"/>
                      </a:cubicBezTo>
                      <a:cubicBezTo>
                        <a:pt x="0" y="28"/>
                        <a:pt x="40" y="28"/>
                        <a:pt x="40" y="27"/>
                      </a:cubicBezTo>
                      <a:cubicBezTo>
                        <a:pt x="40" y="25"/>
                        <a:pt x="40" y="25"/>
                        <a:pt x="3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629" y="495"/>
                  <a:ext cx="94" cy="1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39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4" y="507"/>
                  <a:ext cx="104" cy="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0" name="Freeform 25"/>
                <p:cNvSpPr>
                  <a:spLocks noEditPoints="1"/>
                </p:cNvSpPr>
                <p:nvPr/>
              </p:nvSpPr>
              <p:spPr bwMode="auto">
                <a:xfrm>
                  <a:off x="2584" y="351"/>
                  <a:ext cx="146" cy="73"/>
                </a:xfrm>
                <a:custGeom>
                  <a:avLst/>
                  <a:gdLst>
                    <a:gd name="T0" fmla="*/ 28 w 62"/>
                    <a:gd name="T1" fmla="*/ 31 h 31"/>
                    <a:gd name="T2" fmla="*/ 1 w 62"/>
                    <a:gd name="T3" fmla="*/ 9 h 31"/>
                    <a:gd name="T4" fmla="*/ 2 w 62"/>
                    <a:gd name="T5" fmla="*/ 2 h 31"/>
                    <a:gd name="T6" fmla="*/ 8 w 62"/>
                    <a:gd name="T7" fmla="*/ 0 h 31"/>
                    <a:gd name="T8" fmla="*/ 8 w 62"/>
                    <a:gd name="T9" fmla="*/ 0 h 31"/>
                    <a:gd name="T10" fmla="*/ 39 w 62"/>
                    <a:gd name="T11" fmla="*/ 0 h 31"/>
                    <a:gd name="T12" fmla="*/ 62 w 62"/>
                    <a:gd name="T13" fmla="*/ 0 h 31"/>
                    <a:gd name="T14" fmla="*/ 62 w 62"/>
                    <a:gd name="T15" fmla="*/ 2 h 31"/>
                    <a:gd name="T16" fmla="*/ 62 w 62"/>
                    <a:gd name="T17" fmla="*/ 3 h 31"/>
                    <a:gd name="T18" fmla="*/ 32 w 62"/>
                    <a:gd name="T19" fmla="*/ 30 h 31"/>
                    <a:gd name="T20" fmla="*/ 28 w 62"/>
                    <a:gd name="T21" fmla="*/ 31 h 31"/>
                    <a:gd name="T22" fmla="*/ 8 w 62"/>
                    <a:gd name="T23" fmla="*/ 5 h 31"/>
                    <a:gd name="T24" fmla="*/ 5 w 62"/>
                    <a:gd name="T25" fmla="*/ 5 h 31"/>
                    <a:gd name="T26" fmla="*/ 5 w 62"/>
                    <a:gd name="T27" fmla="*/ 8 h 31"/>
                    <a:gd name="T28" fmla="*/ 6 w 62"/>
                    <a:gd name="T29" fmla="*/ 8 h 31"/>
                    <a:gd name="T30" fmla="*/ 28 w 62"/>
                    <a:gd name="T31" fmla="*/ 26 h 31"/>
                    <a:gd name="T32" fmla="*/ 31 w 62"/>
                    <a:gd name="T33" fmla="*/ 26 h 31"/>
                    <a:gd name="T34" fmla="*/ 32 w 62"/>
                    <a:gd name="T35" fmla="*/ 26 h 31"/>
                    <a:gd name="T36" fmla="*/ 32 w 62"/>
                    <a:gd name="T37" fmla="*/ 26 h 31"/>
                    <a:gd name="T38" fmla="*/ 57 w 62"/>
                    <a:gd name="T39" fmla="*/ 5 h 31"/>
                    <a:gd name="T40" fmla="*/ 39 w 62"/>
                    <a:gd name="T41" fmla="*/ 5 h 31"/>
                    <a:gd name="T42" fmla="*/ 8 w 62"/>
                    <a:gd name="T43" fmla="*/ 5 h 31"/>
                    <a:gd name="T44" fmla="*/ 8 w 62"/>
                    <a:gd name="T45" fmla="*/ 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31">
                      <a:moveTo>
                        <a:pt x="28" y="31"/>
                      </a:moveTo>
                      <a:cubicBezTo>
                        <a:pt x="15" y="31"/>
                        <a:pt x="4" y="22"/>
                        <a:pt x="1" y="9"/>
                      </a:cubicBezTo>
                      <a:cubicBezTo>
                        <a:pt x="0" y="6"/>
                        <a:pt x="1" y="4"/>
                        <a:pt x="2" y="2"/>
                      </a:cubicBezTo>
                      <a:cubicBezTo>
                        <a:pt x="3" y="0"/>
                        <a:pt x="7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1" y="23"/>
                        <a:pt x="45" y="30"/>
                        <a:pt x="32" y="30"/>
                      </a:cubicBezTo>
                      <a:cubicBezTo>
                        <a:pt x="31" y="31"/>
                        <a:pt x="30" y="31"/>
                        <a:pt x="28" y="31"/>
                      </a:cubicBezTo>
                      <a:close/>
                      <a:moveTo>
                        <a:pt x="8" y="5"/>
                      </a:moveTo>
                      <a:cubicBezTo>
                        <a:pt x="7" y="5"/>
                        <a:pt x="6" y="5"/>
                        <a:pt x="5" y="5"/>
                      </a:cubicBezTo>
                      <a:cubicBezTo>
                        <a:pt x="5" y="6"/>
                        <a:pt x="5" y="7"/>
                        <a:pt x="5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8" y="19"/>
                        <a:pt x="17" y="26"/>
                        <a:pt x="28" y="26"/>
                      </a:cubicBezTo>
                      <a:cubicBezTo>
                        <a:pt x="29" y="26"/>
                        <a:pt x="30" y="26"/>
                        <a:pt x="31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43" y="26"/>
                        <a:pt x="56" y="20"/>
                        <a:pt x="57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1" name="Freeform 26"/>
                <p:cNvSpPr>
                  <a:spLocks noEditPoints="1"/>
                </p:cNvSpPr>
                <p:nvPr/>
              </p:nvSpPr>
              <p:spPr bwMode="auto">
                <a:xfrm>
                  <a:off x="2622" y="351"/>
                  <a:ext cx="146" cy="73"/>
                </a:xfrm>
                <a:custGeom>
                  <a:avLst/>
                  <a:gdLst>
                    <a:gd name="T0" fmla="*/ 34 w 62"/>
                    <a:gd name="T1" fmla="*/ 31 h 31"/>
                    <a:gd name="T2" fmla="*/ 30 w 62"/>
                    <a:gd name="T3" fmla="*/ 30 h 31"/>
                    <a:gd name="T4" fmla="*/ 0 w 62"/>
                    <a:gd name="T5" fmla="*/ 3 h 31"/>
                    <a:gd name="T6" fmla="*/ 0 w 62"/>
                    <a:gd name="T7" fmla="*/ 2 h 31"/>
                    <a:gd name="T8" fmla="*/ 0 w 62"/>
                    <a:gd name="T9" fmla="*/ 0 h 31"/>
                    <a:gd name="T10" fmla="*/ 23 w 62"/>
                    <a:gd name="T11" fmla="*/ 0 h 31"/>
                    <a:gd name="T12" fmla="*/ 54 w 62"/>
                    <a:gd name="T13" fmla="*/ 0 h 31"/>
                    <a:gd name="T14" fmla="*/ 54 w 62"/>
                    <a:gd name="T15" fmla="*/ 0 h 31"/>
                    <a:gd name="T16" fmla="*/ 60 w 62"/>
                    <a:gd name="T17" fmla="*/ 2 h 31"/>
                    <a:gd name="T18" fmla="*/ 61 w 62"/>
                    <a:gd name="T19" fmla="*/ 9 h 31"/>
                    <a:gd name="T20" fmla="*/ 34 w 62"/>
                    <a:gd name="T21" fmla="*/ 31 h 31"/>
                    <a:gd name="T22" fmla="*/ 30 w 62"/>
                    <a:gd name="T23" fmla="*/ 26 h 31"/>
                    <a:gd name="T24" fmla="*/ 30 w 62"/>
                    <a:gd name="T25" fmla="*/ 26 h 31"/>
                    <a:gd name="T26" fmla="*/ 34 w 62"/>
                    <a:gd name="T27" fmla="*/ 26 h 31"/>
                    <a:gd name="T28" fmla="*/ 56 w 62"/>
                    <a:gd name="T29" fmla="*/ 8 h 31"/>
                    <a:gd name="T30" fmla="*/ 56 w 62"/>
                    <a:gd name="T31" fmla="*/ 8 h 31"/>
                    <a:gd name="T32" fmla="*/ 56 w 62"/>
                    <a:gd name="T33" fmla="*/ 5 h 31"/>
                    <a:gd name="T34" fmla="*/ 54 w 62"/>
                    <a:gd name="T35" fmla="*/ 5 h 31"/>
                    <a:gd name="T36" fmla="*/ 54 w 62"/>
                    <a:gd name="T37" fmla="*/ 5 h 31"/>
                    <a:gd name="T38" fmla="*/ 23 w 62"/>
                    <a:gd name="T39" fmla="*/ 5 h 31"/>
                    <a:gd name="T40" fmla="*/ 5 w 62"/>
                    <a:gd name="T41" fmla="*/ 5 h 31"/>
                    <a:gd name="T42" fmla="*/ 30 w 62"/>
                    <a:gd name="T43" fmla="*/ 26 h 31"/>
                    <a:gd name="T44" fmla="*/ 30 w 62"/>
                    <a:gd name="T45" fmla="*/ 2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31">
                      <a:moveTo>
                        <a:pt x="34" y="31"/>
                      </a:moveTo>
                      <a:cubicBezTo>
                        <a:pt x="32" y="31"/>
                        <a:pt x="31" y="31"/>
                        <a:pt x="30" y="30"/>
                      </a:cubicBezTo>
                      <a:cubicBezTo>
                        <a:pt x="17" y="30"/>
                        <a:pt x="1" y="23"/>
                        <a:pt x="0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5" y="0"/>
                        <a:pt x="58" y="0"/>
                        <a:pt x="60" y="2"/>
                      </a:cubicBezTo>
                      <a:cubicBezTo>
                        <a:pt x="61" y="4"/>
                        <a:pt x="62" y="6"/>
                        <a:pt x="61" y="9"/>
                      </a:cubicBezTo>
                      <a:cubicBezTo>
                        <a:pt x="58" y="22"/>
                        <a:pt x="47" y="31"/>
                        <a:pt x="34" y="31"/>
                      </a:cubicBezTo>
                      <a:close/>
                      <a:moveTo>
                        <a:pt x="30" y="26"/>
                      </a:move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2" y="26"/>
                        <a:pt x="33" y="26"/>
                        <a:pt x="34" y="26"/>
                      </a:cubicBezTo>
                      <a:cubicBezTo>
                        <a:pt x="45" y="26"/>
                        <a:pt x="54" y="19"/>
                        <a:pt x="5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7" y="7"/>
                        <a:pt x="57" y="6"/>
                        <a:pt x="56" y="5"/>
                      </a:cubicBezTo>
                      <a:cubicBezTo>
                        <a:pt x="56" y="5"/>
                        <a:pt x="55" y="5"/>
                        <a:pt x="54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20"/>
                        <a:pt x="19" y="26"/>
                        <a:pt x="30" y="26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17" name="圆角矩形 16"/>
              <p:cNvSpPr/>
              <p:nvPr/>
            </p:nvSpPr>
            <p:spPr>
              <a:xfrm>
                <a:off x="3914289" y="1542583"/>
                <a:ext cx="432296" cy="432015"/>
              </a:xfrm>
              <a:prstGeom prst="round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13" name="TextBox 47"/>
            <p:cNvSpPr txBox="1">
              <a:spLocks noChangeArrowheads="1"/>
            </p:cNvSpPr>
            <p:nvPr/>
          </p:nvSpPr>
          <p:spPr bwMode="auto">
            <a:xfrm>
              <a:off x="3570377" y="2743148"/>
              <a:ext cx="2074765" cy="43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77"/>
            <p:cNvSpPr>
              <a:spLocks noChangeArrowheads="1"/>
            </p:cNvSpPr>
            <p:nvPr/>
          </p:nvSpPr>
          <p:spPr bwMode="auto">
            <a:xfrm>
              <a:off x="3985637" y="2364005"/>
              <a:ext cx="1185108" cy="29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98537" y="2714454"/>
              <a:ext cx="21466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 bwMode="auto">
          <a:xfrm>
            <a:off x="1479112" y="1805514"/>
            <a:ext cx="1546225" cy="1008063"/>
            <a:chOff x="871480" y="1915749"/>
            <a:chExt cx="1546744" cy="1008112"/>
          </a:xfrm>
          <a:effectLst/>
        </p:grpSpPr>
        <p:sp>
          <p:nvSpPr>
            <p:cNvPr id="43" name="矩形 42"/>
            <p:cNvSpPr/>
            <p:nvPr/>
          </p:nvSpPr>
          <p:spPr>
            <a:xfrm>
              <a:off x="871480" y="1915749"/>
              <a:ext cx="154674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44" name="组合 96"/>
            <p:cNvGrpSpPr/>
            <p:nvPr/>
          </p:nvGrpSpPr>
          <p:grpSpPr bwMode="auto">
            <a:xfrm>
              <a:off x="1427292" y="2016074"/>
              <a:ext cx="433533" cy="434997"/>
              <a:chOff x="1590697" y="2191655"/>
              <a:chExt cx="558934" cy="560822"/>
            </a:xfrm>
          </p:grpSpPr>
          <p:grpSp>
            <p:nvGrpSpPr>
              <p:cNvPr id="46" name="组合 93"/>
              <p:cNvGrpSpPr/>
              <p:nvPr/>
            </p:nvGrpSpPr>
            <p:grpSpPr bwMode="auto">
              <a:xfrm>
                <a:off x="1668871" y="2302439"/>
                <a:ext cx="401648" cy="339528"/>
                <a:chOff x="2990850" y="179388"/>
                <a:chExt cx="749301" cy="633413"/>
              </a:xfrm>
            </p:grpSpPr>
            <p:sp>
              <p:nvSpPr>
                <p:cNvPr id="48" name="Freeform 9"/>
                <p:cNvSpPr>
                  <a:spLocks noEditPoints="1"/>
                </p:cNvSpPr>
                <p:nvPr/>
              </p:nvSpPr>
              <p:spPr bwMode="auto">
                <a:xfrm>
                  <a:off x="2990850" y="179388"/>
                  <a:ext cx="565150" cy="576263"/>
                </a:xfrm>
                <a:custGeom>
                  <a:avLst/>
                  <a:gdLst>
                    <a:gd name="T0" fmla="*/ 1148650533 w 151"/>
                    <a:gd name="T1" fmla="*/ 1568258593 h 154"/>
                    <a:gd name="T2" fmla="*/ 1232696946 w 151"/>
                    <a:gd name="T3" fmla="*/ 1512248823 h 154"/>
                    <a:gd name="T4" fmla="*/ 1148650533 w 151"/>
                    <a:gd name="T5" fmla="*/ 1120184175 h 154"/>
                    <a:gd name="T6" fmla="*/ 1470830945 w 151"/>
                    <a:gd name="T7" fmla="*/ 1050175704 h 154"/>
                    <a:gd name="T8" fmla="*/ 1148650533 w 151"/>
                    <a:gd name="T9" fmla="*/ 672109756 h 154"/>
                    <a:gd name="T10" fmla="*/ 1512854152 w 151"/>
                    <a:gd name="T11" fmla="*/ 1008168377 h 154"/>
                    <a:gd name="T12" fmla="*/ 1610909548 w 151"/>
                    <a:gd name="T13" fmla="*/ 672109756 h 154"/>
                    <a:gd name="T14" fmla="*/ 1933093704 w 151"/>
                    <a:gd name="T15" fmla="*/ 798131739 h 154"/>
                    <a:gd name="T16" fmla="*/ 2115195513 w 151"/>
                    <a:gd name="T17" fmla="*/ 784129296 h 154"/>
                    <a:gd name="T18" fmla="*/ 0 w 151"/>
                    <a:gd name="T19" fmla="*/ 1078180589 h 154"/>
                    <a:gd name="T20" fmla="*/ 1358766566 w 151"/>
                    <a:gd name="T21" fmla="*/ 2114350109 h 154"/>
                    <a:gd name="T22" fmla="*/ 1148650533 w 151"/>
                    <a:gd name="T23" fmla="*/ 1946320799 h 154"/>
                    <a:gd name="T24" fmla="*/ 1596904308 w 151"/>
                    <a:gd name="T25" fmla="*/ 602101286 h 154"/>
                    <a:gd name="T26" fmla="*/ 1835038307 w 151"/>
                    <a:gd name="T27" fmla="*/ 602101286 h 154"/>
                    <a:gd name="T28" fmla="*/ 1162655773 w 151"/>
                    <a:gd name="T29" fmla="*/ 182031753 h 154"/>
                    <a:gd name="T30" fmla="*/ 1148650533 w 151"/>
                    <a:gd name="T31" fmla="*/ 602101286 h 154"/>
                    <a:gd name="T32" fmla="*/ 756428947 w 151"/>
                    <a:gd name="T33" fmla="*/ 252040223 h 154"/>
                    <a:gd name="T34" fmla="*/ 322180413 w 151"/>
                    <a:gd name="T35" fmla="*/ 602101286 h 154"/>
                    <a:gd name="T36" fmla="*/ 280157206 w 151"/>
                    <a:gd name="T37" fmla="*/ 672109756 h 154"/>
                    <a:gd name="T38" fmla="*/ 504285965 w 151"/>
                    <a:gd name="T39" fmla="*/ 1050175704 h 154"/>
                    <a:gd name="T40" fmla="*/ 280157206 w 151"/>
                    <a:gd name="T41" fmla="*/ 672109756 h 154"/>
                    <a:gd name="T42" fmla="*/ 196110793 w 151"/>
                    <a:gd name="T43" fmla="*/ 1120184175 h 154"/>
                    <a:gd name="T44" fmla="*/ 560318155 w 151"/>
                    <a:gd name="T45" fmla="*/ 1512248823 h 154"/>
                    <a:gd name="T46" fmla="*/ 350198379 w 151"/>
                    <a:gd name="T47" fmla="*/ 1568258593 h 154"/>
                    <a:gd name="T48" fmla="*/ 770434188 w 151"/>
                    <a:gd name="T49" fmla="*/ 1904317213 h 154"/>
                    <a:gd name="T50" fmla="*/ 1008568187 w 151"/>
                    <a:gd name="T51" fmla="*/ 1960323241 h 154"/>
                    <a:gd name="T52" fmla="*/ 1008568187 w 151"/>
                    <a:gd name="T53" fmla="*/ 1568258593 h 154"/>
                    <a:gd name="T54" fmla="*/ 1008568187 w 151"/>
                    <a:gd name="T55" fmla="*/ 1512248823 h 154"/>
                    <a:gd name="T56" fmla="*/ 644364568 w 151"/>
                    <a:gd name="T57" fmla="*/ 1120184175 h 154"/>
                    <a:gd name="T58" fmla="*/ 1008568187 w 151"/>
                    <a:gd name="T59" fmla="*/ 1512248823 h 154"/>
                    <a:gd name="T60" fmla="*/ 644364568 w 151"/>
                    <a:gd name="T61" fmla="*/ 1050175704 h 154"/>
                    <a:gd name="T62" fmla="*/ 1008568187 w 151"/>
                    <a:gd name="T63" fmla="*/ 672109756 h 154"/>
                    <a:gd name="T64" fmla="*/ 1008568187 w 151"/>
                    <a:gd name="T65" fmla="*/ 602101286 h 154"/>
                    <a:gd name="T66" fmla="*/ 1008568187 w 151"/>
                    <a:gd name="T67" fmla="*/ 182031753 h 154"/>
                    <a:gd name="T68" fmla="*/ 1008568187 w 151"/>
                    <a:gd name="T69" fmla="*/ 602101286 h 15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51" h="154">
                      <a:moveTo>
                        <a:pt x="82" y="139"/>
                      </a:moveTo>
                      <a:cubicBezTo>
                        <a:pt x="82" y="112"/>
                        <a:pt x="82" y="112"/>
                        <a:pt x="82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88" y="109"/>
                        <a:pt x="88" y="10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82" y="80"/>
                        <a:pt x="82" y="80"/>
                        <a:pt x="82" y="80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102" y="78"/>
                        <a:pt x="103" y="77"/>
                        <a:pt x="105" y="75"/>
                      </a:cubicBezTo>
                      <a:cubicBezTo>
                        <a:pt x="82" y="75"/>
                        <a:pt x="82" y="75"/>
                        <a:pt x="82" y="75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105" y="48"/>
                        <a:pt x="105" y="48"/>
                        <a:pt x="105" y="48"/>
                      </a:cubicBezTo>
                      <a:cubicBezTo>
                        <a:pt x="107" y="55"/>
                        <a:pt x="108" y="63"/>
                        <a:pt x="108" y="72"/>
                      </a:cubicBezTo>
                      <a:cubicBezTo>
                        <a:pt x="111" y="69"/>
                        <a:pt x="114" y="67"/>
                        <a:pt x="118" y="65"/>
                      </a:cubicBezTo>
                      <a:cubicBezTo>
                        <a:pt x="117" y="59"/>
                        <a:pt x="116" y="53"/>
                        <a:pt x="115" y="48"/>
                      </a:cubicBez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36" y="51"/>
                        <a:pt x="137" y="54"/>
                        <a:pt x="138" y="57"/>
                      </a:cubicBezTo>
                      <a:cubicBezTo>
                        <a:pt x="142" y="57"/>
                        <a:pt x="145" y="56"/>
                        <a:pt x="149" y="56"/>
                      </a:cubicBezTo>
                      <a:cubicBezTo>
                        <a:pt x="150" y="56"/>
                        <a:pt x="151" y="56"/>
                        <a:pt x="151" y="56"/>
                      </a:cubicBezTo>
                      <a:cubicBezTo>
                        <a:pt x="142" y="24"/>
                        <a:pt x="113" y="0"/>
                        <a:pt x="77" y="0"/>
                      </a:cubicBezTo>
                      <a:cubicBezTo>
                        <a:pt x="35" y="0"/>
                        <a:pt x="0" y="34"/>
                        <a:pt x="0" y="77"/>
                      </a:cubicBezTo>
                      <a:cubicBezTo>
                        <a:pt x="0" y="119"/>
                        <a:pt x="35" y="154"/>
                        <a:pt x="77" y="154"/>
                      </a:cubicBezTo>
                      <a:cubicBezTo>
                        <a:pt x="84" y="154"/>
                        <a:pt x="90" y="153"/>
                        <a:pt x="97" y="151"/>
                      </a:cubicBezTo>
                      <a:cubicBezTo>
                        <a:pt x="93" y="146"/>
                        <a:pt x="91" y="140"/>
                        <a:pt x="89" y="133"/>
                      </a:cubicBezTo>
                      <a:cubicBezTo>
                        <a:pt x="87" y="136"/>
                        <a:pt x="84" y="138"/>
                        <a:pt x="82" y="139"/>
                      </a:cubicBezTo>
                      <a:close/>
                      <a:moveTo>
                        <a:pt x="131" y="43"/>
                      </a:moveTo>
                      <a:cubicBezTo>
                        <a:pt x="114" y="43"/>
                        <a:pt x="114" y="43"/>
                        <a:pt x="114" y="43"/>
                      </a:cubicBezTo>
                      <a:cubicBezTo>
                        <a:pt x="110" y="32"/>
                        <a:pt x="106" y="24"/>
                        <a:pt x="101" y="17"/>
                      </a:cubicBezTo>
                      <a:cubicBezTo>
                        <a:pt x="113" y="22"/>
                        <a:pt x="124" y="32"/>
                        <a:pt x="131" y="43"/>
                      </a:cubicBezTo>
                      <a:close/>
                      <a:moveTo>
                        <a:pt x="82" y="13"/>
                      </a:moveTo>
                      <a:cubicBezTo>
                        <a:pt x="82" y="13"/>
                        <a:pt x="82" y="13"/>
                        <a:pt x="83" y="13"/>
                      </a:cubicBezTo>
                      <a:cubicBezTo>
                        <a:pt x="89" y="18"/>
                        <a:pt x="98" y="27"/>
                        <a:pt x="103" y="43"/>
                      </a:cubicBezTo>
                      <a:cubicBezTo>
                        <a:pt x="82" y="43"/>
                        <a:pt x="82" y="43"/>
                        <a:pt x="82" y="43"/>
                      </a:cubicBezTo>
                      <a:lnTo>
                        <a:pt x="82" y="13"/>
                      </a:lnTo>
                      <a:close/>
                      <a:moveTo>
                        <a:pt x="54" y="18"/>
                      </a:moveTo>
                      <a:cubicBezTo>
                        <a:pt x="49" y="24"/>
                        <a:pt x="44" y="32"/>
                        <a:pt x="41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30" y="32"/>
                        <a:pt x="41" y="23"/>
                        <a:pt x="54" y="18"/>
                      </a:cubicBezTo>
                      <a:close/>
                      <a:moveTo>
                        <a:pt x="20" y="48"/>
                      </a:moveTo>
                      <a:cubicBezTo>
                        <a:pt x="39" y="48"/>
                        <a:pt x="39" y="48"/>
                        <a:pt x="39" y="48"/>
                      </a:cubicBezTo>
                      <a:cubicBezTo>
                        <a:pt x="37" y="56"/>
                        <a:pt x="36" y="65"/>
                        <a:pt x="36" y="75"/>
                      </a:cubicBezTo>
                      <a:cubicBezTo>
                        <a:pt x="14" y="75"/>
                        <a:pt x="14" y="75"/>
                        <a:pt x="14" y="75"/>
                      </a:cubicBezTo>
                      <a:cubicBezTo>
                        <a:pt x="14" y="65"/>
                        <a:pt x="16" y="56"/>
                        <a:pt x="20" y="48"/>
                      </a:cubicBezTo>
                      <a:close/>
                      <a:moveTo>
                        <a:pt x="22" y="108"/>
                      </a:moveTo>
                      <a:cubicBezTo>
                        <a:pt x="17" y="99"/>
                        <a:pt x="14" y="90"/>
                        <a:pt x="14" y="80"/>
                      </a:cubicBezTo>
                      <a:cubicBezTo>
                        <a:pt x="36" y="80"/>
                        <a:pt x="36" y="80"/>
                        <a:pt x="36" y="80"/>
                      </a:cubicBezTo>
                      <a:cubicBezTo>
                        <a:pt x="37" y="91"/>
                        <a:pt x="38" y="100"/>
                        <a:pt x="40" y="108"/>
                      </a:cubicBezTo>
                      <a:lnTo>
                        <a:pt x="22" y="108"/>
                      </a:lnTo>
                      <a:close/>
                      <a:moveTo>
                        <a:pt x="25" y="112"/>
                      </a:moveTo>
                      <a:cubicBezTo>
                        <a:pt x="42" y="112"/>
                        <a:pt x="42" y="112"/>
                        <a:pt x="42" y="112"/>
                      </a:cubicBezTo>
                      <a:cubicBezTo>
                        <a:pt x="45" y="123"/>
                        <a:pt x="50" y="131"/>
                        <a:pt x="55" y="136"/>
                      </a:cubicBezTo>
                      <a:cubicBezTo>
                        <a:pt x="43" y="132"/>
                        <a:pt x="32" y="123"/>
                        <a:pt x="25" y="112"/>
                      </a:cubicBezTo>
                      <a:close/>
                      <a:moveTo>
                        <a:pt x="72" y="140"/>
                      </a:moveTo>
                      <a:cubicBezTo>
                        <a:pt x="67" y="136"/>
                        <a:pt x="58" y="127"/>
                        <a:pt x="52" y="112"/>
                      </a:cubicBezTo>
                      <a:cubicBezTo>
                        <a:pt x="72" y="112"/>
                        <a:pt x="72" y="112"/>
                        <a:pt x="72" y="112"/>
                      </a:cubicBezTo>
                      <a:lnTo>
                        <a:pt x="72" y="140"/>
                      </a:lnTo>
                      <a:close/>
                      <a:moveTo>
                        <a:pt x="72" y="108"/>
                      </a:move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48" y="100"/>
                        <a:pt x="46" y="91"/>
                        <a:pt x="46" y="80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lnTo>
                        <a:pt x="72" y="108"/>
                      </a:lnTo>
                      <a:close/>
                      <a:moveTo>
                        <a:pt x="72" y="75"/>
                      </a:move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46" y="65"/>
                        <a:pt x="47" y="56"/>
                        <a:pt x="49" y="48"/>
                      </a:cubicBezTo>
                      <a:cubicBezTo>
                        <a:pt x="72" y="48"/>
                        <a:pt x="72" y="48"/>
                        <a:pt x="72" y="48"/>
                      </a:cubicBezTo>
                      <a:lnTo>
                        <a:pt x="72" y="75"/>
                      </a:lnTo>
                      <a:close/>
                      <a:moveTo>
                        <a:pt x="72" y="43"/>
                      </a:move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7" y="27"/>
                        <a:pt x="66" y="18"/>
                        <a:pt x="72" y="1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lnTo>
                        <a:pt x="72" y="43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49" name="Freeform 10"/>
                <p:cNvSpPr/>
                <p:nvPr/>
              </p:nvSpPr>
              <p:spPr bwMode="auto">
                <a:xfrm>
                  <a:off x="3519488" y="534988"/>
                  <a:ext cx="22225" cy="52388"/>
                </a:xfrm>
                <a:custGeom>
                  <a:avLst/>
                  <a:gdLst>
                    <a:gd name="T0" fmla="*/ 27440467 w 6"/>
                    <a:gd name="T1" fmla="*/ 42007692 h 14"/>
                    <a:gd name="T2" fmla="*/ 0 w 6"/>
                    <a:gd name="T3" fmla="*/ 98017948 h 14"/>
                    <a:gd name="T4" fmla="*/ 27440467 w 6"/>
                    <a:gd name="T5" fmla="*/ 154028204 h 14"/>
                    <a:gd name="T6" fmla="*/ 82325104 w 6"/>
                    <a:gd name="T7" fmla="*/ 196035896 h 14"/>
                    <a:gd name="T8" fmla="*/ 82325104 w 6"/>
                    <a:gd name="T9" fmla="*/ 0 h 14"/>
                    <a:gd name="T10" fmla="*/ 27440467 w 6"/>
                    <a:gd name="T11" fmla="*/ 42007692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3"/>
                      </a:moveTo>
                      <a:cubicBezTo>
                        <a:pt x="1" y="4"/>
                        <a:pt x="0" y="5"/>
                        <a:pt x="0" y="7"/>
                      </a:cubicBezTo>
                      <a:cubicBezTo>
                        <a:pt x="0" y="8"/>
                        <a:pt x="1" y="10"/>
                        <a:pt x="2" y="11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3" y="1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0" name="Freeform 11"/>
                <p:cNvSpPr/>
                <p:nvPr/>
              </p:nvSpPr>
              <p:spPr bwMode="auto">
                <a:xfrm>
                  <a:off x="3560763" y="636588"/>
                  <a:ext cx="25400" cy="58738"/>
                </a:xfrm>
                <a:custGeom>
                  <a:avLst/>
                  <a:gdLst>
                    <a:gd name="T0" fmla="*/ 0 w 7"/>
                    <a:gd name="T1" fmla="*/ 0 h 16"/>
                    <a:gd name="T2" fmla="*/ 0 w 7"/>
                    <a:gd name="T3" fmla="*/ 215634540 h 16"/>
                    <a:gd name="T4" fmla="*/ 65833171 w 7"/>
                    <a:gd name="T5" fmla="*/ 188681141 h 16"/>
                    <a:gd name="T6" fmla="*/ 92165714 w 7"/>
                    <a:gd name="T7" fmla="*/ 107817270 h 16"/>
                    <a:gd name="T8" fmla="*/ 78997629 w 7"/>
                    <a:gd name="T9" fmla="*/ 53910471 h 16"/>
                    <a:gd name="T10" fmla="*/ 0 w 7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4" y="15"/>
                        <a:pt x="5" y="14"/>
                      </a:cubicBezTo>
                      <a:cubicBezTo>
                        <a:pt x="7" y="12"/>
                        <a:pt x="7" y="10"/>
                        <a:pt x="7" y="8"/>
                      </a:cubicBezTo>
                      <a:cubicBezTo>
                        <a:pt x="7" y="6"/>
                        <a:pt x="7" y="5"/>
                        <a:pt x="6" y="4"/>
                      </a:cubicBezTo>
                      <a:cubicBezTo>
                        <a:pt x="5" y="2"/>
                        <a:pt x="3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1" name="Freeform 12"/>
                <p:cNvSpPr>
                  <a:spLocks noEditPoints="1"/>
                </p:cNvSpPr>
                <p:nvPr/>
              </p:nvSpPr>
              <p:spPr bwMode="auto">
                <a:xfrm>
                  <a:off x="3357563" y="430213"/>
                  <a:ext cx="382588" cy="382588"/>
                </a:xfrm>
                <a:custGeom>
                  <a:avLst/>
                  <a:gdLst>
                    <a:gd name="T0" fmla="*/ 717517538 w 102"/>
                    <a:gd name="T1" fmla="*/ 0 h 102"/>
                    <a:gd name="T2" fmla="*/ 0 w 102"/>
                    <a:gd name="T3" fmla="*/ 717517538 h 102"/>
                    <a:gd name="T4" fmla="*/ 717517538 w 102"/>
                    <a:gd name="T5" fmla="*/ 1435035076 h 102"/>
                    <a:gd name="T6" fmla="*/ 1435035076 w 102"/>
                    <a:gd name="T7" fmla="*/ 717517538 h 102"/>
                    <a:gd name="T8" fmla="*/ 717517538 w 102"/>
                    <a:gd name="T9" fmla="*/ 0 h 102"/>
                    <a:gd name="T10" fmla="*/ 942621815 w 102"/>
                    <a:gd name="T11" fmla="*/ 1041104467 h 102"/>
                    <a:gd name="T12" fmla="*/ 759725996 w 102"/>
                    <a:gd name="T13" fmla="*/ 1125517633 h 102"/>
                    <a:gd name="T14" fmla="*/ 759725996 w 102"/>
                    <a:gd name="T15" fmla="*/ 1238069771 h 102"/>
                    <a:gd name="T16" fmla="*/ 689378566 w 102"/>
                    <a:gd name="T17" fmla="*/ 1238069771 h 102"/>
                    <a:gd name="T18" fmla="*/ 689378566 w 102"/>
                    <a:gd name="T19" fmla="*/ 1139587119 h 102"/>
                    <a:gd name="T20" fmla="*/ 520552233 w 102"/>
                    <a:gd name="T21" fmla="*/ 1055173953 h 102"/>
                    <a:gd name="T22" fmla="*/ 436139067 w 102"/>
                    <a:gd name="T23" fmla="*/ 886343870 h 102"/>
                    <a:gd name="T24" fmla="*/ 590895913 w 102"/>
                    <a:gd name="T25" fmla="*/ 872274384 h 102"/>
                    <a:gd name="T26" fmla="*/ 633104372 w 102"/>
                    <a:gd name="T27" fmla="*/ 942621815 h 102"/>
                    <a:gd name="T28" fmla="*/ 689378566 w 102"/>
                    <a:gd name="T29" fmla="*/ 998896009 h 102"/>
                    <a:gd name="T30" fmla="*/ 689378566 w 102"/>
                    <a:gd name="T31" fmla="*/ 759725996 h 102"/>
                    <a:gd name="T32" fmla="*/ 520552233 w 102"/>
                    <a:gd name="T33" fmla="*/ 661243344 h 102"/>
                    <a:gd name="T34" fmla="*/ 464274289 w 102"/>
                    <a:gd name="T35" fmla="*/ 506482747 h 102"/>
                    <a:gd name="T36" fmla="*/ 520552233 w 102"/>
                    <a:gd name="T37" fmla="*/ 337656415 h 102"/>
                    <a:gd name="T38" fmla="*/ 689378566 w 102"/>
                    <a:gd name="T39" fmla="*/ 267308984 h 102"/>
                    <a:gd name="T40" fmla="*/ 689378566 w 102"/>
                    <a:gd name="T41" fmla="*/ 211034791 h 102"/>
                    <a:gd name="T42" fmla="*/ 759725996 w 102"/>
                    <a:gd name="T43" fmla="*/ 211034791 h 102"/>
                    <a:gd name="T44" fmla="*/ 759725996 w 102"/>
                    <a:gd name="T45" fmla="*/ 267308984 h 102"/>
                    <a:gd name="T46" fmla="*/ 914482842 w 102"/>
                    <a:gd name="T47" fmla="*/ 323586929 h 102"/>
                    <a:gd name="T48" fmla="*/ 984826522 w 102"/>
                    <a:gd name="T49" fmla="*/ 464274289 h 102"/>
                    <a:gd name="T50" fmla="*/ 830069676 w 102"/>
                    <a:gd name="T51" fmla="*/ 492413261 h 102"/>
                    <a:gd name="T52" fmla="*/ 759725996 w 102"/>
                    <a:gd name="T53" fmla="*/ 393930609 h 102"/>
                    <a:gd name="T54" fmla="*/ 759725996 w 102"/>
                    <a:gd name="T55" fmla="*/ 619034886 h 102"/>
                    <a:gd name="T56" fmla="*/ 956691301 w 102"/>
                    <a:gd name="T57" fmla="*/ 717517538 h 102"/>
                    <a:gd name="T58" fmla="*/ 998896009 w 102"/>
                    <a:gd name="T59" fmla="*/ 872274384 h 102"/>
                    <a:gd name="T60" fmla="*/ 942621815 w 102"/>
                    <a:gd name="T61" fmla="*/ 1041104467 h 10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102" h="102">
                      <a:moveTo>
                        <a:pt x="51" y="0"/>
                      </a:move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79"/>
                        <a:pt x="23" y="102"/>
                        <a:pt x="51" y="102"/>
                      </a:cubicBezTo>
                      <a:cubicBezTo>
                        <a:pt x="79" y="102"/>
                        <a:pt x="102" y="79"/>
                        <a:pt x="102" y="51"/>
                      </a:cubicBezTo>
                      <a:cubicBezTo>
                        <a:pt x="102" y="23"/>
                        <a:pt x="79" y="0"/>
                        <a:pt x="51" y="0"/>
                      </a:cubicBezTo>
                      <a:close/>
                      <a:moveTo>
                        <a:pt x="67" y="74"/>
                      </a:moveTo>
                      <a:cubicBezTo>
                        <a:pt x="64" y="78"/>
                        <a:pt x="60" y="80"/>
                        <a:pt x="54" y="80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49" y="88"/>
                        <a:pt x="49" y="88"/>
                        <a:pt x="49" y="88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4" y="80"/>
                        <a:pt x="40" y="78"/>
                        <a:pt x="37" y="75"/>
                      </a:cubicBezTo>
                      <a:cubicBezTo>
                        <a:pt x="34" y="72"/>
                        <a:pt x="32" y="68"/>
                        <a:pt x="31" y="63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2" y="64"/>
                        <a:pt x="43" y="66"/>
                        <a:pt x="45" y="67"/>
                      </a:cubicBezTo>
                      <a:cubicBezTo>
                        <a:pt x="46" y="69"/>
                        <a:pt x="47" y="70"/>
                        <a:pt x="49" y="71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3" y="52"/>
                        <a:pt x="39" y="50"/>
                        <a:pt x="37" y="47"/>
                      </a:cubicBezTo>
                      <a:cubicBezTo>
                        <a:pt x="34" y="44"/>
                        <a:pt x="33" y="40"/>
                        <a:pt x="33" y="36"/>
                      </a:cubicBezTo>
                      <a:cubicBezTo>
                        <a:pt x="33" y="31"/>
                        <a:pt x="34" y="27"/>
                        <a:pt x="37" y="24"/>
                      </a:cubicBezTo>
                      <a:cubicBezTo>
                        <a:pt x="40" y="21"/>
                        <a:pt x="44" y="19"/>
                        <a:pt x="49" y="19"/>
                      </a:cubicBezTo>
                      <a:cubicBezTo>
                        <a:pt x="49" y="15"/>
                        <a:pt x="49" y="15"/>
                        <a:pt x="49" y="15"/>
                      </a:cubicBezTo>
                      <a:cubicBezTo>
                        <a:pt x="54" y="15"/>
                        <a:pt x="54" y="15"/>
                        <a:pt x="54" y="15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0"/>
                        <a:pt x="62" y="21"/>
                        <a:pt x="65" y="23"/>
                      </a:cubicBezTo>
                      <a:cubicBezTo>
                        <a:pt x="67" y="26"/>
                        <a:pt x="69" y="29"/>
                        <a:pt x="70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59" y="31"/>
                        <a:pt x="57" y="29"/>
                        <a:pt x="54" y="28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1" y="46"/>
                        <a:pt x="65" y="48"/>
                        <a:pt x="68" y="51"/>
                      </a:cubicBezTo>
                      <a:cubicBezTo>
                        <a:pt x="70" y="54"/>
                        <a:pt x="71" y="57"/>
                        <a:pt x="71" y="62"/>
                      </a:cubicBezTo>
                      <a:cubicBezTo>
                        <a:pt x="71" y="67"/>
                        <a:pt x="70" y="71"/>
                        <a:pt x="67" y="74"/>
                      </a:cubicBez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47" name="圆角矩形 46"/>
              <p:cNvSpPr/>
              <p:nvPr/>
            </p:nvSpPr>
            <p:spPr>
              <a:xfrm>
                <a:off x="1590696" y="2191656"/>
                <a:ext cx="558933" cy="560821"/>
              </a:xfrm>
              <a:prstGeom prst="roundRect">
                <a:avLst/>
              </a:prstGeom>
              <a:noFill/>
              <a:ln w="6350">
                <a:solidFill>
                  <a:srgbClr val="604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45" name="矩形 180"/>
            <p:cNvSpPr>
              <a:spLocks noChangeArrowheads="1"/>
            </p:cNvSpPr>
            <p:nvPr/>
          </p:nvSpPr>
          <p:spPr bwMode="auto">
            <a:xfrm>
              <a:off x="1115201" y="2498443"/>
              <a:ext cx="1031397" cy="2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6213038" y="1805514"/>
            <a:ext cx="1546225" cy="1008063"/>
            <a:chOff x="6738158" y="1915749"/>
            <a:chExt cx="1546744" cy="1008112"/>
          </a:xfrm>
          <a:effectLst/>
        </p:grpSpPr>
        <p:sp>
          <p:nvSpPr>
            <p:cNvPr id="53" name="矩形 52"/>
            <p:cNvSpPr/>
            <p:nvPr/>
          </p:nvSpPr>
          <p:spPr>
            <a:xfrm>
              <a:off x="6738158" y="1915749"/>
              <a:ext cx="154674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54" name="组合 98"/>
            <p:cNvGrpSpPr/>
            <p:nvPr/>
          </p:nvGrpSpPr>
          <p:grpSpPr bwMode="auto">
            <a:xfrm>
              <a:off x="7293966" y="2016076"/>
              <a:ext cx="435121" cy="434997"/>
              <a:chOff x="7626092" y="2191655"/>
              <a:chExt cx="560982" cy="560821"/>
            </a:xfrm>
          </p:grpSpPr>
          <p:grpSp>
            <p:nvGrpSpPr>
              <p:cNvPr id="56" name="组合 94"/>
              <p:cNvGrpSpPr/>
              <p:nvPr/>
            </p:nvGrpSpPr>
            <p:grpSpPr bwMode="auto">
              <a:xfrm>
                <a:off x="7702176" y="2363793"/>
                <a:ext cx="408813" cy="216820"/>
                <a:chOff x="6292850" y="1978026"/>
                <a:chExt cx="784226" cy="415925"/>
              </a:xfrm>
            </p:grpSpPr>
            <p:sp>
              <p:nvSpPr>
                <p:cNvPr id="58" name="Freeform 6"/>
                <p:cNvSpPr/>
                <p:nvPr/>
              </p:nvSpPr>
              <p:spPr bwMode="auto">
                <a:xfrm>
                  <a:off x="6292850" y="2030413"/>
                  <a:ext cx="109538" cy="247650"/>
                </a:xfrm>
                <a:custGeom>
                  <a:avLst/>
                  <a:gdLst>
                    <a:gd name="T0" fmla="*/ 0 w 29"/>
                    <a:gd name="T1" fmla="*/ 816614618 h 66"/>
                    <a:gd name="T2" fmla="*/ 99868439 w 29"/>
                    <a:gd name="T3" fmla="*/ 929250341 h 66"/>
                    <a:gd name="T4" fmla="*/ 313875473 w 29"/>
                    <a:gd name="T5" fmla="*/ 929250341 h 66"/>
                    <a:gd name="T6" fmla="*/ 413743912 w 29"/>
                    <a:gd name="T7" fmla="*/ 816614618 h 66"/>
                    <a:gd name="T8" fmla="*/ 413743912 w 29"/>
                    <a:gd name="T9" fmla="*/ 112635723 h 66"/>
                    <a:gd name="T10" fmla="*/ 313875473 w 29"/>
                    <a:gd name="T11" fmla="*/ 0 h 66"/>
                    <a:gd name="T12" fmla="*/ 99868439 w 29"/>
                    <a:gd name="T13" fmla="*/ 0 h 66"/>
                    <a:gd name="T14" fmla="*/ 0 w 29"/>
                    <a:gd name="T15" fmla="*/ 112635723 h 66"/>
                    <a:gd name="T16" fmla="*/ 0 w 29"/>
                    <a:gd name="T17" fmla="*/ 816614618 h 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0" y="58"/>
                      </a:move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59" name="Freeform 7"/>
                <p:cNvSpPr/>
                <p:nvPr/>
              </p:nvSpPr>
              <p:spPr bwMode="auto">
                <a:xfrm>
                  <a:off x="6967538" y="2030413"/>
                  <a:ext cx="109538" cy="247650"/>
                </a:xfrm>
                <a:custGeom>
                  <a:avLst/>
                  <a:gdLst>
                    <a:gd name="T0" fmla="*/ 413743912 w 29"/>
                    <a:gd name="T1" fmla="*/ 112635723 h 66"/>
                    <a:gd name="T2" fmla="*/ 313875473 w 29"/>
                    <a:gd name="T3" fmla="*/ 0 h 66"/>
                    <a:gd name="T4" fmla="*/ 99868439 w 29"/>
                    <a:gd name="T5" fmla="*/ 0 h 66"/>
                    <a:gd name="T6" fmla="*/ 0 w 29"/>
                    <a:gd name="T7" fmla="*/ 112635723 h 66"/>
                    <a:gd name="T8" fmla="*/ 0 w 29"/>
                    <a:gd name="T9" fmla="*/ 816614618 h 66"/>
                    <a:gd name="T10" fmla="*/ 99868439 w 29"/>
                    <a:gd name="T11" fmla="*/ 929250341 h 66"/>
                    <a:gd name="T12" fmla="*/ 313875473 w 29"/>
                    <a:gd name="T13" fmla="*/ 929250341 h 66"/>
                    <a:gd name="T14" fmla="*/ 413743912 w 29"/>
                    <a:gd name="T15" fmla="*/ 816614618 h 66"/>
                    <a:gd name="T16" fmla="*/ 413743912 w 29"/>
                    <a:gd name="T17" fmla="*/ 112635723 h 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" h="66">
                      <a:moveTo>
                        <a:pt x="29" y="8"/>
                      </a:moveTo>
                      <a:cubicBezTo>
                        <a:pt x="29" y="4"/>
                        <a:pt x="26" y="0"/>
                        <a:pt x="2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6"/>
                        <a:pt x="7" y="66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6" y="66"/>
                        <a:pt x="29" y="62"/>
                        <a:pt x="29" y="58"/>
                      </a:cubicBezTo>
                      <a:lnTo>
                        <a:pt x="29" y="8"/>
                      </a:ln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 noEditPoints="1"/>
                </p:cNvSpPr>
                <p:nvPr/>
              </p:nvSpPr>
              <p:spPr bwMode="auto">
                <a:xfrm>
                  <a:off x="6432550" y="1978026"/>
                  <a:ext cx="506413" cy="415925"/>
                </a:xfrm>
                <a:custGeom>
                  <a:avLst/>
                  <a:gdLst>
                    <a:gd name="T0" fmla="*/ 1899660197 w 135"/>
                    <a:gd name="T1" fmla="*/ 294853354 h 111"/>
                    <a:gd name="T2" fmla="*/ 1224225293 w 135"/>
                    <a:gd name="T3" fmla="*/ 42120837 h 111"/>
                    <a:gd name="T4" fmla="*/ 619148036 w 135"/>
                    <a:gd name="T5" fmla="*/ 0 h 111"/>
                    <a:gd name="T6" fmla="*/ 0 w 135"/>
                    <a:gd name="T7" fmla="*/ 252728770 h 111"/>
                    <a:gd name="T8" fmla="*/ 126644513 w 135"/>
                    <a:gd name="T9" fmla="*/ 1067079943 h 111"/>
                    <a:gd name="T10" fmla="*/ 211072938 w 135"/>
                    <a:gd name="T11" fmla="*/ 1263647597 h 111"/>
                    <a:gd name="T12" fmla="*/ 337717452 w 135"/>
                    <a:gd name="T13" fmla="*/ 1319812461 h 111"/>
                    <a:gd name="T14" fmla="*/ 492503523 w 135"/>
                    <a:gd name="T15" fmla="*/ 1390013856 h 111"/>
                    <a:gd name="T16" fmla="*/ 647293345 w 135"/>
                    <a:gd name="T17" fmla="*/ 1516380114 h 111"/>
                    <a:gd name="T18" fmla="*/ 830220975 w 135"/>
                    <a:gd name="T19" fmla="*/ 1516380114 h 111"/>
                    <a:gd name="T20" fmla="*/ 956865488 w 135"/>
                    <a:gd name="T21" fmla="*/ 1558500952 h 111"/>
                    <a:gd name="T22" fmla="*/ 1041293913 w 135"/>
                    <a:gd name="T23" fmla="*/ 1474259277 h 111"/>
                    <a:gd name="T24" fmla="*/ 1224225293 w 135"/>
                    <a:gd name="T25" fmla="*/ 1488299556 h 111"/>
                    <a:gd name="T26" fmla="*/ 1280512161 w 135"/>
                    <a:gd name="T27" fmla="*/ 1418094414 h 111"/>
                    <a:gd name="T28" fmla="*/ 1491585099 w 135"/>
                    <a:gd name="T29" fmla="*/ 1361933298 h 111"/>
                    <a:gd name="T30" fmla="*/ 1519726657 w 135"/>
                    <a:gd name="T31" fmla="*/ 1347893019 h 111"/>
                    <a:gd name="T32" fmla="*/ 1632300391 w 135"/>
                    <a:gd name="T33" fmla="*/ 1361933298 h 111"/>
                    <a:gd name="T34" fmla="*/ 1716728816 w 135"/>
                    <a:gd name="T35" fmla="*/ 1165365644 h 111"/>
                    <a:gd name="T36" fmla="*/ 1632300391 w 135"/>
                    <a:gd name="T37" fmla="*/ 1249607318 h 111"/>
                    <a:gd name="T38" fmla="*/ 1604158833 w 135"/>
                    <a:gd name="T39" fmla="*/ 1263647597 h 111"/>
                    <a:gd name="T40" fmla="*/ 1519726657 w 135"/>
                    <a:gd name="T41" fmla="*/ 1235567039 h 111"/>
                    <a:gd name="T42" fmla="*/ 1196083735 w 135"/>
                    <a:gd name="T43" fmla="*/ 926677153 h 111"/>
                    <a:gd name="T44" fmla="*/ 1421227453 w 135"/>
                    <a:gd name="T45" fmla="*/ 1319812461 h 111"/>
                    <a:gd name="T46" fmla="*/ 1364940586 w 135"/>
                    <a:gd name="T47" fmla="*/ 1347893019 h 111"/>
                    <a:gd name="T48" fmla="*/ 1083510001 w 135"/>
                    <a:gd name="T49" fmla="*/ 940717432 h 111"/>
                    <a:gd name="T50" fmla="*/ 1196083735 w 135"/>
                    <a:gd name="T51" fmla="*/ 1375973577 h 111"/>
                    <a:gd name="T52" fmla="*/ 1210154514 w 135"/>
                    <a:gd name="T53" fmla="*/ 1390013856 h 111"/>
                    <a:gd name="T54" fmla="*/ 1182009205 w 135"/>
                    <a:gd name="T55" fmla="*/ 1404054135 h 111"/>
                    <a:gd name="T56" fmla="*/ 1153867647 w 135"/>
                    <a:gd name="T57" fmla="*/ 1418094414 h 111"/>
                    <a:gd name="T58" fmla="*/ 1041293913 w 135"/>
                    <a:gd name="T59" fmla="*/ 1347893019 h 111"/>
                    <a:gd name="T60" fmla="*/ 745792549 w 135"/>
                    <a:gd name="T61" fmla="*/ 1095164249 h 111"/>
                    <a:gd name="T62" fmla="*/ 956865488 w 135"/>
                    <a:gd name="T63" fmla="*/ 1460215251 h 111"/>
                    <a:gd name="T64" fmla="*/ 323646673 w 135"/>
                    <a:gd name="T65" fmla="*/ 996878548 h 111"/>
                    <a:gd name="T66" fmla="*/ 98499204 w 135"/>
                    <a:gd name="T67" fmla="*/ 968797990 h 111"/>
                    <a:gd name="T68" fmla="*/ 253289027 w 135"/>
                    <a:gd name="T69" fmla="*/ 351014470 h 111"/>
                    <a:gd name="T70" fmla="*/ 717650992 w 135"/>
                    <a:gd name="T71" fmla="*/ 112325980 h 111"/>
                    <a:gd name="T72" fmla="*/ 422145877 w 135"/>
                    <a:gd name="T73" fmla="*/ 407175587 h 111"/>
                    <a:gd name="T74" fmla="*/ 689505682 w 135"/>
                    <a:gd name="T75" fmla="*/ 449296424 h 111"/>
                    <a:gd name="T76" fmla="*/ 1069439222 w 135"/>
                    <a:gd name="T77" fmla="*/ 407175587 h 111"/>
                    <a:gd name="T78" fmla="*/ 1618229612 w 135"/>
                    <a:gd name="T79" fmla="*/ 1109204528 h 111"/>
                    <a:gd name="T80" fmla="*/ 1632300391 w 135"/>
                    <a:gd name="T81" fmla="*/ 1249607318 h 11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35" h="111">
                      <a:moveTo>
                        <a:pt x="135" y="75"/>
                      </a:moveTo>
                      <a:cubicBezTo>
                        <a:pt x="135" y="21"/>
                        <a:pt x="135" y="21"/>
                        <a:pt x="135" y="21"/>
                      </a:cubicBezTo>
                      <a:cubicBezTo>
                        <a:pt x="119" y="21"/>
                        <a:pt x="119" y="21"/>
                        <a:pt x="119" y="21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9" y="76"/>
                        <a:pt x="9" y="76"/>
                        <a:pt x="9" y="76"/>
                      </a:cubicBezTo>
                      <a:cubicBezTo>
                        <a:pt x="9" y="78"/>
                        <a:pt x="8" y="83"/>
                        <a:pt x="9" y="85"/>
                      </a:cubicBezTo>
                      <a:cubicBezTo>
                        <a:pt x="9" y="87"/>
                        <a:pt x="13" y="90"/>
                        <a:pt x="15" y="90"/>
                      </a:cubicBezTo>
                      <a:cubicBezTo>
                        <a:pt x="17" y="90"/>
                        <a:pt x="23" y="86"/>
                        <a:pt x="23" y="86"/>
                      </a:cubicBezTo>
                      <a:cubicBezTo>
                        <a:pt x="23" y="86"/>
                        <a:pt x="24" y="92"/>
                        <a:pt x="24" y="94"/>
                      </a:cubicBezTo>
                      <a:cubicBezTo>
                        <a:pt x="23" y="96"/>
                        <a:pt x="26" y="100"/>
                        <a:pt x="28" y="100"/>
                      </a:cubicBezTo>
                      <a:cubicBezTo>
                        <a:pt x="31" y="100"/>
                        <a:pt x="35" y="99"/>
                        <a:pt x="35" y="99"/>
                      </a:cubicBezTo>
                      <a:cubicBezTo>
                        <a:pt x="35" y="99"/>
                        <a:pt x="37" y="104"/>
                        <a:pt x="39" y="106"/>
                      </a:cubicBezTo>
                      <a:cubicBezTo>
                        <a:pt x="40" y="107"/>
                        <a:pt x="45" y="108"/>
                        <a:pt x="46" y="108"/>
                      </a:cubicBezTo>
                      <a:cubicBezTo>
                        <a:pt x="47" y="107"/>
                        <a:pt x="51" y="105"/>
                        <a:pt x="54" y="104"/>
                      </a:cubicBezTo>
                      <a:cubicBezTo>
                        <a:pt x="57" y="106"/>
                        <a:pt x="59" y="108"/>
                        <a:pt x="59" y="108"/>
                      </a:cubicBezTo>
                      <a:cubicBezTo>
                        <a:pt x="60" y="109"/>
                        <a:pt x="64" y="111"/>
                        <a:pt x="68" y="111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0" y="111"/>
                        <a:pt x="72" y="110"/>
                        <a:pt x="73" y="108"/>
                      </a:cubicBezTo>
                      <a:cubicBezTo>
                        <a:pt x="74" y="107"/>
                        <a:pt x="74" y="106"/>
                        <a:pt x="74" y="105"/>
                      </a:cubicBezTo>
                      <a:cubicBezTo>
                        <a:pt x="76" y="107"/>
                        <a:pt x="79" y="108"/>
                        <a:pt x="82" y="108"/>
                      </a:cubicBezTo>
                      <a:cubicBezTo>
                        <a:pt x="84" y="108"/>
                        <a:pt x="85" y="107"/>
                        <a:pt x="87" y="106"/>
                      </a:cubicBezTo>
                      <a:cubicBezTo>
                        <a:pt x="88" y="106"/>
                        <a:pt x="90" y="104"/>
                        <a:pt x="91" y="102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94" y="103"/>
                        <a:pt x="97" y="103"/>
                        <a:pt x="101" y="102"/>
                      </a:cubicBezTo>
                      <a:cubicBezTo>
                        <a:pt x="102" y="101"/>
                        <a:pt x="105" y="99"/>
                        <a:pt x="106" y="97"/>
                      </a:cubicBezTo>
                      <a:cubicBezTo>
                        <a:pt x="107" y="97"/>
                        <a:pt x="107" y="96"/>
                        <a:pt x="107" y="95"/>
                      </a:cubicBezTo>
                      <a:cubicBezTo>
                        <a:pt x="108" y="96"/>
                        <a:pt x="108" y="96"/>
                        <a:pt x="108" y="96"/>
                      </a:cubicBezTo>
                      <a:cubicBezTo>
                        <a:pt x="109" y="96"/>
                        <a:pt x="109" y="96"/>
                        <a:pt x="109" y="96"/>
                      </a:cubicBezTo>
                      <a:cubicBezTo>
                        <a:pt x="109" y="96"/>
                        <a:pt x="114" y="97"/>
                        <a:pt x="116" y="97"/>
                      </a:cubicBezTo>
                      <a:cubicBezTo>
                        <a:pt x="119" y="96"/>
                        <a:pt x="121" y="93"/>
                        <a:pt x="122" y="92"/>
                      </a:cubicBezTo>
                      <a:cubicBezTo>
                        <a:pt x="122" y="91"/>
                        <a:pt x="122" y="88"/>
                        <a:pt x="122" y="83"/>
                      </a:cubicBezTo>
                      <a:lnTo>
                        <a:pt x="135" y="75"/>
                      </a:lnTo>
                      <a:close/>
                      <a:moveTo>
                        <a:pt x="116" y="89"/>
                      </a:moveTo>
                      <a:cubicBezTo>
                        <a:pt x="116" y="89"/>
                        <a:pt x="115" y="90"/>
                        <a:pt x="115" y="90"/>
                      </a:cubicBezTo>
                      <a:cubicBezTo>
                        <a:pt x="115" y="90"/>
                        <a:pt x="114" y="90"/>
                        <a:pt x="114" y="90"/>
                      </a:cubicBezTo>
                      <a:cubicBezTo>
                        <a:pt x="113" y="90"/>
                        <a:pt x="112" y="90"/>
                        <a:pt x="111" y="90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01" y="93"/>
                        <a:pt x="101" y="94"/>
                        <a:pt x="101" y="94"/>
                      </a:cubicBezTo>
                      <a:cubicBezTo>
                        <a:pt x="101" y="95"/>
                        <a:pt x="100" y="95"/>
                        <a:pt x="99" y="96"/>
                      </a:cubicBezTo>
                      <a:cubicBezTo>
                        <a:pt x="98" y="96"/>
                        <a:pt x="97" y="96"/>
                        <a:pt x="97" y="96"/>
                      </a:cubicBezTo>
                      <a:cubicBezTo>
                        <a:pt x="95" y="96"/>
                        <a:pt x="93" y="95"/>
                        <a:pt x="93" y="94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70" y="72"/>
                        <a:pt x="70" y="72"/>
                        <a:pt x="70" y="7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99"/>
                        <a:pt x="85" y="99"/>
                        <a:pt x="85" y="99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5" y="99"/>
                        <a:pt x="85" y="100"/>
                        <a:pt x="85" y="100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84" y="101"/>
                        <a:pt x="84" y="101"/>
                        <a:pt x="84" y="101"/>
                      </a:cubicBezTo>
                      <a:cubicBezTo>
                        <a:pt x="83" y="101"/>
                        <a:pt x="82" y="101"/>
                        <a:pt x="82" y="101"/>
                      </a:cubicBezTo>
                      <a:cubicBezTo>
                        <a:pt x="79" y="101"/>
                        <a:pt x="76" y="99"/>
                        <a:pt x="75" y="98"/>
                      </a:cubicBezTo>
                      <a:cubicBezTo>
                        <a:pt x="74" y="96"/>
                        <a:pt x="74" y="96"/>
                        <a:pt x="74" y="96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78"/>
                        <a:pt x="69" y="104"/>
                        <a:pt x="69" y="104"/>
                      </a:cubicBezTo>
                      <a:cubicBezTo>
                        <a:pt x="68" y="104"/>
                        <a:pt x="68" y="104"/>
                        <a:pt x="68" y="104"/>
                      </a:cubicBezTo>
                      <a:cubicBezTo>
                        <a:pt x="66" y="104"/>
                        <a:pt x="62" y="103"/>
                        <a:pt x="62" y="102"/>
                      </a:cubicBezTo>
                      <a:cubicBezTo>
                        <a:pt x="61" y="102"/>
                        <a:pt x="46" y="89"/>
                        <a:pt x="23" y="71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1" y="32"/>
                        <a:pt x="34" y="33"/>
                        <a:pt x="42" y="33"/>
                      </a:cubicBezTo>
                      <a:cubicBezTo>
                        <a:pt x="44" y="33"/>
                        <a:pt x="46" y="33"/>
                        <a:pt x="49" y="32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6" y="83"/>
                        <a:pt x="116" y="83"/>
                        <a:pt x="116" y="83"/>
                      </a:cubicBezTo>
                      <a:cubicBezTo>
                        <a:pt x="116" y="86"/>
                        <a:pt x="116" y="88"/>
                        <a:pt x="116" y="89"/>
                      </a:cubicBezTo>
                      <a:close/>
                    </a:path>
                  </a:pathLst>
                </a:custGeom>
                <a:solidFill>
                  <a:srgbClr val="604C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>
                        <a:lumMod val="95000"/>
                        <a:lumOff val="5000"/>
                      </a:prstClr>
                    </a:solidFill>
                  </a:endParaRPr>
                </a:p>
              </p:txBody>
            </p:sp>
          </p:grpSp>
          <p:sp>
            <p:nvSpPr>
              <p:cNvPr id="57" name="圆角矩形 56"/>
              <p:cNvSpPr/>
              <p:nvPr/>
            </p:nvSpPr>
            <p:spPr>
              <a:xfrm>
                <a:off x="7626096" y="2191654"/>
                <a:ext cx="560982" cy="560820"/>
              </a:xfrm>
              <a:prstGeom prst="roundRect">
                <a:avLst/>
              </a:prstGeom>
              <a:noFill/>
              <a:ln w="6350">
                <a:solidFill>
                  <a:srgbClr val="604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  <p:sp>
          <p:nvSpPr>
            <p:cNvPr id="55" name="矩形 181"/>
            <p:cNvSpPr>
              <a:spLocks noChangeArrowheads="1"/>
            </p:cNvSpPr>
            <p:nvPr/>
          </p:nvSpPr>
          <p:spPr bwMode="auto">
            <a:xfrm>
              <a:off x="7028209" y="2503354"/>
              <a:ext cx="1031397" cy="2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100" dirty="0">
                  <a:solidFill>
                    <a:srgbClr val="604C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srgbClr val="604C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10"/>
          <p:cNvSpPr txBox="1"/>
          <p:nvPr/>
        </p:nvSpPr>
        <p:spPr>
          <a:xfrm>
            <a:off x="1544825" y="3652441"/>
            <a:ext cx="63680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PPT</a:t>
            </a: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71407" y="3037497"/>
            <a:ext cx="875761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073" y="-62924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28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407" y="194588"/>
            <a:ext cx="5645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>
                <a:solidFill>
                  <a:srgbClr val="604C3F"/>
                </a:solidFill>
              </a:rPr>
              <a:t>ore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635" y="600139"/>
            <a:ext cx="18641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20" y="1408015"/>
            <a:ext cx="2897890" cy="192226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8" name="文本框 7"/>
          <p:cNvSpPr txBox="1"/>
          <p:nvPr/>
        </p:nvSpPr>
        <p:spPr>
          <a:xfrm>
            <a:off x="4906715" y="1495469"/>
            <a:ext cx="119135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900" b="1" spc="5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defTabSz="685800"/>
            <a:r>
              <a:rPr lang="zh-CN" altLang="en-US" dirty="0"/>
              <a:t>关于我们</a:t>
            </a:r>
            <a:endParaRPr lang="zh-CN" altLang="en-US" dirty="0"/>
          </a:p>
        </p:txBody>
      </p:sp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4735986" y="2179800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zh-CN" altLang="en-US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www.rapidesign.cn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91"/>
          <p:cNvSpPr>
            <a:spLocks noChangeArrowheads="1"/>
          </p:cNvSpPr>
          <p:nvPr/>
        </p:nvSpPr>
        <p:spPr bwMode="auto">
          <a:xfrm>
            <a:off x="4735986" y="1944388"/>
            <a:ext cx="304855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：上海市徐汇区吴兴路锦都大厦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708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91"/>
          <p:cNvSpPr>
            <a:spLocks noChangeArrowheads="1"/>
          </p:cNvSpPr>
          <p:nvPr/>
        </p:nvSpPr>
        <p:spPr bwMode="auto">
          <a:xfrm>
            <a:off x="4735986" y="2659052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zh-CN" altLang="en-US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400-601-8802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91"/>
          <p:cNvSpPr>
            <a:spLocks noChangeArrowheads="1"/>
          </p:cNvSpPr>
          <p:nvPr/>
        </p:nvSpPr>
        <p:spPr bwMode="auto">
          <a:xfrm>
            <a:off x="4735986" y="2404955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shop@rapidppt.com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1"/>
          <p:cNvSpPr>
            <a:spLocks noChangeArrowheads="1"/>
          </p:cNvSpPr>
          <p:nvPr/>
        </p:nvSpPr>
        <p:spPr bwMode="auto">
          <a:xfrm>
            <a:off x="4735986" y="2903375"/>
            <a:ext cx="269179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</a:t>
            </a:r>
            <a:r>
              <a:rPr lang="zh-CN" altLang="en-US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1100" spc="7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200030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4052" y="1546662"/>
            <a:ext cx="65445" cy="243076"/>
          </a:xfrm>
          <a:prstGeom prst="rect">
            <a:avLst/>
          </a:prstGeom>
          <a:solidFill>
            <a:srgbClr val="60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7161" y="3487667"/>
            <a:ext cx="6627376" cy="56645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533064" y="637504"/>
            <a:ext cx="81302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9900" b="1" dirty="0">
                <a:solidFill>
                  <a:srgbClr val="604C3F">
                    <a:alpha val="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zh-CN" altLang="en-US" sz="19900" b="1" dirty="0">
              <a:solidFill>
                <a:srgbClr val="604C3F">
                  <a:alpha val="9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416" y="2074720"/>
            <a:ext cx="10282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ogether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34460" y="2074720"/>
            <a:ext cx="5700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3069" y="2074720"/>
            <a:ext cx="91066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chieve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30187" y="2072513"/>
            <a:ext cx="5207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6556" y="506057"/>
            <a:ext cx="16508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33453" y="512866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29747" y="506057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22560" y="512866"/>
            <a:ext cx="39250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05343" y="2504808"/>
            <a:ext cx="1796400" cy="1486567"/>
            <a:chOff x="705343" y="2504808"/>
            <a:chExt cx="1796400" cy="1486567"/>
          </a:xfrm>
        </p:grpSpPr>
        <p:sp>
          <p:nvSpPr>
            <p:cNvPr id="7" name="矩形 6"/>
            <p:cNvSpPr/>
            <p:nvPr/>
          </p:nvSpPr>
          <p:spPr>
            <a:xfrm>
              <a:off x="7053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5243" y="3330119"/>
              <a:ext cx="669698" cy="661256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2" name="组合 101"/>
          <p:cNvGrpSpPr/>
          <p:nvPr/>
        </p:nvGrpSpPr>
        <p:grpSpPr>
          <a:xfrm>
            <a:off x="2686543" y="2504956"/>
            <a:ext cx="1796400" cy="1487703"/>
            <a:chOff x="2686543" y="2504956"/>
            <a:chExt cx="1796400" cy="1487703"/>
          </a:xfrm>
        </p:grpSpPr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3" name="组合 102"/>
          <p:cNvGrpSpPr/>
          <p:nvPr/>
        </p:nvGrpSpPr>
        <p:grpSpPr>
          <a:xfrm>
            <a:off x="4667743" y="2504808"/>
            <a:ext cx="1796400" cy="1486567"/>
            <a:chOff x="4667743" y="2504808"/>
            <a:chExt cx="1796400" cy="1486567"/>
          </a:xfrm>
        </p:grpSpPr>
        <p:sp>
          <p:nvSpPr>
            <p:cNvPr id="26" name="矩形 25"/>
            <p:cNvSpPr/>
            <p:nvPr/>
          </p:nvSpPr>
          <p:spPr>
            <a:xfrm>
              <a:off x="46677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4" name="组合 103"/>
          <p:cNvGrpSpPr/>
          <p:nvPr/>
        </p:nvGrpSpPr>
        <p:grpSpPr>
          <a:xfrm>
            <a:off x="6648943" y="2504808"/>
            <a:ext cx="1796400" cy="1486566"/>
            <a:chOff x="6648943" y="2504808"/>
            <a:chExt cx="1796400" cy="1486566"/>
          </a:xfrm>
        </p:grpSpPr>
        <p:sp>
          <p:nvSpPr>
            <p:cNvPr id="29" name="矩形 28"/>
            <p:cNvSpPr/>
            <p:nvPr/>
          </p:nvSpPr>
          <p:spPr>
            <a:xfrm>
              <a:off x="6648943" y="2504808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54383" y="971195"/>
            <a:ext cx="907458" cy="1296151"/>
            <a:chOff x="5854383" y="971195"/>
            <a:chExt cx="907458" cy="12961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 bwMode="auto">
            <a:xfrm>
              <a:off x="5854383" y="1036122"/>
              <a:ext cx="907458" cy="1231224"/>
            </a:xfrm>
            <a:custGeom>
              <a:avLst/>
              <a:gdLst>
                <a:gd name="connsiteX0" fmla="*/ 726446 w 907458"/>
                <a:gd name="connsiteY0" fmla="*/ 0 h 1231224"/>
                <a:gd name="connsiteX1" fmla="*/ 905522 w 907458"/>
                <a:gd name="connsiteY1" fmla="*/ 221637 h 1231224"/>
                <a:gd name="connsiteX2" fmla="*/ 871945 w 907458"/>
                <a:gd name="connsiteY2" fmla="*/ 686533 h 1231224"/>
                <a:gd name="connsiteX3" fmla="*/ 760984 w 907458"/>
                <a:gd name="connsiteY3" fmla="*/ 891023 h 1231224"/>
                <a:gd name="connsiteX4" fmla="*/ 697306 w 907458"/>
                <a:gd name="connsiteY4" fmla="*/ 907052 h 1231224"/>
                <a:gd name="connsiteX5" fmla="*/ 535626 w 907458"/>
                <a:gd name="connsiteY5" fmla="*/ 1231224 h 1231224"/>
                <a:gd name="connsiteX6" fmla="*/ 539616 w 907458"/>
                <a:gd name="connsiteY6" fmla="*/ 908169 h 1231224"/>
                <a:gd name="connsiteX7" fmla="*/ 480120 w 907458"/>
                <a:gd name="connsiteY7" fmla="*/ 908169 h 1231224"/>
                <a:gd name="connsiteX8" fmla="*/ 233986 w 907458"/>
                <a:gd name="connsiteY8" fmla="*/ 908169 h 1231224"/>
                <a:gd name="connsiteX9" fmla="*/ 54910 w 907458"/>
                <a:gd name="connsiteY9" fmla="*/ 686533 h 1231224"/>
                <a:gd name="connsiteX10" fmla="*/ 4545 w 907458"/>
                <a:gd name="connsiteY10" fmla="*/ 243260 h 1231224"/>
                <a:gd name="connsiteX11" fmla="*/ 183621 w 907458"/>
                <a:gd name="connsiteY11" fmla="*/ 21623 h 1231224"/>
                <a:gd name="connsiteX12" fmla="*/ 726446 w 907458"/>
                <a:gd name="connsiteY12" fmla="*/ 0 h 12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458" h="1231224">
                  <a:moveTo>
                    <a:pt x="726446" y="0"/>
                  </a:moveTo>
                  <a:cubicBezTo>
                    <a:pt x="827176" y="0"/>
                    <a:pt x="922310" y="70275"/>
                    <a:pt x="905522" y="221637"/>
                  </a:cubicBezTo>
                  <a:lnTo>
                    <a:pt x="871945" y="686533"/>
                  </a:lnTo>
                  <a:cubicBezTo>
                    <a:pt x="871945" y="779782"/>
                    <a:pt x="824728" y="857828"/>
                    <a:pt x="760984" y="891023"/>
                  </a:cubicBezTo>
                  <a:lnTo>
                    <a:pt x="697306" y="907052"/>
                  </a:lnTo>
                  <a:lnTo>
                    <a:pt x="535626" y="1231224"/>
                  </a:lnTo>
                  <a:lnTo>
                    <a:pt x="539616" y="908169"/>
                  </a:lnTo>
                  <a:lnTo>
                    <a:pt x="480120" y="908169"/>
                  </a:lnTo>
                  <a:cubicBezTo>
                    <a:pt x="233986" y="908169"/>
                    <a:pt x="233986" y="908169"/>
                    <a:pt x="233986" y="908169"/>
                  </a:cubicBezTo>
                  <a:cubicBezTo>
                    <a:pt x="138852" y="908169"/>
                    <a:pt x="54910" y="810865"/>
                    <a:pt x="54910" y="686533"/>
                  </a:cubicBezTo>
                  <a:cubicBezTo>
                    <a:pt x="4545" y="243260"/>
                    <a:pt x="4545" y="243260"/>
                    <a:pt x="4545" y="243260"/>
                  </a:cubicBezTo>
                  <a:cubicBezTo>
                    <a:pt x="-23436" y="113521"/>
                    <a:pt x="82891" y="21623"/>
                    <a:pt x="183621" y="21623"/>
                  </a:cubicBezTo>
                  <a:cubicBezTo>
                    <a:pt x="726446" y="0"/>
                    <a:pt x="726446" y="0"/>
                    <a:pt x="726446" y="0"/>
                  </a:cubicBezTo>
                  <a:close/>
                </a:path>
              </a:pathLst>
            </a:custGeom>
            <a:solidFill>
              <a:srgbClr val="604C3F"/>
            </a:solidFill>
            <a:ln w="12700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1"/>
            <a:srcRect b="34065"/>
            <a:stretch>
              <a:fillRect/>
            </a:stretch>
          </p:blipFill>
          <p:spPr>
            <a:xfrm>
              <a:off x="6135121" y="971195"/>
              <a:ext cx="432854" cy="55070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677" y="1524203"/>
              <a:ext cx="290897" cy="343157"/>
            </a:xfrm>
            <a:prstGeom prst="rect">
              <a:avLst/>
            </a:prstGeom>
            <a:effectLst>
              <a:innerShdw blurRad="38100" dist="25400">
                <a:prstClr val="black">
                  <a:alpha val="29000"/>
                </a:prstClr>
              </a:innerShdw>
            </a:effectLst>
          </p:spPr>
        </p:pic>
      </p:grpSp>
      <p:grpSp>
        <p:nvGrpSpPr>
          <p:cNvPr id="4" name="组合 3"/>
          <p:cNvGrpSpPr/>
          <p:nvPr/>
        </p:nvGrpSpPr>
        <p:grpSpPr>
          <a:xfrm>
            <a:off x="5064532" y="1257936"/>
            <a:ext cx="982942" cy="819333"/>
            <a:chOff x="5064532" y="1257936"/>
            <a:chExt cx="982942" cy="8193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任意多边形 51"/>
            <p:cNvSpPr/>
            <p:nvPr/>
          </p:nvSpPr>
          <p:spPr bwMode="auto">
            <a:xfrm>
              <a:off x="5064532" y="1257936"/>
              <a:ext cx="982942" cy="819333"/>
            </a:xfrm>
            <a:custGeom>
              <a:avLst/>
              <a:gdLst>
                <a:gd name="connsiteX0" fmla="*/ 491076 w 982942"/>
                <a:gd name="connsiteY0" fmla="*/ 0 h 819333"/>
                <a:gd name="connsiteX1" fmla="*/ 982152 w 982942"/>
                <a:gd name="connsiteY1" fmla="*/ 269752 h 819333"/>
                <a:gd name="connsiteX2" fmla="*/ 689408 w 982942"/>
                <a:gd name="connsiteY2" fmla="*/ 654198 h 819333"/>
                <a:gd name="connsiteX3" fmla="*/ 626615 w 982942"/>
                <a:gd name="connsiteY3" fmla="*/ 662046 h 819333"/>
                <a:gd name="connsiteX4" fmla="*/ 464434 w 982942"/>
                <a:gd name="connsiteY4" fmla="*/ 819333 h 819333"/>
                <a:gd name="connsiteX5" fmla="*/ 487988 w 982942"/>
                <a:gd name="connsiteY5" fmla="*/ 668776 h 819333"/>
                <a:gd name="connsiteX6" fmla="*/ 398457 w 982942"/>
                <a:gd name="connsiteY6" fmla="*/ 664340 h 819333"/>
                <a:gd name="connsiteX7" fmla="*/ 0 w 982942"/>
                <a:gd name="connsiteY7" fmla="*/ 363128 h 819333"/>
                <a:gd name="connsiteX8" fmla="*/ 491076 w 982942"/>
                <a:gd name="connsiteY8" fmla="*/ 0 h 8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942" h="819333">
                  <a:moveTo>
                    <a:pt x="491076" y="0"/>
                  </a:moveTo>
                  <a:cubicBezTo>
                    <a:pt x="763303" y="0"/>
                    <a:pt x="971476" y="72626"/>
                    <a:pt x="982152" y="269752"/>
                  </a:cubicBezTo>
                  <a:cubicBezTo>
                    <a:pt x="994162" y="522645"/>
                    <a:pt x="868057" y="620884"/>
                    <a:pt x="689408" y="654198"/>
                  </a:cubicBezTo>
                  <a:lnTo>
                    <a:pt x="626615" y="662046"/>
                  </a:lnTo>
                  <a:lnTo>
                    <a:pt x="464434" y="819333"/>
                  </a:lnTo>
                  <a:lnTo>
                    <a:pt x="487988" y="668776"/>
                  </a:lnTo>
                  <a:lnTo>
                    <a:pt x="398457" y="664340"/>
                  </a:lnTo>
                  <a:cubicBezTo>
                    <a:pt x="175730" y="641715"/>
                    <a:pt x="0" y="540153"/>
                    <a:pt x="0" y="363128"/>
                  </a:cubicBezTo>
                  <a:cubicBezTo>
                    <a:pt x="0" y="160814"/>
                    <a:pt x="218849" y="0"/>
                    <a:pt x="491076" y="0"/>
                  </a:cubicBezTo>
                  <a:close/>
                </a:path>
              </a:pathLst>
            </a:custGeom>
            <a:solidFill>
              <a:srgbClr val="604C3F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60134" y="1293264"/>
              <a:ext cx="437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3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M</a:t>
              </a:r>
              <a:endParaRPr lang="zh-CN" altLang="en-US" sz="3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005395" y="1982596"/>
            <a:ext cx="1191170" cy="1109072"/>
          </a:xfrm>
          <a:custGeom>
            <a:avLst/>
            <a:gdLst>
              <a:gd name="T0" fmla="*/ 96 w 155"/>
              <a:gd name="T1" fmla="*/ 106 h 149"/>
              <a:gd name="T2" fmla="*/ 98 w 155"/>
              <a:gd name="T3" fmla="*/ 107 h 149"/>
              <a:gd name="T4" fmla="*/ 100 w 155"/>
              <a:gd name="T5" fmla="*/ 106 h 149"/>
              <a:gd name="T6" fmla="*/ 107 w 155"/>
              <a:gd name="T7" fmla="*/ 107 h 149"/>
              <a:gd name="T8" fmla="*/ 78 w 155"/>
              <a:gd name="T9" fmla="*/ 3 h 149"/>
              <a:gd name="T10" fmla="*/ 38 w 155"/>
              <a:gd name="T11" fmla="*/ 76 h 149"/>
              <a:gd name="T12" fmla="*/ 45 w 155"/>
              <a:gd name="T13" fmla="*/ 107 h 149"/>
              <a:gd name="T14" fmla="*/ 50 w 155"/>
              <a:gd name="T15" fmla="*/ 106 h 149"/>
              <a:gd name="T16" fmla="*/ 51 w 155"/>
              <a:gd name="T17" fmla="*/ 105 h 149"/>
              <a:gd name="T18" fmla="*/ 54 w 155"/>
              <a:gd name="T19" fmla="*/ 104 h 149"/>
              <a:gd name="T20" fmla="*/ 58 w 155"/>
              <a:gd name="T21" fmla="*/ 104 h 149"/>
              <a:gd name="T22" fmla="*/ 59 w 155"/>
              <a:gd name="T23" fmla="*/ 103 h 149"/>
              <a:gd name="T24" fmla="*/ 9 w 155"/>
              <a:gd name="T25" fmla="*/ 149 h 149"/>
              <a:gd name="T26" fmla="*/ 83 w 155"/>
              <a:gd name="T27" fmla="*/ 21 h 149"/>
              <a:gd name="T28" fmla="*/ 83 w 155"/>
              <a:gd name="T29" fmla="*/ 21 h 149"/>
              <a:gd name="T30" fmla="*/ 51 w 155"/>
              <a:gd name="T31" fmla="*/ 52 h 149"/>
              <a:gd name="T32" fmla="*/ 54 w 155"/>
              <a:gd name="T33" fmla="*/ 47 h 149"/>
              <a:gd name="T34" fmla="*/ 58 w 155"/>
              <a:gd name="T35" fmla="*/ 44 h 149"/>
              <a:gd name="T36" fmla="*/ 62 w 155"/>
              <a:gd name="T37" fmla="*/ 37 h 149"/>
              <a:gd name="T38" fmla="*/ 62 w 155"/>
              <a:gd name="T39" fmla="*/ 43 h 149"/>
              <a:gd name="T40" fmla="*/ 64 w 155"/>
              <a:gd name="T41" fmla="*/ 42 h 149"/>
              <a:gd name="T42" fmla="*/ 66 w 155"/>
              <a:gd name="T43" fmla="*/ 43 h 149"/>
              <a:gd name="T44" fmla="*/ 68 w 155"/>
              <a:gd name="T45" fmla="*/ 42 h 149"/>
              <a:gd name="T46" fmla="*/ 70 w 155"/>
              <a:gd name="T47" fmla="*/ 42 h 149"/>
              <a:gd name="T48" fmla="*/ 74 w 155"/>
              <a:gd name="T49" fmla="*/ 41 h 149"/>
              <a:gd name="T50" fmla="*/ 77 w 155"/>
              <a:gd name="T51" fmla="*/ 38 h 149"/>
              <a:gd name="T52" fmla="*/ 78 w 155"/>
              <a:gd name="T53" fmla="*/ 42 h 149"/>
              <a:gd name="T54" fmla="*/ 82 w 155"/>
              <a:gd name="T55" fmla="*/ 20 h 149"/>
              <a:gd name="T56" fmla="*/ 83 w 155"/>
              <a:gd name="T57" fmla="*/ 41 h 149"/>
              <a:gd name="T58" fmla="*/ 85 w 155"/>
              <a:gd name="T59" fmla="*/ 43 h 149"/>
              <a:gd name="T60" fmla="*/ 90 w 155"/>
              <a:gd name="T61" fmla="*/ 43 h 149"/>
              <a:gd name="T62" fmla="*/ 92 w 155"/>
              <a:gd name="T63" fmla="*/ 43 h 149"/>
              <a:gd name="T64" fmla="*/ 96 w 155"/>
              <a:gd name="T65" fmla="*/ 43 h 149"/>
              <a:gd name="T66" fmla="*/ 99 w 155"/>
              <a:gd name="T67" fmla="*/ 45 h 149"/>
              <a:gd name="T68" fmla="*/ 101 w 155"/>
              <a:gd name="T69" fmla="*/ 48 h 149"/>
              <a:gd name="T70" fmla="*/ 100 w 155"/>
              <a:gd name="T71" fmla="*/ 63 h 149"/>
              <a:gd name="T72" fmla="*/ 102 w 155"/>
              <a:gd name="T73" fmla="*/ 64 h 149"/>
              <a:gd name="T74" fmla="*/ 98 w 155"/>
              <a:gd name="T75" fmla="*/ 82 h 149"/>
              <a:gd name="T76" fmla="*/ 52 w 155"/>
              <a:gd name="T77" fmla="*/ 76 h 149"/>
              <a:gd name="T78" fmla="*/ 61 w 155"/>
              <a:gd name="T79" fmla="*/ 102 h 149"/>
              <a:gd name="T80" fmla="*/ 61 w 155"/>
              <a:gd name="T81" fmla="*/ 102 h 149"/>
              <a:gd name="T82" fmla="*/ 75 w 155"/>
              <a:gd name="T83" fmla="*/ 9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5" h="149">
                <a:moveTo>
                  <a:pt x="125" y="117"/>
                </a:moveTo>
                <a:cubicBezTo>
                  <a:pt x="103" y="118"/>
                  <a:pt x="97" y="110"/>
                  <a:pt x="95" y="105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6"/>
                  <a:pt x="101" y="107"/>
                  <a:pt x="103" y="107"/>
                </a:cubicBezTo>
                <a:cubicBezTo>
                  <a:pt x="104" y="107"/>
                  <a:pt x="105" y="106"/>
                  <a:pt x="105" y="106"/>
                </a:cubicBezTo>
                <a:cubicBezTo>
                  <a:pt x="105" y="106"/>
                  <a:pt x="107" y="107"/>
                  <a:pt x="107" y="107"/>
                </a:cubicBezTo>
                <a:cubicBezTo>
                  <a:pt x="107" y="107"/>
                  <a:pt x="110" y="107"/>
                  <a:pt x="110" y="107"/>
                </a:cubicBezTo>
                <a:cubicBezTo>
                  <a:pt x="123" y="93"/>
                  <a:pt x="119" y="62"/>
                  <a:pt x="120" y="57"/>
                </a:cubicBezTo>
                <a:cubicBezTo>
                  <a:pt x="122" y="21"/>
                  <a:pt x="94" y="0"/>
                  <a:pt x="78" y="3"/>
                </a:cubicBezTo>
                <a:cubicBezTo>
                  <a:pt x="66" y="2"/>
                  <a:pt x="56" y="9"/>
                  <a:pt x="49" y="18"/>
                </a:cubicBezTo>
                <a:cubicBezTo>
                  <a:pt x="41" y="28"/>
                  <a:pt x="39" y="42"/>
                  <a:pt x="38" y="46"/>
                </a:cubicBezTo>
                <a:cubicBezTo>
                  <a:pt x="36" y="53"/>
                  <a:pt x="38" y="67"/>
                  <a:pt x="38" y="76"/>
                </a:cubicBezTo>
                <a:cubicBezTo>
                  <a:pt x="38" y="85"/>
                  <a:pt x="42" y="104"/>
                  <a:pt x="42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7"/>
                  <a:pt x="56" y="119"/>
                  <a:pt x="30" y="117"/>
                </a:cubicBezTo>
                <a:cubicBezTo>
                  <a:pt x="0" y="115"/>
                  <a:pt x="9" y="144"/>
                  <a:pt x="9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4"/>
                  <a:pt x="155" y="115"/>
                  <a:pt x="125" y="117"/>
                </a:cubicBezTo>
                <a:close/>
                <a:moveTo>
                  <a:pt x="83" y="21"/>
                </a:move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lose/>
                <a:moveTo>
                  <a:pt x="52" y="76"/>
                </a:moveTo>
                <a:cubicBezTo>
                  <a:pt x="51" y="73"/>
                  <a:pt x="51" y="62"/>
                  <a:pt x="51" y="59"/>
                </a:cubicBezTo>
                <a:cubicBezTo>
                  <a:pt x="51" y="57"/>
                  <a:pt x="51" y="52"/>
                  <a:pt x="51" y="52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48"/>
                  <a:pt x="52" y="48"/>
                  <a:pt x="52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46"/>
                  <a:pt x="56" y="46"/>
                </a:cubicBezTo>
                <a:cubicBezTo>
                  <a:pt x="57" y="46"/>
                  <a:pt x="57" y="44"/>
                  <a:pt x="57" y="44"/>
                </a:cubicBezTo>
                <a:cubicBezTo>
                  <a:pt x="57" y="44"/>
                  <a:pt x="58" y="44"/>
                  <a:pt x="58" y="44"/>
                </a:cubicBezTo>
                <a:cubicBezTo>
                  <a:pt x="58" y="43"/>
                  <a:pt x="58" y="43"/>
                  <a:pt x="58" y="43"/>
                </a:cubicBezTo>
                <a:cubicBezTo>
                  <a:pt x="60" y="44"/>
                  <a:pt x="60" y="44"/>
                  <a:pt x="60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3"/>
                  <a:pt x="64" y="42"/>
                </a:cubicBezTo>
                <a:cubicBezTo>
                  <a:pt x="64" y="42"/>
                  <a:pt x="64" y="43"/>
                  <a:pt x="64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8" y="43"/>
                  <a:pt x="68" y="42"/>
                </a:cubicBezTo>
                <a:cubicBezTo>
                  <a:pt x="69" y="42"/>
                  <a:pt x="78" y="22"/>
                  <a:pt x="78" y="22"/>
                </a:cubicBezTo>
                <a:cubicBezTo>
                  <a:pt x="77" y="26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1"/>
                  <a:pt x="73" y="39"/>
                  <a:pt x="74" y="36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1"/>
                  <a:pt x="74" y="41"/>
                  <a:pt x="74" y="41"/>
                </a:cubicBezTo>
                <a:cubicBezTo>
                  <a:pt x="75" y="40"/>
                  <a:pt x="75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41"/>
                  <a:pt x="76" y="41"/>
                  <a:pt x="76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21"/>
                  <a:pt x="80" y="21"/>
                  <a:pt x="80" y="21"/>
                </a:cubicBezTo>
                <a:cubicBezTo>
                  <a:pt x="81" y="23"/>
                  <a:pt x="81" y="41"/>
                  <a:pt x="81" y="41"/>
                </a:cubicBezTo>
                <a:cubicBezTo>
                  <a:pt x="81" y="40"/>
                  <a:pt x="82" y="20"/>
                  <a:pt x="82" y="20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4"/>
                  <a:pt x="83" y="44"/>
                </a:cubicBezTo>
                <a:cubicBezTo>
                  <a:pt x="84" y="44"/>
                  <a:pt x="84" y="39"/>
                  <a:pt x="84" y="39"/>
                </a:cubicBezTo>
                <a:cubicBezTo>
                  <a:pt x="84" y="42"/>
                  <a:pt x="85" y="43"/>
                  <a:pt x="85" y="43"/>
                </a:cubicBezTo>
                <a:cubicBezTo>
                  <a:pt x="84" y="41"/>
                  <a:pt x="84" y="31"/>
                  <a:pt x="83" y="25"/>
                </a:cubicBezTo>
                <a:cubicBezTo>
                  <a:pt x="84" y="32"/>
                  <a:pt x="87" y="43"/>
                  <a:pt x="88" y="42"/>
                </a:cubicBezTo>
                <a:cubicBezTo>
                  <a:pt x="90" y="41"/>
                  <a:pt x="90" y="43"/>
                  <a:pt x="90" y="43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2"/>
                  <a:pt x="92" y="44"/>
                  <a:pt x="92" y="43"/>
                </a:cubicBezTo>
                <a:cubicBezTo>
                  <a:pt x="92" y="42"/>
                  <a:pt x="92" y="40"/>
                  <a:pt x="92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2" y="51"/>
                  <a:pt x="102" y="53"/>
                </a:cubicBezTo>
                <a:cubicBezTo>
                  <a:pt x="102" y="54"/>
                  <a:pt x="100" y="63"/>
                  <a:pt x="100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99" y="72"/>
                  <a:pt x="99" y="72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73"/>
                  <a:pt x="100" y="78"/>
                  <a:pt x="98" y="82"/>
                </a:cubicBezTo>
                <a:cubicBezTo>
                  <a:pt x="92" y="91"/>
                  <a:pt x="8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68" y="95"/>
                  <a:pt x="58" y="89"/>
                  <a:pt x="52" y="76"/>
                </a:cubicBezTo>
                <a:close/>
                <a:moveTo>
                  <a:pt x="94" y="103"/>
                </a:moveTo>
                <a:cubicBezTo>
                  <a:pt x="77" y="124"/>
                  <a:pt x="77" y="124"/>
                  <a:pt x="77" y="124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2" y="99"/>
                  <a:pt x="60" y="90"/>
                  <a:pt x="60" y="89"/>
                </a:cubicBezTo>
                <a:cubicBezTo>
                  <a:pt x="65" y="94"/>
                  <a:pt x="71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83" y="96"/>
                  <a:pt x="89" y="93"/>
                  <a:pt x="95" y="87"/>
                </a:cubicBezTo>
                <a:cubicBezTo>
                  <a:pt x="92" y="92"/>
                  <a:pt x="93" y="101"/>
                  <a:pt x="94" y="103"/>
                </a:cubicBezTo>
                <a:close/>
              </a:path>
            </a:pathLst>
          </a:custGeom>
          <a:solidFill>
            <a:srgbClr val="C30D2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096099" y="2136581"/>
            <a:ext cx="917417" cy="955087"/>
          </a:xfrm>
          <a:custGeom>
            <a:avLst/>
            <a:gdLst>
              <a:gd name="T0" fmla="*/ 87 w 131"/>
              <a:gd name="T1" fmla="*/ 89 h 141"/>
              <a:gd name="T2" fmla="*/ 80 w 131"/>
              <a:gd name="T3" fmla="*/ 78 h 141"/>
              <a:gd name="T4" fmla="*/ 82 w 131"/>
              <a:gd name="T5" fmla="*/ 71 h 141"/>
              <a:gd name="T6" fmla="*/ 89 w 131"/>
              <a:gd name="T7" fmla="*/ 48 h 141"/>
              <a:gd name="T8" fmla="*/ 88 w 131"/>
              <a:gd name="T9" fmla="*/ 45 h 141"/>
              <a:gd name="T10" fmla="*/ 86 w 131"/>
              <a:gd name="T11" fmla="*/ 44 h 141"/>
              <a:gd name="T12" fmla="*/ 88 w 131"/>
              <a:gd name="T13" fmla="*/ 28 h 141"/>
              <a:gd name="T14" fmla="*/ 84 w 131"/>
              <a:gd name="T15" fmla="*/ 13 h 141"/>
              <a:gd name="T16" fmla="*/ 86 w 131"/>
              <a:gd name="T17" fmla="*/ 14 h 141"/>
              <a:gd name="T18" fmla="*/ 78 w 131"/>
              <a:gd name="T19" fmla="*/ 8 h 141"/>
              <a:gd name="T20" fmla="*/ 49 w 131"/>
              <a:gd name="T21" fmla="*/ 5 h 141"/>
              <a:gd name="T22" fmla="*/ 34 w 131"/>
              <a:gd name="T23" fmla="*/ 20 h 141"/>
              <a:gd name="T24" fmla="*/ 35 w 131"/>
              <a:gd name="T25" fmla="*/ 19 h 141"/>
              <a:gd name="T26" fmla="*/ 35 w 131"/>
              <a:gd name="T27" fmla="*/ 43 h 141"/>
              <a:gd name="T28" fmla="*/ 32 w 131"/>
              <a:gd name="T29" fmla="*/ 45 h 141"/>
              <a:gd name="T30" fmla="*/ 42 w 131"/>
              <a:gd name="T31" fmla="*/ 70 h 141"/>
              <a:gd name="T32" fmla="*/ 42 w 131"/>
              <a:gd name="T33" fmla="*/ 79 h 141"/>
              <a:gd name="T34" fmla="*/ 35 w 131"/>
              <a:gd name="T35" fmla="*/ 90 h 141"/>
              <a:gd name="T36" fmla="*/ 0 w 131"/>
              <a:gd name="T37" fmla="*/ 107 h 141"/>
              <a:gd name="T38" fmla="*/ 9 w 131"/>
              <a:gd name="T39" fmla="*/ 137 h 141"/>
              <a:gd name="T40" fmla="*/ 9 w 131"/>
              <a:gd name="T41" fmla="*/ 141 h 141"/>
              <a:gd name="T42" fmla="*/ 58 w 131"/>
              <a:gd name="T43" fmla="*/ 112 h 141"/>
              <a:gd name="T44" fmla="*/ 62 w 131"/>
              <a:gd name="T45" fmla="*/ 101 h 141"/>
              <a:gd name="T46" fmla="*/ 65 w 131"/>
              <a:gd name="T47" fmla="*/ 111 h 141"/>
              <a:gd name="T48" fmla="*/ 131 w 131"/>
              <a:gd name="T49" fmla="*/ 141 h 141"/>
              <a:gd name="T50" fmla="*/ 84 w 131"/>
              <a:gd name="T51" fmla="*/ 55 h 141"/>
              <a:gd name="T52" fmla="*/ 85 w 131"/>
              <a:gd name="T53" fmla="*/ 45 h 141"/>
              <a:gd name="T54" fmla="*/ 89 w 131"/>
              <a:gd name="T55" fmla="*/ 48 h 141"/>
              <a:gd name="T56" fmla="*/ 83 w 131"/>
              <a:gd name="T57" fmla="*/ 62 h 141"/>
              <a:gd name="T58" fmla="*/ 84 w 131"/>
              <a:gd name="T59" fmla="*/ 55 h 141"/>
              <a:gd name="T60" fmla="*/ 33 w 131"/>
              <a:gd name="T61" fmla="*/ 44 h 141"/>
              <a:gd name="T62" fmla="*/ 38 w 131"/>
              <a:gd name="T63" fmla="*/ 46 h 141"/>
              <a:gd name="T64" fmla="*/ 40 w 131"/>
              <a:gd name="T65" fmla="*/ 57 h 141"/>
              <a:gd name="T66" fmla="*/ 41 w 131"/>
              <a:gd name="T67" fmla="*/ 61 h 141"/>
              <a:gd name="T68" fmla="*/ 41 w 131"/>
              <a:gd name="T69" fmla="*/ 57 h 141"/>
              <a:gd name="T70" fmla="*/ 41 w 131"/>
              <a:gd name="T71" fmla="*/ 51 h 141"/>
              <a:gd name="T72" fmla="*/ 43 w 131"/>
              <a:gd name="T73" fmla="*/ 37 h 141"/>
              <a:gd name="T74" fmla="*/ 50 w 131"/>
              <a:gd name="T75" fmla="*/ 23 h 141"/>
              <a:gd name="T76" fmla="*/ 75 w 131"/>
              <a:gd name="T77" fmla="*/ 23 h 141"/>
              <a:gd name="T78" fmla="*/ 83 w 131"/>
              <a:gd name="T79" fmla="*/ 35 h 141"/>
              <a:gd name="T80" fmla="*/ 84 w 131"/>
              <a:gd name="T81" fmla="*/ 50 h 141"/>
              <a:gd name="T82" fmla="*/ 83 w 131"/>
              <a:gd name="T83" fmla="*/ 55 h 141"/>
              <a:gd name="T84" fmla="*/ 81 w 131"/>
              <a:gd name="T85" fmla="*/ 71 h 141"/>
              <a:gd name="T86" fmla="*/ 51 w 131"/>
              <a:gd name="T87" fmla="*/ 81 h 141"/>
              <a:gd name="T88" fmla="*/ 43 w 131"/>
              <a:gd name="T89" fmla="*/ 70 h 141"/>
              <a:gd name="T90" fmla="*/ 79 w 131"/>
              <a:gd name="T91" fmla="*/ 82 h 141"/>
              <a:gd name="T92" fmla="*/ 43 w 131"/>
              <a:gd name="T93" fmla="*/ 81 h 141"/>
              <a:gd name="T94" fmla="*/ 47 w 131"/>
              <a:gd name="T95" fmla="*/ 79 h 141"/>
              <a:gd name="T96" fmla="*/ 64 w 131"/>
              <a:gd name="T97" fmla="*/ 89 h 141"/>
              <a:gd name="T98" fmla="*/ 79 w 131"/>
              <a:gd name="T99" fmla="*/ 7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1" h="141">
                <a:moveTo>
                  <a:pt x="121" y="101"/>
                </a:moveTo>
                <a:cubicBezTo>
                  <a:pt x="117" y="99"/>
                  <a:pt x="87" y="89"/>
                  <a:pt x="87" y="8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8"/>
                </a:cubicBezTo>
                <a:cubicBezTo>
                  <a:pt x="80" y="76"/>
                  <a:pt x="80" y="76"/>
                  <a:pt x="80" y="76"/>
                </a:cubicBezTo>
                <a:cubicBezTo>
                  <a:pt x="81" y="74"/>
                  <a:pt x="82" y="72"/>
                  <a:pt x="82" y="71"/>
                </a:cubicBezTo>
                <a:cubicBezTo>
                  <a:pt x="82" y="68"/>
                  <a:pt x="83" y="65"/>
                  <a:pt x="83" y="63"/>
                </a:cubicBezTo>
                <a:cubicBezTo>
                  <a:pt x="87" y="62"/>
                  <a:pt x="89" y="52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5"/>
                  <a:pt x="88" y="45"/>
                </a:cubicBezTo>
                <a:cubicBezTo>
                  <a:pt x="87" y="44"/>
                  <a:pt x="86" y="44"/>
                  <a:pt x="85" y="44"/>
                </a:cubicBezTo>
                <a:cubicBezTo>
                  <a:pt x="85" y="44"/>
                  <a:pt x="85" y="44"/>
                  <a:pt x="86" y="44"/>
                </a:cubicBezTo>
                <a:cubicBezTo>
                  <a:pt x="86" y="43"/>
                  <a:pt x="88" y="36"/>
                  <a:pt x="89" y="34"/>
                </a:cubicBezTo>
                <a:cubicBezTo>
                  <a:pt x="89" y="33"/>
                  <a:pt x="89" y="30"/>
                  <a:pt x="88" y="28"/>
                </a:cubicBezTo>
                <a:cubicBezTo>
                  <a:pt x="87" y="27"/>
                  <a:pt x="88" y="21"/>
                  <a:pt x="87" y="19"/>
                </a:cubicBezTo>
                <a:cubicBezTo>
                  <a:pt x="87" y="17"/>
                  <a:pt x="85" y="15"/>
                  <a:pt x="84" y="13"/>
                </a:cubicBezTo>
                <a:cubicBezTo>
                  <a:pt x="84" y="13"/>
                  <a:pt x="84" y="13"/>
                  <a:pt x="83" y="13"/>
                </a:cubicBezTo>
                <a:cubicBezTo>
                  <a:pt x="85" y="13"/>
                  <a:pt x="86" y="14"/>
                  <a:pt x="86" y="14"/>
                </a:cubicBezTo>
                <a:cubicBezTo>
                  <a:pt x="85" y="11"/>
                  <a:pt x="81" y="10"/>
                  <a:pt x="79" y="10"/>
                </a:cubicBezTo>
                <a:cubicBezTo>
                  <a:pt x="79" y="9"/>
                  <a:pt x="78" y="9"/>
                  <a:pt x="78" y="8"/>
                </a:cubicBezTo>
                <a:cubicBezTo>
                  <a:pt x="77" y="7"/>
                  <a:pt x="72" y="0"/>
                  <a:pt x="56" y="3"/>
                </a:cubicBezTo>
                <a:cubicBezTo>
                  <a:pt x="56" y="3"/>
                  <a:pt x="51" y="4"/>
                  <a:pt x="49" y="5"/>
                </a:cubicBezTo>
                <a:cubicBezTo>
                  <a:pt x="49" y="5"/>
                  <a:pt x="51" y="5"/>
                  <a:pt x="54" y="4"/>
                </a:cubicBezTo>
                <a:cubicBezTo>
                  <a:pt x="48" y="5"/>
                  <a:pt x="38" y="9"/>
                  <a:pt x="34" y="20"/>
                </a:cubicBezTo>
                <a:cubicBezTo>
                  <a:pt x="34" y="20"/>
                  <a:pt x="34" y="21"/>
                  <a:pt x="33" y="22"/>
                </a:cubicBezTo>
                <a:cubicBezTo>
                  <a:pt x="33" y="23"/>
                  <a:pt x="34" y="21"/>
                  <a:pt x="35" y="19"/>
                </a:cubicBezTo>
                <a:cubicBezTo>
                  <a:pt x="34" y="21"/>
                  <a:pt x="34" y="25"/>
                  <a:pt x="34" y="30"/>
                </a:cubicBezTo>
                <a:cubicBezTo>
                  <a:pt x="34" y="30"/>
                  <a:pt x="35" y="40"/>
                  <a:pt x="35" y="43"/>
                </a:cubicBezTo>
                <a:cubicBezTo>
                  <a:pt x="34" y="43"/>
                  <a:pt x="33" y="43"/>
                  <a:pt x="33" y="44"/>
                </a:cubicBezTo>
                <a:cubicBezTo>
                  <a:pt x="33" y="44"/>
                  <a:pt x="32" y="45"/>
                  <a:pt x="32" y="45"/>
                </a:cubicBezTo>
                <a:cubicBezTo>
                  <a:pt x="33" y="49"/>
                  <a:pt x="34" y="62"/>
                  <a:pt x="41" y="62"/>
                </a:cubicBezTo>
                <a:cubicBezTo>
                  <a:pt x="41" y="65"/>
                  <a:pt x="42" y="69"/>
                  <a:pt x="42" y="70"/>
                </a:cubicBezTo>
                <a:cubicBezTo>
                  <a:pt x="42" y="70"/>
                  <a:pt x="42" y="71"/>
                  <a:pt x="42" y="72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37" y="89"/>
                  <a:pt x="35" y="90"/>
                </a:cubicBezTo>
                <a:cubicBezTo>
                  <a:pt x="34" y="91"/>
                  <a:pt x="5" y="99"/>
                  <a:pt x="5" y="99"/>
                </a:cubicBezTo>
                <a:cubicBezTo>
                  <a:pt x="3" y="100"/>
                  <a:pt x="2" y="103"/>
                  <a:pt x="0" y="107"/>
                </a:cubicBezTo>
                <a:cubicBezTo>
                  <a:pt x="2" y="108"/>
                  <a:pt x="4" y="109"/>
                  <a:pt x="5" y="111"/>
                </a:cubicBezTo>
                <a:cubicBezTo>
                  <a:pt x="12" y="119"/>
                  <a:pt x="10" y="131"/>
                  <a:pt x="9" y="137"/>
                </a:cubicBezTo>
                <a:cubicBezTo>
                  <a:pt x="9" y="139"/>
                  <a:pt x="9" y="140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131" y="141"/>
                  <a:pt x="131" y="141"/>
                  <a:pt x="131" y="141"/>
                </a:cubicBezTo>
                <a:cubicBezTo>
                  <a:pt x="128" y="108"/>
                  <a:pt x="121" y="101"/>
                  <a:pt x="121" y="101"/>
                </a:cubicBezTo>
                <a:close/>
                <a:moveTo>
                  <a:pt x="84" y="55"/>
                </a:moveTo>
                <a:cubicBezTo>
                  <a:pt x="85" y="55"/>
                  <a:pt x="85" y="54"/>
                  <a:pt x="85" y="53"/>
                </a:cubicBezTo>
                <a:cubicBezTo>
                  <a:pt x="85" y="52"/>
                  <a:pt x="85" y="47"/>
                  <a:pt x="85" y="45"/>
                </a:cubicBezTo>
                <a:cubicBezTo>
                  <a:pt x="86" y="45"/>
                  <a:pt x="87" y="45"/>
                  <a:pt x="88" y="45"/>
                </a:cubicBezTo>
                <a:cubicBezTo>
                  <a:pt x="88" y="46"/>
                  <a:pt x="89" y="46"/>
                  <a:pt x="89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87" y="61"/>
                  <a:pt x="83" y="62"/>
                </a:cubicBezTo>
                <a:cubicBezTo>
                  <a:pt x="84" y="60"/>
                  <a:pt x="84" y="58"/>
                  <a:pt x="84" y="57"/>
                </a:cubicBezTo>
                <a:cubicBezTo>
                  <a:pt x="84" y="56"/>
                  <a:pt x="84" y="56"/>
                  <a:pt x="84" y="55"/>
                </a:cubicBezTo>
                <a:close/>
                <a:moveTo>
                  <a:pt x="33" y="45"/>
                </a:moveTo>
                <a:cubicBezTo>
                  <a:pt x="33" y="45"/>
                  <a:pt x="33" y="45"/>
                  <a:pt x="33" y="44"/>
                </a:cubicBezTo>
                <a:cubicBezTo>
                  <a:pt x="34" y="44"/>
                  <a:pt x="35" y="44"/>
                  <a:pt x="36" y="44"/>
                </a:cubicBezTo>
                <a:cubicBezTo>
                  <a:pt x="37" y="44"/>
                  <a:pt x="38" y="45"/>
                  <a:pt x="38" y="46"/>
                </a:cubicBezTo>
                <a:cubicBezTo>
                  <a:pt x="38" y="47"/>
                  <a:pt x="39" y="53"/>
                  <a:pt x="39" y="54"/>
                </a:cubicBezTo>
                <a:cubicBezTo>
                  <a:pt x="39" y="55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9"/>
                  <a:pt x="41" y="61"/>
                </a:cubicBezTo>
                <a:cubicBezTo>
                  <a:pt x="34" y="61"/>
                  <a:pt x="33" y="49"/>
                  <a:pt x="33" y="45"/>
                </a:cubicBezTo>
                <a:close/>
                <a:moveTo>
                  <a:pt x="4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1" y="54"/>
                  <a:pt x="40" y="52"/>
                  <a:pt x="41" y="51"/>
                </a:cubicBezTo>
                <a:cubicBezTo>
                  <a:pt x="41" y="48"/>
                  <a:pt x="42" y="43"/>
                  <a:pt x="42" y="42"/>
                </a:cubicBezTo>
                <a:cubicBezTo>
                  <a:pt x="43" y="41"/>
                  <a:pt x="44" y="38"/>
                  <a:pt x="43" y="37"/>
                </a:cubicBezTo>
                <a:cubicBezTo>
                  <a:pt x="42" y="35"/>
                  <a:pt x="43" y="31"/>
                  <a:pt x="44" y="30"/>
                </a:cubicBezTo>
                <a:cubicBezTo>
                  <a:pt x="44" y="27"/>
                  <a:pt x="48" y="22"/>
                  <a:pt x="50" y="23"/>
                </a:cubicBezTo>
                <a:cubicBezTo>
                  <a:pt x="51" y="24"/>
                  <a:pt x="58" y="29"/>
                  <a:pt x="62" y="27"/>
                </a:cubicBezTo>
                <a:cubicBezTo>
                  <a:pt x="62" y="27"/>
                  <a:pt x="67" y="32"/>
                  <a:pt x="75" y="23"/>
                </a:cubicBezTo>
                <a:cubicBezTo>
                  <a:pt x="77" y="22"/>
                  <a:pt x="80" y="24"/>
                  <a:pt x="80" y="27"/>
                </a:cubicBezTo>
                <a:cubicBezTo>
                  <a:pt x="81" y="30"/>
                  <a:pt x="83" y="34"/>
                  <a:pt x="83" y="35"/>
                </a:cubicBezTo>
                <a:cubicBezTo>
                  <a:pt x="83" y="35"/>
                  <a:pt x="83" y="40"/>
                  <a:pt x="83" y="40"/>
                </a:cubicBezTo>
                <a:cubicBezTo>
                  <a:pt x="83" y="41"/>
                  <a:pt x="84" y="48"/>
                  <a:pt x="84" y="50"/>
                </a:cubicBezTo>
                <a:cubicBezTo>
                  <a:pt x="84" y="52"/>
                  <a:pt x="84" y="54"/>
                  <a:pt x="83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6"/>
                  <a:pt x="83" y="56"/>
                  <a:pt x="83" y="57"/>
                </a:cubicBezTo>
                <a:cubicBezTo>
                  <a:pt x="83" y="60"/>
                  <a:pt x="82" y="66"/>
                  <a:pt x="81" y="71"/>
                </a:cubicBezTo>
                <a:cubicBezTo>
                  <a:pt x="80" y="78"/>
                  <a:pt x="67" y="88"/>
                  <a:pt x="64" y="89"/>
                </a:cubicBezTo>
                <a:cubicBezTo>
                  <a:pt x="59" y="89"/>
                  <a:pt x="54" y="84"/>
                  <a:pt x="51" y="81"/>
                </a:cubicBezTo>
                <a:cubicBezTo>
                  <a:pt x="50" y="80"/>
                  <a:pt x="49" y="79"/>
                  <a:pt x="48" y="78"/>
                </a:cubicBezTo>
                <a:cubicBezTo>
                  <a:pt x="44" y="76"/>
                  <a:pt x="43" y="71"/>
                  <a:pt x="43" y="70"/>
                </a:cubicBezTo>
                <a:cubicBezTo>
                  <a:pt x="43" y="69"/>
                  <a:pt x="41" y="57"/>
                  <a:pt x="41" y="57"/>
                </a:cubicBezTo>
                <a:close/>
                <a:moveTo>
                  <a:pt x="79" y="82"/>
                </a:moveTo>
                <a:cubicBezTo>
                  <a:pt x="75" y="91"/>
                  <a:pt x="61" y="99"/>
                  <a:pt x="61" y="99"/>
                </a:cubicBezTo>
                <a:cubicBezTo>
                  <a:pt x="58" y="97"/>
                  <a:pt x="46" y="85"/>
                  <a:pt x="43" y="81"/>
                </a:cubicBezTo>
                <a:cubicBezTo>
                  <a:pt x="43" y="74"/>
                  <a:pt x="43" y="74"/>
                  <a:pt x="43" y="74"/>
                </a:cubicBezTo>
                <a:cubicBezTo>
                  <a:pt x="44" y="75"/>
                  <a:pt x="45" y="77"/>
                  <a:pt x="47" y="79"/>
                </a:cubicBezTo>
                <a:cubicBezTo>
                  <a:pt x="48" y="79"/>
                  <a:pt x="49" y="80"/>
                  <a:pt x="50" y="81"/>
                </a:cubicBezTo>
                <a:cubicBezTo>
                  <a:pt x="54" y="85"/>
                  <a:pt x="59" y="89"/>
                  <a:pt x="64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6" y="89"/>
                  <a:pt x="75" y="83"/>
                  <a:pt x="79" y="77"/>
                </a:cubicBezTo>
                <a:lnTo>
                  <a:pt x="79" y="82"/>
                </a:ln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013516" y="2301705"/>
            <a:ext cx="685846" cy="788379"/>
          </a:xfrm>
          <a:custGeom>
            <a:avLst/>
            <a:gdLst>
              <a:gd name="T0" fmla="*/ 84 w 102"/>
              <a:gd name="T1" fmla="*/ 94 h 121"/>
              <a:gd name="T2" fmla="*/ 60 w 102"/>
              <a:gd name="T3" fmla="*/ 80 h 121"/>
              <a:gd name="T4" fmla="*/ 62 w 102"/>
              <a:gd name="T5" fmla="*/ 81 h 121"/>
              <a:gd name="T6" fmla="*/ 77 w 102"/>
              <a:gd name="T7" fmla="*/ 57 h 121"/>
              <a:gd name="T8" fmla="*/ 59 w 102"/>
              <a:gd name="T9" fmla="*/ 10 h 121"/>
              <a:gd name="T10" fmla="*/ 18 w 102"/>
              <a:gd name="T11" fmla="*/ 23 h 121"/>
              <a:gd name="T12" fmla="*/ 10 w 102"/>
              <a:gd name="T13" fmla="*/ 51 h 121"/>
              <a:gd name="T14" fmla="*/ 11 w 102"/>
              <a:gd name="T15" fmla="*/ 52 h 121"/>
              <a:gd name="T16" fmla="*/ 16 w 102"/>
              <a:gd name="T17" fmla="*/ 64 h 121"/>
              <a:gd name="T18" fmla="*/ 21 w 102"/>
              <a:gd name="T19" fmla="*/ 71 h 121"/>
              <a:gd name="T20" fmla="*/ 27 w 102"/>
              <a:gd name="T21" fmla="*/ 87 h 121"/>
              <a:gd name="T22" fmla="*/ 0 w 102"/>
              <a:gd name="T23" fmla="*/ 96 h 121"/>
              <a:gd name="T24" fmla="*/ 3 w 102"/>
              <a:gd name="T25" fmla="*/ 121 h 121"/>
              <a:gd name="T26" fmla="*/ 101 w 102"/>
              <a:gd name="T27" fmla="*/ 121 h 121"/>
              <a:gd name="T28" fmla="*/ 102 w 102"/>
              <a:gd name="T29" fmla="*/ 121 h 121"/>
              <a:gd name="T30" fmla="*/ 102 w 102"/>
              <a:gd name="T31" fmla="*/ 110 h 121"/>
              <a:gd name="T32" fmla="*/ 60 w 102"/>
              <a:gd name="T33" fmla="*/ 78 h 121"/>
              <a:gd name="T34" fmla="*/ 60 w 102"/>
              <a:gd name="T35" fmla="*/ 79 h 121"/>
              <a:gd name="T36" fmla="*/ 60 w 102"/>
              <a:gd name="T37" fmla="*/ 76 h 121"/>
              <a:gd name="T38" fmla="*/ 60 w 102"/>
              <a:gd name="T39" fmla="*/ 78 h 121"/>
              <a:gd name="T40" fmla="*/ 60 w 102"/>
              <a:gd name="T41" fmla="*/ 76 h 121"/>
              <a:gd name="T42" fmla="*/ 62 w 102"/>
              <a:gd name="T43" fmla="*/ 73 h 121"/>
              <a:gd name="T44" fmla="*/ 60 w 102"/>
              <a:gd name="T45" fmla="*/ 73 h 121"/>
              <a:gd name="T46" fmla="*/ 60 w 102"/>
              <a:gd name="T47" fmla="*/ 74 h 121"/>
              <a:gd name="T48" fmla="*/ 29 w 102"/>
              <a:gd name="T49" fmla="*/ 58 h 121"/>
              <a:gd name="T50" fmla="*/ 34 w 102"/>
              <a:gd name="T51" fmla="*/ 45 h 121"/>
              <a:gd name="T52" fmla="*/ 32 w 102"/>
              <a:gd name="T53" fmla="*/ 55 h 121"/>
              <a:gd name="T54" fmla="*/ 39 w 102"/>
              <a:gd name="T55" fmla="*/ 42 h 121"/>
              <a:gd name="T56" fmla="*/ 41 w 102"/>
              <a:gd name="T57" fmla="*/ 46 h 121"/>
              <a:gd name="T58" fmla="*/ 45 w 102"/>
              <a:gd name="T59" fmla="*/ 44 h 121"/>
              <a:gd name="T60" fmla="*/ 40 w 102"/>
              <a:gd name="T61" fmla="*/ 58 h 121"/>
              <a:gd name="T62" fmla="*/ 41 w 102"/>
              <a:gd name="T63" fmla="*/ 60 h 121"/>
              <a:gd name="T64" fmla="*/ 60 w 102"/>
              <a:gd name="T65" fmla="*/ 28 h 121"/>
              <a:gd name="T66" fmla="*/ 66 w 102"/>
              <a:gd name="T67" fmla="*/ 39 h 121"/>
              <a:gd name="T68" fmla="*/ 65 w 102"/>
              <a:gd name="T69" fmla="*/ 58 h 121"/>
              <a:gd name="T70" fmla="*/ 62 w 102"/>
              <a:gd name="T71" fmla="*/ 69 h 121"/>
              <a:gd name="T72" fmla="*/ 59 w 102"/>
              <a:gd name="T73" fmla="*/ 72 h 121"/>
              <a:gd name="T74" fmla="*/ 59 w 102"/>
              <a:gd name="T75" fmla="*/ 72 h 121"/>
              <a:gd name="T76" fmla="*/ 49 w 102"/>
              <a:gd name="T77" fmla="*/ 81 h 121"/>
              <a:gd name="T78" fmla="*/ 38 w 102"/>
              <a:gd name="T79" fmla="*/ 77 h 121"/>
              <a:gd name="T80" fmla="*/ 32 w 102"/>
              <a:gd name="T81" fmla="*/ 70 h 121"/>
              <a:gd name="T82" fmla="*/ 28 w 102"/>
              <a:gd name="T83" fmla="*/ 58 h 121"/>
              <a:gd name="T84" fmla="*/ 20 w 102"/>
              <a:gd name="T85" fmla="*/ 91 h 121"/>
              <a:gd name="T86" fmla="*/ 32 w 102"/>
              <a:gd name="T87" fmla="*/ 93 h 121"/>
              <a:gd name="T88" fmla="*/ 30 w 102"/>
              <a:gd name="T89" fmla="*/ 85 h 121"/>
              <a:gd name="T90" fmla="*/ 33 w 102"/>
              <a:gd name="T91" fmla="*/ 73 h 121"/>
              <a:gd name="T92" fmla="*/ 37 w 102"/>
              <a:gd name="T93" fmla="*/ 78 h 121"/>
              <a:gd name="T94" fmla="*/ 46 w 102"/>
              <a:gd name="T95" fmla="*/ 81 h 121"/>
              <a:gd name="T96" fmla="*/ 49 w 102"/>
              <a:gd name="T97" fmla="*/ 81 h 121"/>
              <a:gd name="T98" fmla="*/ 59 w 102"/>
              <a:gd name="T99" fmla="*/ 75 h 121"/>
              <a:gd name="T100" fmla="*/ 59 w 102"/>
              <a:gd name="T101" fmla="*/ 75 h 121"/>
              <a:gd name="T102" fmla="*/ 58 w 102"/>
              <a:gd name="T103" fmla="*/ 79 h 121"/>
              <a:gd name="T104" fmla="*/ 60 w 102"/>
              <a:gd name="T105" fmla="*/ 80 h 121"/>
              <a:gd name="T106" fmla="*/ 60 w 102"/>
              <a:gd name="T107" fmla="*/ 81 h 121"/>
              <a:gd name="T108" fmla="*/ 75 w 102"/>
              <a:gd name="T109" fmla="*/ 9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121">
                <a:moveTo>
                  <a:pt x="102" y="110"/>
                </a:moveTo>
                <a:cubicBezTo>
                  <a:pt x="101" y="103"/>
                  <a:pt x="99" y="97"/>
                  <a:pt x="84" y="94"/>
                </a:cubicBezTo>
                <a:cubicBezTo>
                  <a:pt x="69" y="92"/>
                  <a:pt x="62" y="85"/>
                  <a:pt x="61" y="83"/>
                </a:cubicBezTo>
                <a:cubicBezTo>
                  <a:pt x="61" y="83"/>
                  <a:pt x="61" y="82"/>
                  <a:pt x="60" y="80"/>
                </a:cubicBezTo>
                <a:cubicBezTo>
                  <a:pt x="62" y="79"/>
                  <a:pt x="63" y="78"/>
                  <a:pt x="64" y="77"/>
                </a:cubicBezTo>
                <a:cubicBezTo>
                  <a:pt x="64" y="77"/>
                  <a:pt x="62" y="81"/>
                  <a:pt x="62" y="81"/>
                </a:cubicBezTo>
                <a:cubicBezTo>
                  <a:pt x="61" y="82"/>
                  <a:pt x="64" y="80"/>
                  <a:pt x="64" y="79"/>
                </a:cubicBezTo>
                <a:cubicBezTo>
                  <a:pt x="64" y="79"/>
                  <a:pt x="74" y="69"/>
                  <a:pt x="77" y="57"/>
                </a:cubicBezTo>
                <a:cubicBezTo>
                  <a:pt x="80" y="45"/>
                  <a:pt x="79" y="38"/>
                  <a:pt x="76" y="31"/>
                </a:cubicBezTo>
                <a:cubicBezTo>
                  <a:pt x="73" y="24"/>
                  <a:pt x="70" y="14"/>
                  <a:pt x="59" y="10"/>
                </a:cubicBezTo>
                <a:cubicBezTo>
                  <a:pt x="57" y="5"/>
                  <a:pt x="49" y="0"/>
                  <a:pt x="36" y="4"/>
                </a:cubicBezTo>
                <a:cubicBezTo>
                  <a:pt x="24" y="9"/>
                  <a:pt x="21" y="17"/>
                  <a:pt x="18" y="23"/>
                </a:cubicBezTo>
                <a:cubicBezTo>
                  <a:pt x="16" y="29"/>
                  <a:pt x="11" y="38"/>
                  <a:pt x="11" y="41"/>
                </a:cubicBezTo>
                <a:cubicBezTo>
                  <a:pt x="10" y="44"/>
                  <a:pt x="10" y="49"/>
                  <a:pt x="10" y="51"/>
                </a:cubicBezTo>
                <a:cubicBezTo>
                  <a:pt x="10" y="53"/>
                  <a:pt x="10" y="56"/>
                  <a:pt x="10" y="57"/>
                </a:cubicBezTo>
                <a:cubicBezTo>
                  <a:pt x="10" y="57"/>
                  <a:pt x="11" y="53"/>
                  <a:pt x="11" y="52"/>
                </a:cubicBezTo>
                <a:cubicBezTo>
                  <a:pt x="11" y="52"/>
                  <a:pt x="13" y="63"/>
                  <a:pt x="16" y="68"/>
                </a:cubicBezTo>
                <a:cubicBezTo>
                  <a:pt x="16" y="68"/>
                  <a:pt x="16" y="67"/>
                  <a:pt x="16" y="64"/>
                </a:cubicBezTo>
                <a:cubicBezTo>
                  <a:pt x="16" y="64"/>
                  <a:pt x="19" y="74"/>
                  <a:pt x="22" y="76"/>
                </a:cubicBezTo>
                <a:cubicBezTo>
                  <a:pt x="22" y="76"/>
                  <a:pt x="21" y="72"/>
                  <a:pt x="21" y="71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4" y="81"/>
                  <a:pt x="27" y="87"/>
                </a:cubicBezTo>
                <a:cubicBezTo>
                  <a:pt x="24" y="89"/>
                  <a:pt x="18" y="93"/>
                  <a:pt x="8" y="94"/>
                </a:cubicBezTo>
                <a:cubicBezTo>
                  <a:pt x="5" y="95"/>
                  <a:pt x="2" y="95"/>
                  <a:pt x="0" y="96"/>
                </a:cubicBezTo>
                <a:cubicBezTo>
                  <a:pt x="1" y="102"/>
                  <a:pt x="3" y="110"/>
                  <a:pt x="3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2" y="115"/>
                  <a:pt x="102" y="110"/>
                </a:cubicBezTo>
                <a:close/>
                <a:moveTo>
                  <a:pt x="60" y="79"/>
                </a:moveTo>
                <a:cubicBezTo>
                  <a:pt x="60" y="79"/>
                  <a:pt x="60" y="79"/>
                  <a:pt x="60" y="78"/>
                </a:cubicBezTo>
                <a:cubicBezTo>
                  <a:pt x="61" y="78"/>
                  <a:pt x="62" y="77"/>
                  <a:pt x="62" y="77"/>
                </a:cubicBezTo>
                <a:cubicBezTo>
                  <a:pt x="62" y="77"/>
                  <a:pt x="61" y="78"/>
                  <a:pt x="60" y="79"/>
                </a:cubicBezTo>
                <a:close/>
                <a:moveTo>
                  <a:pt x="60" y="78"/>
                </a:moveTo>
                <a:cubicBezTo>
                  <a:pt x="60" y="77"/>
                  <a:pt x="60" y="76"/>
                  <a:pt x="60" y="76"/>
                </a:cubicBezTo>
                <a:cubicBezTo>
                  <a:pt x="61" y="75"/>
                  <a:pt x="62" y="74"/>
                  <a:pt x="63" y="73"/>
                </a:cubicBezTo>
                <a:cubicBezTo>
                  <a:pt x="63" y="73"/>
                  <a:pt x="62" y="76"/>
                  <a:pt x="60" y="78"/>
                </a:cubicBezTo>
                <a:close/>
                <a:moveTo>
                  <a:pt x="62" y="73"/>
                </a:moveTo>
                <a:cubicBezTo>
                  <a:pt x="62" y="73"/>
                  <a:pt x="61" y="75"/>
                  <a:pt x="60" y="76"/>
                </a:cubicBezTo>
                <a:cubicBezTo>
                  <a:pt x="60" y="75"/>
                  <a:pt x="60" y="75"/>
                  <a:pt x="60" y="74"/>
                </a:cubicBezTo>
                <a:cubicBezTo>
                  <a:pt x="61" y="74"/>
                  <a:pt x="62" y="73"/>
                  <a:pt x="62" y="73"/>
                </a:cubicBezTo>
                <a:close/>
                <a:moveTo>
                  <a:pt x="60" y="74"/>
                </a:moveTo>
                <a:cubicBezTo>
                  <a:pt x="60" y="73"/>
                  <a:pt x="60" y="73"/>
                  <a:pt x="60" y="73"/>
                </a:cubicBezTo>
                <a:cubicBezTo>
                  <a:pt x="60" y="72"/>
                  <a:pt x="61" y="71"/>
                  <a:pt x="61" y="71"/>
                </a:cubicBezTo>
                <a:cubicBezTo>
                  <a:pt x="61" y="71"/>
                  <a:pt x="61" y="72"/>
                  <a:pt x="60" y="74"/>
                </a:cubicBezTo>
                <a:close/>
                <a:moveTo>
                  <a:pt x="29" y="55"/>
                </a:moveTo>
                <a:cubicBezTo>
                  <a:pt x="29" y="55"/>
                  <a:pt x="29" y="58"/>
                  <a:pt x="29" y="58"/>
                </a:cubicBezTo>
                <a:cubicBezTo>
                  <a:pt x="29" y="59"/>
                  <a:pt x="30" y="58"/>
                  <a:pt x="30" y="57"/>
                </a:cubicBezTo>
                <a:cubicBezTo>
                  <a:pt x="31" y="56"/>
                  <a:pt x="34" y="47"/>
                  <a:pt x="34" y="45"/>
                </a:cubicBezTo>
                <a:cubicBezTo>
                  <a:pt x="34" y="44"/>
                  <a:pt x="37" y="41"/>
                  <a:pt x="39" y="38"/>
                </a:cubicBezTo>
                <a:cubicBezTo>
                  <a:pt x="37" y="41"/>
                  <a:pt x="34" y="47"/>
                  <a:pt x="32" y="55"/>
                </a:cubicBezTo>
                <a:cubicBezTo>
                  <a:pt x="32" y="55"/>
                  <a:pt x="37" y="43"/>
                  <a:pt x="40" y="38"/>
                </a:cubicBezTo>
                <a:cubicBezTo>
                  <a:pt x="40" y="40"/>
                  <a:pt x="39" y="42"/>
                  <a:pt x="39" y="42"/>
                </a:cubicBezTo>
                <a:cubicBezTo>
                  <a:pt x="39" y="44"/>
                  <a:pt x="34" y="55"/>
                  <a:pt x="34" y="56"/>
                </a:cubicBezTo>
                <a:cubicBezTo>
                  <a:pt x="34" y="57"/>
                  <a:pt x="39" y="49"/>
                  <a:pt x="41" y="46"/>
                </a:cubicBezTo>
                <a:cubicBezTo>
                  <a:pt x="40" y="49"/>
                  <a:pt x="37" y="53"/>
                  <a:pt x="36" y="54"/>
                </a:cubicBezTo>
                <a:cubicBezTo>
                  <a:pt x="37" y="54"/>
                  <a:pt x="40" y="51"/>
                  <a:pt x="45" y="44"/>
                </a:cubicBezTo>
                <a:cubicBezTo>
                  <a:pt x="44" y="46"/>
                  <a:pt x="43" y="50"/>
                  <a:pt x="42" y="51"/>
                </a:cubicBezTo>
                <a:cubicBezTo>
                  <a:pt x="42" y="53"/>
                  <a:pt x="40" y="57"/>
                  <a:pt x="40" y="58"/>
                </a:cubicBezTo>
                <a:cubicBezTo>
                  <a:pt x="40" y="58"/>
                  <a:pt x="43" y="54"/>
                  <a:pt x="43" y="52"/>
                </a:cubicBezTo>
                <a:cubicBezTo>
                  <a:pt x="43" y="52"/>
                  <a:pt x="42" y="58"/>
                  <a:pt x="41" y="60"/>
                </a:cubicBezTo>
                <a:cubicBezTo>
                  <a:pt x="41" y="60"/>
                  <a:pt x="47" y="52"/>
                  <a:pt x="48" y="50"/>
                </a:cubicBezTo>
                <a:cubicBezTo>
                  <a:pt x="49" y="48"/>
                  <a:pt x="59" y="35"/>
                  <a:pt x="60" y="28"/>
                </a:cubicBezTo>
                <a:cubicBezTo>
                  <a:pt x="60" y="28"/>
                  <a:pt x="64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46"/>
                  <a:pt x="66" y="48"/>
                </a:cubicBezTo>
                <a:cubicBezTo>
                  <a:pt x="66" y="54"/>
                  <a:pt x="65" y="56"/>
                  <a:pt x="65" y="58"/>
                </a:cubicBezTo>
                <a:cubicBezTo>
                  <a:pt x="64" y="59"/>
                  <a:pt x="64" y="59"/>
                  <a:pt x="64" y="60"/>
                </a:cubicBezTo>
                <a:cubicBezTo>
                  <a:pt x="64" y="62"/>
                  <a:pt x="62" y="68"/>
                  <a:pt x="62" y="69"/>
                </a:cubicBezTo>
                <a:cubicBezTo>
                  <a:pt x="61" y="69"/>
                  <a:pt x="61" y="69"/>
                  <a:pt x="61" y="70"/>
                </a:cubicBezTo>
                <a:cubicBezTo>
                  <a:pt x="61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7" y="76"/>
                  <a:pt x="53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8" y="81"/>
                  <a:pt x="47" y="81"/>
                  <a:pt x="46" y="81"/>
                </a:cubicBezTo>
                <a:cubicBezTo>
                  <a:pt x="42" y="81"/>
                  <a:pt x="41" y="81"/>
                  <a:pt x="38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4" y="74"/>
                  <a:pt x="32" y="72"/>
                  <a:pt x="32" y="70"/>
                </a:cubicBezTo>
                <a:cubicBezTo>
                  <a:pt x="31" y="67"/>
                  <a:pt x="29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lnTo>
                  <a:pt x="29" y="55"/>
                </a:lnTo>
                <a:close/>
                <a:moveTo>
                  <a:pt x="20" y="91"/>
                </a:moveTo>
                <a:cubicBezTo>
                  <a:pt x="23" y="90"/>
                  <a:pt x="26" y="89"/>
                  <a:pt x="28" y="87"/>
                </a:cubicBezTo>
                <a:cubicBezTo>
                  <a:pt x="29" y="89"/>
                  <a:pt x="30" y="91"/>
                  <a:pt x="32" y="93"/>
                </a:cubicBezTo>
                <a:cubicBezTo>
                  <a:pt x="32" y="93"/>
                  <a:pt x="30" y="89"/>
                  <a:pt x="30" y="87"/>
                </a:cubicBezTo>
                <a:cubicBezTo>
                  <a:pt x="30" y="87"/>
                  <a:pt x="30" y="86"/>
                  <a:pt x="30" y="85"/>
                </a:cubicBezTo>
                <a:cubicBezTo>
                  <a:pt x="30" y="85"/>
                  <a:pt x="31" y="84"/>
                  <a:pt x="31" y="84"/>
                </a:cubicBezTo>
                <a:cubicBezTo>
                  <a:pt x="32" y="82"/>
                  <a:pt x="33" y="76"/>
                  <a:pt x="33" y="73"/>
                </a:cubicBezTo>
                <a:cubicBezTo>
                  <a:pt x="34" y="74"/>
                  <a:pt x="35" y="76"/>
                  <a:pt x="36" y="77"/>
                </a:cubicBezTo>
                <a:cubicBezTo>
                  <a:pt x="37" y="78"/>
                  <a:pt x="37" y="78"/>
                  <a:pt x="37" y="78"/>
                </a:cubicBezTo>
                <a:cubicBezTo>
                  <a:pt x="40" y="81"/>
                  <a:pt x="42" y="81"/>
                  <a:pt x="44" y="81"/>
                </a:cubicBezTo>
                <a:cubicBezTo>
                  <a:pt x="45" y="81"/>
                  <a:pt x="45" y="81"/>
                  <a:pt x="46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53" y="81"/>
                  <a:pt x="57" y="77"/>
                  <a:pt x="59" y="74"/>
                </a:cubicBezTo>
                <a:cubicBezTo>
                  <a:pt x="59" y="74"/>
                  <a:pt x="59" y="74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6"/>
                  <a:pt x="59" y="77"/>
                  <a:pt x="60" y="78"/>
                </a:cubicBezTo>
                <a:cubicBezTo>
                  <a:pt x="59" y="79"/>
                  <a:pt x="59" y="79"/>
                  <a:pt x="58" y="79"/>
                </a:cubicBezTo>
                <a:cubicBezTo>
                  <a:pt x="58" y="79"/>
                  <a:pt x="59" y="79"/>
                  <a:pt x="60" y="79"/>
                </a:cubicBezTo>
                <a:cubicBezTo>
                  <a:pt x="60" y="79"/>
                  <a:pt x="60" y="80"/>
                  <a:pt x="60" y="80"/>
                </a:cubicBezTo>
                <a:cubicBezTo>
                  <a:pt x="59" y="81"/>
                  <a:pt x="59" y="81"/>
                  <a:pt x="58" y="82"/>
                </a:cubicBezTo>
                <a:cubicBezTo>
                  <a:pt x="58" y="82"/>
                  <a:pt x="59" y="81"/>
                  <a:pt x="60" y="81"/>
                </a:cubicBezTo>
                <a:cubicBezTo>
                  <a:pt x="60" y="82"/>
                  <a:pt x="60" y="83"/>
                  <a:pt x="61" y="84"/>
                </a:cubicBezTo>
                <a:cubicBezTo>
                  <a:pt x="62" y="85"/>
                  <a:pt x="66" y="90"/>
                  <a:pt x="75" y="93"/>
                </a:cubicBezTo>
                <a:cubicBezTo>
                  <a:pt x="53" y="108"/>
                  <a:pt x="23" y="96"/>
                  <a:pt x="20" y="91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3181355" y="2143775"/>
            <a:ext cx="916261" cy="948481"/>
          </a:xfrm>
          <a:custGeom>
            <a:avLst/>
            <a:gdLst>
              <a:gd name="T0" fmla="*/ 132 w 132"/>
              <a:gd name="T1" fmla="*/ 108 h 141"/>
              <a:gd name="T2" fmla="*/ 97 w 132"/>
              <a:gd name="T3" fmla="*/ 76 h 141"/>
              <a:gd name="T4" fmla="*/ 104 w 132"/>
              <a:gd name="T5" fmla="*/ 58 h 141"/>
              <a:gd name="T6" fmla="*/ 107 w 132"/>
              <a:gd name="T7" fmla="*/ 44 h 141"/>
              <a:gd name="T8" fmla="*/ 106 w 132"/>
              <a:gd name="T9" fmla="*/ 33 h 141"/>
              <a:gd name="T10" fmla="*/ 67 w 132"/>
              <a:gd name="T11" fmla="*/ 3 h 141"/>
              <a:gd name="T12" fmla="*/ 43 w 132"/>
              <a:gd name="T13" fmla="*/ 38 h 141"/>
              <a:gd name="T14" fmla="*/ 42 w 132"/>
              <a:gd name="T15" fmla="*/ 54 h 141"/>
              <a:gd name="T16" fmla="*/ 52 w 132"/>
              <a:gd name="T17" fmla="*/ 75 h 141"/>
              <a:gd name="T18" fmla="*/ 4 w 132"/>
              <a:gd name="T19" fmla="*/ 116 h 141"/>
              <a:gd name="T20" fmla="*/ 104 w 132"/>
              <a:gd name="T21" fmla="*/ 44 h 141"/>
              <a:gd name="T22" fmla="*/ 105 w 132"/>
              <a:gd name="T23" fmla="*/ 54 h 141"/>
              <a:gd name="T24" fmla="*/ 101 w 132"/>
              <a:gd name="T25" fmla="*/ 49 h 141"/>
              <a:gd name="T26" fmla="*/ 100 w 132"/>
              <a:gd name="T27" fmla="*/ 46 h 141"/>
              <a:gd name="T28" fmla="*/ 97 w 132"/>
              <a:gd name="T29" fmla="*/ 42 h 141"/>
              <a:gd name="T30" fmla="*/ 83 w 132"/>
              <a:gd name="T31" fmla="*/ 48 h 141"/>
              <a:gd name="T32" fmla="*/ 81 w 132"/>
              <a:gd name="T33" fmla="*/ 61 h 141"/>
              <a:gd name="T34" fmla="*/ 93 w 132"/>
              <a:gd name="T35" fmla="*/ 63 h 141"/>
              <a:gd name="T36" fmla="*/ 87 w 132"/>
              <a:gd name="T37" fmla="*/ 33 h 141"/>
              <a:gd name="T38" fmla="*/ 84 w 132"/>
              <a:gd name="T39" fmla="*/ 35 h 141"/>
              <a:gd name="T40" fmla="*/ 80 w 132"/>
              <a:gd name="T41" fmla="*/ 46 h 141"/>
              <a:gd name="T42" fmla="*/ 82 w 132"/>
              <a:gd name="T43" fmla="*/ 36 h 141"/>
              <a:gd name="T44" fmla="*/ 78 w 132"/>
              <a:gd name="T45" fmla="*/ 42 h 141"/>
              <a:gd name="T46" fmla="*/ 78 w 132"/>
              <a:gd name="T47" fmla="*/ 42 h 141"/>
              <a:gd name="T48" fmla="*/ 77 w 132"/>
              <a:gd name="T49" fmla="*/ 40 h 141"/>
              <a:gd name="T50" fmla="*/ 59 w 132"/>
              <a:gd name="T51" fmla="*/ 45 h 141"/>
              <a:gd name="T52" fmla="*/ 66 w 132"/>
              <a:gd name="T53" fmla="*/ 46 h 141"/>
              <a:gd name="T54" fmla="*/ 68 w 132"/>
              <a:gd name="T55" fmla="*/ 49 h 141"/>
              <a:gd name="T56" fmla="*/ 71 w 132"/>
              <a:gd name="T57" fmla="*/ 46 h 141"/>
              <a:gd name="T58" fmla="*/ 79 w 132"/>
              <a:gd name="T59" fmla="*/ 47 h 141"/>
              <a:gd name="T60" fmla="*/ 81 w 132"/>
              <a:gd name="T61" fmla="*/ 47 h 141"/>
              <a:gd name="T62" fmla="*/ 81 w 132"/>
              <a:gd name="T63" fmla="*/ 47 h 141"/>
              <a:gd name="T64" fmla="*/ 79 w 132"/>
              <a:gd name="T65" fmla="*/ 49 h 141"/>
              <a:gd name="T66" fmla="*/ 57 w 132"/>
              <a:gd name="T67" fmla="*/ 45 h 141"/>
              <a:gd name="T68" fmla="*/ 53 w 132"/>
              <a:gd name="T69" fmla="*/ 48 h 141"/>
              <a:gd name="T70" fmla="*/ 55 w 132"/>
              <a:gd name="T71" fmla="*/ 52 h 141"/>
              <a:gd name="T72" fmla="*/ 58 w 132"/>
              <a:gd name="T73" fmla="*/ 50 h 141"/>
              <a:gd name="T74" fmla="*/ 54 w 132"/>
              <a:gd name="T75" fmla="*/ 60 h 141"/>
              <a:gd name="T76" fmla="*/ 50 w 132"/>
              <a:gd name="T77" fmla="*/ 44 h 141"/>
              <a:gd name="T78" fmla="*/ 53 w 132"/>
              <a:gd name="T79" fmla="*/ 49 h 141"/>
              <a:gd name="T80" fmla="*/ 49 w 132"/>
              <a:gd name="T81" fmla="*/ 50 h 141"/>
              <a:gd name="T82" fmla="*/ 49 w 132"/>
              <a:gd name="T83" fmla="*/ 51 h 141"/>
              <a:gd name="T84" fmla="*/ 43 w 132"/>
              <a:gd name="T85" fmla="*/ 47 h 141"/>
              <a:gd name="T86" fmla="*/ 48 w 132"/>
              <a:gd name="T87" fmla="*/ 52 h 141"/>
              <a:gd name="T88" fmla="*/ 53 w 132"/>
              <a:gd name="T89" fmla="*/ 92 h 141"/>
              <a:gd name="T90" fmla="*/ 96 w 132"/>
              <a:gd name="T91" fmla="*/ 78 h 141"/>
              <a:gd name="T92" fmla="*/ 96 w 132"/>
              <a:gd name="T93" fmla="*/ 75 h 141"/>
              <a:gd name="T94" fmla="*/ 75 w 132"/>
              <a:gd name="T95" fmla="*/ 94 h 141"/>
              <a:gd name="T96" fmla="*/ 51 w 132"/>
              <a:gd name="T97" fmla="*/ 58 h 141"/>
              <a:gd name="T98" fmla="*/ 53 w 132"/>
              <a:gd name="T99" fmla="*/ 61 h 141"/>
              <a:gd name="T100" fmla="*/ 77 w 132"/>
              <a:gd name="T101" fmla="*/ 56 h 141"/>
              <a:gd name="T102" fmla="*/ 100 w 132"/>
              <a:gd name="T103" fmla="*/ 5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" h="141">
                <a:moveTo>
                  <a:pt x="124" y="141"/>
                </a:moveTo>
                <a:cubicBezTo>
                  <a:pt x="124" y="140"/>
                  <a:pt x="124" y="139"/>
                  <a:pt x="124" y="138"/>
                </a:cubicBezTo>
                <a:cubicBezTo>
                  <a:pt x="123" y="131"/>
                  <a:pt x="121" y="119"/>
                  <a:pt x="128" y="111"/>
                </a:cubicBezTo>
                <a:cubicBezTo>
                  <a:pt x="129" y="110"/>
                  <a:pt x="130" y="109"/>
                  <a:pt x="132" y="108"/>
                </a:cubicBezTo>
                <a:cubicBezTo>
                  <a:pt x="127" y="106"/>
                  <a:pt x="122" y="104"/>
                  <a:pt x="118" y="102"/>
                </a:cubicBezTo>
                <a:cubicBezTo>
                  <a:pt x="108" y="98"/>
                  <a:pt x="97" y="91"/>
                  <a:pt x="97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98" y="74"/>
                  <a:pt x="98" y="73"/>
                  <a:pt x="98" y="73"/>
                </a:cubicBezTo>
                <a:cubicBezTo>
                  <a:pt x="99" y="71"/>
                  <a:pt x="100" y="66"/>
                  <a:pt x="100" y="62"/>
                </a:cubicBezTo>
                <a:cubicBezTo>
                  <a:pt x="102" y="62"/>
                  <a:pt x="104" y="59"/>
                  <a:pt x="104" y="58"/>
                </a:cubicBezTo>
                <a:cubicBezTo>
                  <a:pt x="105" y="58"/>
                  <a:pt x="105" y="57"/>
                  <a:pt x="105" y="57"/>
                </a:cubicBezTo>
                <a:cubicBezTo>
                  <a:pt x="105" y="57"/>
                  <a:pt x="105" y="56"/>
                  <a:pt x="106" y="54"/>
                </a:cubicBezTo>
                <a:cubicBezTo>
                  <a:pt x="106" y="53"/>
                  <a:pt x="106" y="53"/>
                  <a:pt x="106" y="52"/>
                </a:cubicBezTo>
                <a:cubicBezTo>
                  <a:pt x="107" y="49"/>
                  <a:pt x="107" y="46"/>
                  <a:pt x="107" y="44"/>
                </a:cubicBezTo>
                <a:cubicBezTo>
                  <a:pt x="107" y="43"/>
                  <a:pt x="106" y="43"/>
                  <a:pt x="106" y="43"/>
                </a:cubicBezTo>
                <a:cubicBezTo>
                  <a:pt x="105" y="43"/>
                  <a:pt x="105" y="43"/>
                  <a:pt x="104" y="43"/>
                </a:cubicBezTo>
                <a:cubicBezTo>
                  <a:pt x="104" y="43"/>
                  <a:pt x="104" y="42"/>
                  <a:pt x="104" y="42"/>
                </a:cubicBezTo>
                <a:cubicBezTo>
                  <a:pt x="104" y="41"/>
                  <a:pt x="106" y="35"/>
                  <a:pt x="106" y="33"/>
                </a:cubicBezTo>
                <a:cubicBezTo>
                  <a:pt x="105" y="32"/>
                  <a:pt x="106" y="27"/>
                  <a:pt x="105" y="23"/>
                </a:cubicBezTo>
                <a:cubicBezTo>
                  <a:pt x="105" y="23"/>
                  <a:pt x="106" y="20"/>
                  <a:pt x="98" y="14"/>
                </a:cubicBezTo>
                <a:cubicBezTo>
                  <a:pt x="90" y="7"/>
                  <a:pt x="81" y="0"/>
                  <a:pt x="74" y="0"/>
                </a:cubicBezTo>
                <a:cubicBezTo>
                  <a:pt x="68" y="0"/>
                  <a:pt x="68" y="2"/>
                  <a:pt x="67" y="3"/>
                </a:cubicBezTo>
                <a:cubicBezTo>
                  <a:pt x="67" y="3"/>
                  <a:pt x="57" y="4"/>
                  <a:pt x="54" y="6"/>
                </a:cubicBezTo>
                <a:cubicBezTo>
                  <a:pt x="52" y="7"/>
                  <a:pt x="45" y="13"/>
                  <a:pt x="44" y="17"/>
                </a:cubicBezTo>
                <a:cubicBezTo>
                  <a:pt x="43" y="20"/>
                  <a:pt x="40" y="23"/>
                  <a:pt x="40" y="29"/>
                </a:cubicBezTo>
                <a:cubicBezTo>
                  <a:pt x="41" y="35"/>
                  <a:pt x="41" y="37"/>
                  <a:pt x="43" y="38"/>
                </a:cubicBezTo>
                <a:cubicBezTo>
                  <a:pt x="43" y="38"/>
                  <a:pt x="42" y="41"/>
                  <a:pt x="44" y="44"/>
                </a:cubicBezTo>
                <a:cubicBezTo>
                  <a:pt x="44" y="44"/>
                  <a:pt x="43" y="44"/>
                  <a:pt x="43" y="44"/>
                </a:cubicBezTo>
                <a:cubicBezTo>
                  <a:pt x="43" y="44"/>
                  <a:pt x="42" y="45"/>
                  <a:pt x="42" y="47"/>
                </a:cubicBezTo>
                <a:cubicBezTo>
                  <a:pt x="41" y="50"/>
                  <a:pt x="41" y="52"/>
                  <a:pt x="42" y="54"/>
                </a:cubicBezTo>
                <a:cubicBezTo>
                  <a:pt x="43" y="54"/>
                  <a:pt x="43" y="55"/>
                  <a:pt x="43" y="56"/>
                </a:cubicBezTo>
                <a:cubicBezTo>
                  <a:pt x="44" y="59"/>
                  <a:pt x="44" y="63"/>
                  <a:pt x="50" y="63"/>
                </a:cubicBezTo>
                <a:cubicBezTo>
                  <a:pt x="50" y="66"/>
                  <a:pt x="51" y="71"/>
                  <a:pt x="52" y="73"/>
                </a:cubicBezTo>
                <a:cubicBezTo>
                  <a:pt x="52" y="73"/>
                  <a:pt x="52" y="74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91"/>
                  <a:pt x="53" y="91"/>
                  <a:pt x="53" y="91"/>
                </a:cubicBezTo>
                <a:cubicBezTo>
                  <a:pt x="51" y="92"/>
                  <a:pt x="41" y="98"/>
                  <a:pt x="32" y="102"/>
                </a:cubicBezTo>
                <a:cubicBezTo>
                  <a:pt x="23" y="106"/>
                  <a:pt x="8" y="111"/>
                  <a:pt x="4" y="116"/>
                </a:cubicBezTo>
                <a:cubicBezTo>
                  <a:pt x="0" y="120"/>
                  <a:pt x="1" y="135"/>
                  <a:pt x="0" y="141"/>
                </a:cubicBezTo>
                <a:cubicBezTo>
                  <a:pt x="124" y="141"/>
                  <a:pt x="124" y="141"/>
                  <a:pt x="124" y="141"/>
                </a:cubicBezTo>
                <a:close/>
                <a:moveTo>
                  <a:pt x="101" y="49"/>
                </a:moveTo>
                <a:cubicBezTo>
                  <a:pt x="101" y="48"/>
                  <a:pt x="103" y="46"/>
                  <a:pt x="104" y="44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4"/>
                  <a:pt x="106" y="44"/>
                  <a:pt x="106" y="45"/>
                </a:cubicBezTo>
                <a:cubicBezTo>
                  <a:pt x="106" y="46"/>
                  <a:pt x="106" y="49"/>
                  <a:pt x="105" y="51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5"/>
                  <a:pt x="105" y="56"/>
                  <a:pt x="104" y="56"/>
                </a:cubicBezTo>
                <a:cubicBezTo>
                  <a:pt x="104" y="57"/>
                  <a:pt x="104" y="57"/>
                  <a:pt x="104" y="58"/>
                </a:cubicBezTo>
                <a:cubicBezTo>
                  <a:pt x="103" y="59"/>
                  <a:pt x="102" y="61"/>
                  <a:pt x="100" y="61"/>
                </a:cubicBezTo>
                <a:cubicBezTo>
                  <a:pt x="100" y="56"/>
                  <a:pt x="101" y="51"/>
                  <a:pt x="101" y="49"/>
                </a:cubicBezTo>
                <a:close/>
                <a:moveTo>
                  <a:pt x="100" y="46"/>
                </a:moveTo>
                <a:cubicBezTo>
                  <a:pt x="100" y="47"/>
                  <a:pt x="100" y="47"/>
                  <a:pt x="100" y="47"/>
                </a:cubicBezTo>
                <a:cubicBezTo>
                  <a:pt x="99" y="46"/>
                  <a:pt x="98" y="45"/>
                  <a:pt x="98" y="43"/>
                </a:cubicBezTo>
                <a:cubicBezTo>
                  <a:pt x="98" y="44"/>
                  <a:pt x="99" y="46"/>
                  <a:pt x="100" y="46"/>
                </a:cubicBezTo>
                <a:close/>
                <a:moveTo>
                  <a:pt x="90" y="43"/>
                </a:moveTo>
                <a:cubicBezTo>
                  <a:pt x="92" y="40"/>
                  <a:pt x="93" y="40"/>
                  <a:pt x="93" y="39"/>
                </a:cubicBezTo>
                <a:cubicBezTo>
                  <a:pt x="93" y="39"/>
                  <a:pt x="93" y="41"/>
                  <a:pt x="92" y="42"/>
                </a:cubicBezTo>
                <a:cubicBezTo>
                  <a:pt x="92" y="42"/>
                  <a:pt x="95" y="43"/>
                  <a:pt x="97" y="42"/>
                </a:cubicBezTo>
                <a:cubicBezTo>
                  <a:pt x="98" y="47"/>
                  <a:pt x="99" y="47"/>
                  <a:pt x="100" y="47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8"/>
                  <a:pt x="93" y="47"/>
                  <a:pt x="93" y="47"/>
                </a:cubicBezTo>
                <a:cubicBezTo>
                  <a:pt x="89" y="47"/>
                  <a:pt x="86" y="47"/>
                  <a:pt x="83" y="48"/>
                </a:cubicBezTo>
                <a:cubicBezTo>
                  <a:pt x="84" y="47"/>
                  <a:pt x="85" y="46"/>
                  <a:pt x="86" y="45"/>
                </a:cubicBezTo>
                <a:cubicBezTo>
                  <a:pt x="87" y="45"/>
                  <a:pt x="89" y="44"/>
                  <a:pt x="90" y="43"/>
                </a:cubicBezTo>
                <a:close/>
                <a:moveTo>
                  <a:pt x="93" y="63"/>
                </a:moveTo>
                <a:cubicBezTo>
                  <a:pt x="90" y="64"/>
                  <a:pt x="85" y="64"/>
                  <a:pt x="81" y="61"/>
                </a:cubicBezTo>
                <a:cubicBezTo>
                  <a:pt x="80" y="60"/>
                  <a:pt x="79" y="56"/>
                  <a:pt x="78" y="52"/>
                </a:cubicBezTo>
                <a:cubicBezTo>
                  <a:pt x="78" y="50"/>
                  <a:pt x="82" y="49"/>
                  <a:pt x="85" y="49"/>
                </a:cubicBezTo>
                <a:cubicBezTo>
                  <a:pt x="88" y="48"/>
                  <a:pt x="95" y="48"/>
                  <a:pt x="96" y="51"/>
                </a:cubicBezTo>
                <a:cubicBezTo>
                  <a:pt x="97" y="53"/>
                  <a:pt x="98" y="61"/>
                  <a:pt x="93" y="63"/>
                </a:cubicBezTo>
                <a:close/>
                <a:moveTo>
                  <a:pt x="87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8" y="33"/>
                  <a:pt x="87" y="36"/>
                  <a:pt x="86" y="39"/>
                </a:cubicBezTo>
                <a:cubicBezTo>
                  <a:pt x="86" y="37"/>
                  <a:pt x="87" y="35"/>
                  <a:pt x="87" y="33"/>
                </a:cubicBezTo>
                <a:close/>
                <a:moveTo>
                  <a:pt x="86" y="34"/>
                </a:moveTo>
                <a:cubicBezTo>
                  <a:pt x="86" y="35"/>
                  <a:pt x="86" y="38"/>
                  <a:pt x="84" y="42"/>
                </a:cubicBezTo>
                <a:cubicBezTo>
                  <a:pt x="83" y="43"/>
                  <a:pt x="82" y="44"/>
                  <a:pt x="81" y="44"/>
                </a:cubicBezTo>
                <a:cubicBezTo>
                  <a:pt x="82" y="42"/>
                  <a:pt x="83" y="39"/>
                  <a:pt x="84" y="35"/>
                </a:cubicBezTo>
                <a:cubicBezTo>
                  <a:pt x="85" y="34"/>
                  <a:pt x="85" y="34"/>
                  <a:pt x="86" y="34"/>
                </a:cubicBezTo>
                <a:close/>
                <a:moveTo>
                  <a:pt x="82" y="45"/>
                </a:moveTo>
                <a:cubicBezTo>
                  <a:pt x="82" y="46"/>
                  <a:pt x="81" y="46"/>
                  <a:pt x="81" y="47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5"/>
                  <a:pt x="80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lose/>
                <a:moveTo>
                  <a:pt x="80" y="37"/>
                </a:moveTo>
                <a:cubicBezTo>
                  <a:pt x="81" y="37"/>
                  <a:pt x="82" y="36"/>
                  <a:pt x="82" y="36"/>
                </a:cubicBezTo>
                <a:cubicBezTo>
                  <a:pt x="82" y="38"/>
                  <a:pt x="81" y="42"/>
                  <a:pt x="79" y="45"/>
                </a:cubicBezTo>
                <a:cubicBezTo>
                  <a:pt x="79" y="43"/>
                  <a:pt x="79" y="42"/>
                  <a:pt x="78" y="41"/>
                </a:cubicBezTo>
                <a:cubicBezTo>
                  <a:pt x="79" y="40"/>
                  <a:pt x="80" y="39"/>
                  <a:pt x="80" y="37"/>
                </a:cubicBezTo>
                <a:close/>
                <a:moveTo>
                  <a:pt x="78" y="42"/>
                </a:moveTo>
                <a:cubicBezTo>
                  <a:pt x="78" y="43"/>
                  <a:pt x="79" y="44"/>
                  <a:pt x="79" y="45"/>
                </a:cubicBezTo>
                <a:cubicBezTo>
                  <a:pt x="79" y="45"/>
                  <a:pt x="79" y="45"/>
                  <a:pt x="79" y="46"/>
                </a:cubicBezTo>
                <a:cubicBezTo>
                  <a:pt x="78" y="45"/>
                  <a:pt x="78" y="43"/>
                  <a:pt x="77" y="42"/>
                </a:cubicBezTo>
                <a:cubicBezTo>
                  <a:pt x="77" y="42"/>
                  <a:pt x="78" y="42"/>
                  <a:pt x="78" y="42"/>
                </a:cubicBezTo>
                <a:close/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1"/>
                  <a:pt x="77" y="41"/>
                </a:cubicBezTo>
                <a:cubicBezTo>
                  <a:pt x="77" y="40"/>
                  <a:pt x="77" y="40"/>
                  <a:pt x="77" y="40"/>
                </a:cubicBezTo>
                <a:cubicBezTo>
                  <a:pt x="77" y="40"/>
                  <a:pt x="77" y="40"/>
                  <a:pt x="77" y="40"/>
                </a:cubicBezTo>
                <a:close/>
                <a:moveTo>
                  <a:pt x="57" y="45"/>
                </a:move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9" y="45"/>
                  <a:pt x="59" y="45"/>
                </a:cubicBezTo>
                <a:cubicBezTo>
                  <a:pt x="61" y="47"/>
                  <a:pt x="61" y="47"/>
                  <a:pt x="61" y="47"/>
                </a:cubicBezTo>
                <a:cubicBezTo>
                  <a:pt x="60" y="45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4" y="48"/>
                  <a:pt x="66" y="46"/>
                </a:cubicBezTo>
                <a:cubicBezTo>
                  <a:pt x="68" y="44"/>
                  <a:pt x="70" y="39"/>
                  <a:pt x="70" y="39"/>
                </a:cubicBezTo>
                <a:cubicBezTo>
                  <a:pt x="70" y="39"/>
                  <a:pt x="67" y="47"/>
                  <a:pt x="66" y="48"/>
                </a:cubicBezTo>
                <a:cubicBezTo>
                  <a:pt x="66" y="48"/>
                  <a:pt x="70" y="44"/>
                  <a:pt x="72" y="40"/>
                </a:cubicBezTo>
                <a:cubicBezTo>
                  <a:pt x="72" y="40"/>
                  <a:pt x="68" y="48"/>
                  <a:pt x="68" y="49"/>
                </a:cubicBezTo>
                <a:cubicBezTo>
                  <a:pt x="67" y="49"/>
                  <a:pt x="70" y="47"/>
                  <a:pt x="73" y="43"/>
                </a:cubicBezTo>
                <a:cubicBezTo>
                  <a:pt x="74" y="42"/>
                  <a:pt x="75" y="41"/>
                  <a:pt x="76" y="40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3"/>
                  <a:pt x="73" y="45"/>
                  <a:pt x="71" y="46"/>
                </a:cubicBezTo>
                <a:cubicBezTo>
                  <a:pt x="71" y="46"/>
                  <a:pt x="74" y="46"/>
                  <a:pt x="77" y="43"/>
                </a:cubicBezTo>
                <a:cubicBezTo>
                  <a:pt x="77" y="44"/>
                  <a:pt x="78" y="45"/>
                  <a:pt x="78" y="46"/>
                </a:cubicBezTo>
                <a:cubicBezTo>
                  <a:pt x="77" y="47"/>
                  <a:pt x="76" y="48"/>
                  <a:pt x="74" y="49"/>
                </a:cubicBezTo>
                <a:cubicBezTo>
                  <a:pt x="74" y="49"/>
                  <a:pt x="76" y="49"/>
                  <a:pt x="79" y="47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8"/>
                  <a:pt x="80" y="47"/>
                  <a:pt x="79" y="46"/>
                </a:cubicBezTo>
                <a:cubicBezTo>
                  <a:pt x="79" y="46"/>
                  <a:pt x="80" y="46"/>
                  <a:pt x="80" y="46"/>
                </a:cubicBezTo>
                <a:cubicBezTo>
                  <a:pt x="80" y="46"/>
                  <a:pt x="80" y="46"/>
                  <a:pt x="81" y="47"/>
                </a:cubicBezTo>
                <a:cubicBezTo>
                  <a:pt x="81" y="47"/>
                  <a:pt x="80" y="47"/>
                  <a:pt x="80" y="47"/>
                </a:cubicBezTo>
                <a:cubicBezTo>
                  <a:pt x="80" y="47"/>
                  <a:pt x="80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6"/>
                  <a:pt x="82" y="46"/>
                  <a:pt x="83" y="45"/>
                </a:cubicBezTo>
                <a:cubicBezTo>
                  <a:pt x="83" y="45"/>
                  <a:pt x="84" y="45"/>
                  <a:pt x="84" y="45"/>
                </a:cubicBezTo>
                <a:cubicBezTo>
                  <a:pt x="84" y="46"/>
                  <a:pt x="83" y="47"/>
                  <a:pt x="82" y="48"/>
                </a:cubicBezTo>
                <a:cubicBezTo>
                  <a:pt x="80" y="49"/>
                  <a:pt x="79" y="49"/>
                  <a:pt x="79" y="49"/>
                </a:cubicBezTo>
                <a:cubicBezTo>
                  <a:pt x="76" y="50"/>
                  <a:pt x="72" y="50"/>
                  <a:pt x="71" y="49"/>
                </a:cubicBezTo>
                <a:cubicBezTo>
                  <a:pt x="64" y="48"/>
                  <a:pt x="59" y="48"/>
                  <a:pt x="58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7" y="48"/>
                  <a:pt x="57" y="46"/>
                  <a:pt x="57" y="45"/>
                </a:cubicBezTo>
                <a:close/>
                <a:moveTo>
                  <a:pt x="54" y="46"/>
                </a:moveTo>
                <a:cubicBezTo>
                  <a:pt x="54" y="46"/>
                  <a:pt x="55" y="47"/>
                  <a:pt x="56" y="49"/>
                </a:cubicBezTo>
                <a:cubicBezTo>
                  <a:pt x="55" y="49"/>
                  <a:pt x="54" y="49"/>
                  <a:pt x="53" y="49"/>
                </a:cubicBezTo>
                <a:cubicBezTo>
                  <a:pt x="53" y="49"/>
                  <a:pt x="53" y="48"/>
                  <a:pt x="53" y="48"/>
                </a:cubicBezTo>
                <a:lnTo>
                  <a:pt x="54" y="46"/>
                </a:lnTo>
                <a:close/>
                <a:moveTo>
                  <a:pt x="53" y="52"/>
                </a:moveTo>
                <a:cubicBezTo>
                  <a:pt x="53" y="52"/>
                  <a:pt x="54" y="52"/>
                  <a:pt x="54" y="51"/>
                </a:cubicBezTo>
                <a:cubicBezTo>
                  <a:pt x="54" y="52"/>
                  <a:pt x="54" y="52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4" y="51"/>
                  <a:pt x="55" y="50"/>
                  <a:pt x="57" y="50"/>
                </a:cubicBezTo>
                <a:cubicBezTo>
                  <a:pt x="58" y="51"/>
                  <a:pt x="59" y="53"/>
                  <a:pt x="61" y="53"/>
                </a:cubicBezTo>
                <a:cubicBezTo>
                  <a:pt x="61" y="53"/>
                  <a:pt x="59" y="51"/>
                  <a:pt x="58" y="50"/>
                </a:cubicBezTo>
                <a:cubicBezTo>
                  <a:pt x="62" y="49"/>
                  <a:pt x="68" y="49"/>
                  <a:pt x="70" y="52"/>
                </a:cubicBezTo>
                <a:cubicBezTo>
                  <a:pt x="71" y="53"/>
                  <a:pt x="71" y="54"/>
                  <a:pt x="71" y="55"/>
                </a:cubicBezTo>
                <a:cubicBezTo>
                  <a:pt x="71" y="55"/>
                  <a:pt x="71" y="64"/>
                  <a:pt x="61" y="65"/>
                </a:cubicBezTo>
                <a:cubicBezTo>
                  <a:pt x="56" y="65"/>
                  <a:pt x="54" y="63"/>
                  <a:pt x="54" y="60"/>
                </a:cubicBezTo>
                <a:cubicBezTo>
                  <a:pt x="53" y="58"/>
                  <a:pt x="53" y="53"/>
                  <a:pt x="53" y="52"/>
                </a:cubicBezTo>
                <a:close/>
                <a:moveTo>
                  <a:pt x="49" y="47"/>
                </a:moveTo>
                <a:cubicBezTo>
                  <a:pt x="49" y="43"/>
                  <a:pt x="49" y="43"/>
                  <a:pt x="49" y="43"/>
                </a:cubicBezTo>
                <a:cubicBezTo>
                  <a:pt x="50" y="44"/>
                  <a:pt x="50" y="44"/>
                  <a:pt x="50" y="44"/>
                </a:cubicBezTo>
                <a:cubicBezTo>
                  <a:pt x="49" y="40"/>
                  <a:pt x="49" y="40"/>
                  <a:pt x="49" y="4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7"/>
                  <a:pt x="52" y="48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3" y="50"/>
                </a:cubicBezTo>
                <a:cubicBezTo>
                  <a:pt x="52" y="50"/>
                  <a:pt x="51" y="50"/>
                  <a:pt x="50" y="50"/>
                </a:cubicBezTo>
                <a:cubicBezTo>
                  <a:pt x="50" y="50"/>
                  <a:pt x="49" y="49"/>
                  <a:pt x="49" y="50"/>
                </a:cubicBezTo>
                <a:lnTo>
                  <a:pt x="49" y="47"/>
                </a:lnTo>
                <a:close/>
                <a:moveTo>
                  <a:pt x="49" y="51"/>
                </a:move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lose/>
                <a:moveTo>
                  <a:pt x="44" y="56"/>
                </a:moveTo>
                <a:cubicBezTo>
                  <a:pt x="43" y="55"/>
                  <a:pt x="43" y="54"/>
                  <a:pt x="43" y="54"/>
                </a:cubicBezTo>
                <a:cubicBezTo>
                  <a:pt x="42" y="52"/>
                  <a:pt x="42" y="50"/>
                  <a:pt x="43" y="47"/>
                </a:cubicBezTo>
                <a:cubicBezTo>
                  <a:pt x="43" y="45"/>
                  <a:pt x="43" y="45"/>
                  <a:pt x="44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5" y="47"/>
                  <a:pt x="46" y="48"/>
                </a:cubicBezTo>
                <a:cubicBezTo>
                  <a:pt x="46" y="48"/>
                  <a:pt x="47" y="50"/>
                  <a:pt x="48" y="52"/>
                </a:cubicBezTo>
                <a:cubicBezTo>
                  <a:pt x="49" y="54"/>
                  <a:pt x="50" y="57"/>
                  <a:pt x="50" y="58"/>
                </a:cubicBezTo>
                <a:cubicBezTo>
                  <a:pt x="50" y="58"/>
                  <a:pt x="50" y="60"/>
                  <a:pt x="50" y="62"/>
                </a:cubicBezTo>
                <a:cubicBezTo>
                  <a:pt x="45" y="62"/>
                  <a:pt x="44" y="58"/>
                  <a:pt x="44" y="56"/>
                </a:cubicBezTo>
                <a:close/>
                <a:moveTo>
                  <a:pt x="53" y="92"/>
                </a:moveTo>
                <a:cubicBezTo>
                  <a:pt x="53" y="77"/>
                  <a:pt x="53" y="77"/>
                  <a:pt x="53" y="77"/>
                </a:cubicBezTo>
                <a:cubicBezTo>
                  <a:pt x="56" y="84"/>
                  <a:pt x="61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88" y="95"/>
                  <a:pt x="93" y="84"/>
                  <a:pt x="96" y="78"/>
                </a:cubicBezTo>
                <a:cubicBezTo>
                  <a:pt x="96" y="92"/>
                  <a:pt x="96" y="92"/>
                  <a:pt x="96" y="92"/>
                </a:cubicBezTo>
                <a:cubicBezTo>
                  <a:pt x="86" y="104"/>
                  <a:pt x="65" y="104"/>
                  <a:pt x="53" y="92"/>
                </a:cubicBezTo>
                <a:close/>
                <a:moveTo>
                  <a:pt x="96" y="75"/>
                </a:move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4" y="82"/>
                  <a:pt x="89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75" y="94"/>
                  <a:pt x="75" y="94"/>
                  <a:pt x="75" y="94"/>
                </a:cubicBezTo>
                <a:cubicBezTo>
                  <a:pt x="61" y="94"/>
                  <a:pt x="56" y="81"/>
                  <a:pt x="53" y="75"/>
                </a:cubicBezTo>
                <a:cubicBezTo>
                  <a:pt x="53" y="74"/>
                  <a:pt x="53" y="73"/>
                  <a:pt x="52" y="72"/>
                </a:cubicBezTo>
                <a:cubicBezTo>
                  <a:pt x="51" y="69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0" y="57"/>
                  <a:pt x="50" y="55"/>
                  <a:pt x="49" y="5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1" y="55"/>
                </a:cubicBezTo>
                <a:cubicBezTo>
                  <a:pt x="51" y="55"/>
                  <a:pt x="52" y="59"/>
                  <a:pt x="53" y="61"/>
                </a:cubicBezTo>
                <a:cubicBezTo>
                  <a:pt x="54" y="64"/>
                  <a:pt x="56" y="66"/>
                  <a:pt x="63" y="65"/>
                </a:cubicBezTo>
                <a:cubicBezTo>
                  <a:pt x="71" y="65"/>
                  <a:pt x="73" y="55"/>
                  <a:pt x="73" y="54"/>
                </a:cubicBezTo>
                <a:cubicBezTo>
                  <a:pt x="73" y="54"/>
                  <a:pt x="73" y="53"/>
                  <a:pt x="75" y="53"/>
                </a:cubicBezTo>
                <a:cubicBezTo>
                  <a:pt x="77" y="53"/>
                  <a:pt x="76" y="54"/>
                  <a:pt x="77" y="56"/>
                </a:cubicBezTo>
                <a:cubicBezTo>
                  <a:pt x="78" y="58"/>
                  <a:pt x="79" y="60"/>
                  <a:pt x="80" y="61"/>
                </a:cubicBezTo>
                <a:cubicBezTo>
                  <a:pt x="82" y="63"/>
                  <a:pt x="83" y="65"/>
                  <a:pt x="91" y="64"/>
                </a:cubicBezTo>
                <a:cubicBezTo>
                  <a:pt x="98" y="63"/>
                  <a:pt x="98" y="56"/>
                  <a:pt x="98" y="53"/>
                </a:cubicBezTo>
                <a:cubicBezTo>
                  <a:pt x="98" y="52"/>
                  <a:pt x="99" y="52"/>
                  <a:pt x="100" y="51"/>
                </a:cubicBezTo>
                <a:cubicBezTo>
                  <a:pt x="100" y="57"/>
                  <a:pt x="99" y="70"/>
                  <a:pt x="98" y="72"/>
                </a:cubicBezTo>
                <a:cubicBezTo>
                  <a:pt x="97" y="73"/>
                  <a:pt x="97" y="74"/>
                  <a:pt x="97" y="75"/>
                </a:cubicBezTo>
                <a:cubicBezTo>
                  <a:pt x="97" y="75"/>
                  <a:pt x="96" y="75"/>
                  <a:pt x="96" y="75"/>
                </a:cubicBezTo>
                <a:close/>
              </a:path>
            </a:pathLst>
          </a:custGeom>
          <a:solidFill>
            <a:srgbClr val="604C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2" name="Group 20"/>
          <p:cNvGrpSpPr>
            <a:grpSpLocks noChangeAspect="1"/>
          </p:cNvGrpSpPr>
          <p:nvPr/>
        </p:nvGrpSpPr>
        <p:grpSpPr bwMode="auto">
          <a:xfrm>
            <a:off x="2445885" y="2299156"/>
            <a:ext cx="742558" cy="790928"/>
            <a:chOff x="1298" y="1873"/>
            <a:chExt cx="641" cy="7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298" y="1873"/>
              <a:ext cx="641" cy="704"/>
            </a:xfrm>
            <a:custGeom>
              <a:avLst/>
              <a:gdLst>
                <a:gd name="T0" fmla="*/ 109 w 116"/>
                <a:gd name="T1" fmla="*/ 103 h 126"/>
                <a:gd name="T2" fmla="*/ 93 w 116"/>
                <a:gd name="T3" fmla="*/ 96 h 126"/>
                <a:gd name="T4" fmla="*/ 93 w 116"/>
                <a:gd name="T5" fmla="*/ 95 h 126"/>
                <a:gd name="T6" fmla="*/ 103 w 116"/>
                <a:gd name="T7" fmla="*/ 91 h 126"/>
                <a:gd name="T8" fmla="*/ 101 w 116"/>
                <a:gd name="T9" fmla="*/ 84 h 126"/>
                <a:gd name="T10" fmla="*/ 105 w 116"/>
                <a:gd name="T11" fmla="*/ 78 h 126"/>
                <a:gd name="T12" fmla="*/ 109 w 116"/>
                <a:gd name="T13" fmla="*/ 61 h 126"/>
                <a:gd name="T14" fmla="*/ 108 w 116"/>
                <a:gd name="T15" fmla="*/ 50 h 126"/>
                <a:gd name="T16" fmla="*/ 98 w 116"/>
                <a:gd name="T17" fmla="*/ 37 h 126"/>
                <a:gd name="T18" fmla="*/ 32 w 116"/>
                <a:gd name="T19" fmla="*/ 42 h 126"/>
                <a:gd name="T20" fmla="*/ 27 w 116"/>
                <a:gd name="T21" fmla="*/ 43 h 126"/>
                <a:gd name="T22" fmla="*/ 30 w 116"/>
                <a:gd name="T23" fmla="*/ 45 h 126"/>
                <a:gd name="T24" fmla="*/ 23 w 116"/>
                <a:gd name="T25" fmla="*/ 75 h 126"/>
                <a:gd name="T26" fmla="*/ 21 w 116"/>
                <a:gd name="T27" fmla="*/ 79 h 126"/>
                <a:gd name="T28" fmla="*/ 21 w 116"/>
                <a:gd name="T29" fmla="*/ 81 h 126"/>
                <a:gd name="T30" fmla="*/ 22 w 116"/>
                <a:gd name="T31" fmla="*/ 85 h 126"/>
                <a:gd name="T32" fmla="*/ 22 w 116"/>
                <a:gd name="T33" fmla="*/ 88 h 126"/>
                <a:gd name="T34" fmla="*/ 28 w 116"/>
                <a:gd name="T35" fmla="*/ 91 h 126"/>
                <a:gd name="T36" fmla="*/ 29 w 116"/>
                <a:gd name="T37" fmla="*/ 102 h 126"/>
                <a:gd name="T38" fmla="*/ 111 w 116"/>
                <a:gd name="T39" fmla="*/ 126 h 126"/>
                <a:gd name="T40" fmla="*/ 108 w 116"/>
                <a:gd name="T41" fmla="*/ 73 h 126"/>
                <a:gd name="T42" fmla="*/ 104 w 116"/>
                <a:gd name="T43" fmla="*/ 75 h 126"/>
                <a:gd name="T44" fmla="*/ 102 w 116"/>
                <a:gd name="T45" fmla="*/ 75 h 126"/>
                <a:gd name="T46" fmla="*/ 98 w 116"/>
                <a:gd name="T47" fmla="*/ 39 h 126"/>
                <a:gd name="T48" fmla="*/ 97 w 116"/>
                <a:gd name="T49" fmla="*/ 90 h 126"/>
                <a:gd name="T50" fmla="*/ 92 w 116"/>
                <a:gd name="T51" fmla="*/ 96 h 126"/>
                <a:gd name="T52" fmla="*/ 22 w 116"/>
                <a:gd name="T53" fmla="*/ 59 h 126"/>
                <a:gd name="T54" fmla="*/ 23 w 116"/>
                <a:gd name="T55" fmla="*/ 74 h 126"/>
                <a:gd name="T56" fmla="*/ 20 w 116"/>
                <a:gd name="T57" fmla="*/ 65 h 126"/>
                <a:gd name="T58" fmla="*/ 34 w 116"/>
                <a:gd name="T59" fmla="*/ 89 h 126"/>
                <a:gd name="T60" fmla="*/ 36 w 116"/>
                <a:gd name="T61" fmla="*/ 93 h 126"/>
                <a:gd name="T62" fmla="*/ 32 w 116"/>
                <a:gd name="T63" fmla="*/ 92 h 126"/>
                <a:gd name="T64" fmla="*/ 32 w 116"/>
                <a:gd name="T65" fmla="*/ 89 h 126"/>
                <a:gd name="T66" fmla="*/ 30 w 116"/>
                <a:gd name="T67" fmla="*/ 49 h 126"/>
                <a:gd name="T68" fmla="*/ 28 w 116"/>
                <a:gd name="T69" fmla="*/ 79 h 126"/>
                <a:gd name="T70" fmla="*/ 25 w 116"/>
                <a:gd name="T71" fmla="*/ 84 h 126"/>
                <a:gd name="T72" fmla="*/ 23 w 116"/>
                <a:gd name="T73" fmla="*/ 86 h 126"/>
                <a:gd name="T74" fmla="*/ 23 w 116"/>
                <a:gd name="T75" fmla="*/ 86 h 126"/>
                <a:gd name="T76" fmla="*/ 24 w 116"/>
                <a:gd name="T77" fmla="*/ 88 h 126"/>
                <a:gd name="T78" fmla="*/ 29 w 116"/>
                <a:gd name="T79" fmla="*/ 90 h 126"/>
                <a:gd name="T80" fmla="*/ 35 w 116"/>
                <a:gd name="T81" fmla="*/ 97 h 126"/>
                <a:gd name="T82" fmla="*/ 37 w 116"/>
                <a:gd name="T83" fmla="*/ 95 h 126"/>
                <a:gd name="T84" fmla="*/ 55 w 116"/>
                <a:gd name="T85" fmla="*/ 89 h 126"/>
                <a:gd name="T86" fmla="*/ 75 w 116"/>
                <a:gd name="T87" fmla="*/ 87 h 126"/>
                <a:gd name="T88" fmla="*/ 77 w 116"/>
                <a:gd name="T89" fmla="*/ 93 h 126"/>
                <a:gd name="T90" fmla="*/ 55 w 116"/>
                <a:gd name="T91" fmla="*/ 85 h 126"/>
                <a:gd name="T92" fmla="*/ 63 w 116"/>
                <a:gd name="T93" fmla="*/ 79 h 126"/>
                <a:gd name="T94" fmla="*/ 75 w 116"/>
                <a:gd name="T95" fmla="*/ 85 h 126"/>
                <a:gd name="T96" fmla="*/ 76 w 116"/>
                <a:gd name="T97" fmla="*/ 75 h 126"/>
                <a:gd name="T98" fmla="*/ 63 w 116"/>
                <a:gd name="T99" fmla="*/ 78 h 126"/>
                <a:gd name="T100" fmla="*/ 43 w 116"/>
                <a:gd name="T101" fmla="*/ 50 h 126"/>
                <a:gd name="T102" fmla="*/ 84 w 116"/>
                <a:gd name="T103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26">
                  <a:moveTo>
                    <a:pt x="111" y="126"/>
                  </a:moveTo>
                  <a:cubicBezTo>
                    <a:pt x="112" y="125"/>
                    <a:pt x="112" y="123"/>
                    <a:pt x="112" y="122"/>
                  </a:cubicBezTo>
                  <a:cubicBezTo>
                    <a:pt x="112" y="115"/>
                    <a:pt x="112" y="109"/>
                    <a:pt x="113" y="104"/>
                  </a:cubicBezTo>
                  <a:cubicBezTo>
                    <a:pt x="112" y="104"/>
                    <a:pt x="110" y="103"/>
                    <a:pt x="109" y="103"/>
                  </a:cubicBezTo>
                  <a:cubicBezTo>
                    <a:pt x="106" y="102"/>
                    <a:pt x="100" y="103"/>
                    <a:pt x="95" y="102"/>
                  </a:cubicBezTo>
                  <a:cubicBezTo>
                    <a:pt x="90" y="101"/>
                    <a:pt x="88" y="99"/>
                    <a:pt x="87" y="97"/>
                  </a:cubicBezTo>
                  <a:cubicBezTo>
                    <a:pt x="87" y="97"/>
                    <a:pt x="88" y="97"/>
                    <a:pt x="88" y="97"/>
                  </a:cubicBezTo>
                  <a:cubicBezTo>
                    <a:pt x="90" y="98"/>
                    <a:pt x="92" y="97"/>
                    <a:pt x="93" y="96"/>
                  </a:cubicBezTo>
                  <a:cubicBezTo>
                    <a:pt x="93" y="95"/>
                    <a:pt x="94" y="94"/>
                    <a:pt x="94" y="94"/>
                  </a:cubicBezTo>
                  <a:cubicBezTo>
                    <a:pt x="94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1" y="95"/>
                    <a:pt x="90" y="95"/>
                  </a:cubicBezTo>
                  <a:cubicBezTo>
                    <a:pt x="91" y="94"/>
                    <a:pt x="92" y="93"/>
                    <a:pt x="92" y="93"/>
                  </a:cubicBezTo>
                  <a:cubicBezTo>
                    <a:pt x="92" y="94"/>
                    <a:pt x="95" y="93"/>
                    <a:pt x="95" y="93"/>
                  </a:cubicBezTo>
                  <a:cubicBezTo>
                    <a:pt x="99" y="95"/>
                    <a:pt x="102" y="92"/>
                    <a:pt x="103" y="91"/>
                  </a:cubicBezTo>
                  <a:cubicBezTo>
                    <a:pt x="103" y="90"/>
                    <a:pt x="103" y="89"/>
                    <a:pt x="103" y="90"/>
                  </a:cubicBezTo>
                  <a:cubicBezTo>
                    <a:pt x="101" y="92"/>
                    <a:pt x="99" y="92"/>
                    <a:pt x="97" y="91"/>
                  </a:cubicBezTo>
                  <a:cubicBezTo>
                    <a:pt x="99" y="90"/>
                    <a:pt x="99" y="89"/>
                    <a:pt x="99" y="88"/>
                  </a:cubicBezTo>
                  <a:cubicBezTo>
                    <a:pt x="102" y="87"/>
                    <a:pt x="102" y="85"/>
                    <a:pt x="101" y="84"/>
                  </a:cubicBezTo>
                  <a:cubicBezTo>
                    <a:pt x="104" y="84"/>
                    <a:pt x="105" y="81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0"/>
                    <a:pt x="110" y="78"/>
                    <a:pt x="110" y="78"/>
                  </a:cubicBezTo>
                  <a:cubicBezTo>
                    <a:pt x="108" y="79"/>
                    <a:pt x="106" y="79"/>
                    <a:pt x="105" y="78"/>
                  </a:cubicBezTo>
                  <a:cubicBezTo>
                    <a:pt x="106" y="77"/>
                    <a:pt x="107" y="76"/>
                    <a:pt x="107" y="75"/>
                  </a:cubicBezTo>
                  <a:cubicBezTo>
                    <a:pt x="114" y="72"/>
                    <a:pt x="112" y="65"/>
                    <a:pt x="112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3"/>
                    <a:pt x="110" y="62"/>
                    <a:pt x="109" y="61"/>
                  </a:cubicBezTo>
                  <a:cubicBezTo>
                    <a:pt x="109" y="60"/>
                    <a:pt x="109" y="58"/>
                    <a:pt x="109" y="58"/>
                  </a:cubicBezTo>
                  <a:cubicBezTo>
                    <a:pt x="112" y="56"/>
                    <a:pt x="111" y="53"/>
                    <a:pt x="107" y="51"/>
                  </a:cubicBezTo>
                  <a:cubicBezTo>
                    <a:pt x="113" y="53"/>
                    <a:pt x="114" y="59"/>
                    <a:pt x="110" y="61"/>
                  </a:cubicBezTo>
                  <a:cubicBezTo>
                    <a:pt x="116" y="58"/>
                    <a:pt x="112" y="52"/>
                    <a:pt x="108" y="50"/>
                  </a:cubicBezTo>
                  <a:cubicBezTo>
                    <a:pt x="109" y="47"/>
                    <a:pt x="106" y="43"/>
                    <a:pt x="106" y="43"/>
                  </a:cubicBezTo>
                  <a:cubicBezTo>
                    <a:pt x="108" y="46"/>
                    <a:pt x="105" y="48"/>
                    <a:pt x="104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6" y="44"/>
                    <a:pt x="101" y="39"/>
                    <a:pt x="98" y="37"/>
                  </a:cubicBezTo>
                  <a:cubicBezTo>
                    <a:pt x="97" y="19"/>
                    <a:pt x="80" y="8"/>
                    <a:pt x="73" y="10"/>
                  </a:cubicBezTo>
                  <a:cubicBezTo>
                    <a:pt x="71" y="6"/>
                    <a:pt x="58" y="0"/>
                    <a:pt x="43" y="15"/>
                  </a:cubicBezTo>
                  <a:cubicBezTo>
                    <a:pt x="38" y="22"/>
                    <a:pt x="33" y="27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7"/>
                    <a:pt x="29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6"/>
                    <a:pt x="27" y="45"/>
                    <a:pt x="27" y="43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6" y="48"/>
                    <a:pt x="26" y="50"/>
                    <a:pt x="25" y="51"/>
                  </a:cubicBezTo>
                  <a:cubicBezTo>
                    <a:pt x="24" y="50"/>
                    <a:pt x="22" y="49"/>
                    <a:pt x="23" y="45"/>
                  </a:cubicBezTo>
                  <a:cubicBezTo>
                    <a:pt x="23" y="41"/>
                    <a:pt x="29" y="41"/>
                    <a:pt x="30" y="45"/>
                  </a:cubicBezTo>
                  <a:cubicBezTo>
                    <a:pt x="29" y="40"/>
                    <a:pt x="20" y="41"/>
                    <a:pt x="21" y="48"/>
                  </a:cubicBezTo>
                  <a:cubicBezTo>
                    <a:pt x="21" y="48"/>
                    <a:pt x="18" y="51"/>
                    <a:pt x="22" y="56"/>
                  </a:cubicBezTo>
                  <a:cubicBezTo>
                    <a:pt x="17" y="57"/>
                    <a:pt x="18" y="62"/>
                    <a:pt x="19" y="64"/>
                  </a:cubicBezTo>
                  <a:cubicBezTo>
                    <a:pt x="18" y="67"/>
                    <a:pt x="17" y="72"/>
                    <a:pt x="23" y="75"/>
                  </a:cubicBezTo>
                  <a:cubicBezTo>
                    <a:pt x="22" y="76"/>
                    <a:pt x="19" y="78"/>
                    <a:pt x="17" y="71"/>
                  </a:cubicBezTo>
                  <a:cubicBezTo>
                    <a:pt x="17" y="76"/>
                    <a:pt x="21" y="79"/>
                    <a:pt x="25" y="78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3" y="80"/>
                    <a:pt x="23" y="80"/>
                    <a:pt x="21" y="79"/>
                  </a:cubicBezTo>
                  <a:cubicBezTo>
                    <a:pt x="21" y="79"/>
                    <a:pt x="22" y="80"/>
                    <a:pt x="2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0" y="79"/>
                    <a:pt x="20" y="78"/>
                  </a:cubicBezTo>
                  <a:cubicBezTo>
                    <a:pt x="20" y="79"/>
                    <a:pt x="20" y="80"/>
                    <a:pt x="21" y="81"/>
                  </a:cubicBezTo>
                  <a:cubicBezTo>
                    <a:pt x="21" y="81"/>
                    <a:pt x="18" y="81"/>
                    <a:pt x="17" y="80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21" y="83"/>
                    <a:pt x="23" y="83"/>
                  </a:cubicBezTo>
                  <a:cubicBezTo>
                    <a:pt x="23" y="84"/>
                    <a:pt x="22" y="85"/>
                    <a:pt x="22" y="85"/>
                  </a:cubicBezTo>
                  <a:cubicBezTo>
                    <a:pt x="22" y="86"/>
                    <a:pt x="22" y="86"/>
                    <a:pt x="22" y="87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1" y="86"/>
                    <a:pt x="22" y="87"/>
                  </a:cubicBezTo>
                  <a:cubicBezTo>
                    <a:pt x="22" y="87"/>
                    <a:pt x="22" y="87"/>
                    <a:pt x="22" y="88"/>
                  </a:cubicBezTo>
                  <a:cubicBezTo>
                    <a:pt x="22" y="88"/>
                    <a:pt x="22" y="87"/>
                    <a:pt x="22" y="87"/>
                  </a:cubicBezTo>
                  <a:cubicBezTo>
                    <a:pt x="23" y="88"/>
                    <a:pt x="24" y="89"/>
                    <a:pt x="25" y="90"/>
                  </a:cubicBezTo>
                  <a:cubicBezTo>
                    <a:pt x="23" y="89"/>
                    <a:pt x="21" y="88"/>
                    <a:pt x="20" y="85"/>
                  </a:cubicBezTo>
                  <a:cubicBezTo>
                    <a:pt x="19" y="87"/>
                    <a:pt x="24" y="93"/>
                    <a:pt x="28" y="91"/>
                  </a:cubicBezTo>
                  <a:cubicBezTo>
                    <a:pt x="28" y="91"/>
                    <a:pt x="28" y="92"/>
                    <a:pt x="29" y="94"/>
                  </a:cubicBezTo>
                  <a:cubicBezTo>
                    <a:pt x="30" y="99"/>
                    <a:pt x="34" y="98"/>
                    <a:pt x="36" y="98"/>
                  </a:cubicBezTo>
                  <a:cubicBezTo>
                    <a:pt x="36" y="98"/>
                    <a:pt x="36" y="98"/>
                    <a:pt x="36" y="99"/>
                  </a:cubicBezTo>
                  <a:cubicBezTo>
                    <a:pt x="35" y="100"/>
                    <a:pt x="33" y="101"/>
                    <a:pt x="29" y="102"/>
                  </a:cubicBezTo>
                  <a:cubicBezTo>
                    <a:pt x="25" y="103"/>
                    <a:pt x="20" y="101"/>
                    <a:pt x="15" y="103"/>
                  </a:cubicBezTo>
                  <a:cubicBezTo>
                    <a:pt x="11" y="104"/>
                    <a:pt x="4" y="106"/>
                    <a:pt x="2" y="115"/>
                  </a:cubicBezTo>
                  <a:cubicBezTo>
                    <a:pt x="1" y="122"/>
                    <a:pt x="0" y="126"/>
                    <a:pt x="0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6"/>
                    <a:pt x="111" y="126"/>
                  </a:cubicBezTo>
                  <a:close/>
                  <a:moveTo>
                    <a:pt x="109" y="71"/>
                  </a:moveTo>
                  <a:cubicBezTo>
                    <a:pt x="110" y="70"/>
                    <a:pt x="111" y="69"/>
                    <a:pt x="111" y="68"/>
                  </a:cubicBezTo>
                  <a:cubicBezTo>
                    <a:pt x="111" y="71"/>
                    <a:pt x="110" y="72"/>
                    <a:pt x="108" y="73"/>
                  </a:cubicBezTo>
                  <a:cubicBezTo>
                    <a:pt x="108" y="72"/>
                    <a:pt x="109" y="72"/>
                    <a:pt x="109" y="71"/>
                  </a:cubicBezTo>
                  <a:close/>
                  <a:moveTo>
                    <a:pt x="103" y="76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103" y="76"/>
                    <a:pt x="104" y="76"/>
                    <a:pt x="104" y="75"/>
                  </a:cubicBezTo>
                  <a:cubicBezTo>
                    <a:pt x="104" y="76"/>
                    <a:pt x="103" y="76"/>
                    <a:pt x="103" y="76"/>
                  </a:cubicBezTo>
                  <a:close/>
                  <a:moveTo>
                    <a:pt x="105" y="73"/>
                  </a:moveTo>
                  <a:cubicBezTo>
                    <a:pt x="105" y="74"/>
                    <a:pt x="105" y="74"/>
                    <a:pt x="105" y="75"/>
                  </a:cubicBezTo>
                  <a:cubicBezTo>
                    <a:pt x="104" y="75"/>
                    <a:pt x="103" y="75"/>
                    <a:pt x="102" y="75"/>
                  </a:cubicBezTo>
                  <a:cubicBezTo>
                    <a:pt x="102" y="74"/>
                    <a:pt x="101" y="74"/>
                    <a:pt x="101" y="73"/>
                  </a:cubicBezTo>
                  <a:cubicBezTo>
                    <a:pt x="103" y="74"/>
                    <a:pt x="104" y="74"/>
                    <a:pt x="105" y="73"/>
                  </a:cubicBezTo>
                  <a:close/>
                  <a:moveTo>
                    <a:pt x="100" y="44"/>
                  </a:moveTo>
                  <a:cubicBezTo>
                    <a:pt x="99" y="42"/>
                    <a:pt x="98" y="40"/>
                    <a:pt x="98" y="39"/>
                  </a:cubicBezTo>
                  <a:cubicBezTo>
                    <a:pt x="100" y="41"/>
                    <a:pt x="100" y="43"/>
                    <a:pt x="100" y="44"/>
                  </a:cubicBezTo>
                  <a:close/>
                  <a:moveTo>
                    <a:pt x="98" y="88"/>
                  </a:moveTo>
                  <a:cubicBezTo>
                    <a:pt x="98" y="88"/>
                    <a:pt x="98" y="88"/>
                    <a:pt x="99" y="88"/>
                  </a:cubicBezTo>
                  <a:cubicBezTo>
                    <a:pt x="98" y="89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6" y="89"/>
                    <a:pt x="97" y="89"/>
                    <a:pt x="98" y="88"/>
                  </a:cubicBezTo>
                  <a:close/>
                  <a:moveTo>
                    <a:pt x="90" y="96"/>
                  </a:moveTo>
                  <a:cubicBezTo>
                    <a:pt x="91" y="96"/>
                    <a:pt x="92" y="96"/>
                    <a:pt x="92" y="96"/>
                  </a:cubicBezTo>
                  <a:cubicBezTo>
                    <a:pt x="91" y="97"/>
                    <a:pt x="90" y="97"/>
                    <a:pt x="89" y="96"/>
                  </a:cubicBezTo>
                  <a:cubicBezTo>
                    <a:pt x="89" y="96"/>
                    <a:pt x="90" y="96"/>
                    <a:pt x="90" y="96"/>
                  </a:cubicBezTo>
                  <a:close/>
                  <a:moveTo>
                    <a:pt x="23" y="57"/>
                  </a:moveTo>
                  <a:cubicBezTo>
                    <a:pt x="23" y="58"/>
                    <a:pt x="22" y="58"/>
                    <a:pt x="22" y="59"/>
                  </a:cubicBezTo>
                  <a:cubicBezTo>
                    <a:pt x="22" y="59"/>
                    <a:pt x="21" y="60"/>
                    <a:pt x="20" y="62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8" y="60"/>
                    <a:pt x="21" y="58"/>
                    <a:pt x="23" y="57"/>
                  </a:cubicBezTo>
                  <a:close/>
                  <a:moveTo>
                    <a:pt x="23" y="74"/>
                  </a:moveTo>
                  <a:cubicBezTo>
                    <a:pt x="21" y="73"/>
                    <a:pt x="17" y="70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8"/>
                    <a:pt x="20" y="71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lose/>
                  <a:moveTo>
                    <a:pt x="33" y="89"/>
                  </a:moveTo>
                  <a:cubicBezTo>
                    <a:pt x="33" y="89"/>
                    <a:pt x="34" y="90"/>
                    <a:pt x="34" y="89"/>
                  </a:cubicBezTo>
                  <a:cubicBezTo>
                    <a:pt x="34" y="89"/>
                    <a:pt x="34" y="91"/>
                    <a:pt x="35" y="93"/>
                  </a:cubicBezTo>
                  <a:cubicBezTo>
                    <a:pt x="34" y="93"/>
                    <a:pt x="33" y="92"/>
                    <a:pt x="32" y="91"/>
                  </a:cubicBezTo>
                  <a:cubicBezTo>
                    <a:pt x="33" y="90"/>
                    <a:pt x="33" y="90"/>
                    <a:pt x="33" y="89"/>
                  </a:cubicBezTo>
                  <a:close/>
                  <a:moveTo>
                    <a:pt x="36" y="93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4" y="95"/>
                    <a:pt x="33" y="94"/>
                  </a:cubicBezTo>
                  <a:cubicBezTo>
                    <a:pt x="33" y="94"/>
                    <a:pt x="32" y="93"/>
                    <a:pt x="32" y="92"/>
                  </a:cubicBezTo>
                  <a:cubicBezTo>
                    <a:pt x="33" y="93"/>
                    <a:pt x="35" y="93"/>
                    <a:pt x="36" y="93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9"/>
                    <a:pt x="32" y="89"/>
                  </a:cubicBezTo>
                  <a:cubicBezTo>
                    <a:pt x="32" y="89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lose/>
                  <a:moveTo>
                    <a:pt x="27" y="47"/>
                  </a:moveTo>
                  <a:cubicBezTo>
                    <a:pt x="28" y="48"/>
                    <a:pt x="30" y="49"/>
                    <a:pt x="30" y="49"/>
                  </a:cubicBezTo>
                  <a:cubicBezTo>
                    <a:pt x="30" y="50"/>
                    <a:pt x="29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6" y="50"/>
                    <a:pt x="27" y="48"/>
                    <a:pt x="27" y="47"/>
                  </a:cubicBezTo>
                  <a:close/>
                  <a:moveTo>
                    <a:pt x="28" y="79"/>
                  </a:moveTo>
                  <a:cubicBezTo>
                    <a:pt x="28" y="80"/>
                    <a:pt x="28" y="82"/>
                    <a:pt x="26" y="81"/>
                  </a:cubicBezTo>
                  <a:cubicBezTo>
                    <a:pt x="27" y="80"/>
                    <a:pt x="28" y="79"/>
                    <a:pt x="28" y="79"/>
                  </a:cubicBezTo>
                  <a:close/>
                  <a:moveTo>
                    <a:pt x="24" y="84"/>
                  </a:moveTo>
                  <a:cubicBezTo>
                    <a:pt x="24" y="84"/>
                    <a:pt x="25" y="84"/>
                    <a:pt x="25" y="84"/>
                  </a:cubicBezTo>
                  <a:cubicBezTo>
                    <a:pt x="25" y="84"/>
                    <a:pt x="24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3" y="86"/>
                  </a:cubicBezTo>
                  <a:cubicBezTo>
                    <a:pt x="23" y="87"/>
                    <a:pt x="23" y="87"/>
                    <a:pt x="23" y="88"/>
                  </a:cubicBezTo>
                  <a:cubicBezTo>
                    <a:pt x="23" y="88"/>
                    <a:pt x="23" y="87"/>
                    <a:pt x="22" y="87"/>
                  </a:cubicBezTo>
                  <a:close/>
                  <a:moveTo>
                    <a:pt x="24" y="88"/>
                  </a:moveTo>
                  <a:cubicBezTo>
                    <a:pt x="24" y="88"/>
                    <a:pt x="23" y="87"/>
                    <a:pt x="23" y="86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8" y="84"/>
                    <a:pt x="29" y="84"/>
                    <a:pt x="30" y="84"/>
                  </a:cubicBezTo>
                  <a:cubicBezTo>
                    <a:pt x="31" y="84"/>
                    <a:pt x="31" y="85"/>
                    <a:pt x="31" y="85"/>
                  </a:cubicBezTo>
                  <a:cubicBezTo>
                    <a:pt x="31" y="85"/>
                    <a:pt x="28" y="90"/>
                    <a:pt x="24" y="88"/>
                  </a:cubicBezTo>
                  <a:close/>
                  <a:moveTo>
                    <a:pt x="31" y="89"/>
                  </a:moveTo>
                  <a:cubicBezTo>
                    <a:pt x="31" y="89"/>
                    <a:pt x="31" y="90"/>
                    <a:pt x="31" y="90"/>
                  </a:cubicBezTo>
                  <a:cubicBezTo>
                    <a:pt x="31" y="91"/>
                    <a:pt x="31" y="93"/>
                    <a:pt x="31" y="93"/>
                  </a:cubicBezTo>
                  <a:cubicBezTo>
                    <a:pt x="30" y="93"/>
                    <a:pt x="30" y="92"/>
                    <a:pt x="29" y="90"/>
                  </a:cubicBezTo>
                  <a:cubicBezTo>
                    <a:pt x="30" y="90"/>
                    <a:pt x="31" y="90"/>
                    <a:pt x="31" y="89"/>
                  </a:cubicBezTo>
                  <a:close/>
                  <a:moveTo>
                    <a:pt x="30" y="95"/>
                  </a:moveTo>
                  <a:cubicBezTo>
                    <a:pt x="30" y="95"/>
                    <a:pt x="32" y="96"/>
                    <a:pt x="33" y="96"/>
                  </a:cubicBezTo>
                  <a:cubicBezTo>
                    <a:pt x="34" y="96"/>
                    <a:pt x="34" y="97"/>
                    <a:pt x="35" y="97"/>
                  </a:cubicBezTo>
                  <a:cubicBezTo>
                    <a:pt x="32" y="98"/>
                    <a:pt x="30" y="96"/>
                    <a:pt x="30" y="95"/>
                  </a:cubicBezTo>
                  <a:close/>
                  <a:moveTo>
                    <a:pt x="35" y="95"/>
                  </a:moveTo>
                  <a:cubicBezTo>
                    <a:pt x="35" y="95"/>
                    <a:pt x="36" y="95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5" y="95"/>
                    <a:pt x="35" y="95"/>
                  </a:cubicBezTo>
                  <a:close/>
                  <a:moveTo>
                    <a:pt x="51" y="94"/>
                  </a:moveTo>
                  <a:cubicBezTo>
                    <a:pt x="53" y="93"/>
                    <a:pt x="54" y="92"/>
                    <a:pt x="54" y="91"/>
                  </a:cubicBezTo>
                  <a:cubicBezTo>
                    <a:pt x="54" y="91"/>
                    <a:pt x="55" y="90"/>
                    <a:pt x="55" y="89"/>
                  </a:cubicBezTo>
                  <a:cubicBezTo>
                    <a:pt x="55" y="92"/>
                    <a:pt x="53" y="94"/>
                    <a:pt x="52" y="94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76" y="92"/>
                  </a:moveTo>
                  <a:cubicBezTo>
                    <a:pt x="76" y="92"/>
                    <a:pt x="74" y="90"/>
                    <a:pt x="75" y="87"/>
                  </a:cubicBezTo>
                  <a:cubicBezTo>
                    <a:pt x="75" y="87"/>
                    <a:pt x="75" y="90"/>
                    <a:pt x="76" y="92"/>
                  </a:cubicBezTo>
                  <a:close/>
                  <a:moveTo>
                    <a:pt x="75" y="85"/>
                  </a:moveTo>
                  <a:cubicBezTo>
                    <a:pt x="74" y="85"/>
                    <a:pt x="73" y="86"/>
                    <a:pt x="73" y="89"/>
                  </a:cubicBezTo>
                  <a:cubicBezTo>
                    <a:pt x="73" y="92"/>
                    <a:pt x="77" y="93"/>
                    <a:pt x="77" y="93"/>
                  </a:cubicBezTo>
                  <a:cubicBezTo>
                    <a:pt x="77" y="93"/>
                    <a:pt x="77" y="94"/>
                    <a:pt x="77" y="94"/>
                  </a:cubicBezTo>
                  <a:cubicBezTo>
                    <a:pt x="66" y="99"/>
                    <a:pt x="57" y="97"/>
                    <a:pt x="52" y="95"/>
                  </a:cubicBezTo>
                  <a:cubicBezTo>
                    <a:pt x="55" y="93"/>
                    <a:pt x="56" y="90"/>
                    <a:pt x="56" y="88"/>
                  </a:cubicBezTo>
                  <a:cubicBezTo>
                    <a:pt x="56" y="87"/>
                    <a:pt x="56" y="87"/>
                    <a:pt x="55" y="85"/>
                  </a:cubicBezTo>
                  <a:cubicBezTo>
                    <a:pt x="53" y="82"/>
                    <a:pt x="54" y="82"/>
                    <a:pt x="53" y="80"/>
                  </a:cubicBezTo>
                  <a:cubicBezTo>
                    <a:pt x="52" y="78"/>
                    <a:pt x="54" y="78"/>
                    <a:pt x="51" y="7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4" y="77"/>
                    <a:pt x="58" y="79"/>
                    <a:pt x="63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72" y="78"/>
                    <a:pt x="76" y="76"/>
                  </a:cubicBezTo>
                  <a:cubicBezTo>
                    <a:pt x="76" y="78"/>
                    <a:pt x="77" y="83"/>
                    <a:pt x="77" y="83"/>
                  </a:cubicBezTo>
                  <a:cubicBezTo>
                    <a:pt x="76" y="83"/>
                    <a:pt x="75" y="85"/>
                    <a:pt x="75" y="85"/>
                  </a:cubicBezTo>
                  <a:close/>
                  <a:moveTo>
                    <a:pt x="86" y="54"/>
                  </a:moveTo>
                  <a:cubicBezTo>
                    <a:pt x="85" y="55"/>
                    <a:pt x="85" y="59"/>
                    <a:pt x="84" y="60"/>
                  </a:cubicBezTo>
                  <a:cubicBezTo>
                    <a:pt x="84" y="62"/>
                    <a:pt x="83" y="67"/>
                    <a:pt x="82" y="68"/>
                  </a:cubicBezTo>
                  <a:cubicBezTo>
                    <a:pt x="81" y="69"/>
                    <a:pt x="80" y="72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2" y="78"/>
                    <a:pt x="68" y="78"/>
                    <a:pt x="68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4" y="78"/>
                    <a:pt x="49" y="71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5"/>
                    <a:pt x="44" y="53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51" y="44"/>
                    <a:pt x="63" y="39"/>
                  </a:cubicBezTo>
                  <a:cubicBezTo>
                    <a:pt x="73" y="33"/>
                    <a:pt x="79" y="25"/>
                    <a:pt x="79" y="25"/>
                  </a:cubicBezTo>
                  <a:cubicBezTo>
                    <a:pt x="80" y="24"/>
                    <a:pt x="84" y="33"/>
                    <a:pt x="84" y="34"/>
                  </a:cubicBezTo>
                  <a:cubicBezTo>
                    <a:pt x="84" y="35"/>
                    <a:pt x="84" y="43"/>
                    <a:pt x="84" y="44"/>
                  </a:cubicBezTo>
                  <a:cubicBezTo>
                    <a:pt x="84" y="46"/>
                    <a:pt x="85" y="50"/>
                    <a:pt x="86" y="51"/>
                  </a:cubicBezTo>
                  <a:cubicBezTo>
                    <a:pt x="86" y="51"/>
                    <a:pt x="86" y="53"/>
                    <a:pt x="86" y="54"/>
                  </a:cubicBezTo>
                  <a:close/>
                </a:path>
              </a:pathLst>
            </a:custGeom>
            <a:solidFill>
              <a:srgbClr val="604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4" name="Freeform 40"/>
          <p:cNvSpPr/>
          <p:nvPr/>
        </p:nvSpPr>
        <p:spPr bwMode="auto">
          <a:xfrm>
            <a:off x="2690632" y="1953343"/>
            <a:ext cx="221846" cy="314004"/>
          </a:xfrm>
          <a:custGeom>
            <a:avLst/>
            <a:gdLst>
              <a:gd name="T0" fmla="*/ 0 w 148"/>
              <a:gd name="T1" fmla="*/ 4 h 216"/>
              <a:gd name="T2" fmla="*/ 148 w 148"/>
              <a:gd name="T3" fmla="*/ 216 h 216"/>
              <a:gd name="T4" fmla="*/ 141 w 148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216">
                <a:moveTo>
                  <a:pt x="0" y="4"/>
                </a:moveTo>
                <a:lnTo>
                  <a:pt x="148" y="216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50944" y="1243925"/>
            <a:ext cx="1086181" cy="1023422"/>
            <a:chOff x="2450944" y="1243925"/>
            <a:chExt cx="1086181" cy="1023422"/>
          </a:xfrm>
        </p:grpSpPr>
        <p:sp>
          <p:nvSpPr>
            <p:cNvPr id="46" name="任意多边形 45"/>
            <p:cNvSpPr/>
            <p:nvPr/>
          </p:nvSpPr>
          <p:spPr bwMode="auto">
            <a:xfrm>
              <a:off x="2450944" y="1243925"/>
              <a:ext cx="1086181" cy="1023422"/>
            </a:xfrm>
            <a:custGeom>
              <a:avLst/>
              <a:gdLst>
                <a:gd name="connsiteX0" fmla="*/ 587193 w 1086181"/>
                <a:gd name="connsiteY0" fmla="*/ 0 h 1023422"/>
                <a:gd name="connsiteX1" fmla="*/ 1075435 w 1086181"/>
                <a:gd name="connsiteY1" fmla="*/ 396097 h 1023422"/>
                <a:gd name="connsiteX2" fmla="*/ 570162 w 1086181"/>
                <a:gd name="connsiteY2" fmla="*/ 836205 h 1023422"/>
                <a:gd name="connsiteX3" fmla="*/ 464035 w 1086181"/>
                <a:gd name="connsiteY3" fmla="*/ 832444 h 1023422"/>
                <a:gd name="connsiteX4" fmla="*/ 455105 w 1086181"/>
                <a:gd name="connsiteY4" fmla="*/ 831013 h 1023422"/>
                <a:gd name="connsiteX5" fmla="*/ 461534 w 1086181"/>
                <a:gd name="connsiteY5" fmla="*/ 1023422 h 1023422"/>
                <a:gd name="connsiteX6" fmla="*/ 297256 w 1086181"/>
                <a:gd name="connsiteY6" fmla="*/ 795207 h 1023422"/>
                <a:gd name="connsiteX7" fmla="*/ 272274 w 1086181"/>
                <a:gd name="connsiteY7" fmla="*/ 787273 h 1023422"/>
                <a:gd name="connsiteX8" fmla="*/ 2439 w 1086181"/>
                <a:gd name="connsiteY8" fmla="*/ 412601 h 1023422"/>
                <a:gd name="connsiteX9" fmla="*/ 587193 w 1086181"/>
                <a:gd name="connsiteY9" fmla="*/ 0 h 102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181" h="1023422">
                  <a:moveTo>
                    <a:pt x="587193" y="0"/>
                  </a:moveTo>
                  <a:cubicBezTo>
                    <a:pt x="876732" y="0"/>
                    <a:pt x="1143561" y="121030"/>
                    <a:pt x="1075435" y="396097"/>
                  </a:cubicBezTo>
                  <a:cubicBezTo>
                    <a:pt x="1012985" y="627154"/>
                    <a:pt x="973244" y="825202"/>
                    <a:pt x="570162" y="836205"/>
                  </a:cubicBezTo>
                  <a:cubicBezTo>
                    <a:pt x="533969" y="836892"/>
                    <a:pt x="498487" y="835689"/>
                    <a:pt x="464035" y="832444"/>
                  </a:cubicBezTo>
                  <a:lnTo>
                    <a:pt x="455105" y="831013"/>
                  </a:lnTo>
                  <a:lnTo>
                    <a:pt x="461534" y="1023422"/>
                  </a:lnTo>
                  <a:lnTo>
                    <a:pt x="297256" y="795207"/>
                  </a:lnTo>
                  <a:lnTo>
                    <a:pt x="272274" y="787273"/>
                  </a:lnTo>
                  <a:cubicBezTo>
                    <a:pt x="127072" y="727209"/>
                    <a:pt x="23729" y="608587"/>
                    <a:pt x="2439" y="412601"/>
                  </a:cubicBezTo>
                  <a:cubicBezTo>
                    <a:pt x="-31624" y="99024"/>
                    <a:pt x="297655" y="0"/>
                    <a:pt x="587193" y="0"/>
                  </a:cubicBezTo>
                  <a:close/>
                </a:path>
              </a:pathLst>
            </a:custGeom>
            <a:solidFill>
              <a:srgbClr val="604C3F"/>
            </a:solidFill>
            <a:ln w="36513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726783" y="1291440"/>
              <a:ext cx="4377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800" b="1" kern="1300" spc="150">
                  <a:ln>
                    <a:solidFill>
                      <a:srgbClr val="C30D23"/>
                    </a:solidFill>
                  </a:ln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42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42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76912" y="992497"/>
            <a:ext cx="1212450" cy="1150689"/>
            <a:chOff x="3376912" y="992497"/>
            <a:chExt cx="1212450" cy="115068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3376912" y="992497"/>
              <a:ext cx="1212450" cy="1150689"/>
            </a:xfrm>
            <a:custGeom>
              <a:avLst/>
              <a:gdLst>
                <a:gd name="connsiteX0" fmla="*/ 201060 w 1212450"/>
                <a:gd name="connsiteY0" fmla="*/ 0 h 1150689"/>
                <a:gd name="connsiteX1" fmla="*/ 1011391 w 1212450"/>
                <a:gd name="connsiteY1" fmla="*/ 63578 h 1150689"/>
                <a:gd name="connsiteX2" fmla="*/ 1212450 w 1212450"/>
                <a:gd name="connsiteY2" fmla="*/ 238416 h 1150689"/>
                <a:gd name="connsiteX3" fmla="*/ 1145430 w 1212450"/>
                <a:gd name="connsiteY3" fmla="*/ 736440 h 1150689"/>
                <a:gd name="connsiteX4" fmla="*/ 950464 w 1212450"/>
                <a:gd name="connsiteY4" fmla="*/ 911278 h 1150689"/>
                <a:gd name="connsiteX5" fmla="*/ 721201 w 1212450"/>
                <a:gd name="connsiteY5" fmla="*/ 913027 h 1150689"/>
                <a:gd name="connsiteX6" fmla="*/ 714717 w 1212450"/>
                <a:gd name="connsiteY6" fmla="*/ 913076 h 1150689"/>
                <a:gd name="connsiteX7" fmla="*/ 433743 w 1212450"/>
                <a:gd name="connsiteY7" fmla="*/ 1150689 h 1150689"/>
                <a:gd name="connsiteX8" fmla="*/ 536291 w 1212450"/>
                <a:gd name="connsiteY8" fmla="*/ 914437 h 1150689"/>
                <a:gd name="connsiteX9" fmla="*/ 481595 w 1212450"/>
                <a:gd name="connsiteY9" fmla="*/ 914854 h 1150689"/>
                <a:gd name="connsiteX10" fmla="*/ 255894 w 1212450"/>
                <a:gd name="connsiteY10" fmla="*/ 916576 h 1150689"/>
                <a:gd name="connsiteX11" fmla="*/ 60927 w 1212450"/>
                <a:gd name="connsiteY11" fmla="*/ 741738 h 1150689"/>
                <a:gd name="connsiteX12" fmla="*/ 0 w 1212450"/>
                <a:gd name="connsiteY12" fmla="*/ 180136 h 1150689"/>
                <a:gd name="connsiteX13" fmla="*/ 201060 w 1212450"/>
                <a:gd name="connsiteY13" fmla="*/ 0 h 11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450" h="1150689">
                  <a:moveTo>
                    <a:pt x="201060" y="0"/>
                  </a:moveTo>
                  <a:cubicBezTo>
                    <a:pt x="1011391" y="63578"/>
                    <a:pt x="1011391" y="63578"/>
                    <a:pt x="1011391" y="63578"/>
                  </a:cubicBezTo>
                  <a:cubicBezTo>
                    <a:pt x="1121059" y="63578"/>
                    <a:pt x="1212450" y="143050"/>
                    <a:pt x="1212450" y="238416"/>
                  </a:cubicBezTo>
                  <a:lnTo>
                    <a:pt x="1145430" y="736440"/>
                  </a:lnTo>
                  <a:cubicBezTo>
                    <a:pt x="1145430" y="831806"/>
                    <a:pt x="1060132" y="911278"/>
                    <a:pt x="950464" y="911278"/>
                  </a:cubicBezTo>
                  <a:cubicBezTo>
                    <a:pt x="863643" y="911940"/>
                    <a:pt x="787674" y="912520"/>
                    <a:pt x="721201" y="913027"/>
                  </a:cubicBezTo>
                  <a:lnTo>
                    <a:pt x="714717" y="913076"/>
                  </a:lnTo>
                  <a:lnTo>
                    <a:pt x="433743" y="1150689"/>
                  </a:lnTo>
                  <a:lnTo>
                    <a:pt x="536291" y="914437"/>
                  </a:lnTo>
                  <a:lnTo>
                    <a:pt x="481595" y="914854"/>
                  </a:lnTo>
                  <a:cubicBezTo>
                    <a:pt x="255894" y="916576"/>
                    <a:pt x="255894" y="916576"/>
                    <a:pt x="255894" y="916576"/>
                  </a:cubicBezTo>
                  <a:cubicBezTo>
                    <a:pt x="146225" y="916576"/>
                    <a:pt x="60927" y="837104"/>
                    <a:pt x="60927" y="741738"/>
                  </a:cubicBezTo>
                  <a:cubicBezTo>
                    <a:pt x="0" y="180136"/>
                    <a:pt x="0" y="180136"/>
                    <a:pt x="0" y="180136"/>
                  </a:cubicBezTo>
                  <a:cubicBezTo>
                    <a:pt x="0" y="79472"/>
                    <a:pt x="91391" y="0"/>
                    <a:pt x="201060" y="0"/>
                  </a:cubicBezTo>
                  <a:close/>
                </a:path>
              </a:pathLst>
            </a:custGeom>
            <a:solidFill>
              <a:srgbClr val="604C3F"/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06184" y="1063614"/>
              <a:ext cx="437725" cy="707886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E</a:t>
              </a:r>
              <a:endParaRPr lang="zh-CN" altLang="en-US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305939" y="629112"/>
            <a:ext cx="1241014" cy="1352204"/>
            <a:chOff x="4305939" y="629112"/>
            <a:chExt cx="1241014" cy="13522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1" name="Freeform 28"/>
            <p:cNvSpPr/>
            <p:nvPr/>
          </p:nvSpPr>
          <p:spPr bwMode="auto">
            <a:xfrm>
              <a:off x="4305939" y="629112"/>
              <a:ext cx="1241014" cy="1352204"/>
            </a:xfrm>
            <a:custGeom>
              <a:avLst/>
              <a:gdLst>
                <a:gd name="T0" fmla="*/ 195 w 238"/>
                <a:gd name="T1" fmla="*/ 0 h 297"/>
                <a:gd name="T2" fmla="*/ 35 w 238"/>
                <a:gd name="T3" fmla="*/ 16 h 297"/>
                <a:gd name="T4" fmla="*/ 0 w 238"/>
                <a:gd name="T5" fmla="*/ 54 h 297"/>
                <a:gd name="T6" fmla="*/ 11 w 238"/>
                <a:gd name="T7" fmla="*/ 154 h 297"/>
                <a:gd name="T8" fmla="*/ 46 w 238"/>
                <a:gd name="T9" fmla="*/ 192 h 297"/>
                <a:gd name="T10" fmla="*/ 94 w 238"/>
                <a:gd name="T11" fmla="*/ 192 h 297"/>
                <a:gd name="T12" fmla="*/ 81 w 238"/>
                <a:gd name="T13" fmla="*/ 297 h 297"/>
                <a:gd name="T14" fmla="*/ 131 w 238"/>
                <a:gd name="T15" fmla="*/ 192 h 297"/>
                <a:gd name="T16" fmla="*/ 171 w 238"/>
                <a:gd name="T17" fmla="*/ 192 h 297"/>
                <a:gd name="T18" fmla="*/ 206 w 238"/>
                <a:gd name="T19" fmla="*/ 154 h 297"/>
                <a:gd name="T20" fmla="*/ 230 w 238"/>
                <a:gd name="T21" fmla="*/ 38 h 297"/>
                <a:gd name="T22" fmla="*/ 195 w 238"/>
                <a:gd name="T2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97">
                  <a:moveTo>
                    <a:pt x="195" y="0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5" y="16"/>
                    <a:pt x="0" y="33"/>
                    <a:pt x="0" y="54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75"/>
                    <a:pt x="27" y="192"/>
                    <a:pt x="46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91" y="192"/>
                    <a:pt x="206" y="175"/>
                    <a:pt x="206" y="154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8" y="14"/>
                    <a:pt x="214" y="0"/>
                    <a:pt x="195" y="0"/>
                  </a:cubicBezTo>
                  <a:close/>
                </a:path>
              </a:pathLst>
            </a:custGeom>
            <a:solidFill>
              <a:srgbClr val="C30D23"/>
            </a:solidFill>
            <a:ln w="22225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0263" y="660797"/>
              <a:ext cx="437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 b="1" kern="1300" spc="15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方正正黑简体" panose="02000000000000000000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en-US" altLang="zh-CN" sz="4400" b="0" dirty="0">
                  <a:ln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</a:rPr>
                <a:t>A</a:t>
              </a:r>
              <a:endParaRPr lang="zh-CN" altLang="en-US" sz="4400" b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5" name="文本框 58"/>
          <p:cNvSpPr txBox="1"/>
          <p:nvPr/>
        </p:nvSpPr>
        <p:spPr>
          <a:xfrm>
            <a:off x="2359964" y="3143418"/>
            <a:ext cx="44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zh-CN" altLang="en-US" sz="3600" dirty="0" smtClean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谢谢观看</a:t>
            </a:r>
            <a:endParaRPr lang="zh-CN" altLang="en-US" sz="36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  <p:sp>
        <p:nvSpPr>
          <p:cNvPr id="36" name="文本框 45"/>
          <p:cNvSpPr txBox="1"/>
          <p:nvPr/>
        </p:nvSpPr>
        <p:spPr>
          <a:xfrm>
            <a:off x="2414887" y="3687022"/>
            <a:ext cx="428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700" b="1" kern="1300" spc="150">
                <a:solidFill>
                  <a:srgbClr val="604C3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</a:lstStyle>
          <a:p>
            <a:pPr algn="dist" defTabSz="685800"/>
            <a:r>
              <a:rPr lang="en-US" altLang="zh-CN" sz="1400" dirty="0" smtClean="0">
                <a:ln>
                  <a:solidFill>
                    <a:srgbClr val="C30D23"/>
                  </a:solidFill>
                </a:ln>
                <a:solidFill>
                  <a:srgbClr val="C30D23"/>
                </a:solidFill>
              </a:rPr>
              <a:t>THANK YOU</a:t>
            </a:r>
            <a:endParaRPr lang="zh-CN" altLang="en-US" sz="1400" dirty="0">
              <a:ln>
                <a:solidFill>
                  <a:srgbClr val="C30D23"/>
                </a:solidFill>
              </a:ln>
              <a:solidFill>
                <a:srgbClr val="C30D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9416" y="2074720"/>
            <a:ext cx="10282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>
              <a:lnSpc>
                <a:spcPts val="1500"/>
              </a:lnSpc>
            </a:pPr>
            <a:r>
              <a:rPr lang="en-US" altLang="zh-CN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ogether</a:t>
            </a:r>
            <a:endParaRPr lang="zh-CN" altLang="en-US" sz="1400" dirty="0">
              <a:solidFill>
                <a:srgbClr val="604C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6556" y="506057"/>
            <a:ext cx="16508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11900" b="1" dirty="0">
              <a:solidFill>
                <a:srgbClr val="C30D23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343" y="2504808"/>
            <a:ext cx="1796400" cy="7043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30D23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3453" y="512866"/>
            <a:ext cx="3925068" cy="3479793"/>
            <a:chOff x="1533453" y="512866"/>
            <a:chExt cx="3925068" cy="3479793"/>
          </a:xfrm>
        </p:grpSpPr>
        <p:sp>
          <p:nvSpPr>
            <p:cNvPr id="44" name="文本框 43"/>
            <p:cNvSpPr txBox="1"/>
            <p:nvPr/>
          </p:nvSpPr>
          <p:spPr>
            <a:xfrm>
              <a:off x="1533453" y="512866"/>
              <a:ext cx="392506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en-US" altLang="zh-CN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1900" b="1" dirty="0">
                <a:solidFill>
                  <a:srgbClr val="C30D23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34460" y="2074720"/>
              <a:ext cx="57005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lnSpc>
                  <a:spcPts val="1500"/>
                </a:lnSpc>
              </a:pPr>
              <a:r>
                <a:rPr lang="en-US" altLang="zh-CN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</a:t>
              </a:r>
              <a:endParaRPr lang="zh-CN" altLang="en-US" sz="1400" dirty="0">
                <a:solidFill>
                  <a:srgbClr val="604C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6543" y="2504956"/>
              <a:ext cx="1796400" cy="70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30D23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点击添加标题</a:t>
              </a:r>
              <a:endParaRPr lang="zh-CN" altLang="en-US" sz="1900" b="1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047" y="3321775"/>
              <a:ext cx="696687" cy="670884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7" name="组合 36"/>
          <p:cNvGrpSpPr/>
          <p:nvPr/>
        </p:nvGrpSpPr>
        <p:grpSpPr>
          <a:xfrm>
            <a:off x="3529747" y="506057"/>
            <a:ext cx="3925068" cy="3485318"/>
            <a:chOff x="3529747" y="506057"/>
            <a:chExt cx="3925068" cy="3485318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9747" y="506057"/>
              <a:ext cx="3925068" cy="2703068"/>
              <a:chOff x="3529747" y="506057"/>
              <a:chExt cx="3925068" cy="270306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3529747" y="506057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23069" y="2074720"/>
                <a:ext cx="91066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chieve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6677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0567" y="3346450"/>
              <a:ext cx="661833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9" name="组合 38"/>
          <p:cNvGrpSpPr/>
          <p:nvPr/>
        </p:nvGrpSpPr>
        <p:grpSpPr>
          <a:xfrm>
            <a:off x="5622560" y="512866"/>
            <a:ext cx="3925068" cy="3478508"/>
            <a:chOff x="5622560" y="512866"/>
            <a:chExt cx="3925068" cy="3478508"/>
          </a:xfrm>
        </p:grpSpPr>
        <p:grpSp>
          <p:nvGrpSpPr>
            <p:cNvPr id="36" name="组合 35"/>
            <p:cNvGrpSpPr/>
            <p:nvPr/>
          </p:nvGrpSpPr>
          <p:grpSpPr>
            <a:xfrm>
              <a:off x="5622560" y="512866"/>
              <a:ext cx="3925068" cy="2696259"/>
              <a:chOff x="5622560" y="512866"/>
              <a:chExt cx="3925068" cy="269625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22560" y="512866"/>
                <a:ext cx="392506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/>
                <a:r>
                  <a:rPr lang="en-US" altLang="zh-CN" sz="11900" b="1" dirty="0">
                    <a:solidFill>
                      <a:srgbClr val="C30D23"/>
                    </a:solidFill>
                    <a:effectLst>
                      <a:innerShdw blurRad="63500" dist="508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1900" b="1" dirty="0">
                  <a:solidFill>
                    <a:srgbClr val="C30D23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0187" y="2072513"/>
                <a:ext cx="52072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685800">
                  <a:lnSpc>
                    <a:spcPts val="1500"/>
                  </a:lnSpc>
                </a:pPr>
                <a:r>
                  <a:rPr lang="en-US" altLang="zh-CN" sz="1400" dirty="0">
                    <a:solidFill>
                      <a:srgbClr val="604C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ore</a:t>
                </a:r>
                <a:endParaRPr lang="zh-CN" altLang="en-US" sz="1400" dirty="0">
                  <a:solidFill>
                    <a:srgbClr val="604C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48943" y="2504808"/>
                <a:ext cx="1796400" cy="704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30D23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zh-CN" altLang="en-US" sz="1900" b="1" dirty="0">
                    <a:solidFill>
                      <a:srgbClr val="C30D23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点击添加标题</a:t>
                </a:r>
                <a:endParaRPr lang="zh-CN" altLang="en-US" sz="1900" b="1" dirty="0">
                  <a:solidFill>
                    <a:srgbClr val="C30D2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85" y="3346449"/>
              <a:ext cx="604765" cy="644925"/>
            </a:xfrm>
            <a:prstGeom prst="rect">
              <a:avLst/>
            </a:prstGeom>
            <a:effectLst>
              <a:innerShdw blurRad="63500" dist="508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3" y="3330119"/>
            <a:ext cx="669698" cy="66125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27" name="矩形 26"/>
          <p:cNvSpPr/>
          <p:nvPr/>
        </p:nvSpPr>
        <p:spPr>
          <a:xfrm>
            <a:off x="2584849" y="789904"/>
            <a:ext cx="6613585" cy="38870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076278" y="1009161"/>
          <a:ext cx="4991444" cy="332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801294" y="2290983"/>
            <a:ext cx="18509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1"/>
          <p:cNvSpPr>
            <a:spLocks noChangeArrowheads="1"/>
          </p:cNvSpPr>
          <p:nvPr/>
        </p:nvSpPr>
        <p:spPr bwMode="auto">
          <a:xfrm>
            <a:off x="6486849" y="2290983"/>
            <a:ext cx="1849349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01708" y="1930013"/>
            <a:ext cx="1659975" cy="323165"/>
            <a:chOff x="730139" y="1930013"/>
            <a:chExt cx="1659975" cy="323165"/>
          </a:xfrm>
        </p:grpSpPr>
        <p:sp>
          <p:nvSpPr>
            <p:cNvPr id="11" name="文本框 10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1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585941" y="1930012"/>
            <a:ext cx="1750257" cy="323165"/>
            <a:chOff x="6739850" y="1957172"/>
            <a:chExt cx="1750257" cy="323165"/>
          </a:xfrm>
        </p:grpSpPr>
        <p:sp>
          <p:nvSpPr>
            <p:cNvPr id="15" name="文本框 14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1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 smtClean="0">
                <a:solidFill>
                  <a:srgbClr val="604C3F"/>
                </a:solidFill>
              </a:rPr>
              <a:t>4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5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sp>
        <p:nvSpPr>
          <p:cNvPr id="48" name="矩形 91"/>
          <p:cNvSpPr>
            <a:spLocks noChangeArrowheads="1"/>
          </p:cNvSpPr>
          <p:nvPr/>
        </p:nvSpPr>
        <p:spPr bwMode="auto">
          <a:xfrm>
            <a:off x="3799862" y="1729287"/>
            <a:ext cx="44750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90396" y="2668629"/>
            <a:ext cx="4370199" cy="4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91"/>
          <p:cNvSpPr>
            <a:spLocks noChangeArrowheads="1"/>
          </p:cNvSpPr>
          <p:nvPr/>
        </p:nvSpPr>
        <p:spPr bwMode="auto">
          <a:xfrm>
            <a:off x="3781756" y="3176589"/>
            <a:ext cx="44931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 r="16087" b="7325"/>
          <a:stretch>
            <a:fillRect/>
          </a:stretch>
        </p:blipFill>
        <p:spPr>
          <a:xfrm>
            <a:off x="832919" y="1375346"/>
            <a:ext cx="2752254" cy="261586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55" name="组合 54"/>
          <p:cNvGrpSpPr/>
          <p:nvPr/>
        </p:nvGrpSpPr>
        <p:grpSpPr>
          <a:xfrm>
            <a:off x="3890397" y="1362092"/>
            <a:ext cx="1659975" cy="323165"/>
            <a:chOff x="730139" y="1930013"/>
            <a:chExt cx="1659975" cy="323165"/>
          </a:xfrm>
        </p:grpSpPr>
        <p:sp>
          <p:nvSpPr>
            <p:cNvPr id="56" name="文本框 55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5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3881343" y="2844371"/>
            <a:ext cx="1750257" cy="323165"/>
            <a:chOff x="6739850" y="1957172"/>
            <a:chExt cx="1750257" cy="323165"/>
          </a:xfrm>
        </p:grpSpPr>
        <p:sp>
          <p:nvSpPr>
            <p:cNvPr id="66" name="文本框 65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67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7200" dirty="0"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</a:rPr>
              <a:t>T</a:t>
            </a:r>
            <a:endParaRPr lang="zh-CN" altLang="en-US" sz="7200" dirty="0">
              <a:effectLst>
                <a:outerShdw blurRad="38100" dist="25400" dir="8100000" algn="tr" rotWithShape="0">
                  <a:prstClr val="black">
                    <a:alpha val="45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6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52715" y="1128352"/>
          <a:ext cx="4797470" cy="319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91"/>
          <p:cNvSpPr>
            <a:spLocks noChangeArrowheads="1"/>
          </p:cNvSpPr>
          <p:nvPr/>
        </p:nvSpPr>
        <p:spPr bwMode="auto">
          <a:xfrm>
            <a:off x="5703244" y="1992146"/>
            <a:ext cx="269069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11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1"/>
          <p:cNvSpPr>
            <a:spLocks noChangeArrowheads="1"/>
          </p:cNvSpPr>
          <p:nvPr/>
        </p:nvSpPr>
        <p:spPr bwMode="auto">
          <a:xfrm>
            <a:off x="5715382" y="3135480"/>
            <a:ext cx="26664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</a:pP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1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endParaRPr lang="en-US" altLang="zh-CN" sz="1100" kern="1100" spc="11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75672" y="1596576"/>
            <a:ext cx="1659975" cy="323165"/>
            <a:chOff x="730139" y="1930013"/>
            <a:chExt cx="1659975" cy="323165"/>
          </a:xfrm>
        </p:grpSpPr>
        <p:sp>
          <p:nvSpPr>
            <p:cNvPr id="18" name="文本框 17"/>
            <p:cNvSpPr txBox="1"/>
            <p:nvPr/>
          </p:nvSpPr>
          <p:spPr>
            <a:xfrm>
              <a:off x="935541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775672" y="2733559"/>
            <a:ext cx="1750257" cy="323165"/>
            <a:chOff x="6739850" y="1957172"/>
            <a:chExt cx="1750257" cy="323165"/>
          </a:xfrm>
        </p:grpSpPr>
        <p:sp>
          <p:nvSpPr>
            <p:cNvPr id="23" name="文本框 22"/>
            <p:cNvSpPr txBox="1"/>
            <p:nvPr/>
          </p:nvSpPr>
          <p:spPr>
            <a:xfrm>
              <a:off x="6935183" y="1957172"/>
              <a:ext cx="1554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500" b="1" spc="11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pc="130" dirty="0">
                  <a:solidFill>
                    <a:srgbClr val="604C3F"/>
                  </a:solidFill>
                </a:rPr>
                <a:t>点击添加标题</a:t>
              </a:r>
              <a:endParaRPr lang="zh-CN" altLang="en-US" spc="130" dirty="0">
                <a:solidFill>
                  <a:srgbClr val="604C3F"/>
                </a:solidFill>
              </a:endParaRPr>
            </a:p>
          </p:txBody>
        </p:sp>
        <p:grpSp>
          <p:nvGrpSpPr>
            <p:cNvPr id="24" name="Group 20"/>
            <p:cNvGrpSpPr>
              <a:grpSpLocks noChangeAspect="1"/>
            </p:cNvGrpSpPr>
            <p:nvPr/>
          </p:nvGrpSpPr>
          <p:grpSpPr bwMode="auto">
            <a:xfrm>
              <a:off x="6739850" y="1979964"/>
              <a:ext cx="209607" cy="223261"/>
              <a:chOff x="1298" y="1873"/>
              <a:chExt cx="641" cy="704"/>
            </a:xfrm>
            <a:effectLst/>
          </p:grpSpPr>
          <p:sp>
            <p:nvSpPr>
              <p:cNvPr id="26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7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43996" y="1246629"/>
          <a:ext cx="4569433" cy="304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矩形 91"/>
          <p:cNvSpPr>
            <a:spLocks noChangeArrowheads="1"/>
          </p:cNvSpPr>
          <p:nvPr/>
        </p:nvSpPr>
        <p:spPr bwMode="auto">
          <a:xfrm>
            <a:off x="5919806" y="2028433"/>
            <a:ext cx="2545183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 kern="1100" spc="7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100" kern="1100" spc="7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16920" y="1632839"/>
            <a:ext cx="1687134" cy="323165"/>
            <a:chOff x="730139" y="1930013"/>
            <a:chExt cx="1687134" cy="323165"/>
          </a:xfrm>
        </p:grpSpPr>
        <p:sp>
          <p:nvSpPr>
            <p:cNvPr id="17" name="文本框 16"/>
            <p:cNvSpPr txBox="1"/>
            <p:nvPr/>
          </p:nvSpPr>
          <p:spPr>
            <a:xfrm>
              <a:off x="962700" y="1930013"/>
              <a:ext cx="1454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500" b="1" spc="130" dirty="0">
                  <a:solidFill>
                    <a:srgbClr val="C30D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b="1" spc="130" dirty="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730139" y="1952349"/>
              <a:ext cx="209607" cy="223261"/>
              <a:chOff x="1298" y="1873"/>
              <a:chExt cx="641" cy="704"/>
            </a:xfrm>
            <a:effectLst/>
          </p:grpSpPr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1298" y="1873"/>
                <a:ext cx="641" cy="704"/>
              </a:xfrm>
              <a:custGeom>
                <a:avLst/>
                <a:gdLst>
                  <a:gd name="T0" fmla="*/ 109 w 116"/>
                  <a:gd name="T1" fmla="*/ 103 h 126"/>
                  <a:gd name="T2" fmla="*/ 93 w 116"/>
                  <a:gd name="T3" fmla="*/ 96 h 126"/>
                  <a:gd name="T4" fmla="*/ 93 w 116"/>
                  <a:gd name="T5" fmla="*/ 95 h 126"/>
                  <a:gd name="T6" fmla="*/ 103 w 116"/>
                  <a:gd name="T7" fmla="*/ 91 h 126"/>
                  <a:gd name="T8" fmla="*/ 101 w 116"/>
                  <a:gd name="T9" fmla="*/ 84 h 126"/>
                  <a:gd name="T10" fmla="*/ 105 w 116"/>
                  <a:gd name="T11" fmla="*/ 78 h 126"/>
                  <a:gd name="T12" fmla="*/ 109 w 116"/>
                  <a:gd name="T13" fmla="*/ 61 h 126"/>
                  <a:gd name="T14" fmla="*/ 108 w 116"/>
                  <a:gd name="T15" fmla="*/ 50 h 126"/>
                  <a:gd name="T16" fmla="*/ 98 w 116"/>
                  <a:gd name="T17" fmla="*/ 37 h 126"/>
                  <a:gd name="T18" fmla="*/ 32 w 116"/>
                  <a:gd name="T19" fmla="*/ 42 h 126"/>
                  <a:gd name="T20" fmla="*/ 27 w 116"/>
                  <a:gd name="T21" fmla="*/ 43 h 126"/>
                  <a:gd name="T22" fmla="*/ 30 w 116"/>
                  <a:gd name="T23" fmla="*/ 45 h 126"/>
                  <a:gd name="T24" fmla="*/ 23 w 116"/>
                  <a:gd name="T25" fmla="*/ 75 h 126"/>
                  <a:gd name="T26" fmla="*/ 21 w 116"/>
                  <a:gd name="T27" fmla="*/ 79 h 126"/>
                  <a:gd name="T28" fmla="*/ 21 w 116"/>
                  <a:gd name="T29" fmla="*/ 81 h 126"/>
                  <a:gd name="T30" fmla="*/ 22 w 116"/>
                  <a:gd name="T31" fmla="*/ 85 h 126"/>
                  <a:gd name="T32" fmla="*/ 22 w 116"/>
                  <a:gd name="T33" fmla="*/ 88 h 126"/>
                  <a:gd name="T34" fmla="*/ 28 w 116"/>
                  <a:gd name="T35" fmla="*/ 91 h 126"/>
                  <a:gd name="T36" fmla="*/ 29 w 116"/>
                  <a:gd name="T37" fmla="*/ 102 h 126"/>
                  <a:gd name="T38" fmla="*/ 111 w 116"/>
                  <a:gd name="T39" fmla="*/ 126 h 126"/>
                  <a:gd name="T40" fmla="*/ 108 w 116"/>
                  <a:gd name="T41" fmla="*/ 73 h 126"/>
                  <a:gd name="T42" fmla="*/ 104 w 116"/>
                  <a:gd name="T43" fmla="*/ 75 h 126"/>
                  <a:gd name="T44" fmla="*/ 102 w 116"/>
                  <a:gd name="T45" fmla="*/ 75 h 126"/>
                  <a:gd name="T46" fmla="*/ 98 w 116"/>
                  <a:gd name="T47" fmla="*/ 39 h 126"/>
                  <a:gd name="T48" fmla="*/ 97 w 116"/>
                  <a:gd name="T49" fmla="*/ 90 h 126"/>
                  <a:gd name="T50" fmla="*/ 92 w 116"/>
                  <a:gd name="T51" fmla="*/ 96 h 126"/>
                  <a:gd name="T52" fmla="*/ 22 w 116"/>
                  <a:gd name="T53" fmla="*/ 59 h 126"/>
                  <a:gd name="T54" fmla="*/ 23 w 116"/>
                  <a:gd name="T55" fmla="*/ 74 h 126"/>
                  <a:gd name="T56" fmla="*/ 20 w 116"/>
                  <a:gd name="T57" fmla="*/ 65 h 126"/>
                  <a:gd name="T58" fmla="*/ 34 w 116"/>
                  <a:gd name="T59" fmla="*/ 89 h 126"/>
                  <a:gd name="T60" fmla="*/ 36 w 116"/>
                  <a:gd name="T61" fmla="*/ 93 h 126"/>
                  <a:gd name="T62" fmla="*/ 32 w 116"/>
                  <a:gd name="T63" fmla="*/ 92 h 126"/>
                  <a:gd name="T64" fmla="*/ 32 w 116"/>
                  <a:gd name="T65" fmla="*/ 89 h 126"/>
                  <a:gd name="T66" fmla="*/ 30 w 116"/>
                  <a:gd name="T67" fmla="*/ 49 h 126"/>
                  <a:gd name="T68" fmla="*/ 28 w 116"/>
                  <a:gd name="T69" fmla="*/ 79 h 126"/>
                  <a:gd name="T70" fmla="*/ 25 w 116"/>
                  <a:gd name="T71" fmla="*/ 84 h 126"/>
                  <a:gd name="T72" fmla="*/ 23 w 116"/>
                  <a:gd name="T73" fmla="*/ 86 h 126"/>
                  <a:gd name="T74" fmla="*/ 23 w 116"/>
                  <a:gd name="T75" fmla="*/ 86 h 126"/>
                  <a:gd name="T76" fmla="*/ 24 w 116"/>
                  <a:gd name="T77" fmla="*/ 88 h 126"/>
                  <a:gd name="T78" fmla="*/ 29 w 116"/>
                  <a:gd name="T79" fmla="*/ 90 h 126"/>
                  <a:gd name="T80" fmla="*/ 35 w 116"/>
                  <a:gd name="T81" fmla="*/ 97 h 126"/>
                  <a:gd name="T82" fmla="*/ 37 w 116"/>
                  <a:gd name="T83" fmla="*/ 95 h 126"/>
                  <a:gd name="T84" fmla="*/ 55 w 116"/>
                  <a:gd name="T85" fmla="*/ 89 h 126"/>
                  <a:gd name="T86" fmla="*/ 75 w 116"/>
                  <a:gd name="T87" fmla="*/ 87 h 126"/>
                  <a:gd name="T88" fmla="*/ 77 w 116"/>
                  <a:gd name="T89" fmla="*/ 93 h 126"/>
                  <a:gd name="T90" fmla="*/ 55 w 116"/>
                  <a:gd name="T91" fmla="*/ 85 h 126"/>
                  <a:gd name="T92" fmla="*/ 63 w 116"/>
                  <a:gd name="T93" fmla="*/ 79 h 126"/>
                  <a:gd name="T94" fmla="*/ 75 w 116"/>
                  <a:gd name="T95" fmla="*/ 85 h 126"/>
                  <a:gd name="T96" fmla="*/ 76 w 116"/>
                  <a:gd name="T97" fmla="*/ 75 h 126"/>
                  <a:gd name="T98" fmla="*/ 63 w 116"/>
                  <a:gd name="T99" fmla="*/ 78 h 126"/>
                  <a:gd name="T100" fmla="*/ 43 w 116"/>
                  <a:gd name="T101" fmla="*/ 50 h 126"/>
                  <a:gd name="T102" fmla="*/ 84 w 116"/>
                  <a:gd name="T103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" h="126">
                    <a:moveTo>
                      <a:pt x="111" y="126"/>
                    </a:moveTo>
                    <a:cubicBezTo>
                      <a:pt x="112" y="125"/>
                      <a:pt x="112" y="123"/>
                      <a:pt x="112" y="122"/>
                    </a:cubicBezTo>
                    <a:cubicBezTo>
                      <a:pt x="112" y="115"/>
                      <a:pt x="112" y="109"/>
                      <a:pt x="113" y="104"/>
                    </a:cubicBezTo>
                    <a:cubicBezTo>
                      <a:pt x="112" y="104"/>
                      <a:pt x="110" y="103"/>
                      <a:pt x="109" y="103"/>
                    </a:cubicBezTo>
                    <a:cubicBezTo>
                      <a:pt x="106" y="102"/>
                      <a:pt x="100" y="103"/>
                      <a:pt x="95" y="102"/>
                    </a:cubicBezTo>
                    <a:cubicBezTo>
                      <a:pt x="90" y="101"/>
                      <a:pt x="88" y="99"/>
                      <a:pt x="87" y="97"/>
                    </a:cubicBezTo>
                    <a:cubicBezTo>
                      <a:pt x="87" y="97"/>
                      <a:pt x="88" y="97"/>
                      <a:pt x="88" y="97"/>
                    </a:cubicBezTo>
                    <a:cubicBezTo>
                      <a:pt x="90" y="98"/>
                      <a:pt x="92" y="97"/>
                      <a:pt x="93" y="96"/>
                    </a:cubicBezTo>
                    <a:cubicBezTo>
                      <a:pt x="93" y="95"/>
                      <a:pt x="94" y="94"/>
                      <a:pt x="94" y="94"/>
                    </a:cubicBezTo>
                    <a:cubicBezTo>
                      <a:pt x="94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2" y="95"/>
                      <a:pt x="91" y="95"/>
                      <a:pt x="90" y="95"/>
                    </a:cubicBezTo>
                    <a:cubicBezTo>
                      <a:pt x="91" y="94"/>
                      <a:pt x="92" y="93"/>
                      <a:pt x="92" y="93"/>
                    </a:cubicBezTo>
                    <a:cubicBezTo>
                      <a:pt x="92" y="94"/>
                      <a:pt x="95" y="93"/>
                      <a:pt x="95" y="93"/>
                    </a:cubicBezTo>
                    <a:cubicBezTo>
                      <a:pt x="99" y="95"/>
                      <a:pt x="102" y="92"/>
                      <a:pt x="103" y="91"/>
                    </a:cubicBezTo>
                    <a:cubicBezTo>
                      <a:pt x="103" y="90"/>
                      <a:pt x="103" y="89"/>
                      <a:pt x="103" y="90"/>
                    </a:cubicBezTo>
                    <a:cubicBezTo>
                      <a:pt x="101" y="92"/>
                      <a:pt x="99" y="92"/>
                      <a:pt x="97" y="91"/>
                    </a:cubicBezTo>
                    <a:cubicBezTo>
                      <a:pt x="99" y="90"/>
                      <a:pt x="99" y="89"/>
                      <a:pt x="99" y="88"/>
                    </a:cubicBezTo>
                    <a:cubicBezTo>
                      <a:pt x="102" y="87"/>
                      <a:pt x="102" y="85"/>
                      <a:pt x="101" y="84"/>
                    </a:cubicBezTo>
                    <a:cubicBezTo>
                      <a:pt x="104" y="84"/>
                      <a:pt x="105" y="81"/>
                      <a:pt x="104" y="79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8" y="80"/>
                      <a:pt x="110" y="78"/>
                      <a:pt x="110" y="78"/>
                    </a:cubicBezTo>
                    <a:cubicBezTo>
                      <a:pt x="108" y="79"/>
                      <a:pt x="106" y="79"/>
                      <a:pt x="105" y="78"/>
                    </a:cubicBezTo>
                    <a:cubicBezTo>
                      <a:pt x="106" y="77"/>
                      <a:pt x="107" y="76"/>
                      <a:pt x="107" y="75"/>
                    </a:cubicBezTo>
                    <a:cubicBezTo>
                      <a:pt x="114" y="72"/>
                      <a:pt x="112" y="65"/>
                      <a:pt x="112" y="65"/>
                    </a:cubicBezTo>
                    <a:cubicBezTo>
                      <a:pt x="112" y="65"/>
                      <a:pt x="112" y="65"/>
                      <a:pt x="112" y="65"/>
                    </a:cubicBezTo>
                    <a:cubicBezTo>
                      <a:pt x="111" y="63"/>
                      <a:pt x="110" y="62"/>
                      <a:pt x="109" y="61"/>
                    </a:cubicBezTo>
                    <a:cubicBezTo>
                      <a:pt x="109" y="60"/>
                      <a:pt x="109" y="58"/>
                      <a:pt x="109" y="58"/>
                    </a:cubicBezTo>
                    <a:cubicBezTo>
                      <a:pt x="112" y="56"/>
                      <a:pt x="111" y="53"/>
                      <a:pt x="107" y="51"/>
                    </a:cubicBezTo>
                    <a:cubicBezTo>
                      <a:pt x="113" y="53"/>
                      <a:pt x="114" y="59"/>
                      <a:pt x="110" y="61"/>
                    </a:cubicBezTo>
                    <a:cubicBezTo>
                      <a:pt x="116" y="58"/>
                      <a:pt x="112" y="52"/>
                      <a:pt x="108" y="50"/>
                    </a:cubicBezTo>
                    <a:cubicBezTo>
                      <a:pt x="109" y="47"/>
                      <a:pt x="106" y="43"/>
                      <a:pt x="106" y="43"/>
                    </a:cubicBezTo>
                    <a:cubicBezTo>
                      <a:pt x="108" y="46"/>
                      <a:pt x="105" y="48"/>
                      <a:pt x="104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6" y="44"/>
                      <a:pt x="101" y="39"/>
                      <a:pt x="98" y="37"/>
                    </a:cubicBezTo>
                    <a:cubicBezTo>
                      <a:pt x="97" y="19"/>
                      <a:pt x="80" y="8"/>
                      <a:pt x="73" y="10"/>
                    </a:cubicBezTo>
                    <a:cubicBezTo>
                      <a:pt x="71" y="6"/>
                      <a:pt x="58" y="0"/>
                      <a:pt x="43" y="15"/>
                    </a:cubicBezTo>
                    <a:cubicBezTo>
                      <a:pt x="38" y="22"/>
                      <a:pt x="33" y="27"/>
                      <a:pt x="32" y="43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7"/>
                      <a:pt x="29" y="49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7" y="46"/>
                      <a:pt x="27" y="45"/>
                      <a:pt x="27" y="43"/>
                    </a:cubicBezTo>
                    <a:cubicBezTo>
                      <a:pt x="27" y="45"/>
                      <a:pt x="27" y="46"/>
                      <a:pt x="27" y="46"/>
                    </a:cubicBezTo>
                    <a:cubicBezTo>
                      <a:pt x="26" y="48"/>
                      <a:pt x="26" y="50"/>
                      <a:pt x="25" y="51"/>
                    </a:cubicBezTo>
                    <a:cubicBezTo>
                      <a:pt x="24" y="50"/>
                      <a:pt x="22" y="49"/>
                      <a:pt x="23" y="45"/>
                    </a:cubicBezTo>
                    <a:cubicBezTo>
                      <a:pt x="23" y="41"/>
                      <a:pt x="29" y="41"/>
                      <a:pt x="30" y="45"/>
                    </a:cubicBezTo>
                    <a:cubicBezTo>
                      <a:pt x="29" y="40"/>
                      <a:pt x="20" y="41"/>
                      <a:pt x="21" y="48"/>
                    </a:cubicBezTo>
                    <a:cubicBezTo>
                      <a:pt x="21" y="48"/>
                      <a:pt x="18" y="51"/>
                      <a:pt x="22" y="56"/>
                    </a:cubicBezTo>
                    <a:cubicBezTo>
                      <a:pt x="17" y="57"/>
                      <a:pt x="18" y="62"/>
                      <a:pt x="19" y="64"/>
                    </a:cubicBezTo>
                    <a:cubicBezTo>
                      <a:pt x="18" y="67"/>
                      <a:pt x="17" y="72"/>
                      <a:pt x="23" y="75"/>
                    </a:cubicBezTo>
                    <a:cubicBezTo>
                      <a:pt x="22" y="76"/>
                      <a:pt x="19" y="78"/>
                      <a:pt x="17" y="71"/>
                    </a:cubicBezTo>
                    <a:cubicBezTo>
                      <a:pt x="17" y="76"/>
                      <a:pt x="21" y="79"/>
                      <a:pt x="25" y="78"/>
                    </a:cubicBezTo>
                    <a:cubicBezTo>
                      <a:pt x="25" y="78"/>
                      <a:pt x="25" y="80"/>
                      <a:pt x="24" y="81"/>
                    </a:cubicBezTo>
                    <a:cubicBezTo>
                      <a:pt x="23" y="80"/>
                      <a:pt x="23" y="80"/>
                      <a:pt x="21" y="79"/>
                    </a:cubicBezTo>
                    <a:cubicBezTo>
                      <a:pt x="21" y="79"/>
                      <a:pt x="22" y="80"/>
                      <a:pt x="2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0" y="79"/>
                      <a:pt x="20" y="78"/>
                    </a:cubicBezTo>
                    <a:cubicBezTo>
                      <a:pt x="20" y="79"/>
                      <a:pt x="20" y="80"/>
                      <a:pt x="21" y="81"/>
                    </a:cubicBezTo>
                    <a:cubicBezTo>
                      <a:pt x="21" y="81"/>
                      <a:pt x="18" y="81"/>
                      <a:pt x="17" y="80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1" y="83"/>
                      <a:pt x="23" y="83"/>
                    </a:cubicBezTo>
                    <a:cubicBezTo>
                      <a:pt x="23" y="84"/>
                      <a:pt x="22" y="85"/>
                      <a:pt x="22" y="85"/>
                    </a:cubicBezTo>
                    <a:cubicBezTo>
                      <a:pt x="22" y="86"/>
                      <a:pt x="22" y="86"/>
                      <a:pt x="22" y="87"/>
                    </a:cubicBezTo>
                    <a:cubicBezTo>
                      <a:pt x="22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2" y="87"/>
                    </a:cubicBezTo>
                    <a:cubicBezTo>
                      <a:pt x="22" y="87"/>
                      <a:pt x="22" y="87"/>
                      <a:pt x="22" y="88"/>
                    </a:cubicBezTo>
                    <a:cubicBezTo>
                      <a:pt x="22" y="88"/>
                      <a:pt x="22" y="87"/>
                      <a:pt x="22" y="87"/>
                    </a:cubicBezTo>
                    <a:cubicBezTo>
                      <a:pt x="23" y="88"/>
                      <a:pt x="24" y="89"/>
                      <a:pt x="25" y="90"/>
                    </a:cubicBezTo>
                    <a:cubicBezTo>
                      <a:pt x="23" y="89"/>
                      <a:pt x="21" y="88"/>
                      <a:pt x="20" y="85"/>
                    </a:cubicBezTo>
                    <a:cubicBezTo>
                      <a:pt x="19" y="87"/>
                      <a:pt x="24" y="93"/>
                      <a:pt x="28" y="91"/>
                    </a:cubicBezTo>
                    <a:cubicBezTo>
                      <a:pt x="28" y="91"/>
                      <a:pt x="28" y="92"/>
                      <a:pt x="29" y="94"/>
                    </a:cubicBezTo>
                    <a:cubicBezTo>
                      <a:pt x="30" y="99"/>
                      <a:pt x="34" y="98"/>
                      <a:pt x="36" y="98"/>
                    </a:cubicBezTo>
                    <a:cubicBezTo>
                      <a:pt x="36" y="98"/>
                      <a:pt x="36" y="98"/>
                      <a:pt x="36" y="99"/>
                    </a:cubicBezTo>
                    <a:cubicBezTo>
                      <a:pt x="35" y="100"/>
                      <a:pt x="33" y="101"/>
                      <a:pt x="29" y="102"/>
                    </a:cubicBezTo>
                    <a:cubicBezTo>
                      <a:pt x="25" y="103"/>
                      <a:pt x="20" y="101"/>
                      <a:pt x="15" y="103"/>
                    </a:cubicBezTo>
                    <a:cubicBezTo>
                      <a:pt x="11" y="104"/>
                      <a:pt x="4" y="106"/>
                      <a:pt x="2" y="115"/>
                    </a:cubicBezTo>
                    <a:cubicBezTo>
                      <a:pt x="1" y="122"/>
                      <a:pt x="0" y="126"/>
                      <a:pt x="0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6"/>
                      <a:pt x="111" y="126"/>
                      <a:pt x="111" y="126"/>
                    </a:cubicBezTo>
                    <a:close/>
                    <a:moveTo>
                      <a:pt x="109" y="71"/>
                    </a:moveTo>
                    <a:cubicBezTo>
                      <a:pt x="110" y="70"/>
                      <a:pt x="111" y="69"/>
                      <a:pt x="111" y="68"/>
                    </a:cubicBezTo>
                    <a:cubicBezTo>
                      <a:pt x="111" y="71"/>
                      <a:pt x="110" y="72"/>
                      <a:pt x="108" y="73"/>
                    </a:cubicBezTo>
                    <a:cubicBezTo>
                      <a:pt x="108" y="72"/>
                      <a:pt x="109" y="72"/>
                      <a:pt x="109" y="71"/>
                    </a:cubicBezTo>
                    <a:close/>
                    <a:moveTo>
                      <a:pt x="103" y="76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103" y="76"/>
                      <a:pt x="104" y="76"/>
                      <a:pt x="104" y="75"/>
                    </a:cubicBezTo>
                    <a:cubicBezTo>
                      <a:pt x="104" y="76"/>
                      <a:pt x="103" y="76"/>
                      <a:pt x="103" y="76"/>
                    </a:cubicBezTo>
                    <a:close/>
                    <a:moveTo>
                      <a:pt x="105" y="73"/>
                    </a:moveTo>
                    <a:cubicBezTo>
                      <a:pt x="105" y="74"/>
                      <a:pt x="105" y="74"/>
                      <a:pt x="105" y="75"/>
                    </a:cubicBezTo>
                    <a:cubicBezTo>
                      <a:pt x="104" y="75"/>
                      <a:pt x="103" y="75"/>
                      <a:pt x="102" y="75"/>
                    </a:cubicBezTo>
                    <a:cubicBezTo>
                      <a:pt x="102" y="74"/>
                      <a:pt x="101" y="74"/>
                      <a:pt x="101" y="73"/>
                    </a:cubicBezTo>
                    <a:cubicBezTo>
                      <a:pt x="103" y="74"/>
                      <a:pt x="104" y="74"/>
                      <a:pt x="105" y="73"/>
                    </a:cubicBezTo>
                    <a:close/>
                    <a:moveTo>
                      <a:pt x="100" y="44"/>
                    </a:moveTo>
                    <a:cubicBezTo>
                      <a:pt x="99" y="42"/>
                      <a:pt x="98" y="40"/>
                      <a:pt x="98" y="39"/>
                    </a:cubicBezTo>
                    <a:cubicBezTo>
                      <a:pt x="100" y="41"/>
                      <a:pt x="100" y="43"/>
                      <a:pt x="100" y="44"/>
                    </a:cubicBezTo>
                    <a:close/>
                    <a:moveTo>
                      <a:pt x="98" y="88"/>
                    </a:moveTo>
                    <a:cubicBezTo>
                      <a:pt x="98" y="88"/>
                      <a:pt x="98" y="88"/>
                      <a:pt x="99" y="88"/>
                    </a:cubicBezTo>
                    <a:cubicBezTo>
                      <a:pt x="98" y="89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9"/>
                      <a:pt x="97" y="89"/>
                      <a:pt x="98" y="88"/>
                    </a:cubicBezTo>
                    <a:close/>
                    <a:moveTo>
                      <a:pt x="90" y="96"/>
                    </a:moveTo>
                    <a:cubicBezTo>
                      <a:pt x="91" y="96"/>
                      <a:pt x="92" y="96"/>
                      <a:pt x="92" y="96"/>
                    </a:cubicBezTo>
                    <a:cubicBezTo>
                      <a:pt x="91" y="97"/>
                      <a:pt x="90" y="97"/>
                      <a:pt x="89" y="96"/>
                    </a:cubicBezTo>
                    <a:cubicBezTo>
                      <a:pt x="89" y="96"/>
                      <a:pt x="90" y="96"/>
                      <a:pt x="90" y="96"/>
                    </a:cubicBezTo>
                    <a:close/>
                    <a:moveTo>
                      <a:pt x="23" y="57"/>
                    </a:moveTo>
                    <a:cubicBezTo>
                      <a:pt x="23" y="58"/>
                      <a:pt x="22" y="58"/>
                      <a:pt x="22" y="59"/>
                    </a:cubicBezTo>
                    <a:cubicBezTo>
                      <a:pt x="22" y="59"/>
                      <a:pt x="21" y="60"/>
                      <a:pt x="20" y="62"/>
                    </a:cubicBezTo>
                    <a:cubicBezTo>
                      <a:pt x="20" y="63"/>
                      <a:pt x="20" y="63"/>
                      <a:pt x="19" y="64"/>
                    </a:cubicBezTo>
                    <a:cubicBezTo>
                      <a:pt x="18" y="60"/>
                      <a:pt x="21" y="58"/>
                      <a:pt x="23" y="57"/>
                    </a:cubicBezTo>
                    <a:close/>
                    <a:moveTo>
                      <a:pt x="23" y="74"/>
                    </a:moveTo>
                    <a:cubicBezTo>
                      <a:pt x="21" y="73"/>
                      <a:pt x="17" y="70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8"/>
                      <a:pt x="20" y="71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33" y="89"/>
                    </a:moveTo>
                    <a:cubicBezTo>
                      <a:pt x="33" y="89"/>
                      <a:pt x="34" y="90"/>
                      <a:pt x="34" y="89"/>
                    </a:cubicBezTo>
                    <a:cubicBezTo>
                      <a:pt x="34" y="89"/>
                      <a:pt x="34" y="91"/>
                      <a:pt x="35" y="93"/>
                    </a:cubicBezTo>
                    <a:cubicBezTo>
                      <a:pt x="34" y="93"/>
                      <a:pt x="33" y="92"/>
                      <a:pt x="32" y="91"/>
                    </a:cubicBezTo>
                    <a:cubicBezTo>
                      <a:pt x="33" y="90"/>
                      <a:pt x="33" y="90"/>
                      <a:pt x="33" y="89"/>
                    </a:cubicBezTo>
                    <a:close/>
                    <a:moveTo>
                      <a:pt x="36" y="93"/>
                    </a:move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4" y="95"/>
                      <a:pt x="33" y="94"/>
                    </a:cubicBezTo>
                    <a:cubicBezTo>
                      <a:pt x="33" y="94"/>
                      <a:pt x="32" y="93"/>
                      <a:pt x="32" y="92"/>
                    </a:cubicBezTo>
                    <a:cubicBezTo>
                      <a:pt x="33" y="93"/>
                      <a:pt x="35" y="93"/>
                      <a:pt x="36" y="93"/>
                    </a:cubicBezTo>
                    <a:close/>
                    <a:moveTo>
                      <a:pt x="32" y="88"/>
                    </a:move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9"/>
                      <a:pt x="32" y="89"/>
                    </a:cubicBezTo>
                    <a:cubicBezTo>
                      <a:pt x="32" y="89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lose/>
                    <a:moveTo>
                      <a:pt x="27" y="47"/>
                    </a:moveTo>
                    <a:cubicBezTo>
                      <a:pt x="28" y="48"/>
                      <a:pt x="30" y="49"/>
                      <a:pt x="30" y="49"/>
                    </a:cubicBezTo>
                    <a:cubicBezTo>
                      <a:pt x="30" y="50"/>
                      <a:pt x="29" y="51"/>
                      <a:pt x="28" y="51"/>
                    </a:cubicBezTo>
                    <a:cubicBezTo>
                      <a:pt x="28" y="51"/>
                      <a:pt x="28" y="51"/>
                      <a:pt x="27" y="51"/>
                    </a:cubicBezTo>
                    <a:cubicBezTo>
                      <a:pt x="26" y="50"/>
                      <a:pt x="27" y="48"/>
                      <a:pt x="27" y="47"/>
                    </a:cubicBezTo>
                    <a:close/>
                    <a:moveTo>
                      <a:pt x="28" y="79"/>
                    </a:moveTo>
                    <a:cubicBezTo>
                      <a:pt x="28" y="80"/>
                      <a:pt x="28" y="82"/>
                      <a:pt x="26" y="81"/>
                    </a:cubicBezTo>
                    <a:cubicBezTo>
                      <a:pt x="27" y="80"/>
                      <a:pt x="28" y="79"/>
                      <a:pt x="28" y="79"/>
                    </a:cubicBezTo>
                    <a:close/>
                    <a:moveTo>
                      <a:pt x="24" y="84"/>
                    </a:moveTo>
                    <a:cubicBezTo>
                      <a:pt x="24" y="84"/>
                      <a:pt x="25" y="84"/>
                      <a:pt x="25" y="84"/>
                    </a:cubicBezTo>
                    <a:cubicBezTo>
                      <a:pt x="25" y="84"/>
                      <a:pt x="24" y="84"/>
                      <a:pt x="23" y="84"/>
                    </a:cubicBezTo>
                    <a:cubicBezTo>
                      <a:pt x="24" y="84"/>
                      <a:pt x="24" y="84"/>
                      <a:pt x="24" y="84"/>
                    </a:cubicBezTo>
                    <a:close/>
                    <a:moveTo>
                      <a:pt x="22" y="87"/>
                    </a:moveTo>
                    <a:cubicBezTo>
                      <a:pt x="22" y="87"/>
                      <a:pt x="22" y="87"/>
                      <a:pt x="23" y="86"/>
                    </a:cubicBezTo>
                    <a:cubicBezTo>
                      <a:pt x="23" y="87"/>
                      <a:pt x="23" y="87"/>
                      <a:pt x="23" y="88"/>
                    </a:cubicBezTo>
                    <a:cubicBezTo>
                      <a:pt x="23" y="88"/>
                      <a:pt x="23" y="87"/>
                      <a:pt x="22" y="87"/>
                    </a:cubicBezTo>
                    <a:close/>
                    <a:moveTo>
                      <a:pt x="24" y="88"/>
                    </a:moveTo>
                    <a:cubicBezTo>
                      <a:pt x="24" y="88"/>
                      <a:pt x="23" y="87"/>
                      <a:pt x="23" y="86"/>
                    </a:cubicBezTo>
                    <a:cubicBezTo>
                      <a:pt x="24" y="85"/>
                      <a:pt x="25" y="85"/>
                      <a:pt x="26" y="85"/>
                    </a:cubicBezTo>
                    <a:cubicBezTo>
                      <a:pt x="28" y="84"/>
                      <a:pt x="29" y="84"/>
                      <a:pt x="30" y="84"/>
                    </a:cubicBezTo>
                    <a:cubicBezTo>
                      <a:pt x="31" y="84"/>
                      <a:pt x="31" y="85"/>
                      <a:pt x="31" y="85"/>
                    </a:cubicBezTo>
                    <a:cubicBezTo>
                      <a:pt x="31" y="85"/>
                      <a:pt x="28" y="90"/>
                      <a:pt x="24" y="88"/>
                    </a:cubicBezTo>
                    <a:close/>
                    <a:moveTo>
                      <a:pt x="31" y="89"/>
                    </a:moveTo>
                    <a:cubicBezTo>
                      <a:pt x="31" y="89"/>
                      <a:pt x="31" y="90"/>
                      <a:pt x="31" y="90"/>
                    </a:cubicBezTo>
                    <a:cubicBezTo>
                      <a:pt x="31" y="91"/>
                      <a:pt x="31" y="93"/>
                      <a:pt x="31" y="93"/>
                    </a:cubicBezTo>
                    <a:cubicBezTo>
                      <a:pt x="30" y="93"/>
                      <a:pt x="30" y="92"/>
                      <a:pt x="29" y="90"/>
                    </a:cubicBezTo>
                    <a:cubicBezTo>
                      <a:pt x="30" y="90"/>
                      <a:pt x="31" y="90"/>
                      <a:pt x="31" y="89"/>
                    </a:cubicBezTo>
                    <a:close/>
                    <a:moveTo>
                      <a:pt x="30" y="95"/>
                    </a:moveTo>
                    <a:cubicBezTo>
                      <a:pt x="30" y="95"/>
                      <a:pt x="32" y="96"/>
                      <a:pt x="33" y="96"/>
                    </a:cubicBezTo>
                    <a:cubicBezTo>
                      <a:pt x="34" y="96"/>
                      <a:pt x="34" y="97"/>
                      <a:pt x="35" y="97"/>
                    </a:cubicBezTo>
                    <a:cubicBezTo>
                      <a:pt x="32" y="98"/>
                      <a:pt x="30" y="96"/>
                      <a:pt x="30" y="95"/>
                    </a:cubicBezTo>
                    <a:close/>
                    <a:moveTo>
                      <a:pt x="35" y="95"/>
                    </a:moveTo>
                    <a:cubicBezTo>
                      <a:pt x="35" y="95"/>
                      <a:pt x="36" y="95"/>
                      <a:pt x="37" y="95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6" y="95"/>
                      <a:pt x="35" y="95"/>
                      <a:pt x="35" y="95"/>
                    </a:cubicBezTo>
                    <a:close/>
                    <a:moveTo>
                      <a:pt x="51" y="94"/>
                    </a:moveTo>
                    <a:cubicBezTo>
                      <a:pt x="53" y="93"/>
                      <a:pt x="54" y="92"/>
                      <a:pt x="54" y="91"/>
                    </a:cubicBezTo>
                    <a:cubicBezTo>
                      <a:pt x="54" y="91"/>
                      <a:pt x="55" y="90"/>
                      <a:pt x="55" y="89"/>
                    </a:cubicBezTo>
                    <a:cubicBezTo>
                      <a:pt x="55" y="92"/>
                      <a:pt x="53" y="94"/>
                      <a:pt x="52" y="94"/>
                    </a:cubicBezTo>
                    <a:cubicBezTo>
                      <a:pt x="51" y="94"/>
                      <a:pt x="51" y="94"/>
                      <a:pt x="51" y="94"/>
                    </a:cubicBezTo>
                    <a:close/>
                    <a:moveTo>
                      <a:pt x="76" y="92"/>
                    </a:moveTo>
                    <a:cubicBezTo>
                      <a:pt x="76" y="92"/>
                      <a:pt x="74" y="90"/>
                      <a:pt x="75" y="87"/>
                    </a:cubicBezTo>
                    <a:cubicBezTo>
                      <a:pt x="75" y="87"/>
                      <a:pt x="75" y="90"/>
                      <a:pt x="76" y="92"/>
                    </a:cubicBezTo>
                    <a:close/>
                    <a:moveTo>
                      <a:pt x="75" y="85"/>
                    </a:moveTo>
                    <a:cubicBezTo>
                      <a:pt x="74" y="85"/>
                      <a:pt x="73" y="86"/>
                      <a:pt x="73" y="89"/>
                    </a:cubicBezTo>
                    <a:cubicBezTo>
                      <a:pt x="73" y="92"/>
                      <a:pt x="77" y="93"/>
                      <a:pt x="77" y="93"/>
                    </a:cubicBezTo>
                    <a:cubicBezTo>
                      <a:pt x="77" y="93"/>
                      <a:pt x="77" y="94"/>
                      <a:pt x="77" y="94"/>
                    </a:cubicBezTo>
                    <a:cubicBezTo>
                      <a:pt x="66" y="99"/>
                      <a:pt x="57" y="97"/>
                      <a:pt x="52" y="95"/>
                    </a:cubicBezTo>
                    <a:cubicBezTo>
                      <a:pt x="55" y="93"/>
                      <a:pt x="56" y="90"/>
                      <a:pt x="56" y="88"/>
                    </a:cubicBezTo>
                    <a:cubicBezTo>
                      <a:pt x="56" y="87"/>
                      <a:pt x="56" y="87"/>
                      <a:pt x="55" y="85"/>
                    </a:cubicBezTo>
                    <a:cubicBezTo>
                      <a:pt x="53" y="82"/>
                      <a:pt x="54" y="82"/>
                      <a:pt x="53" y="80"/>
                    </a:cubicBezTo>
                    <a:cubicBezTo>
                      <a:pt x="52" y="78"/>
                      <a:pt x="54" y="78"/>
                      <a:pt x="51" y="7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4" y="77"/>
                      <a:pt x="58" y="79"/>
                      <a:pt x="63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72" y="78"/>
                      <a:pt x="76" y="76"/>
                    </a:cubicBezTo>
                    <a:cubicBezTo>
                      <a:pt x="76" y="78"/>
                      <a:pt x="77" y="83"/>
                      <a:pt x="77" y="83"/>
                    </a:cubicBezTo>
                    <a:cubicBezTo>
                      <a:pt x="76" y="83"/>
                      <a:pt x="75" y="85"/>
                      <a:pt x="75" y="85"/>
                    </a:cubicBezTo>
                    <a:close/>
                    <a:moveTo>
                      <a:pt x="86" y="54"/>
                    </a:moveTo>
                    <a:cubicBezTo>
                      <a:pt x="85" y="55"/>
                      <a:pt x="85" y="59"/>
                      <a:pt x="84" y="60"/>
                    </a:cubicBezTo>
                    <a:cubicBezTo>
                      <a:pt x="84" y="62"/>
                      <a:pt x="83" y="67"/>
                      <a:pt x="82" y="68"/>
                    </a:cubicBezTo>
                    <a:cubicBezTo>
                      <a:pt x="81" y="69"/>
                      <a:pt x="80" y="72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2" y="78"/>
                      <a:pt x="68" y="78"/>
                      <a:pt x="68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4" y="78"/>
                      <a:pt x="49" y="71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5"/>
                      <a:pt x="44" y="53"/>
                      <a:pt x="43" y="51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51" y="44"/>
                      <a:pt x="63" y="39"/>
                    </a:cubicBezTo>
                    <a:cubicBezTo>
                      <a:pt x="73" y="33"/>
                      <a:pt x="79" y="25"/>
                      <a:pt x="79" y="25"/>
                    </a:cubicBezTo>
                    <a:cubicBezTo>
                      <a:pt x="80" y="24"/>
                      <a:pt x="84" y="33"/>
                      <a:pt x="84" y="34"/>
                    </a:cubicBezTo>
                    <a:cubicBezTo>
                      <a:pt x="84" y="35"/>
                      <a:pt x="84" y="43"/>
                      <a:pt x="84" y="44"/>
                    </a:cubicBezTo>
                    <a:cubicBezTo>
                      <a:pt x="84" y="46"/>
                      <a:pt x="85" y="50"/>
                      <a:pt x="86" y="51"/>
                    </a:cubicBezTo>
                    <a:cubicBezTo>
                      <a:pt x="86" y="51"/>
                      <a:pt x="86" y="53"/>
                      <a:pt x="86" y="54"/>
                    </a:cubicBezTo>
                    <a:close/>
                  </a:path>
                </a:pathLst>
              </a:custGeom>
              <a:solidFill>
                <a:srgbClr val="604C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073" y="-62924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b="1">
                <a:solidFill>
                  <a:srgbClr val="C30D23"/>
                </a:solidFill>
                <a:effectLst>
                  <a:outerShdw blurRad="38100" dist="25400" dir="8100000" algn="tr" rotWithShape="0">
                    <a:prstClr val="black">
                      <a:alpha val="4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5968" y="600611"/>
            <a:ext cx="1694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zh-CN" altLang="en-US" sz="1900" b="1" spc="50" dirty="0">
                <a:solidFill>
                  <a:srgbClr val="C30D2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点击添加标题</a:t>
            </a:r>
            <a:endParaRPr lang="zh-CN" altLang="en-US" sz="1900" b="1" spc="50" dirty="0">
              <a:solidFill>
                <a:srgbClr val="C30D23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34" y="218607"/>
            <a:ext cx="10807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900" dirty="0" smtClean="0">
                <a:solidFill>
                  <a:srgbClr val="604C3F"/>
                </a:solidFill>
              </a:rPr>
              <a:t>ogether</a:t>
            </a:r>
            <a:endParaRPr lang="zh-CN" altLang="en-US" sz="1900" dirty="0">
              <a:solidFill>
                <a:srgbClr val="604C3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4167" y="479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 b="1">
                <a:solidFill>
                  <a:srgbClr val="C30D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400" dirty="0">
                <a:solidFill>
                  <a:srgbClr val="604C3F"/>
                </a:solidFill>
              </a:rPr>
              <a:t>8</a:t>
            </a:r>
            <a:endParaRPr lang="zh-CN" altLang="en-US" sz="1400" dirty="0">
              <a:solidFill>
                <a:srgbClr val="604C3F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993762" y="841972"/>
          <a:ext cx="5025081" cy="365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WPS 演示</Application>
  <PresentationFormat>全屏显示(16:9)</PresentationFormat>
  <Paragraphs>676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方正正黑简体</vt:lpstr>
      <vt:lpstr>微软雅黑</vt:lpstr>
      <vt:lpstr>Calibri</vt:lpstr>
      <vt:lpstr>Arial Unicode MS</vt:lpstr>
      <vt:lpstr>Calibri Light</vt:lpstr>
      <vt:lpstr>Segoe UI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2014-06-20T07:24:00Z</dcterms:created>
  <dcterms:modified xsi:type="dcterms:W3CDTF">2018-08-29T03:22:34Z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