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7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8B0A83-62DC-4553-B0E9-D32CDE78BFB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977893-0621-46E8-A9D6-F3E7B02671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CF2E89-7D3E-4527-8431-48D64E6A384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76A8FE-A880-4AC5-8929-B8E41221E2F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3.3.28\商务 金融\背景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2413" cy="5143500"/>
          </a:xfrm>
          <a:prstGeom prst="rect">
            <a:avLst/>
          </a:prstGeom>
          <a:gradFill>
            <a:gsLst>
              <a:gs pos="13000">
                <a:schemeClr val="bg1">
                  <a:alpha val="49000"/>
                </a:schemeClr>
              </a:gs>
              <a:gs pos="0">
                <a:schemeClr val="bg1">
                  <a:lumMod val="7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矩形 1"/>
          <p:cNvSpPr/>
          <p:nvPr userDrawn="1"/>
        </p:nvSpPr>
        <p:spPr>
          <a:xfrm>
            <a:off x="0" y="195263"/>
            <a:ext cx="1763713" cy="504825"/>
          </a:xfrm>
          <a:custGeom>
            <a:avLst/>
            <a:gdLst/>
            <a:ahLst/>
            <a:cxnLst/>
            <a:rect l="l" t="t" r="r" b="b"/>
            <a:pathLst>
              <a:path w="1419193" h="499142">
                <a:moveTo>
                  <a:pt x="0" y="0"/>
                </a:moveTo>
                <a:lnTo>
                  <a:pt x="1242805" y="0"/>
                </a:lnTo>
                <a:lnTo>
                  <a:pt x="1419193" y="247695"/>
                </a:lnTo>
                <a:lnTo>
                  <a:pt x="1242805" y="499142"/>
                </a:lnTo>
                <a:lnTo>
                  <a:pt x="0" y="4991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8"/>
          <p:cNvSpPr>
            <a:spLocks noEditPoints="1"/>
          </p:cNvSpPr>
          <p:nvPr userDrawn="1"/>
        </p:nvSpPr>
        <p:spPr bwMode="auto">
          <a:xfrm>
            <a:off x="188913" y="236538"/>
            <a:ext cx="346075" cy="422275"/>
          </a:xfrm>
          <a:custGeom>
            <a:avLst/>
            <a:gdLst>
              <a:gd name="T0" fmla="*/ 2147483646 w 65"/>
              <a:gd name="T1" fmla="*/ 2147483646 h 79"/>
              <a:gd name="T2" fmla="*/ 2147483646 w 65"/>
              <a:gd name="T3" fmla="*/ 2147483646 h 79"/>
              <a:gd name="T4" fmla="*/ 2147483646 w 65"/>
              <a:gd name="T5" fmla="*/ 2147483646 h 79"/>
              <a:gd name="T6" fmla="*/ 2147483646 w 65"/>
              <a:gd name="T7" fmla="*/ 2147483646 h 79"/>
              <a:gd name="T8" fmla="*/ 2147483646 w 65"/>
              <a:gd name="T9" fmla="*/ 2147483646 h 79"/>
              <a:gd name="T10" fmla="*/ 2147483646 w 65"/>
              <a:gd name="T11" fmla="*/ 2147483646 h 79"/>
              <a:gd name="T12" fmla="*/ 2147483646 w 65"/>
              <a:gd name="T13" fmla="*/ 2147483646 h 79"/>
              <a:gd name="T14" fmla="*/ 2147483646 w 65"/>
              <a:gd name="T15" fmla="*/ 2147483646 h 79"/>
              <a:gd name="T16" fmla="*/ 2147483646 w 65"/>
              <a:gd name="T17" fmla="*/ 2147483646 h 79"/>
              <a:gd name="T18" fmla="*/ 2147483646 w 65"/>
              <a:gd name="T19" fmla="*/ 2147483646 h 79"/>
              <a:gd name="T20" fmla="*/ 2147483646 w 65"/>
              <a:gd name="T21" fmla="*/ 2147483646 h 79"/>
              <a:gd name="T22" fmla="*/ 2147483646 w 65"/>
              <a:gd name="T23" fmla="*/ 2147483646 h 79"/>
              <a:gd name="T24" fmla="*/ 2147483646 w 65"/>
              <a:gd name="T25" fmla="*/ 2147483646 h 79"/>
              <a:gd name="T26" fmla="*/ 2147483646 w 65"/>
              <a:gd name="T27" fmla="*/ 2147483646 h 79"/>
              <a:gd name="T28" fmla="*/ 2147483646 w 65"/>
              <a:gd name="T29" fmla="*/ 2147483646 h 79"/>
              <a:gd name="T30" fmla="*/ 2147483646 w 65"/>
              <a:gd name="T31" fmla="*/ 2147483646 h 79"/>
              <a:gd name="T32" fmla="*/ 2147483646 w 65"/>
              <a:gd name="T33" fmla="*/ 2147483646 h 79"/>
              <a:gd name="T34" fmla="*/ 2147483646 w 65"/>
              <a:gd name="T35" fmla="*/ 2147483646 h 79"/>
              <a:gd name="T36" fmla="*/ 2147483646 w 65"/>
              <a:gd name="T37" fmla="*/ 2147483646 h 79"/>
              <a:gd name="T38" fmla="*/ 2147483646 w 65"/>
              <a:gd name="T39" fmla="*/ 2147483646 h 79"/>
              <a:gd name="T40" fmla="*/ 2147483646 w 65"/>
              <a:gd name="T41" fmla="*/ 2147483646 h 79"/>
              <a:gd name="T42" fmla="*/ 2147483646 w 65"/>
              <a:gd name="T43" fmla="*/ 2147483646 h 79"/>
              <a:gd name="T44" fmla="*/ 2147483646 w 65"/>
              <a:gd name="T45" fmla="*/ 2147483646 h 79"/>
              <a:gd name="T46" fmla="*/ 2147483646 w 65"/>
              <a:gd name="T47" fmla="*/ 2147483646 h 79"/>
              <a:gd name="T48" fmla="*/ 2147483646 w 65"/>
              <a:gd name="T49" fmla="*/ 0 h 79"/>
              <a:gd name="T50" fmla="*/ 2147483646 w 65"/>
              <a:gd name="T51" fmla="*/ 2147483646 h 79"/>
              <a:gd name="T52" fmla="*/ 2147483646 w 65"/>
              <a:gd name="T53" fmla="*/ 2147483646 h 79"/>
              <a:gd name="T54" fmla="*/ 2147483646 w 65"/>
              <a:gd name="T55" fmla="*/ 2147483646 h 79"/>
              <a:gd name="T56" fmla="*/ 2147483646 w 65"/>
              <a:gd name="T57" fmla="*/ 0 h 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5" h="79">
                <a:moveTo>
                  <a:pt x="36" y="16"/>
                </a:moveTo>
                <a:cubicBezTo>
                  <a:pt x="49" y="24"/>
                  <a:pt x="45" y="24"/>
                  <a:pt x="62" y="23"/>
                </a:cubicBezTo>
                <a:cubicBezTo>
                  <a:pt x="65" y="23"/>
                  <a:pt x="65" y="28"/>
                  <a:pt x="62" y="28"/>
                </a:cubicBezTo>
                <a:cubicBezTo>
                  <a:pt x="48" y="29"/>
                  <a:pt x="51" y="31"/>
                  <a:pt x="38" y="25"/>
                </a:cubicBezTo>
                <a:cubicBezTo>
                  <a:pt x="29" y="41"/>
                  <a:pt x="29" y="41"/>
                  <a:pt x="29" y="41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3"/>
                  <a:pt x="43" y="54"/>
                  <a:pt x="43" y="55"/>
                </a:cubicBezTo>
                <a:cubicBezTo>
                  <a:pt x="43" y="56"/>
                  <a:pt x="39" y="73"/>
                  <a:pt x="38" y="76"/>
                </a:cubicBezTo>
                <a:cubicBezTo>
                  <a:pt x="37" y="77"/>
                  <a:pt x="36" y="78"/>
                  <a:pt x="34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2" y="77"/>
                  <a:pt x="31" y="76"/>
                  <a:pt x="31" y="74"/>
                </a:cubicBezTo>
                <a:cubicBezTo>
                  <a:pt x="36" y="56"/>
                  <a:pt x="36" y="56"/>
                  <a:pt x="36" y="56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51"/>
                  <a:pt x="22" y="57"/>
                  <a:pt x="21" y="61"/>
                </a:cubicBezTo>
                <a:cubicBezTo>
                  <a:pt x="20" y="62"/>
                  <a:pt x="20" y="63"/>
                  <a:pt x="20" y="63"/>
                </a:cubicBezTo>
                <a:cubicBezTo>
                  <a:pt x="6" y="77"/>
                  <a:pt x="6" y="77"/>
                  <a:pt x="6" y="77"/>
                </a:cubicBezTo>
                <a:cubicBezTo>
                  <a:pt x="4" y="79"/>
                  <a:pt x="2" y="79"/>
                  <a:pt x="1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6"/>
                  <a:pt x="0" y="74"/>
                  <a:pt x="1" y="73"/>
                </a:cubicBezTo>
                <a:cubicBezTo>
                  <a:pt x="14" y="59"/>
                  <a:pt x="14" y="59"/>
                  <a:pt x="14" y="59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47"/>
                  <a:pt x="16" y="46"/>
                  <a:pt x="19" y="41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6"/>
                  <a:pt x="34" y="16"/>
                  <a:pt x="36" y="16"/>
                </a:cubicBezTo>
                <a:close/>
                <a:moveTo>
                  <a:pt x="40" y="0"/>
                </a:moveTo>
                <a:cubicBezTo>
                  <a:pt x="36" y="0"/>
                  <a:pt x="33" y="4"/>
                  <a:pt x="33" y="7"/>
                </a:cubicBezTo>
                <a:cubicBezTo>
                  <a:pt x="33" y="11"/>
                  <a:pt x="36" y="14"/>
                  <a:pt x="40" y="14"/>
                </a:cubicBezTo>
                <a:cubicBezTo>
                  <a:pt x="44" y="14"/>
                  <a:pt x="47" y="11"/>
                  <a:pt x="47" y="7"/>
                </a:cubicBezTo>
                <a:cubicBezTo>
                  <a:pt x="47" y="4"/>
                  <a:pt x="44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5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0D02A-EB7D-4505-AF45-56DB59748F4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71D26-EF33-40B1-A676-FE27D11A9E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45C52-F4F1-4A10-B60E-78F17FC411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2C02-8F79-4011-8402-346056160D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7853406" y="4886449"/>
            <a:ext cx="1223704" cy="22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500">
                <a:solidFill>
                  <a:schemeClr val="bg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</a:rPr>
              <a:t>www.rapidppt.com</a:t>
            </a:r>
            <a:endParaRPr lang="zh-CN" altLang="en-US" sz="800" dirty="0">
              <a:solidFill>
                <a:prstClr val="black">
                  <a:lumMod val="95000"/>
                  <a:lumOff val="5000"/>
                  <a:alpha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D5FDF-C5BB-4D1E-8521-E4A8C6E005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48D0D-BEF7-4CDF-B203-A6BCEAF14B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95468-3B4E-4F03-BB93-F593F9ABD5A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5C3C9-2915-4B10-8E92-FF6A09B768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5A5BE-4C20-42FF-AE74-9478DD88B8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CADE3-DD1C-44BA-B5AB-0480A9277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2657-7D4F-4C82-9E38-A1B89257BA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4E7F-AD43-4F36-990E-46A10CC0AF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76DCC-4928-4102-853C-D38CF883ABE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BBD2-E43C-4608-85FF-FB1D798F7A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502E-7B8C-442A-898F-5AD99A804FB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71E7-3677-43A1-9133-F96A63D29A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30D3-02C5-4A4E-AC6A-F2618FC072F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65784-682F-4787-AB1B-70CED81B37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FC2A-7C87-421D-8B6A-1069DD4B7E9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192EA-AC1C-49A7-AB0D-DF61A493017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8EB3-215C-439E-99A1-B6CEC0D6DC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AE22-B917-4996-B6ED-871604BB0C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46EE9C-38FA-4FDD-B64F-28A3245D869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A694C0-E871-40BC-8FCE-36FDABCF13E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2013.3.28\商务 金融\背景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13"/>
          <p:cNvGrpSpPr/>
          <p:nvPr/>
        </p:nvGrpSpPr>
        <p:grpSpPr bwMode="auto">
          <a:xfrm>
            <a:off x="3175" y="2152650"/>
            <a:ext cx="1625600" cy="512763"/>
            <a:chOff x="3420" y="2024714"/>
            <a:chExt cx="1625429" cy="512573"/>
          </a:xfrm>
        </p:grpSpPr>
        <p:sp>
          <p:nvSpPr>
            <p:cNvPr id="5" name="Freeform 7"/>
            <p:cNvSpPr/>
            <p:nvPr/>
          </p:nvSpPr>
          <p:spPr bwMode="auto">
            <a:xfrm>
              <a:off x="3420" y="2089778"/>
              <a:ext cx="1625429" cy="361816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8" name="Freeform 8"/>
            <p:cNvSpPr>
              <a:spLocks noEditPoints="1"/>
            </p:cNvSpPr>
            <p:nvPr/>
          </p:nvSpPr>
          <p:spPr bwMode="auto">
            <a:xfrm>
              <a:off x="359753" y="2024714"/>
              <a:ext cx="422118" cy="512573"/>
            </a:xfrm>
            <a:custGeom>
              <a:avLst/>
              <a:gdLst>
                <a:gd name="T0" fmla="*/ 2147483646 w 65"/>
                <a:gd name="T1" fmla="*/ 2147483646 h 79"/>
                <a:gd name="T2" fmla="*/ 2147483646 w 65"/>
                <a:gd name="T3" fmla="*/ 2147483646 h 79"/>
                <a:gd name="T4" fmla="*/ 2147483646 w 65"/>
                <a:gd name="T5" fmla="*/ 2147483646 h 79"/>
                <a:gd name="T6" fmla="*/ 2147483646 w 65"/>
                <a:gd name="T7" fmla="*/ 2147483646 h 79"/>
                <a:gd name="T8" fmla="*/ 2147483646 w 65"/>
                <a:gd name="T9" fmla="*/ 2147483646 h 79"/>
                <a:gd name="T10" fmla="*/ 2147483646 w 65"/>
                <a:gd name="T11" fmla="*/ 2147483646 h 79"/>
                <a:gd name="T12" fmla="*/ 2147483646 w 65"/>
                <a:gd name="T13" fmla="*/ 2147483646 h 79"/>
                <a:gd name="T14" fmla="*/ 2147483646 w 65"/>
                <a:gd name="T15" fmla="*/ 2147483646 h 79"/>
                <a:gd name="T16" fmla="*/ 2147483646 w 65"/>
                <a:gd name="T17" fmla="*/ 2147483646 h 79"/>
                <a:gd name="T18" fmla="*/ 2147483646 w 65"/>
                <a:gd name="T19" fmla="*/ 2147483646 h 79"/>
                <a:gd name="T20" fmla="*/ 2147483646 w 65"/>
                <a:gd name="T21" fmla="*/ 2147483646 h 79"/>
                <a:gd name="T22" fmla="*/ 2147483646 w 65"/>
                <a:gd name="T23" fmla="*/ 2147483646 h 79"/>
                <a:gd name="T24" fmla="*/ 2147483646 w 65"/>
                <a:gd name="T25" fmla="*/ 2147483646 h 79"/>
                <a:gd name="T26" fmla="*/ 2147483646 w 65"/>
                <a:gd name="T27" fmla="*/ 2147483646 h 79"/>
                <a:gd name="T28" fmla="*/ 2147483646 w 65"/>
                <a:gd name="T29" fmla="*/ 2147483646 h 79"/>
                <a:gd name="T30" fmla="*/ 2147483646 w 65"/>
                <a:gd name="T31" fmla="*/ 2147483646 h 79"/>
                <a:gd name="T32" fmla="*/ 2147483646 w 65"/>
                <a:gd name="T33" fmla="*/ 2147483646 h 79"/>
                <a:gd name="T34" fmla="*/ 2147483646 w 65"/>
                <a:gd name="T35" fmla="*/ 2147483646 h 79"/>
                <a:gd name="T36" fmla="*/ 2147483646 w 65"/>
                <a:gd name="T37" fmla="*/ 2147483646 h 79"/>
                <a:gd name="T38" fmla="*/ 2147483646 w 65"/>
                <a:gd name="T39" fmla="*/ 2147483646 h 79"/>
                <a:gd name="T40" fmla="*/ 2147483646 w 65"/>
                <a:gd name="T41" fmla="*/ 2147483646 h 79"/>
                <a:gd name="T42" fmla="*/ 2147483646 w 65"/>
                <a:gd name="T43" fmla="*/ 2147483646 h 79"/>
                <a:gd name="T44" fmla="*/ 2147483646 w 65"/>
                <a:gd name="T45" fmla="*/ 2147483646 h 79"/>
                <a:gd name="T46" fmla="*/ 2147483646 w 65"/>
                <a:gd name="T47" fmla="*/ 2147483646 h 79"/>
                <a:gd name="T48" fmla="*/ 2147483646 w 65"/>
                <a:gd name="T49" fmla="*/ 0 h 79"/>
                <a:gd name="T50" fmla="*/ 2147483646 w 65"/>
                <a:gd name="T51" fmla="*/ 2147483646 h 79"/>
                <a:gd name="T52" fmla="*/ 2147483646 w 65"/>
                <a:gd name="T53" fmla="*/ 2147483646 h 79"/>
                <a:gd name="T54" fmla="*/ 2147483646 w 65"/>
                <a:gd name="T55" fmla="*/ 2147483646 h 79"/>
                <a:gd name="T56" fmla="*/ 2147483646 w 65"/>
                <a:gd name="T57" fmla="*/ 0 h 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2" name="组合 14"/>
          <p:cNvGrpSpPr/>
          <p:nvPr/>
        </p:nvGrpSpPr>
        <p:grpSpPr bwMode="auto">
          <a:xfrm>
            <a:off x="3175" y="3300413"/>
            <a:ext cx="1017588" cy="508000"/>
            <a:chOff x="3420" y="3255435"/>
            <a:chExt cx="1016922" cy="507091"/>
          </a:xfrm>
        </p:grpSpPr>
        <p:sp>
          <p:nvSpPr>
            <p:cNvPr id="11" name="Freeform 12"/>
            <p:cNvSpPr/>
            <p:nvPr/>
          </p:nvSpPr>
          <p:spPr bwMode="auto">
            <a:xfrm>
              <a:off x="3420" y="3341007"/>
              <a:ext cx="1016922" cy="361302"/>
            </a:xfrm>
            <a:custGeom>
              <a:avLst/>
              <a:gdLst>
                <a:gd name="T0" fmla="*/ 322 w 371"/>
                <a:gd name="T1" fmla="*/ 0 h 132"/>
                <a:gd name="T2" fmla="*/ 0 w 371"/>
                <a:gd name="T3" fmla="*/ 0 h 132"/>
                <a:gd name="T4" fmla="*/ 0 w 371"/>
                <a:gd name="T5" fmla="*/ 132 h 132"/>
                <a:gd name="T6" fmla="*/ 322 w 371"/>
                <a:gd name="T7" fmla="*/ 132 h 132"/>
                <a:gd name="T8" fmla="*/ 371 w 371"/>
                <a:gd name="T9" fmla="*/ 66 h 132"/>
                <a:gd name="T10" fmla="*/ 322 w 371"/>
                <a:gd name="T11" fmla="*/ 0 h 132"/>
                <a:gd name="T12" fmla="*/ 322 w 37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32">
                  <a:moveTo>
                    <a:pt x="32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322" y="132"/>
                  </a:lnTo>
                  <a:lnTo>
                    <a:pt x="371" y="66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6" name="Freeform 13"/>
            <p:cNvSpPr>
              <a:spLocks noEditPoints="1"/>
            </p:cNvSpPr>
            <p:nvPr/>
          </p:nvSpPr>
          <p:spPr bwMode="auto">
            <a:xfrm>
              <a:off x="359753" y="3255435"/>
              <a:ext cx="422118" cy="507091"/>
            </a:xfrm>
            <a:custGeom>
              <a:avLst/>
              <a:gdLst>
                <a:gd name="T0" fmla="*/ 2147483646 w 65"/>
                <a:gd name="T1" fmla="*/ 2147483646 h 78"/>
                <a:gd name="T2" fmla="*/ 2147483646 w 65"/>
                <a:gd name="T3" fmla="*/ 2147483646 h 78"/>
                <a:gd name="T4" fmla="*/ 2147483646 w 65"/>
                <a:gd name="T5" fmla="*/ 2147483646 h 78"/>
                <a:gd name="T6" fmla="*/ 2147483646 w 65"/>
                <a:gd name="T7" fmla="*/ 2147483646 h 78"/>
                <a:gd name="T8" fmla="*/ 2147483646 w 65"/>
                <a:gd name="T9" fmla="*/ 2147483646 h 78"/>
                <a:gd name="T10" fmla="*/ 2147483646 w 65"/>
                <a:gd name="T11" fmla="*/ 2147483646 h 78"/>
                <a:gd name="T12" fmla="*/ 2147483646 w 65"/>
                <a:gd name="T13" fmla="*/ 2147483646 h 78"/>
                <a:gd name="T14" fmla="*/ 2147483646 w 65"/>
                <a:gd name="T15" fmla="*/ 2147483646 h 78"/>
                <a:gd name="T16" fmla="*/ 2147483646 w 65"/>
                <a:gd name="T17" fmla="*/ 2147483646 h 78"/>
                <a:gd name="T18" fmla="*/ 2147483646 w 65"/>
                <a:gd name="T19" fmla="*/ 2147483646 h 78"/>
                <a:gd name="T20" fmla="*/ 2147483646 w 65"/>
                <a:gd name="T21" fmla="*/ 2147483646 h 78"/>
                <a:gd name="T22" fmla="*/ 2147483646 w 65"/>
                <a:gd name="T23" fmla="*/ 2147483646 h 78"/>
                <a:gd name="T24" fmla="*/ 2147483646 w 65"/>
                <a:gd name="T25" fmla="*/ 2147483646 h 78"/>
                <a:gd name="T26" fmla="*/ 2147483646 w 65"/>
                <a:gd name="T27" fmla="*/ 2147483646 h 78"/>
                <a:gd name="T28" fmla="*/ 2147483646 w 65"/>
                <a:gd name="T29" fmla="*/ 2147483646 h 78"/>
                <a:gd name="T30" fmla="*/ 2147483646 w 65"/>
                <a:gd name="T31" fmla="*/ 2147483646 h 78"/>
                <a:gd name="T32" fmla="*/ 2147483646 w 65"/>
                <a:gd name="T33" fmla="*/ 2147483646 h 78"/>
                <a:gd name="T34" fmla="*/ 2147483646 w 65"/>
                <a:gd name="T35" fmla="*/ 2147483646 h 78"/>
                <a:gd name="T36" fmla="*/ 2147483646 w 65"/>
                <a:gd name="T37" fmla="*/ 2147483646 h 78"/>
                <a:gd name="T38" fmla="*/ 2147483646 w 65"/>
                <a:gd name="T39" fmla="*/ 2147483646 h 78"/>
                <a:gd name="T40" fmla="*/ 2147483646 w 65"/>
                <a:gd name="T41" fmla="*/ 2147483646 h 78"/>
                <a:gd name="T42" fmla="*/ 2147483646 w 65"/>
                <a:gd name="T43" fmla="*/ 2147483646 h 78"/>
                <a:gd name="T44" fmla="*/ 2147483646 w 65"/>
                <a:gd name="T45" fmla="*/ 2147483646 h 78"/>
                <a:gd name="T46" fmla="*/ 2147483646 w 65"/>
                <a:gd name="T47" fmla="*/ 2147483646 h 78"/>
                <a:gd name="T48" fmla="*/ 2147483646 w 65"/>
                <a:gd name="T49" fmla="*/ 0 h 78"/>
                <a:gd name="T50" fmla="*/ 2147483646 w 65"/>
                <a:gd name="T51" fmla="*/ 2147483646 h 78"/>
                <a:gd name="T52" fmla="*/ 2147483646 w 65"/>
                <a:gd name="T53" fmla="*/ 2147483646 h 78"/>
                <a:gd name="T54" fmla="*/ 2147483646 w 65"/>
                <a:gd name="T55" fmla="*/ 2147483646 h 78"/>
                <a:gd name="T56" fmla="*/ 2147483646 w 65"/>
                <a:gd name="T57" fmla="*/ 0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8">
                  <a:moveTo>
                    <a:pt x="36" y="16"/>
                  </a:moveTo>
                  <a:cubicBezTo>
                    <a:pt x="49" y="23"/>
                    <a:pt x="45" y="23"/>
                    <a:pt x="62" y="22"/>
                  </a:cubicBezTo>
                  <a:cubicBezTo>
                    <a:pt x="65" y="22"/>
                    <a:pt x="65" y="27"/>
                    <a:pt x="62" y="27"/>
                  </a:cubicBezTo>
                  <a:cubicBezTo>
                    <a:pt x="48" y="28"/>
                    <a:pt x="51" y="30"/>
                    <a:pt x="38" y="2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3" y="53"/>
                    <a:pt x="43" y="54"/>
                  </a:cubicBezTo>
                  <a:cubicBezTo>
                    <a:pt x="43" y="55"/>
                    <a:pt x="39" y="72"/>
                    <a:pt x="38" y="75"/>
                  </a:cubicBezTo>
                  <a:cubicBezTo>
                    <a:pt x="37" y="77"/>
                    <a:pt x="36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2" y="77"/>
                    <a:pt x="31" y="75"/>
                    <a:pt x="31" y="74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2" y="56"/>
                    <a:pt x="21" y="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8"/>
                    <a:pt x="2" y="78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1" y="7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6"/>
                    <a:pt x="16" y="45"/>
                    <a:pt x="19" y="4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4" y="15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3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3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3" name="组合 15"/>
          <p:cNvGrpSpPr/>
          <p:nvPr/>
        </p:nvGrpSpPr>
        <p:grpSpPr bwMode="auto">
          <a:xfrm>
            <a:off x="-12700" y="2654300"/>
            <a:ext cx="8616950" cy="746125"/>
            <a:chOff x="-12700" y="2396464"/>
            <a:chExt cx="8617148" cy="746836"/>
          </a:xfrm>
        </p:grpSpPr>
        <p:sp>
          <p:nvSpPr>
            <p:cNvPr id="8" name="Freeform 9"/>
            <p:cNvSpPr/>
            <p:nvPr/>
          </p:nvSpPr>
          <p:spPr bwMode="auto">
            <a:xfrm>
              <a:off x="-12700" y="2499750"/>
              <a:ext cx="7720190" cy="498950"/>
            </a:xfrm>
            <a:custGeom>
              <a:avLst/>
              <a:gdLst>
                <a:gd name="T0" fmla="*/ 763 w 810"/>
                <a:gd name="T1" fmla="*/ 0 h 133"/>
                <a:gd name="T2" fmla="*/ 0 w 810"/>
                <a:gd name="T3" fmla="*/ 0 h 133"/>
                <a:gd name="T4" fmla="*/ 0 w 810"/>
                <a:gd name="T5" fmla="*/ 133 h 133"/>
                <a:gd name="T6" fmla="*/ 763 w 810"/>
                <a:gd name="T7" fmla="*/ 133 h 133"/>
                <a:gd name="T8" fmla="*/ 810 w 810"/>
                <a:gd name="T9" fmla="*/ 66 h 133"/>
                <a:gd name="T10" fmla="*/ 763 w 810"/>
                <a:gd name="T11" fmla="*/ 0 h 133"/>
                <a:gd name="T12" fmla="*/ 763 w 810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133">
                  <a:moveTo>
                    <a:pt x="763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63" y="133"/>
                  </a:lnTo>
                  <a:lnTo>
                    <a:pt x="810" y="66"/>
                  </a:lnTo>
                  <a:lnTo>
                    <a:pt x="763" y="0"/>
                  </a:lnTo>
                  <a:lnTo>
                    <a:pt x="763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12" name="Freeform 10"/>
            <p:cNvSpPr>
              <a:spLocks noEditPoints="1"/>
            </p:cNvSpPr>
            <p:nvPr/>
          </p:nvSpPr>
          <p:spPr bwMode="auto">
            <a:xfrm>
              <a:off x="5337286" y="2420186"/>
              <a:ext cx="2829716" cy="630494"/>
            </a:xfrm>
            <a:custGeom>
              <a:avLst/>
              <a:gdLst>
                <a:gd name="T0" fmla="*/ 2147483646 w 319"/>
                <a:gd name="T1" fmla="*/ 2147483646 h 71"/>
                <a:gd name="T2" fmla="*/ 2147483646 w 319"/>
                <a:gd name="T3" fmla="*/ 2147483646 h 71"/>
                <a:gd name="T4" fmla="*/ 2147483646 w 319"/>
                <a:gd name="T5" fmla="*/ 2147483646 h 71"/>
                <a:gd name="T6" fmla="*/ 2147483646 w 319"/>
                <a:gd name="T7" fmla="*/ 2147483646 h 71"/>
                <a:gd name="T8" fmla="*/ 2147483646 w 319"/>
                <a:gd name="T9" fmla="*/ 2147483646 h 71"/>
                <a:gd name="T10" fmla="*/ 2147483646 w 319"/>
                <a:gd name="T11" fmla="*/ 2147483646 h 71"/>
                <a:gd name="T12" fmla="*/ 2147483646 w 319"/>
                <a:gd name="T13" fmla="*/ 2147483646 h 71"/>
                <a:gd name="T14" fmla="*/ 2147483646 w 319"/>
                <a:gd name="T15" fmla="*/ 2147483646 h 71"/>
                <a:gd name="T16" fmla="*/ 0 w 319"/>
                <a:gd name="T17" fmla="*/ 2147483646 h 71"/>
                <a:gd name="T18" fmla="*/ 2147483646 w 319"/>
                <a:gd name="T19" fmla="*/ 2147483646 h 71"/>
                <a:gd name="T20" fmla="*/ 2147483646 w 319"/>
                <a:gd name="T21" fmla="*/ 2147483646 h 71"/>
                <a:gd name="T22" fmla="*/ 2147483646 w 319"/>
                <a:gd name="T23" fmla="*/ 2147483646 h 71"/>
                <a:gd name="T24" fmla="*/ 2147483646 w 319"/>
                <a:gd name="T25" fmla="*/ 2147483646 h 71"/>
                <a:gd name="T26" fmla="*/ 2147483646 w 319"/>
                <a:gd name="T27" fmla="*/ 2147483646 h 71"/>
                <a:gd name="T28" fmla="*/ 2147483646 w 319"/>
                <a:gd name="T29" fmla="*/ 2147483646 h 71"/>
                <a:gd name="T30" fmla="*/ 2147483646 w 319"/>
                <a:gd name="T31" fmla="*/ 2147483646 h 71"/>
                <a:gd name="T32" fmla="*/ 2147483646 w 319"/>
                <a:gd name="T33" fmla="*/ 2147483646 h 71"/>
                <a:gd name="T34" fmla="*/ 2147483646 w 319"/>
                <a:gd name="T35" fmla="*/ 2147483646 h 71"/>
                <a:gd name="T36" fmla="*/ 2147483646 w 319"/>
                <a:gd name="T37" fmla="*/ 2147483646 h 71"/>
                <a:gd name="T38" fmla="*/ 2147483646 w 319"/>
                <a:gd name="T39" fmla="*/ 2147483646 h 71"/>
                <a:gd name="T40" fmla="*/ 2147483646 w 319"/>
                <a:gd name="T41" fmla="*/ 0 h 71"/>
                <a:gd name="T42" fmla="*/ 2147483646 w 319"/>
                <a:gd name="T43" fmla="*/ 2147483646 h 71"/>
                <a:gd name="T44" fmla="*/ 2147483646 w 319"/>
                <a:gd name="T45" fmla="*/ 2147483646 h 71"/>
                <a:gd name="T46" fmla="*/ 2147483646 w 319"/>
                <a:gd name="T47" fmla="*/ 2147483646 h 71"/>
                <a:gd name="T48" fmla="*/ 2147483646 w 319"/>
                <a:gd name="T49" fmla="*/ 2147483646 h 71"/>
                <a:gd name="T50" fmla="*/ 2147483646 w 319"/>
                <a:gd name="T51" fmla="*/ 2147483646 h 71"/>
                <a:gd name="T52" fmla="*/ 2147483646 w 319"/>
                <a:gd name="T53" fmla="*/ 2147483646 h 71"/>
                <a:gd name="T54" fmla="*/ 2147483646 w 319"/>
                <a:gd name="T55" fmla="*/ 2147483646 h 71"/>
                <a:gd name="T56" fmla="*/ 2147483646 w 319"/>
                <a:gd name="T57" fmla="*/ 2147483646 h 71"/>
                <a:gd name="T58" fmla="*/ 2147483646 w 319"/>
                <a:gd name="T59" fmla="*/ 2147483646 h 71"/>
                <a:gd name="T60" fmla="*/ 2147483646 w 319"/>
                <a:gd name="T61" fmla="*/ 2147483646 h 71"/>
                <a:gd name="T62" fmla="*/ 2147483646 w 319"/>
                <a:gd name="T63" fmla="*/ 2147483646 h 71"/>
                <a:gd name="T64" fmla="*/ 2147483646 w 319"/>
                <a:gd name="T65" fmla="*/ 2147483646 h 71"/>
                <a:gd name="T66" fmla="*/ 2147483646 w 319"/>
                <a:gd name="T67" fmla="*/ 2147483646 h 71"/>
                <a:gd name="T68" fmla="*/ 2147483646 w 319"/>
                <a:gd name="T69" fmla="*/ 2147483646 h 71"/>
                <a:gd name="T70" fmla="*/ 2147483646 w 319"/>
                <a:gd name="T71" fmla="*/ 2147483646 h 71"/>
                <a:gd name="T72" fmla="*/ 2147483646 w 319"/>
                <a:gd name="T73" fmla="*/ 2147483646 h 71"/>
                <a:gd name="T74" fmla="*/ 2147483646 w 319"/>
                <a:gd name="T75" fmla="*/ 2147483646 h 71"/>
                <a:gd name="T76" fmla="*/ 2147483646 w 319"/>
                <a:gd name="T77" fmla="*/ 2147483646 h 71"/>
                <a:gd name="T78" fmla="*/ 2147483646 w 319"/>
                <a:gd name="T79" fmla="*/ 2147483646 h 71"/>
                <a:gd name="T80" fmla="*/ 2147483646 w 319"/>
                <a:gd name="T81" fmla="*/ 2147483646 h 71"/>
                <a:gd name="T82" fmla="*/ 2147483646 w 319"/>
                <a:gd name="T83" fmla="*/ 2147483646 h 71"/>
                <a:gd name="T84" fmla="*/ 2147483646 w 319"/>
                <a:gd name="T85" fmla="*/ 2147483646 h 71"/>
                <a:gd name="T86" fmla="*/ 2147483646 w 319"/>
                <a:gd name="T87" fmla="*/ 2147483646 h 71"/>
                <a:gd name="T88" fmla="*/ 2147483646 w 319"/>
                <a:gd name="T89" fmla="*/ 2147483646 h 71"/>
                <a:gd name="T90" fmla="*/ 2147483646 w 319"/>
                <a:gd name="T91" fmla="*/ 2147483646 h 71"/>
                <a:gd name="T92" fmla="*/ 2147483646 w 319"/>
                <a:gd name="T93" fmla="*/ 2147483646 h 71"/>
                <a:gd name="T94" fmla="*/ 2147483646 w 319"/>
                <a:gd name="T95" fmla="*/ 2147483646 h 71"/>
                <a:gd name="T96" fmla="*/ 2147483646 w 319"/>
                <a:gd name="T97" fmla="*/ 2147483646 h 71"/>
                <a:gd name="T98" fmla="*/ 2147483646 w 319"/>
                <a:gd name="T99" fmla="*/ 2147483646 h 71"/>
                <a:gd name="T100" fmla="*/ 2147483646 w 319"/>
                <a:gd name="T101" fmla="*/ 2147483646 h 71"/>
                <a:gd name="T102" fmla="*/ 2147483646 w 319"/>
                <a:gd name="T103" fmla="*/ 2147483646 h 71"/>
                <a:gd name="T104" fmla="*/ 2147483646 w 319"/>
                <a:gd name="T105" fmla="*/ 2147483646 h 71"/>
                <a:gd name="T106" fmla="*/ 2147483646 w 319"/>
                <a:gd name="T107" fmla="*/ 2147483646 h 71"/>
                <a:gd name="T108" fmla="*/ 2147483646 w 319"/>
                <a:gd name="T109" fmla="*/ 2147483646 h 71"/>
                <a:gd name="T110" fmla="*/ 2147483646 w 319"/>
                <a:gd name="T111" fmla="*/ 2147483646 h 71"/>
                <a:gd name="T112" fmla="*/ 2147483646 w 319"/>
                <a:gd name="T113" fmla="*/ 2147483646 h 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9" h="71">
                  <a:moveTo>
                    <a:pt x="13" y="65"/>
                  </a:moveTo>
                  <a:cubicBezTo>
                    <a:pt x="47" y="65"/>
                    <a:pt x="69" y="1"/>
                    <a:pt x="59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7" y="6"/>
                  </a:cubicBezTo>
                  <a:cubicBezTo>
                    <a:pt x="59" y="5"/>
                    <a:pt x="61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5" y="5"/>
                    <a:pt x="65" y="7"/>
                  </a:cubicBezTo>
                  <a:cubicBezTo>
                    <a:pt x="67" y="17"/>
                    <a:pt x="55" y="42"/>
                    <a:pt x="40" y="57"/>
                  </a:cubicBezTo>
                  <a:cubicBezTo>
                    <a:pt x="28" y="68"/>
                    <a:pt x="15" y="71"/>
                    <a:pt x="0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82" y="59"/>
                  </a:moveTo>
                  <a:cubicBezTo>
                    <a:pt x="183" y="57"/>
                    <a:pt x="185" y="55"/>
                    <a:pt x="186" y="52"/>
                  </a:cubicBezTo>
                  <a:cubicBezTo>
                    <a:pt x="191" y="40"/>
                    <a:pt x="191" y="21"/>
                    <a:pt x="191" y="12"/>
                  </a:cubicBezTo>
                  <a:cubicBezTo>
                    <a:pt x="191" y="12"/>
                    <a:pt x="190" y="11"/>
                    <a:pt x="190" y="11"/>
                  </a:cubicBezTo>
                  <a:cubicBezTo>
                    <a:pt x="187" y="11"/>
                    <a:pt x="185" y="12"/>
                    <a:pt x="182" y="12"/>
                  </a:cubicBezTo>
                  <a:cubicBezTo>
                    <a:pt x="177" y="11"/>
                    <a:pt x="174" y="9"/>
                    <a:pt x="175" y="7"/>
                  </a:cubicBezTo>
                  <a:cubicBezTo>
                    <a:pt x="175" y="6"/>
                    <a:pt x="176" y="5"/>
                    <a:pt x="177" y="4"/>
                  </a:cubicBezTo>
                  <a:cubicBezTo>
                    <a:pt x="179" y="4"/>
                    <a:pt x="180" y="3"/>
                    <a:pt x="182" y="3"/>
                  </a:cubicBezTo>
                  <a:cubicBezTo>
                    <a:pt x="186" y="3"/>
                    <a:pt x="190" y="3"/>
                    <a:pt x="192" y="7"/>
                  </a:cubicBezTo>
                  <a:cubicBezTo>
                    <a:pt x="195" y="6"/>
                    <a:pt x="198" y="5"/>
                    <a:pt x="202" y="4"/>
                  </a:cubicBezTo>
                  <a:cubicBezTo>
                    <a:pt x="209" y="2"/>
                    <a:pt x="217" y="0"/>
                    <a:pt x="223" y="0"/>
                  </a:cubicBezTo>
                  <a:cubicBezTo>
                    <a:pt x="230" y="0"/>
                    <a:pt x="235" y="3"/>
                    <a:pt x="235" y="11"/>
                  </a:cubicBezTo>
                  <a:cubicBezTo>
                    <a:pt x="235" y="25"/>
                    <a:pt x="239" y="29"/>
                    <a:pt x="245" y="29"/>
                  </a:cubicBezTo>
                  <a:cubicBezTo>
                    <a:pt x="249" y="29"/>
                    <a:pt x="254" y="27"/>
                    <a:pt x="259" y="25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62" y="25"/>
                    <a:pt x="264" y="24"/>
                    <a:pt x="267" y="23"/>
                  </a:cubicBezTo>
                  <a:cubicBezTo>
                    <a:pt x="272" y="22"/>
                    <a:pt x="279" y="19"/>
                    <a:pt x="286" y="18"/>
                  </a:cubicBezTo>
                  <a:cubicBezTo>
                    <a:pt x="292" y="17"/>
                    <a:pt x="298" y="18"/>
                    <a:pt x="304" y="21"/>
                  </a:cubicBezTo>
                  <a:cubicBezTo>
                    <a:pt x="309" y="23"/>
                    <a:pt x="311" y="22"/>
                    <a:pt x="313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7" y="21"/>
                    <a:pt x="319" y="21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6" y="24"/>
                    <a:pt x="315" y="25"/>
                    <a:pt x="314" y="25"/>
                  </a:cubicBezTo>
                  <a:cubicBezTo>
                    <a:pt x="314" y="25"/>
                    <a:pt x="314" y="25"/>
                    <a:pt x="314" y="25"/>
                  </a:cubicBezTo>
                  <a:cubicBezTo>
                    <a:pt x="311" y="26"/>
                    <a:pt x="308" y="26"/>
                    <a:pt x="303" y="24"/>
                  </a:cubicBezTo>
                  <a:cubicBezTo>
                    <a:pt x="298" y="21"/>
                    <a:pt x="292" y="21"/>
                    <a:pt x="286" y="21"/>
                  </a:cubicBezTo>
                  <a:cubicBezTo>
                    <a:pt x="280" y="22"/>
                    <a:pt x="273" y="25"/>
                    <a:pt x="267" y="27"/>
                  </a:cubicBezTo>
                  <a:cubicBezTo>
                    <a:pt x="265" y="27"/>
                    <a:pt x="263" y="28"/>
                    <a:pt x="260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4" y="30"/>
                    <a:pt x="249" y="32"/>
                    <a:pt x="245" y="32"/>
                  </a:cubicBezTo>
                  <a:cubicBezTo>
                    <a:pt x="236" y="32"/>
                    <a:pt x="231" y="27"/>
                    <a:pt x="231" y="11"/>
                  </a:cubicBezTo>
                  <a:cubicBezTo>
                    <a:pt x="231" y="5"/>
                    <a:pt x="228" y="3"/>
                    <a:pt x="223" y="3"/>
                  </a:cubicBezTo>
                  <a:cubicBezTo>
                    <a:pt x="217" y="3"/>
                    <a:pt x="210" y="5"/>
                    <a:pt x="202" y="8"/>
                  </a:cubicBezTo>
                  <a:cubicBezTo>
                    <a:pt x="199" y="8"/>
                    <a:pt x="196" y="9"/>
                    <a:pt x="194" y="10"/>
                  </a:cubicBezTo>
                  <a:cubicBezTo>
                    <a:pt x="194" y="11"/>
                    <a:pt x="194" y="11"/>
                    <a:pt x="194" y="12"/>
                  </a:cubicBezTo>
                  <a:cubicBezTo>
                    <a:pt x="195" y="21"/>
                    <a:pt x="194" y="40"/>
                    <a:pt x="189" y="53"/>
                  </a:cubicBezTo>
                  <a:cubicBezTo>
                    <a:pt x="187" y="57"/>
                    <a:pt x="185" y="60"/>
                    <a:pt x="183" y="63"/>
                  </a:cubicBezTo>
                  <a:cubicBezTo>
                    <a:pt x="180" y="65"/>
                    <a:pt x="177" y="67"/>
                    <a:pt x="173" y="67"/>
                  </a:cubicBezTo>
                  <a:cubicBezTo>
                    <a:pt x="170" y="68"/>
                    <a:pt x="167" y="67"/>
                    <a:pt x="163" y="65"/>
                  </a:cubicBezTo>
                  <a:cubicBezTo>
                    <a:pt x="163" y="65"/>
                    <a:pt x="162" y="65"/>
                    <a:pt x="161" y="65"/>
                  </a:cubicBezTo>
                  <a:cubicBezTo>
                    <a:pt x="167" y="64"/>
                    <a:pt x="177" y="65"/>
                    <a:pt x="182" y="59"/>
                  </a:cubicBezTo>
                  <a:close/>
                  <a:moveTo>
                    <a:pt x="188" y="8"/>
                  </a:moveTo>
                  <a:cubicBezTo>
                    <a:pt x="187" y="6"/>
                    <a:pt x="184" y="6"/>
                    <a:pt x="182" y="6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78" y="7"/>
                    <a:pt x="178" y="8"/>
                    <a:pt x="178" y="8"/>
                  </a:cubicBezTo>
                  <a:cubicBezTo>
                    <a:pt x="178" y="8"/>
                    <a:pt x="179" y="8"/>
                    <a:pt x="183" y="8"/>
                  </a:cubicBezTo>
                  <a:cubicBezTo>
                    <a:pt x="184" y="8"/>
                    <a:pt x="186" y="8"/>
                    <a:pt x="188" y="8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14"/>
            <p:cNvSpPr/>
            <p:nvPr/>
          </p:nvSpPr>
          <p:spPr bwMode="auto">
            <a:xfrm>
              <a:off x="5922744" y="2427692"/>
              <a:ext cx="611730" cy="622988"/>
            </a:xfrm>
            <a:custGeom>
              <a:avLst/>
              <a:gdLst>
                <a:gd name="T0" fmla="*/ 2147483646 w 69"/>
                <a:gd name="T1" fmla="*/ 2147483646 h 70"/>
                <a:gd name="T2" fmla="*/ 2147483646 w 69"/>
                <a:gd name="T3" fmla="*/ 2147483646 h 70"/>
                <a:gd name="T4" fmla="*/ 2147483646 w 69"/>
                <a:gd name="T5" fmla="*/ 2147483646 h 70"/>
                <a:gd name="T6" fmla="*/ 2147483646 w 69"/>
                <a:gd name="T7" fmla="*/ 2147483646 h 70"/>
                <a:gd name="T8" fmla="*/ 2147483646 w 69"/>
                <a:gd name="T9" fmla="*/ 2147483646 h 70"/>
                <a:gd name="T10" fmla="*/ 2147483646 w 69"/>
                <a:gd name="T11" fmla="*/ 2147483646 h 70"/>
                <a:gd name="T12" fmla="*/ 2147483646 w 69"/>
                <a:gd name="T13" fmla="*/ 2147483646 h 70"/>
                <a:gd name="T14" fmla="*/ 2147483646 w 69"/>
                <a:gd name="T15" fmla="*/ 2147483646 h 70"/>
                <a:gd name="T16" fmla="*/ 0 w 69"/>
                <a:gd name="T17" fmla="*/ 2147483646 h 70"/>
                <a:gd name="T18" fmla="*/ 2147483646 w 69"/>
                <a:gd name="T19" fmla="*/ 2147483646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70">
                  <a:moveTo>
                    <a:pt x="13" y="64"/>
                  </a:moveTo>
                  <a:cubicBezTo>
                    <a:pt x="47" y="64"/>
                    <a:pt x="69" y="0"/>
                    <a:pt x="5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6" y="6"/>
                    <a:pt x="57" y="5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cubicBezTo>
                    <a:pt x="67" y="16"/>
                    <a:pt x="55" y="41"/>
                    <a:pt x="40" y="56"/>
                  </a:cubicBezTo>
                  <a:cubicBezTo>
                    <a:pt x="28" y="67"/>
                    <a:pt x="15" y="70"/>
                    <a:pt x="0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6"/>
            <p:cNvSpPr>
              <a:spLocks noEditPoints="1"/>
            </p:cNvSpPr>
            <p:nvPr/>
          </p:nvSpPr>
          <p:spPr bwMode="auto">
            <a:xfrm>
              <a:off x="8018989" y="2396464"/>
              <a:ext cx="585459" cy="746836"/>
            </a:xfrm>
            <a:custGeom>
              <a:avLst/>
              <a:gdLst>
                <a:gd name="T0" fmla="*/ 2147483646 w 66"/>
                <a:gd name="T1" fmla="*/ 2147483646 h 84"/>
                <a:gd name="T2" fmla="*/ 2147483646 w 66"/>
                <a:gd name="T3" fmla="*/ 2147483646 h 84"/>
                <a:gd name="T4" fmla="*/ 2147483646 w 66"/>
                <a:gd name="T5" fmla="*/ 2147483646 h 84"/>
                <a:gd name="T6" fmla="*/ 2147483646 w 66"/>
                <a:gd name="T7" fmla="*/ 2147483646 h 84"/>
                <a:gd name="T8" fmla="*/ 2147483646 w 66"/>
                <a:gd name="T9" fmla="*/ 2147483646 h 84"/>
                <a:gd name="T10" fmla="*/ 2147483646 w 66"/>
                <a:gd name="T11" fmla="*/ 2147483646 h 84"/>
                <a:gd name="T12" fmla="*/ 2147483646 w 66"/>
                <a:gd name="T13" fmla="*/ 2147483646 h 84"/>
                <a:gd name="T14" fmla="*/ 2147483646 w 66"/>
                <a:gd name="T15" fmla="*/ 2147483646 h 84"/>
                <a:gd name="T16" fmla="*/ 2147483646 w 66"/>
                <a:gd name="T17" fmla="*/ 2147483646 h 84"/>
                <a:gd name="T18" fmla="*/ 2147483646 w 66"/>
                <a:gd name="T19" fmla="*/ 2147483646 h 84"/>
                <a:gd name="T20" fmla="*/ 2147483646 w 66"/>
                <a:gd name="T21" fmla="*/ 2147483646 h 84"/>
                <a:gd name="T22" fmla="*/ 2147483646 w 66"/>
                <a:gd name="T23" fmla="*/ 2147483646 h 84"/>
                <a:gd name="T24" fmla="*/ 2147483646 w 66"/>
                <a:gd name="T25" fmla="*/ 2147483646 h 84"/>
                <a:gd name="T26" fmla="*/ 2147483646 w 66"/>
                <a:gd name="T27" fmla="*/ 2147483646 h 84"/>
                <a:gd name="T28" fmla="*/ 0 w 66"/>
                <a:gd name="T29" fmla="*/ 2147483646 h 84"/>
                <a:gd name="T30" fmla="*/ 0 w 66"/>
                <a:gd name="T31" fmla="*/ 2147483646 h 84"/>
                <a:gd name="T32" fmla="*/ 2147483646 w 66"/>
                <a:gd name="T33" fmla="*/ 2147483646 h 84"/>
                <a:gd name="T34" fmla="*/ 2147483646 w 66"/>
                <a:gd name="T35" fmla="*/ 2147483646 h 84"/>
                <a:gd name="T36" fmla="*/ 2147483646 w 66"/>
                <a:gd name="T37" fmla="*/ 2147483646 h 84"/>
                <a:gd name="T38" fmla="*/ 2147483646 w 66"/>
                <a:gd name="T39" fmla="*/ 2147483646 h 84"/>
                <a:gd name="T40" fmla="*/ 2147483646 w 66"/>
                <a:gd name="T41" fmla="*/ 2147483646 h 84"/>
                <a:gd name="T42" fmla="*/ 2147483646 w 66"/>
                <a:gd name="T43" fmla="*/ 2147483646 h 84"/>
                <a:gd name="T44" fmla="*/ 2147483646 w 66"/>
                <a:gd name="T45" fmla="*/ 2147483646 h 84"/>
                <a:gd name="T46" fmla="*/ 2147483646 w 66"/>
                <a:gd name="T47" fmla="*/ 2147483646 h 84"/>
                <a:gd name="T48" fmla="*/ 2147483646 w 66"/>
                <a:gd name="T49" fmla="*/ 2147483646 h 84"/>
                <a:gd name="T50" fmla="*/ 2147483646 w 66"/>
                <a:gd name="T51" fmla="*/ 2147483646 h 84"/>
                <a:gd name="T52" fmla="*/ 2147483646 w 66"/>
                <a:gd name="T53" fmla="*/ 2147483646 h 84"/>
                <a:gd name="T54" fmla="*/ 2147483646 w 66"/>
                <a:gd name="T55" fmla="*/ 2147483646 h 84"/>
                <a:gd name="T56" fmla="*/ 2147483646 w 66"/>
                <a:gd name="T57" fmla="*/ 2147483646 h 84"/>
                <a:gd name="T58" fmla="*/ 2147483646 w 66"/>
                <a:gd name="T59" fmla="*/ 2147483646 h 84"/>
                <a:gd name="T60" fmla="*/ 2147483646 w 66"/>
                <a:gd name="T61" fmla="*/ 2147483646 h 84"/>
                <a:gd name="T62" fmla="*/ 2147483646 w 66"/>
                <a:gd name="T63" fmla="*/ 2147483646 h 84"/>
                <a:gd name="T64" fmla="*/ 2147483646 w 66"/>
                <a:gd name="T65" fmla="*/ 2147483646 h 84"/>
                <a:gd name="T66" fmla="*/ 2147483646 w 66"/>
                <a:gd name="T67" fmla="*/ 2147483646 h 84"/>
                <a:gd name="T68" fmla="*/ 2147483646 w 66"/>
                <a:gd name="T69" fmla="*/ 2147483646 h 84"/>
                <a:gd name="T70" fmla="*/ 2147483646 w 66"/>
                <a:gd name="T71" fmla="*/ 2147483646 h 84"/>
                <a:gd name="T72" fmla="*/ 2147483646 w 66"/>
                <a:gd name="T73" fmla="*/ 2147483646 h 84"/>
                <a:gd name="T74" fmla="*/ 2147483646 w 66"/>
                <a:gd name="T75" fmla="*/ 2147483646 h 84"/>
                <a:gd name="T76" fmla="*/ 2147483646 w 66"/>
                <a:gd name="T77" fmla="*/ 2147483646 h 84"/>
                <a:gd name="T78" fmla="*/ 2147483646 w 66"/>
                <a:gd name="T79" fmla="*/ 2147483646 h 84"/>
                <a:gd name="T80" fmla="*/ 2147483646 w 66"/>
                <a:gd name="T81" fmla="*/ 2147483646 h 84"/>
                <a:gd name="T82" fmla="*/ 2147483646 w 66"/>
                <a:gd name="T83" fmla="*/ 2147483646 h 84"/>
                <a:gd name="T84" fmla="*/ 2147483646 w 66"/>
                <a:gd name="T85" fmla="*/ 2147483646 h 84"/>
                <a:gd name="T86" fmla="*/ 2147483646 w 66"/>
                <a:gd name="T87" fmla="*/ 2147483646 h 84"/>
                <a:gd name="T88" fmla="*/ 2147483646 w 66"/>
                <a:gd name="T89" fmla="*/ 2147483646 h 84"/>
                <a:gd name="T90" fmla="*/ 2147483646 w 66"/>
                <a:gd name="T91" fmla="*/ 2147483646 h 84"/>
                <a:gd name="T92" fmla="*/ 2147483646 w 66"/>
                <a:gd name="T93" fmla="*/ 0 h 84"/>
                <a:gd name="T94" fmla="*/ 2147483646 w 66"/>
                <a:gd name="T95" fmla="*/ 2147483646 h 84"/>
                <a:gd name="T96" fmla="*/ 2147483646 w 66"/>
                <a:gd name="T97" fmla="*/ 2147483646 h 84"/>
                <a:gd name="T98" fmla="*/ 2147483646 w 66"/>
                <a:gd name="T99" fmla="*/ 2147483646 h 84"/>
                <a:gd name="T100" fmla="*/ 2147483646 w 66"/>
                <a:gd name="T101" fmla="*/ 0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6" h="84">
                  <a:moveTo>
                    <a:pt x="42" y="33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4"/>
                    <a:pt x="57" y="56"/>
                    <a:pt x="56" y="58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3"/>
                    <a:pt x="50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4"/>
                    <a:pt x="45" y="82"/>
                    <a:pt x="45" y="80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8"/>
                    <a:pt x="49" y="57"/>
                    <a:pt x="48" y="5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60"/>
                    <a:pt x="37" y="62"/>
                    <a:pt x="3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" y="62"/>
                    <a:pt x="0" y="6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2" y="55"/>
                    <a:pt x="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2" y="54"/>
                    <a:pt x="31" y="5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2"/>
                    <a:pt x="26" y="38"/>
                    <a:pt x="28" y="3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7" y="21"/>
                    <a:pt x="26" y="2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2"/>
                    <a:pt x="12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28"/>
                    <a:pt x="10" y="26"/>
                    <a:pt x="11" y="2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6"/>
                    <a:pt x="25" y="15"/>
                    <a:pt x="27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3"/>
                    <a:pt x="42" y="14"/>
                    <a:pt x="44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8" y="18"/>
                    <a:pt x="49" y="20"/>
                    <a:pt x="49" y="2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3"/>
                    <a:pt x="49" y="33"/>
                    <a:pt x="50" y="3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40"/>
                    <a:pt x="66" y="42"/>
                    <a:pt x="66" y="43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45"/>
                    <a:pt x="64" y="45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3" y="38"/>
                    <a:pt x="42" y="36"/>
                    <a:pt x="42" y="35"/>
                  </a:cubicBezTo>
                  <a:cubicBezTo>
                    <a:pt x="42" y="33"/>
                    <a:pt x="42" y="33"/>
                    <a:pt x="42" y="33"/>
                  </a:cubicBezTo>
                  <a:close/>
                  <a:moveTo>
                    <a:pt x="50" y="0"/>
                  </a:moveTo>
                  <a:cubicBezTo>
                    <a:pt x="54" y="0"/>
                    <a:pt x="58" y="4"/>
                    <a:pt x="58" y="8"/>
                  </a:cubicBezTo>
                  <a:cubicBezTo>
                    <a:pt x="58" y="12"/>
                    <a:pt x="54" y="15"/>
                    <a:pt x="50" y="15"/>
                  </a:cubicBezTo>
                  <a:cubicBezTo>
                    <a:pt x="46" y="15"/>
                    <a:pt x="43" y="12"/>
                    <a:pt x="43" y="8"/>
                  </a:cubicBezTo>
                  <a:cubicBezTo>
                    <a:pt x="43" y="4"/>
                    <a:pt x="46" y="0"/>
                    <a:pt x="5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4" name="组合 223"/>
          <p:cNvGrpSpPr/>
          <p:nvPr/>
        </p:nvGrpSpPr>
        <p:grpSpPr bwMode="auto">
          <a:xfrm>
            <a:off x="2222500" y="1231900"/>
            <a:ext cx="4560888" cy="2536825"/>
            <a:chOff x="2222235" y="1231880"/>
            <a:chExt cx="4560372" cy="2536155"/>
          </a:xfrm>
        </p:grpSpPr>
        <p:grpSp>
          <p:nvGrpSpPr>
            <p:cNvPr id="12298" name="组合 30"/>
            <p:cNvGrpSpPr/>
            <p:nvPr/>
          </p:nvGrpSpPr>
          <p:grpSpPr bwMode="auto">
            <a:xfrm>
              <a:off x="2222235" y="1231880"/>
              <a:ext cx="4560372" cy="1828830"/>
              <a:chOff x="2222235" y="974501"/>
              <a:chExt cx="4560372" cy="1828830"/>
            </a:xfrm>
          </p:grpSpPr>
          <p:grpSp>
            <p:nvGrpSpPr>
              <p:cNvPr id="12303" name="组合 247"/>
              <p:cNvGrpSpPr/>
              <p:nvPr/>
            </p:nvGrpSpPr>
            <p:grpSpPr bwMode="auto">
              <a:xfrm>
                <a:off x="3275856" y="974501"/>
                <a:ext cx="1599416" cy="1599416"/>
                <a:chOff x="6660232" y="1491630"/>
                <a:chExt cx="1872208" cy="1872208"/>
              </a:xfrm>
            </p:grpSpPr>
            <p:sp>
              <p:nvSpPr>
                <p:cNvPr id="249" name="Oval 24"/>
                <p:cNvSpPr>
                  <a:spLocks noChangeArrowheads="1"/>
                </p:cNvSpPr>
                <p:nvPr/>
              </p:nvSpPr>
              <p:spPr bwMode="auto">
                <a:xfrm>
                  <a:off x="6660653" y="1491630"/>
                  <a:ext cx="1871056" cy="186705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Oval 24"/>
                <p:cNvSpPr>
                  <a:spLocks noChangeArrowheads="1"/>
                </p:cNvSpPr>
                <p:nvPr/>
              </p:nvSpPr>
              <p:spPr bwMode="auto">
                <a:xfrm>
                  <a:off x="6805581" y="1636536"/>
                  <a:ext cx="1581201" cy="15772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3"/>
                <p:cNvSpPr>
                  <a:spLocks noChangeArrowheads="1"/>
                </p:cNvSpPr>
                <p:nvPr/>
              </p:nvSpPr>
              <p:spPr bwMode="auto">
                <a:xfrm>
                  <a:off x="6980238" y="1811166"/>
                  <a:ext cx="1231887" cy="122798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09" name="Oval 22"/>
                <p:cNvSpPr>
                  <a:spLocks noChangeArrowheads="1"/>
                </p:cNvSpPr>
                <p:nvPr/>
              </p:nvSpPr>
              <p:spPr bwMode="auto">
                <a:xfrm>
                  <a:off x="7187701" y="2019098"/>
                  <a:ext cx="817271" cy="8172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Oval 21"/>
                <p:cNvSpPr>
                  <a:spLocks noChangeArrowheads="1"/>
                </p:cNvSpPr>
                <p:nvPr/>
              </p:nvSpPr>
              <p:spPr bwMode="auto">
                <a:xfrm>
                  <a:off x="7400157" y="2232881"/>
                  <a:ext cx="392049" cy="388273"/>
                </a:xfrm>
                <a:prstGeom prst="ellipse">
                  <a:avLst/>
                </a:prstGeom>
                <a:gradFill flip="none" rotWithShape="1">
                  <a:gsLst>
                    <a:gs pos="7000">
                      <a:srgbClr val="480000"/>
                    </a:gs>
                    <a:gs pos="80000">
                      <a:srgbClr val="FF0000"/>
                    </a:gs>
                  </a:gsLst>
                  <a:lin ang="18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715916" y="1018939"/>
                <a:ext cx="206669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14</a:t>
                </a:r>
                <a:endParaRPr lang="en-US" sz="11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22235" y="1018939"/>
                <a:ext cx="112541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2</a:t>
                </a:r>
                <a:endParaRPr lang="en-US" sz="11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</p:grpSp>
        <p:grpSp>
          <p:nvGrpSpPr>
            <p:cNvPr id="12299" name="组合 21"/>
            <p:cNvGrpSpPr/>
            <p:nvPr/>
          </p:nvGrpSpPr>
          <p:grpSpPr bwMode="auto">
            <a:xfrm>
              <a:off x="2407632" y="2743611"/>
              <a:ext cx="2635657" cy="1024424"/>
              <a:chOff x="5796136" y="1079244"/>
              <a:chExt cx="2635657" cy="1024424"/>
            </a:xfrm>
          </p:grpSpPr>
          <p:sp>
            <p:nvSpPr>
              <p:cNvPr id="12301" name="TextBox 8"/>
              <p:cNvSpPr txBox="1">
                <a:spLocks noChangeArrowheads="1"/>
              </p:cNvSpPr>
              <p:nvPr/>
            </p:nvSpPr>
            <p:spPr bwMode="auto">
              <a:xfrm>
                <a:off x="5840353" y="1888224"/>
                <a:ext cx="204582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适用于工作汇报 </a:t>
                </a:r>
                <a:r>
                  <a:rPr lang="en-US" altLang="zh-CN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</a:t>
                </a: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提案及相关类别演示</a:t>
                </a:r>
                <a:endPara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2" name="矩形 27"/>
              <p:cNvSpPr>
                <a:spLocks noChangeArrowheads="1"/>
              </p:cNvSpPr>
              <p:nvPr/>
            </p:nvSpPr>
            <p:spPr bwMode="auto">
              <a:xfrm>
                <a:off x="5796136" y="1079244"/>
                <a:ext cx="26356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POWERPOINT</a:t>
                </a: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296" name="Freeform 20"/>
          <p:cNvSpPr/>
          <p:nvPr/>
        </p:nvSpPr>
        <p:spPr bwMode="auto">
          <a:xfrm rot="6527835">
            <a:off x="3972560" y="946785"/>
            <a:ext cx="1530350" cy="890905"/>
          </a:xfrm>
          <a:custGeom>
            <a:avLst/>
            <a:gdLst>
              <a:gd name="T0" fmla="*/ 2147483646 w 864"/>
              <a:gd name="T1" fmla="*/ 0 h 503"/>
              <a:gd name="T2" fmla="*/ 2147483646 w 864"/>
              <a:gd name="T3" fmla="*/ 2147483646 h 503"/>
              <a:gd name="T4" fmla="*/ 2147483646 w 864"/>
              <a:gd name="T5" fmla="*/ 2147483646 h 503"/>
              <a:gd name="T6" fmla="*/ 2147483646 w 864"/>
              <a:gd name="T7" fmla="*/ 2147483646 h 503"/>
              <a:gd name="T8" fmla="*/ 2147483646 w 864"/>
              <a:gd name="T9" fmla="*/ 2147483646 h 503"/>
              <a:gd name="T10" fmla="*/ 2147483646 w 864"/>
              <a:gd name="T11" fmla="*/ 2147483646 h 503"/>
              <a:gd name="T12" fmla="*/ 2147483646 w 864"/>
              <a:gd name="T13" fmla="*/ 2147483646 h 503"/>
              <a:gd name="T14" fmla="*/ 2147483646 w 864"/>
              <a:gd name="T15" fmla="*/ 2147483646 h 503"/>
              <a:gd name="T16" fmla="*/ 2147483646 w 864"/>
              <a:gd name="T17" fmla="*/ 2147483646 h 503"/>
              <a:gd name="T18" fmla="*/ 2147483646 w 864"/>
              <a:gd name="T19" fmla="*/ 2147483646 h 503"/>
              <a:gd name="T20" fmla="*/ 0 w 864"/>
              <a:gd name="T21" fmla="*/ 2147483646 h 503"/>
              <a:gd name="T22" fmla="*/ 2147483646 w 864"/>
              <a:gd name="T23" fmla="*/ 2147483646 h 503"/>
              <a:gd name="T24" fmla="*/ 2147483646 w 864"/>
              <a:gd name="T25" fmla="*/ 0 h 5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64" h="503">
                <a:moveTo>
                  <a:pt x="75" y="0"/>
                </a:moveTo>
                <a:lnTo>
                  <a:pt x="670" y="287"/>
                </a:lnTo>
                <a:lnTo>
                  <a:pt x="670" y="360"/>
                </a:lnTo>
                <a:lnTo>
                  <a:pt x="774" y="417"/>
                </a:lnTo>
                <a:lnTo>
                  <a:pt x="805" y="358"/>
                </a:lnTo>
                <a:lnTo>
                  <a:pt x="864" y="478"/>
                </a:lnTo>
                <a:lnTo>
                  <a:pt x="741" y="503"/>
                </a:lnTo>
                <a:lnTo>
                  <a:pt x="757" y="453"/>
                </a:lnTo>
                <a:lnTo>
                  <a:pt x="652" y="391"/>
                </a:lnTo>
                <a:lnTo>
                  <a:pt x="594" y="435"/>
                </a:lnTo>
                <a:lnTo>
                  <a:pt x="0" y="144"/>
                </a:lnTo>
                <a:lnTo>
                  <a:pt x="88" y="100"/>
                </a:lnTo>
                <a:lnTo>
                  <a:pt x="7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1160463" y="13477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矩形 18"/>
          <p:cNvSpPr>
            <a:spLocks noChangeArrowheads="1"/>
          </p:cNvSpPr>
          <p:nvPr/>
        </p:nvSpPr>
        <p:spPr bwMode="auto">
          <a:xfrm>
            <a:off x="1160463" y="2690813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"/>
          <p:cNvGrpSpPr/>
          <p:nvPr/>
        </p:nvGrpSpPr>
        <p:grpSpPr bwMode="auto">
          <a:xfrm>
            <a:off x="2916238" y="1312863"/>
            <a:ext cx="2592387" cy="577850"/>
            <a:chOff x="3923928" y="1491630"/>
            <a:chExt cx="2592288" cy="577035"/>
          </a:xfrm>
        </p:grpSpPr>
        <p:sp>
          <p:nvSpPr>
            <p:cNvPr id="8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4068384" y="1601013"/>
              <a:ext cx="287327" cy="350343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8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409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0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387" name="组合 103"/>
          <p:cNvGrpSpPr/>
          <p:nvPr/>
        </p:nvGrpSpPr>
        <p:grpSpPr bwMode="auto">
          <a:xfrm>
            <a:off x="3203575" y="2020888"/>
            <a:ext cx="2592388" cy="576262"/>
            <a:chOff x="3923928" y="1491630"/>
            <a:chExt cx="2592288" cy="577035"/>
          </a:xfrm>
        </p:grpSpPr>
        <p:sp>
          <p:nvSpPr>
            <p:cNvPr id="10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8"/>
            <p:cNvSpPr>
              <a:spLocks noEditPoints="1"/>
            </p:cNvSpPr>
            <p:nvPr/>
          </p:nvSpPr>
          <p:spPr bwMode="auto">
            <a:xfrm>
              <a:off x="4068385" y="1601314"/>
              <a:ext cx="287326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3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404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5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388" name="组合 109"/>
          <p:cNvGrpSpPr/>
          <p:nvPr/>
        </p:nvGrpSpPr>
        <p:grpSpPr bwMode="auto">
          <a:xfrm>
            <a:off x="3492500" y="2727325"/>
            <a:ext cx="2592388" cy="577850"/>
            <a:chOff x="3923928" y="1491630"/>
            <a:chExt cx="2592288" cy="577035"/>
          </a:xfrm>
        </p:grpSpPr>
        <p:sp>
          <p:nvSpPr>
            <p:cNvPr id="111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8"/>
            <p:cNvSpPr>
              <a:spLocks noEditPoints="1"/>
            </p:cNvSpPr>
            <p:nvPr/>
          </p:nvSpPr>
          <p:spPr bwMode="auto">
            <a:xfrm>
              <a:off x="4068385" y="1601014"/>
              <a:ext cx="287326" cy="350342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398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399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0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389" name="组合 115"/>
          <p:cNvGrpSpPr/>
          <p:nvPr/>
        </p:nvGrpSpPr>
        <p:grpSpPr bwMode="auto">
          <a:xfrm>
            <a:off x="3779838" y="3435350"/>
            <a:ext cx="2592387" cy="576263"/>
            <a:chOff x="3923928" y="1491630"/>
            <a:chExt cx="2592288" cy="577035"/>
          </a:xfrm>
        </p:grpSpPr>
        <p:sp>
          <p:nvSpPr>
            <p:cNvPr id="117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8"/>
            <p:cNvSpPr>
              <a:spLocks noEditPoints="1"/>
            </p:cNvSpPr>
            <p:nvPr/>
          </p:nvSpPr>
          <p:spPr bwMode="auto">
            <a:xfrm>
              <a:off x="4068384" y="1601315"/>
              <a:ext cx="287327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393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394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5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390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2916238" y="1312863"/>
            <a:ext cx="2592387" cy="577850"/>
            <a:chOff x="3923928" y="1491630"/>
            <a:chExt cx="2592288" cy="577035"/>
          </a:xfrm>
        </p:grpSpPr>
        <p:sp>
          <p:nvSpPr>
            <p:cNvPr id="8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4068384" y="1601013"/>
              <a:ext cx="287327" cy="350343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56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57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8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5" name="组合 103"/>
          <p:cNvGrpSpPr/>
          <p:nvPr/>
        </p:nvGrpSpPr>
        <p:grpSpPr bwMode="auto">
          <a:xfrm>
            <a:off x="3203575" y="2020888"/>
            <a:ext cx="2592388" cy="576262"/>
            <a:chOff x="3923928" y="1491630"/>
            <a:chExt cx="2592288" cy="577035"/>
          </a:xfrm>
        </p:grpSpPr>
        <p:sp>
          <p:nvSpPr>
            <p:cNvPr id="10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8"/>
            <p:cNvSpPr>
              <a:spLocks noEditPoints="1"/>
            </p:cNvSpPr>
            <p:nvPr/>
          </p:nvSpPr>
          <p:spPr bwMode="auto">
            <a:xfrm>
              <a:off x="4068385" y="1601314"/>
              <a:ext cx="287326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51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52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3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6" name="组合 109"/>
          <p:cNvGrpSpPr/>
          <p:nvPr/>
        </p:nvGrpSpPr>
        <p:grpSpPr bwMode="auto">
          <a:xfrm>
            <a:off x="3492500" y="2727325"/>
            <a:ext cx="2592388" cy="577850"/>
            <a:chOff x="3923928" y="1491630"/>
            <a:chExt cx="2592288" cy="577035"/>
          </a:xfrm>
        </p:grpSpPr>
        <p:sp>
          <p:nvSpPr>
            <p:cNvPr id="111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8"/>
            <p:cNvSpPr>
              <a:spLocks noEditPoints="1"/>
            </p:cNvSpPr>
            <p:nvPr/>
          </p:nvSpPr>
          <p:spPr bwMode="auto">
            <a:xfrm>
              <a:off x="4068385" y="1601014"/>
              <a:ext cx="287326" cy="350342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46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47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8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7" name="组合 115"/>
          <p:cNvGrpSpPr/>
          <p:nvPr/>
        </p:nvGrpSpPr>
        <p:grpSpPr bwMode="auto">
          <a:xfrm>
            <a:off x="3779838" y="3435350"/>
            <a:ext cx="2592387" cy="576263"/>
            <a:chOff x="3923928" y="1491630"/>
            <a:chExt cx="2592288" cy="577035"/>
          </a:xfrm>
        </p:grpSpPr>
        <p:sp>
          <p:nvSpPr>
            <p:cNvPr id="117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8"/>
            <p:cNvSpPr>
              <a:spLocks noEditPoints="1"/>
            </p:cNvSpPr>
            <p:nvPr/>
          </p:nvSpPr>
          <p:spPr bwMode="auto">
            <a:xfrm>
              <a:off x="4068384" y="1601315"/>
              <a:ext cx="287327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41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42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3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438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81"/>
          <p:cNvSpPr>
            <a:spLocks noChangeArrowheads="1"/>
          </p:cNvSpPr>
          <p:nvPr/>
        </p:nvSpPr>
        <p:spPr bwMode="auto">
          <a:xfrm>
            <a:off x="900113" y="1274763"/>
            <a:ext cx="7272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0483" name="组合 82"/>
          <p:cNvGrpSpPr/>
          <p:nvPr/>
        </p:nvGrpSpPr>
        <p:grpSpPr bwMode="auto">
          <a:xfrm>
            <a:off x="1031875" y="1090613"/>
            <a:ext cx="115888" cy="115887"/>
            <a:chOff x="531716" y="4005263"/>
            <a:chExt cx="115585" cy="115585"/>
          </a:xfrm>
        </p:grpSpPr>
        <p:sp>
          <p:nvSpPr>
            <p:cNvPr id="84" name="虚尾箭头 83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050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虚尾箭头 85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135063" y="987425"/>
            <a:ext cx="2055812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30288" y="1274763"/>
            <a:ext cx="7142162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6" name="组合 89"/>
          <p:cNvGrpSpPr/>
          <p:nvPr/>
        </p:nvGrpSpPr>
        <p:grpSpPr bwMode="auto">
          <a:xfrm>
            <a:off x="971550" y="1779588"/>
            <a:ext cx="7229475" cy="2798762"/>
            <a:chOff x="877296" y="1720429"/>
            <a:chExt cx="7345319" cy="2879725"/>
          </a:xfrm>
        </p:grpSpPr>
        <p:grpSp>
          <p:nvGrpSpPr>
            <p:cNvPr id="20488" name="组合 64"/>
            <p:cNvGrpSpPr/>
            <p:nvPr/>
          </p:nvGrpSpPr>
          <p:grpSpPr bwMode="auto">
            <a:xfrm>
              <a:off x="877296" y="1720429"/>
              <a:ext cx="7345319" cy="2879725"/>
              <a:chOff x="876961" y="1556711"/>
              <a:chExt cx="7345166" cy="2880320"/>
            </a:xfrm>
          </p:grpSpPr>
          <p:grpSp>
            <p:nvGrpSpPr>
              <p:cNvPr id="66" name="Group 58"/>
              <p:cNvGrpSpPr/>
              <p:nvPr/>
            </p:nvGrpSpPr>
            <p:grpSpPr>
              <a:xfrm>
                <a:off x="876961" y="3476917"/>
                <a:ext cx="1789450" cy="960114"/>
                <a:chOff x="278883" y="7977822"/>
                <a:chExt cx="2897224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0" name="Rectangle 28"/>
                <p:cNvSpPr/>
                <p:nvPr/>
              </p:nvSpPr>
              <p:spPr bwMode="auto">
                <a:xfrm>
                  <a:off x="278883" y="7977822"/>
                  <a:ext cx="2897224" cy="155448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81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roup 49"/>
              <p:cNvGrpSpPr/>
              <p:nvPr/>
            </p:nvGrpSpPr>
            <p:grpSpPr>
              <a:xfrm>
                <a:off x="876961" y="1556711"/>
                <a:ext cx="1789450" cy="931875"/>
                <a:chOff x="278884" y="2034238"/>
                <a:chExt cx="2897223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Rectangle 34"/>
                <p:cNvSpPr/>
                <p:nvPr/>
              </p:nvSpPr>
              <p:spPr bwMode="auto">
                <a:xfrm>
                  <a:off x="278884" y="2034238"/>
                  <a:ext cx="2897223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79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492" name="Rectangle 37"/>
              <p:cNvSpPr>
                <a:spLocks noChangeArrowheads="1"/>
              </p:cNvSpPr>
              <p:nvPr/>
            </p:nvSpPr>
            <p:spPr bwMode="auto">
              <a:xfrm>
                <a:off x="6385428" y="1556711"/>
                <a:ext cx="1836699" cy="93205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76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494" name="Group 60"/>
              <p:cNvGrpSpPr/>
              <p:nvPr/>
            </p:nvGrpSpPr>
            <p:grpSpPr bwMode="auto">
              <a:xfrm>
                <a:off x="6385429" y="3476395"/>
                <a:ext cx="1835112" cy="960636"/>
                <a:chOff x="9197410" y="5142319"/>
                <a:chExt cx="2971152" cy="1555325"/>
              </a:xfrm>
            </p:grpSpPr>
            <p:sp>
              <p:nvSpPr>
                <p:cNvPr id="74" name="Rectangle 31"/>
                <p:cNvSpPr/>
                <p:nvPr/>
              </p:nvSpPr>
              <p:spPr bwMode="auto">
                <a:xfrm>
                  <a:off x="9196764" y="5142294"/>
                  <a:ext cx="2971756" cy="155535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98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495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62" y="2513781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6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428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48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02"/>
            <a:stretch>
              <a:fillRect/>
            </a:stretch>
          </p:blipFill>
          <p:spPr bwMode="auto">
            <a:xfrm>
              <a:off x="2693232" y="1720429"/>
              <a:ext cx="3672041" cy="287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87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/>
          <p:nvPr/>
        </p:nvGrpSpPr>
        <p:grpSpPr bwMode="auto">
          <a:xfrm>
            <a:off x="2600325" y="1231900"/>
            <a:ext cx="3979863" cy="1387475"/>
            <a:chOff x="2480642" y="1577789"/>
            <a:chExt cx="3980048" cy="13875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534620" y="2536716"/>
              <a:ext cx="1254183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3825318" y="2114407"/>
              <a:ext cx="1228782" cy="4016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09664" y="1628593"/>
              <a:ext cx="1300223" cy="46517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5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50701" y="2479562"/>
              <a:ext cx="107955" cy="106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20760" y="2052490"/>
              <a:ext cx="106368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52735" y="1577789"/>
              <a:ext cx="107955" cy="107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6021388" y="771525"/>
            <a:ext cx="1217612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4559300" y="1208088"/>
            <a:ext cx="1141413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440113" y="1609725"/>
            <a:ext cx="1119187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2044700" y="1979613"/>
            <a:ext cx="1185863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1" name="组合 13"/>
          <p:cNvGrpSpPr/>
          <p:nvPr/>
        </p:nvGrpSpPr>
        <p:grpSpPr bwMode="auto">
          <a:xfrm>
            <a:off x="1258888" y="1011238"/>
            <a:ext cx="6783387" cy="3609975"/>
            <a:chOff x="1101102" y="1011740"/>
            <a:chExt cx="6783266" cy="3609067"/>
          </a:xfrm>
        </p:grpSpPr>
        <p:grpSp>
          <p:nvGrpSpPr>
            <p:cNvPr id="21513" name="组合 47"/>
            <p:cNvGrpSpPr/>
            <p:nvPr/>
          </p:nvGrpSpPr>
          <p:grpSpPr bwMode="auto">
            <a:xfrm>
              <a:off x="1101102" y="1011740"/>
              <a:ext cx="6783266" cy="3609067"/>
              <a:chOff x="1101102" y="1011740"/>
              <a:chExt cx="6783266" cy="360906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685292" y="1018088"/>
                <a:ext cx="0" cy="329958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558294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558294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558294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566231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7" name="TextBox 10"/>
              <p:cNvSpPr txBox="1">
                <a:spLocks noChangeArrowheads="1"/>
              </p:cNvSpPr>
              <p:nvPr/>
            </p:nvSpPr>
            <p:spPr bwMode="auto">
              <a:xfrm>
                <a:off x="1220163" y="4106586"/>
                <a:ext cx="338131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8" name="TextBox 11"/>
              <p:cNvSpPr txBox="1">
                <a:spLocks noChangeArrowheads="1"/>
              </p:cNvSpPr>
              <p:nvPr/>
            </p:nvSpPr>
            <p:spPr bwMode="auto">
              <a:xfrm>
                <a:off x="1101102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9" name="TextBox 12"/>
              <p:cNvSpPr txBox="1">
                <a:spLocks noChangeArrowheads="1"/>
              </p:cNvSpPr>
              <p:nvPr/>
            </p:nvSpPr>
            <p:spPr bwMode="auto">
              <a:xfrm>
                <a:off x="1101102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50" name="TextBox 13"/>
              <p:cNvSpPr txBox="1">
                <a:spLocks noChangeArrowheads="1"/>
              </p:cNvSpPr>
              <p:nvPr/>
            </p:nvSpPr>
            <p:spPr bwMode="auto">
              <a:xfrm>
                <a:off x="1101102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51" name="TextBox 14"/>
              <p:cNvSpPr txBox="1">
                <a:spLocks noChangeArrowheads="1"/>
              </p:cNvSpPr>
              <p:nvPr/>
            </p:nvSpPr>
            <p:spPr bwMode="auto">
              <a:xfrm>
                <a:off x="1101102" y="1616425"/>
                <a:ext cx="642926" cy="276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685292" y="4319258"/>
                <a:ext cx="533073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566231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028721" y="1127598"/>
                <a:ext cx="0" cy="3190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027133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027133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7027133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35071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59" name="TextBox 22"/>
              <p:cNvSpPr txBox="1">
                <a:spLocks noChangeArrowheads="1"/>
              </p:cNvSpPr>
              <p:nvPr/>
            </p:nvSpPr>
            <p:spPr bwMode="auto">
              <a:xfrm>
                <a:off x="7098569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0" name="TextBox 23"/>
              <p:cNvSpPr txBox="1">
                <a:spLocks noChangeArrowheads="1"/>
              </p:cNvSpPr>
              <p:nvPr/>
            </p:nvSpPr>
            <p:spPr bwMode="auto">
              <a:xfrm>
                <a:off x="7098569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1" name="TextBox 24"/>
              <p:cNvSpPr txBox="1">
                <a:spLocks noChangeArrowheads="1"/>
              </p:cNvSpPr>
              <p:nvPr/>
            </p:nvSpPr>
            <p:spPr bwMode="auto">
              <a:xfrm>
                <a:off x="7098569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2" name="TextBox 25"/>
              <p:cNvSpPr txBox="1">
                <a:spLocks noChangeArrowheads="1"/>
              </p:cNvSpPr>
              <p:nvPr/>
            </p:nvSpPr>
            <p:spPr bwMode="auto">
              <a:xfrm>
                <a:off x="7098569" y="1643406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558294" y="1175211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4" name="TextBox 27"/>
              <p:cNvSpPr txBox="1">
                <a:spLocks noChangeArrowheads="1"/>
              </p:cNvSpPr>
              <p:nvPr/>
            </p:nvSpPr>
            <p:spPr bwMode="auto">
              <a:xfrm>
                <a:off x="1101102" y="1011740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7027133" y="1270437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6" name="TextBox 29"/>
              <p:cNvSpPr txBox="1">
                <a:spLocks noChangeArrowheads="1"/>
              </p:cNvSpPr>
              <p:nvPr/>
            </p:nvSpPr>
            <p:spPr bwMode="auto">
              <a:xfrm>
                <a:off x="7098569" y="1113314"/>
                <a:ext cx="785799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7017608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8" name="TextBox 31"/>
              <p:cNvSpPr txBox="1">
                <a:spLocks noChangeArrowheads="1"/>
              </p:cNvSpPr>
              <p:nvPr/>
            </p:nvSpPr>
            <p:spPr bwMode="auto">
              <a:xfrm>
                <a:off x="7127144" y="4154199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993261" y="4343064"/>
                <a:ext cx="1011219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285463" y="4343064"/>
                <a:ext cx="1009632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41164" y="4328780"/>
                <a:ext cx="1011219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869867" y="4328780"/>
                <a:ext cx="1009632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4" name="组合 71"/>
            <p:cNvGrpSpPr/>
            <p:nvPr/>
          </p:nvGrpSpPr>
          <p:grpSpPr bwMode="auto">
            <a:xfrm>
              <a:off x="5882567" y="2797444"/>
              <a:ext cx="1015982" cy="1534731"/>
              <a:chOff x="5882567" y="2797444"/>
              <a:chExt cx="1015982" cy="1534731"/>
            </a:xfrm>
          </p:grpSpPr>
          <p:sp>
            <p:nvSpPr>
              <p:cNvPr id="38" name="上箭头 6"/>
              <p:cNvSpPr>
                <a:spLocks noChangeArrowheads="1"/>
              </p:cNvSpPr>
              <p:nvPr/>
            </p:nvSpPr>
            <p:spPr bwMode="auto">
              <a:xfrm>
                <a:off x="5882567" y="2797228"/>
                <a:ext cx="1015982" cy="1523617"/>
              </a:xfrm>
              <a:prstGeom prst="upArrow">
                <a:avLst>
                  <a:gd name="adj1" fmla="val 67639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1537" name="组合 50"/>
              <p:cNvGrpSpPr/>
              <p:nvPr/>
            </p:nvGrpSpPr>
            <p:grpSpPr bwMode="auto">
              <a:xfrm>
                <a:off x="6087347" y="2952980"/>
                <a:ext cx="603241" cy="1379195"/>
                <a:chOff x="5313444" y="1226985"/>
                <a:chExt cx="561392" cy="1174578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313447" y="1226801"/>
                  <a:ext cx="280695" cy="30141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5594142" y="1226801"/>
                  <a:ext cx="280695" cy="30141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5313447" y="1528217"/>
                  <a:ext cx="0" cy="86504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5874837" y="1528217"/>
                  <a:ext cx="0" cy="87315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5" name="组合 72"/>
            <p:cNvGrpSpPr/>
            <p:nvPr/>
          </p:nvGrpSpPr>
          <p:grpSpPr bwMode="auto">
            <a:xfrm>
              <a:off x="4635607" y="3094234"/>
              <a:ext cx="1015982" cy="1234751"/>
              <a:chOff x="4635607" y="3094234"/>
              <a:chExt cx="1015982" cy="1234751"/>
            </a:xfrm>
          </p:grpSpPr>
          <p:sp>
            <p:nvSpPr>
              <p:cNvPr id="32" name="上箭头 31"/>
              <p:cNvSpPr/>
              <p:nvPr/>
            </p:nvSpPr>
            <p:spPr>
              <a:xfrm>
                <a:off x="4634814" y="3094016"/>
                <a:ext cx="1015982" cy="1226828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531" name="组合 55"/>
              <p:cNvGrpSpPr/>
              <p:nvPr/>
            </p:nvGrpSpPr>
            <p:grpSpPr bwMode="auto">
              <a:xfrm>
                <a:off x="4846741" y="3278332"/>
                <a:ext cx="603239" cy="1050653"/>
                <a:chOff x="2957669" y="1234120"/>
                <a:chExt cx="561562" cy="1168850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2955453" y="1233884"/>
                  <a:ext cx="280781" cy="30016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236234" y="1233884"/>
                  <a:ext cx="280781" cy="30016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2955453" y="1534044"/>
                  <a:ext cx="0" cy="85986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517015" y="1534044"/>
                  <a:ext cx="0" cy="86869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6" name="组合 73"/>
            <p:cNvGrpSpPr/>
            <p:nvPr/>
          </p:nvGrpSpPr>
          <p:grpSpPr bwMode="auto">
            <a:xfrm>
              <a:off x="3350548" y="3701921"/>
              <a:ext cx="800086" cy="620546"/>
              <a:chOff x="3350548" y="3701921"/>
              <a:chExt cx="800086" cy="620546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3350549" y="3701875"/>
                <a:ext cx="800086" cy="61420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1525" name="组合 60"/>
              <p:cNvGrpSpPr/>
              <p:nvPr/>
            </p:nvGrpSpPr>
            <p:grpSpPr bwMode="auto">
              <a:xfrm>
                <a:off x="3547394" y="3803489"/>
                <a:ext cx="395282" cy="518978"/>
                <a:chOff x="-334640" y="1204949"/>
                <a:chExt cx="572231" cy="1188908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-334637" y="1204857"/>
                  <a:ext cx="291860" cy="30177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-42777" y="1226672"/>
                  <a:ext cx="280369" cy="30177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-334637" y="1528448"/>
                  <a:ext cx="0" cy="858057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37592" y="1528448"/>
                  <a:ext cx="0" cy="86532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7" name="组合 74"/>
            <p:cNvGrpSpPr/>
            <p:nvPr/>
          </p:nvGrpSpPr>
          <p:grpSpPr bwMode="auto">
            <a:xfrm>
              <a:off x="2125019" y="3899092"/>
              <a:ext cx="634989" cy="422169"/>
              <a:chOff x="2125019" y="3899092"/>
              <a:chExt cx="634989" cy="422169"/>
            </a:xfrm>
          </p:grpSpPr>
          <p:sp>
            <p:nvSpPr>
              <p:cNvPr id="20" name="上箭头 19"/>
              <p:cNvSpPr/>
              <p:nvPr/>
            </p:nvSpPr>
            <p:spPr>
              <a:xfrm>
                <a:off x="2125021" y="3898676"/>
                <a:ext cx="634989" cy="42216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1519" name="组合 66"/>
              <p:cNvGrpSpPr/>
              <p:nvPr/>
            </p:nvGrpSpPr>
            <p:grpSpPr bwMode="auto">
              <a:xfrm>
                <a:off x="2285351" y="3967333"/>
                <a:ext cx="315909" cy="353923"/>
                <a:chOff x="-5264546" y="1189997"/>
                <a:chExt cx="561620" cy="1169302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-5264537" y="1188639"/>
                  <a:ext cx="279397" cy="29887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-4982317" y="1188639"/>
                  <a:ext cx="279397" cy="29887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-5264537" y="1487518"/>
                  <a:ext cx="0" cy="85993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-4702921" y="1487518"/>
                  <a:ext cx="0" cy="870423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512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832100" y="1852613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31" name="组合 2"/>
          <p:cNvGrpSpPr/>
          <p:nvPr/>
        </p:nvGrpSpPr>
        <p:grpSpPr bwMode="auto">
          <a:xfrm>
            <a:off x="971550" y="1589088"/>
            <a:ext cx="7297738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499877" y="2314120"/>
              <a:ext cx="1411330" cy="1410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6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32" name="矩形 12"/>
          <p:cNvSpPr>
            <a:spLocks noChangeArrowheads="1"/>
          </p:cNvSpPr>
          <p:nvPr/>
        </p:nvSpPr>
        <p:spPr bwMode="auto">
          <a:xfrm>
            <a:off x="1187450" y="1492250"/>
            <a:ext cx="106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22533" name="矩形 13"/>
          <p:cNvSpPr>
            <a:spLocks noChangeArrowheads="1"/>
          </p:cNvSpPr>
          <p:nvPr/>
        </p:nvSpPr>
        <p:spPr bwMode="auto">
          <a:xfrm>
            <a:off x="6238875" y="1500188"/>
            <a:ext cx="2141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27763" y="2860675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矩形 15"/>
          <p:cNvSpPr>
            <a:spLocks noChangeArrowheads="1"/>
          </p:cNvSpPr>
          <p:nvPr/>
        </p:nvSpPr>
        <p:spPr bwMode="auto">
          <a:xfrm>
            <a:off x="6353175" y="2860675"/>
            <a:ext cx="18907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076825" y="1852613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矩形 17"/>
          <p:cNvSpPr>
            <a:spLocks noChangeArrowheads="1"/>
          </p:cNvSpPr>
          <p:nvPr/>
        </p:nvSpPr>
        <p:spPr bwMode="auto">
          <a:xfrm>
            <a:off x="1093788" y="2860675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771775" y="2860675"/>
            <a:ext cx="0" cy="903288"/>
          </a:xfrm>
          <a:prstGeom prst="line">
            <a:avLst/>
          </a:prstGeom>
          <a:ln w="6350">
            <a:solidFill>
              <a:srgbClr val="7A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"/>
          <p:cNvGrpSpPr/>
          <p:nvPr/>
        </p:nvGrpSpPr>
        <p:grpSpPr bwMode="auto">
          <a:xfrm>
            <a:off x="827088" y="3725863"/>
            <a:ext cx="7567612" cy="646112"/>
            <a:chOff x="683568" y="3721868"/>
            <a:chExt cx="7568460" cy="646331"/>
          </a:xfrm>
        </p:grpSpPr>
        <p:sp>
          <p:nvSpPr>
            <p:cNvPr id="23580" name="矩形 17"/>
            <p:cNvSpPr>
              <a:spLocks noChangeArrowheads="1"/>
            </p:cNvSpPr>
            <p:nvPr/>
          </p:nvSpPr>
          <p:spPr bwMode="auto">
            <a:xfrm>
              <a:off x="899492" y="3721868"/>
              <a:ext cx="73525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81" name="组合 40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5" name="虚尾箭头 4"/>
              <p:cNvSpPr/>
              <p:nvPr/>
            </p:nvSpPr>
            <p:spPr>
              <a:xfrm>
                <a:off x="558706" y="4026863"/>
                <a:ext cx="61920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83" name="椭圆 43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虚尾箭头 6"/>
              <p:cNvSpPr/>
              <p:nvPr/>
            </p:nvSpPr>
            <p:spPr>
              <a:xfrm>
                <a:off x="558706" y="4025276"/>
                <a:ext cx="60332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3555" name="组合 7"/>
          <p:cNvGrpSpPr/>
          <p:nvPr/>
        </p:nvGrpSpPr>
        <p:grpSpPr bwMode="auto">
          <a:xfrm>
            <a:off x="2844800" y="1062038"/>
            <a:ext cx="2260600" cy="2641600"/>
            <a:chOff x="2485395" y="987574"/>
            <a:chExt cx="2260855" cy="2641180"/>
          </a:xfrm>
        </p:grpSpPr>
        <p:grpSp>
          <p:nvGrpSpPr>
            <p:cNvPr id="23575" name="组合 20"/>
            <p:cNvGrpSpPr/>
            <p:nvPr/>
          </p:nvGrpSpPr>
          <p:grpSpPr bwMode="auto">
            <a:xfrm>
              <a:off x="2485395" y="987574"/>
              <a:ext cx="2260855" cy="2641180"/>
              <a:chOff x="2632578" y="1232660"/>
              <a:chExt cx="2260855" cy="2641180"/>
            </a:xfrm>
          </p:grpSpPr>
          <p:sp>
            <p:nvSpPr>
              <p:cNvPr id="11" name="环形箭头 10"/>
              <p:cNvSpPr/>
              <p:nvPr/>
            </p:nvSpPr>
            <p:spPr>
              <a:xfrm rot="434487">
                <a:off x="2632578" y="1232660"/>
                <a:ext cx="2260855" cy="2260241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88218" y="3565914"/>
                <a:ext cx="1365404" cy="307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707437" y="3284971"/>
                <a:ext cx="0" cy="2491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971225" y="1871670"/>
              <a:ext cx="1440025" cy="474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6" name="组合 13"/>
          <p:cNvGrpSpPr/>
          <p:nvPr/>
        </p:nvGrpSpPr>
        <p:grpSpPr bwMode="auto">
          <a:xfrm>
            <a:off x="1084263" y="1470025"/>
            <a:ext cx="1557337" cy="1873250"/>
            <a:chOff x="726121" y="1395671"/>
            <a:chExt cx="1556244" cy="1873683"/>
          </a:xfrm>
        </p:grpSpPr>
        <p:grpSp>
          <p:nvGrpSpPr>
            <p:cNvPr id="23570" name="组合 19"/>
            <p:cNvGrpSpPr/>
            <p:nvPr/>
          </p:nvGrpSpPr>
          <p:grpSpPr bwMode="auto">
            <a:xfrm>
              <a:off x="726121" y="1395671"/>
              <a:ext cx="1556244" cy="1873683"/>
              <a:chOff x="873304" y="1640757"/>
              <a:chExt cx="1556244" cy="1873683"/>
            </a:xfrm>
          </p:grpSpPr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73304" y="3206394"/>
                <a:ext cx="1424574" cy="3080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699811" y="2936456"/>
                <a:ext cx="0" cy="24929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环形箭头 18"/>
              <p:cNvSpPr/>
              <p:nvPr/>
            </p:nvSpPr>
            <p:spPr>
              <a:xfrm rot="434487">
                <a:off x="984351" y="1640757"/>
                <a:ext cx="1445197" cy="1444959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38639" y="1879971"/>
              <a:ext cx="1112057" cy="4763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7" name="组合 19"/>
          <p:cNvGrpSpPr/>
          <p:nvPr/>
        </p:nvGrpSpPr>
        <p:grpSpPr bwMode="auto">
          <a:xfrm>
            <a:off x="5197475" y="1470025"/>
            <a:ext cx="1444625" cy="1906588"/>
            <a:chOff x="4839077" y="1395671"/>
            <a:chExt cx="1444666" cy="1907048"/>
          </a:xfrm>
        </p:grpSpPr>
        <p:grpSp>
          <p:nvGrpSpPr>
            <p:cNvPr id="23565" name="组合 21"/>
            <p:cNvGrpSpPr/>
            <p:nvPr/>
          </p:nvGrpSpPr>
          <p:grpSpPr bwMode="auto">
            <a:xfrm>
              <a:off x="4839077" y="1395671"/>
              <a:ext cx="1444666" cy="1907048"/>
              <a:chOff x="4986260" y="1640757"/>
              <a:chExt cx="1444666" cy="1907048"/>
            </a:xfrm>
          </p:grpSpPr>
          <p:sp>
            <p:nvSpPr>
              <p:cNvPr id="23" name="环形箭头 22"/>
              <p:cNvSpPr/>
              <p:nvPr/>
            </p:nvSpPr>
            <p:spPr>
              <a:xfrm rot="434487">
                <a:off x="4986260" y="1640757"/>
                <a:ext cx="1444666" cy="1444974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018011" y="3239756"/>
                <a:ext cx="1338301" cy="3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716531" y="2960288"/>
                <a:ext cx="0" cy="24771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097847" y="1879976"/>
              <a:ext cx="1111282" cy="476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58" name="组合 25"/>
          <p:cNvGrpSpPr/>
          <p:nvPr/>
        </p:nvGrpSpPr>
        <p:grpSpPr bwMode="auto">
          <a:xfrm>
            <a:off x="6781800" y="1470025"/>
            <a:ext cx="1517650" cy="1884363"/>
            <a:chOff x="6422728" y="1395670"/>
            <a:chExt cx="1517199" cy="1883846"/>
          </a:xfrm>
        </p:grpSpPr>
        <p:grpSp>
          <p:nvGrpSpPr>
            <p:cNvPr id="23560" name="组合 23"/>
            <p:cNvGrpSpPr/>
            <p:nvPr/>
          </p:nvGrpSpPr>
          <p:grpSpPr bwMode="auto">
            <a:xfrm>
              <a:off x="6422728" y="1395670"/>
              <a:ext cx="1517199" cy="1883846"/>
              <a:chOff x="6569911" y="1640756"/>
              <a:chExt cx="1517199" cy="1883846"/>
            </a:xfrm>
          </p:grpSpPr>
          <p:sp>
            <p:nvSpPr>
              <p:cNvPr id="29" name="环形箭头 28"/>
              <p:cNvSpPr/>
              <p:nvPr/>
            </p:nvSpPr>
            <p:spPr>
              <a:xfrm rot="434487">
                <a:off x="6642914" y="1640756"/>
                <a:ext cx="1444196" cy="1444229"/>
              </a:xfrm>
              <a:prstGeom prst="circularArrow">
                <a:avLst>
                  <a:gd name="adj1" fmla="val 9868"/>
                  <a:gd name="adj2" fmla="val 1406544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569911" y="3216711"/>
                <a:ext cx="1485458" cy="307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387231" y="2931040"/>
                <a:ext cx="0" cy="24916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70288" y="1870203"/>
              <a:ext cx="1112506" cy="4761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9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2013.3.28\商务 金融\背景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13"/>
          <p:cNvGrpSpPr/>
          <p:nvPr/>
        </p:nvGrpSpPr>
        <p:grpSpPr bwMode="auto">
          <a:xfrm>
            <a:off x="3175" y="2152650"/>
            <a:ext cx="1625600" cy="512763"/>
            <a:chOff x="3420" y="2024714"/>
            <a:chExt cx="1625429" cy="512573"/>
          </a:xfrm>
        </p:grpSpPr>
        <p:sp>
          <p:nvSpPr>
            <p:cNvPr id="5" name="Freeform 7"/>
            <p:cNvSpPr/>
            <p:nvPr/>
          </p:nvSpPr>
          <p:spPr bwMode="auto">
            <a:xfrm>
              <a:off x="3420" y="2089778"/>
              <a:ext cx="1625429" cy="361816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6" name="Freeform 8"/>
            <p:cNvSpPr>
              <a:spLocks noEditPoints="1"/>
            </p:cNvSpPr>
            <p:nvPr/>
          </p:nvSpPr>
          <p:spPr bwMode="auto">
            <a:xfrm>
              <a:off x="359753" y="2024714"/>
              <a:ext cx="422118" cy="512573"/>
            </a:xfrm>
            <a:custGeom>
              <a:avLst/>
              <a:gdLst>
                <a:gd name="T0" fmla="*/ 2147483646 w 65"/>
                <a:gd name="T1" fmla="*/ 2147483646 h 79"/>
                <a:gd name="T2" fmla="*/ 2147483646 w 65"/>
                <a:gd name="T3" fmla="*/ 2147483646 h 79"/>
                <a:gd name="T4" fmla="*/ 2147483646 w 65"/>
                <a:gd name="T5" fmla="*/ 2147483646 h 79"/>
                <a:gd name="T6" fmla="*/ 2147483646 w 65"/>
                <a:gd name="T7" fmla="*/ 2147483646 h 79"/>
                <a:gd name="T8" fmla="*/ 2147483646 w 65"/>
                <a:gd name="T9" fmla="*/ 2147483646 h 79"/>
                <a:gd name="T10" fmla="*/ 2147483646 w 65"/>
                <a:gd name="T11" fmla="*/ 2147483646 h 79"/>
                <a:gd name="T12" fmla="*/ 2147483646 w 65"/>
                <a:gd name="T13" fmla="*/ 2147483646 h 79"/>
                <a:gd name="T14" fmla="*/ 2147483646 w 65"/>
                <a:gd name="T15" fmla="*/ 2147483646 h 79"/>
                <a:gd name="T16" fmla="*/ 2147483646 w 65"/>
                <a:gd name="T17" fmla="*/ 2147483646 h 79"/>
                <a:gd name="T18" fmla="*/ 2147483646 w 65"/>
                <a:gd name="T19" fmla="*/ 2147483646 h 79"/>
                <a:gd name="T20" fmla="*/ 2147483646 w 65"/>
                <a:gd name="T21" fmla="*/ 2147483646 h 79"/>
                <a:gd name="T22" fmla="*/ 2147483646 w 65"/>
                <a:gd name="T23" fmla="*/ 2147483646 h 79"/>
                <a:gd name="T24" fmla="*/ 2147483646 w 65"/>
                <a:gd name="T25" fmla="*/ 2147483646 h 79"/>
                <a:gd name="T26" fmla="*/ 2147483646 w 65"/>
                <a:gd name="T27" fmla="*/ 2147483646 h 79"/>
                <a:gd name="T28" fmla="*/ 2147483646 w 65"/>
                <a:gd name="T29" fmla="*/ 2147483646 h 79"/>
                <a:gd name="T30" fmla="*/ 2147483646 w 65"/>
                <a:gd name="T31" fmla="*/ 2147483646 h 79"/>
                <a:gd name="T32" fmla="*/ 2147483646 w 65"/>
                <a:gd name="T33" fmla="*/ 2147483646 h 79"/>
                <a:gd name="T34" fmla="*/ 2147483646 w 65"/>
                <a:gd name="T35" fmla="*/ 2147483646 h 79"/>
                <a:gd name="T36" fmla="*/ 2147483646 w 65"/>
                <a:gd name="T37" fmla="*/ 2147483646 h 79"/>
                <a:gd name="T38" fmla="*/ 2147483646 w 65"/>
                <a:gd name="T39" fmla="*/ 2147483646 h 79"/>
                <a:gd name="T40" fmla="*/ 2147483646 w 65"/>
                <a:gd name="T41" fmla="*/ 2147483646 h 79"/>
                <a:gd name="T42" fmla="*/ 2147483646 w 65"/>
                <a:gd name="T43" fmla="*/ 2147483646 h 79"/>
                <a:gd name="T44" fmla="*/ 2147483646 w 65"/>
                <a:gd name="T45" fmla="*/ 2147483646 h 79"/>
                <a:gd name="T46" fmla="*/ 2147483646 w 65"/>
                <a:gd name="T47" fmla="*/ 2147483646 h 79"/>
                <a:gd name="T48" fmla="*/ 2147483646 w 65"/>
                <a:gd name="T49" fmla="*/ 0 h 79"/>
                <a:gd name="T50" fmla="*/ 2147483646 w 65"/>
                <a:gd name="T51" fmla="*/ 2147483646 h 79"/>
                <a:gd name="T52" fmla="*/ 2147483646 w 65"/>
                <a:gd name="T53" fmla="*/ 2147483646 h 79"/>
                <a:gd name="T54" fmla="*/ 2147483646 w 65"/>
                <a:gd name="T55" fmla="*/ 2147483646 h 79"/>
                <a:gd name="T56" fmla="*/ 2147483646 w 65"/>
                <a:gd name="T57" fmla="*/ 0 h 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0" name="组合 14"/>
          <p:cNvGrpSpPr/>
          <p:nvPr/>
        </p:nvGrpSpPr>
        <p:grpSpPr bwMode="auto">
          <a:xfrm>
            <a:off x="3175" y="3300413"/>
            <a:ext cx="1017588" cy="508000"/>
            <a:chOff x="3420" y="3255435"/>
            <a:chExt cx="1016922" cy="507091"/>
          </a:xfrm>
        </p:grpSpPr>
        <p:sp>
          <p:nvSpPr>
            <p:cNvPr id="11" name="Freeform 12"/>
            <p:cNvSpPr/>
            <p:nvPr/>
          </p:nvSpPr>
          <p:spPr bwMode="auto">
            <a:xfrm>
              <a:off x="3420" y="3341007"/>
              <a:ext cx="1016922" cy="361302"/>
            </a:xfrm>
            <a:custGeom>
              <a:avLst/>
              <a:gdLst>
                <a:gd name="T0" fmla="*/ 322 w 371"/>
                <a:gd name="T1" fmla="*/ 0 h 132"/>
                <a:gd name="T2" fmla="*/ 0 w 371"/>
                <a:gd name="T3" fmla="*/ 0 h 132"/>
                <a:gd name="T4" fmla="*/ 0 w 371"/>
                <a:gd name="T5" fmla="*/ 132 h 132"/>
                <a:gd name="T6" fmla="*/ 322 w 371"/>
                <a:gd name="T7" fmla="*/ 132 h 132"/>
                <a:gd name="T8" fmla="*/ 371 w 371"/>
                <a:gd name="T9" fmla="*/ 66 h 132"/>
                <a:gd name="T10" fmla="*/ 322 w 371"/>
                <a:gd name="T11" fmla="*/ 0 h 132"/>
                <a:gd name="T12" fmla="*/ 322 w 37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32">
                  <a:moveTo>
                    <a:pt x="32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322" y="132"/>
                  </a:lnTo>
                  <a:lnTo>
                    <a:pt x="371" y="66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4" name="Freeform 13"/>
            <p:cNvSpPr>
              <a:spLocks noEditPoints="1"/>
            </p:cNvSpPr>
            <p:nvPr/>
          </p:nvSpPr>
          <p:spPr bwMode="auto">
            <a:xfrm>
              <a:off x="359753" y="3255435"/>
              <a:ext cx="422118" cy="507091"/>
            </a:xfrm>
            <a:custGeom>
              <a:avLst/>
              <a:gdLst>
                <a:gd name="T0" fmla="*/ 2147483646 w 65"/>
                <a:gd name="T1" fmla="*/ 2147483646 h 78"/>
                <a:gd name="T2" fmla="*/ 2147483646 w 65"/>
                <a:gd name="T3" fmla="*/ 2147483646 h 78"/>
                <a:gd name="T4" fmla="*/ 2147483646 w 65"/>
                <a:gd name="T5" fmla="*/ 2147483646 h 78"/>
                <a:gd name="T6" fmla="*/ 2147483646 w 65"/>
                <a:gd name="T7" fmla="*/ 2147483646 h 78"/>
                <a:gd name="T8" fmla="*/ 2147483646 w 65"/>
                <a:gd name="T9" fmla="*/ 2147483646 h 78"/>
                <a:gd name="T10" fmla="*/ 2147483646 w 65"/>
                <a:gd name="T11" fmla="*/ 2147483646 h 78"/>
                <a:gd name="T12" fmla="*/ 2147483646 w 65"/>
                <a:gd name="T13" fmla="*/ 2147483646 h 78"/>
                <a:gd name="T14" fmla="*/ 2147483646 w 65"/>
                <a:gd name="T15" fmla="*/ 2147483646 h 78"/>
                <a:gd name="T16" fmla="*/ 2147483646 w 65"/>
                <a:gd name="T17" fmla="*/ 2147483646 h 78"/>
                <a:gd name="T18" fmla="*/ 2147483646 w 65"/>
                <a:gd name="T19" fmla="*/ 2147483646 h 78"/>
                <a:gd name="T20" fmla="*/ 2147483646 w 65"/>
                <a:gd name="T21" fmla="*/ 2147483646 h 78"/>
                <a:gd name="T22" fmla="*/ 2147483646 w 65"/>
                <a:gd name="T23" fmla="*/ 2147483646 h 78"/>
                <a:gd name="T24" fmla="*/ 2147483646 w 65"/>
                <a:gd name="T25" fmla="*/ 2147483646 h 78"/>
                <a:gd name="T26" fmla="*/ 2147483646 w 65"/>
                <a:gd name="T27" fmla="*/ 2147483646 h 78"/>
                <a:gd name="T28" fmla="*/ 2147483646 w 65"/>
                <a:gd name="T29" fmla="*/ 2147483646 h 78"/>
                <a:gd name="T30" fmla="*/ 2147483646 w 65"/>
                <a:gd name="T31" fmla="*/ 2147483646 h 78"/>
                <a:gd name="T32" fmla="*/ 2147483646 w 65"/>
                <a:gd name="T33" fmla="*/ 2147483646 h 78"/>
                <a:gd name="T34" fmla="*/ 2147483646 w 65"/>
                <a:gd name="T35" fmla="*/ 2147483646 h 78"/>
                <a:gd name="T36" fmla="*/ 2147483646 w 65"/>
                <a:gd name="T37" fmla="*/ 2147483646 h 78"/>
                <a:gd name="T38" fmla="*/ 2147483646 w 65"/>
                <a:gd name="T39" fmla="*/ 2147483646 h 78"/>
                <a:gd name="T40" fmla="*/ 2147483646 w 65"/>
                <a:gd name="T41" fmla="*/ 2147483646 h 78"/>
                <a:gd name="T42" fmla="*/ 2147483646 w 65"/>
                <a:gd name="T43" fmla="*/ 2147483646 h 78"/>
                <a:gd name="T44" fmla="*/ 2147483646 w 65"/>
                <a:gd name="T45" fmla="*/ 2147483646 h 78"/>
                <a:gd name="T46" fmla="*/ 2147483646 w 65"/>
                <a:gd name="T47" fmla="*/ 2147483646 h 78"/>
                <a:gd name="T48" fmla="*/ 2147483646 w 65"/>
                <a:gd name="T49" fmla="*/ 0 h 78"/>
                <a:gd name="T50" fmla="*/ 2147483646 w 65"/>
                <a:gd name="T51" fmla="*/ 2147483646 h 78"/>
                <a:gd name="T52" fmla="*/ 2147483646 w 65"/>
                <a:gd name="T53" fmla="*/ 2147483646 h 78"/>
                <a:gd name="T54" fmla="*/ 2147483646 w 65"/>
                <a:gd name="T55" fmla="*/ 2147483646 h 78"/>
                <a:gd name="T56" fmla="*/ 2147483646 w 65"/>
                <a:gd name="T57" fmla="*/ 0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8">
                  <a:moveTo>
                    <a:pt x="36" y="16"/>
                  </a:moveTo>
                  <a:cubicBezTo>
                    <a:pt x="49" y="23"/>
                    <a:pt x="45" y="23"/>
                    <a:pt x="62" y="22"/>
                  </a:cubicBezTo>
                  <a:cubicBezTo>
                    <a:pt x="65" y="22"/>
                    <a:pt x="65" y="27"/>
                    <a:pt x="62" y="27"/>
                  </a:cubicBezTo>
                  <a:cubicBezTo>
                    <a:pt x="48" y="28"/>
                    <a:pt x="51" y="30"/>
                    <a:pt x="38" y="2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3" y="53"/>
                    <a:pt x="43" y="54"/>
                  </a:cubicBezTo>
                  <a:cubicBezTo>
                    <a:pt x="43" y="55"/>
                    <a:pt x="39" y="72"/>
                    <a:pt x="38" y="75"/>
                  </a:cubicBezTo>
                  <a:cubicBezTo>
                    <a:pt x="37" y="77"/>
                    <a:pt x="36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2" y="77"/>
                    <a:pt x="31" y="75"/>
                    <a:pt x="31" y="74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2" y="56"/>
                    <a:pt x="21" y="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8"/>
                    <a:pt x="2" y="78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1" y="7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6"/>
                    <a:pt x="16" y="45"/>
                    <a:pt x="19" y="4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4" y="15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3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3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1" name="组合 15"/>
          <p:cNvGrpSpPr/>
          <p:nvPr/>
        </p:nvGrpSpPr>
        <p:grpSpPr bwMode="auto">
          <a:xfrm>
            <a:off x="-12700" y="2654300"/>
            <a:ext cx="8616950" cy="746125"/>
            <a:chOff x="-12700" y="2396464"/>
            <a:chExt cx="8617148" cy="746836"/>
          </a:xfrm>
        </p:grpSpPr>
        <p:sp>
          <p:nvSpPr>
            <p:cNvPr id="8" name="Freeform 9"/>
            <p:cNvSpPr/>
            <p:nvPr/>
          </p:nvSpPr>
          <p:spPr bwMode="auto">
            <a:xfrm>
              <a:off x="-12700" y="2499750"/>
              <a:ext cx="7720190" cy="498950"/>
            </a:xfrm>
            <a:custGeom>
              <a:avLst/>
              <a:gdLst>
                <a:gd name="T0" fmla="*/ 763 w 810"/>
                <a:gd name="T1" fmla="*/ 0 h 133"/>
                <a:gd name="T2" fmla="*/ 0 w 810"/>
                <a:gd name="T3" fmla="*/ 0 h 133"/>
                <a:gd name="T4" fmla="*/ 0 w 810"/>
                <a:gd name="T5" fmla="*/ 133 h 133"/>
                <a:gd name="T6" fmla="*/ 763 w 810"/>
                <a:gd name="T7" fmla="*/ 133 h 133"/>
                <a:gd name="T8" fmla="*/ 810 w 810"/>
                <a:gd name="T9" fmla="*/ 66 h 133"/>
                <a:gd name="T10" fmla="*/ 763 w 810"/>
                <a:gd name="T11" fmla="*/ 0 h 133"/>
                <a:gd name="T12" fmla="*/ 763 w 810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133">
                  <a:moveTo>
                    <a:pt x="763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63" y="133"/>
                  </a:lnTo>
                  <a:lnTo>
                    <a:pt x="810" y="66"/>
                  </a:lnTo>
                  <a:lnTo>
                    <a:pt x="763" y="0"/>
                  </a:lnTo>
                  <a:lnTo>
                    <a:pt x="763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00" name="Freeform 10"/>
            <p:cNvSpPr>
              <a:spLocks noEditPoints="1"/>
            </p:cNvSpPr>
            <p:nvPr/>
          </p:nvSpPr>
          <p:spPr bwMode="auto">
            <a:xfrm>
              <a:off x="5337286" y="2420186"/>
              <a:ext cx="2829716" cy="630494"/>
            </a:xfrm>
            <a:custGeom>
              <a:avLst/>
              <a:gdLst>
                <a:gd name="T0" fmla="*/ 2147483646 w 319"/>
                <a:gd name="T1" fmla="*/ 2147483646 h 71"/>
                <a:gd name="T2" fmla="*/ 2147483646 w 319"/>
                <a:gd name="T3" fmla="*/ 2147483646 h 71"/>
                <a:gd name="T4" fmla="*/ 2147483646 w 319"/>
                <a:gd name="T5" fmla="*/ 2147483646 h 71"/>
                <a:gd name="T6" fmla="*/ 2147483646 w 319"/>
                <a:gd name="T7" fmla="*/ 2147483646 h 71"/>
                <a:gd name="T8" fmla="*/ 2147483646 w 319"/>
                <a:gd name="T9" fmla="*/ 2147483646 h 71"/>
                <a:gd name="T10" fmla="*/ 2147483646 w 319"/>
                <a:gd name="T11" fmla="*/ 2147483646 h 71"/>
                <a:gd name="T12" fmla="*/ 2147483646 w 319"/>
                <a:gd name="T13" fmla="*/ 2147483646 h 71"/>
                <a:gd name="T14" fmla="*/ 2147483646 w 319"/>
                <a:gd name="T15" fmla="*/ 2147483646 h 71"/>
                <a:gd name="T16" fmla="*/ 0 w 319"/>
                <a:gd name="T17" fmla="*/ 2147483646 h 71"/>
                <a:gd name="T18" fmla="*/ 2147483646 w 319"/>
                <a:gd name="T19" fmla="*/ 2147483646 h 71"/>
                <a:gd name="T20" fmla="*/ 2147483646 w 319"/>
                <a:gd name="T21" fmla="*/ 2147483646 h 71"/>
                <a:gd name="T22" fmla="*/ 2147483646 w 319"/>
                <a:gd name="T23" fmla="*/ 2147483646 h 71"/>
                <a:gd name="T24" fmla="*/ 2147483646 w 319"/>
                <a:gd name="T25" fmla="*/ 2147483646 h 71"/>
                <a:gd name="T26" fmla="*/ 2147483646 w 319"/>
                <a:gd name="T27" fmla="*/ 2147483646 h 71"/>
                <a:gd name="T28" fmla="*/ 2147483646 w 319"/>
                <a:gd name="T29" fmla="*/ 2147483646 h 71"/>
                <a:gd name="T30" fmla="*/ 2147483646 w 319"/>
                <a:gd name="T31" fmla="*/ 2147483646 h 71"/>
                <a:gd name="T32" fmla="*/ 2147483646 w 319"/>
                <a:gd name="T33" fmla="*/ 2147483646 h 71"/>
                <a:gd name="T34" fmla="*/ 2147483646 w 319"/>
                <a:gd name="T35" fmla="*/ 2147483646 h 71"/>
                <a:gd name="T36" fmla="*/ 2147483646 w 319"/>
                <a:gd name="T37" fmla="*/ 2147483646 h 71"/>
                <a:gd name="T38" fmla="*/ 2147483646 w 319"/>
                <a:gd name="T39" fmla="*/ 2147483646 h 71"/>
                <a:gd name="T40" fmla="*/ 2147483646 w 319"/>
                <a:gd name="T41" fmla="*/ 0 h 71"/>
                <a:gd name="T42" fmla="*/ 2147483646 w 319"/>
                <a:gd name="T43" fmla="*/ 2147483646 h 71"/>
                <a:gd name="T44" fmla="*/ 2147483646 w 319"/>
                <a:gd name="T45" fmla="*/ 2147483646 h 71"/>
                <a:gd name="T46" fmla="*/ 2147483646 w 319"/>
                <a:gd name="T47" fmla="*/ 2147483646 h 71"/>
                <a:gd name="T48" fmla="*/ 2147483646 w 319"/>
                <a:gd name="T49" fmla="*/ 2147483646 h 71"/>
                <a:gd name="T50" fmla="*/ 2147483646 w 319"/>
                <a:gd name="T51" fmla="*/ 2147483646 h 71"/>
                <a:gd name="T52" fmla="*/ 2147483646 w 319"/>
                <a:gd name="T53" fmla="*/ 2147483646 h 71"/>
                <a:gd name="T54" fmla="*/ 2147483646 w 319"/>
                <a:gd name="T55" fmla="*/ 2147483646 h 71"/>
                <a:gd name="T56" fmla="*/ 2147483646 w 319"/>
                <a:gd name="T57" fmla="*/ 2147483646 h 71"/>
                <a:gd name="T58" fmla="*/ 2147483646 w 319"/>
                <a:gd name="T59" fmla="*/ 2147483646 h 71"/>
                <a:gd name="T60" fmla="*/ 2147483646 w 319"/>
                <a:gd name="T61" fmla="*/ 2147483646 h 71"/>
                <a:gd name="T62" fmla="*/ 2147483646 w 319"/>
                <a:gd name="T63" fmla="*/ 2147483646 h 71"/>
                <a:gd name="T64" fmla="*/ 2147483646 w 319"/>
                <a:gd name="T65" fmla="*/ 2147483646 h 71"/>
                <a:gd name="T66" fmla="*/ 2147483646 w 319"/>
                <a:gd name="T67" fmla="*/ 2147483646 h 71"/>
                <a:gd name="T68" fmla="*/ 2147483646 w 319"/>
                <a:gd name="T69" fmla="*/ 2147483646 h 71"/>
                <a:gd name="T70" fmla="*/ 2147483646 w 319"/>
                <a:gd name="T71" fmla="*/ 2147483646 h 71"/>
                <a:gd name="T72" fmla="*/ 2147483646 w 319"/>
                <a:gd name="T73" fmla="*/ 2147483646 h 71"/>
                <a:gd name="T74" fmla="*/ 2147483646 w 319"/>
                <a:gd name="T75" fmla="*/ 2147483646 h 71"/>
                <a:gd name="T76" fmla="*/ 2147483646 w 319"/>
                <a:gd name="T77" fmla="*/ 2147483646 h 71"/>
                <a:gd name="T78" fmla="*/ 2147483646 w 319"/>
                <a:gd name="T79" fmla="*/ 2147483646 h 71"/>
                <a:gd name="T80" fmla="*/ 2147483646 w 319"/>
                <a:gd name="T81" fmla="*/ 2147483646 h 71"/>
                <a:gd name="T82" fmla="*/ 2147483646 w 319"/>
                <a:gd name="T83" fmla="*/ 2147483646 h 71"/>
                <a:gd name="T84" fmla="*/ 2147483646 w 319"/>
                <a:gd name="T85" fmla="*/ 2147483646 h 71"/>
                <a:gd name="T86" fmla="*/ 2147483646 w 319"/>
                <a:gd name="T87" fmla="*/ 2147483646 h 71"/>
                <a:gd name="T88" fmla="*/ 2147483646 w 319"/>
                <a:gd name="T89" fmla="*/ 2147483646 h 71"/>
                <a:gd name="T90" fmla="*/ 2147483646 w 319"/>
                <a:gd name="T91" fmla="*/ 2147483646 h 71"/>
                <a:gd name="T92" fmla="*/ 2147483646 w 319"/>
                <a:gd name="T93" fmla="*/ 2147483646 h 71"/>
                <a:gd name="T94" fmla="*/ 2147483646 w 319"/>
                <a:gd name="T95" fmla="*/ 2147483646 h 71"/>
                <a:gd name="T96" fmla="*/ 2147483646 w 319"/>
                <a:gd name="T97" fmla="*/ 2147483646 h 71"/>
                <a:gd name="T98" fmla="*/ 2147483646 w 319"/>
                <a:gd name="T99" fmla="*/ 2147483646 h 71"/>
                <a:gd name="T100" fmla="*/ 2147483646 w 319"/>
                <a:gd name="T101" fmla="*/ 2147483646 h 71"/>
                <a:gd name="T102" fmla="*/ 2147483646 w 319"/>
                <a:gd name="T103" fmla="*/ 2147483646 h 71"/>
                <a:gd name="T104" fmla="*/ 2147483646 w 319"/>
                <a:gd name="T105" fmla="*/ 2147483646 h 71"/>
                <a:gd name="T106" fmla="*/ 2147483646 w 319"/>
                <a:gd name="T107" fmla="*/ 2147483646 h 71"/>
                <a:gd name="T108" fmla="*/ 2147483646 w 319"/>
                <a:gd name="T109" fmla="*/ 2147483646 h 71"/>
                <a:gd name="T110" fmla="*/ 2147483646 w 319"/>
                <a:gd name="T111" fmla="*/ 2147483646 h 71"/>
                <a:gd name="T112" fmla="*/ 2147483646 w 319"/>
                <a:gd name="T113" fmla="*/ 2147483646 h 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9" h="71">
                  <a:moveTo>
                    <a:pt x="13" y="65"/>
                  </a:moveTo>
                  <a:cubicBezTo>
                    <a:pt x="47" y="65"/>
                    <a:pt x="69" y="1"/>
                    <a:pt x="59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7" y="6"/>
                  </a:cubicBezTo>
                  <a:cubicBezTo>
                    <a:pt x="59" y="5"/>
                    <a:pt x="61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5" y="5"/>
                    <a:pt x="65" y="7"/>
                  </a:cubicBezTo>
                  <a:cubicBezTo>
                    <a:pt x="67" y="17"/>
                    <a:pt x="55" y="42"/>
                    <a:pt x="40" y="57"/>
                  </a:cubicBezTo>
                  <a:cubicBezTo>
                    <a:pt x="28" y="68"/>
                    <a:pt x="15" y="71"/>
                    <a:pt x="0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82" y="59"/>
                  </a:moveTo>
                  <a:cubicBezTo>
                    <a:pt x="183" y="57"/>
                    <a:pt x="185" y="55"/>
                    <a:pt x="186" y="52"/>
                  </a:cubicBezTo>
                  <a:cubicBezTo>
                    <a:pt x="191" y="40"/>
                    <a:pt x="191" y="21"/>
                    <a:pt x="191" y="12"/>
                  </a:cubicBezTo>
                  <a:cubicBezTo>
                    <a:pt x="191" y="12"/>
                    <a:pt x="190" y="11"/>
                    <a:pt x="190" y="11"/>
                  </a:cubicBezTo>
                  <a:cubicBezTo>
                    <a:pt x="187" y="11"/>
                    <a:pt x="185" y="12"/>
                    <a:pt x="182" y="12"/>
                  </a:cubicBezTo>
                  <a:cubicBezTo>
                    <a:pt x="177" y="11"/>
                    <a:pt x="174" y="9"/>
                    <a:pt x="175" y="7"/>
                  </a:cubicBezTo>
                  <a:cubicBezTo>
                    <a:pt x="175" y="6"/>
                    <a:pt x="176" y="5"/>
                    <a:pt x="177" y="4"/>
                  </a:cubicBezTo>
                  <a:cubicBezTo>
                    <a:pt x="179" y="4"/>
                    <a:pt x="180" y="3"/>
                    <a:pt x="182" y="3"/>
                  </a:cubicBezTo>
                  <a:cubicBezTo>
                    <a:pt x="186" y="3"/>
                    <a:pt x="190" y="3"/>
                    <a:pt x="192" y="7"/>
                  </a:cubicBezTo>
                  <a:cubicBezTo>
                    <a:pt x="195" y="6"/>
                    <a:pt x="198" y="5"/>
                    <a:pt x="202" y="4"/>
                  </a:cubicBezTo>
                  <a:cubicBezTo>
                    <a:pt x="209" y="2"/>
                    <a:pt x="217" y="0"/>
                    <a:pt x="223" y="0"/>
                  </a:cubicBezTo>
                  <a:cubicBezTo>
                    <a:pt x="230" y="0"/>
                    <a:pt x="235" y="3"/>
                    <a:pt x="235" y="11"/>
                  </a:cubicBezTo>
                  <a:cubicBezTo>
                    <a:pt x="235" y="25"/>
                    <a:pt x="239" y="29"/>
                    <a:pt x="245" y="29"/>
                  </a:cubicBezTo>
                  <a:cubicBezTo>
                    <a:pt x="249" y="29"/>
                    <a:pt x="254" y="27"/>
                    <a:pt x="259" y="25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62" y="25"/>
                    <a:pt x="264" y="24"/>
                    <a:pt x="267" y="23"/>
                  </a:cubicBezTo>
                  <a:cubicBezTo>
                    <a:pt x="272" y="22"/>
                    <a:pt x="279" y="19"/>
                    <a:pt x="286" y="18"/>
                  </a:cubicBezTo>
                  <a:cubicBezTo>
                    <a:pt x="292" y="17"/>
                    <a:pt x="298" y="18"/>
                    <a:pt x="304" y="21"/>
                  </a:cubicBezTo>
                  <a:cubicBezTo>
                    <a:pt x="309" y="23"/>
                    <a:pt x="311" y="22"/>
                    <a:pt x="313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7" y="21"/>
                    <a:pt x="319" y="21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6" y="24"/>
                    <a:pt x="315" y="25"/>
                    <a:pt x="314" y="25"/>
                  </a:cubicBezTo>
                  <a:cubicBezTo>
                    <a:pt x="314" y="25"/>
                    <a:pt x="314" y="25"/>
                    <a:pt x="314" y="25"/>
                  </a:cubicBezTo>
                  <a:cubicBezTo>
                    <a:pt x="311" y="26"/>
                    <a:pt x="308" y="26"/>
                    <a:pt x="303" y="24"/>
                  </a:cubicBezTo>
                  <a:cubicBezTo>
                    <a:pt x="298" y="21"/>
                    <a:pt x="292" y="21"/>
                    <a:pt x="286" y="21"/>
                  </a:cubicBezTo>
                  <a:cubicBezTo>
                    <a:pt x="280" y="22"/>
                    <a:pt x="273" y="25"/>
                    <a:pt x="267" y="27"/>
                  </a:cubicBezTo>
                  <a:cubicBezTo>
                    <a:pt x="265" y="27"/>
                    <a:pt x="263" y="28"/>
                    <a:pt x="260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4" y="30"/>
                    <a:pt x="249" y="32"/>
                    <a:pt x="245" y="32"/>
                  </a:cubicBezTo>
                  <a:cubicBezTo>
                    <a:pt x="236" y="32"/>
                    <a:pt x="231" y="27"/>
                    <a:pt x="231" y="11"/>
                  </a:cubicBezTo>
                  <a:cubicBezTo>
                    <a:pt x="231" y="5"/>
                    <a:pt x="228" y="3"/>
                    <a:pt x="223" y="3"/>
                  </a:cubicBezTo>
                  <a:cubicBezTo>
                    <a:pt x="217" y="3"/>
                    <a:pt x="210" y="5"/>
                    <a:pt x="202" y="8"/>
                  </a:cubicBezTo>
                  <a:cubicBezTo>
                    <a:pt x="199" y="8"/>
                    <a:pt x="196" y="9"/>
                    <a:pt x="194" y="10"/>
                  </a:cubicBezTo>
                  <a:cubicBezTo>
                    <a:pt x="194" y="11"/>
                    <a:pt x="194" y="11"/>
                    <a:pt x="194" y="12"/>
                  </a:cubicBezTo>
                  <a:cubicBezTo>
                    <a:pt x="195" y="21"/>
                    <a:pt x="194" y="40"/>
                    <a:pt x="189" y="53"/>
                  </a:cubicBezTo>
                  <a:cubicBezTo>
                    <a:pt x="187" y="57"/>
                    <a:pt x="185" y="60"/>
                    <a:pt x="183" y="63"/>
                  </a:cubicBezTo>
                  <a:cubicBezTo>
                    <a:pt x="180" y="65"/>
                    <a:pt x="177" y="67"/>
                    <a:pt x="173" y="67"/>
                  </a:cubicBezTo>
                  <a:cubicBezTo>
                    <a:pt x="170" y="68"/>
                    <a:pt x="167" y="67"/>
                    <a:pt x="163" y="65"/>
                  </a:cubicBezTo>
                  <a:cubicBezTo>
                    <a:pt x="163" y="65"/>
                    <a:pt x="162" y="65"/>
                    <a:pt x="161" y="65"/>
                  </a:cubicBezTo>
                  <a:cubicBezTo>
                    <a:pt x="167" y="64"/>
                    <a:pt x="177" y="65"/>
                    <a:pt x="182" y="59"/>
                  </a:cubicBezTo>
                  <a:close/>
                  <a:moveTo>
                    <a:pt x="188" y="8"/>
                  </a:moveTo>
                  <a:cubicBezTo>
                    <a:pt x="187" y="6"/>
                    <a:pt x="184" y="6"/>
                    <a:pt x="182" y="6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78" y="7"/>
                    <a:pt x="178" y="8"/>
                    <a:pt x="178" y="8"/>
                  </a:cubicBezTo>
                  <a:cubicBezTo>
                    <a:pt x="178" y="8"/>
                    <a:pt x="179" y="8"/>
                    <a:pt x="183" y="8"/>
                  </a:cubicBezTo>
                  <a:cubicBezTo>
                    <a:pt x="184" y="8"/>
                    <a:pt x="186" y="8"/>
                    <a:pt x="188" y="8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14"/>
            <p:cNvSpPr/>
            <p:nvPr/>
          </p:nvSpPr>
          <p:spPr bwMode="auto">
            <a:xfrm>
              <a:off x="5922744" y="2427692"/>
              <a:ext cx="611730" cy="622988"/>
            </a:xfrm>
            <a:custGeom>
              <a:avLst/>
              <a:gdLst>
                <a:gd name="T0" fmla="*/ 2147483646 w 69"/>
                <a:gd name="T1" fmla="*/ 2147483646 h 70"/>
                <a:gd name="T2" fmla="*/ 2147483646 w 69"/>
                <a:gd name="T3" fmla="*/ 2147483646 h 70"/>
                <a:gd name="T4" fmla="*/ 2147483646 w 69"/>
                <a:gd name="T5" fmla="*/ 2147483646 h 70"/>
                <a:gd name="T6" fmla="*/ 2147483646 w 69"/>
                <a:gd name="T7" fmla="*/ 2147483646 h 70"/>
                <a:gd name="T8" fmla="*/ 2147483646 w 69"/>
                <a:gd name="T9" fmla="*/ 2147483646 h 70"/>
                <a:gd name="T10" fmla="*/ 2147483646 w 69"/>
                <a:gd name="T11" fmla="*/ 2147483646 h 70"/>
                <a:gd name="T12" fmla="*/ 2147483646 w 69"/>
                <a:gd name="T13" fmla="*/ 2147483646 h 70"/>
                <a:gd name="T14" fmla="*/ 2147483646 w 69"/>
                <a:gd name="T15" fmla="*/ 2147483646 h 70"/>
                <a:gd name="T16" fmla="*/ 0 w 69"/>
                <a:gd name="T17" fmla="*/ 2147483646 h 70"/>
                <a:gd name="T18" fmla="*/ 2147483646 w 69"/>
                <a:gd name="T19" fmla="*/ 2147483646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70">
                  <a:moveTo>
                    <a:pt x="13" y="64"/>
                  </a:moveTo>
                  <a:cubicBezTo>
                    <a:pt x="47" y="64"/>
                    <a:pt x="69" y="0"/>
                    <a:pt x="5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6" y="6"/>
                    <a:pt x="57" y="5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cubicBezTo>
                    <a:pt x="67" y="16"/>
                    <a:pt x="55" y="41"/>
                    <a:pt x="40" y="56"/>
                  </a:cubicBezTo>
                  <a:cubicBezTo>
                    <a:pt x="28" y="67"/>
                    <a:pt x="15" y="70"/>
                    <a:pt x="0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6"/>
            <p:cNvSpPr>
              <a:spLocks noEditPoints="1"/>
            </p:cNvSpPr>
            <p:nvPr/>
          </p:nvSpPr>
          <p:spPr bwMode="auto">
            <a:xfrm>
              <a:off x="8018989" y="2396464"/>
              <a:ext cx="585459" cy="746836"/>
            </a:xfrm>
            <a:custGeom>
              <a:avLst/>
              <a:gdLst>
                <a:gd name="T0" fmla="*/ 2147483646 w 66"/>
                <a:gd name="T1" fmla="*/ 2147483646 h 84"/>
                <a:gd name="T2" fmla="*/ 2147483646 w 66"/>
                <a:gd name="T3" fmla="*/ 2147483646 h 84"/>
                <a:gd name="T4" fmla="*/ 2147483646 w 66"/>
                <a:gd name="T5" fmla="*/ 2147483646 h 84"/>
                <a:gd name="T6" fmla="*/ 2147483646 w 66"/>
                <a:gd name="T7" fmla="*/ 2147483646 h 84"/>
                <a:gd name="T8" fmla="*/ 2147483646 w 66"/>
                <a:gd name="T9" fmla="*/ 2147483646 h 84"/>
                <a:gd name="T10" fmla="*/ 2147483646 w 66"/>
                <a:gd name="T11" fmla="*/ 2147483646 h 84"/>
                <a:gd name="T12" fmla="*/ 2147483646 w 66"/>
                <a:gd name="T13" fmla="*/ 2147483646 h 84"/>
                <a:gd name="T14" fmla="*/ 2147483646 w 66"/>
                <a:gd name="T15" fmla="*/ 2147483646 h 84"/>
                <a:gd name="T16" fmla="*/ 2147483646 w 66"/>
                <a:gd name="T17" fmla="*/ 2147483646 h 84"/>
                <a:gd name="T18" fmla="*/ 2147483646 w 66"/>
                <a:gd name="T19" fmla="*/ 2147483646 h 84"/>
                <a:gd name="T20" fmla="*/ 2147483646 w 66"/>
                <a:gd name="T21" fmla="*/ 2147483646 h 84"/>
                <a:gd name="T22" fmla="*/ 2147483646 w 66"/>
                <a:gd name="T23" fmla="*/ 2147483646 h 84"/>
                <a:gd name="T24" fmla="*/ 2147483646 w 66"/>
                <a:gd name="T25" fmla="*/ 2147483646 h 84"/>
                <a:gd name="T26" fmla="*/ 2147483646 w 66"/>
                <a:gd name="T27" fmla="*/ 2147483646 h 84"/>
                <a:gd name="T28" fmla="*/ 0 w 66"/>
                <a:gd name="T29" fmla="*/ 2147483646 h 84"/>
                <a:gd name="T30" fmla="*/ 0 w 66"/>
                <a:gd name="T31" fmla="*/ 2147483646 h 84"/>
                <a:gd name="T32" fmla="*/ 2147483646 w 66"/>
                <a:gd name="T33" fmla="*/ 2147483646 h 84"/>
                <a:gd name="T34" fmla="*/ 2147483646 w 66"/>
                <a:gd name="T35" fmla="*/ 2147483646 h 84"/>
                <a:gd name="T36" fmla="*/ 2147483646 w 66"/>
                <a:gd name="T37" fmla="*/ 2147483646 h 84"/>
                <a:gd name="T38" fmla="*/ 2147483646 w 66"/>
                <a:gd name="T39" fmla="*/ 2147483646 h 84"/>
                <a:gd name="T40" fmla="*/ 2147483646 w 66"/>
                <a:gd name="T41" fmla="*/ 2147483646 h 84"/>
                <a:gd name="T42" fmla="*/ 2147483646 w 66"/>
                <a:gd name="T43" fmla="*/ 2147483646 h 84"/>
                <a:gd name="T44" fmla="*/ 2147483646 w 66"/>
                <a:gd name="T45" fmla="*/ 2147483646 h 84"/>
                <a:gd name="T46" fmla="*/ 2147483646 w 66"/>
                <a:gd name="T47" fmla="*/ 2147483646 h 84"/>
                <a:gd name="T48" fmla="*/ 2147483646 w 66"/>
                <a:gd name="T49" fmla="*/ 2147483646 h 84"/>
                <a:gd name="T50" fmla="*/ 2147483646 w 66"/>
                <a:gd name="T51" fmla="*/ 2147483646 h 84"/>
                <a:gd name="T52" fmla="*/ 2147483646 w 66"/>
                <a:gd name="T53" fmla="*/ 2147483646 h 84"/>
                <a:gd name="T54" fmla="*/ 2147483646 w 66"/>
                <a:gd name="T55" fmla="*/ 2147483646 h 84"/>
                <a:gd name="T56" fmla="*/ 2147483646 w 66"/>
                <a:gd name="T57" fmla="*/ 2147483646 h 84"/>
                <a:gd name="T58" fmla="*/ 2147483646 w 66"/>
                <a:gd name="T59" fmla="*/ 2147483646 h 84"/>
                <a:gd name="T60" fmla="*/ 2147483646 w 66"/>
                <a:gd name="T61" fmla="*/ 2147483646 h 84"/>
                <a:gd name="T62" fmla="*/ 2147483646 w 66"/>
                <a:gd name="T63" fmla="*/ 2147483646 h 84"/>
                <a:gd name="T64" fmla="*/ 2147483646 w 66"/>
                <a:gd name="T65" fmla="*/ 2147483646 h 84"/>
                <a:gd name="T66" fmla="*/ 2147483646 w 66"/>
                <a:gd name="T67" fmla="*/ 2147483646 h 84"/>
                <a:gd name="T68" fmla="*/ 2147483646 w 66"/>
                <a:gd name="T69" fmla="*/ 2147483646 h 84"/>
                <a:gd name="T70" fmla="*/ 2147483646 w 66"/>
                <a:gd name="T71" fmla="*/ 2147483646 h 84"/>
                <a:gd name="T72" fmla="*/ 2147483646 w 66"/>
                <a:gd name="T73" fmla="*/ 2147483646 h 84"/>
                <a:gd name="T74" fmla="*/ 2147483646 w 66"/>
                <a:gd name="T75" fmla="*/ 2147483646 h 84"/>
                <a:gd name="T76" fmla="*/ 2147483646 w 66"/>
                <a:gd name="T77" fmla="*/ 2147483646 h 84"/>
                <a:gd name="T78" fmla="*/ 2147483646 w 66"/>
                <a:gd name="T79" fmla="*/ 2147483646 h 84"/>
                <a:gd name="T80" fmla="*/ 2147483646 w 66"/>
                <a:gd name="T81" fmla="*/ 2147483646 h 84"/>
                <a:gd name="T82" fmla="*/ 2147483646 w 66"/>
                <a:gd name="T83" fmla="*/ 2147483646 h 84"/>
                <a:gd name="T84" fmla="*/ 2147483646 w 66"/>
                <a:gd name="T85" fmla="*/ 2147483646 h 84"/>
                <a:gd name="T86" fmla="*/ 2147483646 w 66"/>
                <a:gd name="T87" fmla="*/ 2147483646 h 84"/>
                <a:gd name="T88" fmla="*/ 2147483646 w 66"/>
                <a:gd name="T89" fmla="*/ 2147483646 h 84"/>
                <a:gd name="T90" fmla="*/ 2147483646 w 66"/>
                <a:gd name="T91" fmla="*/ 2147483646 h 84"/>
                <a:gd name="T92" fmla="*/ 2147483646 w 66"/>
                <a:gd name="T93" fmla="*/ 0 h 84"/>
                <a:gd name="T94" fmla="*/ 2147483646 w 66"/>
                <a:gd name="T95" fmla="*/ 2147483646 h 84"/>
                <a:gd name="T96" fmla="*/ 2147483646 w 66"/>
                <a:gd name="T97" fmla="*/ 2147483646 h 84"/>
                <a:gd name="T98" fmla="*/ 2147483646 w 66"/>
                <a:gd name="T99" fmla="*/ 2147483646 h 84"/>
                <a:gd name="T100" fmla="*/ 2147483646 w 66"/>
                <a:gd name="T101" fmla="*/ 0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6" h="84">
                  <a:moveTo>
                    <a:pt x="42" y="33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4"/>
                    <a:pt x="57" y="56"/>
                    <a:pt x="56" y="58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3"/>
                    <a:pt x="50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4"/>
                    <a:pt x="45" y="82"/>
                    <a:pt x="45" y="80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8"/>
                    <a:pt x="49" y="57"/>
                    <a:pt x="48" y="5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60"/>
                    <a:pt x="37" y="62"/>
                    <a:pt x="3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" y="62"/>
                    <a:pt x="0" y="6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2" y="55"/>
                    <a:pt x="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2" y="54"/>
                    <a:pt x="31" y="5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2"/>
                    <a:pt x="26" y="38"/>
                    <a:pt x="28" y="3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7" y="21"/>
                    <a:pt x="26" y="2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2"/>
                    <a:pt x="12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28"/>
                    <a:pt x="10" y="26"/>
                    <a:pt x="11" y="2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6"/>
                    <a:pt x="25" y="15"/>
                    <a:pt x="27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3"/>
                    <a:pt x="42" y="14"/>
                    <a:pt x="44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8" y="18"/>
                    <a:pt x="49" y="20"/>
                    <a:pt x="49" y="2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3"/>
                    <a:pt x="49" y="33"/>
                    <a:pt x="50" y="3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40"/>
                    <a:pt x="66" y="42"/>
                    <a:pt x="66" y="43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45"/>
                    <a:pt x="64" y="45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3" y="38"/>
                    <a:pt x="42" y="36"/>
                    <a:pt x="42" y="35"/>
                  </a:cubicBezTo>
                  <a:cubicBezTo>
                    <a:pt x="42" y="33"/>
                    <a:pt x="42" y="33"/>
                    <a:pt x="42" y="33"/>
                  </a:cubicBezTo>
                  <a:close/>
                  <a:moveTo>
                    <a:pt x="50" y="0"/>
                  </a:moveTo>
                  <a:cubicBezTo>
                    <a:pt x="54" y="0"/>
                    <a:pt x="58" y="4"/>
                    <a:pt x="58" y="8"/>
                  </a:cubicBezTo>
                  <a:cubicBezTo>
                    <a:pt x="58" y="12"/>
                    <a:pt x="54" y="15"/>
                    <a:pt x="50" y="15"/>
                  </a:cubicBezTo>
                  <a:cubicBezTo>
                    <a:pt x="46" y="15"/>
                    <a:pt x="43" y="12"/>
                    <a:pt x="43" y="8"/>
                  </a:cubicBezTo>
                  <a:cubicBezTo>
                    <a:pt x="43" y="4"/>
                    <a:pt x="46" y="0"/>
                    <a:pt x="5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2" name="组合 223"/>
          <p:cNvGrpSpPr/>
          <p:nvPr/>
        </p:nvGrpSpPr>
        <p:grpSpPr bwMode="auto">
          <a:xfrm>
            <a:off x="2222500" y="1231900"/>
            <a:ext cx="4560888" cy="2536825"/>
            <a:chOff x="2222235" y="1231880"/>
            <a:chExt cx="4560372" cy="2536155"/>
          </a:xfrm>
        </p:grpSpPr>
        <p:grpSp>
          <p:nvGrpSpPr>
            <p:cNvPr id="24586" name="组合 30"/>
            <p:cNvGrpSpPr/>
            <p:nvPr/>
          </p:nvGrpSpPr>
          <p:grpSpPr bwMode="auto">
            <a:xfrm>
              <a:off x="2222235" y="1231880"/>
              <a:ext cx="4560372" cy="1828830"/>
              <a:chOff x="2222235" y="974501"/>
              <a:chExt cx="4560372" cy="1828830"/>
            </a:xfrm>
          </p:grpSpPr>
          <p:grpSp>
            <p:nvGrpSpPr>
              <p:cNvPr id="24591" name="组合 247"/>
              <p:cNvGrpSpPr/>
              <p:nvPr/>
            </p:nvGrpSpPr>
            <p:grpSpPr bwMode="auto">
              <a:xfrm>
                <a:off x="3275856" y="974501"/>
                <a:ext cx="1599416" cy="1599416"/>
                <a:chOff x="6660232" y="1491630"/>
                <a:chExt cx="1872208" cy="1872208"/>
              </a:xfrm>
            </p:grpSpPr>
            <p:sp>
              <p:nvSpPr>
                <p:cNvPr id="249" name="Oval 24"/>
                <p:cNvSpPr>
                  <a:spLocks noChangeArrowheads="1"/>
                </p:cNvSpPr>
                <p:nvPr/>
              </p:nvSpPr>
              <p:spPr bwMode="auto">
                <a:xfrm>
                  <a:off x="6660653" y="1491630"/>
                  <a:ext cx="1871056" cy="186705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Oval 24"/>
                <p:cNvSpPr>
                  <a:spLocks noChangeArrowheads="1"/>
                </p:cNvSpPr>
                <p:nvPr/>
              </p:nvSpPr>
              <p:spPr bwMode="auto">
                <a:xfrm>
                  <a:off x="6805581" y="1636536"/>
                  <a:ext cx="1581201" cy="15772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3"/>
                <p:cNvSpPr>
                  <a:spLocks noChangeArrowheads="1"/>
                </p:cNvSpPr>
                <p:nvPr/>
              </p:nvSpPr>
              <p:spPr bwMode="auto">
                <a:xfrm>
                  <a:off x="6980238" y="1811166"/>
                  <a:ext cx="1231887" cy="122798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597" name="Oval 22"/>
                <p:cNvSpPr>
                  <a:spLocks noChangeArrowheads="1"/>
                </p:cNvSpPr>
                <p:nvPr/>
              </p:nvSpPr>
              <p:spPr bwMode="auto">
                <a:xfrm>
                  <a:off x="7187701" y="2019098"/>
                  <a:ext cx="817271" cy="8172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Oval 21"/>
                <p:cNvSpPr>
                  <a:spLocks noChangeArrowheads="1"/>
                </p:cNvSpPr>
                <p:nvPr/>
              </p:nvSpPr>
              <p:spPr bwMode="auto">
                <a:xfrm>
                  <a:off x="7400157" y="2232881"/>
                  <a:ext cx="392049" cy="388273"/>
                </a:xfrm>
                <a:prstGeom prst="ellipse">
                  <a:avLst/>
                </a:prstGeom>
                <a:gradFill flip="none" rotWithShape="1">
                  <a:gsLst>
                    <a:gs pos="7000">
                      <a:srgbClr val="480000"/>
                    </a:gs>
                    <a:gs pos="80000">
                      <a:srgbClr val="FF0000"/>
                    </a:gs>
                  </a:gsLst>
                  <a:lin ang="18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715916" y="1018939"/>
                <a:ext cx="206669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14</a:t>
                </a:r>
                <a:endParaRPr lang="en-US" sz="11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22235" y="1018939"/>
                <a:ext cx="112541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2</a:t>
                </a:r>
                <a:endParaRPr lang="en-US" sz="11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</p:grpSp>
        <p:grpSp>
          <p:nvGrpSpPr>
            <p:cNvPr id="24587" name="组合 21"/>
            <p:cNvGrpSpPr/>
            <p:nvPr/>
          </p:nvGrpSpPr>
          <p:grpSpPr bwMode="auto">
            <a:xfrm>
              <a:off x="2336624" y="2743611"/>
              <a:ext cx="2433615" cy="1024424"/>
              <a:chOff x="5725128" y="1079244"/>
              <a:chExt cx="2433615" cy="1024424"/>
            </a:xfrm>
          </p:grpSpPr>
          <p:sp>
            <p:nvSpPr>
              <p:cNvPr id="24589" name="TextBox 8"/>
              <p:cNvSpPr txBox="1">
                <a:spLocks noChangeArrowheads="1"/>
              </p:cNvSpPr>
              <p:nvPr/>
            </p:nvSpPr>
            <p:spPr bwMode="auto">
              <a:xfrm>
                <a:off x="5770503" y="1888224"/>
                <a:ext cx="204582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适用于工作汇报 </a:t>
                </a:r>
                <a:r>
                  <a:rPr lang="en-US" altLang="zh-CN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</a:t>
                </a: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提案及相关类别演示</a:t>
                </a:r>
                <a:endPara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0" name="矩形 27"/>
              <p:cNvSpPr>
                <a:spLocks noChangeArrowheads="1"/>
              </p:cNvSpPr>
              <p:nvPr/>
            </p:nvSpPr>
            <p:spPr bwMode="auto">
              <a:xfrm>
                <a:off x="5725128" y="1079244"/>
                <a:ext cx="243361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THANK YOU!</a:t>
                </a: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583" name="组合 20"/>
          <p:cNvGrpSpPr/>
          <p:nvPr/>
        </p:nvGrpSpPr>
        <p:grpSpPr bwMode="auto">
          <a:xfrm>
            <a:off x="4292600" y="627063"/>
            <a:ext cx="890588" cy="1530350"/>
            <a:chOff x="4292172" y="370155"/>
            <a:chExt cx="890343" cy="1529334"/>
          </a:xfrm>
        </p:grpSpPr>
        <p:sp>
          <p:nvSpPr>
            <p:cNvPr id="24584" name="Freeform 20"/>
            <p:cNvSpPr/>
            <p:nvPr/>
          </p:nvSpPr>
          <p:spPr bwMode="auto">
            <a:xfrm rot="6527835">
              <a:off x="3972677" y="689650"/>
              <a:ext cx="1529334" cy="890343"/>
            </a:xfrm>
            <a:custGeom>
              <a:avLst/>
              <a:gdLst>
                <a:gd name="T0" fmla="*/ 2147483646 w 864"/>
                <a:gd name="T1" fmla="*/ 0 h 503"/>
                <a:gd name="T2" fmla="*/ 2147483646 w 864"/>
                <a:gd name="T3" fmla="*/ 2147483646 h 503"/>
                <a:gd name="T4" fmla="*/ 2147483646 w 864"/>
                <a:gd name="T5" fmla="*/ 2147483646 h 503"/>
                <a:gd name="T6" fmla="*/ 2147483646 w 864"/>
                <a:gd name="T7" fmla="*/ 2147483646 h 503"/>
                <a:gd name="T8" fmla="*/ 2147483646 w 864"/>
                <a:gd name="T9" fmla="*/ 2147483646 h 503"/>
                <a:gd name="T10" fmla="*/ 2147483646 w 864"/>
                <a:gd name="T11" fmla="*/ 2147483646 h 503"/>
                <a:gd name="T12" fmla="*/ 2147483646 w 864"/>
                <a:gd name="T13" fmla="*/ 2147483646 h 503"/>
                <a:gd name="T14" fmla="*/ 2147483646 w 864"/>
                <a:gd name="T15" fmla="*/ 2147483646 h 503"/>
                <a:gd name="T16" fmla="*/ 2147483646 w 864"/>
                <a:gd name="T17" fmla="*/ 2147483646 h 503"/>
                <a:gd name="T18" fmla="*/ 2147483646 w 864"/>
                <a:gd name="T19" fmla="*/ 2147483646 h 503"/>
                <a:gd name="T20" fmla="*/ 0 w 864"/>
                <a:gd name="T21" fmla="*/ 2147483646 h 503"/>
                <a:gd name="T22" fmla="*/ 2147483646 w 864"/>
                <a:gd name="T23" fmla="*/ 2147483646 h 503"/>
                <a:gd name="T24" fmla="*/ 2147483646 w 864"/>
                <a:gd name="T25" fmla="*/ 0 h 5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4" h="503">
                  <a:moveTo>
                    <a:pt x="75" y="0"/>
                  </a:moveTo>
                  <a:lnTo>
                    <a:pt x="670" y="287"/>
                  </a:lnTo>
                  <a:lnTo>
                    <a:pt x="670" y="360"/>
                  </a:lnTo>
                  <a:lnTo>
                    <a:pt x="774" y="417"/>
                  </a:lnTo>
                  <a:lnTo>
                    <a:pt x="805" y="358"/>
                  </a:lnTo>
                  <a:lnTo>
                    <a:pt x="864" y="478"/>
                  </a:lnTo>
                  <a:lnTo>
                    <a:pt x="741" y="503"/>
                  </a:lnTo>
                  <a:lnTo>
                    <a:pt x="757" y="453"/>
                  </a:lnTo>
                  <a:lnTo>
                    <a:pt x="652" y="391"/>
                  </a:lnTo>
                  <a:lnTo>
                    <a:pt x="594" y="435"/>
                  </a:lnTo>
                  <a:lnTo>
                    <a:pt x="0" y="144"/>
                  </a:lnTo>
                  <a:lnTo>
                    <a:pt x="88" y="10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85" name="Picture 2" descr="E:\锐普资料\20110708新LOGO应用\锐普PPT白LOGO-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61295">
              <a:off x="4345006" y="884279"/>
              <a:ext cx="857324" cy="33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全屏显示(16:9)</PresentationFormat>
  <Paragraphs>151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Black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2013-11-07T07:25:00Z</dcterms:created>
  <dcterms:modified xsi:type="dcterms:W3CDTF">2018-08-29T03:41:05Z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